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gif" ContentType="image/gif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FE825F8-7693-424B-8449-7E3DA5A22F9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0DB73FE-D687-4690-9BA6-854D36ABADE0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Графический объект 7" descr=""/>
          <p:cNvPicPr/>
          <p:nvPr/>
        </p:nvPicPr>
        <p:blipFill>
          <a:blip r:embed="rId2"/>
          <a:srcRect l="9357" t="23648" r="0" b="0"/>
          <a:stretch/>
        </p:blipFill>
        <p:spPr>
          <a:xfrm>
            <a:off x="0" y="0"/>
            <a:ext cx="9487080" cy="505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7" descr=""/>
          <p:cNvPicPr/>
          <p:nvPr/>
        </p:nvPicPr>
        <p:blipFill>
          <a:blip r:embed="rId2"/>
          <a:srcRect l="0" t="18300" r="28340" b="23070"/>
          <a:stretch/>
        </p:blipFill>
        <p:spPr>
          <a:xfrm>
            <a:off x="5488920" y="0"/>
            <a:ext cx="670212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69280" y="5586840"/>
            <a:ext cx="49406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Коржаневский К., гр 19352.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542280" y="4577760"/>
            <a:ext cx="46947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Консольный чат с возможностью сохранением информации в базу данных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PostgreSQL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39DCCC8-BFBC-40C0-B298-3C4D097B5178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594600" y="330480"/>
            <a:ext cx="50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Взаимодействие клиент-сервер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Объект 5" descr=""/>
          <p:cNvPicPr/>
          <p:nvPr/>
        </p:nvPicPr>
        <p:blipFill>
          <a:blip r:embed="rId1"/>
          <a:stretch/>
        </p:blipFill>
        <p:spPr>
          <a:xfrm>
            <a:off x="3387960" y="1420560"/>
            <a:ext cx="5415120" cy="471996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5162040" y="2707920"/>
            <a:ext cx="573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028200" y="2694960"/>
            <a:ext cx="573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6771600" y="2954520"/>
            <a:ext cx="573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883760" y="3373560"/>
            <a:ext cx="573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4866120" y="4075560"/>
            <a:ext cx="573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5650560" y="4347000"/>
            <a:ext cx="573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6512040" y="4329000"/>
            <a:ext cx="573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6753600" y="3656520"/>
            <a:ext cx="573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TCP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7" name="Рисунок 16" descr=""/>
          <p:cNvPicPr/>
          <p:nvPr/>
        </p:nvPicPr>
        <p:blipFill>
          <a:blip r:embed="rId2"/>
          <a:stretch/>
        </p:blipFill>
        <p:spPr>
          <a:xfrm>
            <a:off x="4687560" y="5920920"/>
            <a:ext cx="2255040" cy="17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28449F-C1B3-4824-AABB-A47E01E2B94F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99" name="Объект 5" descr=""/>
          <p:cNvPicPr/>
          <p:nvPr/>
        </p:nvPicPr>
        <p:blipFill>
          <a:blip r:embed="rId1"/>
          <a:stretch/>
        </p:blipFill>
        <p:spPr>
          <a:xfrm>
            <a:off x="8137080" y="1722240"/>
            <a:ext cx="1408680" cy="140868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8094600" y="3054960"/>
            <a:ext cx="14511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QSqlDatabase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1" name="Рисунок 6" descr=""/>
          <p:cNvPicPr/>
          <p:nvPr/>
        </p:nvPicPr>
        <p:blipFill>
          <a:blip r:embed="rId2"/>
          <a:stretch/>
        </p:blipFill>
        <p:spPr>
          <a:xfrm>
            <a:off x="7765200" y="1352880"/>
            <a:ext cx="2170800" cy="398880"/>
          </a:xfrm>
          <a:prstGeom prst="rect">
            <a:avLst/>
          </a:prstGeom>
          <a:ln>
            <a:noFill/>
          </a:ln>
        </p:spPr>
      </p:pic>
      <p:pic>
        <p:nvPicPr>
          <p:cNvPr id="102" name="Рисунок 7" descr=""/>
          <p:cNvPicPr/>
          <p:nvPr/>
        </p:nvPicPr>
        <p:blipFill>
          <a:blip r:embed="rId3"/>
          <a:stretch/>
        </p:blipFill>
        <p:spPr>
          <a:xfrm>
            <a:off x="2785320" y="4401000"/>
            <a:ext cx="7762320" cy="1853640"/>
          </a:xfrm>
          <a:prstGeom prst="rect">
            <a:avLst/>
          </a:prstGeom>
          <a:ln>
            <a:noFill/>
          </a:ln>
        </p:spPr>
      </p:pic>
      <p:pic>
        <p:nvPicPr>
          <p:cNvPr id="103" name="Рисунок 8" descr=""/>
          <p:cNvPicPr/>
          <p:nvPr/>
        </p:nvPicPr>
        <p:blipFill>
          <a:blip r:embed="rId4"/>
          <a:stretch/>
        </p:blipFill>
        <p:spPr>
          <a:xfrm>
            <a:off x="2954520" y="1190160"/>
            <a:ext cx="2448000" cy="272196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3594600" y="353880"/>
            <a:ext cx="50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Рисунок 11" descr=""/>
          <p:cNvPicPr/>
          <p:nvPr/>
        </p:nvPicPr>
        <p:blipFill>
          <a:blip r:embed="rId5"/>
          <a:stretch/>
        </p:blipFill>
        <p:spPr>
          <a:xfrm>
            <a:off x="318600" y="280800"/>
            <a:ext cx="2481480" cy="119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4B053E-5341-4EDA-8C73-01B998C490A2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07" name="Объект 5" descr=""/>
          <p:cNvPicPr/>
          <p:nvPr/>
        </p:nvPicPr>
        <p:blipFill>
          <a:blip r:embed="rId1"/>
          <a:stretch/>
        </p:blipFill>
        <p:spPr>
          <a:xfrm>
            <a:off x="2356920" y="757800"/>
            <a:ext cx="7477200" cy="53416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3594600" y="353880"/>
            <a:ext cx="50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Архитектура БД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79274C8-CB9A-4581-B14D-B8593BEE5972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594600" y="353880"/>
            <a:ext cx="50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Дальнейшее развитие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07280" y="2630160"/>
            <a:ext cx="54961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std::thread –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наше всё</a:t>
            </a:r>
            <a:endParaRPr b="0" lang="en-US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Больше прав администраторам!</a:t>
            </a:r>
            <a:endParaRPr b="0" lang="en-US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Терминал – тоже своего рода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GUI,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но..</a:t>
            </a:r>
            <a:endParaRPr b="0" lang="en-US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 как же изменение сообщений и передача файлов?</a:t>
            </a:r>
            <a:endParaRPr b="0" lang="en-US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Свой маленький Skynet. Why not?</a:t>
            </a:r>
            <a:endParaRPr b="0" lang="en-US" sz="1800" spc="-1" strike="noStrike">
              <a:latin typeface="Arial"/>
            </a:endParaRPr>
          </a:p>
          <a:p>
            <a:pPr marL="285840" indent="-2847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Message Digest hash? Дайте 5!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32</TotalTime>
  <Application>LibreOffice/6.4.7.2$Linux_X86_64 LibreOffice_project/40$Build-2</Application>
  <Words>66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2022-05-24T00:59:09Z</dcterms:created>
  <dc:creator>Ksotya</dc:creator>
  <dc:description/>
  <dc:language>en-US</dc:language>
  <cp:lastModifiedBy/>
  <dcterms:modified xsi:type="dcterms:W3CDTF">2022-05-24T10:11:55Z</dcterms:modified>
  <cp:revision>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