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B30FF4-2995-48E2-BC08-37F96BB19CD6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56DE22-FE74-4BE0-A955-9C376668C17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6720" cy="5052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1760" cy="6856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69280" y="5586840"/>
            <a:ext cx="4940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Коржаневский К., гр 19352.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42280" y="4577760"/>
            <a:ext cx="4694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Консольный чат с возможностью сохранением информации в базу данных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PostgreSQL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536440" y="6356520"/>
            <a:ext cx="986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84F9A3-C553-46B0-9345-803B2F987E09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94600" y="330480"/>
            <a:ext cx="500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Взаимодействие клиент-сервер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" name="Объект 5" descr=""/>
          <p:cNvPicPr/>
          <p:nvPr/>
        </p:nvPicPr>
        <p:blipFill>
          <a:blip r:embed="rId1"/>
          <a:stretch/>
        </p:blipFill>
        <p:spPr>
          <a:xfrm>
            <a:off x="3387960" y="1420560"/>
            <a:ext cx="5414760" cy="471960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162040" y="270792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028200" y="269496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771600" y="295452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883760" y="337356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4866120" y="407556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650560" y="434700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6512040" y="432900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6753600" y="3656520"/>
            <a:ext cx="57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7" name="Рисунок 16" descr=""/>
          <p:cNvPicPr/>
          <p:nvPr/>
        </p:nvPicPr>
        <p:blipFill>
          <a:blip r:embed="rId2"/>
          <a:stretch/>
        </p:blipFill>
        <p:spPr>
          <a:xfrm>
            <a:off x="4687560" y="5920920"/>
            <a:ext cx="2254680" cy="1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536440" y="6356520"/>
            <a:ext cx="986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810745-8F7C-4E37-9FBF-F20F627BF3F6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99" name="Объект 5" descr=""/>
          <p:cNvPicPr/>
          <p:nvPr/>
        </p:nvPicPr>
        <p:blipFill>
          <a:blip r:embed="rId1"/>
          <a:stretch/>
        </p:blipFill>
        <p:spPr>
          <a:xfrm>
            <a:off x="8137080" y="1722240"/>
            <a:ext cx="1408320" cy="14083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8094600" y="3054960"/>
            <a:ext cx="1450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QSqlDatabase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1" name="Рисунок 6" descr=""/>
          <p:cNvPicPr/>
          <p:nvPr/>
        </p:nvPicPr>
        <p:blipFill>
          <a:blip r:embed="rId2"/>
          <a:stretch/>
        </p:blipFill>
        <p:spPr>
          <a:xfrm>
            <a:off x="7765200" y="1352880"/>
            <a:ext cx="2170440" cy="39852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7" descr=""/>
          <p:cNvPicPr/>
          <p:nvPr/>
        </p:nvPicPr>
        <p:blipFill>
          <a:blip r:embed="rId3"/>
          <a:stretch/>
        </p:blipFill>
        <p:spPr>
          <a:xfrm>
            <a:off x="2785320" y="4401000"/>
            <a:ext cx="7761960" cy="1853280"/>
          </a:xfrm>
          <a:prstGeom prst="rect">
            <a:avLst/>
          </a:prstGeom>
          <a:ln>
            <a:noFill/>
          </a:ln>
        </p:spPr>
      </p:pic>
      <p:pic>
        <p:nvPicPr>
          <p:cNvPr id="103" name="Рисунок 8" descr=""/>
          <p:cNvPicPr/>
          <p:nvPr/>
        </p:nvPicPr>
        <p:blipFill>
          <a:blip r:embed="rId4"/>
          <a:stretch/>
        </p:blipFill>
        <p:spPr>
          <a:xfrm>
            <a:off x="2954520" y="1190160"/>
            <a:ext cx="2447640" cy="27216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3594600" y="353880"/>
            <a:ext cx="500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5" name="Рисунок 11" descr=""/>
          <p:cNvPicPr/>
          <p:nvPr/>
        </p:nvPicPr>
        <p:blipFill>
          <a:blip r:embed="rId5"/>
          <a:stretch/>
        </p:blipFill>
        <p:spPr>
          <a:xfrm>
            <a:off x="318600" y="280800"/>
            <a:ext cx="2481120" cy="119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536440" y="6356520"/>
            <a:ext cx="986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651914-102F-4248-B19E-278C16140571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107" name="Объект 5" descr=""/>
          <p:cNvPicPr/>
          <p:nvPr/>
        </p:nvPicPr>
        <p:blipFill>
          <a:blip r:embed="rId1"/>
          <a:stretch/>
        </p:blipFill>
        <p:spPr>
          <a:xfrm>
            <a:off x="2356920" y="757800"/>
            <a:ext cx="7476840" cy="53413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594600" y="353880"/>
            <a:ext cx="500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Архитектура БД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536440" y="6356520"/>
            <a:ext cx="986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159228-29A8-4C2A-BB35-169E117E42F4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594600" y="353880"/>
            <a:ext cx="500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Дальнейшее развитие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07280" y="2630160"/>
            <a:ext cx="54957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std::thread –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наше всё</a:t>
            </a:r>
            <a:endParaRPr b="0" lang="ru-RU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Больше прав администраторам!</a:t>
            </a:r>
            <a:endParaRPr b="0" lang="ru-RU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Терминал – тоже своего рода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GUI,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но..</a:t>
            </a:r>
            <a:endParaRPr b="0" lang="ru-RU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 как же изменение сообщений и передача файлов?</a:t>
            </a:r>
            <a:endParaRPr b="0" lang="ru-RU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Свой маленький Skynet. Why not?</a:t>
            </a:r>
            <a:endParaRPr b="0" lang="ru-RU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Message Digest Hash? Дайте 5!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32</TotalTime>
  <Application>LibreOffice/6.4.7.2$Linux_X86_64 LibreOffice_project/40$Build-2</Application>
  <Words>66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2022-05-24T00:59:09Z</dcterms:created>
  <dc:creator>Ksotya</dc:creator>
  <dc:description/>
  <dc:language>en-US</dc:language>
  <cp:lastModifiedBy/>
  <dcterms:modified xsi:type="dcterms:W3CDTF">2022-09-16T20:19:02Z</dcterms:modified>
  <cp:revision>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