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7F56-AA68-4790-9DD5-3FB1E7CE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8CE9-D28A-4643-B1E6-9D22B3A77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CD89-83D6-440C-87C2-290B44BA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C8B6-8ABB-4ED0-A214-7437F1C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2E8D-5177-41B6-97F6-80990B2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EF16-81F4-4A45-AFF7-20CF9A8D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5CE4-46F9-40D0-A49B-0623E799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F1CF-387B-48DB-9646-9A95A934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396A-50DB-4715-AB2E-1E05DC18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5442-2C3D-443F-846A-BC7C4F52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9CCD1-B921-4038-9FD3-622F5E36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9AA10-56CA-4867-A0C7-E1F1F4CC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D215-DC66-4A96-A261-382E999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C841-103E-41CF-B2B9-CF069B5E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F941-EFE5-4989-A665-A135073C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6A9-54C9-4488-9D4E-7A147FA6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C04C-743C-4B07-9C65-32E186B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58F-B7C6-447E-98A6-AFE9A1A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E662-7B23-42F3-B55E-98095C9E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C440-CB0A-4340-943D-45C7BFE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1B-902E-4644-905C-0D03C3D0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9DD7-CDC0-4298-A435-B7991E27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9E53-A4E4-4633-BA77-3209159F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6A2D-16C2-439F-9120-DEB0CC08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4366-2E6B-4253-8C56-84F76D4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7B1-3DA5-408F-A266-C776F1AA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7050-A1DE-4805-B79A-58397F5B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7B4EC-4D51-465A-9EA9-13FDFCBA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1323-4C1C-4273-AE7B-0F2CEAFC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3CBC-2AF5-4885-9739-BD6FD09D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9CED-E3CC-4B9A-8A36-D027D97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8CD3-EF27-4782-AA7A-37491438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D37C-AA1D-47C0-B4DE-B5DCD389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06E7-BFE5-4427-9479-F273A581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E352-64FE-474B-88C1-1A2B4FC0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F552-D660-4FAF-A4D6-82343EB47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D337-E5A3-47FB-BB05-194A4E3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0CBE1-D6BE-43DF-9874-3934132F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AB2A7-765A-4E19-937A-175ACC7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AB5D-FE33-4861-B379-8A848E67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FCBBA-F703-4DDB-9696-D72BCE09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33E2-39B3-4536-BB66-F136479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852AE-88C9-41A7-B4B0-C2D6619C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CC0CE-0757-4ADE-92D5-01BAFFF0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F6219-283C-4D95-BBDC-ED89359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BA51E-48BC-4F0A-8482-F7583948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1811-ECAE-40EE-AD6E-40AE267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936B-927A-4237-AC44-A63D0B1B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2B17-998E-4050-A42F-FB49BC64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C428-BF9C-49C9-9218-0DBF1686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8147-D486-4004-B676-0973304A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CF51-AFC4-49CF-846C-9925DBCF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93D-C0CB-4C70-B3BC-40241D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E389E-9505-42B1-8CA3-4A337BFF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129E-BB70-4465-8558-2753CA7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5D34-FAD3-4FE8-B33D-0B0ECA3E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FD84-E0AA-43C5-A37F-702AB1E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2FB1B-F2B1-4467-B325-032DD4D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CDEA5-CD02-4C6C-BDB8-9A181AF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A557-6E36-44ED-8F42-AB1E485F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0FA8-87E4-45CE-8551-7B8938186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D36A-4129-4868-A654-22E0AC15B4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820D-DB16-4293-A4A1-7FF49C09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3FEA-12E4-43DE-AC19-663D6EC2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A13C-20FC-4946-BEB8-0D9E744A6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40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ỜNG ĐẠI HỌC CNTT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KHOA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A682F-425F-4E59-A47C-72FE3268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819" y="4853318"/>
            <a:ext cx="4267200" cy="1655762"/>
          </a:xfrm>
        </p:spPr>
        <p:txBody>
          <a:bodyPr/>
          <a:lstStyle/>
          <a:p>
            <a:pPr algn="l"/>
            <a:r>
              <a:rPr lang="en-US"/>
              <a:t>Nhóm #12:</a:t>
            </a:r>
          </a:p>
          <a:p>
            <a:pPr algn="l"/>
            <a:r>
              <a:rPr lang="en-US"/>
              <a:t>	1. Full name</a:t>
            </a:r>
          </a:p>
          <a:p>
            <a:pPr algn="l"/>
            <a:r>
              <a:rPr lang="en-US"/>
              <a:t>	2. Full name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D2EC86-45F4-4831-B816-03E54AFB3F17}"/>
              </a:ext>
            </a:extLst>
          </p:cNvPr>
          <p:cNvSpPr txBox="1">
            <a:spLocks/>
          </p:cNvSpPr>
          <p:nvPr/>
        </p:nvSpPr>
        <p:spPr>
          <a:xfrm>
            <a:off x="1524000" y="2933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… XÂY DỰNG HỆ THỐNG QUẢN LÝ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9062-54BA-00AB-97C4-E86C384BD747}"/>
              </a:ext>
            </a:extLst>
          </p:cNvPr>
          <p:cNvSpPr txBox="1"/>
          <p:nvPr/>
        </p:nvSpPr>
        <p:spPr>
          <a:xfrm>
            <a:off x="1219199" y="5273972"/>
            <a:ext cx="3198248" cy="11079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Chú 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F0000"/>
                </a:solidFill>
              </a:rPr>
              <a:t>Tùy chỉnh theo sở thích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FF0000"/>
                </a:solidFill>
              </a:rPr>
              <a:t>Thiết kế hiệu ứng đẹp</a:t>
            </a:r>
            <a:endParaRPr lang="vi-VN" sz="2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2DCA-CF88-4A15-C12D-B992623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Giới thiệu thành viên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4747-723B-6275-A90A-085C4E26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F78EC4-C8F0-E14D-5C65-13B0692F8A11}"/>
              </a:ext>
            </a:extLst>
          </p:cNvPr>
          <p:cNvSpPr/>
          <p:nvPr/>
        </p:nvSpPr>
        <p:spPr>
          <a:xfrm>
            <a:off x="1849821" y="2764221"/>
            <a:ext cx="1650124" cy="207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HÌNH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F1D6C-A090-DE0F-98E7-B1E0859B263B}"/>
              </a:ext>
            </a:extLst>
          </p:cNvPr>
          <p:cNvSpPr/>
          <p:nvPr/>
        </p:nvSpPr>
        <p:spPr>
          <a:xfrm>
            <a:off x="5186855" y="2764220"/>
            <a:ext cx="1650124" cy="207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HÌNH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2650B-4DB5-EBE7-80CF-C6610E534CA4}"/>
              </a:ext>
            </a:extLst>
          </p:cNvPr>
          <p:cNvSpPr/>
          <p:nvPr/>
        </p:nvSpPr>
        <p:spPr>
          <a:xfrm>
            <a:off x="8692055" y="2764219"/>
            <a:ext cx="1650124" cy="207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HÌNH</a:t>
            </a:r>
          </a:p>
        </p:txBody>
      </p:sp>
    </p:spTree>
    <p:extLst>
      <p:ext uri="{BB962C8B-B14F-4D97-AF65-F5344CB8AC3E}">
        <p14:creationId xmlns:p14="http://schemas.microsoft.com/office/powerpoint/2010/main" val="246580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D8A9-064F-4F6E-B75E-2EC7F82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8B92-6FD7-4432-8150-75196CD0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20299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7F3-3CD5-440C-AB2A-D214803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01 silde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7F3-3CD5-440C-AB2A-D214803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 quá 10 sildes</a:t>
            </a:r>
          </a:p>
          <a:p>
            <a:r>
              <a:rPr lang="en-US"/>
              <a:t>Cơ sở dữ liệu</a:t>
            </a:r>
          </a:p>
          <a:p>
            <a:r>
              <a:rPr lang="en-US"/>
              <a:t>Kiến trúc hệ thống</a:t>
            </a:r>
          </a:p>
          <a:p>
            <a:r>
              <a:rPr lang="en-US"/>
              <a:t>Giới thiệu các chức năng hài lòn</a:t>
            </a:r>
            <a:r>
              <a:rPr lang="en-US" u="sng"/>
              <a:t>g</a:t>
            </a:r>
            <a:r>
              <a:rPr lang="en-US"/>
              <a:t> nhất đã xây dựng</a:t>
            </a:r>
          </a:p>
        </p:txBody>
      </p:sp>
    </p:spTree>
    <p:extLst>
      <p:ext uri="{BB962C8B-B14F-4D97-AF65-F5344CB8AC3E}">
        <p14:creationId xmlns:p14="http://schemas.microsoft.com/office/powerpoint/2010/main" val="233632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6F7C-5726-4E4B-AC89-37219871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CFE-AF90-4383-A48A-381AEDAC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1-2 slide</a:t>
            </a:r>
          </a:p>
          <a:p>
            <a:r>
              <a:rPr lang="en-US"/>
              <a:t>Tóm tắt kết quả đạt đ</a:t>
            </a:r>
            <a:r>
              <a:rPr lang="vi-VN"/>
              <a:t>ư</a:t>
            </a:r>
            <a:r>
              <a:rPr lang="en-US"/>
              <a:t>ợc</a:t>
            </a:r>
          </a:p>
          <a:p>
            <a:r>
              <a:rPr lang="en-US"/>
              <a:t>Hạn chế nếu có (ch</a:t>
            </a:r>
            <a:r>
              <a:rPr lang="vi-VN"/>
              <a:t>ư</a:t>
            </a:r>
            <a:r>
              <a:rPr lang="en-US"/>
              <a:t>a làm đ</a:t>
            </a:r>
            <a:r>
              <a:rPr lang="vi-VN"/>
              <a:t>ư</a:t>
            </a:r>
            <a:r>
              <a:rPr lang="en-US"/>
              <a:t>ợc)</a:t>
            </a:r>
          </a:p>
        </p:txBody>
      </p:sp>
    </p:spTree>
    <p:extLst>
      <p:ext uri="{BB962C8B-B14F-4D97-AF65-F5344CB8AC3E}">
        <p14:creationId xmlns:p14="http://schemas.microsoft.com/office/powerpoint/2010/main" val="41788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8E9D-0887-4B07-BAC6-87574596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A07-8962-4F04-A821-483FE117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500"/>
              <a:t>THUYẾT TRÌNH: 8 phút</a:t>
            </a:r>
          </a:p>
          <a:p>
            <a:pPr marL="0" indent="0" algn="ctr">
              <a:buNone/>
            </a:pPr>
            <a:r>
              <a:rPr lang="en-US" sz="4500"/>
              <a:t>DEMO: 8 phút</a:t>
            </a:r>
          </a:p>
        </p:txBody>
      </p:sp>
    </p:spTree>
    <p:extLst>
      <p:ext uri="{BB962C8B-B14F-4D97-AF65-F5344CB8AC3E}">
        <p14:creationId xmlns:p14="http://schemas.microsoft.com/office/powerpoint/2010/main" val="99621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BA54-9739-4AD5-BC58-14912BF8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1E2B-C9E9-491E-BCE6-BE7BD48F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279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TRƯỜNG ĐẠI HỌC CNTT KHOA …</vt:lpstr>
      <vt:lpstr>Giới thiệu thành viên</vt:lpstr>
      <vt:lpstr>OUTLINE</vt:lpstr>
      <vt:lpstr>1. Giới thiệu</vt:lpstr>
      <vt:lpstr>2. Nội dung #2</vt:lpstr>
      <vt:lpstr>3. Kết quả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QUỐC THẾ HỒNG BÀNG KHOA CÔNG NGHỆ THÔNG TIN</dc:title>
  <dc:creator>Phạm Thế Sơn</dc:creator>
  <cp:lastModifiedBy>Phạm Thế Sơn (Giảng viên)</cp:lastModifiedBy>
  <cp:revision>15</cp:revision>
  <dcterms:created xsi:type="dcterms:W3CDTF">2019-05-29T02:00:47Z</dcterms:created>
  <dcterms:modified xsi:type="dcterms:W3CDTF">2024-04-24T13:51:41Z</dcterms:modified>
</cp:coreProperties>
</file>