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1E1857-1115-49FE-A6A1-B8C2730A325E}" type="doc">
      <dgm:prSet loTypeId="urn:microsoft.com/office/officeart/2005/8/layout/orgChart1" loCatId="hierarchy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s-CR"/>
        </a:p>
      </dgm:t>
    </dgm:pt>
    <dgm:pt modelId="{5A871BF7-28C4-4F57-972B-BD13C973BCB4}">
      <dgm:prSet phldrT="[Texto]"/>
      <dgm:spPr/>
      <dgm:t>
        <a:bodyPr/>
        <a:lstStyle/>
        <a:p>
          <a:r>
            <a:rPr lang="es-CR" dirty="0"/>
            <a:t>Dirección General</a:t>
          </a:r>
        </a:p>
      </dgm:t>
    </dgm:pt>
    <dgm:pt modelId="{44D03E09-24C0-4C22-9404-4FF6E31BF005}" type="parTrans" cxnId="{E6A60C97-67DD-4D0B-83F8-FD651D961777}">
      <dgm:prSet/>
      <dgm:spPr/>
      <dgm:t>
        <a:bodyPr/>
        <a:lstStyle/>
        <a:p>
          <a:endParaRPr lang="es-CR"/>
        </a:p>
      </dgm:t>
    </dgm:pt>
    <dgm:pt modelId="{6540BEF4-D152-4237-B1C5-1BE11E1BA3FB}" type="sibTrans" cxnId="{E6A60C97-67DD-4D0B-83F8-FD651D961777}">
      <dgm:prSet/>
      <dgm:spPr/>
    </dgm:pt>
    <dgm:pt modelId="{2B973F3C-2D83-48CA-99DE-6D82AFD83878}">
      <dgm:prSet phldrT="[Texto]"/>
      <dgm:spPr/>
      <dgm:t>
        <a:bodyPr/>
        <a:lstStyle/>
        <a:p>
          <a:r>
            <a:rPr lang="es-ES_tradnl" dirty="0"/>
            <a:t>Producción </a:t>
          </a:r>
          <a:endParaRPr lang="es-CR" dirty="0"/>
        </a:p>
      </dgm:t>
    </dgm:pt>
    <dgm:pt modelId="{1FCE560D-7AA3-4B29-8FE4-36AA3132D279}" type="parTrans" cxnId="{18ED3252-F25D-4D45-8891-2DC0E7EA1AFB}">
      <dgm:prSet/>
      <dgm:spPr/>
      <dgm:t>
        <a:bodyPr/>
        <a:lstStyle/>
        <a:p>
          <a:endParaRPr lang="es-CR"/>
        </a:p>
      </dgm:t>
    </dgm:pt>
    <dgm:pt modelId="{A0F6B701-E864-402D-971C-FC790B17382C}" type="sibTrans" cxnId="{18ED3252-F25D-4D45-8891-2DC0E7EA1AFB}">
      <dgm:prSet/>
      <dgm:spPr/>
    </dgm:pt>
    <dgm:pt modelId="{26B66133-8DCB-41F9-9074-088CCBF7C6FB}">
      <dgm:prSet phldrT="[Texto]"/>
      <dgm:spPr/>
      <dgm:t>
        <a:bodyPr/>
        <a:lstStyle/>
        <a:p>
          <a:r>
            <a:rPr lang="es-ES_tradnl" dirty="0"/>
            <a:t>Comercial</a:t>
          </a:r>
          <a:endParaRPr lang="es-CR" dirty="0"/>
        </a:p>
      </dgm:t>
    </dgm:pt>
    <dgm:pt modelId="{DC123086-889C-4BB9-BBA2-2FBD8FE2870D}" type="parTrans" cxnId="{CAF7AAFA-91E1-4A95-8F11-26CD6A6E9F4C}">
      <dgm:prSet/>
      <dgm:spPr/>
      <dgm:t>
        <a:bodyPr/>
        <a:lstStyle/>
        <a:p>
          <a:endParaRPr lang="es-CR"/>
        </a:p>
      </dgm:t>
    </dgm:pt>
    <dgm:pt modelId="{6322444D-AB2D-40C3-ABEE-E265B3873642}" type="sibTrans" cxnId="{CAF7AAFA-91E1-4A95-8F11-26CD6A6E9F4C}">
      <dgm:prSet/>
      <dgm:spPr/>
    </dgm:pt>
    <dgm:pt modelId="{81B45655-FCF8-4745-B478-797FA5AE6153}">
      <dgm:prSet phldrT="[Texto]"/>
      <dgm:spPr/>
      <dgm:t>
        <a:bodyPr/>
        <a:lstStyle/>
        <a:p>
          <a:r>
            <a:rPr lang="es-CR" dirty="0"/>
            <a:t>Fabricación</a:t>
          </a:r>
        </a:p>
      </dgm:t>
    </dgm:pt>
    <dgm:pt modelId="{78477BE5-AF5B-4724-8F64-C37621096295}" type="parTrans" cxnId="{60786C16-C40F-4478-9BAF-0C6077A4C95D}">
      <dgm:prSet/>
      <dgm:spPr/>
      <dgm:t>
        <a:bodyPr/>
        <a:lstStyle/>
        <a:p>
          <a:endParaRPr lang="es-CR"/>
        </a:p>
      </dgm:t>
    </dgm:pt>
    <dgm:pt modelId="{A5F50DA0-E919-43C7-822E-E73F55A061CC}" type="sibTrans" cxnId="{60786C16-C40F-4478-9BAF-0C6077A4C95D}">
      <dgm:prSet/>
      <dgm:spPr/>
      <dgm:t>
        <a:bodyPr/>
        <a:lstStyle/>
        <a:p>
          <a:endParaRPr lang="es-CR"/>
        </a:p>
      </dgm:t>
    </dgm:pt>
    <dgm:pt modelId="{85383196-1966-4264-B2A1-FBCCF3DD9666}">
      <dgm:prSet phldrT="[Texto]"/>
      <dgm:spPr/>
      <dgm:t>
        <a:bodyPr/>
        <a:lstStyle/>
        <a:p>
          <a:r>
            <a:rPr lang="es-CR" dirty="0"/>
            <a:t>Almacén</a:t>
          </a:r>
        </a:p>
      </dgm:t>
    </dgm:pt>
    <dgm:pt modelId="{9AAF1954-F07B-4063-9B7B-6C793B0DC1C4}" type="parTrans" cxnId="{A240C17D-5F21-4CA0-9388-FC0BDCC7473F}">
      <dgm:prSet/>
      <dgm:spPr/>
      <dgm:t>
        <a:bodyPr/>
        <a:lstStyle/>
        <a:p>
          <a:endParaRPr lang="es-CR"/>
        </a:p>
      </dgm:t>
    </dgm:pt>
    <dgm:pt modelId="{629A2751-9C24-40CB-88DD-6B50F1B14094}" type="sibTrans" cxnId="{A240C17D-5F21-4CA0-9388-FC0BDCC7473F}">
      <dgm:prSet/>
      <dgm:spPr/>
      <dgm:t>
        <a:bodyPr/>
        <a:lstStyle/>
        <a:p>
          <a:endParaRPr lang="es-CR"/>
        </a:p>
      </dgm:t>
    </dgm:pt>
    <dgm:pt modelId="{C1493F1C-EB66-4D9E-92E6-A38E39745380}">
      <dgm:prSet phldrT="[Texto]"/>
      <dgm:spPr/>
      <dgm:t>
        <a:bodyPr/>
        <a:lstStyle/>
        <a:p>
          <a:r>
            <a:rPr lang="es-CR" dirty="0"/>
            <a:t>Mantenimiento </a:t>
          </a:r>
        </a:p>
      </dgm:t>
    </dgm:pt>
    <dgm:pt modelId="{AA2B3870-7A4E-44AF-91C1-B83428834566}" type="parTrans" cxnId="{5338D5ED-C882-478F-87B6-738838F11EE1}">
      <dgm:prSet/>
      <dgm:spPr/>
      <dgm:t>
        <a:bodyPr/>
        <a:lstStyle/>
        <a:p>
          <a:endParaRPr lang="es-CR"/>
        </a:p>
      </dgm:t>
    </dgm:pt>
    <dgm:pt modelId="{DC64AF72-C2EE-4FF2-A7A4-09EDA0B392C8}" type="sibTrans" cxnId="{5338D5ED-C882-478F-87B6-738838F11EE1}">
      <dgm:prSet/>
      <dgm:spPr/>
      <dgm:t>
        <a:bodyPr/>
        <a:lstStyle/>
        <a:p>
          <a:endParaRPr lang="es-CR"/>
        </a:p>
      </dgm:t>
    </dgm:pt>
    <dgm:pt modelId="{03F4E45A-7B4C-43AA-A25E-0AE8744D6B40}">
      <dgm:prSet phldrT="[Texto]"/>
      <dgm:spPr/>
      <dgm:t>
        <a:bodyPr/>
        <a:lstStyle/>
        <a:p>
          <a:r>
            <a:rPr lang="es-CR" dirty="0"/>
            <a:t>Importaciones</a:t>
          </a:r>
        </a:p>
      </dgm:t>
    </dgm:pt>
    <dgm:pt modelId="{E97FC17E-DF91-40BB-B1C9-64990A6CC1A6}" type="parTrans" cxnId="{9743F28F-2303-4AF4-A616-020EA064875D}">
      <dgm:prSet/>
      <dgm:spPr/>
      <dgm:t>
        <a:bodyPr/>
        <a:lstStyle/>
        <a:p>
          <a:endParaRPr lang="es-CR"/>
        </a:p>
      </dgm:t>
    </dgm:pt>
    <dgm:pt modelId="{6ED831EA-C9DA-46CD-8A43-92826C4E1254}" type="sibTrans" cxnId="{9743F28F-2303-4AF4-A616-020EA064875D}">
      <dgm:prSet/>
      <dgm:spPr/>
    </dgm:pt>
    <dgm:pt modelId="{A4AB3DCA-CBCD-498A-8894-0EF9EBE1610F}">
      <dgm:prSet phldrT="[Texto]"/>
      <dgm:spPr/>
      <dgm:t>
        <a:bodyPr/>
        <a:lstStyle/>
        <a:p>
          <a:r>
            <a:rPr lang="es-CR" dirty="0"/>
            <a:t>Compras</a:t>
          </a:r>
        </a:p>
      </dgm:t>
    </dgm:pt>
    <dgm:pt modelId="{A61A97AD-681A-4E5B-9D2D-21889AFF9ADB}" type="parTrans" cxnId="{81F514B9-9524-45C1-B3CF-22767A2B00C1}">
      <dgm:prSet/>
      <dgm:spPr/>
      <dgm:t>
        <a:bodyPr/>
        <a:lstStyle/>
        <a:p>
          <a:endParaRPr lang="es-CR"/>
        </a:p>
      </dgm:t>
    </dgm:pt>
    <dgm:pt modelId="{3FDF8007-EE7F-406A-A9F0-80CEE1F475A1}" type="sibTrans" cxnId="{81F514B9-9524-45C1-B3CF-22767A2B00C1}">
      <dgm:prSet/>
      <dgm:spPr/>
      <dgm:t>
        <a:bodyPr/>
        <a:lstStyle/>
        <a:p>
          <a:endParaRPr lang="es-CR"/>
        </a:p>
      </dgm:t>
    </dgm:pt>
    <dgm:pt modelId="{38B33C71-6110-4F37-B2C9-2A19362134B7}">
      <dgm:prSet phldrT="[Texto]"/>
      <dgm:spPr/>
      <dgm:t>
        <a:bodyPr/>
        <a:lstStyle/>
        <a:p>
          <a:r>
            <a:rPr lang="es-CR" dirty="0"/>
            <a:t>Ventas</a:t>
          </a:r>
        </a:p>
      </dgm:t>
    </dgm:pt>
    <dgm:pt modelId="{329FA0A2-8041-468A-AFD9-8C28A7842711}" type="parTrans" cxnId="{AFCFCF47-4F95-4AFB-A650-E9B586207417}">
      <dgm:prSet/>
      <dgm:spPr/>
      <dgm:t>
        <a:bodyPr/>
        <a:lstStyle/>
        <a:p>
          <a:endParaRPr lang="es-CR"/>
        </a:p>
      </dgm:t>
    </dgm:pt>
    <dgm:pt modelId="{5D53FC60-68AB-46E8-B559-72D2426C39A8}" type="sibTrans" cxnId="{AFCFCF47-4F95-4AFB-A650-E9B586207417}">
      <dgm:prSet/>
      <dgm:spPr/>
      <dgm:t>
        <a:bodyPr/>
        <a:lstStyle/>
        <a:p>
          <a:endParaRPr lang="es-CR"/>
        </a:p>
      </dgm:t>
    </dgm:pt>
    <dgm:pt modelId="{95C550E8-9797-4460-A0B3-ACB67C5769DE}">
      <dgm:prSet phldrT="[Texto]"/>
      <dgm:spPr/>
      <dgm:t>
        <a:bodyPr/>
        <a:lstStyle/>
        <a:p>
          <a:r>
            <a:rPr lang="es-CR" dirty="0"/>
            <a:t>Mercadeo</a:t>
          </a:r>
        </a:p>
      </dgm:t>
    </dgm:pt>
    <dgm:pt modelId="{7BD71302-44E6-4D0E-A616-5CD89B4C1E88}" type="parTrans" cxnId="{B9D110C0-C580-4E93-82C0-4CC92C0D864F}">
      <dgm:prSet/>
      <dgm:spPr/>
      <dgm:t>
        <a:bodyPr/>
        <a:lstStyle/>
        <a:p>
          <a:endParaRPr lang="es-CR"/>
        </a:p>
      </dgm:t>
    </dgm:pt>
    <dgm:pt modelId="{8B3846BB-28AB-41AC-BB15-946778DAFFDB}" type="sibTrans" cxnId="{B9D110C0-C580-4E93-82C0-4CC92C0D864F}">
      <dgm:prSet/>
      <dgm:spPr/>
      <dgm:t>
        <a:bodyPr/>
        <a:lstStyle/>
        <a:p>
          <a:endParaRPr lang="es-CR"/>
        </a:p>
      </dgm:t>
    </dgm:pt>
    <dgm:pt modelId="{479E5215-4B38-4B8F-B0BB-150FDA2AA2D8}">
      <dgm:prSet phldrT="[Texto]"/>
      <dgm:spPr/>
      <dgm:t>
        <a:bodyPr/>
        <a:lstStyle/>
        <a:p>
          <a:r>
            <a:rPr lang="es-CR" dirty="0"/>
            <a:t>Financiero </a:t>
          </a:r>
        </a:p>
      </dgm:t>
    </dgm:pt>
    <dgm:pt modelId="{FF57C895-05F2-4C9B-A88D-4DBDD656C7BF}" type="parTrans" cxnId="{C866A236-1E18-4D5A-9129-59AB0FC2DBFA}">
      <dgm:prSet/>
      <dgm:spPr/>
      <dgm:t>
        <a:bodyPr/>
        <a:lstStyle/>
        <a:p>
          <a:endParaRPr lang="es-CR"/>
        </a:p>
      </dgm:t>
    </dgm:pt>
    <dgm:pt modelId="{A2525718-B089-43E1-9192-740C7A92EE59}" type="sibTrans" cxnId="{C866A236-1E18-4D5A-9129-59AB0FC2DBFA}">
      <dgm:prSet/>
      <dgm:spPr/>
    </dgm:pt>
    <dgm:pt modelId="{5685CCF7-11D6-428B-94F0-72D4E36F8B5F}">
      <dgm:prSet phldrT="[Texto]"/>
      <dgm:spPr/>
      <dgm:t>
        <a:bodyPr/>
        <a:lstStyle/>
        <a:p>
          <a:r>
            <a:rPr lang="es-CR" dirty="0"/>
            <a:t>Administrativa</a:t>
          </a:r>
        </a:p>
      </dgm:t>
    </dgm:pt>
    <dgm:pt modelId="{87B551B9-04D7-404E-B2C3-D2AAAE00FC93}" type="parTrans" cxnId="{61FD3769-3CC8-4E1F-ADC7-E461BD988588}">
      <dgm:prSet/>
      <dgm:spPr/>
      <dgm:t>
        <a:bodyPr/>
        <a:lstStyle/>
        <a:p>
          <a:endParaRPr lang="es-CR"/>
        </a:p>
      </dgm:t>
    </dgm:pt>
    <dgm:pt modelId="{1FC97066-25E0-4DF9-B043-582880BE7FD5}" type="sibTrans" cxnId="{61FD3769-3CC8-4E1F-ADC7-E461BD988588}">
      <dgm:prSet/>
      <dgm:spPr/>
    </dgm:pt>
    <dgm:pt modelId="{BA75230E-F94D-4C3B-8F11-686F5AE48AA6}">
      <dgm:prSet phldrT="[Texto]"/>
      <dgm:spPr/>
      <dgm:t>
        <a:bodyPr/>
        <a:lstStyle/>
        <a:p>
          <a:r>
            <a:rPr lang="es-CR" dirty="0"/>
            <a:t>Reclutamiento </a:t>
          </a:r>
        </a:p>
      </dgm:t>
    </dgm:pt>
    <dgm:pt modelId="{0797ACEB-BB2F-4D50-8593-1421A0352B03}" type="parTrans" cxnId="{3EF2839B-E969-436D-AB4B-7076F7F6F3A7}">
      <dgm:prSet/>
      <dgm:spPr/>
      <dgm:t>
        <a:bodyPr/>
        <a:lstStyle/>
        <a:p>
          <a:endParaRPr lang="es-CR"/>
        </a:p>
      </dgm:t>
    </dgm:pt>
    <dgm:pt modelId="{1425F305-8CE6-4933-8BD9-A3E5F187EB23}" type="sibTrans" cxnId="{3EF2839B-E969-436D-AB4B-7076F7F6F3A7}">
      <dgm:prSet/>
      <dgm:spPr/>
      <dgm:t>
        <a:bodyPr/>
        <a:lstStyle/>
        <a:p>
          <a:endParaRPr lang="es-CR"/>
        </a:p>
      </dgm:t>
    </dgm:pt>
    <dgm:pt modelId="{0C602FC0-B02D-4D87-B9A9-4D833FE8CA99}">
      <dgm:prSet phldrT="[Texto]"/>
      <dgm:spPr/>
      <dgm:t>
        <a:bodyPr/>
        <a:lstStyle/>
        <a:p>
          <a:r>
            <a:rPr lang="es-CR" dirty="0"/>
            <a:t>Personal y Desempeño</a:t>
          </a:r>
        </a:p>
      </dgm:t>
    </dgm:pt>
    <dgm:pt modelId="{6F8ED7A6-4EB8-4ADB-95BB-59FA346B9932}" type="parTrans" cxnId="{86921388-42D4-466D-B399-984479C808F6}">
      <dgm:prSet/>
      <dgm:spPr/>
      <dgm:t>
        <a:bodyPr/>
        <a:lstStyle/>
        <a:p>
          <a:endParaRPr lang="es-CR"/>
        </a:p>
      </dgm:t>
    </dgm:pt>
    <dgm:pt modelId="{CF22BAC5-D816-4750-98FE-022D64189B6D}" type="sibTrans" cxnId="{86921388-42D4-466D-B399-984479C808F6}">
      <dgm:prSet/>
      <dgm:spPr/>
      <dgm:t>
        <a:bodyPr/>
        <a:lstStyle/>
        <a:p>
          <a:endParaRPr lang="es-CR"/>
        </a:p>
      </dgm:t>
    </dgm:pt>
    <dgm:pt modelId="{69E8E805-36F0-4715-B731-B05C622FDD5D}">
      <dgm:prSet phldrT="[Texto]"/>
      <dgm:spPr/>
      <dgm:t>
        <a:bodyPr/>
        <a:lstStyle/>
        <a:p>
          <a:r>
            <a:rPr lang="es-CR"/>
            <a:t>Mensajeria</a:t>
          </a:r>
          <a:endParaRPr lang="es-CR" dirty="0"/>
        </a:p>
      </dgm:t>
    </dgm:pt>
    <dgm:pt modelId="{AD293BF9-5F34-4C76-9CF3-55172355644F}" type="parTrans" cxnId="{B4982005-92A6-43DD-A4B2-FE62BC62AB6F}">
      <dgm:prSet/>
      <dgm:spPr/>
      <dgm:t>
        <a:bodyPr/>
        <a:lstStyle/>
        <a:p>
          <a:endParaRPr lang="es-CR"/>
        </a:p>
      </dgm:t>
    </dgm:pt>
    <dgm:pt modelId="{1A6AD6DF-9625-474B-97B4-D370474EB19C}" type="sibTrans" cxnId="{B4982005-92A6-43DD-A4B2-FE62BC62AB6F}">
      <dgm:prSet/>
      <dgm:spPr/>
      <dgm:t>
        <a:bodyPr/>
        <a:lstStyle/>
        <a:p>
          <a:endParaRPr lang="es-CR"/>
        </a:p>
      </dgm:t>
    </dgm:pt>
    <dgm:pt modelId="{A153D3DF-AD9C-40B0-A447-8FACFCBA59CE}" type="pres">
      <dgm:prSet presAssocID="{811E1857-1115-49FE-A6A1-B8C2730A325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F4A6732-2BFE-4187-9278-35CDFAFDCEBC}" type="pres">
      <dgm:prSet presAssocID="{5A871BF7-28C4-4F57-972B-BD13C973BCB4}" presName="hierRoot1" presStyleCnt="0">
        <dgm:presLayoutVars>
          <dgm:hierBranch val="init"/>
        </dgm:presLayoutVars>
      </dgm:prSet>
      <dgm:spPr/>
    </dgm:pt>
    <dgm:pt modelId="{3839C9EE-16D6-4B19-9CB1-395A3C158F0E}" type="pres">
      <dgm:prSet presAssocID="{5A871BF7-28C4-4F57-972B-BD13C973BCB4}" presName="rootComposite1" presStyleCnt="0"/>
      <dgm:spPr/>
    </dgm:pt>
    <dgm:pt modelId="{7A2E8C8E-FDA2-46B3-B07C-57D642FDA3ED}" type="pres">
      <dgm:prSet presAssocID="{5A871BF7-28C4-4F57-972B-BD13C973BCB4}" presName="rootText1" presStyleLbl="node0" presStyleIdx="0" presStyleCnt="1">
        <dgm:presLayoutVars>
          <dgm:chPref val="3"/>
        </dgm:presLayoutVars>
      </dgm:prSet>
      <dgm:spPr/>
    </dgm:pt>
    <dgm:pt modelId="{AF9966D6-CDC3-4CED-9CB7-252829F6C704}" type="pres">
      <dgm:prSet presAssocID="{5A871BF7-28C4-4F57-972B-BD13C973BCB4}" presName="rootConnector1" presStyleLbl="node1" presStyleIdx="0" presStyleCnt="0"/>
      <dgm:spPr/>
    </dgm:pt>
    <dgm:pt modelId="{B9026CBF-92CE-4772-8B57-FC74106D9E27}" type="pres">
      <dgm:prSet presAssocID="{5A871BF7-28C4-4F57-972B-BD13C973BCB4}" presName="hierChild2" presStyleCnt="0"/>
      <dgm:spPr/>
    </dgm:pt>
    <dgm:pt modelId="{B62FB8D8-5C18-4F13-9783-5C889A6D7E10}" type="pres">
      <dgm:prSet presAssocID="{1FCE560D-7AA3-4B29-8FE4-36AA3132D279}" presName="Name37" presStyleLbl="parChTrans1D2" presStyleIdx="0" presStyleCnt="2"/>
      <dgm:spPr/>
    </dgm:pt>
    <dgm:pt modelId="{F7074548-FB17-4676-BEB8-1B920EF79B83}" type="pres">
      <dgm:prSet presAssocID="{2B973F3C-2D83-48CA-99DE-6D82AFD83878}" presName="hierRoot2" presStyleCnt="0">
        <dgm:presLayoutVars>
          <dgm:hierBranch val="init"/>
        </dgm:presLayoutVars>
      </dgm:prSet>
      <dgm:spPr/>
    </dgm:pt>
    <dgm:pt modelId="{BE4364DE-DA54-45BC-9D30-C74E24511647}" type="pres">
      <dgm:prSet presAssocID="{2B973F3C-2D83-48CA-99DE-6D82AFD83878}" presName="rootComposite" presStyleCnt="0"/>
      <dgm:spPr/>
    </dgm:pt>
    <dgm:pt modelId="{18524290-72FD-4EA0-BAEA-72206D23C452}" type="pres">
      <dgm:prSet presAssocID="{2B973F3C-2D83-48CA-99DE-6D82AFD83878}" presName="rootText" presStyleLbl="node2" presStyleIdx="0" presStyleCnt="2">
        <dgm:presLayoutVars>
          <dgm:chPref val="3"/>
        </dgm:presLayoutVars>
      </dgm:prSet>
      <dgm:spPr/>
    </dgm:pt>
    <dgm:pt modelId="{184E6188-289F-48BA-85B8-1471ADEF0C57}" type="pres">
      <dgm:prSet presAssocID="{2B973F3C-2D83-48CA-99DE-6D82AFD83878}" presName="rootConnector" presStyleLbl="node2" presStyleIdx="0" presStyleCnt="2"/>
      <dgm:spPr/>
    </dgm:pt>
    <dgm:pt modelId="{0DD9367C-42FB-4FCE-8A5D-AE04675617BD}" type="pres">
      <dgm:prSet presAssocID="{2B973F3C-2D83-48CA-99DE-6D82AFD83878}" presName="hierChild4" presStyleCnt="0"/>
      <dgm:spPr/>
    </dgm:pt>
    <dgm:pt modelId="{3E68F56D-5644-4A98-AF07-8A78F0E64645}" type="pres">
      <dgm:prSet presAssocID="{78477BE5-AF5B-4724-8F64-C37621096295}" presName="Name37" presStyleLbl="parChTrans1D3" presStyleIdx="0" presStyleCnt="9"/>
      <dgm:spPr/>
    </dgm:pt>
    <dgm:pt modelId="{92099127-529D-4EA4-AFEF-63A3D262E5C4}" type="pres">
      <dgm:prSet presAssocID="{81B45655-FCF8-4745-B478-797FA5AE6153}" presName="hierRoot2" presStyleCnt="0">
        <dgm:presLayoutVars>
          <dgm:hierBranch val="init"/>
        </dgm:presLayoutVars>
      </dgm:prSet>
      <dgm:spPr/>
    </dgm:pt>
    <dgm:pt modelId="{A64B2D1E-7671-4575-98F8-D0089B59E5DE}" type="pres">
      <dgm:prSet presAssocID="{81B45655-FCF8-4745-B478-797FA5AE6153}" presName="rootComposite" presStyleCnt="0"/>
      <dgm:spPr/>
    </dgm:pt>
    <dgm:pt modelId="{B05FC733-E12A-49EA-AA2E-DD933934FC11}" type="pres">
      <dgm:prSet presAssocID="{81B45655-FCF8-4745-B478-797FA5AE6153}" presName="rootText" presStyleLbl="node3" presStyleIdx="0" presStyleCnt="9">
        <dgm:presLayoutVars>
          <dgm:chPref val="3"/>
        </dgm:presLayoutVars>
      </dgm:prSet>
      <dgm:spPr/>
    </dgm:pt>
    <dgm:pt modelId="{8EB08968-3E10-42D9-A01C-B56963F7F87A}" type="pres">
      <dgm:prSet presAssocID="{81B45655-FCF8-4745-B478-797FA5AE6153}" presName="rootConnector" presStyleLbl="node3" presStyleIdx="0" presStyleCnt="9"/>
      <dgm:spPr/>
    </dgm:pt>
    <dgm:pt modelId="{E2646475-3571-4A48-B5C9-DB58CC504C9E}" type="pres">
      <dgm:prSet presAssocID="{81B45655-FCF8-4745-B478-797FA5AE6153}" presName="hierChild4" presStyleCnt="0"/>
      <dgm:spPr/>
    </dgm:pt>
    <dgm:pt modelId="{0732ABC0-0E81-4211-951F-A4F708D5C711}" type="pres">
      <dgm:prSet presAssocID="{81B45655-FCF8-4745-B478-797FA5AE6153}" presName="hierChild5" presStyleCnt="0"/>
      <dgm:spPr/>
    </dgm:pt>
    <dgm:pt modelId="{17B00164-BDE7-49D2-A8C1-250C731C49FC}" type="pres">
      <dgm:prSet presAssocID="{9AAF1954-F07B-4063-9B7B-6C793B0DC1C4}" presName="Name37" presStyleLbl="parChTrans1D3" presStyleIdx="1" presStyleCnt="9"/>
      <dgm:spPr/>
    </dgm:pt>
    <dgm:pt modelId="{5380DCAF-972A-4605-A839-492F08955C03}" type="pres">
      <dgm:prSet presAssocID="{85383196-1966-4264-B2A1-FBCCF3DD9666}" presName="hierRoot2" presStyleCnt="0">
        <dgm:presLayoutVars>
          <dgm:hierBranch val="init"/>
        </dgm:presLayoutVars>
      </dgm:prSet>
      <dgm:spPr/>
    </dgm:pt>
    <dgm:pt modelId="{3D9A1756-1A3A-4B7D-8700-CA43AAB77AAF}" type="pres">
      <dgm:prSet presAssocID="{85383196-1966-4264-B2A1-FBCCF3DD9666}" presName="rootComposite" presStyleCnt="0"/>
      <dgm:spPr/>
    </dgm:pt>
    <dgm:pt modelId="{0E88DA65-1918-43FE-860F-6EFA45DB6D91}" type="pres">
      <dgm:prSet presAssocID="{85383196-1966-4264-B2A1-FBCCF3DD9666}" presName="rootText" presStyleLbl="node3" presStyleIdx="1" presStyleCnt="9">
        <dgm:presLayoutVars>
          <dgm:chPref val="3"/>
        </dgm:presLayoutVars>
      </dgm:prSet>
      <dgm:spPr/>
    </dgm:pt>
    <dgm:pt modelId="{F03CE965-C543-4023-9AFC-DA854CAB8400}" type="pres">
      <dgm:prSet presAssocID="{85383196-1966-4264-B2A1-FBCCF3DD9666}" presName="rootConnector" presStyleLbl="node3" presStyleIdx="1" presStyleCnt="9"/>
      <dgm:spPr/>
    </dgm:pt>
    <dgm:pt modelId="{0B7C7236-B7F9-415A-9DC7-5AB3F4D2C4D8}" type="pres">
      <dgm:prSet presAssocID="{85383196-1966-4264-B2A1-FBCCF3DD9666}" presName="hierChild4" presStyleCnt="0"/>
      <dgm:spPr/>
    </dgm:pt>
    <dgm:pt modelId="{040FF443-30BD-4D06-95F8-05A706A40C28}" type="pres">
      <dgm:prSet presAssocID="{85383196-1966-4264-B2A1-FBCCF3DD9666}" presName="hierChild5" presStyleCnt="0"/>
      <dgm:spPr/>
    </dgm:pt>
    <dgm:pt modelId="{297773E4-9A8E-4E12-9036-43421C50E893}" type="pres">
      <dgm:prSet presAssocID="{A61A97AD-681A-4E5B-9D2D-21889AFF9ADB}" presName="Name37" presStyleLbl="parChTrans1D3" presStyleIdx="2" presStyleCnt="9"/>
      <dgm:spPr/>
    </dgm:pt>
    <dgm:pt modelId="{ED5FA98B-4227-4BA2-890F-B4B70C216507}" type="pres">
      <dgm:prSet presAssocID="{A4AB3DCA-CBCD-498A-8894-0EF9EBE1610F}" presName="hierRoot2" presStyleCnt="0">
        <dgm:presLayoutVars>
          <dgm:hierBranch val="init"/>
        </dgm:presLayoutVars>
      </dgm:prSet>
      <dgm:spPr/>
    </dgm:pt>
    <dgm:pt modelId="{7F6F8970-8388-4131-9FD5-0D1EB45F87F5}" type="pres">
      <dgm:prSet presAssocID="{A4AB3DCA-CBCD-498A-8894-0EF9EBE1610F}" presName="rootComposite" presStyleCnt="0"/>
      <dgm:spPr/>
    </dgm:pt>
    <dgm:pt modelId="{71BE53AF-DF4D-4E62-B909-4F0B5F863CEF}" type="pres">
      <dgm:prSet presAssocID="{A4AB3DCA-CBCD-498A-8894-0EF9EBE1610F}" presName="rootText" presStyleLbl="node3" presStyleIdx="2" presStyleCnt="9">
        <dgm:presLayoutVars>
          <dgm:chPref val="3"/>
        </dgm:presLayoutVars>
      </dgm:prSet>
      <dgm:spPr/>
    </dgm:pt>
    <dgm:pt modelId="{642E5AAA-EAFF-43F1-8B12-99255AE29261}" type="pres">
      <dgm:prSet presAssocID="{A4AB3DCA-CBCD-498A-8894-0EF9EBE1610F}" presName="rootConnector" presStyleLbl="node3" presStyleIdx="2" presStyleCnt="9"/>
      <dgm:spPr/>
    </dgm:pt>
    <dgm:pt modelId="{BC2B8031-6EE3-40B0-BF6E-D3022FC96537}" type="pres">
      <dgm:prSet presAssocID="{A4AB3DCA-CBCD-498A-8894-0EF9EBE1610F}" presName="hierChild4" presStyleCnt="0"/>
      <dgm:spPr/>
    </dgm:pt>
    <dgm:pt modelId="{67088ABA-ACF5-4088-A0DD-7DA76F60FA9A}" type="pres">
      <dgm:prSet presAssocID="{A4AB3DCA-CBCD-498A-8894-0EF9EBE1610F}" presName="hierChild5" presStyleCnt="0"/>
      <dgm:spPr/>
    </dgm:pt>
    <dgm:pt modelId="{CCEA03F4-92D3-4B22-8620-A5142B8E7C95}" type="pres">
      <dgm:prSet presAssocID="{AA2B3870-7A4E-44AF-91C1-B83428834566}" presName="Name37" presStyleLbl="parChTrans1D3" presStyleIdx="3" presStyleCnt="9"/>
      <dgm:spPr/>
    </dgm:pt>
    <dgm:pt modelId="{5E9219CC-D9CC-4D9C-B81F-5A2D1DEA7C0F}" type="pres">
      <dgm:prSet presAssocID="{C1493F1C-EB66-4D9E-92E6-A38E39745380}" presName="hierRoot2" presStyleCnt="0">
        <dgm:presLayoutVars>
          <dgm:hierBranch val="init"/>
        </dgm:presLayoutVars>
      </dgm:prSet>
      <dgm:spPr/>
    </dgm:pt>
    <dgm:pt modelId="{C0E8827B-1894-4409-A641-18BCE907FC76}" type="pres">
      <dgm:prSet presAssocID="{C1493F1C-EB66-4D9E-92E6-A38E39745380}" presName="rootComposite" presStyleCnt="0"/>
      <dgm:spPr/>
    </dgm:pt>
    <dgm:pt modelId="{10117CD3-7D60-46D4-A16B-7EB73F28F30F}" type="pres">
      <dgm:prSet presAssocID="{C1493F1C-EB66-4D9E-92E6-A38E39745380}" presName="rootText" presStyleLbl="node3" presStyleIdx="3" presStyleCnt="9">
        <dgm:presLayoutVars>
          <dgm:chPref val="3"/>
        </dgm:presLayoutVars>
      </dgm:prSet>
      <dgm:spPr/>
    </dgm:pt>
    <dgm:pt modelId="{F68944DC-D89F-4660-962E-7F4AB96F9D82}" type="pres">
      <dgm:prSet presAssocID="{C1493F1C-EB66-4D9E-92E6-A38E39745380}" presName="rootConnector" presStyleLbl="node3" presStyleIdx="3" presStyleCnt="9"/>
      <dgm:spPr/>
    </dgm:pt>
    <dgm:pt modelId="{6B71A983-536C-4E49-A687-4B42E262CE3C}" type="pres">
      <dgm:prSet presAssocID="{C1493F1C-EB66-4D9E-92E6-A38E39745380}" presName="hierChild4" presStyleCnt="0"/>
      <dgm:spPr/>
    </dgm:pt>
    <dgm:pt modelId="{7DC929A3-64B2-49BA-AA74-1A9CA2E34DB0}" type="pres">
      <dgm:prSet presAssocID="{C1493F1C-EB66-4D9E-92E6-A38E39745380}" presName="hierChild5" presStyleCnt="0"/>
      <dgm:spPr/>
    </dgm:pt>
    <dgm:pt modelId="{050E7F49-34C6-4ED5-A10C-545DABE3EB50}" type="pres">
      <dgm:prSet presAssocID="{E97FC17E-DF91-40BB-B1C9-64990A6CC1A6}" presName="Name37" presStyleLbl="parChTrans1D3" presStyleIdx="4" presStyleCnt="9"/>
      <dgm:spPr/>
    </dgm:pt>
    <dgm:pt modelId="{BC8B97E3-038F-485F-9AF5-C6247CD9C05C}" type="pres">
      <dgm:prSet presAssocID="{03F4E45A-7B4C-43AA-A25E-0AE8744D6B40}" presName="hierRoot2" presStyleCnt="0">
        <dgm:presLayoutVars>
          <dgm:hierBranch val="init"/>
        </dgm:presLayoutVars>
      </dgm:prSet>
      <dgm:spPr/>
    </dgm:pt>
    <dgm:pt modelId="{F401D542-9BFB-454E-A759-CFC58A9C7442}" type="pres">
      <dgm:prSet presAssocID="{03F4E45A-7B4C-43AA-A25E-0AE8744D6B40}" presName="rootComposite" presStyleCnt="0"/>
      <dgm:spPr/>
    </dgm:pt>
    <dgm:pt modelId="{EE1EDA75-481E-4935-8D07-5BB4D6F12069}" type="pres">
      <dgm:prSet presAssocID="{03F4E45A-7B4C-43AA-A25E-0AE8744D6B40}" presName="rootText" presStyleLbl="node3" presStyleIdx="4" presStyleCnt="9">
        <dgm:presLayoutVars>
          <dgm:chPref val="3"/>
        </dgm:presLayoutVars>
      </dgm:prSet>
      <dgm:spPr/>
    </dgm:pt>
    <dgm:pt modelId="{14810EC5-6C0E-4C4F-ACA8-632D38F8C9A0}" type="pres">
      <dgm:prSet presAssocID="{03F4E45A-7B4C-43AA-A25E-0AE8744D6B40}" presName="rootConnector" presStyleLbl="node3" presStyleIdx="4" presStyleCnt="9"/>
      <dgm:spPr/>
    </dgm:pt>
    <dgm:pt modelId="{C219E3F3-F449-4AA5-A8B6-A8791FB0D3B4}" type="pres">
      <dgm:prSet presAssocID="{03F4E45A-7B4C-43AA-A25E-0AE8744D6B40}" presName="hierChild4" presStyleCnt="0"/>
      <dgm:spPr/>
    </dgm:pt>
    <dgm:pt modelId="{1AE6B433-5258-4E5D-9235-5EA26C6E15E9}" type="pres">
      <dgm:prSet presAssocID="{03F4E45A-7B4C-43AA-A25E-0AE8744D6B40}" presName="hierChild5" presStyleCnt="0"/>
      <dgm:spPr/>
    </dgm:pt>
    <dgm:pt modelId="{72420E31-14C6-4128-8C15-2B4A91D10E42}" type="pres">
      <dgm:prSet presAssocID="{2B973F3C-2D83-48CA-99DE-6D82AFD83878}" presName="hierChild5" presStyleCnt="0"/>
      <dgm:spPr/>
    </dgm:pt>
    <dgm:pt modelId="{B8ABBE6C-68BF-4DD9-8011-56CC3F6CBDD9}" type="pres">
      <dgm:prSet presAssocID="{DC123086-889C-4BB9-BBA2-2FBD8FE2870D}" presName="Name37" presStyleLbl="parChTrans1D2" presStyleIdx="1" presStyleCnt="2"/>
      <dgm:spPr/>
    </dgm:pt>
    <dgm:pt modelId="{B37AC27F-853C-499A-9ADD-AB1E2D0C291B}" type="pres">
      <dgm:prSet presAssocID="{26B66133-8DCB-41F9-9074-088CCBF7C6FB}" presName="hierRoot2" presStyleCnt="0">
        <dgm:presLayoutVars>
          <dgm:hierBranch val="init"/>
        </dgm:presLayoutVars>
      </dgm:prSet>
      <dgm:spPr/>
    </dgm:pt>
    <dgm:pt modelId="{FD6EA7B0-43CC-44E2-BADA-29F20169E675}" type="pres">
      <dgm:prSet presAssocID="{26B66133-8DCB-41F9-9074-088CCBF7C6FB}" presName="rootComposite" presStyleCnt="0"/>
      <dgm:spPr/>
    </dgm:pt>
    <dgm:pt modelId="{7A39BEFA-7047-43FF-B277-28B65CA37E9A}" type="pres">
      <dgm:prSet presAssocID="{26B66133-8DCB-41F9-9074-088CCBF7C6FB}" presName="rootText" presStyleLbl="node2" presStyleIdx="1" presStyleCnt="2">
        <dgm:presLayoutVars>
          <dgm:chPref val="3"/>
        </dgm:presLayoutVars>
      </dgm:prSet>
      <dgm:spPr/>
    </dgm:pt>
    <dgm:pt modelId="{567740D1-02FC-4026-831C-D1560529EB1F}" type="pres">
      <dgm:prSet presAssocID="{26B66133-8DCB-41F9-9074-088CCBF7C6FB}" presName="rootConnector" presStyleLbl="node2" presStyleIdx="1" presStyleCnt="2"/>
      <dgm:spPr/>
    </dgm:pt>
    <dgm:pt modelId="{30FBA8E0-4BA0-4574-BAB3-4E2DA01C18C0}" type="pres">
      <dgm:prSet presAssocID="{26B66133-8DCB-41F9-9074-088CCBF7C6FB}" presName="hierChild4" presStyleCnt="0"/>
      <dgm:spPr/>
    </dgm:pt>
    <dgm:pt modelId="{B971BB6F-BB5E-4F1B-8D85-64E646FFCD8E}" type="pres">
      <dgm:prSet presAssocID="{329FA0A2-8041-468A-AFD9-8C28A7842711}" presName="Name37" presStyleLbl="parChTrans1D3" presStyleIdx="5" presStyleCnt="9"/>
      <dgm:spPr/>
    </dgm:pt>
    <dgm:pt modelId="{7BDF3F30-E513-46A3-BAF7-1394A93A5AF3}" type="pres">
      <dgm:prSet presAssocID="{38B33C71-6110-4F37-B2C9-2A19362134B7}" presName="hierRoot2" presStyleCnt="0">
        <dgm:presLayoutVars>
          <dgm:hierBranch val="init"/>
        </dgm:presLayoutVars>
      </dgm:prSet>
      <dgm:spPr/>
    </dgm:pt>
    <dgm:pt modelId="{FD330AE4-5D4C-46AC-B032-459504195D5B}" type="pres">
      <dgm:prSet presAssocID="{38B33C71-6110-4F37-B2C9-2A19362134B7}" presName="rootComposite" presStyleCnt="0"/>
      <dgm:spPr/>
    </dgm:pt>
    <dgm:pt modelId="{5CFC7B1E-F7C9-462F-8180-24BCF57020D3}" type="pres">
      <dgm:prSet presAssocID="{38B33C71-6110-4F37-B2C9-2A19362134B7}" presName="rootText" presStyleLbl="node3" presStyleIdx="5" presStyleCnt="9">
        <dgm:presLayoutVars>
          <dgm:chPref val="3"/>
        </dgm:presLayoutVars>
      </dgm:prSet>
      <dgm:spPr/>
    </dgm:pt>
    <dgm:pt modelId="{DEC177B0-CCA3-4612-AB88-E7B5F3CD29FF}" type="pres">
      <dgm:prSet presAssocID="{38B33C71-6110-4F37-B2C9-2A19362134B7}" presName="rootConnector" presStyleLbl="node3" presStyleIdx="5" presStyleCnt="9"/>
      <dgm:spPr/>
    </dgm:pt>
    <dgm:pt modelId="{16A44B3B-A34D-4BC4-A7CB-0A623CEC36CC}" type="pres">
      <dgm:prSet presAssocID="{38B33C71-6110-4F37-B2C9-2A19362134B7}" presName="hierChild4" presStyleCnt="0"/>
      <dgm:spPr/>
    </dgm:pt>
    <dgm:pt modelId="{FABE7216-849C-45FE-B473-276EBFD2C1DA}" type="pres">
      <dgm:prSet presAssocID="{38B33C71-6110-4F37-B2C9-2A19362134B7}" presName="hierChild5" presStyleCnt="0"/>
      <dgm:spPr/>
    </dgm:pt>
    <dgm:pt modelId="{22BD70FA-4B4A-431F-8CF7-B02FB254E685}" type="pres">
      <dgm:prSet presAssocID="{7BD71302-44E6-4D0E-A616-5CD89B4C1E88}" presName="Name37" presStyleLbl="parChTrans1D3" presStyleIdx="6" presStyleCnt="9"/>
      <dgm:spPr/>
    </dgm:pt>
    <dgm:pt modelId="{C0F662A0-FD8A-43CA-B163-E1F7B402111D}" type="pres">
      <dgm:prSet presAssocID="{95C550E8-9797-4460-A0B3-ACB67C5769DE}" presName="hierRoot2" presStyleCnt="0">
        <dgm:presLayoutVars>
          <dgm:hierBranch val="init"/>
        </dgm:presLayoutVars>
      </dgm:prSet>
      <dgm:spPr/>
    </dgm:pt>
    <dgm:pt modelId="{D826F93C-536E-43DA-A7A1-094D74753996}" type="pres">
      <dgm:prSet presAssocID="{95C550E8-9797-4460-A0B3-ACB67C5769DE}" presName="rootComposite" presStyleCnt="0"/>
      <dgm:spPr/>
    </dgm:pt>
    <dgm:pt modelId="{BC60645D-804D-422E-B024-CC3452AF5264}" type="pres">
      <dgm:prSet presAssocID="{95C550E8-9797-4460-A0B3-ACB67C5769DE}" presName="rootText" presStyleLbl="node3" presStyleIdx="6" presStyleCnt="9">
        <dgm:presLayoutVars>
          <dgm:chPref val="3"/>
        </dgm:presLayoutVars>
      </dgm:prSet>
      <dgm:spPr/>
    </dgm:pt>
    <dgm:pt modelId="{0EBDCCCB-3187-48DA-B835-952F0A78BDCB}" type="pres">
      <dgm:prSet presAssocID="{95C550E8-9797-4460-A0B3-ACB67C5769DE}" presName="rootConnector" presStyleLbl="node3" presStyleIdx="6" presStyleCnt="9"/>
      <dgm:spPr/>
    </dgm:pt>
    <dgm:pt modelId="{99A64CE3-7178-468B-8B71-D7408099AC90}" type="pres">
      <dgm:prSet presAssocID="{95C550E8-9797-4460-A0B3-ACB67C5769DE}" presName="hierChild4" presStyleCnt="0"/>
      <dgm:spPr/>
    </dgm:pt>
    <dgm:pt modelId="{2DDB0CFE-7652-4FB4-9021-81DE79096B70}" type="pres">
      <dgm:prSet presAssocID="{95C550E8-9797-4460-A0B3-ACB67C5769DE}" presName="hierChild5" presStyleCnt="0"/>
      <dgm:spPr/>
    </dgm:pt>
    <dgm:pt modelId="{68CE23E3-642E-471D-8E44-48F52FE2543A}" type="pres">
      <dgm:prSet presAssocID="{FF57C895-05F2-4C9B-A88D-4DBDD656C7BF}" presName="Name37" presStyleLbl="parChTrans1D3" presStyleIdx="7" presStyleCnt="9"/>
      <dgm:spPr/>
    </dgm:pt>
    <dgm:pt modelId="{A0AE35A3-709A-4D3F-BD42-A7D5324D00E7}" type="pres">
      <dgm:prSet presAssocID="{479E5215-4B38-4B8F-B0BB-150FDA2AA2D8}" presName="hierRoot2" presStyleCnt="0">
        <dgm:presLayoutVars>
          <dgm:hierBranch val="init"/>
        </dgm:presLayoutVars>
      </dgm:prSet>
      <dgm:spPr/>
    </dgm:pt>
    <dgm:pt modelId="{0329C9E2-2EB8-4F67-A487-D51BCAEDBD24}" type="pres">
      <dgm:prSet presAssocID="{479E5215-4B38-4B8F-B0BB-150FDA2AA2D8}" presName="rootComposite" presStyleCnt="0"/>
      <dgm:spPr/>
    </dgm:pt>
    <dgm:pt modelId="{2962CEA5-BCD6-42F9-ADEE-93D9927664A2}" type="pres">
      <dgm:prSet presAssocID="{479E5215-4B38-4B8F-B0BB-150FDA2AA2D8}" presName="rootText" presStyleLbl="node3" presStyleIdx="7" presStyleCnt="9">
        <dgm:presLayoutVars>
          <dgm:chPref val="3"/>
        </dgm:presLayoutVars>
      </dgm:prSet>
      <dgm:spPr/>
    </dgm:pt>
    <dgm:pt modelId="{A997C680-52A0-4B61-8ABA-F86B493A9F62}" type="pres">
      <dgm:prSet presAssocID="{479E5215-4B38-4B8F-B0BB-150FDA2AA2D8}" presName="rootConnector" presStyleLbl="node3" presStyleIdx="7" presStyleCnt="9"/>
      <dgm:spPr/>
    </dgm:pt>
    <dgm:pt modelId="{F66423DA-B0BE-48EA-A5AB-F1FC1E085A6D}" type="pres">
      <dgm:prSet presAssocID="{479E5215-4B38-4B8F-B0BB-150FDA2AA2D8}" presName="hierChild4" presStyleCnt="0"/>
      <dgm:spPr/>
    </dgm:pt>
    <dgm:pt modelId="{A390D826-7D53-49FE-833B-0D366DF06CE2}" type="pres">
      <dgm:prSet presAssocID="{479E5215-4B38-4B8F-B0BB-150FDA2AA2D8}" presName="hierChild5" presStyleCnt="0"/>
      <dgm:spPr/>
    </dgm:pt>
    <dgm:pt modelId="{AEBBE79D-7802-4782-BB7A-1740E1438D7B}" type="pres">
      <dgm:prSet presAssocID="{87B551B9-04D7-404E-B2C3-D2AAAE00FC93}" presName="Name37" presStyleLbl="parChTrans1D3" presStyleIdx="8" presStyleCnt="9"/>
      <dgm:spPr/>
    </dgm:pt>
    <dgm:pt modelId="{997BAFB4-2C28-4E1A-8874-B154985BA30D}" type="pres">
      <dgm:prSet presAssocID="{5685CCF7-11D6-428B-94F0-72D4E36F8B5F}" presName="hierRoot2" presStyleCnt="0">
        <dgm:presLayoutVars>
          <dgm:hierBranch val="init"/>
        </dgm:presLayoutVars>
      </dgm:prSet>
      <dgm:spPr/>
    </dgm:pt>
    <dgm:pt modelId="{EA223F78-C20C-45C2-971A-F877BD6FED23}" type="pres">
      <dgm:prSet presAssocID="{5685CCF7-11D6-428B-94F0-72D4E36F8B5F}" presName="rootComposite" presStyleCnt="0"/>
      <dgm:spPr/>
    </dgm:pt>
    <dgm:pt modelId="{29A3D703-C39E-4575-9DD5-348A56681D64}" type="pres">
      <dgm:prSet presAssocID="{5685CCF7-11D6-428B-94F0-72D4E36F8B5F}" presName="rootText" presStyleLbl="node3" presStyleIdx="8" presStyleCnt="9">
        <dgm:presLayoutVars>
          <dgm:chPref val="3"/>
        </dgm:presLayoutVars>
      </dgm:prSet>
      <dgm:spPr/>
    </dgm:pt>
    <dgm:pt modelId="{3B3BA78D-B7B4-4C67-925E-78F6145457B7}" type="pres">
      <dgm:prSet presAssocID="{5685CCF7-11D6-428B-94F0-72D4E36F8B5F}" presName="rootConnector" presStyleLbl="node3" presStyleIdx="8" presStyleCnt="9"/>
      <dgm:spPr/>
    </dgm:pt>
    <dgm:pt modelId="{8193D8A7-CD97-4ACB-BE2E-05C23A86F413}" type="pres">
      <dgm:prSet presAssocID="{5685CCF7-11D6-428B-94F0-72D4E36F8B5F}" presName="hierChild4" presStyleCnt="0"/>
      <dgm:spPr/>
    </dgm:pt>
    <dgm:pt modelId="{D743EFF4-81F4-472B-B243-4CDD121BE4AD}" type="pres">
      <dgm:prSet presAssocID="{0797ACEB-BB2F-4D50-8593-1421A0352B03}" presName="Name37" presStyleLbl="parChTrans1D4" presStyleIdx="0" presStyleCnt="3"/>
      <dgm:spPr/>
    </dgm:pt>
    <dgm:pt modelId="{EB6FF273-AADA-43C8-A64B-BFF506F6B146}" type="pres">
      <dgm:prSet presAssocID="{BA75230E-F94D-4C3B-8F11-686F5AE48AA6}" presName="hierRoot2" presStyleCnt="0">
        <dgm:presLayoutVars>
          <dgm:hierBranch val="init"/>
        </dgm:presLayoutVars>
      </dgm:prSet>
      <dgm:spPr/>
    </dgm:pt>
    <dgm:pt modelId="{9F737225-03F2-4B2B-A5FB-C89C7AE484C8}" type="pres">
      <dgm:prSet presAssocID="{BA75230E-F94D-4C3B-8F11-686F5AE48AA6}" presName="rootComposite" presStyleCnt="0"/>
      <dgm:spPr/>
    </dgm:pt>
    <dgm:pt modelId="{37E2A076-A1B9-45E1-99BF-F8090ED777E6}" type="pres">
      <dgm:prSet presAssocID="{BA75230E-F94D-4C3B-8F11-686F5AE48AA6}" presName="rootText" presStyleLbl="node4" presStyleIdx="0" presStyleCnt="3">
        <dgm:presLayoutVars>
          <dgm:chPref val="3"/>
        </dgm:presLayoutVars>
      </dgm:prSet>
      <dgm:spPr/>
    </dgm:pt>
    <dgm:pt modelId="{36BCA823-BA26-4FF0-A780-3FDDF986C773}" type="pres">
      <dgm:prSet presAssocID="{BA75230E-F94D-4C3B-8F11-686F5AE48AA6}" presName="rootConnector" presStyleLbl="node4" presStyleIdx="0" presStyleCnt="3"/>
      <dgm:spPr/>
    </dgm:pt>
    <dgm:pt modelId="{6E198C72-D063-47E0-A2FC-6CF7359F5B1C}" type="pres">
      <dgm:prSet presAssocID="{BA75230E-F94D-4C3B-8F11-686F5AE48AA6}" presName="hierChild4" presStyleCnt="0"/>
      <dgm:spPr/>
    </dgm:pt>
    <dgm:pt modelId="{0A3A6325-AA5D-4FDE-BFA1-B50D009F52B3}" type="pres">
      <dgm:prSet presAssocID="{BA75230E-F94D-4C3B-8F11-686F5AE48AA6}" presName="hierChild5" presStyleCnt="0"/>
      <dgm:spPr/>
    </dgm:pt>
    <dgm:pt modelId="{AF4B641D-3469-41E4-BC0E-66E6CE14951C}" type="pres">
      <dgm:prSet presAssocID="{6F8ED7A6-4EB8-4ADB-95BB-59FA346B9932}" presName="Name37" presStyleLbl="parChTrans1D4" presStyleIdx="1" presStyleCnt="3"/>
      <dgm:spPr/>
    </dgm:pt>
    <dgm:pt modelId="{5ECBD94B-A395-4789-9EC2-06778EDEB92E}" type="pres">
      <dgm:prSet presAssocID="{0C602FC0-B02D-4D87-B9A9-4D833FE8CA99}" presName="hierRoot2" presStyleCnt="0">
        <dgm:presLayoutVars>
          <dgm:hierBranch val="init"/>
        </dgm:presLayoutVars>
      </dgm:prSet>
      <dgm:spPr/>
    </dgm:pt>
    <dgm:pt modelId="{8BA96CE4-575A-4A50-9F2C-E8E18EE348F5}" type="pres">
      <dgm:prSet presAssocID="{0C602FC0-B02D-4D87-B9A9-4D833FE8CA99}" presName="rootComposite" presStyleCnt="0"/>
      <dgm:spPr/>
    </dgm:pt>
    <dgm:pt modelId="{96B8A384-4A64-4FF4-88E2-D08047F72215}" type="pres">
      <dgm:prSet presAssocID="{0C602FC0-B02D-4D87-B9A9-4D833FE8CA99}" presName="rootText" presStyleLbl="node4" presStyleIdx="1" presStyleCnt="3">
        <dgm:presLayoutVars>
          <dgm:chPref val="3"/>
        </dgm:presLayoutVars>
      </dgm:prSet>
      <dgm:spPr/>
    </dgm:pt>
    <dgm:pt modelId="{858BA945-ED3A-44FD-8179-2FA8DD64FFE8}" type="pres">
      <dgm:prSet presAssocID="{0C602FC0-B02D-4D87-B9A9-4D833FE8CA99}" presName="rootConnector" presStyleLbl="node4" presStyleIdx="1" presStyleCnt="3"/>
      <dgm:spPr/>
    </dgm:pt>
    <dgm:pt modelId="{BE08D2E3-EFA1-4E26-BCC5-B54F991CD5A9}" type="pres">
      <dgm:prSet presAssocID="{0C602FC0-B02D-4D87-B9A9-4D833FE8CA99}" presName="hierChild4" presStyleCnt="0"/>
      <dgm:spPr/>
    </dgm:pt>
    <dgm:pt modelId="{827733DE-98DA-48C3-BD30-F076D1712C12}" type="pres">
      <dgm:prSet presAssocID="{0C602FC0-B02D-4D87-B9A9-4D833FE8CA99}" presName="hierChild5" presStyleCnt="0"/>
      <dgm:spPr/>
    </dgm:pt>
    <dgm:pt modelId="{3CE672DD-D6F6-4DC4-90B0-27CB0AE09D00}" type="pres">
      <dgm:prSet presAssocID="{AD293BF9-5F34-4C76-9CF3-55172355644F}" presName="Name37" presStyleLbl="parChTrans1D4" presStyleIdx="2" presStyleCnt="3"/>
      <dgm:spPr/>
    </dgm:pt>
    <dgm:pt modelId="{8CC38EE6-283F-4151-A134-3B1452D0AD3F}" type="pres">
      <dgm:prSet presAssocID="{69E8E805-36F0-4715-B731-B05C622FDD5D}" presName="hierRoot2" presStyleCnt="0">
        <dgm:presLayoutVars>
          <dgm:hierBranch val="init"/>
        </dgm:presLayoutVars>
      </dgm:prSet>
      <dgm:spPr/>
    </dgm:pt>
    <dgm:pt modelId="{1D1F1384-916D-4C1A-8574-5C5DD0B28E9B}" type="pres">
      <dgm:prSet presAssocID="{69E8E805-36F0-4715-B731-B05C622FDD5D}" presName="rootComposite" presStyleCnt="0"/>
      <dgm:spPr/>
    </dgm:pt>
    <dgm:pt modelId="{1484650A-564B-47E1-A412-DC56CE806DDD}" type="pres">
      <dgm:prSet presAssocID="{69E8E805-36F0-4715-B731-B05C622FDD5D}" presName="rootText" presStyleLbl="node4" presStyleIdx="2" presStyleCnt="3">
        <dgm:presLayoutVars>
          <dgm:chPref val="3"/>
        </dgm:presLayoutVars>
      </dgm:prSet>
      <dgm:spPr/>
    </dgm:pt>
    <dgm:pt modelId="{29F57E51-EDDD-48CA-BE28-BAF43B2A8324}" type="pres">
      <dgm:prSet presAssocID="{69E8E805-36F0-4715-B731-B05C622FDD5D}" presName="rootConnector" presStyleLbl="node4" presStyleIdx="2" presStyleCnt="3"/>
      <dgm:spPr/>
    </dgm:pt>
    <dgm:pt modelId="{D7618C26-0BA8-44BE-BA6E-0A13BEBF1541}" type="pres">
      <dgm:prSet presAssocID="{69E8E805-36F0-4715-B731-B05C622FDD5D}" presName="hierChild4" presStyleCnt="0"/>
      <dgm:spPr/>
    </dgm:pt>
    <dgm:pt modelId="{A3CEA7A9-3276-4B81-A927-6DC51815DD87}" type="pres">
      <dgm:prSet presAssocID="{69E8E805-36F0-4715-B731-B05C622FDD5D}" presName="hierChild5" presStyleCnt="0"/>
      <dgm:spPr/>
    </dgm:pt>
    <dgm:pt modelId="{DFB8CB42-C732-4C02-9FDB-D135FB3E9EBD}" type="pres">
      <dgm:prSet presAssocID="{5685CCF7-11D6-428B-94F0-72D4E36F8B5F}" presName="hierChild5" presStyleCnt="0"/>
      <dgm:spPr/>
    </dgm:pt>
    <dgm:pt modelId="{3A5996C4-2E89-4373-AA94-23FC841F1319}" type="pres">
      <dgm:prSet presAssocID="{26B66133-8DCB-41F9-9074-088CCBF7C6FB}" presName="hierChild5" presStyleCnt="0"/>
      <dgm:spPr/>
    </dgm:pt>
    <dgm:pt modelId="{CCF709B0-932A-41ED-A5AB-30F7D506F647}" type="pres">
      <dgm:prSet presAssocID="{5A871BF7-28C4-4F57-972B-BD13C973BCB4}" presName="hierChild3" presStyleCnt="0"/>
      <dgm:spPr/>
    </dgm:pt>
  </dgm:ptLst>
  <dgm:cxnLst>
    <dgm:cxn modelId="{C3073603-BABD-4290-8887-7B6936C71878}" type="presOf" srcId="{85383196-1966-4264-B2A1-FBCCF3DD9666}" destId="{F03CE965-C543-4023-9AFC-DA854CAB8400}" srcOrd="1" destOrd="0" presId="urn:microsoft.com/office/officeart/2005/8/layout/orgChart1"/>
    <dgm:cxn modelId="{B4982005-92A6-43DD-A4B2-FE62BC62AB6F}" srcId="{5685CCF7-11D6-428B-94F0-72D4E36F8B5F}" destId="{69E8E805-36F0-4715-B731-B05C622FDD5D}" srcOrd="2" destOrd="0" parTransId="{AD293BF9-5F34-4C76-9CF3-55172355644F}" sibTransId="{1A6AD6DF-9625-474B-97B4-D370474EB19C}"/>
    <dgm:cxn modelId="{95343807-FDA1-4C5B-9E57-2408E207E853}" type="presOf" srcId="{FF57C895-05F2-4C9B-A88D-4DBDD656C7BF}" destId="{68CE23E3-642E-471D-8E44-48F52FE2543A}" srcOrd="0" destOrd="0" presId="urn:microsoft.com/office/officeart/2005/8/layout/orgChart1"/>
    <dgm:cxn modelId="{06C1310F-79E2-41E9-A489-DB4505672D50}" type="presOf" srcId="{811E1857-1115-49FE-A6A1-B8C2730A325E}" destId="{A153D3DF-AD9C-40B0-A447-8FACFCBA59CE}" srcOrd="0" destOrd="0" presId="urn:microsoft.com/office/officeart/2005/8/layout/orgChart1"/>
    <dgm:cxn modelId="{60786C16-C40F-4478-9BAF-0C6077A4C95D}" srcId="{2B973F3C-2D83-48CA-99DE-6D82AFD83878}" destId="{81B45655-FCF8-4745-B478-797FA5AE6153}" srcOrd="0" destOrd="0" parTransId="{78477BE5-AF5B-4724-8F64-C37621096295}" sibTransId="{A5F50DA0-E919-43C7-822E-E73F55A061CC}"/>
    <dgm:cxn modelId="{39E95B17-5EA5-490F-86CE-F282677D610C}" type="presOf" srcId="{C1493F1C-EB66-4D9E-92E6-A38E39745380}" destId="{F68944DC-D89F-4660-962E-7F4AB96F9D82}" srcOrd="1" destOrd="0" presId="urn:microsoft.com/office/officeart/2005/8/layout/orgChart1"/>
    <dgm:cxn modelId="{62FBAE19-DE62-47DC-8C65-571FBFC86D8C}" type="presOf" srcId="{BA75230E-F94D-4C3B-8F11-686F5AE48AA6}" destId="{37E2A076-A1B9-45E1-99BF-F8090ED777E6}" srcOrd="0" destOrd="0" presId="urn:microsoft.com/office/officeart/2005/8/layout/orgChart1"/>
    <dgm:cxn modelId="{5019031F-7DD5-440B-8C4B-803A8A4F0BD3}" type="presOf" srcId="{A4AB3DCA-CBCD-498A-8894-0EF9EBE1610F}" destId="{642E5AAA-EAFF-43F1-8B12-99255AE29261}" srcOrd="1" destOrd="0" presId="urn:microsoft.com/office/officeart/2005/8/layout/orgChart1"/>
    <dgm:cxn modelId="{7123752E-7879-495A-B320-A63E6F3C264E}" type="presOf" srcId="{A61A97AD-681A-4E5B-9D2D-21889AFF9ADB}" destId="{297773E4-9A8E-4E12-9036-43421C50E893}" srcOrd="0" destOrd="0" presId="urn:microsoft.com/office/officeart/2005/8/layout/orgChart1"/>
    <dgm:cxn modelId="{9A136633-23FC-4FA7-A1E4-8C59197C3A4F}" type="presOf" srcId="{03F4E45A-7B4C-43AA-A25E-0AE8744D6B40}" destId="{EE1EDA75-481E-4935-8D07-5BB4D6F12069}" srcOrd="0" destOrd="0" presId="urn:microsoft.com/office/officeart/2005/8/layout/orgChart1"/>
    <dgm:cxn modelId="{C866A236-1E18-4D5A-9129-59AB0FC2DBFA}" srcId="{26B66133-8DCB-41F9-9074-088CCBF7C6FB}" destId="{479E5215-4B38-4B8F-B0BB-150FDA2AA2D8}" srcOrd="2" destOrd="0" parTransId="{FF57C895-05F2-4C9B-A88D-4DBDD656C7BF}" sibTransId="{A2525718-B089-43E1-9192-740C7A92EE59}"/>
    <dgm:cxn modelId="{15B67C39-8553-4F0F-A14C-6F50E2BB0864}" type="presOf" srcId="{0C602FC0-B02D-4D87-B9A9-4D833FE8CA99}" destId="{96B8A384-4A64-4FF4-88E2-D08047F72215}" srcOrd="0" destOrd="0" presId="urn:microsoft.com/office/officeart/2005/8/layout/orgChart1"/>
    <dgm:cxn modelId="{A308AB3B-6DA8-4883-A2B4-5FC0C5B3AD6E}" type="presOf" srcId="{69E8E805-36F0-4715-B731-B05C622FDD5D}" destId="{1484650A-564B-47E1-A412-DC56CE806DDD}" srcOrd="0" destOrd="0" presId="urn:microsoft.com/office/officeart/2005/8/layout/orgChart1"/>
    <dgm:cxn modelId="{AFD0963C-5805-4104-B744-6C3FFD71D9BA}" type="presOf" srcId="{7BD71302-44E6-4D0E-A616-5CD89B4C1E88}" destId="{22BD70FA-4B4A-431F-8CF7-B02FB254E685}" srcOrd="0" destOrd="0" presId="urn:microsoft.com/office/officeart/2005/8/layout/orgChart1"/>
    <dgm:cxn modelId="{34D76A63-47FC-452E-A6F4-E64BE5F5667B}" type="presOf" srcId="{479E5215-4B38-4B8F-B0BB-150FDA2AA2D8}" destId="{2962CEA5-BCD6-42F9-ADEE-93D9927664A2}" srcOrd="0" destOrd="0" presId="urn:microsoft.com/office/officeart/2005/8/layout/orgChart1"/>
    <dgm:cxn modelId="{AFCFCF47-4F95-4AFB-A650-E9B586207417}" srcId="{26B66133-8DCB-41F9-9074-088CCBF7C6FB}" destId="{38B33C71-6110-4F37-B2C9-2A19362134B7}" srcOrd="0" destOrd="0" parTransId="{329FA0A2-8041-468A-AFD9-8C28A7842711}" sibTransId="{5D53FC60-68AB-46E8-B559-72D2426C39A8}"/>
    <dgm:cxn modelId="{81244868-8FBB-4CDF-88D9-43B2B752EC8C}" type="presOf" srcId="{03F4E45A-7B4C-43AA-A25E-0AE8744D6B40}" destId="{14810EC5-6C0E-4C4F-ACA8-632D38F8C9A0}" srcOrd="1" destOrd="0" presId="urn:microsoft.com/office/officeart/2005/8/layout/orgChart1"/>
    <dgm:cxn modelId="{88893169-4415-4237-ACD5-1C0692CD5365}" type="presOf" srcId="{5A871BF7-28C4-4F57-972B-BD13C973BCB4}" destId="{7A2E8C8E-FDA2-46B3-B07C-57D642FDA3ED}" srcOrd="0" destOrd="0" presId="urn:microsoft.com/office/officeart/2005/8/layout/orgChart1"/>
    <dgm:cxn modelId="{61FD3769-3CC8-4E1F-ADC7-E461BD988588}" srcId="{26B66133-8DCB-41F9-9074-088CCBF7C6FB}" destId="{5685CCF7-11D6-428B-94F0-72D4E36F8B5F}" srcOrd="3" destOrd="0" parTransId="{87B551B9-04D7-404E-B2C3-D2AAAE00FC93}" sibTransId="{1FC97066-25E0-4DF9-B043-582880BE7FD5}"/>
    <dgm:cxn modelId="{DBB4E24B-2975-445F-B7A3-6B57ADF1EB17}" type="presOf" srcId="{38B33C71-6110-4F37-B2C9-2A19362134B7}" destId="{DEC177B0-CCA3-4612-AB88-E7B5F3CD29FF}" srcOrd="1" destOrd="0" presId="urn:microsoft.com/office/officeart/2005/8/layout/orgChart1"/>
    <dgm:cxn modelId="{8055066C-6945-46B1-AA99-2A49F26B2784}" type="presOf" srcId="{E97FC17E-DF91-40BB-B1C9-64990A6CC1A6}" destId="{050E7F49-34C6-4ED5-A10C-545DABE3EB50}" srcOrd="0" destOrd="0" presId="urn:microsoft.com/office/officeart/2005/8/layout/orgChart1"/>
    <dgm:cxn modelId="{4C84D34C-17D0-4F29-9B3A-174F2CA426EB}" type="presOf" srcId="{A4AB3DCA-CBCD-498A-8894-0EF9EBE1610F}" destId="{71BE53AF-DF4D-4E62-B909-4F0B5F863CEF}" srcOrd="0" destOrd="0" presId="urn:microsoft.com/office/officeart/2005/8/layout/orgChart1"/>
    <dgm:cxn modelId="{18ED3252-F25D-4D45-8891-2DC0E7EA1AFB}" srcId="{5A871BF7-28C4-4F57-972B-BD13C973BCB4}" destId="{2B973F3C-2D83-48CA-99DE-6D82AFD83878}" srcOrd="0" destOrd="0" parTransId="{1FCE560D-7AA3-4B29-8FE4-36AA3132D279}" sibTransId="{A0F6B701-E864-402D-971C-FC790B17382C}"/>
    <dgm:cxn modelId="{A73EA172-DDE1-4B1E-8ADE-E737D6154CA0}" type="presOf" srcId="{479E5215-4B38-4B8F-B0BB-150FDA2AA2D8}" destId="{A997C680-52A0-4B61-8ABA-F86B493A9F62}" srcOrd="1" destOrd="0" presId="urn:microsoft.com/office/officeart/2005/8/layout/orgChart1"/>
    <dgm:cxn modelId="{E476C652-205A-4E86-97D1-CF5F59F58A6A}" type="presOf" srcId="{78477BE5-AF5B-4724-8F64-C37621096295}" destId="{3E68F56D-5644-4A98-AF07-8A78F0E64645}" srcOrd="0" destOrd="0" presId="urn:microsoft.com/office/officeart/2005/8/layout/orgChart1"/>
    <dgm:cxn modelId="{D6672953-6BC0-41C5-8863-0C5DFD5F8187}" type="presOf" srcId="{329FA0A2-8041-468A-AFD9-8C28A7842711}" destId="{B971BB6F-BB5E-4F1B-8D85-64E646FFCD8E}" srcOrd="0" destOrd="0" presId="urn:microsoft.com/office/officeart/2005/8/layout/orgChart1"/>
    <dgm:cxn modelId="{A9AB4356-6A39-419B-9880-946D6BC1063D}" type="presOf" srcId="{BA75230E-F94D-4C3B-8F11-686F5AE48AA6}" destId="{36BCA823-BA26-4FF0-A780-3FDDF986C773}" srcOrd="1" destOrd="0" presId="urn:microsoft.com/office/officeart/2005/8/layout/orgChart1"/>
    <dgm:cxn modelId="{421D6D56-1703-4E91-B242-6AB3664B2C10}" type="presOf" srcId="{5685CCF7-11D6-428B-94F0-72D4E36F8B5F}" destId="{29A3D703-C39E-4575-9DD5-348A56681D64}" srcOrd="0" destOrd="0" presId="urn:microsoft.com/office/officeart/2005/8/layout/orgChart1"/>
    <dgm:cxn modelId="{75689F57-55CF-4B54-AB60-747EA8F4DAC5}" type="presOf" srcId="{9AAF1954-F07B-4063-9B7B-6C793B0DC1C4}" destId="{17B00164-BDE7-49D2-A8C1-250C731C49FC}" srcOrd="0" destOrd="0" presId="urn:microsoft.com/office/officeart/2005/8/layout/orgChart1"/>
    <dgm:cxn modelId="{D8F37C58-B2A1-411E-B89D-28E2F692AF64}" type="presOf" srcId="{85383196-1966-4264-B2A1-FBCCF3DD9666}" destId="{0E88DA65-1918-43FE-860F-6EFA45DB6D91}" srcOrd="0" destOrd="0" presId="urn:microsoft.com/office/officeart/2005/8/layout/orgChart1"/>
    <dgm:cxn modelId="{78548C58-427B-4C03-8DE3-5141E1E6C64C}" type="presOf" srcId="{6F8ED7A6-4EB8-4ADB-95BB-59FA346B9932}" destId="{AF4B641D-3469-41E4-BC0E-66E6CE14951C}" srcOrd="0" destOrd="0" presId="urn:microsoft.com/office/officeart/2005/8/layout/orgChart1"/>
    <dgm:cxn modelId="{8096E879-52FF-4A4F-BB89-321FB35951AC}" type="presOf" srcId="{C1493F1C-EB66-4D9E-92E6-A38E39745380}" destId="{10117CD3-7D60-46D4-A16B-7EB73F28F30F}" srcOrd="0" destOrd="0" presId="urn:microsoft.com/office/officeart/2005/8/layout/orgChart1"/>
    <dgm:cxn modelId="{A240C17D-5F21-4CA0-9388-FC0BDCC7473F}" srcId="{2B973F3C-2D83-48CA-99DE-6D82AFD83878}" destId="{85383196-1966-4264-B2A1-FBCCF3DD9666}" srcOrd="1" destOrd="0" parTransId="{9AAF1954-F07B-4063-9B7B-6C793B0DC1C4}" sibTransId="{629A2751-9C24-40CB-88DD-6B50F1B14094}"/>
    <dgm:cxn modelId="{86921388-42D4-466D-B399-984479C808F6}" srcId="{5685CCF7-11D6-428B-94F0-72D4E36F8B5F}" destId="{0C602FC0-B02D-4D87-B9A9-4D833FE8CA99}" srcOrd="1" destOrd="0" parTransId="{6F8ED7A6-4EB8-4ADB-95BB-59FA346B9932}" sibTransId="{CF22BAC5-D816-4750-98FE-022D64189B6D}"/>
    <dgm:cxn modelId="{BA92EC8C-A351-490E-8C42-9C8360ADAC83}" type="presOf" srcId="{5A871BF7-28C4-4F57-972B-BD13C973BCB4}" destId="{AF9966D6-CDC3-4CED-9CB7-252829F6C704}" srcOrd="1" destOrd="0" presId="urn:microsoft.com/office/officeart/2005/8/layout/orgChart1"/>
    <dgm:cxn modelId="{9743F28F-2303-4AF4-A616-020EA064875D}" srcId="{2B973F3C-2D83-48CA-99DE-6D82AFD83878}" destId="{03F4E45A-7B4C-43AA-A25E-0AE8744D6B40}" srcOrd="4" destOrd="0" parTransId="{E97FC17E-DF91-40BB-B1C9-64990A6CC1A6}" sibTransId="{6ED831EA-C9DA-46CD-8A43-92826C4E1254}"/>
    <dgm:cxn modelId="{B3097D91-B0FD-4EBE-99F0-3AE814F3DA95}" type="presOf" srcId="{0C602FC0-B02D-4D87-B9A9-4D833FE8CA99}" destId="{858BA945-ED3A-44FD-8179-2FA8DD64FFE8}" srcOrd="1" destOrd="0" presId="urn:microsoft.com/office/officeart/2005/8/layout/orgChart1"/>
    <dgm:cxn modelId="{9D298994-C55C-4BC5-8B94-CCFCC48FCDA9}" type="presOf" srcId="{81B45655-FCF8-4745-B478-797FA5AE6153}" destId="{8EB08968-3E10-42D9-A01C-B56963F7F87A}" srcOrd="1" destOrd="0" presId="urn:microsoft.com/office/officeart/2005/8/layout/orgChart1"/>
    <dgm:cxn modelId="{E6A60C97-67DD-4D0B-83F8-FD651D961777}" srcId="{811E1857-1115-49FE-A6A1-B8C2730A325E}" destId="{5A871BF7-28C4-4F57-972B-BD13C973BCB4}" srcOrd="0" destOrd="0" parTransId="{44D03E09-24C0-4C22-9404-4FF6E31BF005}" sibTransId="{6540BEF4-D152-4237-B1C5-1BE11E1BA3FB}"/>
    <dgm:cxn modelId="{3EF2839B-E969-436D-AB4B-7076F7F6F3A7}" srcId="{5685CCF7-11D6-428B-94F0-72D4E36F8B5F}" destId="{BA75230E-F94D-4C3B-8F11-686F5AE48AA6}" srcOrd="0" destOrd="0" parTransId="{0797ACEB-BB2F-4D50-8593-1421A0352B03}" sibTransId="{1425F305-8CE6-4933-8BD9-A3E5F187EB23}"/>
    <dgm:cxn modelId="{4CCCEDA6-9E0E-4465-9FA7-24A51C17DB00}" type="presOf" srcId="{DC123086-889C-4BB9-BBA2-2FBD8FE2870D}" destId="{B8ABBE6C-68BF-4DD9-8011-56CC3F6CBDD9}" srcOrd="0" destOrd="0" presId="urn:microsoft.com/office/officeart/2005/8/layout/orgChart1"/>
    <dgm:cxn modelId="{B56A4DAC-EC25-4E37-8C4A-687B6ACCB47D}" type="presOf" srcId="{95C550E8-9797-4460-A0B3-ACB67C5769DE}" destId="{0EBDCCCB-3187-48DA-B835-952F0A78BDCB}" srcOrd="1" destOrd="0" presId="urn:microsoft.com/office/officeart/2005/8/layout/orgChart1"/>
    <dgm:cxn modelId="{D5536BAF-2FAC-414B-9569-282BD6CD53E1}" type="presOf" srcId="{95C550E8-9797-4460-A0B3-ACB67C5769DE}" destId="{BC60645D-804D-422E-B024-CC3452AF5264}" srcOrd="0" destOrd="0" presId="urn:microsoft.com/office/officeart/2005/8/layout/orgChart1"/>
    <dgm:cxn modelId="{81F514B9-9524-45C1-B3CF-22767A2B00C1}" srcId="{2B973F3C-2D83-48CA-99DE-6D82AFD83878}" destId="{A4AB3DCA-CBCD-498A-8894-0EF9EBE1610F}" srcOrd="2" destOrd="0" parTransId="{A61A97AD-681A-4E5B-9D2D-21889AFF9ADB}" sibTransId="{3FDF8007-EE7F-406A-A9F0-80CEE1F475A1}"/>
    <dgm:cxn modelId="{432552BA-AC99-47A3-825E-F5786D170C00}" type="presOf" srcId="{AA2B3870-7A4E-44AF-91C1-B83428834566}" destId="{CCEA03F4-92D3-4B22-8620-A5142B8E7C95}" srcOrd="0" destOrd="0" presId="urn:microsoft.com/office/officeart/2005/8/layout/orgChart1"/>
    <dgm:cxn modelId="{8B13C0BC-90F6-4F42-B8E5-332CB2D3C7EF}" type="presOf" srcId="{AD293BF9-5F34-4C76-9CF3-55172355644F}" destId="{3CE672DD-D6F6-4DC4-90B0-27CB0AE09D00}" srcOrd="0" destOrd="0" presId="urn:microsoft.com/office/officeart/2005/8/layout/orgChart1"/>
    <dgm:cxn modelId="{B9D110C0-C580-4E93-82C0-4CC92C0D864F}" srcId="{26B66133-8DCB-41F9-9074-088CCBF7C6FB}" destId="{95C550E8-9797-4460-A0B3-ACB67C5769DE}" srcOrd="1" destOrd="0" parTransId="{7BD71302-44E6-4D0E-A616-5CD89B4C1E88}" sibTransId="{8B3846BB-28AB-41AC-BB15-946778DAFFDB}"/>
    <dgm:cxn modelId="{2CE506C7-370A-4991-A96A-B3DDF566E732}" type="presOf" srcId="{1FCE560D-7AA3-4B29-8FE4-36AA3132D279}" destId="{B62FB8D8-5C18-4F13-9783-5C889A6D7E10}" srcOrd="0" destOrd="0" presId="urn:microsoft.com/office/officeart/2005/8/layout/orgChart1"/>
    <dgm:cxn modelId="{F44F55D6-DE8E-425D-AA3F-792A2A00CA90}" type="presOf" srcId="{0797ACEB-BB2F-4D50-8593-1421A0352B03}" destId="{D743EFF4-81F4-472B-B243-4CDD121BE4AD}" srcOrd="0" destOrd="0" presId="urn:microsoft.com/office/officeart/2005/8/layout/orgChart1"/>
    <dgm:cxn modelId="{68C6F6DA-534B-43CE-B8B0-7811C68CD792}" type="presOf" srcId="{2B973F3C-2D83-48CA-99DE-6D82AFD83878}" destId="{184E6188-289F-48BA-85B8-1471ADEF0C57}" srcOrd="1" destOrd="0" presId="urn:microsoft.com/office/officeart/2005/8/layout/orgChart1"/>
    <dgm:cxn modelId="{1DED90DD-814C-4B92-B957-BAF16D6084C0}" type="presOf" srcId="{26B66133-8DCB-41F9-9074-088CCBF7C6FB}" destId="{567740D1-02FC-4026-831C-D1560529EB1F}" srcOrd="1" destOrd="0" presId="urn:microsoft.com/office/officeart/2005/8/layout/orgChart1"/>
    <dgm:cxn modelId="{38DC66E1-A8CF-40F7-AFC4-51AECC6B1189}" type="presOf" srcId="{2B973F3C-2D83-48CA-99DE-6D82AFD83878}" destId="{18524290-72FD-4EA0-BAEA-72206D23C452}" srcOrd="0" destOrd="0" presId="urn:microsoft.com/office/officeart/2005/8/layout/orgChart1"/>
    <dgm:cxn modelId="{75D994E6-961A-4B5F-9A21-E0FF33884621}" type="presOf" srcId="{26B66133-8DCB-41F9-9074-088CCBF7C6FB}" destId="{7A39BEFA-7047-43FF-B277-28B65CA37E9A}" srcOrd="0" destOrd="0" presId="urn:microsoft.com/office/officeart/2005/8/layout/orgChart1"/>
    <dgm:cxn modelId="{5338D5ED-C882-478F-87B6-738838F11EE1}" srcId="{2B973F3C-2D83-48CA-99DE-6D82AFD83878}" destId="{C1493F1C-EB66-4D9E-92E6-A38E39745380}" srcOrd="3" destOrd="0" parTransId="{AA2B3870-7A4E-44AF-91C1-B83428834566}" sibTransId="{DC64AF72-C2EE-4FF2-A7A4-09EDA0B392C8}"/>
    <dgm:cxn modelId="{C359AEEF-9123-45D3-BA05-B9D668A1E897}" type="presOf" srcId="{87B551B9-04D7-404E-B2C3-D2AAAE00FC93}" destId="{AEBBE79D-7802-4782-BB7A-1740E1438D7B}" srcOrd="0" destOrd="0" presId="urn:microsoft.com/office/officeart/2005/8/layout/orgChart1"/>
    <dgm:cxn modelId="{528FCCEF-7FBD-424C-8D41-F783DEF74F44}" type="presOf" srcId="{69E8E805-36F0-4715-B731-B05C622FDD5D}" destId="{29F57E51-EDDD-48CA-BE28-BAF43B2A8324}" srcOrd="1" destOrd="0" presId="urn:microsoft.com/office/officeart/2005/8/layout/orgChart1"/>
    <dgm:cxn modelId="{65E673F4-33D3-41E8-B122-FD0A9125800D}" type="presOf" srcId="{5685CCF7-11D6-428B-94F0-72D4E36F8B5F}" destId="{3B3BA78D-B7B4-4C67-925E-78F6145457B7}" srcOrd="1" destOrd="0" presId="urn:microsoft.com/office/officeart/2005/8/layout/orgChart1"/>
    <dgm:cxn modelId="{965B31F9-316A-4393-8505-00C79E628E45}" type="presOf" srcId="{81B45655-FCF8-4745-B478-797FA5AE6153}" destId="{B05FC733-E12A-49EA-AA2E-DD933934FC11}" srcOrd="0" destOrd="0" presId="urn:microsoft.com/office/officeart/2005/8/layout/orgChart1"/>
    <dgm:cxn modelId="{CAF7AAFA-91E1-4A95-8F11-26CD6A6E9F4C}" srcId="{5A871BF7-28C4-4F57-972B-BD13C973BCB4}" destId="{26B66133-8DCB-41F9-9074-088CCBF7C6FB}" srcOrd="1" destOrd="0" parTransId="{DC123086-889C-4BB9-BBA2-2FBD8FE2870D}" sibTransId="{6322444D-AB2D-40C3-ABEE-E265B3873642}"/>
    <dgm:cxn modelId="{D652A9FD-0264-424D-B8C4-474311FF8542}" type="presOf" srcId="{38B33C71-6110-4F37-B2C9-2A19362134B7}" destId="{5CFC7B1E-F7C9-462F-8180-24BCF57020D3}" srcOrd="0" destOrd="0" presId="urn:microsoft.com/office/officeart/2005/8/layout/orgChart1"/>
    <dgm:cxn modelId="{F9002A58-FBC0-4BF2-AA05-51D0CD204946}" type="presParOf" srcId="{A153D3DF-AD9C-40B0-A447-8FACFCBA59CE}" destId="{FF4A6732-2BFE-4187-9278-35CDFAFDCEBC}" srcOrd="0" destOrd="0" presId="urn:microsoft.com/office/officeart/2005/8/layout/orgChart1"/>
    <dgm:cxn modelId="{925B8DDC-A9E4-423C-97BB-DB69A4D46D6A}" type="presParOf" srcId="{FF4A6732-2BFE-4187-9278-35CDFAFDCEBC}" destId="{3839C9EE-16D6-4B19-9CB1-395A3C158F0E}" srcOrd="0" destOrd="0" presId="urn:microsoft.com/office/officeart/2005/8/layout/orgChart1"/>
    <dgm:cxn modelId="{2A2EB8D4-5B82-44F1-A9AF-1262CFA8D910}" type="presParOf" srcId="{3839C9EE-16D6-4B19-9CB1-395A3C158F0E}" destId="{7A2E8C8E-FDA2-46B3-B07C-57D642FDA3ED}" srcOrd="0" destOrd="0" presId="urn:microsoft.com/office/officeart/2005/8/layout/orgChart1"/>
    <dgm:cxn modelId="{5B964EBB-3B48-408F-9F3B-4B0493F4DFE1}" type="presParOf" srcId="{3839C9EE-16D6-4B19-9CB1-395A3C158F0E}" destId="{AF9966D6-CDC3-4CED-9CB7-252829F6C704}" srcOrd="1" destOrd="0" presId="urn:microsoft.com/office/officeart/2005/8/layout/orgChart1"/>
    <dgm:cxn modelId="{A71083CA-7F11-4393-AE09-C5CC88583A7D}" type="presParOf" srcId="{FF4A6732-2BFE-4187-9278-35CDFAFDCEBC}" destId="{B9026CBF-92CE-4772-8B57-FC74106D9E27}" srcOrd="1" destOrd="0" presId="urn:microsoft.com/office/officeart/2005/8/layout/orgChart1"/>
    <dgm:cxn modelId="{2BC01901-0FC5-40A7-83B3-6FB4BF5C0949}" type="presParOf" srcId="{B9026CBF-92CE-4772-8B57-FC74106D9E27}" destId="{B62FB8D8-5C18-4F13-9783-5C889A6D7E10}" srcOrd="0" destOrd="0" presId="urn:microsoft.com/office/officeart/2005/8/layout/orgChart1"/>
    <dgm:cxn modelId="{D948ED04-30F3-418D-A58C-D98A7A7BA4B5}" type="presParOf" srcId="{B9026CBF-92CE-4772-8B57-FC74106D9E27}" destId="{F7074548-FB17-4676-BEB8-1B920EF79B83}" srcOrd="1" destOrd="0" presId="urn:microsoft.com/office/officeart/2005/8/layout/orgChart1"/>
    <dgm:cxn modelId="{49E46323-AC7A-435F-84EE-4E637F5855A7}" type="presParOf" srcId="{F7074548-FB17-4676-BEB8-1B920EF79B83}" destId="{BE4364DE-DA54-45BC-9D30-C74E24511647}" srcOrd="0" destOrd="0" presId="urn:microsoft.com/office/officeart/2005/8/layout/orgChart1"/>
    <dgm:cxn modelId="{1A1FCA79-E409-4840-82F2-F5C67FCED445}" type="presParOf" srcId="{BE4364DE-DA54-45BC-9D30-C74E24511647}" destId="{18524290-72FD-4EA0-BAEA-72206D23C452}" srcOrd="0" destOrd="0" presId="urn:microsoft.com/office/officeart/2005/8/layout/orgChart1"/>
    <dgm:cxn modelId="{6C82D195-4F5D-41B3-9B38-007B9D27BF6F}" type="presParOf" srcId="{BE4364DE-DA54-45BC-9D30-C74E24511647}" destId="{184E6188-289F-48BA-85B8-1471ADEF0C57}" srcOrd="1" destOrd="0" presId="urn:microsoft.com/office/officeart/2005/8/layout/orgChart1"/>
    <dgm:cxn modelId="{B6233434-F86A-4E3F-9EC9-31725971B7EC}" type="presParOf" srcId="{F7074548-FB17-4676-BEB8-1B920EF79B83}" destId="{0DD9367C-42FB-4FCE-8A5D-AE04675617BD}" srcOrd="1" destOrd="0" presId="urn:microsoft.com/office/officeart/2005/8/layout/orgChart1"/>
    <dgm:cxn modelId="{9C9DBC98-077D-4DD1-A520-E6D8A37F005D}" type="presParOf" srcId="{0DD9367C-42FB-4FCE-8A5D-AE04675617BD}" destId="{3E68F56D-5644-4A98-AF07-8A78F0E64645}" srcOrd="0" destOrd="0" presId="urn:microsoft.com/office/officeart/2005/8/layout/orgChart1"/>
    <dgm:cxn modelId="{B56DCD08-5D08-43F2-B92E-B033AB8FFE0B}" type="presParOf" srcId="{0DD9367C-42FB-4FCE-8A5D-AE04675617BD}" destId="{92099127-529D-4EA4-AFEF-63A3D262E5C4}" srcOrd="1" destOrd="0" presId="urn:microsoft.com/office/officeart/2005/8/layout/orgChart1"/>
    <dgm:cxn modelId="{BEA5FA6D-D6B2-4694-8CED-FD8FA9D14B01}" type="presParOf" srcId="{92099127-529D-4EA4-AFEF-63A3D262E5C4}" destId="{A64B2D1E-7671-4575-98F8-D0089B59E5DE}" srcOrd="0" destOrd="0" presId="urn:microsoft.com/office/officeart/2005/8/layout/orgChart1"/>
    <dgm:cxn modelId="{A72E4C5A-0341-4A9F-B467-C676E7C3888C}" type="presParOf" srcId="{A64B2D1E-7671-4575-98F8-D0089B59E5DE}" destId="{B05FC733-E12A-49EA-AA2E-DD933934FC11}" srcOrd="0" destOrd="0" presId="urn:microsoft.com/office/officeart/2005/8/layout/orgChart1"/>
    <dgm:cxn modelId="{FC1E7BB5-CCE3-4C88-9EEF-930C6136ABE5}" type="presParOf" srcId="{A64B2D1E-7671-4575-98F8-D0089B59E5DE}" destId="{8EB08968-3E10-42D9-A01C-B56963F7F87A}" srcOrd="1" destOrd="0" presId="urn:microsoft.com/office/officeart/2005/8/layout/orgChart1"/>
    <dgm:cxn modelId="{3BFE2D6E-0753-4DC2-AFD4-C72BCDABFEAA}" type="presParOf" srcId="{92099127-529D-4EA4-AFEF-63A3D262E5C4}" destId="{E2646475-3571-4A48-B5C9-DB58CC504C9E}" srcOrd="1" destOrd="0" presId="urn:microsoft.com/office/officeart/2005/8/layout/orgChart1"/>
    <dgm:cxn modelId="{428CE8CE-2EA6-4A25-9DE6-D7659EF8989C}" type="presParOf" srcId="{92099127-529D-4EA4-AFEF-63A3D262E5C4}" destId="{0732ABC0-0E81-4211-951F-A4F708D5C711}" srcOrd="2" destOrd="0" presId="urn:microsoft.com/office/officeart/2005/8/layout/orgChart1"/>
    <dgm:cxn modelId="{358169A5-5B40-467E-9B19-57FE906F6E27}" type="presParOf" srcId="{0DD9367C-42FB-4FCE-8A5D-AE04675617BD}" destId="{17B00164-BDE7-49D2-A8C1-250C731C49FC}" srcOrd="2" destOrd="0" presId="urn:microsoft.com/office/officeart/2005/8/layout/orgChart1"/>
    <dgm:cxn modelId="{66D074FE-D9AE-4D2B-846B-376EDFD8E329}" type="presParOf" srcId="{0DD9367C-42FB-4FCE-8A5D-AE04675617BD}" destId="{5380DCAF-972A-4605-A839-492F08955C03}" srcOrd="3" destOrd="0" presId="urn:microsoft.com/office/officeart/2005/8/layout/orgChart1"/>
    <dgm:cxn modelId="{23F82D5F-EEA8-4140-80B0-8835D075DB2A}" type="presParOf" srcId="{5380DCAF-972A-4605-A839-492F08955C03}" destId="{3D9A1756-1A3A-4B7D-8700-CA43AAB77AAF}" srcOrd="0" destOrd="0" presId="urn:microsoft.com/office/officeart/2005/8/layout/orgChart1"/>
    <dgm:cxn modelId="{E42D6630-0E78-4E71-A9F2-F19DB9B9E5AA}" type="presParOf" srcId="{3D9A1756-1A3A-4B7D-8700-CA43AAB77AAF}" destId="{0E88DA65-1918-43FE-860F-6EFA45DB6D91}" srcOrd="0" destOrd="0" presId="urn:microsoft.com/office/officeart/2005/8/layout/orgChart1"/>
    <dgm:cxn modelId="{12B838EE-00D7-4C77-BE24-3F34C1AD80E7}" type="presParOf" srcId="{3D9A1756-1A3A-4B7D-8700-CA43AAB77AAF}" destId="{F03CE965-C543-4023-9AFC-DA854CAB8400}" srcOrd="1" destOrd="0" presId="urn:microsoft.com/office/officeart/2005/8/layout/orgChart1"/>
    <dgm:cxn modelId="{50A8F590-E271-4166-BFFB-B52B48013F27}" type="presParOf" srcId="{5380DCAF-972A-4605-A839-492F08955C03}" destId="{0B7C7236-B7F9-415A-9DC7-5AB3F4D2C4D8}" srcOrd="1" destOrd="0" presId="urn:microsoft.com/office/officeart/2005/8/layout/orgChart1"/>
    <dgm:cxn modelId="{1B2D334A-45C1-4169-BA24-92850C1518D9}" type="presParOf" srcId="{5380DCAF-972A-4605-A839-492F08955C03}" destId="{040FF443-30BD-4D06-95F8-05A706A40C28}" srcOrd="2" destOrd="0" presId="urn:microsoft.com/office/officeart/2005/8/layout/orgChart1"/>
    <dgm:cxn modelId="{7BDCEF09-F6A9-4AE3-9BB2-31A8F0B42041}" type="presParOf" srcId="{0DD9367C-42FB-4FCE-8A5D-AE04675617BD}" destId="{297773E4-9A8E-4E12-9036-43421C50E893}" srcOrd="4" destOrd="0" presId="urn:microsoft.com/office/officeart/2005/8/layout/orgChart1"/>
    <dgm:cxn modelId="{0B2D6BC2-2D3A-4751-A49D-D22CCAB3B5F3}" type="presParOf" srcId="{0DD9367C-42FB-4FCE-8A5D-AE04675617BD}" destId="{ED5FA98B-4227-4BA2-890F-B4B70C216507}" srcOrd="5" destOrd="0" presId="urn:microsoft.com/office/officeart/2005/8/layout/orgChart1"/>
    <dgm:cxn modelId="{661C967F-4B6F-4AEF-8640-44B3799F733B}" type="presParOf" srcId="{ED5FA98B-4227-4BA2-890F-B4B70C216507}" destId="{7F6F8970-8388-4131-9FD5-0D1EB45F87F5}" srcOrd="0" destOrd="0" presId="urn:microsoft.com/office/officeart/2005/8/layout/orgChart1"/>
    <dgm:cxn modelId="{461D67ED-339B-49A0-9266-466325F030E4}" type="presParOf" srcId="{7F6F8970-8388-4131-9FD5-0D1EB45F87F5}" destId="{71BE53AF-DF4D-4E62-B909-4F0B5F863CEF}" srcOrd="0" destOrd="0" presId="urn:microsoft.com/office/officeart/2005/8/layout/orgChart1"/>
    <dgm:cxn modelId="{CD3B3467-3635-4CFB-A1C6-BD7ABBA78053}" type="presParOf" srcId="{7F6F8970-8388-4131-9FD5-0D1EB45F87F5}" destId="{642E5AAA-EAFF-43F1-8B12-99255AE29261}" srcOrd="1" destOrd="0" presId="urn:microsoft.com/office/officeart/2005/8/layout/orgChart1"/>
    <dgm:cxn modelId="{3C5696C2-3E63-43AC-B6DF-D52B17F16620}" type="presParOf" srcId="{ED5FA98B-4227-4BA2-890F-B4B70C216507}" destId="{BC2B8031-6EE3-40B0-BF6E-D3022FC96537}" srcOrd="1" destOrd="0" presId="urn:microsoft.com/office/officeart/2005/8/layout/orgChart1"/>
    <dgm:cxn modelId="{25970C00-90E7-4AD6-92FF-E837D57B07DB}" type="presParOf" srcId="{ED5FA98B-4227-4BA2-890F-B4B70C216507}" destId="{67088ABA-ACF5-4088-A0DD-7DA76F60FA9A}" srcOrd="2" destOrd="0" presId="urn:microsoft.com/office/officeart/2005/8/layout/orgChart1"/>
    <dgm:cxn modelId="{79354F75-EE2D-443B-A4EF-C6866ADA3287}" type="presParOf" srcId="{0DD9367C-42FB-4FCE-8A5D-AE04675617BD}" destId="{CCEA03F4-92D3-4B22-8620-A5142B8E7C95}" srcOrd="6" destOrd="0" presId="urn:microsoft.com/office/officeart/2005/8/layout/orgChart1"/>
    <dgm:cxn modelId="{8A847B81-E6B0-48B4-AB7B-72EB618D2FAA}" type="presParOf" srcId="{0DD9367C-42FB-4FCE-8A5D-AE04675617BD}" destId="{5E9219CC-D9CC-4D9C-B81F-5A2D1DEA7C0F}" srcOrd="7" destOrd="0" presId="urn:microsoft.com/office/officeart/2005/8/layout/orgChart1"/>
    <dgm:cxn modelId="{6D5072DC-E4F7-4235-950A-35BAC18C8CBE}" type="presParOf" srcId="{5E9219CC-D9CC-4D9C-B81F-5A2D1DEA7C0F}" destId="{C0E8827B-1894-4409-A641-18BCE907FC76}" srcOrd="0" destOrd="0" presId="urn:microsoft.com/office/officeart/2005/8/layout/orgChart1"/>
    <dgm:cxn modelId="{C4336FC7-70E3-4841-8DB9-7EB27A942737}" type="presParOf" srcId="{C0E8827B-1894-4409-A641-18BCE907FC76}" destId="{10117CD3-7D60-46D4-A16B-7EB73F28F30F}" srcOrd="0" destOrd="0" presId="urn:microsoft.com/office/officeart/2005/8/layout/orgChart1"/>
    <dgm:cxn modelId="{3F0C0F3B-340A-4763-8AAF-C6503E6CA950}" type="presParOf" srcId="{C0E8827B-1894-4409-A641-18BCE907FC76}" destId="{F68944DC-D89F-4660-962E-7F4AB96F9D82}" srcOrd="1" destOrd="0" presId="urn:microsoft.com/office/officeart/2005/8/layout/orgChart1"/>
    <dgm:cxn modelId="{26D07E10-D704-4349-8C42-72A572D8229C}" type="presParOf" srcId="{5E9219CC-D9CC-4D9C-B81F-5A2D1DEA7C0F}" destId="{6B71A983-536C-4E49-A687-4B42E262CE3C}" srcOrd="1" destOrd="0" presId="urn:microsoft.com/office/officeart/2005/8/layout/orgChart1"/>
    <dgm:cxn modelId="{F1A1E4E5-C54E-4F5E-A90E-1CEE1E0C989D}" type="presParOf" srcId="{5E9219CC-D9CC-4D9C-B81F-5A2D1DEA7C0F}" destId="{7DC929A3-64B2-49BA-AA74-1A9CA2E34DB0}" srcOrd="2" destOrd="0" presId="urn:microsoft.com/office/officeart/2005/8/layout/orgChart1"/>
    <dgm:cxn modelId="{21CC5635-3FB8-48F3-B11E-4698B23DCDB8}" type="presParOf" srcId="{0DD9367C-42FB-4FCE-8A5D-AE04675617BD}" destId="{050E7F49-34C6-4ED5-A10C-545DABE3EB50}" srcOrd="8" destOrd="0" presId="urn:microsoft.com/office/officeart/2005/8/layout/orgChart1"/>
    <dgm:cxn modelId="{972A721D-D239-4B40-8D20-0001D09CC62F}" type="presParOf" srcId="{0DD9367C-42FB-4FCE-8A5D-AE04675617BD}" destId="{BC8B97E3-038F-485F-9AF5-C6247CD9C05C}" srcOrd="9" destOrd="0" presId="urn:microsoft.com/office/officeart/2005/8/layout/orgChart1"/>
    <dgm:cxn modelId="{56C5CA86-7E6E-42B7-949C-CAFC9EAFD187}" type="presParOf" srcId="{BC8B97E3-038F-485F-9AF5-C6247CD9C05C}" destId="{F401D542-9BFB-454E-A759-CFC58A9C7442}" srcOrd="0" destOrd="0" presId="urn:microsoft.com/office/officeart/2005/8/layout/orgChart1"/>
    <dgm:cxn modelId="{91CF246C-6653-41E9-8DA0-C94326E8D651}" type="presParOf" srcId="{F401D542-9BFB-454E-A759-CFC58A9C7442}" destId="{EE1EDA75-481E-4935-8D07-5BB4D6F12069}" srcOrd="0" destOrd="0" presId="urn:microsoft.com/office/officeart/2005/8/layout/orgChart1"/>
    <dgm:cxn modelId="{67044426-1EA1-4112-8038-565A20C95CB3}" type="presParOf" srcId="{F401D542-9BFB-454E-A759-CFC58A9C7442}" destId="{14810EC5-6C0E-4C4F-ACA8-632D38F8C9A0}" srcOrd="1" destOrd="0" presId="urn:microsoft.com/office/officeart/2005/8/layout/orgChart1"/>
    <dgm:cxn modelId="{699BD4F2-A9B1-46DC-9FA1-F38ACC189D1C}" type="presParOf" srcId="{BC8B97E3-038F-485F-9AF5-C6247CD9C05C}" destId="{C219E3F3-F449-4AA5-A8B6-A8791FB0D3B4}" srcOrd="1" destOrd="0" presId="urn:microsoft.com/office/officeart/2005/8/layout/orgChart1"/>
    <dgm:cxn modelId="{D5DDA730-4209-486E-A27F-F34413FFAB61}" type="presParOf" srcId="{BC8B97E3-038F-485F-9AF5-C6247CD9C05C}" destId="{1AE6B433-5258-4E5D-9235-5EA26C6E15E9}" srcOrd="2" destOrd="0" presId="urn:microsoft.com/office/officeart/2005/8/layout/orgChart1"/>
    <dgm:cxn modelId="{998B35B3-CD23-4377-B97D-43EF9E94F9E3}" type="presParOf" srcId="{F7074548-FB17-4676-BEB8-1B920EF79B83}" destId="{72420E31-14C6-4128-8C15-2B4A91D10E42}" srcOrd="2" destOrd="0" presId="urn:microsoft.com/office/officeart/2005/8/layout/orgChart1"/>
    <dgm:cxn modelId="{3DB0E1F2-9409-4BDA-8F7B-8BEBEA6AFD3F}" type="presParOf" srcId="{B9026CBF-92CE-4772-8B57-FC74106D9E27}" destId="{B8ABBE6C-68BF-4DD9-8011-56CC3F6CBDD9}" srcOrd="2" destOrd="0" presId="urn:microsoft.com/office/officeart/2005/8/layout/orgChart1"/>
    <dgm:cxn modelId="{11680DD4-8AF4-48BE-BD0A-C022FE413979}" type="presParOf" srcId="{B9026CBF-92CE-4772-8B57-FC74106D9E27}" destId="{B37AC27F-853C-499A-9ADD-AB1E2D0C291B}" srcOrd="3" destOrd="0" presId="urn:microsoft.com/office/officeart/2005/8/layout/orgChart1"/>
    <dgm:cxn modelId="{C1C8BAF5-27FB-48F8-B222-AF5BE8E82986}" type="presParOf" srcId="{B37AC27F-853C-499A-9ADD-AB1E2D0C291B}" destId="{FD6EA7B0-43CC-44E2-BADA-29F20169E675}" srcOrd="0" destOrd="0" presId="urn:microsoft.com/office/officeart/2005/8/layout/orgChart1"/>
    <dgm:cxn modelId="{75CFD368-AC12-4FF5-977C-59AF308CF575}" type="presParOf" srcId="{FD6EA7B0-43CC-44E2-BADA-29F20169E675}" destId="{7A39BEFA-7047-43FF-B277-28B65CA37E9A}" srcOrd="0" destOrd="0" presId="urn:microsoft.com/office/officeart/2005/8/layout/orgChart1"/>
    <dgm:cxn modelId="{FA8B14AF-2FC2-4F4D-AEDC-4A585173FE1B}" type="presParOf" srcId="{FD6EA7B0-43CC-44E2-BADA-29F20169E675}" destId="{567740D1-02FC-4026-831C-D1560529EB1F}" srcOrd="1" destOrd="0" presId="urn:microsoft.com/office/officeart/2005/8/layout/orgChart1"/>
    <dgm:cxn modelId="{F69B7D9F-768C-4CD0-B977-665566EFD810}" type="presParOf" srcId="{B37AC27F-853C-499A-9ADD-AB1E2D0C291B}" destId="{30FBA8E0-4BA0-4574-BAB3-4E2DA01C18C0}" srcOrd="1" destOrd="0" presId="urn:microsoft.com/office/officeart/2005/8/layout/orgChart1"/>
    <dgm:cxn modelId="{0D50C6B1-38D5-4E89-A823-D670ECD896F5}" type="presParOf" srcId="{30FBA8E0-4BA0-4574-BAB3-4E2DA01C18C0}" destId="{B971BB6F-BB5E-4F1B-8D85-64E646FFCD8E}" srcOrd="0" destOrd="0" presId="urn:microsoft.com/office/officeart/2005/8/layout/orgChart1"/>
    <dgm:cxn modelId="{FCE24E88-E38E-4D84-97B4-FD44464DD723}" type="presParOf" srcId="{30FBA8E0-4BA0-4574-BAB3-4E2DA01C18C0}" destId="{7BDF3F30-E513-46A3-BAF7-1394A93A5AF3}" srcOrd="1" destOrd="0" presId="urn:microsoft.com/office/officeart/2005/8/layout/orgChart1"/>
    <dgm:cxn modelId="{402634BE-3346-4520-8C5F-BCD5DEBD6F45}" type="presParOf" srcId="{7BDF3F30-E513-46A3-BAF7-1394A93A5AF3}" destId="{FD330AE4-5D4C-46AC-B032-459504195D5B}" srcOrd="0" destOrd="0" presId="urn:microsoft.com/office/officeart/2005/8/layout/orgChart1"/>
    <dgm:cxn modelId="{205285EC-497D-46F5-B99E-B62E4186ED18}" type="presParOf" srcId="{FD330AE4-5D4C-46AC-B032-459504195D5B}" destId="{5CFC7B1E-F7C9-462F-8180-24BCF57020D3}" srcOrd="0" destOrd="0" presId="urn:microsoft.com/office/officeart/2005/8/layout/orgChart1"/>
    <dgm:cxn modelId="{0591DA8C-2681-46A9-9A41-2ACABAFC006E}" type="presParOf" srcId="{FD330AE4-5D4C-46AC-B032-459504195D5B}" destId="{DEC177B0-CCA3-4612-AB88-E7B5F3CD29FF}" srcOrd="1" destOrd="0" presId="urn:microsoft.com/office/officeart/2005/8/layout/orgChart1"/>
    <dgm:cxn modelId="{9D0A7626-9094-48FD-A0FC-08B9AFCE8793}" type="presParOf" srcId="{7BDF3F30-E513-46A3-BAF7-1394A93A5AF3}" destId="{16A44B3B-A34D-4BC4-A7CB-0A623CEC36CC}" srcOrd="1" destOrd="0" presId="urn:microsoft.com/office/officeart/2005/8/layout/orgChart1"/>
    <dgm:cxn modelId="{6EB7228F-E0A2-492B-B640-061FE1C17B8F}" type="presParOf" srcId="{7BDF3F30-E513-46A3-BAF7-1394A93A5AF3}" destId="{FABE7216-849C-45FE-B473-276EBFD2C1DA}" srcOrd="2" destOrd="0" presId="urn:microsoft.com/office/officeart/2005/8/layout/orgChart1"/>
    <dgm:cxn modelId="{23355C2B-B7E9-4766-813A-C4B0B6900B86}" type="presParOf" srcId="{30FBA8E0-4BA0-4574-BAB3-4E2DA01C18C0}" destId="{22BD70FA-4B4A-431F-8CF7-B02FB254E685}" srcOrd="2" destOrd="0" presId="urn:microsoft.com/office/officeart/2005/8/layout/orgChart1"/>
    <dgm:cxn modelId="{1C33B8DF-2E74-4000-8120-B81C3728FFE9}" type="presParOf" srcId="{30FBA8E0-4BA0-4574-BAB3-4E2DA01C18C0}" destId="{C0F662A0-FD8A-43CA-B163-E1F7B402111D}" srcOrd="3" destOrd="0" presId="urn:microsoft.com/office/officeart/2005/8/layout/orgChart1"/>
    <dgm:cxn modelId="{F1B0EDFA-7499-44A7-9EE1-C0A9DFD11EDE}" type="presParOf" srcId="{C0F662A0-FD8A-43CA-B163-E1F7B402111D}" destId="{D826F93C-536E-43DA-A7A1-094D74753996}" srcOrd="0" destOrd="0" presId="urn:microsoft.com/office/officeart/2005/8/layout/orgChart1"/>
    <dgm:cxn modelId="{C71F3ED8-9177-4AB2-9FA9-FBD5A4CEF970}" type="presParOf" srcId="{D826F93C-536E-43DA-A7A1-094D74753996}" destId="{BC60645D-804D-422E-B024-CC3452AF5264}" srcOrd="0" destOrd="0" presId="urn:microsoft.com/office/officeart/2005/8/layout/orgChart1"/>
    <dgm:cxn modelId="{6C3C017B-82FB-4AC6-8DD9-A531CF42D23E}" type="presParOf" srcId="{D826F93C-536E-43DA-A7A1-094D74753996}" destId="{0EBDCCCB-3187-48DA-B835-952F0A78BDCB}" srcOrd="1" destOrd="0" presId="urn:microsoft.com/office/officeart/2005/8/layout/orgChart1"/>
    <dgm:cxn modelId="{15A4A8AE-7F3F-44D7-8BFC-B4BDE2957CC0}" type="presParOf" srcId="{C0F662A0-FD8A-43CA-B163-E1F7B402111D}" destId="{99A64CE3-7178-468B-8B71-D7408099AC90}" srcOrd="1" destOrd="0" presId="urn:microsoft.com/office/officeart/2005/8/layout/orgChart1"/>
    <dgm:cxn modelId="{65CE8BD8-DCA8-42D1-A826-3F52156BF05E}" type="presParOf" srcId="{C0F662A0-FD8A-43CA-B163-E1F7B402111D}" destId="{2DDB0CFE-7652-4FB4-9021-81DE79096B70}" srcOrd="2" destOrd="0" presId="urn:microsoft.com/office/officeart/2005/8/layout/orgChart1"/>
    <dgm:cxn modelId="{3EE0FDD2-B3AC-42D4-80B2-B775EAB65A9F}" type="presParOf" srcId="{30FBA8E0-4BA0-4574-BAB3-4E2DA01C18C0}" destId="{68CE23E3-642E-471D-8E44-48F52FE2543A}" srcOrd="4" destOrd="0" presId="urn:microsoft.com/office/officeart/2005/8/layout/orgChart1"/>
    <dgm:cxn modelId="{00B8FD61-B647-4A8A-A1BA-3B518E69808C}" type="presParOf" srcId="{30FBA8E0-4BA0-4574-BAB3-4E2DA01C18C0}" destId="{A0AE35A3-709A-4D3F-BD42-A7D5324D00E7}" srcOrd="5" destOrd="0" presId="urn:microsoft.com/office/officeart/2005/8/layout/orgChart1"/>
    <dgm:cxn modelId="{F252C087-1870-4182-8067-BE9B074F5677}" type="presParOf" srcId="{A0AE35A3-709A-4D3F-BD42-A7D5324D00E7}" destId="{0329C9E2-2EB8-4F67-A487-D51BCAEDBD24}" srcOrd="0" destOrd="0" presId="urn:microsoft.com/office/officeart/2005/8/layout/orgChart1"/>
    <dgm:cxn modelId="{6B9E3E24-EBF3-4B30-BFD4-4C5D74D0802E}" type="presParOf" srcId="{0329C9E2-2EB8-4F67-A487-D51BCAEDBD24}" destId="{2962CEA5-BCD6-42F9-ADEE-93D9927664A2}" srcOrd="0" destOrd="0" presId="urn:microsoft.com/office/officeart/2005/8/layout/orgChart1"/>
    <dgm:cxn modelId="{ACB11CD5-3463-498B-BC90-80BCE5B08B66}" type="presParOf" srcId="{0329C9E2-2EB8-4F67-A487-D51BCAEDBD24}" destId="{A997C680-52A0-4B61-8ABA-F86B493A9F62}" srcOrd="1" destOrd="0" presId="urn:microsoft.com/office/officeart/2005/8/layout/orgChart1"/>
    <dgm:cxn modelId="{C99CD434-2C33-4F57-9EA4-61667602896A}" type="presParOf" srcId="{A0AE35A3-709A-4D3F-BD42-A7D5324D00E7}" destId="{F66423DA-B0BE-48EA-A5AB-F1FC1E085A6D}" srcOrd="1" destOrd="0" presId="urn:microsoft.com/office/officeart/2005/8/layout/orgChart1"/>
    <dgm:cxn modelId="{4942D966-AE91-4C9E-94C0-116E3DBC917D}" type="presParOf" srcId="{A0AE35A3-709A-4D3F-BD42-A7D5324D00E7}" destId="{A390D826-7D53-49FE-833B-0D366DF06CE2}" srcOrd="2" destOrd="0" presId="urn:microsoft.com/office/officeart/2005/8/layout/orgChart1"/>
    <dgm:cxn modelId="{6C344DC9-8531-4D54-B443-C799F58EA6F8}" type="presParOf" srcId="{30FBA8E0-4BA0-4574-BAB3-4E2DA01C18C0}" destId="{AEBBE79D-7802-4782-BB7A-1740E1438D7B}" srcOrd="6" destOrd="0" presId="urn:microsoft.com/office/officeart/2005/8/layout/orgChart1"/>
    <dgm:cxn modelId="{24BC556F-6B50-4E17-BD27-09D4DE437F8E}" type="presParOf" srcId="{30FBA8E0-4BA0-4574-BAB3-4E2DA01C18C0}" destId="{997BAFB4-2C28-4E1A-8874-B154985BA30D}" srcOrd="7" destOrd="0" presId="urn:microsoft.com/office/officeart/2005/8/layout/orgChart1"/>
    <dgm:cxn modelId="{7AA08B01-074C-4776-9F51-59A705177EB1}" type="presParOf" srcId="{997BAFB4-2C28-4E1A-8874-B154985BA30D}" destId="{EA223F78-C20C-45C2-971A-F877BD6FED23}" srcOrd="0" destOrd="0" presId="urn:microsoft.com/office/officeart/2005/8/layout/orgChart1"/>
    <dgm:cxn modelId="{6B5B89AF-C73F-48FD-91ED-5F4B2A367F04}" type="presParOf" srcId="{EA223F78-C20C-45C2-971A-F877BD6FED23}" destId="{29A3D703-C39E-4575-9DD5-348A56681D64}" srcOrd="0" destOrd="0" presId="urn:microsoft.com/office/officeart/2005/8/layout/orgChart1"/>
    <dgm:cxn modelId="{F03659F0-5D64-4650-8DB0-9652F4DE02B9}" type="presParOf" srcId="{EA223F78-C20C-45C2-971A-F877BD6FED23}" destId="{3B3BA78D-B7B4-4C67-925E-78F6145457B7}" srcOrd="1" destOrd="0" presId="urn:microsoft.com/office/officeart/2005/8/layout/orgChart1"/>
    <dgm:cxn modelId="{85F9DE5A-3B57-4AB9-8E9B-06092A94CCB7}" type="presParOf" srcId="{997BAFB4-2C28-4E1A-8874-B154985BA30D}" destId="{8193D8A7-CD97-4ACB-BE2E-05C23A86F413}" srcOrd="1" destOrd="0" presId="urn:microsoft.com/office/officeart/2005/8/layout/orgChart1"/>
    <dgm:cxn modelId="{8278411C-5C70-4E34-9D17-AC5A07C9687D}" type="presParOf" srcId="{8193D8A7-CD97-4ACB-BE2E-05C23A86F413}" destId="{D743EFF4-81F4-472B-B243-4CDD121BE4AD}" srcOrd="0" destOrd="0" presId="urn:microsoft.com/office/officeart/2005/8/layout/orgChart1"/>
    <dgm:cxn modelId="{18244AB7-D54E-4A3C-88FA-E19A4712B51E}" type="presParOf" srcId="{8193D8A7-CD97-4ACB-BE2E-05C23A86F413}" destId="{EB6FF273-AADA-43C8-A64B-BFF506F6B146}" srcOrd="1" destOrd="0" presId="urn:microsoft.com/office/officeart/2005/8/layout/orgChart1"/>
    <dgm:cxn modelId="{542F0F6D-199A-41F2-A6A3-D29F96BC3781}" type="presParOf" srcId="{EB6FF273-AADA-43C8-A64B-BFF506F6B146}" destId="{9F737225-03F2-4B2B-A5FB-C89C7AE484C8}" srcOrd="0" destOrd="0" presId="urn:microsoft.com/office/officeart/2005/8/layout/orgChart1"/>
    <dgm:cxn modelId="{F9D2410C-82E2-4437-8CE9-CC76875DD240}" type="presParOf" srcId="{9F737225-03F2-4B2B-A5FB-C89C7AE484C8}" destId="{37E2A076-A1B9-45E1-99BF-F8090ED777E6}" srcOrd="0" destOrd="0" presId="urn:microsoft.com/office/officeart/2005/8/layout/orgChart1"/>
    <dgm:cxn modelId="{2481498B-866B-4059-96FF-A4A75C24B399}" type="presParOf" srcId="{9F737225-03F2-4B2B-A5FB-C89C7AE484C8}" destId="{36BCA823-BA26-4FF0-A780-3FDDF986C773}" srcOrd="1" destOrd="0" presId="urn:microsoft.com/office/officeart/2005/8/layout/orgChart1"/>
    <dgm:cxn modelId="{DB1644FE-A1D6-45DE-B5BF-F44967CAD614}" type="presParOf" srcId="{EB6FF273-AADA-43C8-A64B-BFF506F6B146}" destId="{6E198C72-D063-47E0-A2FC-6CF7359F5B1C}" srcOrd="1" destOrd="0" presId="urn:microsoft.com/office/officeart/2005/8/layout/orgChart1"/>
    <dgm:cxn modelId="{9CEAD8E7-C4CA-4D9F-8D3B-CD13804777FB}" type="presParOf" srcId="{EB6FF273-AADA-43C8-A64B-BFF506F6B146}" destId="{0A3A6325-AA5D-4FDE-BFA1-B50D009F52B3}" srcOrd="2" destOrd="0" presId="urn:microsoft.com/office/officeart/2005/8/layout/orgChart1"/>
    <dgm:cxn modelId="{09676521-0061-4CC9-A53C-C1716191FD72}" type="presParOf" srcId="{8193D8A7-CD97-4ACB-BE2E-05C23A86F413}" destId="{AF4B641D-3469-41E4-BC0E-66E6CE14951C}" srcOrd="2" destOrd="0" presId="urn:microsoft.com/office/officeart/2005/8/layout/orgChart1"/>
    <dgm:cxn modelId="{CFA07303-24B4-454B-A7A6-67665DCD7B81}" type="presParOf" srcId="{8193D8A7-CD97-4ACB-BE2E-05C23A86F413}" destId="{5ECBD94B-A395-4789-9EC2-06778EDEB92E}" srcOrd="3" destOrd="0" presId="urn:microsoft.com/office/officeart/2005/8/layout/orgChart1"/>
    <dgm:cxn modelId="{FDC3DC1D-8E9A-4698-815E-F3FE7B306DA2}" type="presParOf" srcId="{5ECBD94B-A395-4789-9EC2-06778EDEB92E}" destId="{8BA96CE4-575A-4A50-9F2C-E8E18EE348F5}" srcOrd="0" destOrd="0" presId="urn:microsoft.com/office/officeart/2005/8/layout/orgChart1"/>
    <dgm:cxn modelId="{80D9F524-CE78-4260-915A-02068BA639F0}" type="presParOf" srcId="{8BA96CE4-575A-4A50-9F2C-E8E18EE348F5}" destId="{96B8A384-4A64-4FF4-88E2-D08047F72215}" srcOrd="0" destOrd="0" presId="urn:microsoft.com/office/officeart/2005/8/layout/orgChart1"/>
    <dgm:cxn modelId="{EB7622F9-0EE9-4E2E-88DB-F840CC09D154}" type="presParOf" srcId="{8BA96CE4-575A-4A50-9F2C-E8E18EE348F5}" destId="{858BA945-ED3A-44FD-8179-2FA8DD64FFE8}" srcOrd="1" destOrd="0" presId="urn:microsoft.com/office/officeart/2005/8/layout/orgChart1"/>
    <dgm:cxn modelId="{7F59C226-6893-4C58-9EA6-810454C7AC4A}" type="presParOf" srcId="{5ECBD94B-A395-4789-9EC2-06778EDEB92E}" destId="{BE08D2E3-EFA1-4E26-BCC5-B54F991CD5A9}" srcOrd="1" destOrd="0" presId="urn:microsoft.com/office/officeart/2005/8/layout/orgChart1"/>
    <dgm:cxn modelId="{ECECB282-DE40-4002-A4F7-D36FAF0335BA}" type="presParOf" srcId="{5ECBD94B-A395-4789-9EC2-06778EDEB92E}" destId="{827733DE-98DA-48C3-BD30-F076D1712C12}" srcOrd="2" destOrd="0" presId="urn:microsoft.com/office/officeart/2005/8/layout/orgChart1"/>
    <dgm:cxn modelId="{09C3FFC5-A1E9-4B4E-A2E9-F3D2A23209FA}" type="presParOf" srcId="{8193D8A7-CD97-4ACB-BE2E-05C23A86F413}" destId="{3CE672DD-D6F6-4DC4-90B0-27CB0AE09D00}" srcOrd="4" destOrd="0" presId="urn:microsoft.com/office/officeart/2005/8/layout/orgChart1"/>
    <dgm:cxn modelId="{154FD0D5-14F5-43BE-9958-C85225BF8601}" type="presParOf" srcId="{8193D8A7-CD97-4ACB-BE2E-05C23A86F413}" destId="{8CC38EE6-283F-4151-A134-3B1452D0AD3F}" srcOrd="5" destOrd="0" presId="urn:microsoft.com/office/officeart/2005/8/layout/orgChart1"/>
    <dgm:cxn modelId="{3F80E177-005A-4942-8DEF-8255EDFC8C66}" type="presParOf" srcId="{8CC38EE6-283F-4151-A134-3B1452D0AD3F}" destId="{1D1F1384-916D-4C1A-8574-5C5DD0B28E9B}" srcOrd="0" destOrd="0" presId="urn:microsoft.com/office/officeart/2005/8/layout/orgChart1"/>
    <dgm:cxn modelId="{FE89FA7D-A62A-4D79-A776-BFDFAE8CE8E4}" type="presParOf" srcId="{1D1F1384-916D-4C1A-8574-5C5DD0B28E9B}" destId="{1484650A-564B-47E1-A412-DC56CE806DDD}" srcOrd="0" destOrd="0" presId="urn:microsoft.com/office/officeart/2005/8/layout/orgChart1"/>
    <dgm:cxn modelId="{237B1F74-AF74-420C-9F5E-6EEEE5E36088}" type="presParOf" srcId="{1D1F1384-916D-4C1A-8574-5C5DD0B28E9B}" destId="{29F57E51-EDDD-48CA-BE28-BAF43B2A8324}" srcOrd="1" destOrd="0" presId="urn:microsoft.com/office/officeart/2005/8/layout/orgChart1"/>
    <dgm:cxn modelId="{3F9D440C-DD2F-4609-9BBE-AB02C174BF4C}" type="presParOf" srcId="{8CC38EE6-283F-4151-A134-3B1452D0AD3F}" destId="{D7618C26-0BA8-44BE-BA6E-0A13BEBF1541}" srcOrd="1" destOrd="0" presId="urn:microsoft.com/office/officeart/2005/8/layout/orgChart1"/>
    <dgm:cxn modelId="{4FDEFD86-B1C2-45EA-A761-D3B70E4DE216}" type="presParOf" srcId="{8CC38EE6-283F-4151-A134-3B1452D0AD3F}" destId="{A3CEA7A9-3276-4B81-A927-6DC51815DD87}" srcOrd="2" destOrd="0" presId="urn:microsoft.com/office/officeart/2005/8/layout/orgChart1"/>
    <dgm:cxn modelId="{563EC8B0-92DA-4CE5-AA2E-73345A3CAE93}" type="presParOf" srcId="{997BAFB4-2C28-4E1A-8874-B154985BA30D}" destId="{DFB8CB42-C732-4C02-9FDB-D135FB3E9EBD}" srcOrd="2" destOrd="0" presId="urn:microsoft.com/office/officeart/2005/8/layout/orgChart1"/>
    <dgm:cxn modelId="{2E528467-E368-43FA-BDE8-3122C0BD76FD}" type="presParOf" srcId="{B37AC27F-853C-499A-9ADD-AB1E2D0C291B}" destId="{3A5996C4-2E89-4373-AA94-23FC841F1319}" srcOrd="2" destOrd="0" presId="urn:microsoft.com/office/officeart/2005/8/layout/orgChart1"/>
    <dgm:cxn modelId="{D9BB176A-E4C1-4A36-9472-A0C7B24649CC}" type="presParOf" srcId="{FF4A6732-2BFE-4187-9278-35CDFAFDCEBC}" destId="{CCF709B0-932A-41ED-A5AB-30F7D506F64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672DD-D6F6-4DC4-90B0-27CB0AE09D00}">
      <dsp:nvSpPr>
        <dsp:cNvPr id="0" name=""/>
        <dsp:cNvSpPr/>
      </dsp:nvSpPr>
      <dsp:spPr>
        <a:xfrm>
          <a:off x="7103077" y="2419815"/>
          <a:ext cx="188885" cy="2367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7367"/>
              </a:lnTo>
              <a:lnTo>
                <a:pt x="188885" y="236736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B641D-3469-41E4-BC0E-66E6CE14951C}">
      <dsp:nvSpPr>
        <dsp:cNvPr id="0" name=""/>
        <dsp:cNvSpPr/>
      </dsp:nvSpPr>
      <dsp:spPr>
        <a:xfrm>
          <a:off x="7103077" y="2419815"/>
          <a:ext cx="188885" cy="1473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3308"/>
              </a:lnTo>
              <a:lnTo>
                <a:pt x="188885" y="14733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43EFF4-81F4-472B-B243-4CDD121BE4AD}">
      <dsp:nvSpPr>
        <dsp:cNvPr id="0" name=""/>
        <dsp:cNvSpPr/>
      </dsp:nvSpPr>
      <dsp:spPr>
        <a:xfrm>
          <a:off x="7103077" y="2419815"/>
          <a:ext cx="188885" cy="579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9249"/>
              </a:lnTo>
              <a:lnTo>
                <a:pt x="188885" y="57924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BBE79D-7802-4782-BB7A-1740E1438D7B}">
      <dsp:nvSpPr>
        <dsp:cNvPr id="0" name=""/>
        <dsp:cNvSpPr/>
      </dsp:nvSpPr>
      <dsp:spPr>
        <a:xfrm>
          <a:off x="5321255" y="1525756"/>
          <a:ext cx="2285517" cy="264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220"/>
              </a:lnTo>
              <a:lnTo>
                <a:pt x="2285517" y="132220"/>
              </a:lnTo>
              <a:lnTo>
                <a:pt x="2285517" y="26444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E23E3-642E-471D-8E44-48F52FE2543A}">
      <dsp:nvSpPr>
        <dsp:cNvPr id="0" name=""/>
        <dsp:cNvSpPr/>
      </dsp:nvSpPr>
      <dsp:spPr>
        <a:xfrm>
          <a:off x="5321255" y="1525756"/>
          <a:ext cx="761839" cy="264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220"/>
              </a:lnTo>
              <a:lnTo>
                <a:pt x="761839" y="132220"/>
              </a:lnTo>
              <a:lnTo>
                <a:pt x="761839" y="26444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D70FA-4B4A-431F-8CF7-B02FB254E685}">
      <dsp:nvSpPr>
        <dsp:cNvPr id="0" name=""/>
        <dsp:cNvSpPr/>
      </dsp:nvSpPr>
      <dsp:spPr>
        <a:xfrm>
          <a:off x="4559415" y="1525756"/>
          <a:ext cx="761839" cy="264440"/>
        </a:xfrm>
        <a:custGeom>
          <a:avLst/>
          <a:gdLst/>
          <a:ahLst/>
          <a:cxnLst/>
          <a:rect l="0" t="0" r="0" b="0"/>
          <a:pathLst>
            <a:path>
              <a:moveTo>
                <a:pt x="761839" y="0"/>
              </a:moveTo>
              <a:lnTo>
                <a:pt x="761839" y="132220"/>
              </a:lnTo>
              <a:lnTo>
                <a:pt x="0" y="132220"/>
              </a:lnTo>
              <a:lnTo>
                <a:pt x="0" y="26444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71BB6F-BB5E-4F1B-8D85-64E646FFCD8E}">
      <dsp:nvSpPr>
        <dsp:cNvPr id="0" name=""/>
        <dsp:cNvSpPr/>
      </dsp:nvSpPr>
      <dsp:spPr>
        <a:xfrm>
          <a:off x="3035737" y="1525756"/>
          <a:ext cx="2285517" cy="264440"/>
        </a:xfrm>
        <a:custGeom>
          <a:avLst/>
          <a:gdLst/>
          <a:ahLst/>
          <a:cxnLst/>
          <a:rect l="0" t="0" r="0" b="0"/>
          <a:pathLst>
            <a:path>
              <a:moveTo>
                <a:pt x="2285517" y="0"/>
              </a:moveTo>
              <a:lnTo>
                <a:pt x="2285517" y="132220"/>
              </a:lnTo>
              <a:lnTo>
                <a:pt x="0" y="132220"/>
              </a:lnTo>
              <a:lnTo>
                <a:pt x="0" y="26444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BBE6C-68BF-4DD9-8011-56CC3F6CBDD9}">
      <dsp:nvSpPr>
        <dsp:cNvPr id="0" name=""/>
        <dsp:cNvSpPr/>
      </dsp:nvSpPr>
      <dsp:spPr>
        <a:xfrm>
          <a:off x="3259252" y="631697"/>
          <a:ext cx="2062002" cy="264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220"/>
              </a:lnTo>
              <a:lnTo>
                <a:pt x="2062002" y="132220"/>
              </a:lnTo>
              <a:lnTo>
                <a:pt x="2062002" y="26444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E7F49-34C6-4ED5-A10C-545DABE3EB50}">
      <dsp:nvSpPr>
        <dsp:cNvPr id="0" name=""/>
        <dsp:cNvSpPr/>
      </dsp:nvSpPr>
      <dsp:spPr>
        <a:xfrm>
          <a:off x="693554" y="1525756"/>
          <a:ext cx="188885" cy="4155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5485"/>
              </a:lnTo>
              <a:lnTo>
                <a:pt x="188885" y="415548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EA03F4-92D3-4B22-8620-A5142B8E7C95}">
      <dsp:nvSpPr>
        <dsp:cNvPr id="0" name=""/>
        <dsp:cNvSpPr/>
      </dsp:nvSpPr>
      <dsp:spPr>
        <a:xfrm>
          <a:off x="693554" y="1525756"/>
          <a:ext cx="188885" cy="3261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1426"/>
              </a:lnTo>
              <a:lnTo>
                <a:pt x="188885" y="326142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7773E4-9A8E-4E12-9036-43421C50E893}">
      <dsp:nvSpPr>
        <dsp:cNvPr id="0" name=""/>
        <dsp:cNvSpPr/>
      </dsp:nvSpPr>
      <dsp:spPr>
        <a:xfrm>
          <a:off x="693554" y="1525756"/>
          <a:ext cx="188885" cy="2367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7367"/>
              </a:lnTo>
              <a:lnTo>
                <a:pt x="188885" y="236736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B00164-BDE7-49D2-A8C1-250C731C49FC}">
      <dsp:nvSpPr>
        <dsp:cNvPr id="0" name=""/>
        <dsp:cNvSpPr/>
      </dsp:nvSpPr>
      <dsp:spPr>
        <a:xfrm>
          <a:off x="693554" y="1525756"/>
          <a:ext cx="188885" cy="1473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3308"/>
              </a:lnTo>
              <a:lnTo>
                <a:pt x="188885" y="147330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68F56D-5644-4A98-AF07-8A78F0E64645}">
      <dsp:nvSpPr>
        <dsp:cNvPr id="0" name=""/>
        <dsp:cNvSpPr/>
      </dsp:nvSpPr>
      <dsp:spPr>
        <a:xfrm>
          <a:off x="693554" y="1525756"/>
          <a:ext cx="188885" cy="579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9249"/>
              </a:lnTo>
              <a:lnTo>
                <a:pt x="188885" y="57924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2FB8D8-5C18-4F13-9783-5C889A6D7E10}">
      <dsp:nvSpPr>
        <dsp:cNvPr id="0" name=""/>
        <dsp:cNvSpPr/>
      </dsp:nvSpPr>
      <dsp:spPr>
        <a:xfrm>
          <a:off x="1197250" y="631697"/>
          <a:ext cx="2062002" cy="264440"/>
        </a:xfrm>
        <a:custGeom>
          <a:avLst/>
          <a:gdLst/>
          <a:ahLst/>
          <a:cxnLst/>
          <a:rect l="0" t="0" r="0" b="0"/>
          <a:pathLst>
            <a:path>
              <a:moveTo>
                <a:pt x="2062002" y="0"/>
              </a:moveTo>
              <a:lnTo>
                <a:pt x="2062002" y="132220"/>
              </a:lnTo>
              <a:lnTo>
                <a:pt x="0" y="132220"/>
              </a:lnTo>
              <a:lnTo>
                <a:pt x="0" y="26444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2E8C8E-FDA2-46B3-B07C-57D642FDA3ED}">
      <dsp:nvSpPr>
        <dsp:cNvPr id="0" name=""/>
        <dsp:cNvSpPr/>
      </dsp:nvSpPr>
      <dsp:spPr>
        <a:xfrm>
          <a:off x="2629633" y="2078"/>
          <a:ext cx="1259238" cy="6296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500" kern="1200" dirty="0"/>
            <a:t>Dirección General</a:t>
          </a:r>
        </a:p>
      </dsp:txBody>
      <dsp:txXfrm>
        <a:off x="2629633" y="2078"/>
        <a:ext cx="1259238" cy="629619"/>
      </dsp:txXfrm>
    </dsp:sp>
    <dsp:sp modelId="{18524290-72FD-4EA0-BAEA-72206D23C452}">
      <dsp:nvSpPr>
        <dsp:cNvPr id="0" name=""/>
        <dsp:cNvSpPr/>
      </dsp:nvSpPr>
      <dsp:spPr>
        <a:xfrm>
          <a:off x="567631" y="896137"/>
          <a:ext cx="1259238" cy="6296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500" kern="1200" dirty="0"/>
            <a:t>Producción </a:t>
          </a:r>
          <a:endParaRPr lang="es-CR" sz="1500" kern="1200" dirty="0"/>
        </a:p>
      </dsp:txBody>
      <dsp:txXfrm>
        <a:off x="567631" y="896137"/>
        <a:ext cx="1259238" cy="629619"/>
      </dsp:txXfrm>
    </dsp:sp>
    <dsp:sp modelId="{B05FC733-E12A-49EA-AA2E-DD933934FC11}">
      <dsp:nvSpPr>
        <dsp:cNvPr id="0" name=""/>
        <dsp:cNvSpPr/>
      </dsp:nvSpPr>
      <dsp:spPr>
        <a:xfrm>
          <a:off x="882440" y="1790196"/>
          <a:ext cx="1259238" cy="6296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500" kern="1200" dirty="0"/>
            <a:t>Fabricación</a:t>
          </a:r>
        </a:p>
      </dsp:txBody>
      <dsp:txXfrm>
        <a:off x="882440" y="1790196"/>
        <a:ext cx="1259238" cy="629619"/>
      </dsp:txXfrm>
    </dsp:sp>
    <dsp:sp modelId="{0E88DA65-1918-43FE-860F-6EFA45DB6D91}">
      <dsp:nvSpPr>
        <dsp:cNvPr id="0" name=""/>
        <dsp:cNvSpPr/>
      </dsp:nvSpPr>
      <dsp:spPr>
        <a:xfrm>
          <a:off x="882440" y="2684255"/>
          <a:ext cx="1259238" cy="6296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500" kern="1200" dirty="0"/>
            <a:t>Almacén</a:t>
          </a:r>
        </a:p>
      </dsp:txBody>
      <dsp:txXfrm>
        <a:off x="882440" y="2684255"/>
        <a:ext cx="1259238" cy="629619"/>
      </dsp:txXfrm>
    </dsp:sp>
    <dsp:sp modelId="{71BE53AF-DF4D-4E62-B909-4F0B5F863CEF}">
      <dsp:nvSpPr>
        <dsp:cNvPr id="0" name=""/>
        <dsp:cNvSpPr/>
      </dsp:nvSpPr>
      <dsp:spPr>
        <a:xfrm>
          <a:off x="882440" y="3578314"/>
          <a:ext cx="1259238" cy="6296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500" kern="1200" dirty="0"/>
            <a:t>Compras</a:t>
          </a:r>
        </a:p>
      </dsp:txBody>
      <dsp:txXfrm>
        <a:off x="882440" y="3578314"/>
        <a:ext cx="1259238" cy="629619"/>
      </dsp:txXfrm>
    </dsp:sp>
    <dsp:sp modelId="{10117CD3-7D60-46D4-A16B-7EB73F28F30F}">
      <dsp:nvSpPr>
        <dsp:cNvPr id="0" name=""/>
        <dsp:cNvSpPr/>
      </dsp:nvSpPr>
      <dsp:spPr>
        <a:xfrm>
          <a:off x="882440" y="4472373"/>
          <a:ext cx="1259238" cy="6296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500" kern="1200" dirty="0"/>
            <a:t>Mantenimiento </a:t>
          </a:r>
        </a:p>
      </dsp:txBody>
      <dsp:txXfrm>
        <a:off x="882440" y="4472373"/>
        <a:ext cx="1259238" cy="629619"/>
      </dsp:txXfrm>
    </dsp:sp>
    <dsp:sp modelId="{EE1EDA75-481E-4935-8D07-5BB4D6F12069}">
      <dsp:nvSpPr>
        <dsp:cNvPr id="0" name=""/>
        <dsp:cNvSpPr/>
      </dsp:nvSpPr>
      <dsp:spPr>
        <a:xfrm>
          <a:off x="882440" y="5366432"/>
          <a:ext cx="1259238" cy="6296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500" kern="1200" dirty="0"/>
            <a:t>Importaciones</a:t>
          </a:r>
        </a:p>
      </dsp:txBody>
      <dsp:txXfrm>
        <a:off x="882440" y="5366432"/>
        <a:ext cx="1259238" cy="629619"/>
      </dsp:txXfrm>
    </dsp:sp>
    <dsp:sp modelId="{7A39BEFA-7047-43FF-B277-28B65CA37E9A}">
      <dsp:nvSpPr>
        <dsp:cNvPr id="0" name=""/>
        <dsp:cNvSpPr/>
      </dsp:nvSpPr>
      <dsp:spPr>
        <a:xfrm>
          <a:off x="4691636" y="896137"/>
          <a:ext cx="1259238" cy="6296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500" kern="1200" dirty="0"/>
            <a:t>Comercial</a:t>
          </a:r>
          <a:endParaRPr lang="es-CR" sz="1500" kern="1200" dirty="0"/>
        </a:p>
      </dsp:txBody>
      <dsp:txXfrm>
        <a:off x="4691636" y="896137"/>
        <a:ext cx="1259238" cy="629619"/>
      </dsp:txXfrm>
    </dsp:sp>
    <dsp:sp modelId="{5CFC7B1E-F7C9-462F-8180-24BCF57020D3}">
      <dsp:nvSpPr>
        <dsp:cNvPr id="0" name=""/>
        <dsp:cNvSpPr/>
      </dsp:nvSpPr>
      <dsp:spPr>
        <a:xfrm>
          <a:off x="2406118" y="1790196"/>
          <a:ext cx="1259238" cy="6296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500" kern="1200" dirty="0"/>
            <a:t>Ventas</a:t>
          </a:r>
        </a:p>
      </dsp:txBody>
      <dsp:txXfrm>
        <a:off x="2406118" y="1790196"/>
        <a:ext cx="1259238" cy="629619"/>
      </dsp:txXfrm>
    </dsp:sp>
    <dsp:sp modelId="{BC60645D-804D-422E-B024-CC3452AF5264}">
      <dsp:nvSpPr>
        <dsp:cNvPr id="0" name=""/>
        <dsp:cNvSpPr/>
      </dsp:nvSpPr>
      <dsp:spPr>
        <a:xfrm>
          <a:off x="3929796" y="1790196"/>
          <a:ext cx="1259238" cy="6296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500" kern="1200" dirty="0"/>
            <a:t>Mercadeo</a:t>
          </a:r>
        </a:p>
      </dsp:txBody>
      <dsp:txXfrm>
        <a:off x="3929796" y="1790196"/>
        <a:ext cx="1259238" cy="629619"/>
      </dsp:txXfrm>
    </dsp:sp>
    <dsp:sp modelId="{2962CEA5-BCD6-42F9-ADEE-93D9927664A2}">
      <dsp:nvSpPr>
        <dsp:cNvPr id="0" name=""/>
        <dsp:cNvSpPr/>
      </dsp:nvSpPr>
      <dsp:spPr>
        <a:xfrm>
          <a:off x="5453475" y="1790196"/>
          <a:ext cx="1259238" cy="6296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500" kern="1200" dirty="0"/>
            <a:t>Financiero </a:t>
          </a:r>
        </a:p>
      </dsp:txBody>
      <dsp:txXfrm>
        <a:off x="5453475" y="1790196"/>
        <a:ext cx="1259238" cy="629619"/>
      </dsp:txXfrm>
    </dsp:sp>
    <dsp:sp modelId="{29A3D703-C39E-4575-9DD5-348A56681D64}">
      <dsp:nvSpPr>
        <dsp:cNvPr id="0" name=""/>
        <dsp:cNvSpPr/>
      </dsp:nvSpPr>
      <dsp:spPr>
        <a:xfrm>
          <a:off x="6977153" y="1790196"/>
          <a:ext cx="1259238" cy="6296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500" kern="1200" dirty="0"/>
            <a:t>Administrativa</a:t>
          </a:r>
        </a:p>
      </dsp:txBody>
      <dsp:txXfrm>
        <a:off x="6977153" y="1790196"/>
        <a:ext cx="1259238" cy="629619"/>
      </dsp:txXfrm>
    </dsp:sp>
    <dsp:sp modelId="{37E2A076-A1B9-45E1-99BF-F8090ED777E6}">
      <dsp:nvSpPr>
        <dsp:cNvPr id="0" name=""/>
        <dsp:cNvSpPr/>
      </dsp:nvSpPr>
      <dsp:spPr>
        <a:xfrm>
          <a:off x="7291962" y="2684255"/>
          <a:ext cx="1259238" cy="6296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500" kern="1200" dirty="0"/>
            <a:t>Reclutamiento </a:t>
          </a:r>
        </a:p>
      </dsp:txBody>
      <dsp:txXfrm>
        <a:off x="7291962" y="2684255"/>
        <a:ext cx="1259238" cy="629619"/>
      </dsp:txXfrm>
    </dsp:sp>
    <dsp:sp modelId="{96B8A384-4A64-4FF4-88E2-D08047F72215}">
      <dsp:nvSpPr>
        <dsp:cNvPr id="0" name=""/>
        <dsp:cNvSpPr/>
      </dsp:nvSpPr>
      <dsp:spPr>
        <a:xfrm>
          <a:off x="7291962" y="3578314"/>
          <a:ext cx="1259238" cy="6296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500" kern="1200" dirty="0"/>
            <a:t>Personal y Desempeño</a:t>
          </a:r>
        </a:p>
      </dsp:txBody>
      <dsp:txXfrm>
        <a:off x="7291962" y="3578314"/>
        <a:ext cx="1259238" cy="629619"/>
      </dsp:txXfrm>
    </dsp:sp>
    <dsp:sp modelId="{1484650A-564B-47E1-A412-DC56CE806DDD}">
      <dsp:nvSpPr>
        <dsp:cNvPr id="0" name=""/>
        <dsp:cNvSpPr/>
      </dsp:nvSpPr>
      <dsp:spPr>
        <a:xfrm>
          <a:off x="7291962" y="4472373"/>
          <a:ext cx="1259238" cy="6296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500" kern="1200"/>
            <a:t>Mensajeria</a:t>
          </a:r>
          <a:endParaRPr lang="es-CR" sz="1500" kern="1200" dirty="0"/>
        </a:p>
      </dsp:txBody>
      <dsp:txXfrm>
        <a:off x="7291962" y="4472373"/>
        <a:ext cx="1259238" cy="629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42928-7F60-42F2-8034-38E970FFC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31E510-DDE0-4472-B2FC-F79A83391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1217E3-47DA-44C0-BAA3-1448B18AC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3EFB-9A06-4D6E-93AD-8425288AF231}" type="datetimeFigureOut">
              <a:rPr lang="es-CR" smtClean="0"/>
              <a:t>28/5/2021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0772EE-7DFA-4B8D-A7FC-7314C68D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8CA80E-BB4A-4A8F-AFBC-06A699FF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DEB2-0FB8-49E9-9E92-B8F94E9AADB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5144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B27D7-422D-4611-8499-32AF2CD5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D4A3E8-25B2-494B-A167-0448FE1A7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317A0E-97CE-4790-AFDA-AAE7DC21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3EFB-9A06-4D6E-93AD-8425288AF231}" type="datetimeFigureOut">
              <a:rPr lang="es-CR" smtClean="0"/>
              <a:t>28/5/2021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CD3526-7C0E-42EB-99ED-4445F00E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E5922C-3D87-4D47-ADA6-91728174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DEB2-0FB8-49E9-9E92-B8F94E9AADB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3230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16F2FE-413A-421D-BC67-532917591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A86A15-1BBB-4A91-8841-2522292DD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F9BF57-32FA-40F6-BD5C-B5C36099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3EFB-9A06-4D6E-93AD-8425288AF231}" type="datetimeFigureOut">
              <a:rPr lang="es-CR" smtClean="0"/>
              <a:t>28/5/2021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47C650-1F5F-4B8C-8ABE-B8F99594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BE13F9-CD49-41E1-B000-8479BAAC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DEB2-0FB8-49E9-9E92-B8F94E9AADB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9466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81ED3-A4D2-4F23-ACAB-11863151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1589A5-47E1-4123-8A3A-FEC0A098F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26D6BA-0769-4B6F-81CA-502BD5EC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3EFB-9A06-4D6E-93AD-8425288AF231}" type="datetimeFigureOut">
              <a:rPr lang="es-CR" smtClean="0"/>
              <a:t>28/5/2021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759A79-C80D-4A7A-9761-0B6F9B7C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FBD4E5-C82F-4D33-A559-7F7DC921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DEB2-0FB8-49E9-9E92-B8F94E9AADB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8597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E453C-9898-42C5-97DA-1778CEAB8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58B479-E02E-400C-B6B2-3A7FE476A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6A7FB8-62ED-47CD-BDD1-92DC7E48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3EFB-9A06-4D6E-93AD-8425288AF231}" type="datetimeFigureOut">
              <a:rPr lang="es-CR" smtClean="0"/>
              <a:t>28/5/2021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4962F6-E212-4EF0-9DA7-16650014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35ECE1-FBC4-4856-92B3-AF252585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DEB2-0FB8-49E9-9E92-B8F94E9AADB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2086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B11D3-5AE7-4F7C-A3BA-2CAD1306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C83996-3F5B-4F22-8C52-660E1ACBC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B78534-FEBD-4E17-9FB0-7DA72A62A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F3EA1F-2E81-4354-8CEF-18F79A52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3EFB-9A06-4D6E-93AD-8425288AF231}" type="datetimeFigureOut">
              <a:rPr lang="es-CR" smtClean="0"/>
              <a:t>28/5/2021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2C2AD1-D0A0-4054-8F7F-348F5141B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D30A9E-6701-4915-A13F-714A02C6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DEB2-0FB8-49E9-9E92-B8F94E9AADB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3754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2590E-3198-48C8-BBA7-3558BE7F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FB2F52-BCB4-4D98-8155-949E4B8AA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CB0321-A67E-46BB-A236-E95B23969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946ED0-130A-4316-9EBC-0AB4516B6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0E5831-5D4A-4F3F-97A2-B06845289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11231F-C08B-47BC-9679-D74E8B92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3EFB-9A06-4D6E-93AD-8425288AF231}" type="datetimeFigureOut">
              <a:rPr lang="es-CR" smtClean="0"/>
              <a:t>28/5/2021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2EBD2AA-238F-4475-BC30-41CEF1A2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9CC5FE8-20AA-4C72-8546-9CD642EC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DEB2-0FB8-49E9-9E92-B8F94E9AADB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1216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347F4-6D90-4ACC-B8C8-B0DC2693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0760CC-C97F-433B-B13C-7424D56B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3EFB-9A06-4D6E-93AD-8425288AF231}" type="datetimeFigureOut">
              <a:rPr lang="es-CR" smtClean="0"/>
              <a:t>28/5/2021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F35933-DEEE-4767-9685-C6DB0805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9A4D3B-9D8F-46D4-B16F-07651114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DEB2-0FB8-49E9-9E92-B8F94E9AADB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6995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0411F6D-6F9D-4E9C-8738-882A3374B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3EFB-9A06-4D6E-93AD-8425288AF231}" type="datetimeFigureOut">
              <a:rPr lang="es-CR" smtClean="0"/>
              <a:t>28/5/2021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16B48A-0377-482D-9F13-C7180AB0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8170C1-F250-4235-8FFC-43F7A879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DEB2-0FB8-49E9-9E92-B8F94E9AADB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4806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76CD8-841C-42F2-9C56-95F08774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D2A6C9-28CE-4869-8981-38858D084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679F86-04D2-4B7E-9404-DC06E6255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DE4389-9E38-4899-BAE3-EF1EE926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3EFB-9A06-4D6E-93AD-8425288AF231}" type="datetimeFigureOut">
              <a:rPr lang="es-CR" smtClean="0"/>
              <a:t>28/5/2021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A7E7F7-21B5-4F84-8903-C1BFFB53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FB17CE-B0F6-4E08-BEC7-9041ADBB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DEB2-0FB8-49E9-9E92-B8F94E9AADB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9418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148B9-3EEF-428A-9A79-6A2A3217C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A0E4F6A-A997-413B-B2AD-FAD6324E4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90FDC2-B7FC-459F-B7CA-DB96A9F5F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BBBB62-890A-4E1B-860E-7C3E5940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3EFB-9A06-4D6E-93AD-8425288AF231}" type="datetimeFigureOut">
              <a:rPr lang="es-CR" smtClean="0"/>
              <a:t>28/5/2021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2486F7-2524-4938-8509-C11A4BB1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355247-93C8-4050-92FB-2156F5FB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DEB2-0FB8-49E9-9E92-B8F94E9AADB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8929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413B7D2-5E38-4A66-936A-EDECB675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888562-C884-4F5C-A506-2BF081877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6318CC-8D67-45DF-AA25-0BBEC498F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C3EFB-9A06-4D6E-93AD-8425288AF231}" type="datetimeFigureOut">
              <a:rPr lang="es-CR" smtClean="0"/>
              <a:t>28/5/2021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DF40DF-DCBA-497F-9D48-5C4D8D46B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A7F607-D028-443A-9DD2-CD87E4394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8DEB2-0FB8-49E9-9E92-B8F94E9AADB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394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B783A600-DB69-4149-80FF-B6B3B68FA9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7342657"/>
              </p:ext>
            </p:extLst>
          </p:nvPr>
        </p:nvGraphicFramePr>
        <p:xfrm>
          <a:off x="3540154" y="260058"/>
          <a:ext cx="9118832" cy="5998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1AE52FE1-8D26-47B4-AE9F-7F4BCE307A91}"/>
              </a:ext>
            </a:extLst>
          </p:cNvPr>
          <p:cNvSpPr txBox="1"/>
          <p:nvPr/>
        </p:nvSpPr>
        <p:spPr>
          <a:xfrm>
            <a:off x="0" y="4572000"/>
            <a:ext cx="3330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latin typeface="Bauhaus 93" panose="04030905020B02020C02" pitchFamily="82" charset="0"/>
              </a:rPr>
              <a:t>BOLSAS CREATIVAS S.A.</a:t>
            </a:r>
            <a:endParaRPr lang="es-CR" sz="2400" dirty="0">
              <a:solidFill>
                <a:schemeClr val="bg1"/>
              </a:solidFill>
              <a:latin typeface="Bauhaus 93" panose="04030905020B02020C02" pitchFamily="82" charset="0"/>
            </a:endParaRP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77521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Luis Rodriguez Umaña</dc:creator>
  <cp:lastModifiedBy>Jose Luis Rodriguez Umaña</cp:lastModifiedBy>
  <cp:revision>3</cp:revision>
  <dcterms:created xsi:type="dcterms:W3CDTF">2021-05-28T23:06:52Z</dcterms:created>
  <dcterms:modified xsi:type="dcterms:W3CDTF">2021-05-28T23:25:58Z</dcterms:modified>
</cp:coreProperties>
</file>