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66" r:id="rId2"/>
    <p:sldId id="257" r:id="rId3"/>
    <p:sldId id="267" r:id="rId4"/>
    <p:sldId id="270" r:id="rId5"/>
    <p:sldId id="269" r:id="rId6"/>
    <p:sldId id="271" r:id="rId7"/>
    <p:sldId id="272" r:id="rId8"/>
  </p:sldIdLst>
  <p:sldSz cx="9144000" cy="6858000" type="screen4x3"/>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F885FB-3958-456B-B754-39535098B153}" v="1" dt="2021-01-18T14:25:52.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79" autoAdjust="0"/>
  </p:normalViewPr>
  <p:slideViewPr>
    <p:cSldViewPr>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Vargas Zuñiga" userId="d8a923d6-1be4-45a1-967e-a52abb7c7593" providerId="ADAL" clId="{F9F885FB-3958-456B-B754-39535098B153}"/>
    <pc:docChg chg="undo custSel mod modSld">
      <pc:chgData name="Luis Vargas Zuñiga" userId="d8a923d6-1be4-45a1-967e-a52abb7c7593" providerId="ADAL" clId="{F9F885FB-3958-456B-B754-39535098B153}" dt="2021-01-18T15:14:31.874" v="94" actId="20577"/>
      <pc:docMkLst>
        <pc:docMk/>
      </pc:docMkLst>
      <pc:sldChg chg="modSp mod">
        <pc:chgData name="Luis Vargas Zuñiga" userId="d8a923d6-1be4-45a1-967e-a52abb7c7593" providerId="ADAL" clId="{F9F885FB-3958-456B-B754-39535098B153}" dt="2021-01-18T15:14:31.874" v="94" actId="20577"/>
        <pc:sldMkLst>
          <pc:docMk/>
          <pc:sldMk cId="0" sldId="257"/>
        </pc:sldMkLst>
        <pc:spChg chg="mod">
          <ac:chgData name="Luis Vargas Zuñiga" userId="d8a923d6-1be4-45a1-967e-a52abb7c7593" providerId="ADAL" clId="{F9F885FB-3958-456B-B754-39535098B153}" dt="2021-01-18T15:14:31.874" v="94" actId="20577"/>
          <ac:spMkLst>
            <pc:docMk/>
            <pc:sldMk cId="0" sldId="257"/>
            <ac:spMk id="5" creationId="{00000000-0000-0000-0000-000000000000}"/>
          </ac:spMkLst>
        </pc:spChg>
      </pc:sldChg>
      <pc:sldChg chg="addSp delSp modSp mod setBg chgLayout">
        <pc:chgData name="Luis Vargas Zuñiga" userId="d8a923d6-1be4-45a1-967e-a52abb7c7593" providerId="ADAL" clId="{F9F885FB-3958-456B-B754-39535098B153}" dt="2021-01-18T14:26:01.855" v="5" actId="26606"/>
        <pc:sldMkLst>
          <pc:docMk/>
          <pc:sldMk cId="0" sldId="266"/>
        </pc:sldMkLst>
        <pc:spChg chg="mod">
          <ac:chgData name="Luis Vargas Zuñiga" userId="d8a923d6-1be4-45a1-967e-a52abb7c7593" providerId="ADAL" clId="{F9F885FB-3958-456B-B754-39535098B153}" dt="2021-01-18T14:26:01.855" v="5" actId="26606"/>
          <ac:spMkLst>
            <pc:docMk/>
            <pc:sldMk cId="0" sldId="266"/>
            <ac:spMk id="2" creationId="{00000000-0000-0000-0000-000000000000}"/>
          </ac:spMkLst>
        </pc:spChg>
        <pc:spChg chg="mod ord">
          <ac:chgData name="Luis Vargas Zuñiga" userId="d8a923d6-1be4-45a1-967e-a52abb7c7593" providerId="ADAL" clId="{F9F885FB-3958-456B-B754-39535098B153}" dt="2021-01-18T14:26:01.855" v="5" actId="26606"/>
          <ac:spMkLst>
            <pc:docMk/>
            <pc:sldMk cId="0" sldId="266"/>
            <ac:spMk id="3" creationId="{00000000-0000-0000-0000-000000000000}"/>
          </ac:spMkLst>
        </pc:spChg>
        <pc:picChg chg="del">
          <ac:chgData name="Luis Vargas Zuñiga" userId="d8a923d6-1be4-45a1-967e-a52abb7c7593" providerId="ADAL" clId="{F9F885FB-3958-456B-B754-39535098B153}" dt="2021-01-18T14:25:51.493" v="0" actId="478"/>
          <ac:picMkLst>
            <pc:docMk/>
            <pc:sldMk cId="0" sldId="266"/>
            <ac:picMk id="5" creationId="{7423665A-8A14-4093-AA95-D763B192A2C2}"/>
          </ac:picMkLst>
        </pc:picChg>
        <pc:picChg chg="add mod">
          <ac:chgData name="Luis Vargas Zuñiga" userId="d8a923d6-1be4-45a1-967e-a52abb7c7593" providerId="ADAL" clId="{F9F885FB-3958-456B-B754-39535098B153}" dt="2021-01-18T14:26:01.855" v="5" actId="26606"/>
          <ac:picMkLst>
            <pc:docMk/>
            <pc:sldMk cId="0" sldId="266"/>
            <ac:picMk id="6" creationId="{1B52F879-C4EA-40FF-AB8E-7F618FF2FA93}"/>
          </ac:picMkLst>
        </pc:picChg>
      </pc:sldChg>
      <pc:sldChg chg="modSp mod">
        <pc:chgData name="Luis Vargas Zuñiga" userId="d8a923d6-1be4-45a1-967e-a52abb7c7593" providerId="ADAL" clId="{F9F885FB-3958-456B-B754-39535098B153}" dt="2021-01-18T15:13:39.610" v="12" actId="20577"/>
        <pc:sldMkLst>
          <pc:docMk/>
          <pc:sldMk cId="3324771242" sldId="271"/>
        </pc:sldMkLst>
        <pc:spChg chg="mod">
          <ac:chgData name="Luis Vargas Zuñiga" userId="d8a923d6-1be4-45a1-967e-a52abb7c7593" providerId="ADAL" clId="{F9F885FB-3958-456B-B754-39535098B153}" dt="2021-01-18T15:13:39.610" v="12" actId="20577"/>
          <ac:spMkLst>
            <pc:docMk/>
            <pc:sldMk cId="3324771242" sldId="271"/>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R"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1FE362-79D4-4760-AEFB-8FBE965A45F7}" type="datetimeFigureOut">
              <a:rPr lang="es-CR" smtClean="0"/>
              <a:pPr/>
              <a:t>18/1/2021</a:t>
            </a:fld>
            <a:endParaRPr lang="es-CR"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R"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A47994-3AE7-425F-AD55-6B9899B566F4}" type="slidenum">
              <a:rPr lang="es-CR" smtClean="0"/>
              <a:pPr/>
              <a:t>‹Nº›</a:t>
            </a:fld>
            <a:endParaRPr lang="es-C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endParaRPr lang="es-CR" dirty="0"/>
          </a:p>
        </p:txBody>
      </p:sp>
      <p:sp>
        <p:nvSpPr>
          <p:cNvPr id="4" name="3 Marcador de número de diapositiva"/>
          <p:cNvSpPr>
            <a:spLocks noGrp="1"/>
          </p:cNvSpPr>
          <p:nvPr>
            <p:ph type="sldNum" sz="quarter" idx="10"/>
          </p:nvPr>
        </p:nvSpPr>
        <p:spPr/>
        <p:txBody>
          <a:bodyPr/>
          <a:lstStyle/>
          <a:p>
            <a:fld id="{9A2FA0AF-2FC7-43EC-AE33-C38C080283FD}" type="slidenum">
              <a:rPr lang="es-CR" smtClean="0"/>
              <a:pPr/>
              <a:t>2</a:t>
            </a:fld>
            <a:endParaRPr lang="es-C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endParaRPr lang="es-CR" dirty="0"/>
          </a:p>
        </p:txBody>
      </p:sp>
      <p:sp>
        <p:nvSpPr>
          <p:cNvPr id="4" name="3 Marcador de número de diapositiva"/>
          <p:cNvSpPr>
            <a:spLocks noGrp="1"/>
          </p:cNvSpPr>
          <p:nvPr>
            <p:ph type="sldNum" sz="quarter" idx="10"/>
          </p:nvPr>
        </p:nvSpPr>
        <p:spPr/>
        <p:txBody>
          <a:bodyPr/>
          <a:lstStyle/>
          <a:p>
            <a:fld id="{9A2FA0AF-2FC7-43EC-AE33-C38C080283FD}" type="slidenum">
              <a:rPr lang="es-CR" smtClean="0"/>
              <a:pPr/>
              <a:t>3</a:t>
            </a:fld>
            <a:endParaRPr lang="es-CR" dirty="0"/>
          </a:p>
        </p:txBody>
      </p:sp>
    </p:spTree>
    <p:extLst>
      <p:ext uri="{BB962C8B-B14F-4D97-AF65-F5344CB8AC3E}">
        <p14:creationId xmlns:p14="http://schemas.microsoft.com/office/powerpoint/2010/main" val="265381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endParaRPr lang="es-CR" dirty="0"/>
          </a:p>
        </p:txBody>
      </p:sp>
      <p:sp>
        <p:nvSpPr>
          <p:cNvPr id="4" name="3 Marcador de número de diapositiva"/>
          <p:cNvSpPr>
            <a:spLocks noGrp="1"/>
          </p:cNvSpPr>
          <p:nvPr>
            <p:ph type="sldNum" sz="quarter" idx="10"/>
          </p:nvPr>
        </p:nvSpPr>
        <p:spPr/>
        <p:txBody>
          <a:bodyPr/>
          <a:lstStyle/>
          <a:p>
            <a:fld id="{9A2FA0AF-2FC7-43EC-AE33-C38C080283FD}" type="slidenum">
              <a:rPr lang="es-CR" smtClean="0"/>
              <a:pPr/>
              <a:t>4</a:t>
            </a:fld>
            <a:endParaRPr lang="es-CR" dirty="0"/>
          </a:p>
        </p:txBody>
      </p:sp>
    </p:spTree>
    <p:extLst>
      <p:ext uri="{BB962C8B-B14F-4D97-AF65-F5344CB8AC3E}">
        <p14:creationId xmlns:p14="http://schemas.microsoft.com/office/powerpoint/2010/main" val="171924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endParaRPr lang="es-CR" dirty="0"/>
          </a:p>
        </p:txBody>
      </p:sp>
      <p:sp>
        <p:nvSpPr>
          <p:cNvPr id="4" name="3 Marcador de número de diapositiva"/>
          <p:cNvSpPr>
            <a:spLocks noGrp="1"/>
          </p:cNvSpPr>
          <p:nvPr>
            <p:ph type="sldNum" sz="quarter" idx="10"/>
          </p:nvPr>
        </p:nvSpPr>
        <p:spPr/>
        <p:txBody>
          <a:bodyPr/>
          <a:lstStyle/>
          <a:p>
            <a:fld id="{9A2FA0AF-2FC7-43EC-AE33-C38C080283FD}" type="slidenum">
              <a:rPr lang="es-CR" smtClean="0"/>
              <a:pPr/>
              <a:t>5</a:t>
            </a:fld>
            <a:endParaRPr lang="es-CR" dirty="0"/>
          </a:p>
        </p:txBody>
      </p:sp>
    </p:spTree>
    <p:extLst>
      <p:ext uri="{BB962C8B-B14F-4D97-AF65-F5344CB8AC3E}">
        <p14:creationId xmlns:p14="http://schemas.microsoft.com/office/powerpoint/2010/main" val="818345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endParaRPr lang="es-CR" dirty="0"/>
          </a:p>
        </p:txBody>
      </p:sp>
      <p:sp>
        <p:nvSpPr>
          <p:cNvPr id="4" name="3 Marcador de número de diapositiva"/>
          <p:cNvSpPr>
            <a:spLocks noGrp="1"/>
          </p:cNvSpPr>
          <p:nvPr>
            <p:ph type="sldNum" sz="quarter" idx="10"/>
          </p:nvPr>
        </p:nvSpPr>
        <p:spPr/>
        <p:txBody>
          <a:bodyPr/>
          <a:lstStyle/>
          <a:p>
            <a:fld id="{9A2FA0AF-2FC7-43EC-AE33-C38C080283FD}" type="slidenum">
              <a:rPr lang="es-CR" smtClean="0"/>
              <a:pPr/>
              <a:t>6</a:t>
            </a:fld>
            <a:endParaRPr lang="es-CR" dirty="0"/>
          </a:p>
        </p:txBody>
      </p:sp>
    </p:spTree>
    <p:extLst>
      <p:ext uri="{BB962C8B-B14F-4D97-AF65-F5344CB8AC3E}">
        <p14:creationId xmlns:p14="http://schemas.microsoft.com/office/powerpoint/2010/main" val="1247084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endParaRPr lang="es-CR" dirty="0"/>
          </a:p>
        </p:txBody>
      </p:sp>
      <p:sp>
        <p:nvSpPr>
          <p:cNvPr id="4" name="3 Marcador de número de diapositiva"/>
          <p:cNvSpPr>
            <a:spLocks noGrp="1"/>
          </p:cNvSpPr>
          <p:nvPr>
            <p:ph type="sldNum" sz="quarter" idx="10"/>
          </p:nvPr>
        </p:nvSpPr>
        <p:spPr/>
        <p:txBody>
          <a:bodyPr/>
          <a:lstStyle/>
          <a:p>
            <a:fld id="{9A2FA0AF-2FC7-43EC-AE33-C38C080283FD}" type="slidenum">
              <a:rPr lang="es-CR" smtClean="0"/>
              <a:pPr/>
              <a:t>7</a:t>
            </a:fld>
            <a:endParaRPr lang="es-CR" dirty="0"/>
          </a:p>
        </p:txBody>
      </p:sp>
    </p:spTree>
    <p:extLst>
      <p:ext uri="{BB962C8B-B14F-4D97-AF65-F5344CB8AC3E}">
        <p14:creationId xmlns:p14="http://schemas.microsoft.com/office/powerpoint/2010/main" val="11704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27A956C7-EC5B-4344-9135-6B9792CB9823}" type="datetimeFigureOut">
              <a:rPr lang="es-CR" smtClean="0"/>
              <a:pPr/>
              <a:t>18/1/2021</a:t>
            </a:fld>
            <a:endParaRPr lang="es-CR" dirty="0"/>
          </a:p>
        </p:txBody>
      </p:sp>
      <p:sp>
        <p:nvSpPr>
          <p:cNvPr id="17" name="16 Marcador de pie de página"/>
          <p:cNvSpPr>
            <a:spLocks noGrp="1"/>
          </p:cNvSpPr>
          <p:nvPr>
            <p:ph type="ftr" sz="quarter" idx="11"/>
          </p:nvPr>
        </p:nvSpPr>
        <p:spPr/>
        <p:txBody>
          <a:bodyPr/>
          <a:lstStyle/>
          <a:p>
            <a:endParaRPr lang="es-CR" dirty="0"/>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8D5C4A96-F2A9-464D-B1FF-EF0C84BE7B49}" type="slidenum">
              <a:rPr lang="es-CR" smtClean="0"/>
              <a:pPr/>
              <a:t>‹Nº›</a:t>
            </a:fld>
            <a:endParaRPr lang="es-CR" dirty="0"/>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27A956C7-EC5B-4344-9135-6B9792CB9823}" type="datetimeFigureOut">
              <a:rPr lang="es-CR" smtClean="0"/>
              <a:pPr/>
              <a:t>18/1/2021</a:t>
            </a:fld>
            <a:endParaRPr lang="es-CR" dirty="0"/>
          </a:p>
        </p:txBody>
      </p:sp>
      <p:sp>
        <p:nvSpPr>
          <p:cNvPr id="5" name="4 Marcador de pie de página"/>
          <p:cNvSpPr>
            <a:spLocks noGrp="1"/>
          </p:cNvSpPr>
          <p:nvPr>
            <p:ph type="ftr" sz="quarter" idx="11"/>
          </p:nvPr>
        </p:nvSpPr>
        <p:spPr/>
        <p:txBody>
          <a:bodyPr/>
          <a:lstStyle/>
          <a:p>
            <a:endParaRPr lang="es-CR" dirty="0"/>
          </a:p>
        </p:txBody>
      </p:sp>
      <p:sp>
        <p:nvSpPr>
          <p:cNvPr id="6" name="5 Marcador de número de diapositiva"/>
          <p:cNvSpPr>
            <a:spLocks noGrp="1"/>
          </p:cNvSpPr>
          <p:nvPr>
            <p:ph type="sldNum" sz="quarter" idx="12"/>
          </p:nvPr>
        </p:nvSpPr>
        <p:spPr/>
        <p:txBody>
          <a:bodyPr/>
          <a:lstStyle/>
          <a:p>
            <a:fld id="{8D5C4A96-F2A9-464D-B1FF-EF0C84BE7B49}" type="slidenum">
              <a:rPr lang="es-CR" smtClean="0"/>
              <a:pPr/>
              <a:t>‹Nº›</a:t>
            </a:fld>
            <a:endParaRPr lang="es-C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27A956C7-EC5B-4344-9135-6B9792CB9823}" type="datetimeFigureOut">
              <a:rPr lang="es-CR" smtClean="0"/>
              <a:pPr/>
              <a:t>18/1/2021</a:t>
            </a:fld>
            <a:endParaRPr lang="es-CR" dirty="0"/>
          </a:p>
        </p:txBody>
      </p:sp>
      <p:sp>
        <p:nvSpPr>
          <p:cNvPr id="5" name="4 Marcador de pie de página"/>
          <p:cNvSpPr>
            <a:spLocks noGrp="1"/>
          </p:cNvSpPr>
          <p:nvPr>
            <p:ph type="ftr" sz="quarter" idx="11"/>
          </p:nvPr>
        </p:nvSpPr>
        <p:spPr/>
        <p:txBody>
          <a:bodyPr/>
          <a:lstStyle/>
          <a:p>
            <a:endParaRPr lang="es-CR" dirty="0"/>
          </a:p>
        </p:txBody>
      </p:sp>
      <p:sp>
        <p:nvSpPr>
          <p:cNvPr id="6" name="5 Marcador de número de diapositiva"/>
          <p:cNvSpPr>
            <a:spLocks noGrp="1"/>
          </p:cNvSpPr>
          <p:nvPr>
            <p:ph type="sldNum" sz="quarter" idx="12"/>
          </p:nvPr>
        </p:nvSpPr>
        <p:spPr/>
        <p:txBody>
          <a:bodyPr/>
          <a:lstStyle/>
          <a:p>
            <a:fld id="{8D5C4A96-F2A9-464D-B1FF-EF0C84BE7B49}" type="slidenum">
              <a:rPr lang="es-CR" smtClean="0"/>
              <a:pPr/>
              <a:t>‹Nº›</a:t>
            </a:fld>
            <a:endParaRPr lang="es-C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27A956C7-EC5B-4344-9135-6B9792CB9823}" type="datetimeFigureOut">
              <a:rPr lang="es-CR" smtClean="0"/>
              <a:pPr/>
              <a:t>18/1/2021</a:t>
            </a:fld>
            <a:endParaRPr lang="es-CR" dirty="0"/>
          </a:p>
        </p:txBody>
      </p:sp>
      <p:sp>
        <p:nvSpPr>
          <p:cNvPr id="5" name="4 Marcador de pie de página"/>
          <p:cNvSpPr>
            <a:spLocks noGrp="1"/>
          </p:cNvSpPr>
          <p:nvPr>
            <p:ph type="ftr" sz="quarter" idx="11"/>
          </p:nvPr>
        </p:nvSpPr>
        <p:spPr/>
        <p:txBody>
          <a:bodyPr/>
          <a:lstStyle/>
          <a:p>
            <a:endParaRPr lang="es-CR" dirty="0"/>
          </a:p>
        </p:txBody>
      </p:sp>
      <p:sp>
        <p:nvSpPr>
          <p:cNvPr id="6" name="5 Marcador de número de diapositiva"/>
          <p:cNvSpPr>
            <a:spLocks noGrp="1"/>
          </p:cNvSpPr>
          <p:nvPr>
            <p:ph type="sldNum" sz="quarter" idx="12"/>
          </p:nvPr>
        </p:nvSpPr>
        <p:spPr/>
        <p:txBody>
          <a:bodyPr/>
          <a:lstStyle/>
          <a:p>
            <a:fld id="{8D5C4A96-F2A9-464D-B1FF-EF0C84BE7B49}" type="slidenum">
              <a:rPr lang="es-CR" smtClean="0"/>
              <a:pPr/>
              <a:t>‹Nº›</a:t>
            </a:fld>
            <a:endParaRPr lang="es-CR" dirty="0"/>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27A956C7-EC5B-4344-9135-6B9792CB9823}" type="datetimeFigureOut">
              <a:rPr lang="es-CR" smtClean="0"/>
              <a:pPr/>
              <a:t>18/1/2021</a:t>
            </a:fld>
            <a:endParaRPr lang="es-CR" dirty="0"/>
          </a:p>
        </p:txBody>
      </p:sp>
      <p:sp>
        <p:nvSpPr>
          <p:cNvPr id="5" name="4 Marcador de pie de página"/>
          <p:cNvSpPr>
            <a:spLocks noGrp="1"/>
          </p:cNvSpPr>
          <p:nvPr>
            <p:ph type="ftr" sz="quarter" idx="11"/>
          </p:nvPr>
        </p:nvSpPr>
        <p:spPr>
          <a:xfrm>
            <a:off x="800100" y="6172200"/>
            <a:ext cx="4000500" cy="457200"/>
          </a:xfrm>
        </p:spPr>
        <p:txBody>
          <a:bodyPr/>
          <a:lstStyle/>
          <a:p>
            <a:endParaRPr lang="es-CR" dirty="0"/>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5 Marcador de número de diapositiva"/>
          <p:cNvSpPr>
            <a:spLocks noGrp="1"/>
          </p:cNvSpPr>
          <p:nvPr>
            <p:ph type="sldNum" sz="quarter" idx="12"/>
          </p:nvPr>
        </p:nvSpPr>
        <p:spPr>
          <a:xfrm>
            <a:off x="146304" y="6208776"/>
            <a:ext cx="457200" cy="457200"/>
          </a:xfrm>
        </p:spPr>
        <p:txBody>
          <a:bodyPr/>
          <a:lstStyle/>
          <a:p>
            <a:fld id="{8D5C4A96-F2A9-464D-B1FF-EF0C84BE7B49}" type="slidenum">
              <a:rPr lang="es-CR" smtClean="0"/>
              <a:pPr/>
              <a:t>‹Nº›</a:t>
            </a:fld>
            <a:endParaRPr lang="es-CR"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27A956C7-EC5B-4344-9135-6B9792CB9823}" type="datetimeFigureOut">
              <a:rPr lang="es-CR" smtClean="0"/>
              <a:pPr/>
              <a:t>18/1/2021</a:t>
            </a:fld>
            <a:endParaRPr lang="es-CR" dirty="0"/>
          </a:p>
        </p:txBody>
      </p:sp>
      <p:sp>
        <p:nvSpPr>
          <p:cNvPr id="6" name="5 Marcador de pie de página"/>
          <p:cNvSpPr>
            <a:spLocks noGrp="1"/>
          </p:cNvSpPr>
          <p:nvPr>
            <p:ph type="ftr" sz="quarter" idx="11"/>
          </p:nvPr>
        </p:nvSpPr>
        <p:spPr/>
        <p:txBody>
          <a:bodyPr/>
          <a:lstStyle/>
          <a:p>
            <a:endParaRPr lang="es-CR" dirty="0"/>
          </a:p>
        </p:txBody>
      </p:sp>
      <p:sp>
        <p:nvSpPr>
          <p:cNvPr id="7" name="6 Marcador de número de diapositiva"/>
          <p:cNvSpPr>
            <a:spLocks noGrp="1"/>
          </p:cNvSpPr>
          <p:nvPr>
            <p:ph type="sldNum" sz="quarter" idx="12"/>
          </p:nvPr>
        </p:nvSpPr>
        <p:spPr/>
        <p:txBody>
          <a:bodyPr/>
          <a:lstStyle/>
          <a:p>
            <a:fld id="{8D5C4A96-F2A9-464D-B1FF-EF0C84BE7B49}" type="slidenum">
              <a:rPr lang="es-CR" smtClean="0"/>
              <a:pPr/>
              <a:t>‹Nº›</a:t>
            </a:fld>
            <a:endParaRPr lang="es-CR" dirty="0"/>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fld id="{27A956C7-EC5B-4344-9135-6B9792CB9823}" type="datetimeFigureOut">
              <a:rPr lang="es-CR" smtClean="0"/>
              <a:pPr/>
              <a:t>18/1/2021</a:t>
            </a:fld>
            <a:endParaRPr lang="es-CR" dirty="0"/>
          </a:p>
        </p:txBody>
      </p:sp>
      <p:sp>
        <p:nvSpPr>
          <p:cNvPr id="8" name="7 Marcador de pie de página"/>
          <p:cNvSpPr>
            <a:spLocks noGrp="1"/>
          </p:cNvSpPr>
          <p:nvPr>
            <p:ph type="ftr" sz="quarter" idx="11"/>
          </p:nvPr>
        </p:nvSpPr>
        <p:spPr/>
        <p:txBody>
          <a:bodyPr/>
          <a:lstStyle/>
          <a:p>
            <a:endParaRPr lang="es-CR" dirty="0"/>
          </a:p>
        </p:txBody>
      </p:sp>
      <p:sp>
        <p:nvSpPr>
          <p:cNvPr id="9" name="8 Marcador de número de diapositiva"/>
          <p:cNvSpPr>
            <a:spLocks noGrp="1"/>
          </p:cNvSpPr>
          <p:nvPr>
            <p:ph type="sldNum" sz="quarter" idx="12"/>
          </p:nvPr>
        </p:nvSpPr>
        <p:spPr/>
        <p:txBody>
          <a:bodyPr/>
          <a:lstStyle/>
          <a:p>
            <a:fld id="{8D5C4A96-F2A9-464D-B1FF-EF0C84BE7B49}" type="slidenum">
              <a:rPr lang="es-CR" smtClean="0"/>
              <a:pPr/>
              <a:t>‹Nº›</a:t>
            </a:fld>
            <a:endParaRPr lang="es-CR" dirty="0"/>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27A956C7-EC5B-4344-9135-6B9792CB9823}" type="datetimeFigureOut">
              <a:rPr lang="es-CR" smtClean="0"/>
              <a:pPr/>
              <a:t>18/1/2021</a:t>
            </a:fld>
            <a:endParaRPr lang="es-CR" dirty="0"/>
          </a:p>
        </p:txBody>
      </p:sp>
      <p:sp>
        <p:nvSpPr>
          <p:cNvPr id="4" name="3 Marcador de pie de página"/>
          <p:cNvSpPr>
            <a:spLocks noGrp="1"/>
          </p:cNvSpPr>
          <p:nvPr>
            <p:ph type="ftr" sz="quarter" idx="11"/>
          </p:nvPr>
        </p:nvSpPr>
        <p:spPr/>
        <p:txBody>
          <a:bodyPr/>
          <a:lstStyle/>
          <a:p>
            <a:endParaRPr lang="es-CR" dirty="0"/>
          </a:p>
        </p:txBody>
      </p:sp>
      <p:sp>
        <p:nvSpPr>
          <p:cNvPr id="5" name="4 Marcador de número de diapositiva"/>
          <p:cNvSpPr>
            <a:spLocks noGrp="1"/>
          </p:cNvSpPr>
          <p:nvPr>
            <p:ph type="sldNum" sz="quarter" idx="12"/>
          </p:nvPr>
        </p:nvSpPr>
        <p:spPr/>
        <p:txBody>
          <a:bodyPr/>
          <a:lstStyle/>
          <a:p>
            <a:fld id="{8D5C4A96-F2A9-464D-B1FF-EF0C84BE7B49}" type="slidenum">
              <a:rPr lang="es-CR" smtClean="0"/>
              <a:pPr/>
              <a:t>‹Nº›</a:t>
            </a:fld>
            <a:endParaRPr lang="es-C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A956C7-EC5B-4344-9135-6B9792CB9823}" type="datetimeFigureOut">
              <a:rPr lang="es-CR" smtClean="0"/>
              <a:pPr/>
              <a:t>18/1/2021</a:t>
            </a:fld>
            <a:endParaRPr lang="es-CR" dirty="0"/>
          </a:p>
        </p:txBody>
      </p:sp>
      <p:sp>
        <p:nvSpPr>
          <p:cNvPr id="3" name="2 Marcador de pie de página"/>
          <p:cNvSpPr>
            <a:spLocks noGrp="1"/>
          </p:cNvSpPr>
          <p:nvPr>
            <p:ph type="ftr" sz="quarter" idx="11"/>
          </p:nvPr>
        </p:nvSpPr>
        <p:spPr/>
        <p:txBody>
          <a:bodyPr/>
          <a:lstStyle/>
          <a:p>
            <a:endParaRPr lang="es-CR" dirty="0"/>
          </a:p>
        </p:txBody>
      </p:sp>
      <p:sp>
        <p:nvSpPr>
          <p:cNvPr id="4" name="3 Marcador de número de diapositiva"/>
          <p:cNvSpPr>
            <a:spLocks noGrp="1"/>
          </p:cNvSpPr>
          <p:nvPr>
            <p:ph type="sldNum" sz="quarter" idx="12"/>
          </p:nvPr>
        </p:nvSpPr>
        <p:spPr/>
        <p:txBody>
          <a:bodyPr/>
          <a:lstStyle/>
          <a:p>
            <a:fld id="{8D5C4A96-F2A9-464D-B1FF-EF0C84BE7B49}" type="slidenum">
              <a:rPr lang="es-CR" smtClean="0"/>
              <a:pPr/>
              <a:t>‹Nº›</a:t>
            </a:fld>
            <a:endParaRPr lang="es-C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27A956C7-EC5B-4344-9135-6B9792CB9823}" type="datetimeFigureOut">
              <a:rPr lang="es-CR" smtClean="0"/>
              <a:pPr/>
              <a:t>18/1/2021</a:t>
            </a:fld>
            <a:endParaRPr lang="es-CR" dirty="0"/>
          </a:p>
        </p:txBody>
      </p:sp>
      <p:sp>
        <p:nvSpPr>
          <p:cNvPr id="6" name="5 Marcador de pie de página"/>
          <p:cNvSpPr>
            <a:spLocks noGrp="1"/>
          </p:cNvSpPr>
          <p:nvPr>
            <p:ph type="ftr" sz="quarter" idx="11"/>
          </p:nvPr>
        </p:nvSpPr>
        <p:spPr/>
        <p:txBody>
          <a:bodyPr/>
          <a:lstStyle/>
          <a:p>
            <a:endParaRPr lang="es-CR" dirty="0"/>
          </a:p>
        </p:txBody>
      </p:sp>
      <p:sp>
        <p:nvSpPr>
          <p:cNvPr id="7" name="6 Marcador de número de diapositiva"/>
          <p:cNvSpPr>
            <a:spLocks noGrp="1"/>
          </p:cNvSpPr>
          <p:nvPr>
            <p:ph type="sldNum" sz="quarter" idx="12"/>
          </p:nvPr>
        </p:nvSpPr>
        <p:spPr/>
        <p:txBody>
          <a:bodyPr/>
          <a:lstStyle/>
          <a:p>
            <a:fld id="{8D5C4A96-F2A9-464D-B1FF-EF0C84BE7B49}" type="slidenum">
              <a:rPr lang="es-CR" smtClean="0"/>
              <a:pPr/>
              <a:t>‹Nº›</a:t>
            </a:fld>
            <a:endParaRPr lang="es-CR" dirty="0"/>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27A956C7-EC5B-4344-9135-6B9792CB9823}" type="datetimeFigureOut">
              <a:rPr lang="es-CR" smtClean="0"/>
              <a:pPr/>
              <a:t>18/1/2021</a:t>
            </a:fld>
            <a:endParaRPr lang="es-CR" dirty="0"/>
          </a:p>
        </p:txBody>
      </p:sp>
      <p:sp>
        <p:nvSpPr>
          <p:cNvPr id="6" name="5 Marcador de pie de página"/>
          <p:cNvSpPr>
            <a:spLocks noGrp="1"/>
          </p:cNvSpPr>
          <p:nvPr>
            <p:ph type="ftr" sz="quarter" idx="11"/>
          </p:nvPr>
        </p:nvSpPr>
        <p:spPr>
          <a:xfrm>
            <a:off x="914400" y="6172200"/>
            <a:ext cx="3886200" cy="457200"/>
          </a:xfrm>
        </p:spPr>
        <p:txBody>
          <a:bodyPr/>
          <a:lstStyle/>
          <a:p>
            <a:endParaRPr lang="es-CR" dirty="0"/>
          </a:p>
        </p:txBody>
      </p:sp>
      <p:sp>
        <p:nvSpPr>
          <p:cNvPr id="7" name="6 Marcador de número de diapositiva"/>
          <p:cNvSpPr>
            <a:spLocks noGrp="1"/>
          </p:cNvSpPr>
          <p:nvPr>
            <p:ph type="sldNum" sz="quarter" idx="12"/>
          </p:nvPr>
        </p:nvSpPr>
        <p:spPr>
          <a:xfrm>
            <a:off x="146304" y="6208776"/>
            <a:ext cx="457200" cy="457200"/>
          </a:xfrm>
        </p:spPr>
        <p:txBody>
          <a:bodyPr/>
          <a:lstStyle/>
          <a:p>
            <a:fld id="{8D5C4A96-F2A9-464D-B1FF-EF0C84BE7B49}" type="slidenum">
              <a:rPr lang="es-CR" smtClean="0"/>
              <a:pPr/>
              <a:t>‹Nº›</a:t>
            </a:fld>
            <a:endParaRPr lang="es-CR" dirty="0"/>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dirty="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7A956C7-EC5B-4344-9135-6B9792CB9823}" type="datetimeFigureOut">
              <a:rPr lang="es-CR" smtClean="0"/>
              <a:pPr/>
              <a:t>18/1/2021</a:t>
            </a:fld>
            <a:endParaRPr lang="es-CR" dirty="0"/>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CR" dirty="0"/>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D5C4A96-F2A9-464D-B1FF-EF0C84BE7B49}" type="slidenum">
              <a:rPr lang="es-CR" smtClean="0"/>
              <a:pPr/>
              <a:t>‹Nº›</a:t>
            </a:fld>
            <a:endParaRPr lang="es-CR"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rmAutofit/>
          </a:bodyPr>
          <a:lstStyle/>
          <a:p>
            <a:pPr>
              <a:lnSpc>
                <a:spcPct val="90000"/>
              </a:lnSpc>
            </a:pPr>
            <a:r>
              <a:rPr lang="es-CR" b="1"/>
              <a:t>Generales Universidad</a:t>
            </a:r>
          </a:p>
        </p:txBody>
      </p:sp>
      <p:sp>
        <p:nvSpPr>
          <p:cNvPr id="3" name="2 Subtítulo"/>
          <p:cNvSpPr>
            <a:spLocks noGrp="1"/>
          </p:cNvSpPr>
          <p:nvPr>
            <p:ph type="body" sz="half" idx="2"/>
          </p:nvPr>
        </p:nvSpPr>
        <p:spPr>
          <a:xfrm>
            <a:off x="914400" y="5445825"/>
            <a:ext cx="7315200" cy="685800"/>
          </a:xfrm>
        </p:spPr>
        <p:txBody>
          <a:bodyPr>
            <a:normAutofit/>
          </a:bodyPr>
          <a:lstStyle/>
          <a:p>
            <a:r>
              <a:rPr lang="es-CR" b="1"/>
              <a:t>UNIVERSIDAD HISPANOAMERICANA</a:t>
            </a:r>
          </a:p>
          <a:p>
            <a:r>
              <a:rPr lang="es-CR" b="1"/>
              <a:t>Escuela de Administración y Contaduría</a:t>
            </a:r>
            <a:endParaRPr lang="es-CR"/>
          </a:p>
        </p:txBody>
      </p:sp>
      <p:pic>
        <p:nvPicPr>
          <p:cNvPr id="6" name="Imagen 5">
            <a:extLst>
              <a:ext uri="{FF2B5EF4-FFF2-40B4-BE49-F238E27FC236}">
                <a16:creationId xmlns:a16="http://schemas.microsoft.com/office/drawing/2014/main" id="{1B52F879-C4EA-40FF-AB8E-7F618FF2FA9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8308" y="810240"/>
            <a:ext cx="9001873" cy="3094394"/>
          </a:xfrm>
          <a:prstGeom prst="round2SameRect">
            <a:avLst>
              <a:gd name="adj1" fmla="val 7101"/>
              <a:gd name="adj2" fmla="val 0"/>
            </a:avLst>
          </a:prstGeom>
          <a:noFill/>
          <a:ln w="6350">
            <a:solidFill>
              <a:schemeClr val="tx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15516" y="980728"/>
            <a:ext cx="8712968" cy="52322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s-CR" sz="2800" b="1" dirty="0">
                <a:latin typeface="Arial" pitchFamily="34" charset="0"/>
                <a:cs typeface="Arial" pitchFamily="34" charset="0"/>
              </a:rPr>
              <a:t>Uso de plataforma virtual:</a:t>
            </a:r>
          </a:p>
        </p:txBody>
      </p:sp>
      <p:sp>
        <p:nvSpPr>
          <p:cNvPr id="5" name="4 Marcador de texto"/>
          <p:cNvSpPr>
            <a:spLocks noGrp="1"/>
          </p:cNvSpPr>
          <p:nvPr>
            <p:ph type="body" idx="1"/>
          </p:nvPr>
        </p:nvSpPr>
        <p:spPr>
          <a:xfrm>
            <a:off x="179512" y="2780928"/>
            <a:ext cx="8784976" cy="3888432"/>
          </a:xfrm>
        </p:spPr>
        <p:txBody>
          <a:bodyPr>
            <a:noAutofit/>
          </a:bodyPr>
          <a:lstStyle/>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Recepción de correo electrónico usuario y contraseña del campus virtual, si no recibe registro de la sede.</a:t>
            </a:r>
          </a:p>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Uso obligatorio del correo electrónico UH.</a:t>
            </a:r>
          </a:p>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Moodle y uso de aplicación.</a:t>
            </a:r>
          </a:p>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CENIT UH, información al cenituh.ac.cr</a:t>
            </a:r>
          </a:p>
          <a:p>
            <a:pPr algn="just"/>
            <a:endParaRPr lang="es-CR" sz="2600" dirty="0">
              <a:solidFill>
                <a:schemeClr val="tx1"/>
              </a:solidFill>
              <a:latin typeface="Arial" pitchFamily="34" charset="0"/>
              <a:cs typeface="Arial" pitchFamily="34" charset="0"/>
            </a:endParaRPr>
          </a:p>
          <a:p>
            <a:pPr algn="just"/>
            <a:endParaRPr lang="es-CR" sz="2800" dirty="0">
              <a:solidFill>
                <a:schemeClr val="tx1"/>
              </a:solidFill>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15516" y="980728"/>
            <a:ext cx="8712968" cy="52322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s-CR" sz="2800" b="1" dirty="0">
                <a:latin typeface="Arial" pitchFamily="34" charset="0"/>
                <a:cs typeface="Arial" pitchFamily="34" charset="0"/>
              </a:rPr>
              <a:t>Deberes docente:</a:t>
            </a:r>
          </a:p>
        </p:txBody>
      </p:sp>
      <p:sp>
        <p:nvSpPr>
          <p:cNvPr id="5" name="4 Marcador de texto"/>
          <p:cNvSpPr>
            <a:spLocks noGrp="1"/>
          </p:cNvSpPr>
          <p:nvPr>
            <p:ph type="body" idx="1"/>
          </p:nvPr>
        </p:nvSpPr>
        <p:spPr>
          <a:xfrm>
            <a:off x="179512" y="2780928"/>
            <a:ext cx="8784976" cy="3888432"/>
          </a:xfrm>
        </p:spPr>
        <p:txBody>
          <a:bodyPr>
            <a:noAutofit/>
          </a:bodyPr>
          <a:lstStyle/>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Cumplir con los contenidos del programa del curso.</a:t>
            </a:r>
          </a:p>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Atención de puntualidad en clases y exámenes.</a:t>
            </a:r>
          </a:p>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Compensación en caso o fuerza mayor.</a:t>
            </a:r>
          </a:p>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Brindar asesoría académica a estudiantes.</a:t>
            </a:r>
          </a:p>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Evaluar a los estudiantes y entregar resultados.</a:t>
            </a:r>
          </a:p>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Ejercer control de cumplimientos de puntualidad y asistencia.</a:t>
            </a:r>
          </a:p>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Calificar y reportar estas al fin del cuatrimestre.</a:t>
            </a:r>
          </a:p>
          <a:p>
            <a:pPr marL="457200" indent="-457200" algn="just">
              <a:buFont typeface="Wingdings" panose="05000000000000000000" pitchFamily="2" charset="2"/>
              <a:buChar char="Ø"/>
            </a:pPr>
            <a:endParaRPr lang="es-CR" sz="2600" dirty="0">
              <a:solidFill>
                <a:schemeClr val="tx1"/>
              </a:solidFill>
              <a:latin typeface="Arial" pitchFamily="34" charset="0"/>
              <a:cs typeface="Arial" pitchFamily="34" charset="0"/>
            </a:endParaRPr>
          </a:p>
          <a:p>
            <a:pPr algn="just"/>
            <a:endParaRPr lang="es-CR" sz="2600" dirty="0">
              <a:solidFill>
                <a:schemeClr val="tx1"/>
              </a:solidFill>
              <a:latin typeface="Arial" pitchFamily="34" charset="0"/>
              <a:cs typeface="Arial" pitchFamily="34" charset="0"/>
            </a:endParaRPr>
          </a:p>
          <a:p>
            <a:pPr algn="just"/>
            <a:endParaRPr lang="es-CR" sz="28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761913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15516" y="980728"/>
            <a:ext cx="8712968" cy="52322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s-CR" sz="2800" b="1" dirty="0">
                <a:latin typeface="Arial" pitchFamily="34" charset="0"/>
                <a:cs typeface="Arial" pitchFamily="34" charset="0"/>
              </a:rPr>
              <a:t>Deberes docente:</a:t>
            </a:r>
          </a:p>
        </p:txBody>
      </p:sp>
      <p:sp>
        <p:nvSpPr>
          <p:cNvPr id="5" name="4 Marcador de texto"/>
          <p:cNvSpPr>
            <a:spLocks noGrp="1"/>
          </p:cNvSpPr>
          <p:nvPr>
            <p:ph type="body" idx="1"/>
          </p:nvPr>
        </p:nvSpPr>
        <p:spPr>
          <a:xfrm>
            <a:off x="179512" y="2780928"/>
            <a:ext cx="8784976" cy="3888432"/>
          </a:xfrm>
        </p:spPr>
        <p:txBody>
          <a:bodyPr>
            <a:noAutofit/>
          </a:bodyPr>
          <a:lstStyle/>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Entrega y discusión del programa.</a:t>
            </a:r>
          </a:p>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Comunicar estudiantes procedimientos, criterios y técnicas para evaluar.</a:t>
            </a:r>
          </a:p>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Modificación de metodología mediante documento en la primera sesión de clase.</a:t>
            </a:r>
          </a:p>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Entregar objetivos y contenidos del curso.</a:t>
            </a:r>
          </a:p>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Cronograma del curso de las fechas de los exámenes y fechas de vencimiento entrega de trabajos.</a:t>
            </a:r>
          </a:p>
          <a:p>
            <a:pPr marL="457200" indent="-457200" algn="just">
              <a:buFont typeface="Wingdings" panose="05000000000000000000" pitchFamily="2" charset="2"/>
              <a:buChar char="Ø"/>
            </a:pPr>
            <a:endParaRPr lang="es-CR" sz="2600" dirty="0">
              <a:solidFill>
                <a:schemeClr val="tx1"/>
              </a:solidFill>
              <a:latin typeface="Arial" pitchFamily="34" charset="0"/>
              <a:cs typeface="Arial" pitchFamily="34" charset="0"/>
            </a:endParaRPr>
          </a:p>
          <a:p>
            <a:pPr marL="457200" indent="-457200" algn="just">
              <a:buFont typeface="Wingdings" panose="05000000000000000000" pitchFamily="2" charset="2"/>
              <a:buChar char="Ø"/>
            </a:pPr>
            <a:endParaRPr lang="es-CR" sz="2600" dirty="0">
              <a:solidFill>
                <a:schemeClr val="tx1"/>
              </a:solidFill>
              <a:latin typeface="Arial" pitchFamily="34" charset="0"/>
              <a:cs typeface="Arial" pitchFamily="34" charset="0"/>
            </a:endParaRPr>
          </a:p>
          <a:p>
            <a:pPr algn="just"/>
            <a:endParaRPr lang="es-CR" sz="2600" dirty="0">
              <a:solidFill>
                <a:schemeClr val="tx1"/>
              </a:solidFill>
              <a:latin typeface="Arial" pitchFamily="34" charset="0"/>
              <a:cs typeface="Arial" pitchFamily="34" charset="0"/>
            </a:endParaRPr>
          </a:p>
          <a:p>
            <a:pPr algn="just"/>
            <a:endParaRPr lang="es-CR" sz="28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393808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15516" y="980728"/>
            <a:ext cx="8712968" cy="52322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s-CR" sz="2800" b="1" dirty="0">
                <a:latin typeface="Arial" pitchFamily="34" charset="0"/>
                <a:cs typeface="Arial" pitchFamily="34" charset="0"/>
              </a:rPr>
              <a:t>Evaluación:</a:t>
            </a:r>
          </a:p>
        </p:txBody>
      </p:sp>
      <p:sp>
        <p:nvSpPr>
          <p:cNvPr id="5" name="4 Marcador de texto"/>
          <p:cNvSpPr>
            <a:spLocks noGrp="1"/>
          </p:cNvSpPr>
          <p:nvPr>
            <p:ph type="body" idx="1"/>
          </p:nvPr>
        </p:nvSpPr>
        <p:spPr>
          <a:xfrm>
            <a:off x="179512" y="2564904"/>
            <a:ext cx="8784976" cy="4032448"/>
          </a:xfrm>
        </p:spPr>
        <p:txBody>
          <a:bodyPr>
            <a:noAutofit/>
          </a:bodyPr>
          <a:lstStyle/>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Escala de 1% a 100%.</a:t>
            </a:r>
          </a:p>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De un 1% a 59% repite el curso.</a:t>
            </a:r>
          </a:p>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Mayor 60% y menor 70%, gana escolaridad y derecho a examen de extraordinario </a:t>
            </a:r>
            <a:r>
              <a:rPr lang="es-CR" sz="2000" dirty="0">
                <a:solidFill>
                  <a:schemeClr val="tx1"/>
                </a:solidFill>
                <a:latin typeface="Arial" pitchFamily="34" charset="0"/>
                <a:cs typeface="Arial" pitchFamily="34" charset="0"/>
              </a:rPr>
              <a:t>(se gana con nota mayor 70%)</a:t>
            </a:r>
            <a:r>
              <a:rPr lang="es-CR" sz="2600" dirty="0">
                <a:solidFill>
                  <a:schemeClr val="tx1"/>
                </a:solidFill>
                <a:latin typeface="Arial" pitchFamily="34" charset="0"/>
                <a:cs typeface="Arial" pitchFamily="34" charset="0"/>
              </a:rPr>
              <a:t>.</a:t>
            </a:r>
          </a:p>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Mayor o igual a 70% gana el curso.</a:t>
            </a:r>
          </a:p>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Reposición de exámenes.</a:t>
            </a:r>
          </a:p>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Trabajos designados se prohíbe las copias de páginas internet o de libros, deben de ser ensayos y deben de ser explicados por el expositor.</a:t>
            </a:r>
          </a:p>
          <a:p>
            <a:pPr marL="457200" indent="-457200" algn="just">
              <a:buFont typeface="Wingdings" panose="05000000000000000000" pitchFamily="2" charset="2"/>
              <a:buChar char="Ø"/>
            </a:pPr>
            <a:endParaRPr lang="es-CR" sz="2600" dirty="0">
              <a:solidFill>
                <a:schemeClr val="tx1"/>
              </a:solidFill>
              <a:latin typeface="Arial" pitchFamily="34" charset="0"/>
              <a:cs typeface="Arial" pitchFamily="34" charset="0"/>
            </a:endParaRPr>
          </a:p>
          <a:p>
            <a:pPr algn="just"/>
            <a:endParaRPr lang="es-CR" sz="2600" dirty="0">
              <a:solidFill>
                <a:schemeClr val="tx1"/>
              </a:solidFill>
              <a:latin typeface="Arial" pitchFamily="34" charset="0"/>
              <a:cs typeface="Arial" pitchFamily="34" charset="0"/>
            </a:endParaRPr>
          </a:p>
          <a:p>
            <a:pPr algn="just"/>
            <a:endParaRPr lang="es-CR" sz="28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635189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15516" y="980728"/>
            <a:ext cx="8712968" cy="52322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s-CR" sz="2800" b="1" dirty="0">
                <a:latin typeface="Arial" pitchFamily="34" charset="0"/>
                <a:cs typeface="Arial" pitchFamily="34" charset="0"/>
              </a:rPr>
              <a:t>Entrega de resultados:</a:t>
            </a:r>
          </a:p>
        </p:txBody>
      </p:sp>
      <p:sp>
        <p:nvSpPr>
          <p:cNvPr id="5" name="4 Marcador de texto"/>
          <p:cNvSpPr>
            <a:spLocks noGrp="1"/>
          </p:cNvSpPr>
          <p:nvPr>
            <p:ph type="body" idx="1"/>
          </p:nvPr>
        </p:nvSpPr>
        <p:spPr>
          <a:xfrm>
            <a:off x="179512" y="2780928"/>
            <a:ext cx="8784976" cy="3888432"/>
          </a:xfrm>
        </p:spPr>
        <p:txBody>
          <a:bodyPr>
            <a:noAutofit/>
          </a:bodyPr>
          <a:lstStyle/>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Aplicación de exámenes en las semanas 6, 11 y 15.</a:t>
            </a:r>
          </a:p>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Exámenes a más tardar la segunda semana después de su aplicación.</a:t>
            </a:r>
          </a:p>
          <a:p>
            <a:pPr marL="457200" indent="-457200" algn="just">
              <a:buFont typeface="Wingdings" panose="05000000000000000000" pitchFamily="2" charset="2"/>
              <a:buChar char="Ø"/>
            </a:pPr>
            <a:r>
              <a:rPr lang="es-CR" sz="2600" dirty="0">
                <a:solidFill>
                  <a:schemeClr val="tx1"/>
                </a:solidFill>
                <a:latin typeface="Arial" pitchFamily="34" charset="0"/>
                <a:cs typeface="Arial" pitchFamily="34" charset="0"/>
              </a:rPr>
              <a:t>Entrega de notas finales en la semana 15 o 16, de forma presencial, profesor y estudiante.</a:t>
            </a:r>
          </a:p>
          <a:p>
            <a:pPr algn="just"/>
            <a:endParaRPr lang="es-CR" sz="2600" dirty="0">
              <a:solidFill>
                <a:schemeClr val="tx1"/>
              </a:solidFill>
              <a:latin typeface="Arial" pitchFamily="34" charset="0"/>
              <a:cs typeface="Arial" pitchFamily="34" charset="0"/>
            </a:endParaRPr>
          </a:p>
          <a:p>
            <a:pPr marL="457200" indent="-457200" algn="just">
              <a:buFont typeface="Wingdings" panose="05000000000000000000" pitchFamily="2" charset="2"/>
              <a:buChar char="Ø"/>
            </a:pPr>
            <a:endParaRPr lang="es-CR" sz="2600" dirty="0">
              <a:solidFill>
                <a:schemeClr val="tx1"/>
              </a:solidFill>
              <a:latin typeface="Arial" pitchFamily="34" charset="0"/>
              <a:cs typeface="Arial" pitchFamily="34" charset="0"/>
            </a:endParaRPr>
          </a:p>
          <a:p>
            <a:pPr algn="just"/>
            <a:endParaRPr lang="es-CR" sz="2600" dirty="0">
              <a:solidFill>
                <a:schemeClr val="tx1"/>
              </a:solidFill>
              <a:latin typeface="Arial" pitchFamily="34" charset="0"/>
              <a:cs typeface="Arial" pitchFamily="34" charset="0"/>
            </a:endParaRPr>
          </a:p>
          <a:p>
            <a:pPr algn="just"/>
            <a:endParaRPr lang="es-CR" sz="28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324771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15516" y="980728"/>
            <a:ext cx="8712968" cy="52322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s-CR" sz="2800" b="1" dirty="0">
                <a:latin typeface="Arial" pitchFamily="34" charset="0"/>
                <a:cs typeface="Arial" pitchFamily="34" charset="0"/>
              </a:rPr>
              <a:t>Generales:</a:t>
            </a:r>
          </a:p>
        </p:txBody>
      </p:sp>
      <p:sp>
        <p:nvSpPr>
          <p:cNvPr id="5" name="4 Marcador de texto"/>
          <p:cNvSpPr>
            <a:spLocks noGrp="1"/>
          </p:cNvSpPr>
          <p:nvPr>
            <p:ph type="body" idx="1"/>
          </p:nvPr>
        </p:nvSpPr>
        <p:spPr>
          <a:xfrm>
            <a:off x="179512" y="2564904"/>
            <a:ext cx="8784976" cy="3888432"/>
          </a:xfrm>
        </p:spPr>
        <p:txBody>
          <a:bodyPr>
            <a:noAutofit/>
          </a:bodyPr>
          <a:lstStyle/>
          <a:p>
            <a:pPr marL="457200" indent="-457200" algn="just">
              <a:buFont typeface="Wingdings" panose="05000000000000000000" pitchFamily="2" charset="2"/>
              <a:buChar char="Ø"/>
            </a:pPr>
            <a:r>
              <a:rPr lang="es-CR" sz="2000" dirty="0">
                <a:solidFill>
                  <a:schemeClr val="tx1"/>
                </a:solidFill>
                <a:latin typeface="Arial" pitchFamily="34" charset="0"/>
                <a:cs typeface="Arial" pitchFamily="34" charset="0"/>
              </a:rPr>
              <a:t>Solicitud de información a estudiantes: dirección electrónica y números telefónicos.</a:t>
            </a:r>
          </a:p>
          <a:p>
            <a:pPr marL="457200" indent="-457200" algn="just">
              <a:buFont typeface="Wingdings" panose="05000000000000000000" pitchFamily="2" charset="2"/>
              <a:buChar char="Ø"/>
            </a:pPr>
            <a:r>
              <a:rPr lang="es-CR" sz="2000" dirty="0">
                <a:solidFill>
                  <a:schemeClr val="tx1"/>
                </a:solidFill>
                <a:latin typeface="Arial" pitchFamily="34" charset="0"/>
                <a:cs typeface="Arial" pitchFamily="34" charset="0"/>
              </a:rPr>
              <a:t>El estudiante tiene derecho a llegar y entrar al aula durante todo el tiempo de clase, sin embargo, si la llegada se produce 15 minutos después de iniciada, se considera como llegada tardía, tres llegadas tardía se consideran con ausencia injustificada. Si se sobrepasa el 25% de inasistencias injustificadas (más de 3 ausencias, o a 3 ausencias injustificadas y una llegada tardía), el estudiante pierde el curso.</a:t>
            </a:r>
          </a:p>
          <a:p>
            <a:pPr marL="457200" indent="-457200" algn="just">
              <a:buFont typeface="Wingdings" panose="05000000000000000000" pitchFamily="2" charset="2"/>
              <a:buChar char="Ø"/>
            </a:pPr>
            <a:r>
              <a:rPr lang="es-CR" sz="2000" dirty="0">
                <a:solidFill>
                  <a:schemeClr val="tx1"/>
                </a:solidFill>
                <a:latin typeface="Arial" pitchFamily="34" charset="0"/>
                <a:cs typeface="Arial" pitchFamily="34" charset="0"/>
              </a:rPr>
              <a:t>Remisión de trabajos vía WEB.</a:t>
            </a:r>
          </a:p>
          <a:p>
            <a:pPr marL="457200" indent="-457200" algn="just">
              <a:buFont typeface="Wingdings" panose="05000000000000000000" pitchFamily="2" charset="2"/>
              <a:buChar char="Ø"/>
            </a:pPr>
            <a:r>
              <a:rPr lang="es-CR" sz="2000" dirty="0">
                <a:solidFill>
                  <a:schemeClr val="tx1"/>
                </a:solidFill>
                <a:latin typeface="Arial" pitchFamily="34" charset="0"/>
                <a:cs typeface="Arial" pitchFamily="34" charset="0"/>
              </a:rPr>
              <a:t>No se permite el uso de celulares para fines distintos a los académicos  en las clases.</a:t>
            </a:r>
          </a:p>
          <a:p>
            <a:pPr marL="457200" indent="-457200" algn="just">
              <a:buFont typeface="Wingdings" panose="05000000000000000000" pitchFamily="2" charset="2"/>
              <a:buChar char="Ø"/>
            </a:pPr>
            <a:endParaRPr lang="es-CR" sz="2000" dirty="0">
              <a:solidFill>
                <a:schemeClr val="tx1"/>
              </a:solidFill>
              <a:latin typeface="Arial" pitchFamily="34" charset="0"/>
              <a:cs typeface="Arial" pitchFamily="34" charset="0"/>
            </a:endParaRPr>
          </a:p>
          <a:p>
            <a:pPr algn="just"/>
            <a:endParaRPr lang="es-CR" sz="2600" dirty="0">
              <a:solidFill>
                <a:schemeClr val="tx1"/>
              </a:solidFill>
              <a:latin typeface="Arial" pitchFamily="34" charset="0"/>
              <a:cs typeface="Arial" pitchFamily="34" charset="0"/>
            </a:endParaRPr>
          </a:p>
          <a:p>
            <a:pPr marL="457200" indent="-457200" algn="just">
              <a:buFont typeface="Wingdings" panose="05000000000000000000" pitchFamily="2" charset="2"/>
              <a:buChar char="Ø"/>
            </a:pPr>
            <a:endParaRPr lang="es-CR" sz="2600" dirty="0">
              <a:solidFill>
                <a:schemeClr val="tx1"/>
              </a:solidFill>
              <a:latin typeface="Arial" pitchFamily="34" charset="0"/>
              <a:cs typeface="Arial" pitchFamily="34" charset="0"/>
            </a:endParaRPr>
          </a:p>
          <a:p>
            <a:pPr algn="just"/>
            <a:endParaRPr lang="es-CR" sz="2600" dirty="0">
              <a:solidFill>
                <a:schemeClr val="tx1"/>
              </a:solidFill>
              <a:latin typeface="Arial" pitchFamily="34" charset="0"/>
              <a:cs typeface="Arial" pitchFamily="34" charset="0"/>
            </a:endParaRPr>
          </a:p>
          <a:p>
            <a:pPr algn="just"/>
            <a:endParaRPr lang="es-CR" sz="28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15493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437</TotalTime>
  <Words>420</Words>
  <Application>Microsoft Office PowerPoint</Application>
  <PresentationFormat>Presentación en pantalla (4:3)</PresentationFormat>
  <Paragraphs>53</Paragraphs>
  <Slides>7</Slides>
  <Notes>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Arial</vt:lpstr>
      <vt:lpstr>Calibri</vt:lpstr>
      <vt:lpstr>Franklin Gothic Book</vt:lpstr>
      <vt:lpstr>Perpetua</vt:lpstr>
      <vt:lpstr>Wingdings</vt:lpstr>
      <vt:lpstr>Wingdings 2</vt:lpstr>
      <vt:lpstr>Equidad</vt:lpstr>
      <vt:lpstr>Generales Universidad</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Finanzas I (GFIN-102)</dc:title>
  <dc:creator>Luis Vargas</dc:creator>
  <cp:lastModifiedBy>VARGAS ZUÑIGA LUIS ALBERTO</cp:lastModifiedBy>
  <cp:revision>22</cp:revision>
  <dcterms:created xsi:type="dcterms:W3CDTF">2014-05-29T03:48:56Z</dcterms:created>
  <dcterms:modified xsi:type="dcterms:W3CDTF">2021-01-18T15:14:51Z</dcterms:modified>
</cp:coreProperties>
</file>