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7" r:id="rId11"/>
    <p:sldId id="268" r:id="rId12"/>
    <p:sldId id="269" r:id="rId13"/>
    <p:sldId id="264" r:id="rId14"/>
    <p:sldId id="265" r:id="rId15"/>
    <p:sldId id="266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66FFFF"/>
    <a:srgbClr val="FF9999"/>
    <a:srgbClr val="ED7D31"/>
    <a:srgbClr val="00B0F0"/>
    <a:srgbClr val="70AD47"/>
    <a:srgbClr val="FFC000"/>
    <a:srgbClr val="CC00CC"/>
    <a:srgbClr val="0033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49" autoAdjust="0"/>
  </p:normalViewPr>
  <p:slideViewPr>
    <p:cSldViewPr snapToGrid="0">
      <p:cViewPr>
        <p:scale>
          <a:sx n="98" d="100"/>
          <a:sy n="98" d="100"/>
        </p:scale>
        <p:origin x="24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A4A88-A129-4C1D-8BBD-83478805A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3FF2F-51AD-4161-9F42-52B4EC112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535F1-C407-42A5-BAB1-08581A2F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6C340-10C5-460D-B7FF-E43FEC2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46DAF-3490-4C68-B7F2-9BF4A22E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CDF5-5829-420F-B0FE-6A2E7EA2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608C8-60C4-4EF3-8EA2-793BB47E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84BE2-ADB4-4C6D-95F6-69224AA1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64458-8F11-4556-B4BD-B9C1D18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60284-E788-455E-851D-09634115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15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A29994-7C18-47AE-B1EF-FFA123D8F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C07FCE-AF11-4F8B-9D6A-9E44086D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1D220-0D01-47A8-B1D2-3980B8E6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56C0F-E587-4C16-8407-6C91ECEE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B1EBC-F799-489D-ACCF-ADB8DA35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1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77DF-8EB9-464F-A41B-3A77FB5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08835-7947-49BE-8E16-83589A5E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D6E17-6E17-4052-879A-D2940123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10A6A-7A2C-471B-BC18-515E0F76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702A8-AE95-4EE5-A198-D1678DA5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7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C6A3-36DC-4416-9693-28AAAAD7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552A51-0D0D-4A00-BE87-AEED0435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4607E-D8FB-4F22-B073-F4B9C3CC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42403-B7E3-4B17-8C95-11723DF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CBB90-9899-47A0-B365-18D30DE8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93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D58A0-0712-4D6B-860F-108DF217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97F2F-A417-4417-8BB5-2AC73F6D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F52A4-F5BE-4927-8647-5FFA273B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62ECF4-19BF-465B-817F-0F5DE028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19F60E-CCA0-4DD0-A402-5DAF901D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36D8D-FCBB-4B02-B1BB-707C4AF2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11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BBDF-B087-4092-871D-7795547A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71903-8EBA-4CDB-9BCF-1B763CFA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8CEA8-CBF3-4207-A14E-86F7C476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FED6A4-C793-4273-9B3A-FD61C8CFC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A10A7-DD04-40B0-A994-A9842AA95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DF413-8296-4436-9318-4A220559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2BA014-1E11-4FBE-BAE7-B614B533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C181B0-DA05-4464-84AA-AE416BCF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8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D97B-551B-4CCC-82B3-2C479BDC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6AD930-5375-44FB-BFAD-2325B7D8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7171CB-F3A0-4D99-9326-9C1D52E5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CCD45E-4A2C-47A5-9EEB-5CB7B914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2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EDE1CD-3B22-4885-8CED-32C99545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B38915-4536-494D-A7E0-93918EF7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965EFF-3D67-4B6D-83FA-0920A3EF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0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4C5FF-6AD1-4962-8A37-4E3CC2D5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E1542-F649-4A85-AA21-DA74FE91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D59482-1680-46E4-AC70-8B25EFE1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1B671D-2B17-4AC6-92E6-C2DCD39A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E84A3A-3494-4666-A983-26D4FD15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CEFCBC-CABA-4703-9637-DE32A7D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3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3E587-E07B-413B-9A2C-94CA6C5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B0843D-BD15-4986-954D-CEC9E2D52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49B22-356C-4DA3-88A5-8D845D8F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588AB-8DEE-4217-9EF6-88531BF0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12C232-F7B3-4C50-9EB8-0CA05A07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0437D-21B2-4253-B29D-06D72FCA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5C698E-2FF9-4149-8358-A9F35614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851083-F278-4206-91F6-F7D49DA4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D3A39-186C-4D40-BD9F-87C729AAC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BF1D-E0AD-4545-AB8C-11E0EB69201D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90F70-B461-4ED0-A747-237A42399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7724A-3268-4817-A48C-F9C287D7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EDDC-6288-42A3-B37D-05D40B7714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1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57.png"/><Relationship Id="rId12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igh Power Rocketry: The Reaction Research Society">
            <a:extLst>
              <a:ext uri="{FF2B5EF4-FFF2-40B4-BE49-F238E27FC236}">
                <a16:creationId xmlns:a16="http://schemas.microsoft.com/office/drawing/2014/main" id="{21A9E09D-2775-418C-A07B-20C78C550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9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E4ADD-9727-4E18-8309-6872BF03E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Banco de pruebas estático (electrónica)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F6B4DA-3A37-4356-BDCB-12D4224D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8" y="5045510"/>
            <a:ext cx="2994218" cy="675783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Sistemas electrónicos</a:t>
            </a:r>
          </a:p>
        </p:txBody>
      </p:sp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337B7455-CE1C-404F-8151-A89CE73B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11" y="4156276"/>
            <a:ext cx="2381162" cy="238116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837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2C52D-00A5-4376-8CB8-B48419D2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2600">
                <a:solidFill>
                  <a:srgbClr val="FFFFFF"/>
                </a:solidFill>
              </a:rPr>
              <a:t>Termocuplas</a:t>
            </a:r>
          </a:p>
        </p:txBody>
      </p:sp>
      <p:pic>
        <p:nvPicPr>
          <p:cNvPr id="6148" name="Picture 4" descr="Compensación de unión fría de termopares">
            <a:extLst>
              <a:ext uri="{FF2B5EF4-FFF2-40B4-BE49-F238E27FC236}">
                <a16:creationId xmlns:a16="http://schemas.microsoft.com/office/drawing/2014/main" id="{F49E1BD4-12D1-4D9A-99C9-A8D8DC35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13299"/>
            <a:ext cx="6907588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ECC63-96B0-4368-BEFB-504074AB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s-MX" sz="1800"/>
              <a:t>Funcionan mediante efectos termoeléctricos (efecto Seebeck) que crea un diferencial de potencial cuando dos conductores distintos se unen y existe un diferencial de temperaturas en sus extremos.</a:t>
            </a:r>
          </a:p>
        </p:txBody>
      </p:sp>
    </p:spTree>
    <p:extLst>
      <p:ext uri="{BB962C8B-B14F-4D97-AF65-F5344CB8AC3E}">
        <p14:creationId xmlns:p14="http://schemas.microsoft.com/office/powerpoint/2010/main" val="146841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F0DEF-3FDC-448C-94CB-28820549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Tipos de Termopares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8" name="Picture 10" descr="▷ Tipos de Sensores de Temperatura 【Qué es y funcionamiento】">
            <a:extLst>
              <a:ext uri="{FF2B5EF4-FFF2-40B4-BE49-F238E27FC236}">
                <a16:creationId xmlns:a16="http://schemas.microsoft.com/office/drawing/2014/main" id="{B379DD91-8F04-4A1F-8004-8E4B3CEF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029" y="2426818"/>
            <a:ext cx="541699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Volver a las fuentes | Solución a problemas frecuentes en mediciones con  termocuplas | Editores">
            <a:extLst>
              <a:ext uri="{FF2B5EF4-FFF2-40B4-BE49-F238E27FC236}">
                <a16:creationId xmlns:a16="http://schemas.microsoft.com/office/drawing/2014/main" id="{11DE859C-896E-40A6-9FD2-2ED8EF9A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638824"/>
            <a:ext cx="5455917" cy="35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7B8D9-EC84-4E28-A892-CA0DF1EE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MX" sz="3300">
                <a:solidFill>
                  <a:schemeClr val="bg1"/>
                </a:solidFill>
              </a:rPr>
              <a:t>Driver para termopar (MAX6675)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3B8D1-A2E2-44EF-BEB3-64EA5142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Tiene funciones de amplificación inversora y de compensación.</a:t>
            </a:r>
          </a:p>
          <a:p>
            <a:r>
              <a:rPr lang="es-MX" sz="2000" dirty="0">
                <a:solidFill>
                  <a:schemeClr val="bg1"/>
                </a:solidFill>
              </a:rPr>
              <a:t>Cuenta con ADC de 12 bits.</a:t>
            </a:r>
          </a:p>
          <a:p>
            <a:r>
              <a:rPr lang="es-MX" sz="2000" dirty="0">
                <a:solidFill>
                  <a:schemeClr val="bg1"/>
                </a:solidFill>
              </a:rPr>
              <a:t>El protocolo de comunicación serial es SPI.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35421B-3603-47C6-9A2F-2C1B2BAE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795073"/>
            <a:ext cx="6596652" cy="51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6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92AFE-E2D0-4307-A455-6F3B5967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s-MX"/>
              <a:t>Ley de Fourier</a:t>
            </a:r>
            <a:endParaRPr lang="es-MX" dirty="0"/>
          </a:p>
        </p:txBody>
      </p:sp>
      <p:sp>
        <p:nvSpPr>
          <p:cNvPr id="3081" name="Rectangle 7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93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Transferencia de calor y Termodinámica II: Conducción de calor: Ley de  Fourier">
            <a:extLst>
              <a:ext uri="{FF2B5EF4-FFF2-40B4-BE49-F238E27FC236}">
                <a16:creationId xmlns:a16="http://schemas.microsoft.com/office/drawing/2014/main" id="{684C6F65-8D03-4E18-941F-BB3E4CBA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364" y="1105656"/>
            <a:ext cx="3113280" cy="46466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7554BC2-1CAB-439B-A114-8DABED2D9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581" y="2438400"/>
                <a:ext cx="6422848" cy="3785419"/>
              </a:xfrm>
            </p:spPr>
            <p:txBody>
              <a:bodyPr>
                <a:normAutofit/>
              </a:bodyPr>
              <a:lstStyle/>
              <a:p>
                <a:r>
                  <a:rPr lang="es-MX" sz="2000" dirty="0"/>
                  <a:t>Explica el flujo de transferencia de calor por medio de la conducción. La ecuación de transporte general conservativa, sin flujo convectivo:</a:t>
                </a:r>
              </a:p>
              <a:p>
                <a:endParaRPr lang="es-MX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MX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0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MX" sz="20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MX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MX" sz="2000" b="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s-MX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s-MX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000" dirty="0"/>
              </a:p>
              <a:p>
                <a:r>
                  <a:rPr lang="es-MX" sz="2000" dirty="0"/>
                  <a:t>Para flujo conservativo unidireccional sin fuente de calor generado:</a:t>
                </a:r>
              </a:p>
              <a:p>
                <a:endParaRPr lang="es-MX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s-MX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MX" sz="2000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2000" b="0" i="1">
                          <a:latin typeface="Cambria Math" panose="02040503050406030204" pitchFamily="18" charset="0"/>
                        </a:rPr>
                        <m:t>𝑘𝐴</m:t>
                      </m:r>
                      <m:f>
                        <m:fPr>
                          <m:ctrlPr>
                            <a:rPr lang="es-MX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s-MX" sz="2000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7554BC2-1CAB-439B-A114-8DABED2D9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581" y="2438400"/>
                <a:ext cx="6422848" cy="3785419"/>
              </a:xfrm>
              <a:blipFill>
                <a:blip r:embed="rId3"/>
                <a:stretch>
                  <a:fillRect l="-854" t="-16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1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TRANSFERENCIA DE CALOR">
            <a:extLst>
              <a:ext uri="{FF2B5EF4-FFF2-40B4-BE49-F238E27FC236}">
                <a16:creationId xmlns:a16="http://schemas.microsoft.com/office/drawing/2014/main" id="{ECE6EDA6-375E-48FC-8DF8-6CC59581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7249" y="151301"/>
            <a:ext cx="3656549" cy="655883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7EA0C-8A34-4D35-9D16-9175236B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MX" sz="2800"/>
              <a:t>Aproximación de transferencia de calor con resistencias térmicas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6A7EF4-F849-4753-911D-55339EF3E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84443"/>
                <a:ext cx="5257800" cy="4192520"/>
              </a:xfrm>
            </p:spPr>
            <p:txBody>
              <a:bodyPr>
                <a:normAutofit fontScale="92500"/>
              </a:bodyPr>
              <a:lstStyle/>
              <a:p>
                <a:r>
                  <a:rPr lang="es-MX" dirty="0"/>
                  <a:t>Es una aproximación para el análisis de transferencia de calor mediante una fuente de potencial (diferencias de temperatura), un flujo de energía (flujo de calor) y elementos resistivos (resistencia térmica).</a:t>
                </a:r>
              </a:p>
              <a:p>
                <a:pPr marL="0" indent="0">
                  <a:buNone/>
                </a:pPr>
                <a:r>
                  <a:rPr lang="es-MX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Conductividad eléctrica: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𝑒𝑞𝑢𝑖𝑣𝑎𝑙𝑒𝑛𝑡𝑒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MX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Conductividad térmica: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𝑒𝑞𝑢𝑖𝑣𝑎𝑙𝑒𝑛𝑡𝑒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6A7EF4-F849-4753-911D-55339EF3E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84443"/>
                <a:ext cx="5257800" cy="4192520"/>
              </a:xfrm>
              <a:blipFill>
                <a:blip r:embed="rId3"/>
                <a:stretch>
                  <a:fillRect l="-2088" t="-2329" r="-29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3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A0BE6-ECF1-4600-A3F4-A81882D4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02" y="1091956"/>
            <a:ext cx="5257800" cy="971306"/>
          </a:xfrm>
        </p:spPr>
        <p:txBody>
          <a:bodyPr>
            <a:normAutofit fontScale="90000"/>
          </a:bodyPr>
          <a:lstStyle/>
          <a:p>
            <a:r>
              <a:rPr lang="es-MX" dirty="0"/>
              <a:t>Valores de resistencias térmicas en distintos ejes coordenados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6B8E2D-C73B-44A1-ACD2-269A4FE3B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328247"/>
                <a:ext cx="5640998" cy="5875962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Coordenadas rectangulares: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Coordenadas cilíndricas: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𝑘𝐿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Coordenadas esféricas: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r>
                  <a:rPr lang="es-MX" dirty="0"/>
                  <a:t>Transferencia por convección y radiación: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𝐴h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B6B8E2D-C73B-44A1-ACD2-269A4FE3B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328247"/>
                <a:ext cx="5640998" cy="5875962"/>
              </a:xfrm>
              <a:blipFill>
                <a:blip r:embed="rId2"/>
                <a:stretch>
                  <a:fillRect l="-1946" t="-17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ANEXO B. METODOLOGÍA DE CÁLCULO DE ESPESORES ÓPTIMOS DE AISLAMIENTO B  TÉRMICO B.1. SÍMBOLOS Y DEFINICIONES - PDF Descargar libre">
            <a:extLst>
              <a:ext uri="{FF2B5EF4-FFF2-40B4-BE49-F238E27FC236}">
                <a16:creationId xmlns:a16="http://schemas.microsoft.com/office/drawing/2014/main" id="{09FDDA2B-1A02-4F75-B9A0-B1F17D501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2616200"/>
            <a:ext cx="41338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06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5BCB7-9BB4-4F16-B60E-DF813AFC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Data </a:t>
            </a:r>
            <a:r>
              <a:rPr lang="es-MX" dirty="0" err="1">
                <a:solidFill>
                  <a:srgbClr val="FFFFFF"/>
                </a:solidFill>
              </a:rPr>
              <a:t>Logger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LECTOR DE MICRO SD TF">
            <a:extLst>
              <a:ext uri="{FF2B5EF4-FFF2-40B4-BE49-F238E27FC236}">
                <a16:creationId xmlns:a16="http://schemas.microsoft.com/office/drawing/2014/main" id="{D53F51BF-21A6-4091-AABC-FBE6531D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48" y="2660287"/>
            <a:ext cx="6512302" cy="36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A2B8A-B44B-4FE5-A46B-4536F616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rgbClr val="FFFFFF"/>
                </a:solidFill>
              </a:rPr>
              <a:t>Es un módulo que permite lectura y escritura de información para memoria microSD.</a:t>
            </a:r>
          </a:p>
          <a:p>
            <a:r>
              <a:rPr lang="es-MX" sz="2000" dirty="0">
                <a:solidFill>
                  <a:srgbClr val="FFFFFF"/>
                </a:solidFill>
              </a:rPr>
              <a:t>El protocolo de comunicación serial es SPI.</a:t>
            </a:r>
          </a:p>
          <a:p>
            <a:r>
              <a:rPr lang="es-MX" sz="2000" dirty="0">
                <a:solidFill>
                  <a:srgbClr val="FFFFFF"/>
                </a:solidFill>
              </a:rPr>
              <a:t>La biblioteca de programación es sencilla de implementar.</a:t>
            </a:r>
          </a:p>
          <a:p>
            <a:r>
              <a:rPr lang="es-MX" sz="2000" dirty="0">
                <a:solidFill>
                  <a:srgbClr val="FFFFFF"/>
                </a:solidFill>
              </a:rPr>
              <a:t>Es posible programar el formato de los datos para permitir importarlos en hoja de cálculo.</a:t>
            </a:r>
          </a:p>
        </p:txBody>
      </p:sp>
    </p:spTree>
    <p:extLst>
      <p:ext uri="{BB962C8B-B14F-4D97-AF65-F5344CB8AC3E}">
        <p14:creationId xmlns:p14="http://schemas.microsoft.com/office/powerpoint/2010/main" val="271879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4B214-F208-4337-940A-0BA7DCBF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/>
              <a:t>Transceptor inalámbrico (NRF24L01)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63857-7273-40F8-B6DE-B66B28E3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MX" sz="2000"/>
              <a:t>Funciona como transmisor y emisor. Es posible crear una red de interconexión con múltiples módulos.</a:t>
            </a:r>
          </a:p>
          <a:p>
            <a:r>
              <a:rPr lang="es-MX" sz="2000"/>
              <a:t>Velocidad de trabajo a 250kbps, 1Mbps, 2Mbps.</a:t>
            </a:r>
          </a:p>
          <a:p>
            <a:r>
              <a:rPr lang="es-MX" sz="2000"/>
              <a:t>Alcance de transmisión de 250m abiertos.</a:t>
            </a:r>
          </a:p>
          <a:p>
            <a:r>
              <a:rPr lang="es-MX" sz="2000"/>
              <a:t>Protocolo de comunicación serial SPI.</a:t>
            </a:r>
          </a:p>
          <a:p>
            <a:endParaRPr lang="es-MX" sz="2000"/>
          </a:p>
        </p:txBody>
      </p:sp>
      <p:pic>
        <p:nvPicPr>
          <p:cNvPr id="12290" name="Picture 2" descr="🥇 Cómo funciona el módulo inalámbrico nRF24L01 y su interfaz con Arduino">
            <a:extLst>
              <a:ext uri="{FF2B5EF4-FFF2-40B4-BE49-F238E27FC236}">
                <a16:creationId xmlns:a16="http://schemas.microsoft.com/office/drawing/2014/main" id="{E2E385E3-FA24-4C69-A8F2-94560D73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9060" y="2484255"/>
            <a:ext cx="4855220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Forma, Flecha&#10;&#10;Descripción generada automáticamente">
            <a:extLst>
              <a:ext uri="{FF2B5EF4-FFF2-40B4-BE49-F238E27FC236}">
                <a16:creationId xmlns:a16="http://schemas.microsoft.com/office/drawing/2014/main" id="{EC647CB6-D852-48E8-866E-E24C073B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37C4C-E184-4FEC-B40A-B0D41530F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19100"/>
            <a:ext cx="5294376" cy="2654808"/>
          </a:xfrm>
        </p:spPr>
        <p:txBody>
          <a:bodyPr anchor="b">
            <a:normAutofit/>
          </a:bodyPr>
          <a:lstStyle/>
          <a:p>
            <a:pPr algn="l"/>
            <a:r>
              <a:rPr lang="es-MX" sz="5400" dirty="0"/>
              <a:t>PROPUESTA DEL DISEÑO DE CIRCUITO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F354-7E6E-47F2-9272-CAD0AAE3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760"/>
            <a:ext cx="4167376" cy="2342388"/>
          </a:xfrm>
        </p:spPr>
        <p:txBody>
          <a:bodyPr anchor="t">
            <a:normAutofit/>
          </a:bodyPr>
          <a:lstStyle/>
          <a:p>
            <a:pPr algn="l"/>
            <a:r>
              <a:rPr lang="es-MX" sz="2000" dirty="0"/>
              <a:t>Consta de dos diagramas: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/>
              <a:t>Circuito de 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/>
              <a:t>Circuito de monitoreo</a:t>
            </a:r>
          </a:p>
          <a:p>
            <a:pPr algn="l"/>
            <a:r>
              <a:rPr lang="es-MX" sz="2000" dirty="0"/>
              <a:t>Pero hay una variante que agrega un tercer diagrama que 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dirty="0"/>
              <a:t>Circuito remoto</a:t>
            </a:r>
          </a:p>
        </p:txBody>
      </p:sp>
    </p:spTree>
    <p:extLst>
      <p:ext uri="{BB962C8B-B14F-4D97-AF65-F5344CB8AC3E}">
        <p14:creationId xmlns:p14="http://schemas.microsoft.com/office/powerpoint/2010/main" val="19999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áfico 24" descr="Fuego con relleno sólido">
            <a:extLst>
              <a:ext uri="{FF2B5EF4-FFF2-40B4-BE49-F238E27FC236}">
                <a16:creationId xmlns:a16="http://schemas.microsoft.com/office/drawing/2014/main" id="{E478B3B2-A399-4A25-A30D-D1EE1F4F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127" y="449135"/>
            <a:ext cx="989462" cy="98946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A03B310-A50F-4EA1-89FF-F967A30C140F}"/>
              </a:ext>
            </a:extLst>
          </p:cNvPr>
          <p:cNvSpPr/>
          <p:nvPr/>
        </p:nvSpPr>
        <p:spPr>
          <a:xfrm>
            <a:off x="551197" y="1475264"/>
            <a:ext cx="310393" cy="29025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DD7AAF1-6C45-4124-B944-457E6C03264B}"/>
              </a:ext>
            </a:extLst>
          </p:cNvPr>
          <p:cNvSpPr/>
          <p:nvPr/>
        </p:nvSpPr>
        <p:spPr>
          <a:xfrm rot="5400000">
            <a:off x="1265659" y="3355797"/>
            <a:ext cx="310393" cy="1733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A9344C1-E949-4E2B-AE29-0BFFB3269882}"/>
              </a:ext>
            </a:extLst>
          </p:cNvPr>
          <p:cNvSpPr/>
          <p:nvPr/>
        </p:nvSpPr>
        <p:spPr>
          <a:xfrm>
            <a:off x="962258" y="1626266"/>
            <a:ext cx="813732" cy="208047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3B83B9C4-87CD-4981-9E47-5C71D55908EE}"/>
              </a:ext>
            </a:extLst>
          </p:cNvPr>
          <p:cNvSpPr/>
          <p:nvPr/>
        </p:nvSpPr>
        <p:spPr>
          <a:xfrm rot="10800000">
            <a:off x="1020910" y="1301381"/>
            <a:ext cx="687897" cy="822121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599BFC-FB7F-4824-BCA2-4179809AA653}"/>
              </a:ext>
            </a:extLst>
          </p:cNvPr>
          <p:cNvSpPr/>
          <p:nvPr/>
        </p:nvSpPr>
        <p:spPr>
          <a:xfrm>
            <a:off x="861590" y="3706736"/>
            <a:ext cx="1048624" cy="125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AA11B89-EF79-43CC-8569-48DB0FBB5371}"/>
              </a:ext>
            </a:extLst>
          </p:cNvPr>
          <p:cNvSpPr/>
          <p:nvPr/>
        </p:nvSpPr>
        <p:spPr>
          <a:xfrm>
            <a:off x="1171983" y="3832571"/>
            <a:ext cx="1048624" cy="186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935BE5E-B9E6-4CCB-BCCC-76FFE8E89F32}"/>
              </a:ext>
            </a:extLst>
          </p:cNvPr>
          <p:cNvSpPr/>
          <p:nvPr/>
        </p:nvSpPr>
        <p:spPr>
          <a:xfrm>
            <a:off x="1674632" y="3888275"/>
            <a:ext cx="75362" cy="75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9FA3D9F-11D8-41FD-B442-CACA85FF055E}"/>
              </a:ext>
            </a:extLst>
          </p:cNvPr>
          <p:cNvSpPr/>
          <p:nvPr/>
        </p:nvSpPr>
        <p:spPr>
          <a:xfrm>
            <a:off x="1729112" y="3869238"/>
            <a:ext cx="122239" cy="1222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DA901EB-C540-4467-A18F-E8C8337A913D}"/>
              </a:ext>
            </a:extLst>
          </p:cNvPr>
          <p:cNvSpPr/>
          <p:nvPr/>
        </p:nvSpPr>
        <p:spPr>
          <a:xfrm>
            <a:off x="1574056" y="3864836"/>
            <a:ext cx="122239" cy="1222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9CE1EDA-D071-41EE-958B-19CD843D0A83}"/>
              </a:ext>
            </a:extLst>
          </p:cNvPr>
          <p:cNvSpPr/>
          <p:nvPr/>
        </p:nvSpPr>
        <p:spPr>
          <a:xfrm>
            <a:off x="2051324" y="1626266"/>
            <a:ext cx="236394" cy="20804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5695E86-0C53-4DD1-8CA0-CE2AA38A01DB}"/>
              </a:ext>
            </a:extLst>
          </p:cNvPr>
          <p:cNvSpPr/>
          <p:nvPr/>
        </p:nvSpPr>
        <p:spPr>
          <a:xfrm>
            <a:off x="1816296" y="2309137"/>
            <a:ext cx="186770" cy="1867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9624519-8EB5-481A-A375-B82A9D42B144}"/>
              </a:ext>
            </a:extLst>
          </p:cNvPr>
          <p:cNvSpPr/>
          <p:nvPr/>
        </p:nvSpPr>
        <p:spPr>
          <a:xfrm>
            <a:off x="2381560" y="2303434"/>
            <a:ext cx="186770" cy="1867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7FFE7A6-6D6B-435E-99E4-2FC06E6EAA82}"/>
              </a:ext>
            </a:extLst>
          </p:cNvPr>
          <p:cNvSpPr/>
          <p:nvPr/>
        </p:nvSpPr>
        <p:spPr>
          <a:xfrm>
            <a:off x="2999842" y="2343170"/>
            <a:ext cx="1126913" cy="459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34FA37C-AFFC-4A59-9CF8-3371C22EACFB}"/>
              </a:ext>
            </a:extLst>
          </p:cNvPr>
          <p:cNvSpPr/>
          <p:nvPr/>
        </p:nvSpPr>
        <p:spPr>
          <a:xfrm>
            <a:off x="4941236" y="2548575"/>
            <a:ext cx="1717345" cy="1221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DE90D55-33A6-4B39-B3BB-A40AF2E2FEC6}"/>
              </a:ext>
            </a:extLst>
          </p:cNvPr>
          <p:cNvSpPr/>
          <p:nvPr/>
        </p:nvSpPr>
        <p:spPr>
          <a:xfrm>
            <a:off x="2999842" y="3789395"/>
            <a:ext cx="989463" cy="459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4B2251A-AAE3-4A81-94B7-61A2B1D5A5EE}"/>
              </a:ext>
            </a:extLst>
          </p:cNvPr>
          <p:cNvSpPr/>
          <p:nvPr/>
        </p:nvSpPr>
        <p:spPr>
          <a:xfrm>
            <a:off x="6581546" y="1229584"/>
            <a:ext cx="989463" cy="459892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Gráfico 22" descr="Inalámbrico con relleno sólido">
            <a:extLst>
              <a:ext uri="{FF2B5EF4-FFF2-40B4-BE49-F238E27FC236}">
                <a16:creationId xmlns:a16="http://schemas.microsoft.com/office/drawing/2014/main" id="{A5B2E363-CA01-47AA-A607-EEC894BC2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57796">
            <a:off x="7691174" y="1007812"/>
            <a:ext cx="914400" cy="9144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7463EF8-F4DC-4DFC-9CEC-8374CCC4B399}"/>
              </a:ext>
            </a:extLst>
          </p:cNvPr>
          <p:cNvSpPr txBox="1"/>
          <p:nvPr/>
        </p:nvSpPr>
        <p:spPr>
          <a:xfrm>
            <a:off x="6627266" y="1274373"/>
            <a:ext cx="9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NRF24L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78257D-5FC2-47F4-8B79-DA0D448B006D}"/>
              </a:ext>
            </a:extLst>
          </p:cNvPr>
          <p:cNvSpPr txBox="1"/>
          <p:nvPr/>
        </p:nvSpPr>
        <p:spPr>
          <a:xfrm>
            <a:off x="5103362" y="2928281"/>
            <a:ext cx="139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ARDUINO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F46CEF-14E4-4A59-9F3E-F3FD55DF14CE}"/>
              </a:ext>
            </a:extLst>
          </p:cNvPr>
          <p:cNvSpPr txBox="1"/>
          <p:nvPr/>
        </p:nvSpPr>
        <p:spPr>
          <a:xfrm>
            <a:off x="3105822" y="3840136"/>
            <a:ext cx="82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HX711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18E3E9F-C626-4949-B95F-0DA74A7E88F0}"/>
              </a:ext>
            </a:extLst>
          </p:cNvPr>
          <p:cNvSpPr txBox="1"/>
          <p:nvPr/>
        </p:nvSpPr>
        <p:spPr>
          <a:xfrm>
            <a:off x="3019424" y="2401598"/>
            <a:ext cx="11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MAX6675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A7D609D-D9CB-4A92-B722-0BFE9CDCC2D7}"/>
              </a:ext>
            </a:extLst>
          </p:cNvPr>
          <p:cNvSpPr txBox="1"/>
          <p:nvPr/>
        </p:nvSpPr>
        <p:spPr>
          <a:xfrm>
            <a:off x="1555663" y="228927"/>
            <a:ext cx="146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TERMOPARES TIPO K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AF04D26-567A-4F76-9F58-899901CB39CD}"/>
              </a:ext>
            </a:extLst>
          </p:cNvPr>
          <p:cNvSpPr txBox="1"/>
          <p:nvPr/>
        </p:nvSpPr>
        <p:spPr>
          <a:xfrm>
            <a:off x="1129607" y="4415417"/>
            <a:ext cx="115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CELDA(S) DE CARGA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D91396-3E99-4E42-BF9E-01CC42FBFB2E}"/>
              </a:ext>
            </a:extLst>
          </p:cNvPr>
          <p:cNvSpPr/>
          <p:nvPr/>
        </p:nvSpPr>
        <p:spPr>
          <a:xfrm>
            <a:off x="6311512" y="3769653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F1D7E1-671B-4101-B48D-54D1041D9C30}"/>
              </a:ext>
            </a:extLst>
          </p:cNvPr>
          <p:cNvSpPr/>
          <p:nvPr/>
        </p:nvSpPr>
        <p:spPr>
          <a:xfrm rot="5400000">
            <a:off x="6311511" y="3931460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F25219B-879E-4304-88D2-8CB556ED7DF4}"/>
              </a:ext>
            </a:extLst>
          </p:cNvPr>
          <p:cNvSpPr/>
          <p:nvPr/>
        </p:nvSpPr>
        <p:spPr>
          <a:xfrm rot="5400000">
            <a:off x="6309541" y="4048755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CC4B5DA-E6D2-4429-966F-21DD6A74901B}"/>
              </a:ext>
            </a:extLst>
          </p:cNvPr>
          <p:cNvSpPr/>
          <p:nvPr/>
        </p:nvSpPr>
        <p:spPr>
          <a:xfrm rot="5400000">
            <a:off x="6309540" y="4165451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A0FA3B4-7D1D-4DC7-9156-EB6588D4B279}"/>
              </a:ext>
            </a:extLst>
          </p:cNvPr>
          <p:cNvSpPr/>
          <p:nvPr/>
        </p:nvSpPr>
        <p:spPr>
          <a:xfrm rot="5400000">
            <a:off x="6311510" y="4310659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254E0D5-464A-4D66-9F4F-89C02D20145D}"/>
              </a:ext>
            </a:extLst>
          </p:cNvPr>
          <p:cNvSpPr/>
          <p:nvPr/>
        </p:nvSpPr>
        <p:spPr>
          <a:xfrm>
            <a:off x="7456167" y="1689476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80E7CA4-6A89-41F5-AC0D-4BC2324D47B2}"/>
              </a:ext>
            </a:extLst>
          </p:cNvPr>
          <p:cNvSpPr/>
          <p:nvPr/>
        </p:nvSpPr>
        <p:spPr>
          <a:xfrm rot="5400000">
            <a:off x="7456166" y="1851283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95D21F2-BDA4-4AAB-B8C9-EB2C79226E18}"/>
              </a:ext>
            </a:extLst>
          </p:cNvPr>
          <p:cNvSpPr/>
          <p:nvPr/>
        </p:nvSpPr>
        <p:spPr>
          <a:xfrm rot="5400000">
            <a:off x="7454196" y="1968578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49A32D6-D99B-4FD2-8033-A15A63DF321E}"/>
              </a:ext>
            </a:extLst>
          </p:cNvPr>
          <p:cNvSpPr/>
          <p:nvPr/>
        </p:nvSpPr>
        <p:spPr>
          <a:xfrm rot="5400000">
            <a:off x="7454195" y="2085274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00A4E84-32BB-4791-99BB-A07FB9506F10}"/>
              </a:ext>
            </a:extLst>
          </p:cNvPr>
          <p:cNvSpPr/>
          <p:nvPr/>
        </p:nvSpPr>
        <p:spPr>
          <a:xfrm rot="5400000">
            <a:off x="7456165" y="2230482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EA20379-3725-42A0-8402-DCF9BEE27C96}"/>
              </a:ext>
            </a:extLst>
          </p:cNvPr>
          <p:cNvSpPr/>
          <p:nvPr/>
        </p:nvSpPr>
        <p:spPr>
          <a:xfrm>
            <a:off x="3860464" y="4239063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1F2B422-3E84-479D-8D1E-FD77D720B991}"/>
              </a:ext>
            </a:extLst>
          </p:cNvPr>
          <p:cNvSpPr/>
          <p:nvPr/>
        </p:nvSpPr>
        <p:spPr>
          <a:xfrm rot="5400000">
            <a:off x="3860463" y="4400870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AA69B89-512C-488C-ABFE-2897E7C13738}"/>
              </a:ext>
            </a:extLst>
          </p:cNvPr>
          <p:cNvSpPr/>
          <p:nvPr/>
        </p:nvSpPr>
        <p:spPr>
          <a:xfrm rot="5400000">
            <a:off x="3858493" y="4518165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162737E-8CED-49BF-8E6E-CB64767FB715}"/>
              </a:ext>
            </a:extLst>
          </p:cNvPr>
          <p:cNvSpPr/>
          <p:nvPr/>
        </p:nvSpPr>
        <p:spPr>
          <a:xfrm rot="5400000">
            <a:off x="3858492" y="4634861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A159C9D-625E-44CD-8E12-CA7BBF438F66}"/>
              </a:ext>
            </a:extLst>
          </p:cNvPr>
          <p:cNvSpPr/>
          <p:nvPr/>
        </p:nvSpPr>
        <p:spPr>
          <a:xfrm rot="5400000">
            <a:off x="3860462" y="4780069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8F7DA72-169A-4BF2-A474-6377E5994061}"/>
              </a:ext>
            </a:extLst>
          </p:cNvPr>
          <p:cNvSpPr/>
          <p:nvPr/>
        </p:nvSpPr>
        <p:spPr>
          <a:xfrm>
            <a:off x="3883323" y="2798333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10FF6D1-C6E9-466F-9B53-A21C28625684}"/>
              </a:ext>
            </a:extLst>
          </p:cNvPr>
          <p:cNvSpPr/>
          <p:nvPr/>
        </p:nvSpPr>
        <p:spPr>
          <a:xfrm rot="5400000">
            <a:off x="3883322" y="2960140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20C3A71-78BA-449B-B092-31D62A10ADC7}"/>
              </a:ext>
            </a:extLst>
          </p:cNvPr>
          <p:cNvSpPr/>
          <p:nvPr/>
        </p:nvSpPr>
        <p:spPr>
          <a:xfrm rot="5400000">
            <a:off x="3881352" y="3077435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E92CA05-A044-4BC1-989F-966E0BCFBD54}"/>
              </a:ext>
            </a:extLst>
          </p:cNvPr>
          <p:cNvSpPr/>
          <p:nvPr/>
        </p:nvSpPr>
        <p:spPr>
          <a:xfrm rot="5400000">
            <a:off x="3881351" y="3194131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80EFFF9-DEBD-4310-8F9E-BBB554449C35}"/>
              </a:ext>
            </a:extLst>
          </p:cNvPr>
          <p:cNvSpPr/>
          <p:nvPr/>
        </p:nvSpPr>
        <p:spPr>
          <a:xfrm rot="5400000">
            <a:off x="3883321" y="3339339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33DDA6EC-9838-485B-914D-AC9D080F6CDE}"/>
              </a:ext>
            </a:extLst>
          </p:cNvPr>
          <p:cNvSpPr/>
          <p:nvPr/>
        </p:nvSpPr>
        <p:spPr>
          <a:xfrm>
            <a:off x="2969574" y="1049647"/>
            <a:ext cx="1157181" cy="4598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A1BE73D-9054-4506-9CC4-6698794DB9C7}"/>
              </a:ext>
            </a:extLst>
          </p:cNvPr>
          <p:cNvSpPr txBox="1"/>
          <p:nvPr/>
        </p:nvSpPr>
        <p:spPr>
          <a:xfrm>
            <a:off x="2969574" y="1108488"/>
            <a:ext cx="112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MAX6675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D92FCF8-7FDA-4D1C-8C17-E749EE5C1397}"/>
              </a:ext>
            </a:extLst>
          </p:cNvPr>
          <p:cNvSpPr/>
          <p:nvPr/>
        </p:nvSpPr>
        <p:spPr>
          <a:xfrm>
            <a:off x="3853055" y="1504810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58FE5F4-0C63-4691-B261-ADB9541D148B}"/>
              </a:ext>
            </a:extLst>
          </p:cNvPr>
          <p:cNvSpPr/>
          <p:nvPr/>
        </p:nvSpPr>
        <p:spPr>
          <a:xfrm rot="5400000">
            <a:off x="3853054" y="1666617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8760FA8-0F52-4A2E-9D37-E92696B6D9E5}"/>
              </a:ext>
            </a:extLst>
          </p:cNvPr>
          <p:cNvSpPr/>
          <p:nvPr/>
        </p:nvSpPr>
        <p:spPr>
          <a:xfrm rot="5400000">
            <a:off x="3851084" y="1783912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118A64A-C574-47F8-A78E-1F5F52E21B3B}"/>
              </a:ext>
            </a:extLst>
          </p:cNvPr>
          <p:cNvSpPr/>
          <p:nvPr/>
        </p:nvSpPr>
        <p:spPr>
          <a:xfrm rot="5400000">
            <a:off x="3851083" y="1900608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D3B7680-9EDE-4115-AD09-42FA47D9AC7E}"/>
              </a:ext>
            </a:extLst>
          </p:cNvPr>
          <p:cNvSpPr/>
          <p:nvPr/>
        </p:nvSpPr>
        <p:spPr>
          <a:xfrm rot="5400000">
            <a:off x="3853053" y="2045816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52C6273E-4F00-4626-ACF1-2E21CD38942C}"/>
              </a:ext>
            </a:extLst>
          </p:cNvPr>
          <p:cNvCxnSpPr>
            <a:stCxn id="31" idx="2"/>
            <a:endCxn id="15" idx="0"/>
          </p:cNvCxnSpPr>
          <p:nvPr/>
        </p:nvCxnSpPr>
        <p:spPr>
          <a:xfrm rot="5400000">
            <a:off x="1381761" y="1403179"/>
            <a:ext cx="1433879" cy="3780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C5E2B975-E8CA-4AC8-8A05-BC94E7C7416A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 rot="16200000" flipH="1">
            <a:off x="1667243" y="1495732"/>
            <a:ext cx="1428176" cy="1872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E98D889-55F6-42B6-871C-1B09B4CCE489}"/>
              </a:ext>
            </a:extLst>
          </p:cNvPr>
          <p:cNvSpPr txBox="1"/>
          <p:nvPr/>
        </p:nvSpPr>
        <p:spPr>
          <a:xfrm>
            <a:off x="1171983" y="5764178"/>
            <a:ext cx="319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RECUBRIMIENTO DE MOTOR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E19C4A5D-9748-43A2-B4B6-FC0A28444909}"/>
              </a:ext>
            </a:extLst>
          </p:cNvPr>
          <p:cNvCxnSpPr>
            <a:cxnSpLocks/>
            <a:stCxn id="81" idx="0"/>
            <a:endCxn id="14" idx="3"/>
          </p:cNvCxnSpPr>
          <p:nvPr/>
        </p:nvCxnSpPr>
        <p:spPr>
          <a:xfrm rot="16200000" flipV="1">
            <a:off x="980579" y="3973641"/>
            <a:ext cx="3097677" cy="4833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8F540960-916F-4EFB-A2D8-6505396B92B4}"/>
              </a:ext>
            </a:extLst>
          </p:cNvPr>
          <p:cNvCxnSpPr>
            <a:stCxn id="32" idx="3"/>
            <a:endCxn id="9" idx="3"/>
          </p:cNvCxnSpPr>
          <p:nvPr/>
        </p:nvCxnSpPr>
        <p:spPr>
          <a:xfrm flipH="1" flipV="1">
            <a:off x="2220607" y="3925956"/>
            <a:ext cx="67111" cy="812627"/>
          </a:xfrm>
          <a:prstGeom prst="bentConnector3">
            <a:avLst>
              <a:gd name="adj1" fmla="val -34063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ángulo 95">
            <a:extLst>
              <a:ext uri="{FF2B5EF4-FFF2-40B4-BE49-F238E27FC236}">
                <a16:creationId xmlns:a16="http://schemas.microsoft.com/office/drawing/2014/main" id="{1AB811F3-6A94-44C4-98CA-B1B1D981934B}"/>
              </a:ext>
            </a:extLst>
          </p:cNvPr>
          <p:cNvSpPr/>
          <p:nvPr/>
        </p:nvSpPr>
        <p:spPr>
          <a:xfrm>
            <a:off x="5404890" y="3779093"/>
            <a:ext cx="45719" cy="230466"/>
          </a:xfrm>
          <a:prstGeom prst="rect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35DBCA76-E63E-4D31-BCC1-BD66BD9F1213}"/>
              </a:ext>
            </a:extLst>
          </p:cNvPr>
          <p:cNvSpPr/>
          <p:nvPr/>
        </p:nvSpPr>
        <p:spPr>
          <a:xfrm>
            <a:off x="5069098" y="4009559"/>
            <a:ext cx="717304" cy="230466"/>
          </a:xfrm>
          <a:prstGeom prst="ellips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Vcc</a:t>
            </a:r>
            <a:endParaRPr lang="es-MX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BBB323-B43B-4BF8-BBF4-0A684E36F3C5}"/>
              </a:ext>
            </a:extLst>
          </p:cNvPr>
          <p:cNvSpPr/>
          <p:nvPr/>
        </p:nvSpPr>
        <p:spPr>
          <a:xfrm>
            <a:off x="6877052" y="1685450"/>
            <a:ext cx="45719" cy="230466"/>
          </a:xfrm>
          <a:prstGeom prst="rect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DF58876C-77B7-4400-8445-7A1DCCF09CA3}"/>
              </a:ext>
            </a:extLst>
          </p:cNvPr>
          <p:cNvSpPr/>
          <p:nvPr/>
        </p:nvSpPr>
        <p:spPr>
          <a:xfrm>
            <a:off x="6541260" y="1915916"/>
            <a:ext cx="717304" cy="230466"/>
          </a:xfrm>
          <a:prstGeom prst="ellips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Vcc</a:t>
            </a:r>
            <a:endParaRPr lang="es-MX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B1EB4012-A69A-4F7B-AC46-48CFCCF3F360}"/>
              </a:ext>
            </a:extLst>
          </p:cNvPr>
          <p:cNvSpPr/>
          <p:nvPr/>
        </p:nvSpPr>
        <p:spPr>
          <a:xfrm>
            <a:off x="3214218" y="1511033"/>
            <a:ext cx="45719" cy="230466"/>
          </a:xfrm>
          <a:prstGeom prst="rect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519D5858-819D-4A67-B367-941004FAC1F0}"/>
              </a:ext>
            </a:extLst>
          </p:cNvPr>
          <p:cNvSpPr/>
          <p:nvPr/>
        </p:nvSpPr>
        <p:spPr>
          <a:xfrm>
            <a:off x="2878426" y="1741499"/>
            <a:ext cx="717304" cy="230466"/>
          </a:xfrm>
          <a:prstGeom prst="ellips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Vcc</a:t>
            </a:r>
            <a:endParaRPr lang="es-MX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0D5BFCEC-FC22-4E28-81F6-08AC91B07B1E}"/>
              </a:ext>
            </a:extLst>
          </p:cNvPr>
          <p:cNvSpPr/>
          <p:nvPr/>
        </p:nvSpPr>
        <p:spPr>
          <a:xfrm>
            <a:off x="3233458" y="2808003"/>
            <a:ext cx="45719" cy="230466"/>
          </a:xfrm>
          <a:prstGeom prst="rect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5879F42-1FE1-43FB-AFAA-315D90EEDB75}"/>
              </a:ext>
            </a:extLst>
          </p:cNvPr>
          <p:cNvSpPr/>
          <p:nvPr/>
        </p:nvSpPr>
        <p:spPr>
          <a:xfrm>
            <a:off x="2897666" y="3038469"/>
            <a:ext cx="717304" cy="230466"/>
          </a:xfrm>
          <a:prstGeom prst="ellips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Vcc</a:t>
            </a:r>
            <a:endParaRPr lang="es-MX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421CBE5B-3609-40AA-A221-CCD9DA40D1D7}"/>
              </a:ext>
            </a:extLst>
          </p:cNvPr>
          <p:cNvSpPr/>
          <p:nvPr/>
        </p:nvSpPr>
        <p:spPr>
          <a:xfrm>
            <a:off x="3272164" y="4258999"/>
            <a:ext cx="45719" cy="230466"/>
          </a:xfrm>
          <a:prstGeom prst="rect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76FDEE9D-3502-4FF2-AD7F-ED6A9741FD87}"/>
              </a:ext>
            </a:extLst>
          </p:cNvPr>
          <p:cNvSpPr/>
          <p:nvPr/>
        </p:nvSpPr>
        <p:spPr>
          <a:xfrm>
            <a:off x="2936372" y="4489465"/>
            <a:ext cx="717304" cy="230466"/>
          </a:xfrm>
          <a:prstGeom prst="ellips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Vcc</a:t>
            </a:r>
            <a:endParaRPr lang="es-MX" dirty="0"/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624F3BE8-2273-40AF-8F8A-45DD66260FEC}"/>
              </a:ext>
            </a:extLst>
          </p:cNvPr>
          <p:cNvCxnSpPr>
            <a:cxnSpLocks/>
            <a:stCxn id="15" idx="7"/>
            <a:endCxn id="64" idx="1"/>
          </p:cNvCxnSpPr>
          <p:nvPr/>
        </p:nvCxnSpPr>
        <p:spPr>
          <a:xfrm rot="5400000" flipH="1" flipV="1">
            <a:off x="1950977" y="1317892"/>
            <a:ext cx="1043335" cy="993860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C79E0F4D-D94F-4056-B70F-ECEE8EA09C2C}"/>
              </a:ext>
            </a:extLst>
          </p:cNvPr>
          <p:cNvCxnSpPr>
            <a:cxnSpLocks/>
            <a:stCxn id="16" idx="6"/>
            <a:endCxn id="29" idx="1"/>
          </p:cNvCxnSpPr>
          <p:nvPr/>
        </p:nvCxnSpPr>
        <p:spPr>
          <a:xfrm>
            <a:off x="2568330" y="2396819"/>
            <a:ext cx="451094" cy="189445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D3B0C94A-8324-4189-A1B3-324B9D9E551A}"/>
              </a:ext>
            </a:extLst>
          </p:cNvPr>
          <p:cNvCxnSpPr>
            <a:endCxn id="20" idx="1"/>
          </p:cNvCxnSpPr>
          <p:nvPr/>
        </p:nvCxnSpPr>
        <p:spPr>
          <a:xfrm>
            <a:off x="1696295" y="3832571"/>
            <a:ext cx="1303547" cy="186770"/>
          </a:xfrm>
          <a:prstGeom prst="bentConnector3">
            <a:avLst>
              <a:gd name="adj1" fmla="val 71921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ECF6A83E-4270-444B-A898-57400E9A5A1C}"/>
              </a:ext>
            </a:extLst>
          </p:cNvPr>
          <p:cNvCxnSpPr>
            <a:stCxn id="63" idx="3"/>
          </p:cNvCxnSpPr>
          <p:nvPr/>
        </p:nvCxnSpPr>
        <p:spPr>
          <a:xfrm>
            <a:off x="4126755" y="1279593"/>
            <a:ext cx="1278135" cy="1283075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F58BEC32-DC0A-4649-9D1B-EDAEF2880D9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153969" y="2586264"/>
            <a:ext cx="787267" cy="331643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F2EEA93F-DCA3-445E-956A-B96CC4393B5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89305" y="3769653"/>
            <a:ext cx="1090303" cy="24968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FD4D6DBC-C91B-443E-A73B-56236919BCE6}"/>
              </a:ext>
            </a:extLst>
          </p:cNvPr>
          <p:cNvCxnSpPr>
            <a:cxnSpLocks/>
            <a:stCxn id="19" idx="0"/>
            <a:endCxn id="21" idx="1"/>
          </p:cNvCxnSpPr>
          <p:nvPr/>
        </p:nvCxnSpPr>
        <p:spPr>
          <a:xfrm rot="5400000" flipH="1" flipV="1">
            <a:off x="5646205" y="1613235"/>
            <a:ext cx="1089045" cy="78163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638837F5-4E30-43C6-856E-518534011CF8}"/>
              </a:ext>
            </a:extLst>
          </p:cNvPr>
          <p:cNvSpPr txBox="1"/>
          <p:nvPr/>
        </p:nvSpPr>
        <p:spPr>
          <a:xfrm>
            <a:off x="5938000" y="10796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SPI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A6D5E64C-861B-4D94-9C3C-291F5E90DE45}"/>
              </a:ext>
            </a:extLst>
          </p:cNvPr>
          <p:cNvSpPr txBox="1"/>
          <p:nvPr/>
        </p:nvSpPr>
        <p:spPr>
          <a:xfrm>
            <a:off x="4051595" y="36574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SPI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361E77B1-62A8-4A5B-B428-1F038BBBCE66}"/>
              </a:ext>
            </a:extLst>
          </p:cNvPr>
          <p:cNvSpPr txBox="1"/>
          <p:nvPr/>
        </p:nvSpPr>
        <p:spPr>
          <a:xfrm>
            <a:off x="4424023" y="931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GPIO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6B519612-CDD8-406D-A8C9-F80F2100C8D4}"/>
              </a:ext>
            </a:extLst>
          </p:cNvPr>
          <p:cNvSpPr txBox="1"/>
          <p:nvPr/>
        </p:nvSpPr>
        <p:spPr>
          <a:xfrm>
            <a:off x="4106667" y="22183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GPIO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B96797E-3D94-472F-AE01-E87EA2614D72}"/>
              </a:ext>
            </a:extLst>
          </p:cNvPr>
          <p:cNvGrpSpPr/>
          <p:nvPr/>
        </p:nvGrpSpPr>
        <p:grpSpPr>
          <a:xfrm>
            <a:off x="7258564" y="4948854"/>
            <a:ext cx="4748277" cy="1786466"/>
            <a:chOff x="7258564" y="4948854"/>
            <a:chExt cx="4748277" cy="1786466"/>
          </a:xfrm>
        </p:grpSpPr>
        <p:sp>
          <p:nvSpPr>
            <p:cNvPr id="142" name="Diagrama de flujo: entrada manual 141">
              <a:extLst>
                <a:ext uri="{FF2B5EF4-FFF2-40B4-BE49-F238E27FC236}">
                  <a16:creationId xmlns:a16="http://schemas.microsoft.com/office/drawing/2014/main" id="{F0984E7E-4F91-42D4-A6EF-6C67BCB54EF6}"/>
                </a:ext>
              </a:extLst>
            </p:cNvPr>
            <p:cNvSpPr/>
            <p:nvPr/>
          </p:nvSpPr>
          <p:spPr>
            <a:xfrm>
              <a:off x="7707843" y="4948854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4" name="Rectángulo: esquinas redondeadas 143">
              <a:extLst>
                <a:ext uri="{FF2B5EF4-FFF2-40B4-BE49-F238E27FC236}">
                  <a16:creationId xmlns:a16="http://schemas.microsoft.com/office/drawing/2014/main" id="{D9FA34A7-908D-453A-8C96-F5D2E7F41BE1}"/>
                </a:ext>
              </a:extLst>
            </p:cNvPr>
            <p:cNvSpPr/>
            <p:nvPr/>
          </p:nvSpPr>
          <p:spPr>
            <a:xfrm>
              <a:off x="7258564" y="5347447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CIRCUITO DE BASE</a:t>
              </a:r>
            </a:p>
          </p:txBody>
        </p:sp>
        <p:pic>
          <p:nvPicPr>
            <p:cNvPr id="145" name="Imagen 144" descr="Forma, Flecha&#10;&#10;Descripción generada automáticamente">
              <a:extLst>
                <a:ext uri="{FF2B5EF4-FFF2-40B4-BE49-F238E27FC236}">
                  <a16:creationId xmlns:a16="http://schemas.microsoft.com/office/drawing/2014/main" id="{54B8D18D-3AFA-49A9-8D83-F9B75AECC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403" y="5150882"/>
              <a:ext cx="1584438" cy="1584438"/>
            </a:xfrm>
            <a:prstGeom prst="ellipse">
              <a:avLst/>
            </a:prstGeom>
          </p:spPr>
        </p:pic>
      </p:grp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8C937E17-F230-4576-921E-A23AED2903B3}"/>
              </a:ext>
            </a:extLst>
          </p:cNvPr>
          <p:cNvSpPr/>
          <p:nvPr/>
        </p:nvSpPr>
        <p:spPr>
          <a:xfrm>
            <a:off x="8632735" y="391604"/>
            <a:ext cx="2890660" cy="4040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LAS OPCIONES DE ALIMENTACIÓN SON LAS SIGUIENTES: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i="1" dirty="0">
                <a:solidFill>
                  <a:sysClr val="windowText" lastClr="000000"/>
                </a:solidFill>
              </a:rPr>
              <a:t>BATERÍA LIPO CON REGULADOR CONMUTADO BOOSTER.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i="1" dirty="0">
                <a:solidFill>
                  <a:sysClr val="windowText" lastClr="000000"/>
                </a:solidFill>
              </a:rPr>
              <a:t>ENTRADA JACK DC CON REGULADOR CONMUTADO STEP-DOWN.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i="1" dirty="0">
                <a:solidFill>
                  <a:sysClr val="windowText" lastClr="000000"/>
                </a:solidFill>
              </a:rPr>
              <a:t>CABLE DE CONEXIÓN USB A TRANSFORMADOR DE CARGADOR DE CELULAR</a:t>
            </a:r>
          </a:p>
        </p:txBody>
      </p:sp>
    </p:spTree>
    <p:extLst>
      <p:ext uri="{BB962C8B-B14F-4D97-AF65-F5344CB8AC3E}">
        <p14:creationId xmlns:p14="http://schemas.microsoft.com/office/powerpoint/2010/main" val="133871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0403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7683CF-6ABD-4C01-A389-09B6143E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Requerimientos y rangos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0F98DE-1189-4193-BE62-1526F346D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46B747-B7EA-4C17-B8EF-2495E0076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9319" y="917725"/>
                <a:ext cx="3424739" cy="4852362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s-MX" sz="2000" dirty="0">
                    <a:solidFill>
                      <a:srgbClr val="FFFFFF"/>
                    </a:solidFill>
                  </a:rPr>
                  <a:t>Capacidad para medición de empuje </a:t>
                </a:r>
                <a14:m>
                  <m:oMath xmlns:m="http://schemas.openxmlformats.org/officeDocument/2006/math"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𝑡𝑒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𝑟𝑖𝑐𝑜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≈1500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≈153 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𝐾𝑔𝑓</m:t>
                    </m:r>
                    <m:r>
                      <a:rPr lang="es-MX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es-MX" sz="2000" dirty="0">
                    <a:solidFill>
                      <a:srgbClr val="FFFFFF"/>
                    </a:solidFill>
                  </a:rPr>
                  <a:t>Temperatura de gases y motor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𝑡𝑒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𝑟𝑖𝑐𝑜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2300,3800</m:t>
                            </m:r>
                          </m:e>
                        </m:d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s-MX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2000" dirty="0">
                  <a:solidFill>
                    <a:srgbClr val="FFFFFF"/>
                  </a:solidFill>
                </a:endParaRPr>
              </a:p>
              <a:p>
                <a:r>
                  <a:rPr lang="es-MX" sz="2000" dirty="0">
                    <a:solidFill>
                      <a:srgbClr val="FFFFFF"/>
                    </a:solidFill>
                  </a:rPr>
                  <a:t>Presión en cámara de combustión (presión manométrica)*.</a:t>
                </a:r>
              </a:p>
              <a:p>
                <a:r>
                  <a:rPr lang="es-MX" sz="2000" dirty="0">
                    <a:solidFill>
                      <a:srgbClr val="FFFFFF"/>
                    </a:solidFill>
                  </a:rPr>
                  <a:t>Transceptor de envío de comandos y recepción de datos.</a:t>
                </a:r>
              </a:p>
              <a:p>
                <a:r>
                  <a:rPr lang="es-MX" sz="2000" dirty="0">
                    <a:solidFill>
                      <a:srgbClr val="FFFFFF"/>
                    </a:solidFill>
                  </a:rPr>
                  <a:t>Capacidad de almacenamiento de datos recopilados.</a:t>
                </a:r>
              </a:p>
              <a:p>
                <a:r>
                  <a:rPr lang="es-MX" sz="2000" dirty="0">
                    <a:solidFill>
                      <a:srgbClr val="FFFFFF"/>
                    </a:solidFill>
                  </a:rPr>
                  <a:t>Interfase gráfica de despliegue de datos en tiempo real*.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46B747-B7EA-4C17-B8EF-2495E0076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9319" y="917725"/>
                <a:ext cx="3424739" cy="4852362"/>
              </a:xfrm>
              <a:blipFill>
                <a:blip r:embed="rId3"/>
                <a:stretch>
                  <a:fillRect l="-3737" r="-2669" b="-2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2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10E7729B-A8D1-490D-897F-E60119D5B628}"/>
              </a:ext>
            </a:extLst>
          </p:cNvPr>
          <p:cNvSpPr/>
          <p:nvPr/>
        </p:nvSpPr>
        <p:spPr>
          <a:xfrm>
            <a:off x="5464965" y="6148593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538DC1E-97D3-4CF4-AB6B-EB4B7C019DF0}"/>
              </a:ext>
            </a:extLst>
          </p:cNvPr>
          <p:cNvSpPr/>
          <p:nvPr/>
        </p:nvSpPr>
        <p:spPr>
          <a:xfrm>
            <a:off x="2721910" y="2818461"/>
            <a:ext cx="1717345" cy="1221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CAB963-E218-4666-91AF-D93B39EAE592}"/>
              </a:ext>
            </a:extLst>
          </p:cNvPr>
          <p:cNvSpPr txBox="1"/>
          <p:nvPr/>
        </p:nvSpPr>
        <p:spPr>
          <a:xfrm>
            <a:off x="2884037" y="3198167"/>
            <a:ext cx="139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ARDUINO</a:t>
            </a:r>
          </a:p>
        </p:txBody>
      </p:sp>
      <p:sp>
        <p:nvSpPr>
          <p:cNvPr id="6" name="Diagrama de flujo: entrada manual 5">
            <a:extLst>
              <a:ext uri="{FF2B5EF4-FFF2-40B4-BE49-F238E27FC236}">
                <a16:creationId xmlns:a16="http://schemas.microsoft.com/office/drawing/2014/main" id="{C2B46E59-A939-4E5A-991E-E786B67C8F08}"/>
              </a:ext>
            </a:extLst>
          </p:cNvPr>
          <p:cNvSpPr/>
          <p:nvPr/>
        </p:nvSpPr>
        <p:spPr>
          <a:xfrm>
            <a:off x="7707843" y="4948854"/>
            <a:ext cx="4010447" cy="1269546"/>
          </a:xfrm>
          <a:prstGeom prst="flowChartManualInput">
            <a:avLst/>
          </a:prstGeom>
          <a:solidFill>
            <a:srgbClr val="C00000"/>
          </a:solidFill>
          <a:ln w="1905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2BC499-D6C4-4B39-AB3D-EC640CE9D918}"/>
              </a:ext>
            </a:extLst>
          </p:cNvPr>
          <p:cNvSpPr/>
          <p:nvPr/>
        </p:nvSpPr>
        <p:spPr>
          <a:xfrm>
            <a:off x="7258564" y="5347447"/>
            <a:ext cx="3526154" cy="11049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CIRCUITO DE MONITOREO </a:t>
            </a:r>
          </a:p>
        </p:txBody>
      </p:sp>
      <p:pic>
        <p:nvPicPr>
          <p:cNvPr id="8" name="Imagen 7" descr="Forma, Flecha&#10;&#10;Descripción generada automáticamente">
            <a:extLst>
              <a:ext uri="{FF2B5EF4-FFF2-40B4-BE49-F238E27FC236}">
                <a16:creationId xmlns:a16="http://schemas.microsoft.com/office/drawing/2014/main" id="{F66870A1-DA05-41EF-BF48-4E9CC02C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03" y="5150882"/>
            <a:ext cx="1584438" cy="1584438"/>
          </a:xfrm>
          <a:prstGeom prst="ellipse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CF2865A-30AC-44E7-8528-86EB1E142E6B}"/>
              </a:ext>
            </a:extLst>
          </p:cNvPr>
          <p:cNvSpPr/>
          <p:nvPr/>
        </p:nvSpPr>
        <p:spPr>
          <a:xfrm>
            <a:off x="1131377" y="1771842"/>
            <a:ext cx="989463" cy="459892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Gráfico 9" descr="Inalámbrico con relleno sólido">
            <a:extLst>
              <a:ext uri="{FF2B5EF4-FFF2-40B4-BE49-F238E27FC236}">
                <a16:creationId xmlns:a16="http://schemas.microsoft.com/office/drawing/2014/main" id="{6C834B7D-AA37-42EF-8E98-1E0B3991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65384">
            <a:off x="188630" y="1498035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05898B7-96C5-41AA-9AC2-88D03CDD6012}"/>
              </a:ext>
            </a:extLst>
          </p:cNvPr>
          <p:cNvSpPr txBox="1"/>
          <p:nvPr/>
        </p:nvSpPr>
        <p:spPr>
          <a:xfrm>
            <a:off x="1177097" y="1816631"/>
            <a:ext cx="9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NRF24L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4A6C69-5578-471E-8B9A-9934C0A5379D}"/>
              </a:ext>
            </a:extLst>
          </p:cNvPr>
          <p:cNvSpPr/>
          <p:nvPr/>
        </p:nvSpPr>
        <p:spPr>
          <a:xfrm>
            <a:off x="1245942" y="2231734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7F0452-72D7-4ACC-B260-6C3D7ABAF110}"/>
              </a:ext>
            </a:extLst>
          </p:cNvPr>
          <p:cNvSpPr/>
          <p:nvPr/>
        </p:nvSpPr>
        <p:spPr>
          <a:xfrm rot="5400000">
            <a:off x="1245941" y="2393541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717649-9C89-47BC-8289-0D1B1321FE05}"/>
              </a:ext>
            </a:extLst>
          </p:cNvPr>
          <p:cNvSpPr/>
          <p:nvPr/>
        </p:nvSpPr>
        <p:spPr>
          <a:xfrm rot="5400000">
            <a:off x="1243971" y="2510836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46E9F4-260D-4681-9B4E-12993C92A772}"/>
              </a:ext>
            </a:extLst>
          </p:cNvPr>
          <p:cNvSpPr/>
          <p:nvPr/>
        </p:nvSpPr>
        <p:spPr>
          <a:xfrm rot="5400000">
            <a:off x="1243970" y="2627532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6F1E34-765B-4D4B-BBF5-E8843BA255BC}"/>
              </a:ext>
            </a:extLst>
          </p:cNvPr>
          <p:cNvSpPr/>
          <p:nvPr/>
        </p:nvSpPr>
        <p:spPr>
          <a:xfrm rot="5400000">
            <a:off x="1245940" y="2772740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5FA9FA3-B2BB-47E7-A6C5-FCBDA3E5E372}"/>
              </a:ext>
            </a:extLst>
          </p:cNvPr>
          <p:cNvSpPr/>
          <p:nvPr/>
        </p:nvSpPr>
        <p:spPr>
          <a:xfrm>
            <a:off x="1084134" y="4588108"/>
            <a:ext cx="1035182" cy="720807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138C27-C2C8-4B33-BCED-F10A97E05C23}"/>
              </a:ext>
            </a:extLst>
          </p:cNvPr>
          <p:cNvSpPr txBox="1"/>
          <p:nvPr/>
        </p:nvSpPr>
        <p:spPr>
          <a:xfrm>
            <a:off x="1129854" y="4588109"/>
            <a:ext cx="98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 LOGGER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732C82F-366B-4187-AC46-BB4717348A81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>
            <a:off x="2166559" y="2001297"/>
            <a:ext cx="1414024" cy="8171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E925A45A-FDE5-4C5D-ABD6-0C89B12E55D7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2119316" y="4039539"/>
            <a:ext cx="1461267" cy="871736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531ADE-3742-4A23-A489-ED81C57AA96D}"/>
              </a:ext>
            </a:extLst>
          </p:cNvPr>
          <p:cNvSpPr/>
          <p:nvPr/>
        </p:nvSpPr>
        <p:spPr>
          <a:xfrm>
            <a:off x="1269471" y="5308916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F5332C3-9444-4891-8F87-4B477DE4F142}"/>
              </a:ext>
            </a:extLst>
          </p:cNvPr>
          <p:cNvSpPr/>
          <p:nvPr/>
        </p:nvSpPr>
        <p:spPr>
          <a:xfrm rot="5400000">
            <a:off x="1269470" y="5470723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5445F5B-46EF-4BAC-BF97-91D36726713F}"/>
              </a:ext>
            </a:extLst>
          </p:cNvPr>
          <p:cNvSpPr/>
          <p:nvPr/>
        </p:nvSpPr>
        <p:spPr>
          <a:xfrm rot="5400000">
            <a:off x="1267500" y="5588018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E854AE3-E700-4587-8F8D-5BC1D6963A77}"/>
              </a:ext>
            </a:extLst>
          </p:cNvPr>
          <p:cNvSpPr/>
          <p:nvPr/>
        </p:nvSpPr>
        <p:spPr>
          <a:xfrm rot="5400000">
            <a:off x="1267499" y="5704714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A12C35D-E99E-4CD0-B374-FD4A87BEAF1F}"/>
              </a:ext>
            </a:extLst>
          </p:cNvPr>
          <p:cNvSpPr/>
          <p:nvPr/>
        </p:nvSpPr>
        <p:spPr>
          <a:xfrm rot="5400000">
            <a:off x="1269469" y="5849922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1B8FD74-E877-4E8D-A5EE-54ED7565F7FB}"/>
              </a:ext>
            </a:extLst>
          </p:cNvPr>
          <p:cNvSpPr txBox="1"/>
          <p:nvPr/>
        </p:nvSpPr>
        <p:spPr>
          <a:xfrm>
            <a:off x="2647336" y="16539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SPI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57E6BC-C6F8-427F-A22D-EFEB36234E15}"/>
              </a:ext>
            </a:extLst>
          </p:cNvPr>
          <p:cNvSpPr txBox="1"/>
          <p:nvPr/>
        </p:nvSpPr>
        <p:spPr>
          <a:xfrm>
            <a:off x="2686776" y="45079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SPI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00305D0-27E4-4950-87DB-07EF93BC5EED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670437" y="2187405"/>
            <a:ext cx="1007144" cy="1095801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748F5B11-2DE3-4A0C-B464-0D1B4709D67B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1737156" y="3603356"/>
            <a:ext cx="872183" cy="109732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4D9D3BC-3A7A-4BA2-9DB5-D11A20B4840E}"/>
              </a:ext>
            </a:extLst>
          </p:cNvPr>
          <p:cNvSpPr txBox="1"/>
          <p:nvPr/>
        </p:nvSpPr>
        <p:spPr>
          <a:xfrm>
            <a:off x="1974468" y="285882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3.3V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E358223-A38E-437F-8CEE-852E50961C58}"/>
              </a:ext>
            </a:extLst>
          </p:cNvPr>
          <p:cNvSpPr txBox="1"/>
          <p:nvPr/>
        </p:nvSpPr>
        <p:spPr>
          <a:xfrm>
            <a:off x="2064916" y="37402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5V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DB25246-5F2E-4112-B3DE-3CC43B4597F4}"/>
              </a:ext>
            </a:extLst>
          </p:cNvPr>
          <p:cNvSpPr/>
          <p:nvPr/>
        </p:nvSpPr>
        <p:spPr>
          <a:xfrm>
            <a:off x="6289054" y="1120476"/>
            <a:ext cx="3869203" cy="2457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Trapecio 44">
            <a:extLst>
              <a:ext uri="{FF2B5EF4-FFF2-40B4-BE49-F238E27FC236}">
                <a16:creationId xmlns:a16="http://schemas.microsoft.com/office/drawing/2014/main" id="{F545FD6D-FFD3-41EF-A8C1-DDEC53D1DFB7}"/>
              </a:ext>
            </a:extLst>
          </p:cNvPr>
          <p:cNvSpPr/>
          <p:nvPr/>
        </p:nvSpPr>
        <p:spPr>
          <a:xfrm>
            <a:off x="5757250" y="3577926"/>
            <a:ext cx="4936715" cy="841372"/>
          </a:xfrm>
          <a:prstGeom prst="trapezoid">
            <a:avLst>
              <a:gd name="adj" fmla="val 63491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930F0C2-973B-4561-864A-34AA286707D6}"/>
              </a:ext>
            </a:extLst>
          </p:cNvPr>
          <p:cNvSpPr/>
          <p:nvPr/>
        </p:nvSpPr>
        <p:spPr>
          <a:xfrm>
            <a:off x="5757250" y="4417162"/>
            <a:ext cx="4947665" cy="234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4623E49-0BAC-4BFB-A380-5AE5034B20BB}"/>
              </a:ext>
            </a:extLst>
          </p:cNvPr>
          <p:cNvSpPr/>
          <p:nvPr/>
        </p:nvSpPr>
        <p:spPr>
          <a:xfrm>
            <a:off x="6433624" y="1280440"/>
            <a:ext cx="3562350" cy="1942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EED0146-1BC0-4789-8DC5-8F96BE9548FC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4439255" y="3429000"/>
            <a:ext cx="1585093" cy="569612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552FDBF-51B8-49FF-9AF1-EC8F93CC0FAA}"/>
              </a:ext>
            </a:extLst>
          </p:cNvPr>
          <p:cNvSpPr txBox="1"/>
          <p:nvPr/>
        </p:nvSpPr>
        <p:spPr>
          <a:xfrm>
            <a:off x="4601381" y="3054212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UART</a:t>
            </a:r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810DCE31-7428-49E4-BF1F-16B37909C4A6}"/>
              </a:ext>
            </a:extLst>
          </p:cNvPr>
          <p:cNvCxnSpPr>
            <a:cxnSpLocks/>
          </p:cNvCxnSpPr>
          <p:nvPr/>
        </p:nvCxnSpPr>
        <p:spPr>
          <a:xfrm>
            <a:off x="4435608" y="3659832"/>
            <a:ext cx="1507992" cy="481808"/>
          </a:xfrm>
          <a:prstGeom prst="bentConnector3">
            <a:avLst>
              <a:gd name="adj1" fmla="val 4305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161F55FC-2071-41B6-BA7A-19DB04629B4B}"/>
              </a:ext>
            </a:extLst>
          </p:cNvPr>
          <p:cNvCxnSpPr>
            <a:cxnSpLocks/>
          </p:cNvCxnSpPr>
          <p:nvPr/>
        </p:nvCxnSpPr>
        <p:spPr>
          <a:xfrm>
            <a:off x="4435608" y="3839614"/>
            <a:ext cx="1412742" cy="430757"/>
          </a:xfrm>
          <a:prstGeom prst="bentConnector3">
            <a:avLst>
              <a:gd name="adj1" fmla="val 3314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3C6016F-A5C0-4632-9DE4-DAF19837C559}"/>
              </a:ext>
            </a:extLst>
          </p:cNvPr>
          <p:cNvSpPr/>
          <p:nvPr/>
        </p:nvSpPr>
        <p:spPr>
          <a:xfrm>
            <a:off x="6677025" y="1562100"/>
            <a:ext cx="3009900" cy="14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AB5DB22-107C-4667-A956-4B7D260C6E3D}"/>
              </a:ext>
            </a:extLst>
          </p:cNvPr>
          <p:cNvSpPr txBox="1"/>
          <p:nvPr/>
        </p:nvSpPr>
        <p:spPr>
          <a:xfrm>
            <a:off x="7417739" y="165392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SERIAL PLOTTER</a:t>
            </a:r>
          </a:p>
        </p:txBody>
      </p:sp>
      <p:pic>
        <p:nvPicPr>
          <p:cNvPr id="75" name="Gráfico 74" descr="Diagrama de Gantt con relleno sólido">
            <a:extLst>
              <a:ext uri="{FF2B5EF4-FFF2-40B4-BE49-F238E27FC236}">
                <a16:creationId xmlns:a16="http://schemas.microsoft.com/office/drawing/2014/main" id="{DC7402BD-54FC-44DF-AE1E-27E2B5D5E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3906" y="1959200"/>
            <a:ext cx="1739026" cy="9144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2F6C67-63E3-4E8A-8D9D-D286059CA5F8}"/>
              </a:ext>
            </a:extLst>
          </p:cNvPr>
          <p:cNvSpPr/>
          <p:nvPr/>
        </p:nvSpPr>
        <p:spPr>
          <a:xfrm>
            <a:off x="4742467" y="5366702"/>
            <a:ext cx="938397" cy="9383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20BF3F7-2DDA-4036-8BC0-9C40EAAC909E}"/>
              </a:ext>
            </a:extLst>
          </p:cNvPr>
          <p:cNvSpPr/>
          <p:nvPr/>
        </p:nvSpPr>
        <p:spPr>
          <a:xfrm>
            <a:off x="4937447" y="5563267"/>
            <a:ext cx="548436" cy="5484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FD00EA-420E-4BC3-99BA-6F7259BAD26B}"/>
              </a:ext>
            </a:extLst>
          </p:cNvPr>
          <p:cNvSpPr txBox="1"/>
          <p:nvPr/>
        </p:nvSpPr>
        <p:spPr>
          <a:xfrm>
            <a:off x="4595400" y="4769949"/>
            <a:ext cx="134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ENCODER ROTATORIO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13B167E-6393-4AD7-9292-C9F1CFEED46E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3468968" y="4562402"/>
            <a:ext cx="1790906" cy="75609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34D6F5-9796-4A03-96D7-9A810723434C}"/>
              </a:ext>
            </a:extLst>
          </p:cNvPr>
          <p:cNvSpPr txBox="1"/>
          <p:nvPr/>
        </p:nvSpPr>
        <p:spPr>
          <a:xfrm>
            <a:off x="4029750" y="58727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GPIO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197A9079-A409-4678-9DD5-01E097C958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44787" y="4547464"/>
            <a:ext cx="1610398" cy="605455"/>
          </a:xfrm>
          <a:prstGeom prst="bentConnector3">
            <a:avLst>
              <a:gd name="adj1" fmla="val 10027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3B6F490-2084-4995-A80F-DB18883DAE2C}"/>
              </a:ext>
            </a:extLst>
          </p:cNvPr>
          <p:cNvSpPr/>
          <p:nvPr/>
        </p:nvSpPr>
        <p:spPr>
          <a:xfrm rot="5400000">
            <a:off x="5464964" y="6310400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26C08D7-4599-4556-9BC8-E6A443689383}"/>
              </a:ext>
            </a:extLst>
          </p:cNvPr>
          <p:cNvSpPr/>
          <p:nvPr/>
        </p:nvSpPr>
        <p:spPr>
          <a:xfrm rot="5400000">
            <a:off x="5462994" y="6427695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6473F8F-58C6-41C5-88E2-CB5569558BEF}"/>
              </a:ext>
            </a:extLst>
          </p:cNvPr>
          <p:cNvSpPr/>
          <p:nvPr/>
        </p:nvSpPr>
        <p:spPr>
          <a:xfrm rot="5400000">
            <a:off x="5462993" y="6544391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DCDD26C-1125-48BF-AD6A-A8A879307E49}"/>
              </a:ext>
            </a:extLst>
          </p:cNvPr>
          <p:cNvSpPr/>
          <p:nvPr/>
        </p:nvSpPr>
        <p:spPr>
          <a:xfrm rot="5400000">
            <a:off x="5464963" y="6689599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08AC844-CAF2-43C3-BA14-4A3C1EE000BC}"/>
              </a:ext>
            </a:extLst>
          </p:cNvPr>
          <p:cNvSpPr/>
          <p:nvPr/>
        </p:nvSpPr>
        <p:spPr>
          <a:xfrm>
            <a:off x="3799123" y="708027"/>
            <a:ext cx="1913850" cy="1144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BEA1281-06FD-46FF-8F59-89120ABAC98D}"/>
              </a:ext>
            </a:extLst>
          </p:cNvPr>
          <p:cNvSpPr/>
          <p:nvPr/>
        </p:nvSpPr>
        <p:spPr>
          <a:xfrm>
            <a:off x="3854844" y="746297"/>
            <a:ext cx="1770845" cy="1066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DISPLAY 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OLED O LCD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6CFE4F2-0395-4E41-A487-078BC8FF4A8E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3819915" y="1887783"/>
            <a:ext cx="971064" cy="90120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C370AED-96D6-474E-BB4E-CD20F6088BA8}"/>
              </a:ext>
            </a:extLst>
          </p:cNvPr>
          <p:cNvSpPr txBox="1"/>
          <p:nvPr/>
        </p:nvSpPr>
        <p:spPr>
          <a:xfrm>
            <a:off x="4137639" y="195333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I2C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C01B945A-9FBF-4EEE-B42E-9FE8C8CB7B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22998" y="2085295"/>
            <a:ext cx="1329845" cy="875869"/>
          </a:xfrm>
          <a:prstGeom prst="bentConnector3">
            <a:avLst>
              <a:gd name="adj1" fmla="val 297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88BF99C-08AF-4830-ADE7-C825323EC951}"/>
              </a:ext>
            </a:extLst>
          </p:cNvPr>
          <p:cNvSpPr txBox="1"/>
          <p:nvPr/>
        </p:nvSpPr>
        <p:spPr>
          <a:xfrm>
            <a:off x="4751427" y="242674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5V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CE1E53B-E9E8-433D-A755-94678C7FEAB3}"/>
              </a:ext>
            </a:extLst>
          </p:cNvPr>
          <p:cNvSpPr/>
          <p:nvPr/>
        </p:nvSpPr>
        <p:spPr>
          <a:xfrm>
            <a:off x="5638203" y="1862879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7120F0FE-E2D1-462A-A292-4093396CDEBA}"/>
              </a:ext>
            </a:extLst>
          </p:cNvPr>
          <p:cNvSpPr/>
          <p:nvPr/>
        </p:nvSpPr>
        <p:spPr>
          <a:xfrm rot="5400000">
            <a:off x="5638202" y="2024686"/>
            <a:ext cx="4571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EC199EB-9037-4D10-A19F-7BD54A0351D1}"/>
              </a:ext>
            </a:extLst>
          </p:cNvPr>
          <p:cNvSpPr/>
          <p:nvPr/>
        </p:nvSpPr>
        <p:spPr>
          <a:xfrm rot="5400000">
            <a:off x="5636232" y="2141981"/>
            <a:ext cx="45721" cy="27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F45EF5C-76A3-49CB-A792-09D07E56316D}"/>
              </a:ext>
            </a:extLst>
          </p:cNvPr>
          <p:cNvSpPr/>
          <p:nvPr/>
        </p:nvSpPr>
        <p:spPr>
          <a:xfrm rot="5400000">
            <a:off x="5636231" y="2258677"/>
            <a:ext cx="45721" cy="19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5682D05-3B2F-405F-ABFB-2E20B3E5DD80}"/>
              </a:ext>
            </a:extLst>
          </p:cNvPr>
          <p:cNvSpPr/>
          <p:nvPr/>
        </p:nvSpPr>
        <p:spPr>
          <a:xfrm rot="5400000">
            <a:off x="5638201" y="2403885"/>
            <a:ext cx="45722" cy="457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82AD06F-ECA0-4E2D-8835-E21569F06726}"/>
              </a:ext>
            </a:extLst>
          </p:cNvPr>
          <p:cNvSpPr txBox="1"/>
          <p:nvPr/>
        </p:nvSpPr>
        <p:spPr>
          <a:xfrm>
            <a:off x="4134921" y="53228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368463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>
            <a:extLst>
              <a:ext uri="{FF2B5EF4-FFF2-40B4-BE49-F238E27FC236}">
                <a16:creationId xmlns:a16="http://schemas.microsoft.com/office/drawing/2014/main" id="{3EE36BEC-DE7B-443D-97DB-D1E251F74ED5}"/>
              </a:ext>
            </a:extLst>
          </p:cNvPr>
          <p:cNvGrpSpPr/>
          <p:nvPr/>
        </p:nvGrpSpPr>
        <p:grpSpPr>
          <a:xfrm>
            <a:off x="7336519" y="4967193"/>
            <a:ext cx="4748277" cy="1786466"/>
            <a:chOff x="7258564" y="4948854"/>
            <a:chExt cx="4748277" cy="1786466"/>
          </a:xfrm>
        </p:grpSpPr>
        <p:sp>
          <p:nvSpPr>
            <p:cNvPr id="6" name="Diagrama de flujo: entrada manual 5">
              <a:extLst>
                <a:ext uri="{FF2B5EF4-FFF2-40B4-BE49-F238E27FC236}">
                  <a16:creationId xmlns:a16="http://schemas.microsoft.com/office/drawing/2014/main" id="{C2B46E59-A939-4E5A-991E-E786B67C8F08}"/>
                </a:ext>
              </a:extLst>
            </p:cNvPr>
            <p:cNvSpPr/>
            <p:nvPr/>
          </p:nvSpPr>
          <p:spPr>
            <a:xfrm>
              <a:off x="7707843" y="4948854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612BC499-D6C4-4B39-AB3D-EC640CE9D918}"/>
                </a:ext>
              </a:extLst>
            </p:cNvPr>
            <p:cNvSpPr/>
            <p:nvPr/>
          </p:nvSpPr>
          <p:spPr>
            <a:xfrm>
              <a:off x="7258564" y="5347447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/>
                <a:t>CIRCUITO DE REMOTO</a:t>
              </a:r>
            </a:p>
          </p:txBody>
        </p:sp>
        <p:pic>
          <p:nvPicPr>
            <p:cNvPr id="8" name="Imagen 7" descr="Forma, Flecha&#10;&#10;Descripción generada automáticamente">
              <a:extLst>
                <a:ext uri="{FF2B5EF4-FFF2-40B4-BE49-F238E27FC236}">
                  <a16:creationId xmlns:a16="http://schemas.microsoft.com/office/drawing/2014/main" id="{F66870A1-DA05-41EF-BF48-4E9CC02C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403" y="5150882"/>
              <a:ext cx="1584438" cy="1584438"/>
            </a:xfrm>
            <a:prstGeom prst="ellipse">
              <a:avLst/>
            </a:prstGeom>
          </p:spPr>
        </p:pic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D9E1B87-5F8F-42BF-B0B2-7FAE03EF765F}"/>
              </a:ext>
            </a:extLst>
          </p:cNvPr>
          <p:cNvGrpSpPr/>
          <p:nvPr/>
        </p:nvGrpSpPr>
        <p:grpSpPr>
          <a:xfrm>
            <a:off x="244315" y="2077603"/>
            <a:ext cx="6011113" cy="4779998"/>
            <a:chOff x="244315" y="2077603"/>
            <a:chExt cx="6011113" cy="4779998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538DC1E-97D3-4CF4-AB6B-EB4B7C019DF0}"/>
                </a:ext>
              </a:extLst>
            </p:cNvPr>
            <p:cNvSpPr/>
            <p:nvPr/>
          </p:nvSpPr>
          <p:spPr>
            <a:xfrm>
              <a:off x="1239229" y="3962711"/>
              <a:ext cx="1747834" cy="12427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8CAB963-E218-4666-91AF-D93B39EAE592}"/>
                </a:ext>
              </a:extLst>
            </p:cNvPr>
            <p:cNvSpPr txBox="1"/>
            <p:nvPr/>
          </p:nvSpPr>
          <p:spPr>
            <a:xfrm>
              <a:off x="1404235" y="4349158"/>
              <a:ext cx="1417824" cy="46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ARDUINO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CF2865A-30AC-44E7-8528-86EB1E142E6B}"/>
                </a:ext>
              </a:extLst>
            </p:cNvPr>
            <p:cNvSpPr/>
            <p:nvPr/>
          </p:nvSpPr>
          <p:spPr>
            <a:xfrm>
              <a:off x="1424320" y="2305786"/>
              <a:ext cx="1007030" cy="46805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Gráfico 9" descr="Inalámbrico con relleno sólido">
              <a:extLst>
                <a:ext uri="{FF2B5EF4-FFF2-40B4-BE49-F238E27FC236}">
                  <a16:creationId xmlns:a16="http://schemas.microsoft.com/office/drawing/2014/main" id="{6C834B7D-AA37-42EF-8E98-1E0B399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065384">
              <a:off x="472222" y="2077603"/>
              <a:ext cx="930634" cy="930634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05898B7-96C5-41AA-9AC2-88D03CDD6012}"/>
                </a:ext>
              </a:extLst>
            </p:cNvPr>
            <p:cNvSpPr txBox="1"/>
            <p:nvPr/>
          </p:nvSpPr>
          <p:spPr>
            <a:xfrm>
              <a:off x="1470852" y="2351370"/>
              <a:ext cx="1007029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NRF24L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4A6C69-5578-471E-8B9A-9934C0A5379D}"/>
                </a:ext>
              </a:extLst>
            </p:cNvPr>
            <p:cNvSpPr/>
            <p:nvPr/>
          </p:nvSpPr>
          <p:spPr>
            <a:xfrm>
              <a:off x="1540919" y="2773842"/>
              <a:ext cx="46531" cy="375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F7F0452-72D7-4ACC-B260-6C3D7ABAF110}"/>
                </a:ext>
              </a:extLst>
            </p:cNvPr>
            <p:cNvSpPr/>
            <p:nvPr/>
          </p:nvSpPr>
          <p:spPr>
            <a:xfrm rot="5400000">
              <a:off x="1540918" y="2938522"/>
              <a:ext cx="46531" cy="375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8717649-9C89-47BC-8289-0D1B1321FE05}"/>
                </a:ext>
              </a:extLst>
            </p:cNvPr>
            <p:cNvSpPr/>
            <p:nvPr/>
          </p:nvSpPr>
          <p:spPr>
            <a:xfrm rot="5400000">
              <a:off x="1538913" y="3057899"/>
              <a:ext cx="46533" cy="2846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E46E9F4-260D-4681-9B4E-12993C92A772}"/>
                </a:ext>
              </a:extLst>
            </p:cNvPr>
            <p:cNvSpPr/>
            <p:nvPr/>
          </p:nvSpPr>
          <p:spPr>
            <a:xfrm rot="5400000">
              <a:off x="1538912" y="3176667"/>
              <a:ext cx="46533" cy="194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C6F1E34-765B-4D4B-BBF5-E8843BA255BC}"/>
                </a:ext>
              </a:extLst>
            </p:cNvPr>
            <p:cNvSpPr/>
            <p:nvPr/>
          </p:nvSpPr>
          <p:spPr>
            <a:xfrm rot="5400000">
              <a:off x="1540917" y="3324453"/>
              <a:ext cx="46534" cy="46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5FA9FA3-B2BB-47E7-A6C5-FCBDA3E5E372}"/>
                </a:ext>
              </a:extLst>
            </p:cNvPr>
            <p:cNvSpPr/>
            <p:nvPr/>
          </p:nvSpPr>
          <p:spPr>
            <a:xfrm>
              <a:off x="244315" y="5526853"/>
              <a:ext cx="1053560" cy="7336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C138C27-C2C8-4B33-BCED-F10A97E05C23}"/>
                </a:ext>
              </a:extLst>
            </p:cNvPr>
            <p:cNvSpPr txBox="1"/>
            <p:nvPr/>
          </p:nvSpPr>
          <p:spPr>
            <a:xfrm>
              <a:off x="290847" y="5526854"/>
              <a:ext cx="1007029" cy="65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DATA LOGGER</a:t>
              </a:r>
            </a:p>
          </p:txBody>
        </p: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B732C82F-366B-4187-AC46-BB4717348A8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477881" y="2539315"/>
              <a:ext cx="294996" cy="1420807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E925A45A-FDE5-4C5D-ABD6-0C89B12E55D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1297875" y="5220794"/>
              <a:ext cx="507097" cy="634963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3531ADE-3742-4A23-A489-ED81C57AA96D}"/>
                </a:ext>
              </a:extLst>
            </p:cNvPr>
            <p:cNvSpPr/>
            <p:nvPr/>
          </p:nvSpPr>
          <p:spPr>
            <a:xfrm>
              <a:off x="432943" y="6260458"/>
              <a:ext cx="46531" cy="375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F5332C3-9444-4891-8F87-4B477DE4F142}"/>
                </a:ext>
              </a:extLst>
            </p:cNvPr>
            <p:cNvSpPr/>
            <p:nvPr/>
          </p:nvSpPr>
          <p:spPr>
            <a:xfrm rot="5400000">
              <a:off x="432942" y="6425137"/>
              <a:ext cx="46531" cy="375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5445F5B-46EF-4BAC-BF97-91D36726713F}"/>
                </a:ext>
              </a:extLst>
            </p:cNvPr>
            <p:cNvSpPr/>
            <p:nvPr/>
          </p:nvSpPr>
          <p:spPr>
            <a:xfrm rot="5400000">
              <a:off x="430937" y="6544515"/>
              <a:ext cx="46533" cy="2846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E854AE3-E700-4587-8F8D-5BC1D6963A77}"/>
                </a:ext>
              </a:extLst>
            </p:cNvPr>
            <p:cNvSpPr/>
            <p:nvPr/>
          </p:nvSpPr>
          <p:spPr>
            <a:xfrm rot="5400000">
              <a:off x="430936" y="6663282"/>
              <a:ext cx="46533" cy="194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A12C35D-E99E-4CD0-B374-FD4A87BEAF1F}"/>
                </a:ext>
              </a:extLst>
            </p:cNvPr>
            <p:cNvSpPr/>
            <p:nvPr/>
          </p:nvSpPr>
          <p:spPr>
            <a:xfrm rot="5400000">
              <a:off x="432941" y="6811068"/>
              <a:ext cx="46534" cy="46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1B8FD74-E877-4E8D-A5EE-54ED7565F7FB}"/>
                </a:ext>
              </a:extLst>
            </p:cNvPr>
            <p:cNvSpPr txBox="1"/>
            <p:nvPr/>
          </p:nvSpPr>
          <p:spPr>
            <a:xfrm>
              <a:off x="2385129" y="2183647"/>
              <a:ext cx="475081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SPI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457E6BC-C6F8-427F-A22D-EFEB36234E15}"/>
                </a:ext>
              </a:extLst>
            </p:cNvPr>
            <p:cNvSpPr txBox="1"/>
            <p:nvPr/>
          </p:nvSpPr>
          <p:spPr>
            <a:xfrm>
              <a:off x="1364326" y="5476573"/>
              <a:ext cx="475081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SPI</a:t>
              </a:r>
            </a:p>
          </p:txBody>
        </p:sp>
        <p:cxnSp>
          <p:nvCxnSpPr>
            <p:cNvPr id="35" name="Conector: angular 34">
              <a:extLst>
                <a:ext uri="{FF2B5EF4-FFF2-40B4-BE49-F238E27FC236}">
                  <a16:creationId xmlns:a16="http://schemas.microsoft.com/office/drawing/2014/main" id="{E00305D0-27E4-4950-87DB-07EF93BC5EE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1597699" y="3103979"/>
              <a:ext cx="1186279" cy="52600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r 37">
              <a:extLst>
                <a:ext uri="{FF2B5EF4-FFF2-40B4-BE49-F238E27FC236}">
                  <a16:creationId xmlns:a16="http://schemas.microsoft.com/office/drawing/2014/main" id="{748F5B11-2DE3-4A0C-B464-0D1B4709D67B}"/>
                </a:ext>
              </a:extLst>
            </p:cNvPr>
            <p:cNvCxnSpPr>
              <a:cxnSpLocks/>
              <a:stCxn id="20" idx="0"/>
              <a:endCxn id="4" idx="1"/>
            </p:cNvCxnSpPr>
            <p:nvPr/>
          </p:nvCxnSpPr>
          <p:spPr>
            <a:xfrm rot="5400000" flipH="1" flipV="1">
              <a:off x="545414" y="4833038"/>
              <a:ext cx="942764" cy="444868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A4D9D3BC-3A7A-4BA2-9DB5-D11A20B4840E}"/>
                </a:ext>
              </a:extLst>
            </p:cNvPr>
            <p:cNvSpPr txBox="1"/>
            <p:nvPr/>
          </p:nvSpPr>
          <p:spPr>
            <a:xfrm>
              <a:off x="1913936" y="3031665"/>
              <a:ext cx="618651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3.3V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E358223-A38E-437F-8CEE-852E50961C58}"/>
                </a:ext>
              </a:extLst>
            </p:cNvPr>
            <p:cNvSpPr txBox="1"/>
            <p:nvPr/>
          </p:nvSpPr>
          <p:spPr>
            <a:xfrm>
              <a:off x="349474" y="4756032"/>
              <a:ext cx="440822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5V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4DB25246-5F2E-4112-B3DE-3CC43B4597F4}"/>
                </a:ext>
              </a:extLst>
            </p:cNvPr>
            <p:cNvSpPr/>
            <p:nvPr/>
          </p:nvSpPr>
          <p:spPr>
            <a:xfrm>
              <a:off x="3457121" y="3688214"/>
              <a:ext cx="2452978" cy="15579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Trapecio 44">
              <a:extLst>
                <a:ext uri="{FF2B5EF4-FFF2-40B4-BE49-F238E27FC236}">
                  <a16:creationId xmlns:a16="http://schemas.microsoft.com/office/drawing/2014/main" id="{F545FD6D-FFD3-41EF-A8C1-DDEC53D1DFB7}"/>
                </a:ext>
              </a:extLst>
            </p:cNvPr>
            <p:cNvSpPr/>
            <p:nvPr/>
          </p:nvSpPr>
          <p:spPr>
            <a:xfrm>
              <a:off x="3118733" y="5251930"/>
              <a:ext cx="3129753" cy="533409"/>
            </a:xfrm>
            <a:prstGeom prst="trapezoid">
              <a:avLst>
                <a:gd name="adj" fmla="val 63491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6930F0C2-973B-4561-864A-34AA286707D6}"/>
                </a:ext>
              </a:extLst>
            </p:cNvPr>
            <p:cNvSpPr/>
            <p:nvPr/>
          </p:nvSpPr>
          <p:spPr>
            <a:xfrm>
              <a:off x="3118733" y="5776386"/>
              <a:ext cx="3136695" cy="1489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B4623E49-0BAC-4BFB-A380-5AE5034B20BB}"/>
                </a:ext>
              </a:extLst>
            </p:cNvPr>
            <p:cNvSpPr/>
            <p:nvPr/>
          </p:nvSpPr>
          <p:spPr>
            <a:xfrm>
              <a:off x="3554389" y="3781316"/>
              <a:ext cx="2258440" cy="12311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AEED0146-1BC0-4789-8DC5-8F96BE9548FC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401749" y="5205467"/>
              <a:ext cx="886317" cy="313168"/>
            </a:xfrm>
            <a:prstGeom prst="bentConnector3">
              <a:avLst>
                <a:gd name="adj1" fmla="val -2075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552FDBF-51B8-49FF-9AF1-EC8F93CC0FAA}"/>
                </a:ext>
              </a:extLst>
            </p:cNvPr>
            <p:cNvSpPr txBox="1"/>
            <p:nvPr/>
          </p:nvSpPr>
          <p:spPr>
            <a:xfrm>
              <a:off x="2518556" y="5170719"/>
              <a:ext cx="707468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UART</a:t>
              </a:r>
            </a:p>
          </p:txBody>
        </p:sp>
        <p:cxnSp>
          <p:nvCxnSpPr>
            <p:cNvPr id="59" name="Conector: angular 58">
              <a:extLst>
                <a:ext uri="{FF2B5EF4-FFF2-40B4-BE49-F238E27FC236}">
                  <a16:creationId xmlns:a16="http://schemas.microsoft.com/office/drawing/2014/main" id="{810DCE31-7428-49E4-BF1F-16B37909C4A6}"/>
                </a:ext>
              </a:extLst>
            </p:cNvPr>
            <p:cNvCxnSpPr>
              <a:cxnSpLocks/>
            </p:cNvCxnSpPr>
            <p:nvPr/>
          </p:nvCxnSpPr>
          <p:spPr>
            <a:xfrm>
              <a:off x="2279799" y="5220794"/>
              <a:ext cx="946225" cy="443723"/>
            </a:xfrm>
            <a:prstGeom prst="bentConnector3">
              <a:avLst>
                <a:gd name="adj1" fmla="val -61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: angular 67">
              <a:extLst>
                <a:ext uri="{FF2B5EF4-FFF2-40B4-BE49-F238E27FC236}">
                  <a16:creationId xmlns:a16="http://schemas.microsoft.com/office/drawing/2014/main" id="{161F55FC-2071-41B6-BA7A-19DB04629B4B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43" y="5213131"/>
              <a:ext cx="971412" cy="563255"/>
            </a:xfrm>
            <a:prstGeom prst="bentConnector3">
              <a:avLst>
                <a:gd name="adj1" fmla="val 159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13C6016F-A5C0-4632-9DE4-DAF19837C559}"/>
                </a:ext>
              </a:extLst>
            </p:cNvPr>
            <p:cNvSpPr/>
            <p:nvPr/>
          </p:nvSpPr>
          <p:spPr>
            <a:xfrm>
              <a:off x="3729509" y="3960122"/>
              <a:ext cx="1908201" cy="89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AB5DB22-107C-4667-A956-4B7D260C6E3D}"/>
                </a:ext>
              </a:extLst>
            </p:cNvPr>
            <p:cNvSpPr txBox="1"/>
            <p:nvPr/>
          </p:nvSpPr>
          <p:spPr>
            <a:xfrm>
              <a:off x="3864688" y="3960122"/>
              <a:ext cx="1773021" cy="375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SERIAL PLOTTER</a:t>
              </a:r>
            </a:p>
          </p:txBody>
        </p:sp>
        <p:pic>
          <p:nvPicPr>
            <p:cNvPr id="75" name="Gráfico 74" descr="Diagrama de Gantt con relleno sólido">
              <a:extLst>
                <a:ext uri="{FF2B5EF4-FFF2-40B4-BE49-F238E27FC236}">
                  <a16:creationId xmlns:a16="http://schemas.microsoft.com/office/drawing/2014/main" id="{DC7402BD-54FC-44DF-AE1E-27E2B5D5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8632" y="4274130"/>
              <a:ext cx="1102499" cy="579706"/>
            </a:xfrm>
            <a:prstGeom prst="rect">
              <a:avLst/>
            </a:prstGeom>
          </p:spPr>
        </p:pic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C560EE08-6649-4A5A-A602-75CA16CD3E0A}"/>
              </a:ext>
            </a:extLst>
          </p:cNvPr>
          <p:cNvGrpSpPr/>
          <p:nvPr/>
        </p:nvGrpSpPr>
        <p:grpSpPr>
          <a:xfrm>
            <a:off x="6766989" y="212638"/>
            <a:ext cx="5364608" cy="3463990"/>
            <a:chOff x="6766989" y="212638"/>
            <a:chExt cx="5364608" cy="3463990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10E7729B-A8D1-490D-897F-E60119D5B628}"/>
                </a:ext>
              </a:extLst>
            </p:cNvPr>
            <p:cNvSpPr/>
            <p:nvPr/>
          </p:nvSpPr>
          <p:spPr>
            <a:xfrm>
              <a:off x="7691073" y="3089901"/>
              <a:ext cx="457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082F6C67-63E3-4E8A-8D9D-D286059CA5F8}"/>
                </a:ext>
              </a:extLst>
            </p:cNvPr>
            <p:cNvSpPr/>
            <p:nvPr/>
          </p:nvSpPr>
          <p:spPr>
            <a:xfrm>
              <a:off x="6968575" y="2308010"/>
              <a:ext cx="938397" cy="93839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20BF3F7-2DDA-4036-8BC0-9C40EAAC909E}"/>
                </a:ext>
              </a:extLst>
            </p:cNvPr>
            <p:cNvSpPr/>
            <p:nvPr/>
          </p:nvSpPr>
          <p:spPr>
            <a:xfrm>
              <a:off x="7163555" y="2504575"/>
              <a:ext cx="548436" cy="5484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EFD00EA-420E-4BC3-99BA-6F7259BAD26B}"/>
                </a:ext>
              </a:extLst>
            </p:cNvPr>
            <p:cNvSpPr txBox="1"/>
            <p:nvPr/>
          </p:nvSpPr>
          <p:spPr>
            <a:xfrm>
              <a:off x="6766989" y="1689064"/>
              <a:ext cx="1341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ENCODER ROTATORIO</a:t>
              </a:r>
            </a:p>
          </p:txBody>
        </p: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213B167E-6393-4AD7-9292-C9F1CFEED46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906972" y="1449952"/>
              <a:ext cx="553580" cy="1327257"/>
            </a:xfrm>
            <a:prstGeom prst="bentConnector2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834D6F5-9796-4A03-96D7-9A810723434C}"/>
                </a:ext>
              </a:extLst>
            </p:cNvPr>
            <p:cNvSpPr txBox="1"/>
            <p:nvPr/>
          </p:nvSpPr>
          <p:spPr>
            <a:xfrm>
              <a:off x="7934000" y="2804097"/>
              <a:ext cx="65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GPIO</a:t>
              </a:r>
            </a:p>
          </p:txBody>
        </p: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197A9079-A409-4678-9DD5-01E097C958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2431" y="1871519"/>
              <a:ext cx="1183952" cy="340814"/>
            </a:xfrm>
            <a:prstGeom prst="bentConnector3">
              <a:avLst>
                <a:gd name="adj1" fmla="val 9928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3B6F490-2084-4995-A80F-DB18883DAE2C}"/>
                </a:ext>
              </a:extLst>
            </p:cNvPr>
            <p:cNvSpPr/>
            <p:nvPr/>
          </p:nvSpPr>
          <p:spPr>
            <a:xfrm rot="5400000">
              <a:off x="7691072" y="3251708"/>
              <a:ext cx="457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026C08D7-4599-4556-9BC8-E6A443689383}"/>
                </a:ext>
              </a:extLst>
            </p:cNvPr>
            <p:cNvSpPr/>
            <p:nvPr/>
          </p:nvSpPr>
          <p:spPr>
            <a:xfrm rot="5400000">
              <a:off x="7689102" y="3369003"/>
              <a:ext cx="45721" cy="2796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F6473F8F-58C6-41C5-88E2-CB5569558BEF}"/>
                </a:ext>
              </a:extLst>
            </p:cNvPr>
            <p:cNvSpPr/>
            <p:nvPr/>
          </p:nvSpPr>
          <p:spPr>
            <a:xfrm rot="5400000">
              <a:off x="7689101" y="3485699"/>
              <a:ext cx="45721" cy="1912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EDCDD26C-1125-48BF-AD6A-A8A879307E49}"/>
                </a:ext>
              </a:extLst>
            </p:cNvPr>
            <p:cNvSpPr/>
            <p:nvPr/>
          </p:nvSpPr>
          <p:spPr>
            <a:xfrm rot="5400000">
              <a:off x="7691071" y="3630907"/>
              <a:ext cx="45722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67D98D19-5C99-45B5-B676-BFC548DF3CBC}"/>
                </a:ext>
              </a:extLst>
            </p:cNvPr>
            <p:cNvSpPr/>
            <p:nvPr/>
          </p:nvSpPr>
          <p:spPr>
            <a:xfrm>
              <a:off x="7386221" y="212638"/>
              <a:ext cx="1717345" cy="122107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79CB940A-D21B-496F-94FC-251725DE38F4}"/>
                </a:ext>
              </a:extLst>
            </p:cNvPr>
            <p:cNvSpPr txBox="1"/>
            <p:nvPr/>
          </p:nvSpPr>
          <p:spPr>
            <a:xfrm>
              <a:off x="7548348" y="592344"/>
              <a:ext cx="1393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ARDUINO</a:t>
              </a: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5FA90B43-D655-41EA-BECE-026A5E6EDA1D}"/>
                </a:ext>
              </a:extLst>
            </p:cNvPr>
            <p:cNvSpPr/>
            <p:nvPr/>
          </p:nvSpPr>
          <p:spPr>
            <a:xfrm>
              <a:off x="10084992" y="249140"/>
              <a:ext cx="1913850" cy="1144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E1EE9862-C829-4B22-BC51-9696C681DA02}"/>
                </a:ext>
              </a:extLst>
            </p:cNvPr>
            <p:cNvSpPr/>
            <p:nvPr/>
          </p:nvSpPr>
          <p:spPr>
            <a:xfrm>
              <a:off x="10140713" y="287410"/>
              <a:ext cx="1770845" cy="10668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DISPLAY </a:t>
              </a:r>
            </a:p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OLED O LCD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497D9355-E3D6-4DCE-B347-FD9EE35CFAC7}"/>
                </a:ext>
              </a:extLst>
            </p:cNvPr>
            <p:cNvSpPr txBox="1"/>
            <p:nvPr/>
          </p:nvSpPr>
          <p:spPr>
            <a:xfrm>
              <a:off x="9360773" y="479398"/>
              <a:ext cx="482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I2C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CFF4F4AA-6AD9-4CC7-B4DE-96DC5D51F4E5}"/>
                </a:ext>
              </a:extLst>
            </p:cNvPr>
            <p:cNvSpPr txBox="1"/>
            <p:nvPr/>
          </p:nvSpPr>
          <p:spPr>
            <a:xfrm>
              <a:off x="9385619" y="917790"/>
              <a:ext cx="433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5V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C4CBF3CE-6973-4C65-ADF1-FB565278137C}"/>
                </a:ext>
              </a:extLst>
            </p:cNvPr>
            <p:cNvSpPr/>
            <p:nvPr/>
          </p:nvSpPr>
          <p:spPr>
            <a:xfrm>
              <a:off x="11924072" y="1403992"/>
              <a:ext cx="457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F89691D0-C41F-4EFA-A6BC-A2FB8E12B017}"/>
                </a:ext>
              </a:extLst>
            </p:cNvPr>
            <p:cNvSpPr/>
            <p:nvPr/>
          </p:nvSpPr>
          <p:spPr>
            <a:xfrm rot="5400000">
              <a:off x="11924071" y="1565799"/>
              <a:ext cx="457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4D1603E0-B968-4EE2-9A5E-BD57EB06D2C9}"/>
                </a:ext>
              </a:extLst>
            </p:cNvPr>
            <p:cNvSpPr/>
            <p:nvPr/>
          </p:nvSpPr>
          <p:spPr>
            <a:xfrm rot="5400000">
              <a:off x="11922101" y="1683094"/>
              <a:ext cx="45721" cy="2796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A18CF352-D530-4E35-853A-200ECF157951}"/>
                </a:ext>
              </a:extLst>
            </p:cNvPr>
            <p:cNvSpPr/>
            <p:nvPr/>
          </p:nvSpPr>
          <p:spPr>
            <a:xfrm rot="5400000">
              <a:off x="11922100" y="1799790"/>
              <a:ext cx="45721" cy="1912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303D3D06-463C-4642-83DA-4CA067BA447F}"/>
                </a:ext>
              </a:extLst>
            </p:cNvPr>
            <p:cNvSpPr/>
            <p:nvPr/>
          </p:nvSpPr>
          <p:spPr>
            <a:xfrm rot="5400000">
              <a:off x="11924070" y="1944998"/>
              <a:ext cx="45722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9AD4B9C6-55B5-45F9-8D4B-4CF2120CF159}"/>
                </a:ext>
              </a:extLst>
            </p:cNvPr>
            <p:cNvCxnSpPr>
              <a:stCxn id="94" idx="3"/>
              <a:endCxn id="105" idx="1"/>
            </p:cNvCxnSpPr>
            <p:nvPr/>
          </p:nvCxnSpPr>
          <p:spPr>
            <a:xfrm flipV="1">
              <a:off x="9103566" y="821553"/>
              <a:ext cx="981426" cy="162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14A992BB-90B7-4FB2-B7FE-D1BE3088F677}"/>
                </a:ext>
              </a:extLst>
            </p:cNvPr>
            <p:cNvCxnSpPr/>
            <p:nvPr/>
          </p:nvCxnSpPr>
          <p:spPr>
            <a:xfrm flipV="1">
              <a:off x="9111472" y="926489"/>
              <a:ext cx="981426" cy="1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D8BF2C9-00DF-4CA5-9406-3D90681E6DFE}"/>
                </a:ext>
              </a:extLst>
            </p:cNvPr>
            <p:cNvSpPr/>
            <p:nvPr/>
          </p:nvSpPr>
          <p:spPr>
            <a:xfrm rot="18780454">
              <a:off x="9286525" y="1230134"/>
              <a:ext cx="45719" cy="59551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7A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023BCE70-B75D-4EC8-B6AF-C21EE46B58E4}"/>
                </a:ext>
              </a:extLst>
            </p:cNvPr>
            <p:cNvSpPr/>
            <p:nvPr/>
          </p:nvSpPr>
          <p:spPr>
            <a:xfrm>
              <a:off x="9455203" y="1677325"/>
              <a:ext cx="717304" cy="2304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Vcc</a:t>
              </a:r>
              <a:endParaRPr lang="es-MX" dirty="0"/>
            </a:p>
          </p:txBody>
        </p:sp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3174E7C9-7394-42E8-9E3C-E17740092DD3}"/>
                </a:ext>
              </a:extLst>
            </p:cNvPr>
            <p:cNvSpPr/>
            <p:nvPr/>
          </p:nvSpPr>
          <p:spPr>
            <a:xfrm>
              <a:off x="8816844" y="1435996"/>
              <a:ext cx="457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E38B936F-56B2-4841-82E6-C49A6F287ED4}"/>
                </a:ext>
              </a:extLst>
            </p:cNvPr>
            <p:cNvSpPr/>
            <p:nvPr/>
          </p:nvSpPr>
          <p:spPr>
            <a:xfrm rot="5400000">
              <a:off x="8816843" y="1597803"/>
              <a:ext cx="4571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927351FE-4371-42D0-81E3-8BD7BA054F2D}"/>
                </a:ext>
              </a:extLst>
            </p:cNvPr>
            <p:cNvSpPr/>
            <p:nvPr/>
          </p:nvSpPr>
          <p:spPr>
            <a:xfrm rot="5400000">
              <a:off x="8814873" y="1715098"/>
              <a:ext cx="45721" cy="2796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0E11985F-ED67-4D0B-9F86-441EFF56DA32}"/>
                </a:ext>
              </a:extLst>
            </p:cNvPr>
            <p:cNvSpPr/>
            <p:nvPr/>
          </p:nvSpPr>
          <p:spPr>
            <a:xfrm rot="5400000">
              <a:off x="8814872" y="1831794"/>
              <a:ext cx="45721" cy="1912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2943A098-17F6-4D28-ADC9-D673FE84AE3B}"/>
                </a:ext>
              </a:extLst>
            </p:cNvPr>
            <p:cNvSpPr/>
            <p:nvPr/>
          </p:nvSpPr>
          <p:spPr>
            <a:xfrm rot="5400000">
              <a:off x="8816842" y="1977002"/>
              <a:ext cx="45722" cy="45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D3ED4387-A4BA-4FA0-9B6C-33546E5FDEDF}"/>
              </a:ext>
            </a:extLst>
          </p:cNvPr>
          <p:cNvSpPr/>
          <p:nvPr/>
        </p:nvSpPr>
        <p:spPr>
          <a:xfrm>
            <a:off x="8888151" y="2179197"/>
            <a:ext cx="2890660" cy="2490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LAS OPCIONES DE ALIMENTACIÓN SON LAS SIGUIENTES: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i="1" dirty="0">
                <a:solidFill>
                  <a:sysClr val="windowText" lastClr="000000"/>
                </a:solidFill>
              </a:rPr>
              <a:t>BATERÍA LIPO CON REGULADOR CONMUTADO BOOSTER.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s-MX" i="1" dirty="0">
                <a:solidFill>
                  <a:sysClr val="windowText" lastClr="000000"/>
                </a:solidFill>
              </a:rPr>
              <a:t>CABLE USB DIRECTO A LA PC.</a:t>
            </a:r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C535F6F-41A4-4169-AC38-459C9DD7517B}"/>
              </a:ext>
            </a:extLst>
          </p:cNvPr>
          <p:cNvGrpSpPr/>
          <p:nvPr/>
        </p:nvGrpSpPr>
        <p:grpSpPr>
          <a:xfrm>
            <a:off x="817309" y="151691"/>
            <a:ext cx="4748277" cy="1786466"/>
            <a:chOff x="1988708" y="5005531"/>
            <a:chExt cx="4748277" cy="1786466"/>
          </a:xfrm>
        </p:grpSpPr>
        <p:sp>
          <p:nvSpPr>
            <p:cNvPr id="130" name="Diagrama de flujo: entrada manual 129">
              <a:extLst>
                <a:ext uri="{FF2B5EF4-FFF2-40B4-BE49-F238E27FC236}">
                  <a16:creationId xmlns:a16="http://schemas.microsoft.com/office/drawing/2014/main" id="{BE49F659-E0C7-4E43-9D35-2DD97E438DB4}"/>
                </a:ext>
              </a:extLst>
            </p:cNvPr>
            <p:cNvSpPr/>
            <p:nvPr/>
          </p:nvSpPr>
          <p:spPr>
            <a:xfrm flipH="1">
              <a:off x="2277259" y="5005531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8259624F-67C6-47C4-A172-EE7D650AE9D5}"/>
                </a:ext>
              </a:extLst>
            </p:cNvPr>
            <p:cNvSpPr/>
            <p:nvPr/>
          </p:nvSpPr>
          <p:spPr>
            <a:xfrm flipH="1">
              <a:off x="3210831" y="5404124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/>
                <a:t>CIRCUITO DE MONITOREO (ALTERNATIVA)</a:t>
              </a:r>
            </a:p>
          </p:txBody>
        </p:sp>
        <p:pic>
          <p:nvPicPr>
            <p:cNvPr id="132" name="Imagen 131" descr="Forma, Flecha&#10;&#10;Descripción generada automáticamente">
              <a:extLst>
                <a:ext uri="{FF2B5EF4-FFF2-40B4-BE49-F238E27FC236}">
                  <a16:creationId xmlns:a16="http://schemas.microsoft.com/office/drawing/2014/main" id="{F576A90B-102A-4F77-BD3C-8AA108827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08" y="5207559"/>
              <a:ext cx="1584438" cy="1584438"/>
            </a:xfrm>
            <a:prstGeom prst="ellipse">
              <a:avLst/>
            </a:prstGeom>
          </p:spPr>
        </p:pic>
      </p:grp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F2C55D04-C3A2-4864-A35E-4FBF7C950F61}"/>
              </a:ext>
            </a:extLst>
          </p:cNvPr>
          <p:cNvCxnSpPr/>
          <p:nvPr/>
        </p:nvCxnSpPr>
        <p:spPr>
          <a:xfrm>
            <a:off x="6574971" y="0"/>
            <a:ext cx="0" cy="68580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0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1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2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3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4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DC817-E680-4AE3-9208-5C7B3FF0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901945"/>
            <a:ext cx="6807278" cy="867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DUDAS O COMENTARIOS? </a:t>
            </a:r>
          </a:p>
        </p:txBody>
      </p:sp>
      <p:sp>
        <p:nvSpPr>
          <p:cNvPr id="208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áfico 17" descr="Mujer astronauta con relleno sólido">
            <a:extLst>
              <a:ext uri="{FF2B5EF4-FFF2-40B4-BE49-F238E27FC236}">
                <a16:creationId xmlns:a16="http://schemas.microsoft.com/office/drawing/2014/main" id="{88F7CF9C-F0B8-4828-A6BE-CE90ADB1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2598" y="901809"/>
            <a:ext cx="914400" cy="914400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A3DFAC4-1916-49A9-AFDA-D2DBDA3CBCCD}"/>
              </a:ext>
            </a:extLst>
          </p:cNvPr>
          <p:cNvSpPr/>
          <p:nvPr/>
        </p:nvSpPr>
        <p:spPr>
          <a:xfrm>
            <a:off x="2050173" y="1816209"/>
            <a:ext cx="8104021" cy="40446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Investigar material de recubrimiento (espesor y coeficiente de conductividad térmica).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Buscar la mejor combinación coste/beneficio de celdas extensiométricas.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Implementar la activación de encendedor de pirógenos de forma remota.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Ver alternativas de desarrollo para interfase gráfica en la muestra de datos.</a:t>
            </a:r>
          </a:p>
        </p:txBody>
      </p:sp>
    </p:spTree>
    <p:extLst>
      <p:ext uri="{BB962C8B-B14F-4D97-AF65-F5344CB8AC3E}">
        <p14:creationId xmlns:p14="http://schemas.microsoft.com/office/powerpoint/2010/main" val="137918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2EB37A62-A514-497A-B170-41DC30D030E6}"/>
              </a:ext>
            </a:extLst>
          </p:cNvPr>
          <p:cNvGrpSpPr/>
          <p:nvPr/>
        </p:nvGrpSpPr>
        <p:grpSpPr>
          <a:xfrm>
            <a:off x="8038085" y="5242136"/>
            <a:ext cx="3968756" cy="1493183"/>
            <a:chOff x="7258564" y="4948854"/>
            <a:chExt cx="4748277" cy="1786466"/>
          </a:xfrm>
        </p:grpSpPr>
        <p:sp>
          <p:nvSpPr>
            <p:cNvPr id="53" name="Diagrama de flujo: entrada manual 52">
              <a:extLst>
                <a:ext uri="{FF2B5EF4-FFF2-40B4-BE49-F238E27FC236}">
                  <a16:creationId xmlns:a16="http://schemas.microsoft.com/office/drawing/2014/main" id="{FD4A2772-B175-4DF3-B56D-908235E3BA53}"/>
                </a:ext>
              </a:extLst>
            </p:cNvPr>
            <p:cNvSpPr/>
            <p:nvPr/>
          </p:nvSpPr>
          <p:spPr>
            <a:xfrm>
              <a:off x="7707843" y="4948854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812B1C9A-AC58-4933-BF9D-EB918E356594}"/>
                </a:ext>
              </a:extLst>
            </p:cNvPr>
            <p:cNvSpPr/>
            <p:nvPr/>
          </p:nvSpPr>
          <p:spPr>
            <a:xfrm>
              <a:off x="7258564" y="5347447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CIRCUITO DE BASE</a:t>
              </a:r>
            </a:p>
          </p:txBody>
        </p:sp>
        <p:pic>
          <p:nvPicPr>
            <p:cNvPr id="55" name="Imagen 54" descr="Forma, Flecha&#10;&#10;Descripción generada automáticamente">
              <a:extLst>
                <a:ext uri="{FF2B5EF4-FFF2-40B4-BE49-F238E27FC236}">
                  <a16:creationId xmlns:a16="http://schemas.microsoft.com/office/drawing/2014/main" id="{2EC73682-FC81-4439-8E1A-952E2E0A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403" y="5150882"/>
              <a:ext cx="1584438" cy="1584438"/>
            </a:xfrm>
            <a:prstGeom prst="ellipse">
              <a:avLst/>
            </a:prstGeom>
          </p:spPr>
        </p:pic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11C67515-92C6-4295-8805-22794C65C539}"/>
              </a:ext>
            </a:extLst>
          </p:cNvPr>
          <p:cNvGrpSpPr/>
          <p:nvPr/>
        </p:nvGrpSpPr>
        <p:grpSpPr>
          <a:xfrm>
            <a:off x="8752814" y="280188"/>
            <a:ext cx="2947268" cy="4846320"/>
            <a:chOff x="8752814" y="280188"/>
            <a:chExt cx="2947268" cy="4846320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6B97BF6B-486B-4FBC-AF49-B1A74F7C0CB5}"/>
                </a:ext>
              </a:extLst>
            </p:cNvPr>
            <p:cNvSpPr/>
            <p:nvPr/>
          </p:nvSpPr>
          <p:spPr>
            <a:xfrm>
              <a:off x="8752814" y="280188"/>
              <a:ext cx="2947268" cy="4846320"/>
            </a:xfrm>
            <a:custGeom>
              <a:avLst/>
              <a:gdLst>
                <a:gd name="connsiteX0" fmla="*/ 0 w 2947268"/>
                <a:gd name="connsiteY0" fmla="*/ 0 h 4846320"/>
                <a:gd name="connsiteX1" fmla="*/ 648399 w 2947268"/>
                <a:gd name="connsiteY1" fmla="*/ 0 h 4846320"/>
                <a:gd name="connsiteX2" fmla="*/ 1296798 w 2947268"/>
                <a:gd name="connsiteY2" fmla="*/ 0 h 4846320"/>
                <a:gd name="connsiteX3" fmla="*/ 1797833 w 2947268"/>
                <a:gd name="connsiteY3" fmla="*/ 0 h 4846320"/>
                <a:gd name="connsiteX4" fmla="*/ 2298869 w 2947268"/>
                <a:gd name="connsiteY4" fmla="*/ 0 h 4846320"/>
                <a:gd name="connsiteX5" fmla="*/ 2947268 w 2947268"/>
                <a:gd name="connsiteY5" fmla="*/ 0 h 4846320"/>
                <a:gd name="connsiteX6" fmla="*/ 2947268 w 2947268"/>
                <a:gd name="connsiteY6" fmla="*/ 643868 h 4846320"/>
                <a:gd name="connsiteX7" fmla="*/ 2947268 w 2947268"/>
                <a:gd name="connsiteY7" fmla="*/ 1287736 h 4846320"/>
                <a:gd name="connsiteX8" fmla="*/ 2947268 w 2947268"/>
                <a:gd name="connsiteY8" fmla="*/ 1883141 h 4846320"/>
                <a:gd name="connsiteX9" fmla="*/ 2947268 w 2947268"/>
                <a:gd name="connsiteY9" fmla="*/ 2575473 h 4846320"/>
                <a:gd name="connsiteX10" fmla="*/ 2947268 w 2947268"/>
                <a:gd name="connsiteY10" fmla="*/ 3267804 h 4846320"/>
                <a:gd name="connsiteX11" fmla="*/ 2947268 w 2947268"/>
                <a:gd name="connsiteY11" fmla="*/ 3814746 h 4846320"/>
                <a:gd name="connsiteX12" fmla="*/ 2947268 w 2947268"/>
                <a:gd name="connsiteY12" fmla="*/ 4846320 h 4846320"/>
                <a:gd name="connsiteX13" fmla="*/ 2357814 w 2947268"/>
                <a:gd name="connsiteY13" fmla="*/ 4846320 h 4846320"/>
                <a:gd name="connsiteX14" fmla="*/ 1827306 w 2947268"/>
                <a:gd name="connsiteY14" fmla="*/ 4846320 h 4846320"/>
                <a:gd name="connsiteX15" fmla="*/ 1296798 w 2947268"/>
                <a:gd name="connsiteY15" fmla="*/ 4846320 h 4846320"/>
                <a:gd name="connsiteX16" fmla="*/ 736817 w 2947268"/>
                <a:gd name="connsiteY16" fmla="*/ 4846320 h 4846320"/>
                <a:gd name="connsiteX17" fmla="*/ 0 w 2947268"/>
                <a:gd name="connsiteY17" fmla="*/ 4846320 h 4846320"/>
                <a:gd name="connsiteX18" fmla="*/ 0 w 2947268"/>
                <a:gd name="connsiteY18" fmla="*/ 4250915 h 4846320"/>
                <a:gd name="connsiteX19" fmla="*/ 0 w 2947268"/>
                <a:gd name="connsiteY19" fmla="*/ 3558584 h 4846320"/>
                <a:gd name="connsiteX20" fmla="*/ 0 w 2947268"/>
                <a:gd name="connsiteY20" fmla="*/ 2963179 h 4846320"/>
                <a:gd name="connsiteX21" fmla="*/ 0 w 2947268"/>
                <a:gd name="connsiteY21" fmla="*/ 2416237 h 4846320"/>
                <a:gd name="connsiteX22" fmla="*/ 0 w 2947268"/>
                <a:gd name="connsiteY22" fmla="*/ 1675442 h 4846320"/>
                <a:gd name="connsiteX23" fmla="*/ 0 w 2947268"/>
                <a:gd name="connsiteY23" fmla="*/ 1080037 h 4846320"/>
                <a:gd name="connsiteX24" fmla="*/ 0 w 2947268"/>
                <a:gd name="connsiteY24" fmla="*/ 0 h 484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47268" h="4846320" fill="none" extrusionOk="0">
                  <a:moveTo>
                    <a:pt x="0" y="0"/>
                  </a:moveTo>
                  <a:cubicBezTo>
                    <a:pt x="278006" y="18948"/>
                    <a:pt x="376428" y="-13706"/>
                    <a:pt x="648399" y="0"/>
                  </a:cubicBezTo>
                  <a:cubicBezTo>
                    <a:pt x="920370" y="13706"/>
                    <a:pt x="1070162" y="10044"/>
                    <a:pt x="1296798" y="0"/>
                  </a:cubicBezTo>
                  <a:cubicBezTo>
                    <a:pt x="1523434" y="-10044"/>
                    <a:pt x="1619959" y="-13966"/>
                    <a:pt x="1797833" y="0"/>
                  </a:cubicBezTo>
                  <a:cubicBezTo>
                    <a:pt x="1975707" y="13966"/>
                    <a:pt x="2103489" y="-17388"/>
                    <a:pt x="2298869" y="0"/>
                  </a:cubicBezTo>
                  <a:cubicBezTo>
                    <a:pt x="2494249" y="17388"/>
                    <a:pt x="2678103" y="2521"/>
                    <a:pt x="2947268" y="0"/>
                  </a:cubicBezTo>
                  <a:cubicBezTo>
                    <a:pt x="2942425" y="165698"/>
                    <a:pt x="2965557" y="397895"/>
                    <a:pt x="2947268" y="643868"/>
                  </a:cubicBezTo>
                  <a:cubicBezTo>
                    <a:pt x="2928979" y="889841"/>
                    <a:pt x="2936215" y="1084643"/>
                    <a:pt x="2947268" y="1287736"/>
                  </a:cubicBezTo>
                  <a:cubicBezTo>
                    <a:pt x="2958321" y="1490829"/>
                    <a:pt x="2974372" y="1709008"/>
                    <a:pt x="2947268" y="1883141"/>
                  </a:cubicBezTo>
                  <a:cubicBezTo>
                    <a:pt x="2920164" y="2057274"/>
                    <a:pt x="2920977" y="2374482"/>
                    <a:pt x="2947268" y="2575473"/>
                  </a:cubicBezTo>
                  <a:cubicBezTo>
                    <a:pt x="2973559" y="2776464"/>
                    <a:pt x="2962876" y="3084159"/>
                    <a:pt x="2947268" y="3267804"/>
                  </a:cubicBezTo>
                  <a:cubicBezTo>
                    <a:pt x="2931660" y="3451449"/>
                    <a:pt x="2928198" y="3701822"/>
                    <a:pt x="2947268" y="3814746"/>
                  </a:cubicBezTo>
                  <a:cubicBezTo>
                    <a:pt x="2966338" y="3927670"/>
                    <a:pt x="2959795" y="4337990"/>
                    <a:pt x="2947268" y="4846320"/>
                  </a:cubicBezTo>
                  <a:cubicBezTo>
                    <a:pt x="2785749" y="4829238"/>
                    <a:pt x="2594921" y="4825415"/>
                    <a:pt x="2357814" y="4846320"/>
                  </a:cubicBezTo>
                  <a:cubicBezTo>
                    <a:pt x="2120707" y="4867225"/>
                    <a:pt x="2059984" y="4833175"/>
                    <a:pt x="1827306" y="4846320"/>
                  </a:cubicBezTo>
                  <a:cubicBezTo>
                    <a:pt x="1594628" y="4859465"/>
                    <a:pt x="1450597" y="4853847"/>
                    <a:pt x="1296798" y="4846320"/>
                  </a:cubicBezTo>
                  <a:cubicBezTo>
                    <a:pt x="1142999" y="4838793"/>
                    <a:pt x="978047" y="4840788"/>
                    <a:pt x="736817" y="4846320"/>
                  </a:cubicBezTo>
                  <a:cubicBezTo>
                    <a:pt x="495587" y="4851852"/>
                    <a:pt x="173003" y="4848347"/>
                    <a:pt x="0" y="4846320"/>
                  </a:cubicBezTo>
                  <a:cubicBezTo>
                    <a:pt x="-3848" y="4624964"/>
                    <a:pt x="17077" y="4481193"/>
                    <a:pt x="0" y="4250915"/>
                  </a:cubicBezTo>
                  <a:cubicBezTo>
                    <a:pt x="-17077" y="4020637"/>
                    <a:pt x="10770" y="3740842"/>
                    <a:pt x="0" y="3558584"/>
                  </a:cubicBezTo>
                  <a:cubicBezTo>
                    <a:pt x="-10770" y="3376326"/>
                    <a:pt x="5939" y="3237917"/>
                    <a:pt x="0" y="2963179"/>
                  </a:cubicBezTo>
                  <a:cubicBezTo>
                    <a:pt x="-5939" y="2688441"/>
                    <a:pt x="10159" y="2556823"/>
                    <a:pt x="0" y="2416237"/>
                  </a:cubicBezTo>
                  <a:cubicBezTo>
                    <a:pt x="-10159" y="2275651"/>
                    <a:pt x="-34914" y="1846379"/>
                    <a:pt x="0" y="1675442"/>
                  </a:cubicBezTo>
                  <a:cubicBezTo>
                    <a:pt x="34914" y="1504506"/>
                    <a:pt x="-13589" y="1356857"/>
                    <a:pt x="0" y="1080037"/>
                  </a:cubicBezTo>
                  <a:cubicBezTo>
                    <a:pt x="13589" y="803218"/>
                    <a:pt x="-52303" y="469563"/>
                    <a:pt x="0" y="0"/>
                  </a:cubicBezTo>
                  <a:close/>
                </a:path>
                <a:path w="2947268" h="4846320" stroke="0" extrusionOk="0">
                  <a:moveTo>
                    <a:pt x="0" y="0"/>
                  </a:moveTo>
                  <a:cubicBezTo>
                    <a:pt x="201512" y="-24953"/>
                    <a:pt x="254111" y="-3584"/>
                    <a:pt x="501036" y="0"/>
                  </a:cubicBezTo>
                  <a:cubicBezTo>
                    <a:pt x="747961" y="3584"/>
                    <a:pt x="833391" y="-26428"/>
                    <a:pt x="1031544" y="0"/>
                  </a:cubicBezTo>
                  <a:cubicBezTo>
                    <a:pt x="1229697" y="26428"/>
                    <a:pt x="1283345" y="6595"/>
                    <a:pt x="1532579" y="0"/>
                  </a:cubicBezTo>
                  <a:cubicBezTo>
                    <a:pt x="1781813" y="-6595"/>
                    <a:pt x="1909024" y="-27310"/>
                    <a:pt x="2180978" y="0"/>
                  </a:cubicBezTo>
                  <a:cubicBezTo>
                    <a:pt x="2452932" y="27310"/>
                    <a:pt x="2731151" y="14485"/>
                    <a:pt x="2947268" y="0"/>
                  </a:cubicBezTo>
                  <a:cubicBezTo>
                    <a:pt x="2912439" y="173957"/>
                    <a:pt x="2917258" y="380436"/>
                    <a:pt x="2947268" y="740795"/>
                  </a:cubicBezTo>
                  <a:cubicBezTo>
                    <a:pt x="2977278" y="1101154"/>
                    <a:pt x="2974655" y="1347889"/>
                    <a:pt x="2947268" y="1530052"/>
                  </a:cubicBezTo>
                  <a:cubicBezTo>
                    <a:pt x="2919881" y="1712215"/>
                    <a:pt x="2969094" y="1910928"/>
                    <a:pt x="2947268" y="2125457"/>
                  </a:cubicBezTo>
                  <a:cubicBezTo>
                    <a:pt x="2925442" y="2339987"/>
                    <a:pt x="2943585" y="2623996"/>
                    <a:pt x="2947268" y="2817789"/>
                  </a:cubicBezTo>
                  <a:cubicBezTo>
                    <a:pt x="2950951" y="3011582"/>
                    <a:pt x="2951277" y="3325975"/>
                    <a:pt x="2947268" y="3461657"/>
                  </a:cubicBezTo>
                  <a:cubicBezTo>
                    <a:pt x="2943259" y="3597339"/>
                    <a:pt x="2956904" y="3794738"/>
                    <a:pt x="2947268" y="4105525"/>
                  </a:cubicBezTo>
                  <a:cubicBezTo>
                    <a:pt x="2937632" y="4416312"/>
                    <a:pt x="2921893" y="4492274"/>
                    <a:pt x="2947268" y="4846320"/>
                  </a:cubicBezTo>
                  <a:cubicBezTo>
                    <a:pt x="2708679" y="4820912"/>
                    <a:pt x="2488816" y="4847337"/>
                    <a:pt x="2328342" y="4846320"/>
                  </a:cubicBezTo>
                  <a:cubicBezTo>
                    <a:pt x="2167868" y="4845303"/>
                    <a:pt x="1993647" y="4863076"/>
                    <a:pt x="1679943" y="4846320"/>
                  </a:cubicBezTo>
                  <a:cubicBezTo>
                    <a:pt x="1366239" y="4829564"/>
                    <a:pt x="1224231" y="4832767"/>
                    <a:pt x="1090489" y="4846320"/>
                  </a:cubicBezTo>
                  <a:cubicBezTo>
                    <a:pt x="956747" y="4859873"/>
                    <a:pt x="738538" y="4842630"/>
                    <a:pt x="589454" y="4846320"/>
                  </a:cubicBezTo>
                  <a:cubicBezTo>
                    <a:pt x="440371" y="4850010"/>
                    <a:pt x="190097" y="4873968"/>
                    <a:pt x="0" y="4846320"/>
                  </a:cubicBezTo>
                  <a:cubicBezTo>
                    <a:pt x="17476" y="4703942"/>
                    <a:pt x="-30763" y="4368094"/>
                    <a:pt x="0" y="4202452"/>
                  </a:cubicBezTo>
                  <a:cubicBezTo>
                    <a:pt x="30763" y="4036810"/>
                    <a:pt x="17691" y="3688666"/>
                    <a:pt x="0" y="3510120"/>
                  </a:cubicBezTo>
                  <a:cubicBezTo>
                    <a:pt x="-17691" y="3331574"/>
                    <a:pt x="15630" y="3217414"/>
                    <a:pt x="0" y="2963179"/>
                  </a:cubicBezTo>
                  <a:cubicBezTo>
                    <a:pt x="-15630" y="2708944"/>
                    <a:pt x="-36194" y="2545042"/>
                    <a:pt x="0" y="2173921"/>
                  </a:cubicBezTo>
                  <a:cubicBezTo>
                    <a:pt x="36194" y="1802800"/>
                    <a:pt x="654" y="1808595"/>
                    <a:pt x="0" y="1530052"/>
                  </a:cubicBezTo>
                  <a:cubicBezTo>
                    <a:pt x="-654" y="1251509"/>
                    <a:pt x="6188" y="1123020"/>
                    <a:pt x="0" y="983111"/>
                  </a:cubicBezTo>
                  <a:cubicBezTo>
                    <a:pt x="-6188" y="843202"/>
                    <a:pt x="-28597" y="37797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65989324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0560314-A259-49F0-82E8-2985597BB358}"/>
                </a:ext>
              </a:extLst>
            </p:cNvPr>
            <p:cNvSpPr txBox="1"/>
            <p:nvPr/>
          </p:nvSpPr>
          <p:spPr>
            <a:xfrm>
              <a:off x="9381900" y="280188"/>
              <a:ext cx="1442226" cy="382349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s-MX" sz="2000" dirty="0">
                  <a:solidFill>
                    <a:srgbClr val="000000"/>
                  </a:solidFill>
                </a:rPr>
                <a:t>CONEXIONES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362D88D-BCC3-485F-854D-BE7E4786E4A1}"/>
                    </a:ext>
                  </a:extLst>
                </p:cNvPr>
                <p:cNvSpPr txBox="1"/>
                <p:nvPr/>
              </p:nvSpPr>
              <p:spPr>
                <a:xfrm>
                  <a:off x="8981894" y="877458"/>
                  <a:ext cx="527593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362D88D-BCC3-485F-854D-BE7E4786E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894" y="877458"/>
                  <a:ext cx="527593" cy="2941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0A12F9A7-1BAC-4BCD-AEE4-225285021ED4}"/>
                    </a:ext>
                  </a:extLst>
                </p:cNvPr>
                <p:cNvSpPr txBox="1"/>
                <p:nvPr/>
              </p:nvSpPr>
              <p:spPr>
                <a:xfrm>
                  <a:off x="8951770" y="1075029"/>
                  <a:ext cx="703425" cy="29411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3.3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0A12F9A7-1BAC-4BCD-AEE4-225285021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1770" y="1075029"/>
                  <a:ext cx="703425" cy="2941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55">
                  <a:extLst>
                    <a:ext uri="{FF2B5EF4-FFF2-40B4-BE49-F238E27FC236}">
                      <a16:creationId xmlns:a16="http://schemas.microsoft.com/office/drawing/2014/main" id="{F50F1E2B-226E-41C9-9D39-C73C6404B8F8}"/>
                    </a:ext>
                  </a:extLst>
                </p:cNvPr>
                <p:cNvSpPr txBox="1"/>
                <p:nvPr/>
              </p:nvSpPr>
              <p:spPr>
                <a:xfrm>
                  <a:off x="9005420" y="1276695"/>
                  <a:ext cx="557801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文本框 55">
                  <a:extLst>
                    <a:ext uri="{FF2B5EF4-FFF2-40B4-BE49-F238E27FC236}">
                      <a16:creationId xmlns:a16="http://schemas.microsoft.com/office/drawing/2014/main" id="{F50F1E2B-226E-41C9-9D39-C73C6404B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20" y="1276695"/>
                  <a:ext cx="557801" cy="2941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55">
                  <a:extLst>
                    <a:ext uri="{FF2B5EF4-FFF2-40B4-BE49-F238E27FC236}">
                      <a16:creationId xmlns:a16="http://schemas.microsoft.com/office/drawing/2014/main" id="{5AD2C386-F592-4887-9C2B-2D16AB8DDB42}"/>
                    </a:ext>
                  </a:extLst>
                </p:cNvPr>
                <p:cNvSpPr txBox="1"/>
                <p:nvPr/>
              </p:nvSpPr>
              <p:spPr>
                <a:xfrm>
                  <a:off x="8923467" y="1715901"/>
                  <a:ext cx="2415964" cy="264703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𝑃𝑟𝑜𝑡𝑜𝑐𝑜𝑙𝑜𝑠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𝑐𝑜𝑚𝑢𝑛𝑖𝑐𝑎𝑐𝑖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𝑠𝑒𝑟𝑖𝑎𝑙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文本框 55">
                  <a:extLst>
                    <a:ext uri="{FF2B5EF4-FFF2-40B4-BE49-F238E27FC236}">
                      <a16:creationId xmlns:a16="http://schemas.microsoft.com/office/drawing/2014/main" id="{5AD2C386-F592-4887-9C2B-2D16AB8DD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467" y="1715901"/>
                  <a:ext cx="2415964" cy="264703"/>
                </a:xfrm>
                <a:prstGeom prst="rect">
                  <a:avLst/>
                </a:prstGeom>
                <a:blipFill>
                  <a:blip r:embed="rId6"/>
                  <a:stretch>
                    <a:fillRect l="-2020" r="-50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55">
                  <a:extLst>
                    <a:ext uri="{FF2B5EF4-FFF2-40B4-BE49-F238E27FC236}">
                      <a16:creationId xmlns:a16="http://schemas.microsoft.com/office/drawing/2014/main" id="{FD6AAE7C-8EAF-41BF-BD04-A0235CC04DB3}"/>
                    </a:ext>
                  </a:extLst>
                </p:cNvPr>
                <p:cNvSpPr txBox="1"/>
                <p:nvPr/>
              </p:nvSpPr>
              <p:spPr>
                <a:xfrm>
                  <a:off x="8941156" y="2172829"/>
                  <a:ext cx="467356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𝑆𝑃𝐼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文本框 55">
                  <a:extLst>
                    <a:ext uri="{FF2B5EF4-FFF2-40B4-BE49-F238E27FC236}">
                      <a16:creationId xmlns:a16="http://schemas.microsoft.com/office/drawing/2014/main" id="{FD6AAE7C-8EAF-41BF-BD04-A0235CC04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156" y="2172829"/>
                  <a:ext cx="467356" cy="2941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1ABFD189-0963-4648-8C86-45A5E95B37DB}"/>
                    </a:ext>
                  </a:extLst>
                </p:cNvPr>
                <p:cNvSpPr txBox="1"/>
                <p:nvPr/>
              </p:nvSpPr>
              <p:spPr>
                <a:xfrm>
                  <a:off x="9270960" y="1930209"/>
                  <a:ext cx="1574138" cy="78448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1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𝑀𝑂𝑆𝐼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𝑀𝐼𝑆𝑂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𝑆𝐶𝐾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𝐶𝑆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𝐸𝑙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𝑁𝑅𝐹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𝑙𝑙𝑒𝑣𝑎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2)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1ABFD189-0963-4648-8C86-45A5E95B3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960" y="1930209"/>
                  <a:ext cx="1574138" cy="7844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55">
                  <a:extLst>
                    <a:ext uri="{FF2B5EF4-FFF2-40B4-BE49-F238E27FC236}">
                      <a16:creationId xmlns:a16="http://schemas.microsoft.com/office/drawing/2014/main" id="{6F76E41A-C992-4D5A-B61B-A0018893F7E0}"/>
                    </a:ext>
                  </a:extLst>
                </p:cNvPr>
                <p:cNvSpPr txBox="1"/>
                <p:nvPr/>
              </p:nvSpPr>
              <p:spPr>
                <a:xfrm>
                  <a:off x="8870957" y="2819684"/>
                  <a:ext cx="871079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MX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s-MX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本框 55">
                  <a:extLst>
                    <a:ext uri="{FF2B5EF4-FFF2-40B4-BE49-F238E27FC236}">
                      <a16:creationId xmlns:a16="http://schemas.microsoft.com/office/drawing/2014/main" id="{6F76E41A-C992-4D5A-B61B-A0018893F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957" y="2819684"/>
                  <a:ext cx="871079" cy="294114"/>
                </a:xfrm>
                <a:prstGeom prst="rect">
                  <a:avLst/>
                </a:prstGeom>
                <a:blipFill>
                  <a:blip r:embed="rId9"/>
                  <a:stretch>
                    <a:fillRect l="-1399" b="-104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uadroTexto 178">
                  <a:extLst>
                    <a:ext uri="{FF2B5EF4-FFF2-40B4-BE49-F238E27FC236}">
                      <a16:creationId xmlns:a16="http://schemas.microsoft.com/office/drawing/2014/main" id="{3EB8F5E2-E50E-4E74-9F21-350E87AA1AED}"/>
                    </a:ext>
                  </a:extLst>
                </p:cNvPr>
                <p:cNvSpPr txBox="1"/>
                <p:nvPr/>
              </p:nvSpPr>
              <p:spPr>
                <a:xfrm>
                  <a:off x="9565020" y="2750384"/>
                  <a:ext cx="654799" cy="432715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1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𝐷𝐴𝑇𝐴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𝐶𝐿𝑂𝐶𝐾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CuadroTexto 178">
                  <a:extLst>
                    <a:ext uri="{FF2B5EF4-FFF2-40B4-BE49-F238E27FC236}">
                      <a16:creationId xmlns:a16="http://schemas.microsoft.com/office/drawing/2014/main" id="{3EB8F5E2-E50E-4E74-9F21-350E87AA1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5020" y="2750384"/>
                  <a:ext cx="654799" cy="432715"/>
                </a:xfrm>
                <a:prstGeom prst="rect">
                  <a:avLst/>
                </a:prstGeom>
                <a:blipFill>
                  <a:blip r:embed="rId10"/>
                  <a:stretch>
                    <a:fillRect l="-94393" t="-185915" r="-53271" b="-26760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55">
                  <a:extLst>
                    <a:ext uri="{FF2B5EF4-FFF2-40B4-BE49-F238E27FC236}">
                      <a16:creationId xmlns:a16="http://schemas.microsoft.com/office/drawing/2014/main" id="{D9CA9E05-5A55-487F-B53C-C776A8F717DF}"/>
                    </a:ext>
                  </a:extLst>
                </p:cNvPr>
                <p:cNvSpPr txBox="1"/>
                <p:nvPr/>
              </p:nvSpPr>
              <p:spPr>
                <a:xfrm>
                  <a:off x="9296630" y="3166631"/>
                  <a:ext cx="1669649" cy="264703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𝐺𝑎𝑙𝑔𝑎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𝑒𝑥𝑡𝑒𝑛𝑠𝑖𝑜𝑚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𝑡𝑟𝑖𝑐𝑎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文本框 55">
                  <a:extLst>
                    <a:ext uri="{FF2B5EF4-FFF2-40B4-BE49-F238E27FC236}">
                      <a16:creationId xmlns:a16="http://schemas.microsoft.com/office/drawing/2014/main" id="{D9CA9E05-5A55-487F-B53C-C776A8F71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630" y="3166631"/>
                  <a:ext cx="1669649" cy="264703"/>
                </a:xfrm>
                <a:prstGeom prst="rect">
                  <a:avLst/>
                </a:prstGeom>
                <a:blipFill>
                  <a:blip r:embed="rId11"/>
                  <a:stretch>
                    <a:fillRect l="-2190" b="-681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55">
                  <a:extLst>
                    <a:ext uri="{FF2B5EF4-FFF2-40B4-BE49-F238E27FC236}">
                      <a16:creationId xmlns:a16="http://schemas.microsoft.com/office/drawing/2014/main" id="{87D92F0D-27B0-4B74-A6B1-0CE597A3C6F7}"/>
                    </a:ext>
                  </a:extLst>
                </p:cNvPr>
                <p:cNvSpPr txBox="1"/>
                <p:nvPr/>
              </p:nvSpPr>
              <p:spPr>
                <a:xfrm>
                  <a:off x="8924606" y="3397287"/>
                  <a:ext cx="1167794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𝐸𝑥𝑐𝑖𝑡𝑎𝑐𝑖</m:t>
                        </m:r>
                        <m:r>
                          <a:rPr lang="es-MX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文本框 55">
                  <a:extLst>
                    <a:ext uri="{FF2B5EF4-FFF2-40B4-BE49-F238E27FC236}">
                      <a16:creationId xmlns:a16="http://schemas.microsoft.com/office/drawing/2014/main" id="{87D92F0D-27B0-4B74-A6B1-0CE597A3C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606" y="3397287"/>
                  <a:ext cx="1167794" cy="294114"/>
                </a:xfrm>
                <a:prstGeom prst="rect">
                  <a:avLst/>
                </a:prstGeom>
                <a:blipFill>
                  <a:blip r:embed="rId12"/>
                  <a:stretch>
                    <a:fillRect l="-1042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本框 55">
                  <a:extLst>
                    <a:ext uri="{FF2B5EF4-FFF2-40B4-BE49-F238E27FC236}">
                      <a16:creationId xmlns:a16="http://schemas.microsoft.com/office/drawing/2014/main" id="{5748D4A0-9235-4440-9977-DC4A26B20948}"/>
                    </a:ext>
                  </a:extLst>
                </p:cNvPr>
                <p:cNvSpPr txBox="1"/>
                <p:nvPr/>
              </p:nvSpPr>
              <p:spPr>
                <a:xfrm>
                  <a:off x="8924606" y="3625482"/>
                  <a:ext cx="1167794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𝐸𝑥𝑐𝑖𝑡𝑎𝑐𝑖</m:t>
                        </m:r>
                        <m:r>
                          <a:rPr lang="es-MX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本框 55">
                  <a:extLst>
                    <a:ext uri="{FF2B5EF4-FFF2-40B4-BE49-F238E27FC236}">
                      <a16:creationId xmlns:a16="http://schemas.microsoft.com/office/drawing/2014/main" id="{5748D4A0-9235-4440-9977-DC4A26B20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606" y="3625482"/>
                  <a:ext cx="1167794" cy="294114"/>
                </a:xfrm>
                <a:prstGeom prst="rect">
                  <a:avLst/>
                </a:prstGeom>
                <a:blipFill>
                  <a:blip r:embed="rId13"/>
                  <a:stretch>
                    <a:fillRect l="-1042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55">
                  <a:extLst>
                    <a:ext uri="{FF2B5EF4-FFF2-40B4-BE49-F238E27FC236}">
                      <a16:creationId xmlns:a16="http://schemas.microsoft.com/office/drawing/2014/main" id="{FCE79502-6449-4A1E-84DA-9C635B42B4FE}"/>
                    </a:ext>
                  </a:extLst>
                </p:cNvPr>
                <p:cNvSpPr txBox="1"/>
                <p:nvPr/>
              </p:nvSpPr>
              <p:spPr>
                <a:xfrm>
                  <a:off x="8998666" y="3843115"/>
                  <a:ext cx="1019675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𝑂𝑈𝑇𝑃𝑈𝑇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文本框 55">
                  <a:extLst>
                    <a:ext uri="{FF2B5EF4-FFF2-40B4-BE49-F238E27FC236}">
                      <a16:creationId xmlns:a16="http://schemas.microsoft.com/office/drawing/2014/main" id="{FCE79502-6449-4A1E-84DA-9C635B42B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666" y="3843115"/>
                  <a:ext cx="1019675" cy="2941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55">
                  <a:extLst>
                    <a:ext uri="{FF2B5EF4-FFF2-40B4-BE49-F238E27FC236}">
                      <a16:creationId xmlns:a16="http://schemas.microsoft.com/office/drawing/2014/main" id="{6739D371-B6F3-4458-AB13-0DD3186E6BFD}"/>
                    </a:ext>
                  </a:extLst>
                </p:cNvPr>
                <p:cNvSpPr txBox="1"/>
                <p:nvPr/>
              </p:nvSpPr>
              <p:spPr>
                <a:xfrm>
                  <a:off x="8994806" y="4085312"/>
                  <a:ext cx="1019675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𝑂𝑈𝑇𝑃𝑈𝑇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文本框 55">
                  <a:extLst>
                    <a:ext uri="{FF2B5EF4-FFF2-40B4-BE49-F238E27FC236}">
                      <a16:creationId xmlns:a16="http://schemas.microsoft.com/office/drawing/2014/main" id="{6739D371-B6F3-4458-AB13-0DD3186E6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4806" y="4085312"/>
                  <a:ext cx="1019675" cy="294114"/>
                </a:xfrm>
                <a:prstGeom prst="rect">
                  <a:avLst/>
                </a:prstGeom>
                <a:blipFill>
                  <a:blip r:embed="rId15"/>
                  <a:stretch>
                    <a:fillRect l="-599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590F7F38-9B01-4F5E-8D42-CC2CF5125C26}"/>
                </a:ext>
              </a:extLst>
            </p:cNvPr>
            <p:cNvCxnSpPr/>
            <p:nvPr/>
          </p:nvCxnSpPr>
          <p:spPr>
            <a:xfrm>
              <a:off x="9575633" y="1024514"/>
              <a:ext cx="15239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53162A93-5ED5-41DA-8D97-2BBF1F57748E}"/>
                </a:ext>
              </a:extLst>
            </p:cNvPr>
            <p:cNvCxnSpPr/>
            <p:nvPr/>
          </p:nvCxnSpPr>
          <p:spPr>
            <a:xfrm>
              <a:off x="9575633" y="1222085"/>
              <a:ext cx="152394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55">
                  <a:extLst>
                    <a:ext uri="{FF2B5EF4-FFF2-40B4-BE49-F238E27FC236}">
                      <a16:creationId xmlns:a16="http://schemas.microsoft.com/office/drawing/2014/main" id="{74C29C3D-A0EF-415F-9702-E5E56579B7B0}"/>
                    </a:ext>
                  </a:extLst>
                </p:cNvPr>
                <p:cNvSpPr txBox="1"/>
                <p:nvPr/>
              </p:nvSpPr>
              <p:spPr>
                <a:xfrm>
                  <a:off x="8981942" y="690180"/>
                  <a:ext cx="527593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文本框 55">
                  <a:extLst>
                    <a:ext uri="{FF2B5EF4-FFF2-40B4-BE49-F238E27FC236}">
                      <a16:creationId xmlns:a16="http://schemas.microsoft.com/office/drawing/2014/main" id="{74C29C3D-A0EF-415F-9702-E5E56579B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942" y="690180"/>
                  <a:ext cx="527593" cy="2941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55">
                  <a:extLst>
                    <a:ext uri="{FF2B5EF4-FFF2-40B4-BE49-F238E27FC236}">
                      <a16:creationId xmlns:a16="http://schemas.microsoft.com/office/drawing/2014/main" id="{09426318-5F4E-47B7-8CCC-338697814D4C}"/>
                    </a:ext>
                  </a:extLst>
                </p:cNvPr>
                <p:cNvSpPr txBox="1"/>
                <p:nvPr/>
              </p:nvSpPr>
              <p:spPr>
                <a:xfrm>
                  <a:off x="8877200" y="1470471"/>
                  <a:ext cx="1182987" cy="29411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𝑃𝐼𝑁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𝐷𝐼𝐺𝐼𝑇𝐴𝐿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文本框 55">
                  <a:extLst>
                    <a:ext uri="{FF2B5EF4-FFF2-40B4-BE49-F238E27FC236}">
                      <a16:creationId xmlns:a16="http://schemas.microsoft.com/office/drawing/2014/main" id="{09426318-5F4E-47B7-8CCC-338697814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200" y="1470471"/>
                  <a:ext cx="1182987" cy="294114"/>
                </a:xfrm>
                <a:prstGeom prst="rect">
                  <a:avLst/>
                </a:prstGeom>
                <a:blipFill>
                  <a:blip r:embed="rId17"/>
                  <a:stretch>
                    <a:fillRect l="-51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53456075-EEDE-4BE6-B350-C07931E2B1E2}"/>
                </a:ext>
              </a:extLst>
            </p:cNvPr>
            <p:cNvCxnSpPr/>
            <p:nvPr/>
          </p:nvCxnSpPr>
          <p:spPr>
            <a:xfrm>
              <a:off x="9575632" y="837237"/>
              <a:ext cx="1523942" cy="0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87D1927C-33EE-42F0-A01D-D234FFA834AE}"/>
                </a:ext>
              </a:extLst>
            </p:cNvPr>
            <p:cNvCxnSpPr/>
            <p:nvPr/>
          </p:nvCxnSpPr>
          <p:spPr>
            <a:xfrm>
              <a:off x="9563221" y="1423751"/>
              <a:ext cx="15239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92CE4C42-D27A-4E63-8211-4A96A0CFCDB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712" y="1631274"/>
              <a:ext cx="108345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76C5C15-CB95-4B4E-9DFD-E005A01803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2657" y="2100431"/>
              <a:ext cx="87564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7E33B530-7AC9-422B-BB51-13CA9E14B22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2655" y="2234437"/>
              <a:ext cx="87564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31861552-5D30-4C38-8933-ABB504FB3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2655" y="2393344"/>
              <a:ext cx="87564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CAB7A058-A051-4C5B-9C05-6DC829751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765684" y="2551899"/>
              <a:ext cx="39261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C941EBB2-5818-4774-821C-2E97D0C7CCF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929" y="2888502"/>
              <a:ext cx="875642" cy="0"/>
            </a:xfrm>
            <a:prstGeom prst="line">
              <a:avLst/>
            </a:prstGeom>
            <a:ln w="38100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3E3EA675-E51F-4982-86EB-C121C110DF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928" y="3045060"/>
              <a:ext cx="875642" cy="0"/>
            </a:xfrm>
            <a:prstGeom prst="line">
              <a:avLst/>
            </a:prstGeom>
            <a:ln w="381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>
              <a:extLst>
                <a:ext uri="{FF2B5EF4-FFF2-40B4-BE49-F238E27FC236}">
                  <a16:creationId xmlns:a16="http://schemas.microsoft.com/office/drawing/2014/main" id="{B1788659-1654-4B92-9D33-6146D50069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257" y="3544343"/>
              <a:ext cx="87564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>
              <a:extLst>
                <a:ext uri="{FF2B5EF4-FFF2-40B4-BE49-F238E27FC236}">
                  <a16:creationId xmlns:a16="http://schemas.microsoft.com/office/drawing/2014/main" id="{ED6BDEC0-A82C-4B41-8321-944E432A98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257" y="3772539"/>
              <a:ext cx="875642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>
              <a:extLst>
                <a:ext uri="{FF2B5EF4-FFF2-40B4-BE49-F238E27FC236}">
                  <a16:creationId xmlns:a16="http://schemas.microsoft.com/office/drawing/2014/main" id="{3DAA1659-F8C8-44CD-AD6E-504B660BD7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256" y="3990172"/>
              <a:ext cx="875642" cy="0"/>
            </a:xfrm>
            <a:prstGeom prst="line">
              <a:avLst/>
            </a:prstGeom>
            <a:ln w="381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>
              <a:extLst>
                <a:ext uri="{FF2B5EF4-FFF2-40B4-BE49-F238E27FC236}">
                  <a16:creationId xmlns:a16="http://schemas.microsoft.com/office/drawing/2014/main" id="{15AAF6B3-71E0-432B-B7D7-12FBF4B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256" y="4232369"/>
              <a:ext cx="875642" cy="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55">
                  <a:extLst>
                    <a:ext uri="{FF2B5EF4-FFF2-40B4-BE49-F238E27FC236}">
                      <a16:creationId xmlns:a16="http://schemas.microsoft.com/office/drawing/2014/main" id="{3E786C0B-12B4-476B-B8EF-CB041405C334}"/>
                    </a:ext>
                  </a:extLst>
                </p:cNvPr>
                <p:cNvSpPr txBox="1"/>
                <p:nvPr/>
              </p:nvSpPr>
              <p:spPr>
                <a:xfrm>
                  <a:off x="8877200" y="4415714"/>
                  <a:ext cx="1066804" cy="49999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𝑃𝑢𝑒𝑛𝑡𝑒</m:t>
                        </m:r>
                        <m:r>
                          <m:rPr>
                            <m:nor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MX" sz="14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Wheatstone</m:t>
                        </m:r>
                      </m:oMath>
                    </m:oMathPara>
                  </a14:m>
                  <a:endParaRPr lang="es-MX" sz="14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2" name="文本框 55">
                  <a:extLst>
                    <a:ext uri="{FF2B5EF4-FFF2-40B4-BE49-F238E27FC236}">
                      <a16:creationId xmlns:a16="http://schemas.microsoft.com/office/drawing/2014/main" id="{3E786C0B-12B4-476B-B8EF-CB041405C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200" y="4415714"/>
                  <a:ext cx="1066804" cy="499994"/>
                </a:xfrm>
                <a:prstGeom prst="rect">
                  <a:avLst/>
                </a:prstGeom>
                <a:blipFill>
                  <a:blip r:embed="rId18"/>
                  <a:stretch>
                    <a:fillRect l="-57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CuadroTexto 214">
                  <a:extLst>
                    <a:ext uri="{FF2B5EF4-FFF2-40B4-BE49-F238E27FC236}">
                      <a16:creationId xmlns:a16="http://schemas.microsoft.com/office/drawing/2014/main" id="{83EA5F70-C4C0-4591-A617-79EEC304A93D}"/>
                    </a:ext>
                  </a:extLst>
                </p:cNvPr>
                <p:cNvSpPr txBox="1"/>
                <p:nvPr/>
              </p:nvSpPr>
              <p:spPr>
                <a:xfrm>
                  <a:off x="10034562" y="4375089"/>
                  <a:ext cx="359573" cy="581242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1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CuadroTexto 214">
                  <a:extLst>
                    <a:ext uri="{FF2B5EF4-FFF2-40B4-BE49-F238E27FC236}">
                      <a16:creationId xmlns:a16="http://schemas.microsoft.com/office/drawing/2014/main" id="{83EA5F70-C4C0-4591-A617-79EEC304A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4562" y="4375089"/>
                  <a:ext cx="359573" cy="581242"/>
                </a:xfrm>
                <a:prstGeom prst="rect">
                  <a:avLst/>
                </a:prstGeom>
                <a:blipFill>
                  <a:blip r:embed="rId19"/>
                  <a:stretch>
                    <a:fillRect l="-254237" t="-204211" r="-245763" b="-29368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Conector recto 215">
              <a:extLst>
                <a:ext uri="{FF2B5EF4-FFF2-40B4-BE49-F238E27FC236}">
                  <a16:creationId xmlns:a16="http://schemas.microsoft.com/office/drawing/2014/main" id="{34528BDA-9053-4004-8D66-4255D7ECC1B6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337" y="4522510"/>
              <a:ext cx="817561" cy="0"/>
            </a:xfrm>
            <a:prstGeom prst="line">
              <a:avLst/>
            </a:prstGeom>
            <a:ln w="38100" cmpd="dbl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>
              <a:extLst>
                <a:ext uri="{FF2B5EF4-FFF2-40B4-BE49-F238E27FC236}">
                  <a16:creationId xmlns:a16="http://schemas.microsoft.com/office/drawing/2014/main" id="{0F3E8143-4530-4B2A-BB5C-F9B3B2D41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11695" y="4667504"/>
              <a:ext cx="817561" cy="0"/>
            </a:xfrm>
            <a:prstGeom prst="line">
              <a:avLst/>
            </a:prstGeom>
            <a:ln w="38100" cmpd="dbl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>
              <a:extLst>
                <a:ext uri="{FF2B5EF4-FFF2-40B4-BE49-F238E27FC236}">
                  <a16:creationId xmlns:a16="http://schemas.microsoft.com/office/drawing/2014/main" id="{DEFF7190-4DF8-4365-9180-E10B0A64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311695" y="4812731"/>
              <a:ext cx="817561" cy="0"/>
            </a:xfrm>
            <a:prstGeom prst="line">
              <a:avLst/>
            </a:prstGeom>
            <a:ln w="38100" cmpd="dbl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55">
                  <a:extLst>
                    <a:ext uri="{FF2B5EF4-FFF2-40B4-BE49-F238E27FC236}">
                      <a16:creationId xmlns:a16="http://schemas.microsoft.com/office/drawing/2014/main" id="{F724AB3F-4C2E-4F5A-BA6F-837DFE9CC220}"/>
                    </a:ext>
                  </a:extLst>
                </p:cNvPr>
                <p:cNvSpPr txBox="1"/>
                <p:nvPr/>
              </p:nvSpPr>
              <p:spPr>
                <a:xfrm>
                  <a:off x="9040686" y="4829785"/>
                  <a:ext cx="735651" cy="264703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sub>
                        </m:sSub>
                        <m:r>
                          <a:rPr lang="es-MX" sz="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s-MX" sz="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s-MX" sz="6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s-MX" sz="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sz="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es-MX" sz="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s-MX" sz="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s-MX" sz="6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9" name="文本框 55">
                  <a:extLst>
                    <a:ext uri="{FF2B5EF4-FFF2-40B4-BE49-F238E27FC236}">
                      <a16:creationId xmlns:a16="http://schemas.microsoft.com/office/drawing/2014/main" id="{F724AB3F-4C2E-4F5A-BA6F-837DFE9CC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686" y="4829785"/>
                  <a:ext cx="735651" cy="26470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3B7C8A34-1A6E-405C-A427-0224189EBBCE}"/>
              </a:ext>
            </a:extLst>
          </p:cNvPr>
          <p:cNvSpPr/>
          <p:nvPr/>
        </p:nvSpPr>
        <p:spPr>
          <a:xfrm>
            <a:off x="5811527" y="4313595"/>
            <a:ext cx="781102" cy="284996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244" name="Rectangle 37">
            <a:extLst>
              <a:ext uri="{FF2B5EF4-FFF2-40B4-BE49-F238E27FC236}">
                <a16:creationId xmlns:a16="http://schemas.microsoft.com/office/drawing/2014/main" id="{01092B14-FB07-4DF1-85CE-8611E7A0504A}"/>
              </a:ext>
            </a:extLst>
          </p:cNvPr>
          <p:cNvSpPr/>
          <p:nvPr/>
        </p:nvSpPr>
        <p:spPr>
          <a:xfrm rot="16200000">
            <a:off x="6436782" y="4967843"/>
            <a:ext cx="781102" cy="284996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R2</a:t>
            </a:r>
          </a:p>
        </p:txBody>
      </p: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6BEA0F85-B23B-4313-92D6-17207C82D7B7}"/>
              </a:ext>
            </a:extLst>
          </p:cNvPr>
          <p:cNvGrpSpPr/>
          <p:nvPr/>
        </p:nvGrpSpPr>
        <p:grpSpPr>
          <a:xfrm>
            <a:off x="396000" y="468170"/>
            <a:ext cx="4084226" cy="2029328"/>
            <a:chOff x="318345" y="4497717"/>
            <a:chExt cx="4084226" cy="2029328"/>
          </a:xfrm>
        </p:grpSpPr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BD1C3A15-23CD-41C6-A826-E25F575752BC}"/>
                </a:ext>
              </a:extLst>
            </p:cNvPr>
            <p:cNvSpPr/>
            <p:nvPr/>
          </p:nvSpPr>
          <p:spPr>
            <a:xfrm>
              <a:off x="3105763" y="4805710"/>
              <a:ext cx="1280160" cy="1413342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r>
                <a:rPr lang="en-US" dirty="0">
                  <a:solidFill>
                    <a:srgbClr val="000000"/>
                  </a:solidFill>
                </a:rPr>
                <a:t>HX711</a:t>
              </a:r>
            </a:p>
          </p:txBody>
        </p:sp>
        <p:grpSp>
          <p:nvGrpSpPr>
            <p:cNvPr id="270" name="Grupo 269">
              <a:extLst>
                <a:ext uri="{FF2B5EF4-FFF2-40B4-BE49-F238E27FC236}">
                  <a16:creationId xmlns:a16="http://schemas.microsoft.com/office/drawing/2014/main" id="{B12C621F-F9F0-4E6E-BDB7-BFAF38EB2B66}"/>
                </a:ext>
              </a:extLst>
            </p:cNvPr>
            <p:cNvGrpSpPr/>
            <p:nvPr/>
          </p:nvGrpSpPr>
          <p:grpSpPr>
            <a:xfrm>
              <a:off x="318346" y="4497717"/>
              <a:ext cx="2029328" cy="2029328"/>
              <a:chOff x="332390" y="4232369"/>
              <a:chExt cx="2377440" cy="2377440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E4D9277-59AD-43ED-A9EB-CB71AD66DC81}"/>
                  </a:ext>
                </a:extLst>
              </p:cNvPr>
              <p:cNvSpPr/>
              <p:nvPr/>
            </p:nvSpPr>
            <p:spPr>
              <a:xfrm>
                <a:off x="1257461" y="4491185"/>
                <a:ext cx="548640" cy="548640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7C672B6-D779-4D0F-9742-C70246B62768}"/>
                  </a:ext>
                </a:extLst>
              </p:cNvPr>
              <p:cNvSpPr/>
              <p:nvPr/>
            </p:nvSpPr>
            <p:spPr>
              <a:xfrm>
                <a:off x="1943364" y="5133572"/>
                <a:ext cx="548640" cy="548640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CB49B895-02CA-43B8-8F5A-450E225AB97B}"/>
                  </a:ext>
                </a:extLst>
              </p:cNvPr>
              <p:cNvSpPr/>
              <p:nvPr/>
            </p:nvSpPr>
            <p:spPr>
              <a:xfrm>
                <a:off x="542322" y="5133572"/>
                <a:ext cx="548640" cy="548640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6252EC4-7E2F-4E05-B9A0-927991349843}"/>
                  </a:ext>
                </a:extLst>
              </p:cNvPr>
              <p:cNvSpPr/>
              <p:nvPr/>
            </p:nvSpPr>
            <p:spPr>
              <a:xfrm>
                <a:off x="1254773" y="5817489"/>
                <a:ext cx="548640" cy="548640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19CB36A8-7135-45CE-8E37-A07D28C0420C}"/>
                  </a:ext>
                </a:extLst>
              </p:cNvPr>
              <p:cNvSpPr/>
              <p:nvPr/>
            </p:nvSpPr>
            <p:spPr>
              <a:xfrm>
                <a:off x="332390" y="4232369"/>
                <a:ext cx="2377440" cy="2377440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6ACA1E19-D6CC-43B6-91D7-2E6EB9195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245" y="4765505"/>
                <a:ext cx="476528" cy="368067"/>
              </a:xfrm>
              <a:prstGeom prst="line">
                <a:avLst/>
              </a:prstGeom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2494317F-3A08-4468-9D73-7C5958323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8475" y="5705091"/>
                <a:ext cx="476528" cy="368067"/>
              </a:xfrm>
              <a:prstGeom prst="line">
                <a:avLst/>
              </a:prstGeom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C930C708-D327-401B-8D8A-7EB49726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8903" y="4766687"/>
                <a:ext cx="446100" cy="366885"/>
              </a:xfrm>
              <a:prstGeom prst="line">
                <a:avLst/>
              </a:prstGeom>
              <a:ln w="38100" cmpd="dbl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C8DF6EED-4C1C-4E7B-891E-AFDBFC50B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87" y="5705091"/>
                <a:ext cx="516890" cy="408480"/>
              </a:xfrm>
              <a:prstGeom prst="line">
                <a:avLst/>
              </a:prstGeom>
              <a:ln w="38100" cmpd="dbl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61B9318D-8ACD-4EDB-A075-B23AD4D9E3DE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>
                <a:off x="2499898" y="5421089"/>
                <a:ext cx="209932" cy="0"/>
              </a:xfrm>
              <a:prstGeom prst="line">
                <a:avLst/>
              </a:prstGeom>
              <a:ln w="38100" cmpd="dbl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259">
                <a:extLst>
                  <a:ext uri="{FF2B5EF4-FFF2-40B4-BE49-F238E27FC236}">
                    <a16:creationId xmlns:a16="http://schemas.microsoft.com/office/drawing/2014/main" id="{E428F408-A5DF-4175-8616-92F00BB4C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390" y="5421089"/>
                <a:ext cx="209932" cy="0"/>
              </a:xfrm>
              <a:prstGeom prst="line">
                <a:avLst/>
              </a:prstGeom>
              <a:ln w="38100" cmpd="dbl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cto 261">
                <a:extLst>
                  <a:ext uri="{FF2B5EF4-FFF2-40B4-BE49-F238E27FC236}">
                    <a16:creationId xmlns:a16="http://schemas.microsoft.com/office/drawing/2014/main" id="{E6A7D0C3-1BA5-467F-9573-9A49D2833DE7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V="1">
                <a:off x="1521110" y="6366129"/>
                <a:ext cx="0" cy="243680"/>
              </a:xfrm>
              <a:prstGeom prst="line">
                <a:avLst/>
              </a:prstGeom>
              <a:ln w="38100" cmpd="dbl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5EACA606-96FB-49BB-BD3E-6B1A9ED74964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V="1">
                <a:off x="1521110" y="4232369"/>
                <a:ext cx="0" cy="258816"/>
              </a:xfrm>
              <a:prstGeom prst="line">
                <a:avLst/>
              </a:prstGeom>
              <a:ln w="38100" cmpd="dbl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Conector: angular 271">
              <a:extLst>
                <a:ext uri="{FF2B5EF4-FFF2-40B4-BE49-F238E27FC236}">
                  <a16:creationId xmlns:a16="http://schemas.microsoft.com/office/drawing/2014/main" id="{559B1E3A-5867-48D3-8EA4-0D084C9358C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16200000" flipH="1">
              <a:off x="1832825" y="3997901"/>
              <a:ext cx="788777" cy="1788409"/>
            </a:xfrm>
            <a:prstGeom prst="bentConnector4">
              <a:avLst>
                <a:gd name="adj1" fmla="val -28982"/>
                <a:gd name="adj2" fmla="val 78368"/>
              </a:avLst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: angular 284">
              <a:extLst>
                <a:ext uri="{FF2B5EF4-FFF2-40B4-BE49-F238E27FC236}">
                  <a16:creationId xmlns:a16="http://schemas.microsoft.com/office/drawing/2014/main" id="{4A5DFBBE-7E9D-4A62-B51B-DEE0EF3E27FC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rot="10800000" flipH="1">
              <a:off x="318345" y="4994737"/>
              <a:ext cx="2787417" cy="517644"/>
            </a:xfrm>
            <a:prstGeom prst="bentConnector5">
              <a:avLst>
                <a:gd name="adj1" fmla="val -8201"/>
                <a:gd name="adj2" fmla="val 268603"/>
                <a:gd name="adj3" fmla="val 93944"/>
              </a:avLst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: angular 291">
              <a:extLst>
                <a:ext uri="{FF2B5EF4-FFF2-40B4-BE49-F238E27FC236}">
                  <a16:creationId xmlns:a16="http://schemas.microsoft.com/office/drawing/2014/main" id="{1A19A970-5B79-4907-9946-DEE0E053C5E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 flipH="1" flipV="1">
              <a:off x="1940765" y="5346393"/>
              <a:ext cx="572897" cy="1788408"/>
            </a:xfrm>
            <a:prstGeom prst="bentConnector4">
              <a:avLst>
                <a:gd name="adj1" fmla="val -39902"/>
                <a:gd name="adj2" fmla="val 78368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: angular 302">
              <a:extLst>
                <a:ext uri="{FF2B5EF4-FFF2-40B4-BE49-F238E27FC236}">
                  <a16:creationId xmlns:a16="http://schemas.microsoft.com/office/drawing/2014/main" id="{90CC5A2B-B518-4725-B8C3-B7BE565A9CD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2347674" y="5512381"/>
              <a:ext cx="727591" cy="1464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CuadroTexto 311">
              <a:extLst>
                <a:ext uri="{FF2B5EF4-FFF2-40B4-BE49-F238E27FC236}">
                  <a16:creationId xmlns:a16="http://schemas.microsoft.com/office/drawing/2014/main" id="{E03F95F7-8A96-4BDB-9C59-28AD2B2BE546}"/>
                </a:ext>
              </a:extLst>
            </p:cNvPr>
            <p:cNvSpPr txBox="1"/>
            <p:nvPr/>
          </p:nvSpPr>
          <p:spPr>
            <a:xfrm>
              <a:off x="3082703" y="4856874"/>
              <a:ext cx="3048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A-</a:t>
              </a:r>
            </a:p>
          </p:txBody>
        </p:sp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AD9590EB-24FA-4C91-A5A3-B50167B581F2}"/>
                </a:ext>
              </a:extLst>
            </p:cNvPr>
            <p:cNvSpPr txBox="1"/>
            <p:nvPr/>
          </p:nvSpPr>
          <p:spPr>
            <a:xfrm>
              <a:off x="3085162" y="5160652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E+</a:t>
              </a:r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F7AB8B24-E819-4A74-A51B-B808E92ECF71}"/>
                </a:ext>
              </a:extLst>
            </p:cNvPr>
            <p:cNvSpPr txBox="1"/>
            <p:nvPr/>
          </p:nvSpPr>
          <p:spPr>
            <a:xfrm>
              <a:off x="3082312" y="5525671"/>
              <a:ext cx="3305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A+</a:t>
              </a:r>
            </a:p>
          </p:txBody>
        </p:sp>
        <p:sp>
          <p:nvSpPr>
            <p:cNvPr id="316" name="CuadroTexto 315">
              <a:extLst>
                <a:ext uri="{FF2B5EF4-FFF2-40B4-BE49-F238E27FC236}">
                  <a16:creationId xmlns:a16="http://schemas.microsoft.com/office/drawing/2014/main" id="{32D811FC-7362-41E7-8B56-079076E9508D}"/>
                </a:ext>
              </a:extLst>
            </p:cNvPr>
            <p:cNvSpPr txBox="1"/>
            <p:nvPr/>
          </p:nvSpPr>
          <p:spPr>
            <a:xfrm>
              <a:off x="3081716" y="5820374"/>
              <a:ext cx="2920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E-</a:t>
              </a:r>
            </a:p>
          </p:txBody>
        </p:sp>
        <p:sp>
          <p:nvSpPr>
            <p:cNvPr id="317" name="CuadroTexto 316">
              <a:extLst>
                <a:ext uri="{FF2B5EF4-FFF2-40B4-BE49-F238E27FC236}">
                  <a16:creationId xmlns:a16="http://schemas.microsoft.com/office/drawing/2014/main" id="{40765FD3-CEF8-4BF1-805A-950B373E6BE0}"/>
                </a:ext>
              </a:extLst>
            </p:cNvPr>
            <p:cNvSpPr txBox="1"/>
            <p:nvPr/>
          </p:nvSpPr>
          <p:spPr>
            <a:xfrm>
              <a:off x="3857229" y="5056982"/>
              <a:ext cx="5453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CLOCK</a:t>
              </a:r>
            </a:p>
          </p:txBody>
        </p:sp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8CC1EBDA-1C8B-4D59-A15A-0F1D97BCBA3B}"/>
                </a:ext>
              </a:extLst>
            </p:cNvPr>
            <p:cNvSpPr txBox="1"/>
            <p:nvPr/>
          </p:nvSpPr>
          <p:spPr>
            <a:xfrm>
              <a:off x="3895881" y="4850671"/>
              <a:ext cx="4908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DATA</a:t>
              </a:r>
            </a:p>
          </p:txBody>
        </p:sp>
        <p:sp>
          <p:nvSpPr>
            <p:cNvPr id="320" name="CuadroTexto 319">
              <a:extLst>
                <a:ext uri="{FF2B5EF4-FFF2-40B4-BE49-F238E27FC236}">
                  <a16:creationId xmlns:a16="http://schemas.microsoft.com/office/drawing/2014/main" id="{47225533-FF25-49A4-B85E-7D7C5DD2A435}"/>
                </a:ext>
              </a:extLst>
            </p:cNvPr>
            <p:cNvSpPr txBox="1"/>
            <p:nvPr/>
          </p:nvSpPr>
          <p:spPr>
            <a:xfrm>
              <a:off x="3974624" y="5710926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321" name="CuadroTexto 320">
              <a:extLst>
                <a:ext uri="{FF2B5EF4-FFF2-40B4-BE49-F238E27FC236}">
                  <a16:creationId xmlns:a16="http://schemas.microsoft.com/office/drawing/2014/main" id="{39E932DD-FD16-40CD-8DED-55A5B652F022}"/>
                </a:ext>
              </a:extLst>
            </p:cNvPr>
            <p:cNvSpPr txBox="1"/>
            <p:nvPr/>
          </p:nvSpPr>
          <p:spPr>
            <a:xfrm>
              <a:off x="3956115" y="5934197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645F185C-92F6-4674-959D-337F7B58B9CF}"/>
              </a:ext>
            </a:extLst>
          </p:cNvPr>
          <p:cNvGrpSpPr/>
          <p:nvPr/>
        </p:nvGrpSpPr>
        <p:grpSpPr>
          <a:xfrm>
            <a:off x="937767" y="5171333"/>
            <a:ext cx="1885993" cy="1526971"/>
            <a:chOff x="558404" y="2332701"/>
            <a:chExt cx="1885993" cy="1526971"/>
          </a:xfrm>
        </p:grpSpPr>
        <p:sp>
          <p:nvSpPr>
            <p:cNvPr id="245" name="Rectangle 37">
              <a:extLst>
                <a:ext uri="{FF2B5EF4-FFF2-40B4-BE49-F238E27FC236}">
                  <a16:creationId xmlns:a16="http://schemas.microsoft.com/office/drawing/2014/main" id="{5EF0BD67-F942-4935-A18A-0CC3FCDADF1B}"/>
                </a:ext>
              </a:extLst>
            </p:cNvPr>
            <p:cNvSpPr/>
            <p:nvPr/>
          </p:nvSpPr>
          <p:spPr>
            <a:xfrm>
              <a:off x="1879086" y="3518036"/>
              <a:ext cx="565311" cy="320721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r>
                <a:rPr lang="en-US" dirty="0">
                  <a:solidFill>
                    <a:srgbClr val="000000"/>
                  </a:solidFill>
                </a:rPr>
                <a:t>C1</a:t>
              </a:r>
            </a:p>
          </p:txBody>
        </p:sp>
        <p:grpSp>
          <p:nvGrpSpPr>
            <p:cNvPr id="325" name="Grupo 324">
              <a:extLst>
                <a:ext uri="{FF2B5EF4-FFF2-40B4-BE49-F238E27FC236}">
                  <a16:creationId xmlns:a16="http://schemas.microsoft.com/office/drawing/2014/main" id="{8EA1544A-C4FC-4840-A3D5-00044F0988E4}"/>
                </a:ext>
              </a:extLst>
            </p:cNvPr>
            <p:cNvGrpSpPr/>
            <p:nvPr/>
          </p:nvGrpSpPr>
          <p:grpSpPr>
            <a:xfrm rot="16200000">
              <a:off x="345509" y="2545596"/>
              <a:ext cx="1520326" cy="1094535"/>
              <a:chOff x="879662" y="2449808"/>
              <a:chExt cx="1520326" cy="109453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A4D7960-A124-4921-9824-D1C794A8167B}"/>
                  </a:ext>
                </a:extLst>
              </p:cNvPr>
              <p:cNvSpPr/>
              <p:nvPr/>
            </p:nvSpPr>
            <p:spPr>
              <a:xfrm>
                <a:off x="879662" y="2449808"/>
                <a:ext cx="1520326" cy="109453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CuadroTexto 323">
                <a:extLst>
                  <a:ext uri="{FF2B5EF4-FFF2-40B4-BE49-F238E27FC236}">
                    <a16:creationId xmlns:a16="http://schemas.microsoft.com/office/drawing/2014/main" id="{23BAE15C-AE2C-4D41-B7C7-161482067CD1}"/>
                  </a:ext>
                </a:extLst>
              </p:cNvPr>
              <p:cNvSpPr txBox="1"/>
              <p:nvPr/>
            </p:nvSpPr>
            <p:spPr>
              <a:xfrm>
                <a:off x="1191625" y="2518682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NRF24L</a:t>
                </a:r>
              </a:p>
            </p:txBody>
          </p:sp>
        </p:grpSp>
        <p:sp>
          <p:nvSpPr>
            <p:cNvPr id="326" name="CuadroTexto 325">
              <a:extLst>
                <a:ext uri="{FF2B5EF4-FFF2-40B4-BE49-F238E27FC236}">
                  <a16:creationId xmlns:a16="http://schemas.microsoft.com/office/drawing/2014/main" id="{EE103514-F8B5-4553-ADE5-D92173E014B6}"/>
                </a:ext>
              </a:extLst>
            </p:cNvPr>
            <p:cNvSpPr txBox="1"/>
            <p:nvPr/>
          </p:nvSpPr>
          <p:spPr>
            <a:xfrm>
              <a:off x="1174135" y="2336712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MOSI</a:t>
              </a:r>
            </a:p>
          </p:txBody>
        </p:sp>
        <p:sp>
          <p:nvSpPr>
            <p:cNvPr id="327" name="CuadroTexto 326">
              <a:extLst>
                <a:ext uri="{FF2B5EF4-FFF2-40B4-BE49-F238E27FC236}">
                  <a16:creationId xmlns:a16="http://schemas.microsoft.com/office/drawing/2014/main" id="{694D687D-2892-45BC-99BC-80987AFF4E28}"/>
                </a:ext>
              </a:extLst>
            </p:cNvPr>
            <p:cNvSpPr txBox="1"/>
            <p:nvPr/>
          </p:nvSpPr>
          <p:spPr>
            <a:xfrm>
              <a:off x="1174135" y="2531554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MISO</a:t>
              </a:r>
            </a:p>
          </p:txBody>
        </p:sp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668C9509-4168-4046-AE5E-E8CBF5398B7B}"/>
                </a:ext>
              </a:extLst>
            </p:cNvPr>
            <p:cNvSpPr txBox="1"/>
            <p:nvPr/>
          </p:nvSpPr>
          <p:spPr>
            <a:xfrm>
              <a:off x="1266700" y="2711588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SCK</a:t>
              </a:r>
            </a:p>
          </p:txBody>
        </p:sp>
        <p:sp>
          <p:nvSpPr>
            <p:cNvPr id="330" name="CuadroTexto 329">
              <a:extLst>
                <a:ext uri="{FF2B5EF4-FFF2-40B4-BE49-F238E27FC236}">
                  <a16:creationId xmlns:a16="http://schemas.microsoft.com/office/drawing/2014/main" id="{09F21A46-5D2A-4AC0-BBE4-D6A80C6C8E4A}"/>
                </a:ext>
              </a:extLst>
            </p:cNvPr>
            <p:cNvSpPr txBox="1"/>
            <p:nvPr/>
          </p:nvSpPr>
          <p:spPr>
            <a:xfrm>
              <a:off x="1334768" y="2888282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CE</a:t>
              </a:r>
            </a:p>
          </p:txBody>
        </p:sp>
        <p:sp>
          <p:nvSpPr>
            <p:cNvPr id="331" name="CuadroTexto 330">
              <a:extLst>
                <a:ext uri="{FF2B5EF4-FFF2-40B4-BE49-F238E27FC236}">
                  <a16:creationId xmlns:a16="http://schemas.microsoft.com/office/drawing/2014/main" id="{F9ED9234-3BA5-4086-9BD7-F299601B9E3D}"/>
                </a:ext>
              </a:extLst>
            </p:cNvPr>
            <p:cNvSpPr txBox="1"/>
            <p:nvPr/>
          </p:nvSpPr>
          <p:spPr>
            <a:xfrm>
              <a:off x="1246433" y="3070058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CSN</a:t>
              </a:r>
            </a:p>
          </p:txBody>
        </p:sp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FCAE7046-B8D7-4182-B964-3810C890AAAD}"/>
                </a:ext>
              </a:extLst>
            </p:cNvPr>
            <p:cNvSpPr txBox="1"/>
            <p:nvPr/>
          </p:nvSpPr>
          <p:spPr>
            <a:xfrm>
              <a:off x="1241527" y="3269067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0550EA3D-7FDC-4779-9BE8-B9417E0D8D40}"/>
                </a:ext>
              </a:extLst>
            </p:cNvPr>
            <p:cNvSpPr txBox="1"/>
            <p:nvPr/>
          </p:nvSpPr>
          <p:spPr>
            <a:xfrm>
              <a:off x="1217009" y="3605756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  <p:cxnSp>
          <p:nvCxnSpPr>
            <p:cNvPr id="335" name="Conector: angular 334">
              <a:extLst>
                <a:ext uri="{FF2B5EF4-FFF2-40B4-BE49-F238E27FC236}">
                  <a16:creationId xmlns:a16="http://schemas.microsoft.com/office/drawing/2014/main" id="{EF7E5282-1CBC-48E2-A5FC-BD57F6779603}"/>
                </a:ext>
              </a:extLst>
            </p:cNvPr>
            <p:cNvCxnSpPr>
              <a:cxnSpLocks/>
              <a:stCxn id="245" idx="0"/>
              <a:endCxn id="332" idx="3"/>
            </p:cNvCxnSpPr>
            <p:nvPr/>
          </p:nvCxnSpPr>
          <p:spPr>
            <a:xfrm rot="16200000" flipV="1">
              <a:off x="1843570" y="3199863"/>
              <a:ext cx="122011" cy="514335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: angular 340">
              <a:extLst>
                <a:ext uri="{FF2B5EF4-FFF2-40B4-BE49-F238E27FC236}">
                  <a16:creationId xmlns:a16="http://schemas.microsoft.com/office/drawing/2014/main" id="{398624C8-53FB-47B9-8C32-6DB97FCFE58D}"/>
                </a:ext>
              </a:extLst>
            </p:cNvPr>
            <p:cNvCxnSpPr>
              <a:cxnSpLocks/>
              <a:stCxn id="333" idx="2"/>
              <a:endCxn id="245" idx="2"/>
            </p:cNvCxnSpPr>
            <p:nvPr/>
          </p:nvCxnSpPr>
          <p:spPr>
            <a:xfrm rot="5400000" flipH="1" flipV="1">
              <a:off x="1788803" y="3486734"/>
              <a:ext cx="20915" cy="724961"/>
            </a:xfrm>
            <a:prstGeom prst="bentConnector3">
              <a:avLst>
                <a:gd name="adj1" fmla="val -5009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9885AA2-A63F-449A-A92F-4D533D07D641}"/>
              </a:ext>
            </a:extLst>
          </p:cNvPr>
          <p:cNvGrpSpPr/>
          <p:nvPr/>
        </p:nvGrpSpPr>
        <p:grpSpPr>
          <a:xfrm>
            <a:off x="5591445" y="938185"/>
            <a:ext cx="2698906" cy="1156823"/>
            <a:chOff x="5025121" y="4778790"/>
            <a:chExt cx="2698906" cy="1156823"/>
          </a:xfrm>
        </p:grpSpPr>
        <p:grpSp>
          <p:nvGrpSpPr>
            <p:cNvPr id="226" name="Grupo 225">
              <a:extLst>
                <a:ext uri="{FF2B5EF4-FFF2-40B4-BE49-F238E27FC236}">
                  <a16:creationId xmlns:a16="http://schemas.microsoft.com/office/drawing/2014/main" id="{7CA1AD62-FB5F-4648-8523-0B95EABA03CE}"/>
                </a:ext>
              </a:extLst>
            </p:cNvPr>
            <p:cNvGrpSpPr/>
            <p:nvPr/>
          </p:nvGrpSpPr>
          <p:grpSpPr>
            <a:xfrm>
              <a:off x="5051404" y="4778790"/>
              <a:ext cx="2672623" cy="1156823"/>
              <a:chOff x="5076943" y="3828792"/>
              <a:chExt cx="3112542" cy="1413343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7E7C9E49-D61C-4738-B5B6-C993E34C814B}"/>
                  </a:ext>
                </a:extLst>
              </p:cNvPr>
              <p:cNvGrpSpPr/>
              <p:nvPr/>
            </p:nvGrpSpPr>
            <p:grpSpPr>
              <a:xfrm>
                <a:off x="5076943" y="3828792"/>
                <a:ext cx="3112542" cy="1413343"/>
                <a:chOff x="7763765" y="3452081"/>
                <a:chExt cx="3291840" cy="1280160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0DD7B2E9-C28F-403C-A80B-FD1BA82D812D}"/>
                    </a:ext>
                  </a:extLst>
                </p:cNvPr>
                <p:cNvSpPr/>
                <p:nvPr/>
              </p:nvSpPr>
              <p:spPr>
                <a:xfrm>
                  <a:off x="7763765" y="3452081"/>
                  <a:ext cx="3291840" cy="1280160"/>
                </a:xfrm>
                <a:prstGeom prst="rect">
                  <a:avLst/>
                </a:prstGeom>
                <a:solidFill>
                  <a:srgbClr val="000000">
                    <a:alpha val="5000"/>
                  </a:srgbClr>
                </a:solidFill>
                <a:ln w="18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C3AEF78A-BFA0-405F-9FB3-BC1CC3D6C0F1}"/>
                    </a:ext>
                  </a:extLst>
                </p:cNvPr>
                <p:cNvSpPr/>
                <p:nvPr/>
              </p:nvSpPr>
              <p:spPr>
                <a:xfrm>
                  <a:off x="7860097" y="4129062"/>
                  <a:ext cx="3035387" cy="561674"/>
                </a:xfrm>
                <a:prstGeom prst="rect">
                  <a:avLst/>
                </a:prstGeom>
                <a:solidFill>
                  <a:srgbClr val="000000">
                    <a:alpha val="5000"/>
                  </a:srgbClr>
                </a:solidFill>
                <a:ln w="18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Li-ION 18650</a:t>
                  </a:r>
                </a:p>
              </p:txBody>
            </p:sp>
          </p:grp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9F1D76A6-86E4-4401-8DB7-8BFDD733926E}"/>
                  </a:ext>
                </a:extLst>
              </p:cNvPr>
              <p:cNvSpPr/>
              <p:nvPr/>
            </p:nvSpPr>
            <p:spPr>
              <a:xfrm>
                <a:off x="5967002" y="3892444"/>
                <a:ext cx="2033467" cy="620108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SHIELD 18650 V3</a:t>
                </a:r>
              </a:p>
            </p:txBody>
          </p:sp>
        </p:grp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1A9AE5A2-6022-4899-9B60-FA8035D13235}"/>
                </a:ext>
              </a:extLst>
            </p:cNvPr>
            <p:cNvSpPr txBox="1"/>
            <p:nvPr/>
          </p:nvSpPr>
          <p:spPr>
            <a:xfrm>
              <a:off x="5025121" y="4977985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+5V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5430ABE4-148E-4C9E-9F2D-F59D63D1800B}"/>
                </a:ext>
              </a:extLst>
            </p:cNvPr>
            <p:cNvSpPr txBox="1"/>
            <p:nvPr/>
          </p:nvSpPr>
          <p:spPr>
            <a:xfrm>
              <a:off x="5064656" y="4813521"/>
              <a:ext cx="5004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+3.3V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8797F8AF-728B-41B7-B538-D2154496083F}"/>
                </a:ext>
              </a:extLst>
            </p:cNvPr>
            <p:cNvSpPr txBox="1"/>
            <p:nvPr/>
          </p:nvSpPr>
          <p:spPr>
            <a:xfrm>
              <a:off x="5050606" y="516285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</p:grpSp>
      <p:cxnSp>
        <p:nvCxnSpPr>
          <p:cNvPr id="337" name="Conector: angular 336">
            <a:extLst>
              <a:ext uri="{FF2B5EF4-FFF2-40B4-BE49-F238E27FC236}">
                <a16:creationId xmlns:a16="http://schemas.microsoft.com/office/drawing/2014/main" id="{E89DEABE-ABA9-4F21-AC56-FCA6EF25A2D8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2071814" y="3675512"/>
            <a:ext cx="123282" cy="102910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70AF9C6-C67C-4E6E-B3C6-5FC685D8E407}"/>
              </a:ext>
            </a:extLst>
          </p:cNvPr>
          <p:cNvGrpSpPr/>
          <p:nvPr/>
        </p:nvGrpSpPr>
        <p:grpSpPr>
          <a:xfrm>
            <a:off x="607241" y="2857263"/>
            <a:ext cx="1474241" cy="1103187"/>
            <a:chOff x="266577" y="751609"/>
            <a:chExt cx="1474241" cy="110318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172F5BB-B842-4339-9699-B316920853C9}"/>
                </a:ext>
              </a:extLst>
            </p:cNvPr>
            <p:cNvGrpSpPr/>
            <p:nvPr/>
          </p:nvGrpSpPr>
          <p:grpSpPr>
            <a:xfrm rot="16200000">
              <a:off x="425809" y="592377"/>
              <a:ext cx="1103187" cy="1421652"/>
              <a:chOff x="954959" y="732192"/>
              <a:chExt cx="1103187" cy="1421652"/>
            </a:xfrm>
          </p:grpSpPr>
          <p:grpSp>
            <p:nvGrpSpPr>
              <p:cNvPr id="235" name="Grupo 234">
                <a:extLst>
                  <a:ext uri="{FF2B5EF4-FFF2-40B4-BE49-F238E27FC236}">
                    <a16:creationId xmlns:a16="http://schemas.microsoft.com/office/drawing/2014/main" id="{211F13B0-363F-499E-8AFD-239C417C2219}"/>
                  </a:ext>
                </a:extLst>
              </p:cNvPr>
              <p:cNvGrpSpPr/>
              <p:nvPr/>
            </p:nvGrpSpPr>
            <p:grpSpPr>
              <a:xfrm rot="5400000">
                <a:off x="802133" y="930062"/>
                <a:ext cx="1421652" cy="1025911"/>
                <a:chOff x="1896960" y="278474"/>
                <a:chExt cx="1421652" cy="102591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358C7EA-7878-4E15-A281-63D4AB6C39E5}"/>
                    </a:ext>
                  </a:extLst>
                </p:cNvPr>
                <p:cNvSpPr/>
                <p:nvPr/>
              </p:nvSpPr>
              <p:spPr>
                <a:xfrm rot="16200000">
                  <a:off x="2312008" y="297779"/>
                  <a:ext cx="1025907" cy="987300"/>
                </a:xfrm>
                <a:prstGeom prst="rect">
                  <a:avLst/>
                </a:prstGeom>
                <a:solidFill>
                  <a:srgbClr val="000000">
                    <a:alpha val="5000"/>
                  </a:srgbClr>
                </a:solidFill>
                <a:ln w="18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Rectangle 57">
                  <a:extLst>
                    <a:ext uri="{FF2B5EF4-FFF2-40B4-BE49-F238E27FC236}">
                      <a16:creationId xmlns:a16="http://schemas.microsoft.com/office/drawing/2014/main" id="{AB383C5B-AE6D-4007-8FCA-B5083CA2C131}"/>
                    </a:ext>
                  </a:extLst>
                </p:cNvPr>
                <p:cNvSpPr/>
                <p:nvPr/>
              </p:nvSpPr>
              <p:spPr>
                <a:xfrm>
                  <a:off x="1896960" y="610951"/>
                  <a:ext cx="182880" cy="365760"/>
                </a:xfrm>
                <a:prstGeom prst="rect">
                  <a:avLst/>
                </a:prstGeom>
                <a:solidFill>
                  <a:srgbClr val="000000">
                    <a:alpha val="5000"/>
                  </a:srgbClr>
                </a:solidFill>
                <a:ln w="18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29" name="Conector recto 228">
                  <a:extLst>
                    <a:ext uri="{FF2B5EF4-FFF2-40B4-BE49-F238E27FC236}">
                      <a16:creationId xmlns:a16="http://schemas.microsoft.com/office/drawing/2014/main" id="{6BE2BDA9-493C-4770-8160-5D22097B2CF4}"/>
                    </a:ext>
                  </a:extLst>
                </p:cNvPr>
                <p:cNvCxnSpPr>
                  <a:cxnSpLocks/>
                  <a:stCxn id="62" idx="0"/>
                </p:cNvCxnSpPr>
                <p:nvPr/>
              </p:nvCxnSpPr>
              <p:spPr>
                <a:xfrm flipV="1">
                  <a:off x="1988400" y="278474"/>
                  <a:ext cx="342863" cy="3324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ector recto 230">
                  <a:extLst>
                    <a:ext uri="{FF2B5EF4-FFF2-40B4-BE49-F238E27FC236}">
                      <a16:creationId xmlns:a16="http://schemas.microsoft.com/office/drawing/2014/main" id="{E247B0CC-E113-4566-ACF8-B7302EBC5062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>
                  <a:off x="1988400" y="976711"/>
                  <a:ext cx="337956" cy="3276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94DC6B-4EF7-43FA-9B07-0308160E49DA}"/>
                  </a:ext>
                </a:extLst>
              </p:cNvPr>
              <p:cNvSpPr txBox="1"/>
              <p:nvPr/>
            </p:nvSpPr>
            <p:spPr>
              <a:xfrm>
                <a:off x="954959" y="1165142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MAX6675</a:t>
                </a:r>
              </a:p>
            </p:txBody>
          </p:sp>
        </p:grp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7209C39D-75BD-48FF-A739-661870E917A1}"/>
                </a:ext>
              </a:extLst>
            </p:cNvPr>
            <p:cNvSpPr txBox="1"/>
            <p:nvPr/>
          </p:nvSpPr>
          <p:spPr>
            <a:xfrm>
              <a:off x="1235065" y="813937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MISO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BDDA0987-C47B-48C3-88E3-510EE105E07C}"/>
                </a:ext>
              </a:extLst>
            </p:cNvPr>
            <p:cNvSpPr txBox="1"/>
            <p:nvPr/>
          </p:nvSpPr>
          <p:spPr>
            <a:xfrm>
              <a:off x="1328501" y="979856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SCK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CB2E1F7A-AAB3-45E1-A161-A2F93950361C}"/>
                </a:ext>
              </a:extLst>
            </p:cNvPr>
            <p:cNvSpPr txBox="1"/>
            <p:nvPr/>
          </p:nvSpPr>
          <p:spPr>
            <a:xfrm>
              <a:off x="1369260" y="1154096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CS</a:t>
              </a: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081ADD4F-2788-4600-90DB-FCAF7AEF13F2}"/>
                </a:ext>
              </a:extLst>
            </p:cNvPr>
            <p:cNvSpPr txBox="1"/>
            <p:nvPr/>
          </p:nvSpPr>
          <p:spPr>
            <a:xfrm>
              <a:off x="1325270" y="1442900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2D858C11-DEE4-4598-8B3C-2058820426D3}"/>
                </a:ext>
              </a:extLst>
            </p:cNvPr>
            <p:cNvSpPr txBox="1"/>
            <p:nvPr/>
          </p:nvSpPr>
          <p:spPr>
            <a:xfrm>
              <a:off x="1301274" y="1590376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F5FC6CDA-B886-4D2B-9DA9-510B906F6F65}"/>
              </a:ext>
            </a:extLst>
          </p:cNvPr>
          <p:cNvGrpSpPr/>
          <p:nvPr/>
        </p:nvGrpSpPr>
        <p:grpSpPr>
          <a:xfrm>
            <a:off x="607240" y="3998182"/>
            <a:ext cx="1474241" cy="1103187"/>
            <a:chOff x="266577" y="751609"/>
            <a:chExt cx="1474241" cy="1103187"/>
          </a:xfrm>
        </p:grpSpPr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90CF6111-D25E-4D1E-BE2C-D7911A49BF65}"/>
                </a:ext>
              </a:extLst>
            </p:cNvPr>
            <p:cNvGrpSpPr/>
            <p:nvPr/>
          </p:nvGrpSpPr>
          <p:grpSpPr>
            <a:xfrm rot="16200000">
              <a:off x="425809" y="592377"/>
              <a:ext cx="1103187" cy="1421652"/>
              <a:chOff x="954959" y="732192"/>
              <a:chExt cx="1103187" cy="1421652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0DEBEF18-8F20-47E3-B171-493320005C30}"/>
                  </a:ext>
                </a:extLst>
              </p:cNvPr>
              <p:cNvGrpSpPr/>
              <p:nvPr/>
            </p:nvGrpSpPr>
            <p:grpSpPr>
              <a:xfrm rot="5400000">
                <a:off x="802133" y="930062"/>
                <a:ext cx="1421652" cy="1025911"/>
                <a:chOff x="1896960" y="278474"/>
                <a:chExt cx="1421652" cy="1025911"/>
              </a:xfrm>
            </p:grpSpPr>
            <p:sp>
              <p:nvSpPr>
                <p:cNvPr id="147" name="Rectangle 18">
                  <a:extLst>
                    <a:ext uri="{FF2B5EF4-FFF2-40B4-BE49-F238E27FC236}">
                      <a16:creationId xmlns:a16="http://schemas.microsoft.com/office/drawing/2014/main" id="{2EA6F70E-F91C-440C-98B4-BD3D50341D77}"/>
                    </a:ext>
                  </a:extLst>
                </p:cNvPr>
                <p:cNvSpPr/>
                <p:nvPr/>
              </p:nvSpPr>
              <p:spPr>
                <a:xfrm rot="16200000">
                  <a:off x="2312008" y="297779"/>
                  <a:ext cx="1025907" cy="987300"/>
                </a:xfrm>
                <a:prstGeom prst="rect">
                  <a:avLst/>
                </a:prstGeom>
                <a:solidFill>
                  <a:srgbClr val="000000">
                    <a:alpha val="5000"/>
                  </a:srgbClr>
                </a:solidFill>
                <a:ln w="18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8" name="Rectangle 57">
                  <a:extLst>
                    <a:ext uri="{FF2B5EF4-FFF2-40B4-BE49-F238E27FC236}">
                      <a16:creationId xmlns:a16="http://schemas.microsoft.com/office/drawing/2014/main" id="{2D8FC824-1FC2-4AA4-AC9A-4E1A0C6B165F}"/>
                    </a:ext>
                  </a:extLst>
                </p:cNvPr>
                <p:cNvSpPr/>
                <p:nvPr/>
              </p:nvSpPr>
              <p:spPr>
                <a:xfrm>
                  <a:off x="1896960" y="610951"/>
                  <a:ext cx="182880" cy="365760"/>
                </a:xfrm>
                <a:prstGeom prst="rect">
                  <a:avLst/>
                </a:prstGeom>
                <a:solidFill>
                  <a:srgbClr val="000000">
                    <a:alpha val="5000"/>
                  </a:srgbClr>
                </a:solidFill>
                <a:ln w="18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9" name="Conector recto 148">
                  <a:extLst>
                    <a:ext uri="{FF2B5EF4-FFF2-40B4-BE49-F238E27FC236}">
                      <a16:creationId xmlns:a16="http://schemas.microsoft.com/office/drawing/2014/main" id="{E2DBBC6C-14C5-4093-8674-5B002AB8FA9C}"/>
                    </a:ext>
                  </a:extLst>
                </p:cNvPr>
                <p:cNvCxnSpPr>
                  <a:cxnSpLocks/>
                  <a:stCxn id="148" idx="0"/>
                </p:cNvCxnSpPr>
                <p:nvPr/>
              </p:nvCxnSpPr>
              <p:spPr>
                <a:xfrm flipV="1">
                  <a:off x="1988400" y="278474"/>
                  <a:ext cx="342863" cy="3324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cto 149">
                  <a:extLst>
                    <a:ext uri="{FF2B5EF4-FFF2-40B4-BE49-F238E27FC236}">
                      <a16:creationId xmlns:a16="http://schemas.microsoft.com/office/drawing/2014/main" id="{D342F5AA-3F75-4705-8337-44500BA0F755}"/>
                    </a:ext>
                  </a:extLst>
                </p:cNvPr>
                <p:cNvCxnSpPr>
                  <a:cxnSpLocks/>
                  <a:stCxn id="148" idx="2"/>
                </p:cNvCxnSpPr>
                <p:nvPr/>
              </p:nvCxnSpPr>
              <p:spPr>
                <a:xfrm>
                  <a:off x="1988400" y="976711"/>
                  <a:ext cx="337956" cy="3276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BF231847-E822-4DEA-ACD4-83A084F794CE}"/>
                  </a:ext>
                </a:extLst>
              </p:cNvPr>
              <p:cNvSpPr txBox="1"/>
              <p:nvPr/>
            </p:nvSpPr>
            <p:spPr>
              <a:xfrm>
                <a:off x="954959" y="1165142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MAX6675</a:t>
                </a:r>
              </a:p>
            </p:txBody>
          </p:sp>
        </p:grp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8188A0A9-2BC1-4289-8519-B61B9B12E808}"/>
                </a:ext>
              </a:extLst>
            </p:cNvPr>
            <p:cNvSpPr txBox="1"/>
            <p:nvPr/>
          </p:nvSpPr>
          <p:spPr>
            <a:xfrm>
              <a:off x="1235359" y="808610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MISO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214F658E-1F90-414E-B0B0-0500633619F5}"/>
                </a:ext>
              </a:extLst>
            </p:cNvPr>
            <p:cNvSpPr txBox="1"/>
            <p:nvPr/>
          </p:nvSpPr>
          <p:spPr>
            <a:xfrm>
              <a:off x="1328501" y="979856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SCK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BDF808E6-4DF7-4F09-BAA4-4C6A3B33C9E9}"/>
                </a:ext>
              </a:extLst>
            </p:cNvPr>
            <p:cNvSpPr txBox="1"/>
            <p:nvPr/>
          </p:nvSpPr>
          <p:spPr>
            <a:xfrm>
              <a:off x="1369260" y="1154096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CS</a:t>
              </a:r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D56D61F6-B107-46E9-8F9D-BFDE5A188D1E}"/>
                </a:ext>
              </a:extLst>
            </p:cNvPr>
            <p:cNvSpPr txBox="1"/>
            <p:nvPr/>
          </p:nvSpPr>
          <p:spPr>
            <a:xfrm>
              <a:off x="1325270" y="1442900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A157D0EC-DFA9-459F-8D37-C9201296703C}"/>
                </a:ext>
              </a:extLst>
            </p:cNvPr>
            <p:cNvSpPr txBox="1"/>
            <p:nvPr/>
          </p:nvSpPr>
          <p:spPr>
            <a:xfrm>
              <a:off x="1301274" y="1590376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</p:grp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33C4DF6-159A-48E7-BC6D-E8B699F8AC88}"/>
              </a:ext>
            </a:extLst>
          </p:cNvPr>
          <p:cNvCxnSpPr>
            <a:cxnSpLocks/>
            <a:stCxn id="140" idx="3"/>
            <a:endCxn id="130" idx="3"/>
          </p:cNvCxnSpPr>
          <p:nvPr/>
        </p:nvCxnSpPr>
        <p:spPr>
          <a:xfrm flipH="1" flipV="1">
            <a:off x="2061759" y="3046549"/>
            <a:ext cx="293" cy="1135592"/>
          </a:xfrm>
          <a:prstGeom prst="bentConnector3">
            <a:avLst>
              <a:gd name="adj1" fmla="val -7802047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id="{CBD76596-7693-4882-9A8D-59675D7A8890}"/>
              </a:ext>
            </a:extLst>
          </p:cNvPr>
          <p:cNvCxnSpPr>
            <a:cxnSpLocks/>
            <a:endCxn id="327" idx="3"/>
          </p:cNvCxnSpPr>
          <p:nvPr/>
        </p:nvCxnSpPr>
        <p:spPr>
          <a:xfrm rot="5400000">
            <a:off x="1505925" y="4711123"/>
            <a:ext cx="1319625" cy="252417"/>
          </a:xfrm>
          <a:prstGeom prst="bent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: angular 167">
            <a:extLst>
              <a:ext uri="{FF2B5EF4-FFF2-40B4-BE49-F238E27FC236}">
                <a16:creationId xmlns:a16="http://schemas.microsoft.com/office/drawing/2014/main" id="{20CF3875-1A5D-4D55-B89C-612E46AAA147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2315523" y="4185472"/>
            <a:ext cx="1499072" cy="16754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: angular 172">
            <a:extLst>
              <a:ext uri="{FF2B5EF4-FFF2-40B4-BE49-F238E27FC236}">
                <a16:creationId xmlns:a16="http://schemas.microsoft.com/office/drawing/2014/main" id="{403E1CC4-6937-48E2-836A-1E26B18AFD2F}"/>
              </a:ext>
            </a:extLst>
          </p:cNvPr>
          <p:cNvCxnSpPr>
            <a:cxnSpLocks/>
            <a:endCxn id="131" idx="3"/>
          </p:cNvCxnSpPr>
          <p:nvPr/>
        </p:nvCxnSpPr>
        <p:spPr>
          <a:xfrm rot="16200000" flipV="1">
            <a:off x="1975161" y="3296323"/>
            <a:ext cx="716483" cy="548774"/>
          </a:xfrm>
          <a:prstGeom prst="bentConnector2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r 185">
            <a:extLst>
              <a:ext uri="{FF2B5EF4-FFF2-40B4-BE49-F238E27FC236}">
                <a16:creationId xmlns:a16="http://schemas.microsoft.com/office/drawing/2014/main" id="{3A0E8850-EAB4-4AC5-93CF-BDC2E273DA8B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2059014" y="3915405"/>
            <a:ext cx="556616" cy="437982"/>
          </a:xfrm>
          <a:prstGeom prst="bentConnector3">
            <a:avLst>
              <a:gd name="adj1" fmla="val 98376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: angular 188">
            <a:extLst>
              <a:ext uri="{FF2B5EF4-FFF2-40B4-BE49-F238E27FC236}">
                <a16:creationId xmlns:a16="http://schemas.microsoft.com/office/drawing/2014/main" id="{58E0070F-4F56-4307-AD86-5F0BE3A3D9FE}"/>
              </a:ext>
            </a:extLst>
          </p:cNvPr>
          <p:cNvCxnSpPr>
            <a:cxnSpLocks/>
            <a:stCxn id="328" idx="3"/>
          </p:cNvCxnSpPr>
          <p:nvPr/>
        </p:nvCxnSpPr>
        <p:spPr>
          <a:xfrm flipV="1">
            <a:off x="2035913" y="4348060"/>
            <a:ext cx="569214" cy="1329118"/>
          </a:xfrm>
          <a:prstGeom prst="bentConnector2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r 191">
            <a:extLst>
              <a:ext uri="{FF2B5EF4-FFF2-40B4-BE49-F238E27FC236}">
                <a16:creationId xmlns:a16="http://schemas.microsoft.com/office/drawing/2014/main" id="{A96DE251-901A-457B-B2D3-8C22469F3D84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>
            <a:off x="2636713" y="3963071"/>
            <a:ext cx="1182051" cy="243189"/>
          </a:xfrm>
          <a:prstGeom prst="bentConnector3">
            <a:avLst>
              <a:gd name="adj1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516C66AE-11D8-4051-90F4-EF615CBD3C46}"/>
              </a:ext>
            </a:extLst>
          </p:cNvPr>
          <p:cNvCxnSpPr>
            <a:cxnSpLocks/>
            <a:stCxn id="116" idx="1"/>
            <a:endCxn id="326" idx="3"/>
          </p:cNvCxnSpPr>
          <p:nvPr/>
        </p:nvCxnSpPr>
        <p:spPr>
          <a:xfrm rot="10800000" flipV="1">
            <a:off x="2039529" y="4485244"/>
            <a:ext cx="1776997" cy="817058"/>
          </a:xfrm>
          <a:prstGeom prst="bentConnector3">
            <a:avLst>
              <a:gd name="adj1" fmla="val 6179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: angular 203">
            <a:extLst>
              <a:ext uri="{FF2B5EF4-FFF2-40B4-BE49-F238E27FC236}">
                <a16:creationId xmlns:a16="http://schemas.microsoft.com/office/drawing/2014/main" id="{6F836BF0-B73B-448B-8368-E0FAC592C55B}"/>
              </a:ext>
            </a:extLst>
          </p:cNvPr>
          <p:cNvCxnSpPr>
            <a:cxnSpLocks/>
            <a:stCxn id="117" idx="1"/>
            <a:endCxn id="132" idx="3"/>
          </p:cNvCxnSpPr>
          <p:nvPr/>
        </p:nvCxnSpPr>
        <p:spPr>
          <a:xfrm rot="10800000">
            <a:off x="2029242" y="3386709"/>
            <a:ext cx="1790978" cy="1218955"/>
          </a:xfrm>
          <a:prstGeom prst="bentConnector3">
            <a:avLst>
              <a:gd name="adj1" fmla="val 50000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angular 210">
            <a:extLst>
              <a:ext uri="{FF2B5EF4-FFF2-40B4-BE49-F238E27FC236}">
                <a16:creationId xmlns:a16="http://schemas.microsoft.com/office/drawing/2014/main" id="{B46D3B37-BC3C-4E26-9399-7A009B665DEC}"/>
              </a:ext>
            </a:extLst>
          </p:cNvPr>
          <p:cNvCxnSpPr>
            <a:cxnSpLocks/>
            <a:stCxn id="118" idx="1"/>
            <a:endCxn id="142" idx="3"/>
          </p:cNvCxnSpPr>
          <p:nvPr/>
        </p:nvCxnSpPr>
        <p:spPr>
          <a:xfrm rot="10800000">
            <a:off x="2029242" y="4527628"/>
            <a:ext cx="1791611" cy="206901"/>
          </a:xfrm>
          <a:prstGeom prst="bentConnector3">
            <a:avLst>
              <a:gd name="adj1" fmla="val 55316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id="{7467AE69-5771-4E12-9EEE-DF521D93FB43}"/>
              </a:ext>
            </a:extLst>
          </p:cNvPr>
          <p:cNvCxnSpPr>
            <a:cxnSpLocks/>
            <a:stCxn id="119" idx="1"/>
            <a:endCxn id="330" idx="3"/>
          </p:cNvCxnSpPr>
          <p:nvPr/>
        </p:nvCxnSpPr>
        <p:spPr>
          <a:xfrm rot="10800000" flipV="1">
            <a:off x="2036656" y="4846748"/>
            <a:ext cx="1785031" cy="1007124"/>
          </a:xfrm>
          <a:prstGeom prst="bentConnector3">
            <a:avLst>
              <a:gd name="adj1" fmla="val 42530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: angular 219">
            <a:extLst>
              <a:ext uri="{FF2B5EF4-FFF2-40B4-BE49-F238E27FC236}">
                <a16:creationId xmlns:a16="http://schemas.microsoft.com/office/drawing/2014/main" id="{27326808-DB52-4F88-B05F-7376F18CC12B}"/>
              </a:ext>
            </a:extLst>
          </p:cNvPr>
          <p:cNvCxnSpPr>
            <a:cxnSpLocks/>
            <a:stCxn id="121" idx="1"/>
            <a:endCxn id="331" idx="3"/>
          </p:cNvCxnSpPr>
          <p:nvPr/>
        </p:nvCxnSpPr>
        <p:spPr>
          <a:xfrm rot="10800000" flipV="1">
            <a:off x="2031677" y="4968110"/>
            <a:ext cx="1793461" cy="1067538"/>
          </a:xfrm>
          <a:prstGeom prst="bentConnector3">
            <a:avLst>
              <a:gd name="adj1" fmla="val 35129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00716A71-3713-4DCF-9CCD-6D76759767A8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347501" y="3949946"/>
            <a:ext cx="1514209" cy="6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>
            <a:extLst>
              <a:ext uri="{FF2B5EF4-FFF2-40B4-BE49-F238E27FC236}">
                <a16:creationId xmlns:a16="http://schemas.microsoft.com/office/drawing/2014/main" id="{CF8DEE14-225D-4051-AA0D-E8F550B52FC6}"/>
              </a:ext>
            </a:extLst>
          </p:cNvPr>
          <p:cNvCxnSpPr>
            <a:cxnSpLocks/>
          </p:cNvCxnSpPr>
          <p:nvPr/>
        </p:nvCxnSpPr>
        <p:spPr>
          <a:xfrm flipH="1" flipV="1">
            <a:off x="363373" y="3960451"/>
            <a:ext cx="10041" cy="28521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cto 321">
            <a:extLst>
              <a:ext uri="{FF2B5EF4-FFF2-40B4-BE49-F238E27FC236}">
                <a16:creationId xmlns:a16="http://schemas.microsoft.com/office/drawing/2014/main" id="{5A00ADD1-B58F-42C8-AFC5-4FE1417DC4F4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390305" y="5090865"/>
            <a:ext cx="14714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589A490E-17AC-4E43-B43A-05140F971E38}"/>
              </a:ext>
            </a:extLst>
          </p:cNvPr>
          <p:cNvCxnSpPr>
            <a:cxnSpLocks/>
          </p:cNvCxnSpPr>
          <p:nvPr/>
        </p:nvCxnSpPr>
        <p:spPr>
          <a:xfrm flipH="1">
            <a:off x="373414" y="6801116"/>
            <a:ext cx="14427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: angular 333">
            <a:extLst>
              <a:ext uri="{FF2B5EF4-FFF2-40B4-BE49-F238E27FC236}">
                <a16:creationId xmlns:a16="http://schemas.microsoft.com/office/drawing/2014/main" id="{BABCAEFF-9B55-4052-9C28-3C6DBA219A28}"/>
              </a:ext>
            </a:extLst>
          </p:cNvPr>
          <p:cNvCxnSpPr>
            <a:cxnSpLocks/>
            <a:stCxn id="134" idx="3"/>
            <a:endCxn id="134" idx="2"/>
          </p:cNvCxnSpPr>
          <p:nvPr/>
        </p:nvCxnSpPr>
        <p:spPr>
          <a:xfrm flipH="1">
            <a:off x="1861710" y="3822988"/>
            <a:ext cx="219772" cy="126958"/>
          </a:xfrm>
          <a:prstGeom prst="bentConnector4">
            <a:avLst>
              <a:gd name="adj1" fmla="val -28039"/>
              <a:gd name="adj2" fmla="val 9843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: angular 335">
            <a:extLst>
              <a:ext uri="{FF2B5EF4-FFF2-40B4-BE49-F238E27FC236}">
                <a16:creationId xmlns:a16="http://schemas.microsoft.com/office/drawing/2014/main" id="{DE8206C5-7FCB-4310-8BB8-7A6D7082C469}"/>
              </a:ext>
            </a:extLst>
          </p:cNvPr>
          <p:cNvCxnSpPr>
            <a:cxnSpLocks/>
            <a:stCxn id="144" idx="3"/>
          </p:cNvCxnSpPr>
          <p:nvPr/>
        </p:nvCxnSpPr>
        <p:spPr>
          <a:xfrm flipH="1">
            <a:off x="1715845" y="4963907"/>
            <a:ext cx="365636" cy="127965"/>
          </a:xfrm>
          <a:prstGeom prst="bentConnector3">
            <a:avLst>
              <a:gd name="adj1" fmla="val -305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: angular 337">
            <a:extLst>
              <a:ext uri="{FF2B5EF4-FFF2-40B4-BE49-F238E27FC236}">
                <a16:creationId xmlns:a16="http://schemas.microsoft.com/office/drawing/2014/main" id="{00C341DF-A934-4CC2-A80D-4DB8AB63BB78}"/>
              </a:ext>
            </a:extLst>
          </p:cNvPr>
          <p:cNvCxnSpPr>
            <a:cxnSpLocks/>
            <a:endCxn id="143" idx="3"/>
          </p:cNvCxnSpPr>
          <p:nvPr/>
        </p:nvCxnSpPr>
        <p:spPr>
          <a:xfrm rot="5400000">
            <a:off x="2069976" y="4691309"/>
            <a:ext cx="126960" cy="12328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: angular 338">
            <a:extLst>
              <a:ext uri="{FF2B5EF4-FFF2-40B4-BE49-F238E27FC236}">
                <a16:creationId xmlns:a16="http://schemas.microsoft.com/office/drawing/2014/main" id="{1158442A-8DBD-421F-B230-039350E05991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195096" y="3675512"/>
            <a:ext cx="1625124" cy="292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: angular 339">
            <a:extLst>
              <a:ext uri="{FF2B5EF4-FFF2-40B4-BE49-F238E27FC236}">
                <a16:creationId xmlns:a16="http://schemas.microsoft.com/office/drawing/2014/main" id="{92042717-ED16-4436-84B9-33D9310B21C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541104" y="5786752"/>
            <a:ext cx="1299034" cy="1025866"/>
          </a:xfrm>
          <a:prstGeom prst="bentConnector3">
            <a:avLst>
              <a:gd name="adj1" fmla="val 646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: angular 345">
            <a:extLst>
              <a:ext uri="{FF2B5EF4-FFF2-40B4-BE49-F238E27FC236}">
                <a16:creationId xmlns:a16="http://schemas.microsoft.com/office/drawing/2014/main" id="{D2FF70B1-0AE6-4BB4-A9B9-B6D914B90BCE}"/>
              </a:ext>
            </a:extLst>
          </p:cNvPr>
          <p:cNvCxnSpPr>
            <a:cxnSpLocks/>
            <a:stCxn id="345" idx="0"/>
            <a:endCxn id="321" idx="3"/>
          </p:cNvCxnSpPr>
          <p:nvPr/>
        </p:nvCxnSpPr>
        <p:spPr>
          <a:xfrm rot="16200000" flipV="1">
            <a:off x="3955936" y="2548986"/>
            <a:ext cx="1526248" cy="49149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: angular 349">
            <a:extLst>
              <a:ext uri="{FF2B5EF4-FFF2-40B4-BE49-F238E27FC236}">
                <a16:creationId xmlns:a16="http://schemas.microsoft.com/office/drawing/2014/main" id="{126AECE4-9AA3-4FA1-A30D-D1A470DE1737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 flipV="1">
            <a:off x="4930822" y="1449212"/>
            <a:ext cx="686108" cy="582396"/>
          </a:xfrm>
          <a:prstGeom prst="bentConnector3">
            <a:avLst>
              <a:gd name="adj1" fmla="val 319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: angular 351">
            <a:extLst>
              <a:ext uri="{FF2B5EF4-FFF2-40B4-BE49-F238E27FC236}">
                <a16:creationId xmlns:a16="http://schemas.microsoft.com/office/drawing/2014/main" id="{45E50A9B-388F-48A3-A1A3-3DDF088B2C37}"/>
              </a:ext>
            </a:extLst>
          </p:cNvPr>
          <p:cNvCxnSpPr>
            <a:cxnSpLocks/>
            <a:stCxn id="320" idx="3"/>
            <a:endCxn id="2" idx="1"/>
          </p:cNvCxnSpPr>
          <p:nvPr/>
        </p:nvCxnSpPr>
        <p:spPr>
          <a:xfrm flipV="1">
            <a:off x="4458159" y="1268185"/>
            <a:ext cx="1133286" cy="540152"/>
          </a:xfrm>
          <a:prstGeom prst="bentConnector3">
            <a:avLst>
              <a:gd name="adj1" fmla="val 7017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: angular 352">
            <a:extLst>
              <a:ext uri="{FF2B5EF4-FFF2-40B4-BE49-F238E27FC236}">
                <a16:creationId xmlns:a16="http://schemas.microsoft.com/office/drawing/2014/main" id="{2007A5CA-4EE8-4554-BD30-CB4930C448AD}"/>
              </a:ext>
            </a:extLst>
          </p:cNvPr>
          <p:cNvCxnSpPr>
            <a:cxnSpLocks/>
            <a:stCxn id="112" idx="0"/>
          </p:cNvCxnSpPr>
          <p:nvPr/>
        </p:nvCxnSpPr>
        <p:spPr>
          <a:xfrm rot="5400000" flipH="1" flipV="1">
            <a:off x="3708112" y="2137043"/>
            <a:ext cx="1752803" cy="11211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r 353">
            <a:extLst>
              <a:ext uri="{FF2B5EF4-FFF2-40B4-BE49-F238E27FC236}">
                <a16:creationId xmlns:a16="http://schemas.microsoft.com/office/drawing/2014/main" id="{871A4E16-76BD-46E1-B24D-3ED77EB1E6E2}"/>
              </a:ext>
            </a:extLst>
          </p:cNvPr>
          <p:cNvCxnSpPr>
            <a:cxnSpLocks/>
            <a:stCxn id="318" idx="3"/>
            <a:endCxn id="123" idx="0"/>
          </p:cNvCxnSpPr>
          <p:nvPr/>
        </p:nvCxnSpPr>
        <p:spPr>
          <a:xfrm>
            <a:off x="4464376" y="948082"/>
            <a:ext cx="236187" cy="2614059"/>
          </a:xfrm>
          <a:prstGeom prst="bentConnector2">
            <a:avLst/>
          </a:prstGeom>
          <a:ln w="381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: angular 354">
            <a:extLst>
              <a:ext uri="{FF2B5EF4-FFF2-40B4-BE49-F238E27FC236}">
                <a16:creationId xmlns:a16="http://schemas.microsoft.com/office/drawing/2014/main" id="{A670E82D-4502-439E-BF03-4C31498217C7}"/>
              </a:ext>
            </a:extLst>
          </p:cNvPr>
          <p:cNvCxnSpPr>
            <a:cxnSpLocks/>
            <a:stCxn id="317" idx="3"/>
            <a:endCxn id="122" idx="0"/>
          </p:cNvCxnSpPr>
          <p:nvPr/>
        </p:nvCxnSpPr>
        <p:spPr>
          <a:xfrm flipH="1">
            <a:off x="4474539" y="1154393"/>
            <a:ext cx="5687" cy="2402676"/>
          </a:xfrm>
          <a:prstGeom prst="bentConnector4">
            <a:avLst>
              <a:gd name="adj1" fmla="val -6899472"/>
              <a:gd name="adj2" fmla="val 52642"/>
            </a:avLst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angular 128">
            <a:extLst>
              <a:ext uri="{FF2B5EF4-FFF2-40B4-BE49-F238E27FC236}">
                <a16:creationId xmlns:a16="http://schemas.microsoft.com/office/drawing/2014/main" id="{75C097FD-B55C-46DE-B123-4329B5E6F410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>
            <a:off x="5145064" y="419070"/>
            <a:ext cx="485916" cy="68080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21E427A8-65D2-4DD2-B13C-8C54F68896B8}"/>
              </a:ext>
            </a:extLst>
          </p:cNvPr>
          <p:cNvSpPr/>
          <p:nvPr/>
        </p:nvSpPr>
        <p:spPr>
          <a:xfrm>
            <a:off x="4981023" y="45381"/>
            <a:ext cx="333179" cy="3331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cxnSp>
        <p:nvCxnSpPr>
          <p:cNvPr id="356" name="Conector: angular 355">
            <a:extLst>
              <a:ext uri="{FF2B5EF4-FFF2-40B4-BE49-F238E27FC236}">
                <a16:creationId xmlns:a16="http://schemas.microsoft.com/office/drawing/2014/main" id="{43924093-2FDA-4773-8B84-A62D202F04E0}"/>
              </a:ext>
            </a:extLst>
          </p:cNvPr>
          <p:cNvCxnSpPr>
            <a:cxnSpLocks/>
          </p:cNvCxnSpPr>
          <p:nvPr/>
        </p:nvCxnSpPr>
        <p:spPr>
          <a:xfrm>
            <a:off x="2540365" y="6229709"/>
            <a:ext cx="1086090" cy="3614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Elipse 356">
            <a:extLst>
              <a:ext uri="{FF2B5EF4-FFF2-40B4-BE49-F238E27FC236}">
                <a16:creationId xmlns:a16="http://schemas.microsoft.com/office/drawing/2014/main" id="{14B76F37-4455-486E-9CD1-EC0BF664E8E7}"/>
              </a:ext>
            </a:extLst>
          </p:cNvPr>
          <p:cNvSpPr/>
          <p:nvPr/>
        </p:nvSpPr>
        <p:spPr>
          <a:xfrm>
            <a:off x="3640357" y="6442754"/>
            <a:ext cx="333179" cy="3331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F595B38-5F33-4228-B0BB-725AAD75C43E}"/>
              </a:ext>
            </a:extLst>
          </p:cNvPr>
          <p:cNvGrpSpPr/>
          <p:nvPr/>
        </p:nvGrpSpPr>
        <p:grpSpPr>
          <a:xfrm>
            <a:off x="7081486" y="4076276"/>
            <a:ext cx="781102" cy="727416"/>
            <a:chOff x="6896980" y="4130714"/>
            <a:chExt cx="781102" cy="727416"/>
          </a:xfrm>
        </p:grpSpPr>
        <p:sp>
          <p:nvSpPr>
            <p:cNvPr id="242" name="Rectangle 37">
              <a:extLst>
                <a:ext uri="{FF2B5EF4-FFF2-40B4-BE49-F238E27FC236}">
                  <a16:creationId xmlns:a16="http://schemas.microsoft.com/office/drawing/2014/main" id="{FD567FBE-377B-4B39-B8E7-6A48AA14B8E3}"/>
                </a:ext>
              </a:extLst>
            </p:cNvPr>
            <p:cNvSpPr/>
            <p:nvPr/>
          </p:nvSpPr>
          <p:spPr>
            <a:xfrm>
              <a:off x="6896980" y="4136775"/>
              <a:ext cx="781102" cy="699767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r>
                <a:rPr lang="en-US" dirty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0DF19E26-1654-49BC-BF10-40CF4BE375C2}"/>
                </a:ext>
              </a:extLst>
            </p:cNvPr>
            <p:cNvSpPr txBox="1"/>
            <p:nvPr/>
          </p:nvSpPr>
          <p:spPr>
            <a:xfrm>
              <a:off x="6902847" y="4386374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</a:t>
              </a:r>
            </a:p>
          </p:txBody>
        </p:sp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4692D4E8-EC2D-4FA6-82A3-67042A6279F7}"/>
                </a:ext>
              </a:extLst>
            </p:cNvPr>
            <p:cNvSpPr txBox="1"/>
            <p:nvPr/>
          </p:nvSpPr>
          <p:spPr>
            <a:xfrm>
              <a:off x="7152718" y="4130714"/>
              <a:ext cx="2696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D</a:t>
              </a:r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0EE8C926-6F4F-4AF5-AB6C-2445DDF49AB6}"/>
                </a:ext>
              </a:extLst>
            </p:cNvPr>
            <p:cNvSpPr txBox="1"/>
            <p:nvPr/>
          </p:nvSpPr>
          <p:spPr>
            <a:xfrm>
              <a:off x="7177241" y="4604214"/>
              <a:ext cx="2696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S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2A50FD-FCAE-4F2A-B924-6C62BD451561}"/>
              </a:ext>
            </a:extLst>
          </p:cNvPr>
          <p:cNvGrpSpPr/>
          <p:nvPr/>
        </p:nvGrpSpPr>
        <p:grpSpPr>
          <a:xfrm>
            <a:off x="3814595" y="3554055"/>
            <a:ext cx="1369724" cy="2377440"/>
            <a:chOff x="3812064" y="3542485"/>
            <a:chExt cx="1369724" cy="237744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CC26CF6-EEC3-4334-AC72-1CB50A6C2523}"/>
                </a:ext>
              </a:extLst>
            </p:cNvPr>
            <p:cNvGrpSpPr/>
            <p:nvPr/>
          </p:nvGrpSpPr>
          <p:grpSpPr>
            <a:xfrm>
              <a:off x="3812064" y="3542485"/>
              <a:ext cx="1369723" cy="2377440"/>
              <a:chOff x="5576893" y="921542"/>
              <a:chExt cx="1369723" cy="237744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281C1CD-A8D5-4B06-9EFD-05D59745FF2A}"/>
                  </a:ext>
                </a:extLst>
              </p:cNvPr>
              <p:cNvSpPr/>
              <p:nvPr/>
            </p:nvSpPr>
            <p:spPr>
              <a:xfrm>
                <a:off x="5587396" y="921542"/>
                <a:ext cx="1359220" cy="2377440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05BD40-2596-42ED-B780-28A4EF2A04A5}"/>
                  </a:ext>
                </a:extLst>
              </p:cNvPr>
              <p:cNvSpPr txBox="1"/>
              <p:nvPr/>
            </p:nvSpPr>
            <p:spPr>
              <a:xfrm rot="16200000">
                <a:off x="5351810" y="1895161"/>
                <a:ext cx="172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ARDUINO NANO</a:t>
                </a:r>
              </a:p>
            </p:txBody>
          </p:sp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C2B34882-BCCF-4035-8BF3-D3AEFF36E0CA}"/>
                  </a:ext>
                </a:extLst>
              </p:cNvPr>
              <p:cNvSpPr txBox="1"/>
              <p:nvPr/>
            </p:nvSpPr>
            <p:spPr>
              <a:xfrm>
                <a:off x="5582518" y="941482"/>
                <a:ext cx="407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+5V</a:t>
                </a:r>
              </a:p>
            </p:txBody>
          </p:sp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AA9F7EBD-5D7C-43D9-A08A-F38D3C93857C}"/>
                  </a:ext>
                </a:extLst>
              </p:cNvPr>
              <p:cNvSpPr txBox="1"/>
              <p:nvPr/>
            </p:nvSpPr>
            <p:spPr>
              <a:xfrm>
                <a:off x="5602436" y="3027281"/>
                <a:ext cx="4395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GND</a:t>
                </a:r>
              </a:p>
            </p:txBody>
          </p:sp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F3F0F36D-96FC-4E3A-81DB-1ADDCDF634CC}"/>
                  </a:ext>
                </a:extLst>
              </p:cNvPr>
              <p:cNvSpPr txBox="1"/>
              <p:nvPr/>
            </p:nvSpPr>
            <p:spPr>
              <a:xfrm>
                <a:off x="5581061" y="1446788"/>
                <a:ext cx="405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D13</a:t>
                </a:r>
              </a:p>
            </p:txBody>
          </p:sp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97F9D36A-3B86-45F3-BC40-608F71DDD706}"/>
                  </a:ext>
                </a:extLst>
              </p:cNvPr>
              <p:cNvSpPr txBox="1"/>
              <p:nvPr/>
            </p:nvSpPr>
            <p:spPr>
              <a:xfrm>
                <a:off x="5576893" y="1593542"/>
                <a:ext cx="405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D12</a:t>
                </a:r>
              </a:p>
            </p:txBody>
          </p:sp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D26B7691-D907-4E13-8181-60F4834892DA}"/>
                  </a:ext>
                </a:extLst>
              </p:cNvPr>
              <p:cNvSpPr txBox="1"/>
              <p:nvPr/>
            </p:nvSpPr>
            <p:spPr>
              <a:xfrm>
                <a:off x="5578823" y="1725773"/>
                <a:ext cx="405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D11</a:t>
                </a:r>
              </a:p>
            </p:txBody>
          </p:sp>
          <p:sp>
            <p:nvSpPr>
              <p:cNvPr id="117" name="CuadroTexto 116">
                <a:extLst>
                  <a:ext uri="{FF2B5EF4-FFF2-40B4-BE49-F238E27FC236}">
                    <a16:creationId xmlns:a16="http://schemas.microsoft.com/office/drawing/2014/main" id="{FEA0169F-A80C-4AC9-AA87-8F40F2D163F7}"/>
                  </a:ext>
                </a:extLst>
              </p:cNvPr>
              <p:cNvSpPr txBox="1"/>
              <p:nvPr/>
            </p:nvSpPr>
            <p:spPr>
              <a:xfrm>
                <a:off x="5582518" y="1846192"/>
                <a:ext cx="405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D10</a:t>
                </a:r>
              </a:p>
            </p:txBody>
          </p:sp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42BF8521-26EF-43FC-9E8C-F89614BA1571}"/>
                  </a:ext>
                </a:extLst>
              </p:cNvPr>
              <p:cNvSpPr txBox="1"/>
              <p:nvPr/>
            </p:nvSpPr>
            <p:spPr>
              <a:xfrm>
                <a:off x="5583150" y="1975057"/>
                <a:ext cx="3369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D9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EB1399A8-6D14-4961-A914-40C43DF782B8}"/>
                  </a:ext>
                </a:extLst>
              </p:cNvPr>
              <p:cNvSpPr txBox="1"/>
              <p:nvPr/>
            </p:nvSpPr>
            <p:spPr>
              <a:xfrm>
                <a:off x="5583984" y="2087277"/>
                <a:ext cx="3369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D8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B8FE9C8D-FC4F-403D-B7B1-48047C9EC3F2}"/>
                  </a:ext>
                </a:extLst>
              </p:cNvPr>
              <p:cNvSpPr txBox="1"/>
              <p:nvPr/>
            </p:nvSpPr>
            <p:spPr>
              <a:xfrm>
                <a:off x="5587435" y="2208639"/>
                <a:ext cx="3369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D7</a:t>
                </a:r>
              </a:p>
            </p:txBody>
          </p:sp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AC4E9030-7D8E-4846-98B2-5098EDB88468}"/>
                  </a:ext>
                </a:extLst>
              </p:cNvPr>
              <p:cNvSpPr txBox="1"/>
              <p:nvPr/>
            </p:nvSpPr>
            <p:spPr>
              <a:xfrm>
                <a:off x="6068361" y="924556"/>
                <a:ext cx="3369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D6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4592B24A-D789-448D-B94F-DF5C03AD63F0}"/>
                  </a:ext>
                </a:extLst>
              </p:cNvPr>
              <p:cNvSpPr txBox="1"/>
              <p:nvPr/>
            </p:nvSpPr>
            <p:spPr>
              <a:xfrm>
                <a:off x="6294385" y="929628"/>
                <a:ext cx="3369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50" dirty="0"/>
                  <a:t>D5</a:t>
                </a:r>
              </a:p>
            </p:txBody>
          </p:sp>
        </p:grp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7D24C9B3-1F9F-476F-9BF6-400316F3DF57}"/>
                </a:ext>
              </a:extLst>
            </p:cNvPr>
            <p:cNvSpPr txBox="1"/>
            <p:nvPr/>
          </p:nvSpPr>
          <p:spPr>
            <a:xfrm>
              <a:off x="4742762" y="3546286"/>
              <a:ext cx="439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C93CCCB6-A4D4-4BB0-8D25-83A89CBBB902}"/>
                </a:ext>
              </a:extLst>
            </p:cNvPr>
            <p:cNvSpPr txBox="1"/>
            <p:nvPr/>
          </p:nvSpPr>
          <p:spPr>
            <a:xfrm>
              <a:off x="4834910" y="4538206"/>
              <a:ext cx="3369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D6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21C062BA-9F81-45D0-AA0C-0E8416DA8814}"/>
              </a:ext>
            </a:extLst>
          </p:cNvPr>
          <p:cNvGrpSpPr/>
          <p:nvPr/>
        </p:nvGrpSpPr>
        <p:grpSpPr>
          <a:xfrm>
            <a:off x="5895691" y="2245865"/>
            <a:ext cx="1297471" cy="787337"/>
            <a:chOff x="5886101" y="2558218"/>
            <a:chExt cx="1297471" cy="787337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C3F91023-1E91-42A0-A769-3282B6F2C718}"/>
                </a:ext>
              </a:extLst>
            </p:cNvPr>
            <p:cNvGrpSpPr/>
            <p:nvPr/>
          </p:nvGrpSpPr>
          <p:grpSpPr>
            <a:xfrm>
              <a:off x="5886101" y="2558218"/>
              <a:ext cx="1297471" cy="783843"/>
              <a:chOff x="5341398" y="2839248"/>
              <a:chExt cx="1297471" cy="783843"/>
            </a:xfrm>
          </p:grpSpPr>
          <p:sp>
            <p:nvSpPr>
              <p:cNvPr id="227" name="Rectangle 37">
                <a:extLst>
                  <a:ext uri="{FF2B5EF4-FFF2-40B4-BE49-F238E27FC236}">
                    <a16:creationId xmlns:a16="http://schemas.microsoft.com/office/drawing/2014/main" id="{3C7DE548-01B3-4564-935B-6CC5A802CEDA}"/>
                  </a:ext>
                </a:extLst>
              </p:cNvPr>
              <p:cNvSpPr/>
              <p:nvPr/>
            </p:nvSpPr>
            <p:spPr>
              <a:xfrm>
                <a:off x="5350561" y="2839248"/>
                <a:ext cx="1280160" cy="783843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608C37-A27A-435F-98ED-DB7A338C358F}"/>
                  </a:ext>
                </a:extLst>
              </p:cNvPr>
              <p:cNvSpPr txBox="1"/>
              <p:nvPr/>
            </p:nvSpPr>
            <p:spPr>
              <a:xfrm>
                <a:off x="5341398" y="3027955"/>
                <a:ext cx="129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9V BATTERY</a:t>
                </a:r>
              </a:p>
            </p:txBody>
          </p:sp>
        </p:grp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D2E6018E-9956-42A7-B9B8-3C42EDE97694}"/>
                </a:ext>
              </a:extLst>
            </p:cNvPr>
            <p:cNvSpPr txBox="1"/>
            <p:nvPr/>
          </p:nvSpPr>
          <p:spPr>
            <a:xfrm>
              <a:off x="6923432" y="3091639"/>
              <a:ext cx="2519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+</a:t>
              </a:r>
            </a:p>
          </p:txBody>
        </p: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CB7C75CF-A3BF-43F9-8DCE-37366A9E825E}"/>
                </a:ext>
              </a:extLst>
            </p:cNvPr>
            <p:cNvSpPr txBox="1"/>
            <p:nvPr/>
          </p:nvSpPr>
          <p:spPr>
            <a:xfrm>
              <a:off x="5895264" y="3083444"/>
              <a:ext cx="2263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-</a:t>
              </a:r>
            </a:p>
          </p:txBody>
        </p:sp>
      </p:grp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id="{413DFA8E-B237-49A9-B1AA-07E5C0D56594}"/>
              </a:ext>
            </a:extLst>
          </p:cNvPr>
          <p:cNvCxnSpPr>
            <a:cxnSpLocks/>
            <a:stCxn id="345" idx="3"/>
            <a:endCxn id="214" idx="1"/>
          </p:cNvCxnSpPr>
          <p:nvPr/>
        </p:nvCxnSpPr>
        <p:spPr>
          <a:xfrm flipV="1">
            <a:off x="5184319" y="2898049"/>
            <a:ext cx="720535" cy="7867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r 222">
            <a:extLst>
              <a:ext uri="{FF2B5EF4-FFF2-40B4-BE49-F238E27FC236}">
                <a16:creationId xmlns:a16="http://schemas.microsoft.com/office/drawing/2014/main" id="{A14F8AFB-2084-4CA2-9E39-77D9ADCEAAC1}"/>
              </a:ext>
            </a:extLst>
          </p:cNvPr>
          <p:cNvCxnSpPr>
            <a:cxnSpLocks/>
            <a:stCxn id="194" idx="3"/>
            <a:endCxn id="243" idx="1"/>
          </p:cNvCxnSpPr>
          <p:nvPr/>
        </p:nvCxnSpPr>
        <p:spPr>
          <a:xfrm flipV="1">
            <a:off x="5174393" y="4456093"/>
            <a:ext cx="637134" cy="22064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2C012B22-DF67-4917-B901-D345141E64DC}"/>
              </a:ext>
            </a:extLst>
          </p:cNvPr>
          <p:cNvCxnSpPr>
            <a:cxnSpLocks/>
            <a:stCxn id="181" idx="1"/>
            <a:endCxn id="243" idx="3"/>
          </p:cNvCxnSpPr>
          <p:nvPr/>
        </p:nvCxnSpPr>
        <p:spPr>
          <a:xfrm flipH="1" flipV="1">
            <a:off x="6592629" y="4456093"/>
            <a:ext cx="494724" cy="28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CEC3A55D-4B83-4ED6-87CD-5DE22F25E382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6827333" y="4468125"/>
            <a:ext cx="0" cy="2516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97612814-F08A-4179-A1C6-54A9917E040F}"/>
              </a:ext>
            </a:extLst>
          </p:cNvPr>
          <p:cNvSpPr txBox="1"/>
          <p:nvPr/>
        </p:nvSpPr>
        <p:spPr>
          <a:xfrm>
            <a:off x="4741417" y="5677178"/>
            <a:ext cx="43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GND</a:t>
            </a:r>
          </a:p>
        </p:txBody>
      </p:sp>
      <p:cxnSp>
        <p:nvCxnSpPr>
          <p:cNvPr id="255" name="Conector: angular 254">
            <a:extLst>
              <a:ext uri="{FF2B5EF4-FFF2-40B4-BE49-F238E27FC236}">
                <a16:creationId xmlns:a16="http://schemas.microsoft.com/office/drawing/2014/main" id="{BD9D889C-773F-4A84-B955-407A5128B571}"/>
              </a:ext>
            </a:extLst>
          </p:cNvPr>
          <p:cNvCxnSpPr>
            <a:cxnSpLocks/>
            <a:stCxn id="253" idx="3"/>
            <a:endCxn id="244" idx="1"/>
          </p:cNvCxnSpPr>
          <p:nvPr/>
        </p:nvCxnSpPr>
        <p:spPr>
          <a:xfrm flipV="1">
            <a:off x="5180443" y="5500892"/>
            <a:ext cx="1646890" cy="30324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: angular 256">
            <a:extLst>
              <a:ext uri="{FF2B5EF4-FFF2-40B4-BE49-F238E27FC236}">
                <a16:creationId xmlns:a16="http://schemas.microsoft.com/office/drawing/2014/main" id="{79DFEDDE-D870-4B1B-BBB3-E4CB8FD7F202}"/>
              </a:ext>
            </a:extLst>
          </p:cNvPr>
          <p:cNvCxnSpPr>
            <a:cxnSpLocks/>
            <a:endCxn id="193" idx="2"/>
          </p:cNvCxnSpPr>
          <p:nvPr/>
        </p:nvCxnSpPr>
        <p:spPr>
          <a:xfrm rot="5400000" flipH="1" flipV="1">
            <a:off x="6661724" y="4969301"/>
            <a:ext cx="1000444" cy="669227"/>
          </a:xfrm>
          <a:prstGeom prst="bentConnector3">
            <a:avLst>
              <a:gd name="adj1" fmla="val 4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37">
            <a:extLst>
              <a:ext uri="{FF2B5EF4-FFF2-40B4-BE49-F238E27FC236}">
                <a16:creationId xmlns:a16="http://schemas.microsoft.com/office/drawing/2014/main" id="{04FE63B1-8906-4924-8657-42D11794E734}"/>
              </a:ext>
            </a:extLst>
          </p:cNvPr>
          <p:cNvSpPr/>
          <p:nvPr/>
        </p:nvSpPr>
        <p:spPr>
          <a:xfrm>
            <a:off x="7075713" y="3185197"/>
            <a:ext cx="1461725" cy="555956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ENCENDEDOR</a:t>
            </a:r>
          </a:p>
        </p:txBody>
      </p:sp>
      <p:cxnSp>
        <p:nvCxnSpPr>
          <p:cNvPr id="263" name="Conector: angular 262">
            <a:extLst>
              <a:ext uri="{FF2B5EF4-FFF2-40B4-BE49-F238E27FC236}">
                <a16:creationId xmlns:a16="http://schemas.microsoft.com/office/drawing/2014/main" id="{C21649BC-952A-45A0-8B29-5EDBF3B7FC93}"/>
              </a:ext>
            </a:extLst>
          </p:cNvPr>
          <p:cNvCxnSpPr>
            <a:cxnSpLocks/>
            <a:stCxn id="198" idx="3"/>
            <a:endCxn id="259" idx="0"/>
          </p:cNvCxnSpPr>
          <p:nvPr/>
        </p:nvCxnSpPr>
        <p:spPr>
          <a:xfrm>
            <a:off x="7185014" y="2906244"/>
            <a:ext cx="621562" cy="278953"/>
          </a:xfrm>
          <a:prstGeom prst="bentConnector2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: angular 264">
            <a:extLst>
              <a:ext uri="{FF2B5EF4-FFF2-40B4-BE49-F238E27FC236}">
                <a16:creationId xmlns:a16="http://schemas.microsoft.com/office/drawing/2014/main" id="{5F542985-BE72-4DEB-B8EB-CEB455ED428E}"/>
              </a:ext>
            </a:extLst>
          </p:cNvPr>
          <p:cNvCxnSpPr>
            <a:cxnSpLocks/>
            <a:stCxn id="259" idx="2"/>
            <a:endCxn id="187" idx="0"/>
          </p:cNvCxnSpPr>
          <p:nvPr/>
        </p:nvCxnSpPr>
        <p:spPr>
          <a:xfrm rot="5400000">
            <a:off x="7471746" y="3741445"/>
            <a:ext cx="335123" cy="334539"/>
          </a:xfrm>
          <a:prstGeom prst="bentConnector3">
            <a:avLst>
              <a:gd name="adj1" fmla="val 50000"/>
            </a:avLst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87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D8459CE-6C62-4B4E-B56D-A624458DC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96964"/>
              </p:ext>
            </p:extLst>
          </p:nvPr>
        </p:nvGraphicFramePr>
        <p:xfrm>
          <a:off x="2670175" y="2144713"/>
          <a:ext cx="685165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4419600" imgH="2867025" progId="Excel.Sheet.12">
                  <p:embed/>
                </p:oleObj>
              </mc:Choice>
              <mc:Fallback>
                <p:oleObj name="Worksheet" r:id="rId3" imgW="4419600" imgH="2867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0175" y="2144713"/>
                        <a:ext cx="6851650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DE1125D8-49AD-466C-B796-FF59F0D9FE0E}"/>
              </a:ext>
            </a:extLst>
          </p:cNvPr>
          <p:cNvGrpSpPr/>
          <p:nvPr/>
        </p:nvGrpSpPr>
        <p:grpSpPr>
          <a:xfrm>
            <a:off x="385011" y="377490"/>
            <a:ext cx="4825164" cy="1815393"/>
            <a:chOff x="1988708" y="5005531"/>
            <a:chExt cx="4748277" cy="1786466"/>
          </a:xfrm>
        </p:grpSpPr>
        <p:sp>
          <p:nvSpPr>
            <p:cNvPr id="12" name="Diagrama de flujo: entrada manual 11">
              <a:extLst>
                <a:ext uri="{FF2B5EF4-FFF2-40B4-BE49-F238E27FC236}">
                  <a16:creationId xmlns:a16="http://schemas.microsoft.com/office/drawing/2014/main" id="{BA83C440-CCE2-4620-A23A-3F5965F0AB54}"/>
                </a:ext>
              </a:extLst>
            </p:cNvPr>
            <p:cNvSpPr/>
            <p:nvPr/>
          </p:nvSpPr>
          <p:spPr>
            <a:xfrm flipH="1">
              <a:off x="2277259" y="5005531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CADA6600-8D9F-416A-A05A-971E98149A32}"/>
                </a:ext>
              </a:extLst>
            </p:cNvPr>
            <p:cNvSpPr/>
            <p:nvPr/>
          </p:nvSpPr>
          <p:spPr>
            <a:xfrm flipH="1">
              <a:off x="3210831" y="5404124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/>
                <a:t>PRESUPUESTO CIRCUITO DE BASE</a:t>
              </a:r>
            </a:p>
          </p:txBody>
        </p:sp>
        <p:pic>
          <p:nvPicPr>
            <p:cNvPr id="14" name="Imagen 13" descr="Forma, Flecha&#10;&#10;Descripción generada automáticamente">
              <a:extLst>
                <a:ext uri="{FF2B5EF4-FFF2-40B4-BE49-F238E27FC236}">
                  <a16:creationId xmlns:a16="http://schemas.microsoft.com/office/drawing/2014/main" id="{2CDA76F2-3F23-497E-8C47-462F3CD41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08" y="5207559"/>
              <a:ext cx="1584438" cy="158443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75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BA8C4E8-316B-4790-8F76-904B28C44D57}"/>
              </a:ext>
            </a:extLst>
          </p:cNvPr>
          <p:cNvGrpSpPr/>
          <p:nvPr/>
        </p:nvGrpSpPr>
        <p:grpSpPr>
          <a:xfrm>
            <a:off x="1" y="5286374"/>
            <a:ext cx="4177248" cy="1571625"/>
            <a:chOff x="1988708" y="5005531"/>
            <a:chExt cx="4748277" cy="1786466"/>
          </a:xfrm>
        </p:grpSpPr>
        <p:sp>
          <p:nvSpPr>
            <p:cNvPr id="5" name="Diagrama de flujo: entrada manual 4">
              <a:extLst>
                <a:ext uri="{FF2B5EF4-FFF2-40B4-BE49-F238E27FC236}">
                  <a16:creationId xmlns:a16="http://schemas.microsoft.com/office/drawing/2014/main" id="{F379997D-679A-4A0F-A909-A17D45B33C67}"/>
                </a:ext>
              </a:extLst>
            </p:cNvPr>
            <p:cNvSpPr/>
            <p:nvPr/>
          </p:nvSpPr>
          <p:spPr>
            <a:xfrm flipH="1">
              <a:off x="2277259" y="5005531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43246BE2-3EC6-4A8F-BD10-36DAA95FAEF4}"/>
                </a:ext>
              </a:extLst>
            </p:cNvPr>
            <p:cNvSpPr/>
            <p:nvPr/>
          </p:nvSpPr>
          <p:spPr>
            <a:xfrm flipH="1">
              <a:off x="3210831" y="5404124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/>
                <a:t>CIRCUITO DE MONITOREO (ALTERNATIVA)</a:t>
              </a:r>
            </a:p>
          </p:txBody>
        </p:sp>
        <p:pic>
          <p:nvPicPr>
            <p:cNvPr id="7" name="Imagen 6" descr="Forma, Flecha&#10;&#10;Descripción generada automáticamente">
              <a:extLst>
                <a:ext uri="{FF2B5EF4-FFF2-40B4-BE49-F238E27FC236}">
                  <a16:creationId xmlns:a16="http://schemas.microsoft.com/office/drawing/2014/main" id="{711DC8EA-8DB3-4C6C-BCFA-5AAA0FE9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08" y="5207559"/>
              <a:ext cx="1584438" cy="1584438"/>
            </a:xfrm>
            <a:prstGeom prst="ellipse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47881254-E07B-46B0-A6A0-AA685351856E}"/>
              </a:ext>
            </a:extLst>
          </p:cNvPr>
          <p:cNvGrpSpPr/>
          <p:nvPr/>
        </p:nvGrpSpPr>
        <p:grpSpPr>
          <a:xfrm>
            <a:off x="4259152" y="3522336"/>
            <a:ext cx="1885993" cy="1526971"/>
            <a:chOff x="558404" y="2332701"/>
            <a:chExt cx="1885993" cy="1526971"/>
          </a:xfrm>
        </p:grpSpPr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53B93E5-CD5F-4711-AE65-9C7516196EEE}"/>
                </a:ext>
              </a:extLst>
            </p:cNvPr>
            <p:cNvSpPr/>
            <p:nvPr/>
          </p:nvSpPr>
          <p:spPr>
            <a:xfrm>
              <a:off x="1879086" y="3518036"/>
              <a:ext cx="565311" cy="320721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r>
                <a:rPr lang="en-US" dirty="0">
                  <a:solidFill>
                    <a:srgbClr val="000000"/>
                  </a:solidFill>
                </a:rPr>
                <a:t>C1</a:t>
              </a:r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3A0B0A91-5287-43CA-9EB0-307637469390}"/>
                </a:ext>
              </a:extLst>
            </p:cNvPr>
            <p:cNvGrpSpPr/>
            <p:nvPr/>
          </p:nvGrpSpPr>
          <p:grpSpPr>
            <a:xfrm rot="16200000">
              <a:off x="345509" y="2545596"/>
              <a:ext cx="1520326" cy="1094535"/>
              <a:chOff x="879662" y="2449808"/>
              <a:chExt cx="1520326" cy="109453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5AEF0D2D-1B4F-487A-B976-250653B847CC}"/>
                  </a:ext>
                </a:extLst>
              </p:cNvPr>
              <p:cNvSpPr/>
              <p:nvPr/>
            </p:nvSpPr>
            <p:spPr>
              <a:xfrm>
                <a:off x="879662" y="2449808"/>
                <a:ext cx="1520326" cy="109453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457DF962-E45B-463B-AA47-DAC434BF3653}"/>
                  </a:ext>
                </a:extLst>
              </p:cNvPr>
              <p:cNvSpPr txBox="1"/>
              <p:nvPr/>
            </p:nvSpPr>
            <p:spPr>
              <a:xfrm>
                <a:off x="1191625" y="2518682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NRF24L</a:t>
                </a:r>
              </a:p>
            </p:txBody>
          </p:sp>
        </p:grp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7F20E172-B2E5-4B34-9BD2-012167B5FAF1}"/>
                </a:ext>
              </a:extLst>
            </p:cNvPr>
            <p:cNvSpPr txBox="1"/>
            <p:nvPr/>
          </p:nvSpPr>
          <p:spPr>
            <a:xfrm>
              <a:off x="1174135" y="2336712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MOSI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9658D61-3F45-4862-9925-65E8B881DDB2}"/>
                </a:ext>
              </a:extLst>
            </p:cNvPr>
            <p:cNvSpPr txBox="1"/>
            <p:nvPr/>
          </p:nvSpPr>
          <p:spPr>
            <a:xfrm>
              <a:off x="1174135" y="2531554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MISO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EA4A6B09-3D1A-4F22-8CD9-160A6BB21988}"/>
                </a:ext>
              </a:extLst>
            </p:cNvPr>
            <p:cNvSpPr txBox="1"/>
            <p:nvPr/>
          </p:nvSpPr>
          <p:spPr>
            <a:xfrm>
              <a:off x="1266700" y="2711588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SCK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E1F836C7-25AC-4E0B-A175-A1E79FCD6982}"/>
                </a:ext>
              </a:extLst>
            </p:cNvPr>
            <p:cNvSpPr txBox="1"/>
            <p:nvPr/>
          </p:nvSpPr>
          <p:spPr>
            <a:xfrm>
              <a:off x="1334768" y="2888282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CE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EE0B511-6934-483A-904E-8C8846FFB2C9}"/>
                </a:ext>
              </a:extLst>
            </p:cNvPr>
            <p:cNvSpPr txBox="1"/>
            <p:nvPr/>
          </p:nvSpPr>
          <p:spPr>
            <a:xfrm>
              <a:off x="1246433" y="3070058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CSN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0499EDCB-5F06-4796-B51E-6CE5C053E258}"/>
                </a:ext>
              </a:extLst>
            </p:cNvPr>
            <p:cNvSpPr txBox="1"/>
            <p:nvPr/>
          </p:nvSpPr>
          <p:spPr>
            <a:xfrm>
              <a:off x="1241527" y="3269067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9720693E-F2E9-4763-879B-7E3F3DE8B239}"/>
                </a:ext>
              </a:extLst>
            </p:cNvPr>
            <p:cNvSpPr txBox="1"/>
            <p:nvPr/>
          </p:nvSpPr>
          <p:spPr>
            <a:xfrm>
              <a:off x="1217009" y="3605756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BEDE2C40-F1AD-4BBE-BF42-834F19CB09DD}"/>
                </a:ext>
              </a:extLst>
            </p:cNvPr>
            <p:cNvCxnSpPr>
              <a:cxnSpLocks/>
              <a:stCxn id="48" idx="0"/>
              <a:endCxn id="55" idx="3"/>
            </p:cNvCxnSpPr>
            <p:nvPr/>
          </p:nvCxnSpPr>
          <p:spPr>
            <a:xfrm rot="16200000" flipV="1">
              <a:off x="1843570" y="3199863"/>
              <a:ext cx="122011" cy="514335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5B3BA8A-B40D-4CD4-9E78-F0647585C071}"/>
                </a:ext>
              </a:extLst>
            </p:cNvPr>
            <p:cNvCxnSpPr>
              <a:cxnSpLocks/>
              <a:stCxn id="56" idx="2"/>
              <a:endCxn id="48" idx="2"/>
            </p:cNvCxnSpPr>
            <p:nvPr/>
          </p:nvCxnSpPr>
          <p:spPr>
            <a:xfrm rot="5400000" flipH="1" flipV="1">
              <a:off x="1788803" y="3486734"/>
              <a:ext cx="20915" cy="724961"/>
            </a:xfrm>
            <a:prstGeom prst="bentConnector3">
              <a:avLst>
                <a:gd name="adj1" fmla="val -5009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28">
            <a:extLst>
              <a:ext uri="{FF2B5EF4-FFF2-40B4-BE49-F238E27FC236}">
                <a16:creationId xmlns:a16="http://schemas.microsoft.com/office/drawing/2014/main" id="{E9DC376B-2035-4333-8D60-02FCBB3591DC}"/>
              </a:ext>
            </a:extLst>
          </p:cNvPr>
          <p:cNvSpPr/>
          <p:nvPr/>
        </p:nvSpPr>
        <p:spPr>
          <a:xfrm>
            <a:off x="7143335" y="1890156"/>
            <a:ext cx="135922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00C7215-2157-4BE8-A574-8024002CDB93}"/>
              </a:ext>
            </a:extLst>
          </p:cNvPr>
          <p:cNvSpPr txBox="1"/>
          <p:nvPr/>
        </p:nvSpPr>
        <p:spPr>
          <a:xfrm rot="16200000">
            <a:off x="6975075" y="2863775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ARDUINO UNO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9AA62EB-E2E6-450E-A3CD-CAE58598AD5B}"/>
              </a:ext>
            </a:extLst>
          </p:cNvPr>
          <p:cNvSpPr txBox="1"/>
          <p:nvPr/>
        </p:nvSpPr>
        <p:spPr>
          <a:xfrm>
            <a:off x="7138457" y="1910096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+5V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70292F1-2E71-4DDA-B148-37325910A6B2}"/>
              </a:ext>
            </a:extLst>
          </p:cNvPr>
          <p:cNvSpPr txBox="1"/>
          <p:nvPr/>
        </p:nvSpPr>
        <p:spPr>
          <a:xfrm>
            <a:off x="7158375" y="3995895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GND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C74D8A5-88BC-4D59-8D78-F87AE493CD62}"/>
              </a:ext>
            </a:extLst>
          </p:cNvPr>
          <p:cNvSpPr txBox="1"/>
          <p:nvPr/>
        </p:nvSpPr>
        <p:spPr>
          <a:xfrm>
            <a:off x="7137000" y="241540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42CA059-D70D-4A04-A5C1-C2FC6E186D44}"/>
              </a:ext>
            </a:extLst>
          </p:cNvPr>
          <p:cNvSpPr txBox="1"/>
          <p:nvPr/>
        </p:nvSpPr>
        <p:spPr>
          <a:xfrm>
            <a:off x="7132832" y="256215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2075FE1-A176-42BE-A726-1FF936F300CD}"/>
              </a:ext>
            </a:extLst>
          </p:cNvPr>
          <p:cNvSpPr txBox="1"/>
          <p:nvPr/>
        </p:nvSpPr>
        <p:spPr>
          <a:xfrm>
            <a:off x="7134762" y="2694387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57CAF62-73FB-4BE9-BB7D-723BDE781A2A}"/>
              </a:ext>
            </a:extLst>
          </p:cNvPr>
          <p:cNvSpPr txBox="1"/>
          <p:nvPr/>
        </p:nvSpPr>
        <p:spPr>
          <a:xfrm>
            <a:off x="7138457" y="281480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D10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652BB53-A71C-486C-A665-380251EF8445}"/>
              </a:ext>
            </a:extLst>
          </p:cNvPr>
          <p:cNvSpPr txBox="1"/>
          <p:nvPr/>
        </p:nvSpPr>
        <p:spPr>
          <a:xfrm>
            <a:off x="7139089" y="2943671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D9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35A956E-E891-4E12-8844-5A9BACB713BB}"/>
              </a:ext>
            </a:extLst>
          </p:cNvPr>
          <p:cNvSpPr txBox="1"/>
          <p:nvPr/>
        </p:nvSpPr>
        <p:spPr>
          <a:xfrm>
            <a:off x="7139923" y="3055891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D8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6B9A1E2-FA28-4EF0-A9D4-9F0B0F158BC1}"/>
              </a:ext>
            </a:extLst>
          </p:cNvPr>
          <p:cNvGrpSpPr/>
          <p:nvPr/>
        </p:nvGrpSpPr>
        <p:grpSpPr>
          <a:xfrm>
            <a:off x="543975" y="639803"/>
            <a:ext cx="2947268" cy="3081386"/>
            <a:chOff x="543975" y="639803"/>
            <a:chExt cx="2947268" cy="3081386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7C2B1921-8557-4B54-913A-2FE91D683B22}"/>
                </a:ext>
              </a:extLst>
            </p:cNvPr>
            <p:cNvSpPr/>
            <p:nvPr/>
          </p:nvSpPr>
          <p:spPr>
            <a:xfrm>
              <a:off x="543975" y="639803"/>
              <a:ext cx="2947268" cy="3081386"/>
            </a:xfrm>
            <a:custGeom>
              <a:avLst/>
              <a:gdLst>
                <a:gd name="connsiteX0" fmla="*/ 0 w 2947268"/>
                <a:gd name="connsiteY0" fmla="*/ 0 h 3081386"/>
                <a:gd name="connsiteX1" fmla="*/ 648399 w 2947268"/>
                <a:gd name="connsiteY1" fmla="*/ 0 h 3081386"/>
                <a:gd name="connsiteX2" fmla="*/ 1296798 w 2947268"/>
                <a:gd name="connsiteY2" fmla="*/ 0 h 3081386"/>
                <a:gd name="connsiteX3" fmla="*/ 1915724 w 2947268"/>
                <a:gd name="connsiteY3" fmla="*/ 0 h 3081386"/>
                <a:gd name="connsiteX4" fmla="*/ 2947268 w 2947268"/>
                <a:gd name="connsiteY4" fmla="*/ 0 h 3081386"/>
                <a:gd name="connsiteX5" fmla="*/ 2947268 w 2947268"/>
                <a:gd name="connsiteY5" fmla="*/ 523836 h 3081386"/>
                <a:gd name="connsiteX6" fmla="*/ 2947268 w 2947268"/>
                <a:gd name="connsiteY6" fmla="*/ 1140113 h 3081386"/>
                <a:gd name="connsiteX7" fmla="*/ 2947268 w 2947268"/>
                <a:gd name="connsiteY7" fmla="*/ 1787204 h 3081386"/>
                <a:gd name="connsiteX8" fmla="*/ 2947268 w 2947268"/>
                <a:gd name="connsiteY8" fmla="*/ 2372667 h 3081386"/>
                <a:gd name="connsiteX9" fmla="*/ 2947268 w 2947268"/>
                <a:gd name="connsiteY9" fmla="*/ 3081386 h 3081386"/>
                <a:gd name="connsiteX10" fmla="*/ 2357814 w 2947268"/>
                <a:gd name="connsiteY10" fmla="*/ 3081386 h 3081386"/>
                <a:gd name="connsiteX11" fmla="*/ 1856779 w 2947268"/>
                <a:gd name="connsiteY11" fmla="*/ 3081386 h 3081386"/>
                <a:gd name="connsiteX12" fmla="*/ 1267325 w 2947268"/>
                <a:gd name="connsiteY12" fmla="*/ 3081386 h 3081386"/>
                <a:gd name="connsiteX13" fmla="*/ 648399 w 2947268"/>
                <a:gd name="connsiteY13" fmla="*/ 3081386 h 3081386"/>
                <a:gd name="connsiteX14" fmla="*/ 0 w 2947268"/>
                <a:gd name="connsiteY14" fmla="*/ 3081386 h 3081386"/>
                <a:gd name="connsiteX15" fmla="*/ 0 w 2947268"/>
                <a:gd name="connsiteY15" fmla="*/ 2495923 h 3081386"/>
                <a:gd name="connsiteX16" fmla="*/ 0 w 2947268"/>
                <a:gd name="connsiteY16" fmla="*/ 1879645 h 3081386"/>
                <a:gd name="connsiteX17" fmla="*/ 0 w 2947268"/>
                <a:gd name="connsiteY17" fmla="*/ 1324996 h 3081386"/>
                <a:gd name="connsiteX18" fmla="*/ 0 w 2947268"/>
                <a:gd name="connsiteY18" fmla="*/ 739533 h 3081386"/>
                <a:gd name="connsiteX19" fmla="*/ 0 w 2947268"/>
                <a:gd name="connsiteY19" fmla="*/ 0 h 308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47268" h="3081386" fill="none" extrusionOk="0">
                  <a:moveTo>
                    <a:pt x="0" y="0"/>
                  </a:moveTo>
                  <a:cubicBezTo>
                    <a:pt x="219623" y="16423"/>
                    <a:pt x="407875" y="-11033"/>
                    <a:pt x="648399" y="0"/>
                  </a:cubicBezTo>
                  <a:cubicBezTo>
                    <a:pt x="888923" y="11033"/>
                    <a:pt x="994979" y="-11545"/>
                    <a:pt x="1296798" y="0"/>
                  </a:cubicBezTo>
                  <a:cubicBezTo>
                    <a:pt x="1598617" y="11545"/>
                    <a:pt x="1628316" y="19895"/>
                    <a:pt x="1915724" y="0"/>
                  </a:cubicBezTo>
                  <a:cubicBezTo>
                    <a:pt x="2203132" y="-19895"/>
                    <a:pt x="2550532" y="-20041"/>
                    <a:pt x="2947268" y="0"/>
                  </a:cubicBezTo>
                  <a:cubicBezTo>
                    <a:pt x="2924539" y="191356"/>
                    <a:pt x="2951581" y="361443"/>
                    <a:pt x="2947268" y="523836"/>
                  </a:cubicBezTo>
                  <a:cubicBezTo>
                    <a:pt x="2942955" y="686229"/>
                    <a:pt x="2941085" y="843530"/>
                    <a:pt x="2947268" y="1140113"/>
                  </a:cubicBezTo>
                  <a:cubicBezTo>
                    <a:pt x="2953451" y="1436696"/>
                    <a:pt x="2952654" y="1531250"/>
                    <a:pt x="2947268" y="1787204"/>
                  </a:cubicBezTo>
                  <a:cubicBezTo>
                    <a:pt x="2941882" y="2043158"/>
                    <a:pt x="2943696" y="2180659"/>
                    <a:pt x="2947268" y="2372667"/>
                  </a:cubicBezTo>
                  <a:cubicBezTo>
                    <a:pt x="2950840" y="2564675"/>
                    <a:pt x="2956549" y="2799043"/>
                    <a:pt x="2947268" y="3081386"/>
                  </a:cubicBezTo>
                  <a:cubicBezTo>
                    <a:pt x="2754810" y="3055735"/>
                    <a:pt x="2580044" y="3064368"/>
                    <a:pt x="2357814" y="3081386"/>
                  </a:cubicBezTo>
                  <a:cubicBezTo>
                    <a:pt x="2135584" y="3098404"/>
                    <a:pt x="2060873" y="3060557"/>
                    <a:pt x="1856779" y="3081386"/>
                  </a:cubicBezTo>
                  <a:cubicBezTo>
                    <a:pt x="1652685" y="3102215"/>
                    <a:pt x="1496781" y="3062914"/>
                    <a:pt x="1267325" y="3081386"/>
                  </a:cubicBezTo>
                  <a:cubicBezTo>
                    <a:pt x="1037869" y="3099858"/>
                    <a:pt x="945967" y="3099005"/>
                    <a:pt x="648399" y="3081386"/>
                  </a:cubicBezTo>
                  <a:cubicBezTo>
                    <a:pt x="350831" y="3063767"/>
                    <a:pt x="217714" y="3101345"/>
                    <a:pt x="0" y="3081386"/>
                  </a:cubicBezTo>
                  <a:cubicBezTo>
                    <a:pt x="5473" y="2911487"/>
                    <a:pt x="-26016" y="2735164"/>
                    <a:pt x="0" y="2495923"/>
                  </a:cubicBezTo>
                  <a:cubicBezTo>
                    <a:pt x="26016" y="2256682"/>
                    <a:pt x="3331" y="2186800"/>
                    <a:pt x="0" y="1879645"/>
                  </a:cubicBezTo>
                  <a:cubicBezTo>
                    <a:pt x="-3331" y="1572490"/>
                    <a:pt x="10437" y="1549205"/>
                    <a:pt x="0" y="1324996"/>
                  </a:cubicBezTo>
                  <a:cubicBezTo>
                    <a:pt x="-10437" y="1100787"/>
                    <a:pt x="12002" y="1028727"/>
                    <a:pt x="0" y="739533"/>
                  </a:cubicBezTo>
                  <a:cubicBezTo>
                    <a:pt x="-12002" y="450339"/>
                    <a:pt x="2512" y="207758"/>
                    <a:pt x="0" y="0"/>
                  </a:cubicBezTo>
                  <a:close/>
                </a:path>
                <a:path w="2947268" h="3081386" stroke="0" extrusionOk="0">
                  <a:moveTo>
                    <a:pt x="0" y="0"/>
                  </a:moveTo>
                  <a:cubicBezTo>
                    <a:pt x="201512" y="-24953"/>
                    <a:pt x="254111" y="-3584"/>
                    <a:pt x="501036" y="0"/>
                  </a:cubicBezTo>
                  <a:cubicBezTo>
                    <a:pt x="747961" y="3584"/>
                    <a:pt x="833391" y="-26428"/>
                    <a:pt x="1031544" y="0"/>
                  </a:cubicBezTo>
                  <a:cubicBezTo>
                    <a:pt x="1229697" y="26428"/>
                    <a:pt x="1283345" y="6595"/>
                    <a:pt x="1532579" y="0"/>
                  </a:cubicBezTo>
                  <a:cubicBezTo>
                    <a:pt x="1781813" y="-6595"/>
                    <a:pt x="1909024" y="-27310"/>
                    <a:pt x="2180978" y="0"/>
                  </a:cubicBezTo>
                  <a:cubicBezTo>
                    <a:pt x="2452932" y="27310"/>
                    <a:pt x="2731151" y="14485"/>
                    <a:pt x="2947268" y="0"/>
                  </a:cubicBezTo>
                  <a:cubicBezTo>
                    <a:pt x="2943419" y="198219"/>
                    <a:pt x="2973857" y="435762"/>
                    <a:pt x="2947268" y="647091"/>
                  </a:cubicBezTo>
                  <a:cubicBezTo>
                    <a:pt x="2920679" y="858420"/>
                    <a:pt x="2957915" y="988395"/>
                    <a:pt x="2947268" y="1324996"/>
                  </a:cubicBezTo>
                  <a:cubicBezTo>
                    <a:pt x="2936621" y="1661598"/>
                    <a:pt x="2959985" y="1675229"/>
                    <a:pt x="2947268" y="1879645"/>
                  </a:cubicBezTo>
                  <a:cubicBezTo>
                    <a:pt x="2934551" y="2084061"/>
                    <a:pt x="2930203" y="2250428"/>
                    <a:pt x="2947268" y="2495923"/>
                  </a:cubicBezTo>
                  <a:cubicBezTo>
                    <a:pt x="2964333" y="2741418"/>
                    <a:pt x="2930025" y="2931600"/>
                    <a:pt x="2947268" y="3081386"/>
                  </a:cubicBezTo>
                  <a:cubicBezTo>
                    <a:pt x="2735296" y="3058124"/>
                    <a:pt x="2607335" y="3081420"/>
                    <a:pt x="2387287" y="3081386"/>
                  </a:cubicBezTo>
                  <a:cubicBezTo>
                    <a:pt x="2167239" y="3081352"/>
                    <a:pt x="2011287" y="3073463"/>
                    <a:pt x="1886252" y="3081386"/>
                  </a:cubicBezTo>
                  <a:cubicBezTo>
                    <a:pt x="1761218" y="3089309"/>
                    <a:pt x="1456744" y="3052600"/>
                    <a:pt x="1296798" y="3081386"/>
                  </a:cubicBezTo>
                  <a:cubicBezTo>
                    <a:pt x="1136852" y="3110172"/>
                    <a:pt x="962103" y="3098142"/>
                    <a:pt x="648399" y="3081386"/>
                  </a:cubicBezTo>
                  <a:cubicBezTo>
                    <a:pt x="334695" y="3064630"/>
                    <a:pt x="286695" y="3074843"/>
                    <a:pt x="0" y="3081386"/>
                  </a:cubicBezTo>
                  <a:cubicBezTo>
                    <a:pt x="1149" y="2935351"/>
                    <a:pt x="-18044" y="2767305"/>
                    <a:pt x="0" y="2557550"/>
                  </a:cubicBezTo>
                  <a:cubicBezTo>
                    <a:pt x="18044" y="2347795"/>
                    <a:pt x="21747" y="2126277"/>
                    <a:pt x="0" y="2002901"/>
                  </a:cubicBezTo>
                  <a:cubicBezTo>
                    <a:pt x="-21747" y="1879525"/>
                    <a:pt x="-32932" y="1645846"/>
                    <a:pt x="0" y="1324996"/>
                  </a:cubicBezTo>
                  <a:cubicBezTo>
                    <a:pt x="32932" y="1004147"/>
                    <a:pt x="25563" y="984763"/>
                    <a:pt x="0" y="708719"/>
                  </a:cubicBezTo>
                  <a:cubicBezTo>
                    <a:pt x="-25563" y="432675"/>
                    <a:pt x="30823" y="29575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65989324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1" name="TextBox 119">
              <a:extLst>
                <a:ext uri="{FF2B5EF4-FFF2-40B4-BE49-F238E27FC236}">
                  <a16:creationId xmlns:a16="http://schemas.microsoft.com/office/drawing/2014/main" id="{D0323449-BC8D-435D-9021-02983FEB6C08}"/>
                </a:ext>
              </a:extLst>
            </p:cNvPr>
            <p:cNvSpPr txBox="1"/>
            <p:nvPr/>
          </p:nvSpPr>
          <p:spPr>
            <a:xfrm>
              <a:off x="1213522" y="658072"/>
              <a:ext cx="1442226" cy="45859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s-MX" sz="2000" dirty="0">
                  <a:solidFill>
                    <a:srgbClr val="000000"/>
                  </a:solidFill>
                </a:rPr>
                <a:t>CONEXIONES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55">
                  <a:extLst>
                    <a:ext uri="{FF2B5EF4-FFF2-40B4-BE49-F238E27FC236}">
                      <a16:creationId xmlns:a16="http://schemas.microsoft.com/office/drawing/2014/main" id="{2F9B0CE2-8873-4C25-8F51-C907B30A0148}"/>
                    </a:ext>
                  </a:extLst>
                </p:cNvPr>
                <p:cNvSpPr txBox="1"/>
                <p:nvPr/>
              </p:nvSpPr>
              <p:spPr>
                <a:xfrm>
                  <a:off x="858500" y="1097714"/>
                  <a:ext cx="527593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55">
                  <a:extLst>
                    <a:ext uri="{FF2B5EF4-FFF2-40B4-BE49-F238E27FC236}">
                      <a16:creationId xmlns:a16="http://schemas.microsoft.com/office/drawing/2014/main" id="{2F9B0CE2-8873-4C25-8F51-C907B30A0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00" y="1097714"/>
                  <a:ext cx="527593" cy="3527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66">
                  <a:extLst>
                    <a:ext uri="{FF2B5EF4-FFF2-40B4-BE49-F238E27FC236}">
                      <a16:creationId xmlns:a16="http://schemas.microsoft.com/office/drawing/2014/main" id="{86C881FB-44E6-4DDD-8602-89C254DB0015}"/>
                    </a:ext>
                  </a:extLst>
                </p:cNvPr>
                <p:cNvSpPr txBox="1"/>
                <p:nvPr/>
              </p:nvSpPr>
              <p:spPr>
                <a:xfrm>
                  <a:off x="828376" y="1334685"/>
                  <a:ext cx="703425" cy="352766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3.3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66">
                  <a:extLst>
                    <a:ext uri="{FF2B5EF4-FFF2-40B4-BE49-F238E27FC236}">
                      <a16:creationId xmlns:a16="http://schemas.microsoft.com/office/drawing/2014/main" id="{86C881FB-44E6-4DDD-8602-89C254DB0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76" y="1334685"/>
                  <a:ext cx="703425" cy="3527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55">
                  <a:extLst>
                    <a:ext uri="{FF2B5EF4-FFF2-40B4-BE49-F238E27FC236}">
                      <a16:creationId xmlns:a16="http://schemas.microsoft.com/office/drawing/2014/main" id="{102522B3-7664-43C4-859E-3FDAB114AAB9}"/>
                    </a:ext>
                  </a:extLst>
                </p:cNvPr>
                <p:cNvSpPr txBox="1"/>
                <p:nvPr/>
              </p:nvSpPr>
              <p:spPr>
                <a:xfrm>
                  <a:off x="882026" y="1576568"/>
                  <a:ext cx="557801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55">
                  <a:extLst>
                    <a:ext uri="{FF2B5EF4-FFF2-40B4-BE49-F238E27FC236}">
                      <a16:creationId xmlns:a16="http://schemas.microsoft.com/office/drawing/2014/main" id="{102522B3-7664-43C4-859E-3FDAB114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26" y="1576568"/>
                  <a:ext cx="557801" cy="3527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55">
                  <a:extLst>
                    <a:ext uri="{FF2B5EF4-FFF2-40B4-BE49-F238E27FC236}">
                      <a16:creationId xmlns:a16="http://schemas.microsoft.com/office/drawing/2014/main" id="{C493BD22-5973-4D66-A36D-F588C054E643}"/>
                    </a:ext>
                  </a:extLst>
                </p:cNvPr>
                <p:cNvSpPr txBox="1"/>
                <p:nvPr/>
              </p:nvSpPr>
              <p:spPr>
                <a:xfrm>
                  <a:off x="788530" y="2412238"/>
                  <a:ext cx="2415964" cy="31749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𝑃𝑟𝑜𝑡𝑜𝑐𝑜𝑙𝑜𝑠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𝑐𝑜𝑚𝑢𝑛𝑖𝑐𝑎𝑐𝑖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𝑠𝑒𝑟𝑖𝑎𝑙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55">
                  <a:extLst>
                    <a:ext uri="{FF2B5EF4-FFF2-40B4-BE49-F238E27FC236}">
                      <a16:creationId xmlns:a16="http://schemas.microsoft.com/office/drawing/2014/main" id="{C493BD22-5973-4D66-A36D-F588C054E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30" y="2412238"/>
                  <a:ext cx="2415964" cy="317490"/>
                </a:xfrm>
                <a:prstGeom prst="rect">
                  <a:avLst/>
                </a:prstGeom>
                <a:blipFill>
                  <a:blip r:embed="rId6"/>
                  <a:stretch>
                    <a:fillRect l="-1763" r="-50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55">
                  <a:extLst>
                    <a:ext uri="{FF2B5EF4-FFF2-40B4-BE49-F238E27FC236}">
                      <a16:creationId xmlns:a16="http://schemas.microsoft.com/office/drawing/2014/main" id="{19C1B6AB-2717-49AC-AFC1-6F4B8CE89417}"/>
                    </a:ext>
                  </a:extLst>
                </p:cNvPr>
                <p:cNvSpPr txBox="1"/>
                <p:nvPr/>
              </p:nvSpPr>
              <p:spPr>
                <a:xfrm>
                  <a:off x="806219" y="2960287"/>
                  <a:ext cx="467356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𝑆𝑃𝐼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55">
                  <a:extLst>
                    <a:ext uri="{FF2B5EF4-FFF2-40B4-BE49-F238E27FC236}">
                      <a16:creationId xmlns:a16="http://schemas.microsoft.com/office/drawing/2014/main" id="{19C1B6AB-2717-49AC-AFC1-6F4B8CE89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19" y="2960287"/>
                  <a:ext cx="467356" cy="3527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B7B79851-E1D6-4982-9BA2-485339252EA0}"/>
                    </a:ext>
                  </a:extLst>
                </p:cNvPr>
                <p:cNvSpPr txBox="1"/>
                <p:nvPr/>
              </p:nvSpPr>
              <p:spPr>
                <a:xfrm>
                  <a:off x="1136023" y="2669284"/>
                  <a:ext cx="1574138" cy="94093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1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𝑀𝑂𝑆𝐼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𝑀𝐼𝑆𝑂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𝑆𝐶𝐾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𝐶𝑆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𝐸𝑙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𝑁𝑅𝐹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𝑙𝑙𝑒𝑣𝑎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2)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B7B79851-E1D6-4982-9BA2-485339252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023" y="2669284"/>
                  <a:ext cx="1574138" cy="9409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51C2F9D0-F04A-47CE-8661-F1374AB90F21}"/>
                </a:ext>
              </a:extLst>
            </p:cNvPr>
            <p:cNvCxnSpPr/>
            <p:nvPr/>
          </p:nvCxnSpPr>
          <p:spPr>
            <a:xfrm>
              <a:off x="1452239" y="1274096"/>
              <a:ext cx="15239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659F6327-C386-4F9C-ACF0-B1B161F29108}"/>
                </a:ext>
              </a:extLst>
            </p:cNvPr>
            <p:cNvCxnSpPr/>
            <p:nvPr/>
          </p:nvCxnSpPr>
          <p:spPr>
            <a:xfrm>
              <a:off x="1452239" y="1511067"/>
              <a:ext cx="152394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55">
                  <a:extLst>
                    <a:ext uri="{FF2B5EF4-FFF2-40B4-BE49-F238E27FC236}">
                      <a16:creationId xmlns:a16="http://schemas.microsoft.com/office/drawing/2014/main" id="{16D37298-E793-4407-9957-8E312D03E2E5}"/>
                    </a:ext>
                  </a:extLst>
                </p:cNvPr>
                <p:cNvSpPr txBox="1"/>
                <p:nvPr/>
              </p:nvSpPr>
              <p:spPr>
                <a:xfrm>
                  <a:off x="861973" y="1831630"/>
                  <a:ext cx="566181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𝑈𝑆𝐵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文本框 55">
                  <a:extLst>
                    <a:ext uri="{FF2B5EF4-FFF2-40B4-BE49-F238E27FC236}">
                      <a16:creationId xmlns:a16="http://schemas.microsoft.com/office/drawing/2014/main" id="{16D37298-E793-4407-9957-8E312D03E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73" y="1831630"/>
                  <a:ext cx="56618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4A169F85-FA12-4C24-80ED-33D60BD9B2F9}"/>
                </a:ext>
              </a:extLst>
            </p:cNvPr>
            <p:cNvCxnSpPr/>
            <p:nvPr/>
          </p:nvCxnSpPr>
          <p:spPr>
            <a:xfrm>
              <a:off x="1439827" y="1752950"/>
              <a:ext cx="15239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F328B1E2-678A-45D5-929D-F4E07A35C728}"/>
                </a:ext>
              </a:extLst>
            </p:cNvPr>
            <p:cNvCxnSpPr>
              <a:cxnSpLocks/>
            </p:cNvCxnSpPr>
            <p:nvPr/>
          </p:nvCxnSpPr>
          <p:spPr>
            <a:xfrm>
              <a:off x="2147720" y="2873451"/>
              <a:ext cx="87564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692C2D90-910A-4FF8-BF74-0BEB930B2052}"/>
                </a:ext>
              </a:extLst>
            </p:cNvPr>
            <p:cNvCxnSpPr>
              <a:cxnSpLocks/>
            </p:cNvCxnSpPr>
            <p:nvPr/>
          </p:nvCxnSpPr>
          <p:spPr>
            <a:xfrm>
              <a:off x="2147718" y="3034181"/>
              <a:ext cx="87564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9F47EBBC-DA46-44D6-BF70-0550A3EF1490}"/>
                </a:ext>
              </a:extLst>
            </p:cNvPr>
            <p:cNvCxnSpPr>
              <a:cxnSpLocks/>
            </p:cNvCxnSpPr>
            <p:nvPr/>
          </p:nvCxnSpPr>
          <p:spPr>
            <a:xfrm>
              <a:off x="2147718" y="3224777"/>
              <a:ext cx="87564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4CF020FF-7A8B-432C-BE05-38D58CC77F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0747" y="3414951"/>
              <a:ext cx="39261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A169C06-93E5-4C5D-8952-4A9541C5065D}"/>
              </a:ext>
            </a:extLst>
          </p:cNvPr>
          <p:cNvGrpSpPr/>
          <p:nvPr/>
        </p:nvGrpSpPr>
        <p:grpSpPr>
          <a:xfrm>
            <a:off x="4253619" y="1385532"/>
            <a:ext cx="1104961" cy="1520326"/>
            <a:chOff x="4253619" y="1385532"/>
            <a:chExt cx="1104961" cy="1520326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55C95F06-318D-4A03-8095-B061DD4BBEE6}"/>
                </a:ext>
              </a:extLst>
            </p:cNvPr>
            <p:cNvGrpSpPr/>
            <p:nvPr/>
          </p:nvGrpSpPr>
          <p:grpSpPr>
            <a:xfrm rot="16200000">
              <a:off x="4040724" y="1598427"/>
              <a:ext cx="1520326" cy="1094535"/>
              <a:chOff x="879662" y="2449808"/>
              <a:chExt cx="1520326" cy="1094535"/>
            </a:xfrm>
          </p:grpSpPr>
          <p:sp>
            <p:nvSpPr>
              <p:cNvPr id="110" name="Rectangle 39">
                <a:extLst>
                  <a:ext uri="{FF2B5EF4-FFF2-40B4-BE49-F238E27FC236}">
                    <a16:creationId xmlns:a16="http://schemas.microsoft.com/office/drawing/2014/main" id="{CDA454B4-CE38-467D-B287-C5BF50252050}"/>
                  </a:ext>
                </a:extLst>
              </p:cNvPr>
              <p:cNvSpPr/>
              <p:nvPr/>
            </p:nvSpPr>
            <p:spPr>
              <a:xfrm>
                <a:off x="879662" y="2449808"/>
                <a:ext cx="1520326" cy="109453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0C492010-148F-46C0-AD9C-2A638E1271C3}"/>
                  </a:ext>
                </a:extLst>
              </p:cNvPr>
              <p:cNvSpPr txBox="1"/>
              <p:nvPr/>
            </p:nvSpPr>
            <p:spPr>
              <a:xfrm>
                <a:off x="1138405" y="2518691"/>
                <a:ext cx="1002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LVC125A</a:t>
                </a:r>
              </a:p>
            </p:txBody>
          </p:sp>
        </p:grp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CA041D8A-5B15-4967-B384-EBAF0A4E7F06}"/>
                </a:ext>
              </a:extLst>
            </p:cNvPr>
            <p:cNvSpPr txBox="1"/>
            <p:nvPr/>
          </p:nvSpPr>
          <p:spPr>
            <a:xfrm>
              <a:off x="4872550" y="1746911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MOSI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0125CC4A-CA67-4B5F-A715-DD91B00D2D46}"/>
                </a:ext>
              </a:extLst>
            </p:cNvPr>
            <p:cNvSpPr txBox="1"/>
            <p:nvPr/>
          </p:nvSpPr>
          <p:spPr>
            <a:xfrm>
              <a:off x="4872550" y="1941753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MISO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A7AF255D-A7BC-43A1-B576-DA5530B497F5}"/>
                </a:ext>
              </a:extLst>
            </p:cNvPr>
            <p:cNvSpPr txBox="1"/>
            <p:nvPr/>
          </p:nvSpPr>
          <p:spPr>
            <a:xfrm>
              <a:off x="4965115" y="2121787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SCK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F18EF0DB-37CF-468E-9CF1-ACE863BBFDE5}"/>
                </a:ext>
              </a:extLst>
            </p:cNvPr>
            <p:cNvSpPr txBox="1"/>
            <p:nvPr/>
          </p:nvSpPr>
          <p:spPr>
            <a:xfrm>
              <a:off x="5033183" y="2298481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CS</a:t>
              </a: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93928C8-324E-4450-B354-629F09AFDDD4}"/>
                </a:ext>
              </a:extLst>
            </p:cNvPr>
            <p:cNvSpPr txBox="1"/>
            <p:nvPr/>
          </p:nvSpPr>
          <p:spPr>
            <a:xfrm>
              <a:off x="4934566" y="1400867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64327791-DE3C-4472-B2EB-A0B1CF9640E9}"/>
                </a:ext>
              </a:extLst>
            </p:cNvPr>
            <p:cNvSpPr txBox="1"/>
            <p:nvPr/>
          </p:nvSpPr>
          <p:spPr>
            <a:xfrm>
              <a:off x="4904999" y="264030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</p:grp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47D4C80D-B601-4A59-A4C5-00207726AA14}"/>
              </a:ext>
            </a:extLst>
          </p:cNvPr>
          <p:cNvCxnSpPr/>
          <p:nvPr/>
        </p:nvCxnSpPr>
        <p:spPr>
          <a:xfrm>
            <a:off x="1439827" y="1985518"/>
            <a:ext cx="15239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5077AEED-3DDF-4DEB-80EC-638F2EEAB46A}"/>
              </a:ext>
            </a:extLst>
          </p:cNvPr>
          <p:cNvSpPr txBox="1"/>
          <p:nvPr/>
        </p:nvSpPr>
        <p:spPr>
          <a:xfrm>
            <a:off x="8072102" y="2873440"/>
            <a:ext cx="43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USB</a:t>
            </a:r>
          </a:p>
        </p:txBody>
      </p: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985027B2-5E2D-441B-A821-F499F495EBEA}"/>
              </a:ext>
            </a:extLst>
          </p:cNvPr>
          <p:cNvGrpSpPr/>
          <p:nvPr/>
        </p:nvGrpSpPr>
        <p:grpSpPr>
          <a:xfrm>
            <a:off x="9953889" y="1890156"/>
            <a:ext cx="1948268" cy="2377440"/>
            <a:chOff x="9953889" y="1890156"/>
            <a:chExt cx="1948268" cy="2377440"/>
          </a:xfrm>
        </p:grpSpPr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6ED8ABA0-609C-4FA7-BA3D-15AE06482E44}"/>
                </a:ext>
              </a:extLst>
            </p:cNvPr>
            <p:cNvSpPr/>
            <p:nvPr/>
          </p:nvSpPr>
          <p:spPr>
            <a:xfrm>
              <a:off x="9962462" y="1890156"/>
              <a:ext cx="1939695" cy="2377440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0472D2DA-1851-4382-8AE0-788BECA4D98D}"/>
                </a:ext>
              </a:extLst>
            </p:cNvPr>
            <p:cNvSpPr txBox="1"/>
            <p:nvPr/>
          </p:nvSpPr>
          <p:spPr>
            <a:xfrm>
              <a:off x="10718949" y="281573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PC</a:t>
              </a: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F2C720C5-7802-4C25-B3CC-75945644BAA7}"/>
                </a:ext>
              </a:extLst>
            </p:cNvPr>
            <p:cNvSpPr txBox="1"/>
            <p:nvPr/>
          </p:nvSpPr>
          <p:spPr>
            <a:xfrm>
              <a:off x="9953889" y="2873440"/>
              <a:ext cx="439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USB</a:t>
              </a:r>
            </a:p>
          </p:txBody>
        </p:sp>
      </p:grp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F97C8690-DAD7-43B0-8722-A7E6F36D53E7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8511128" y="3000398"/>
            <a:ext cx="144276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8A5243CD-3DC6-4BF8-B5D3-2500C6A15A78}"/>
              </a:ext>
            </a:extLst>
          </p:cNvPr>
          <p:cNvCxnSpPr/>
          <p:nvPr/>
        </p:nvCxnSpPr>
        <p:spPr>
          <a:xfrm>
            <a:off x="3955938" y="3127226"/>
            <a:ext cx="15239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E226481E-0880-410A-8A26-ECB553A0A27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344543" y="2767267"/>
            <a:ext cx="124653" cy="35995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0317523C-6F57-49E7-B1E9-E49D1A3289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7720" y="3554367"/>
            <a:ext cx="2011418" cy="1157136"/>
          </a:xfrm>
          <a:prstGeom prst="bentConnector3">
            <a:avLst>
              <a:gd name="adj1" fmla="val 1008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52DC3D59-F42F-4479-9F45-E9CAE717A7B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5862489" y="4249811"/>
            <a:ext cx="1515658" cy="90248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23A7626F-0EC8-474C-BFF6-14E62DEA8C0E}"/>
              </a:ext>
            </a:extLst>
          </p:cNvPr>
          <p:cNvSpPr txBox="1"/>
          <p:nvPr/>
        </p:nvSpPr>
        <p:spPr>
          <a:xfrm>
            <a:off x="7146272" y="3776068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+3.3V</a:t>
            </a:r>
          </a:p>
        </p:txBody>
      </p: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5F2961A0-3F8E-4093-94AD-286DFAD9692B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 flipV="1">
            <a:off x="5856958" y="3903026"/>
            <a:ext cx="1289314" cy="677686"/>
          </a:xfrm>
          <a:prstGeom prst="bentConnector3">
            <a:avLst>
              <a:gd name="adj1" fmla="val 11364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angular 135">
            <a:extLst>
              <a:ext uri="{FF2B5EF4-FFF2-40B4-BE49-F238E27FC236}">
                <a16:creationId xmlns:a16="http://schemas.microsoft.com/office/drawing/2014/main" id="{BE60678D-A7FC-4491-AB15-9F933F9CCEEC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>
            <a:off x="5340446" y="1527825"/>
            <a:ext cx="1798011" cy="513076"/>
          </a:xfrm>
          <a:prstGeom prst="bentConnector3">
            <a:avLst>
              <a:gd name="adj1" fmla="val 7884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55">
                <a:extLst>
                  <a:ext uri="{FF2B5EF4-FFF2-40B4-BE49-F238E27FC236}">
                    <a16:creationId xmlns:a16="http://schemas.microsoft.com/office/drawing/2014/main" id="{2BA4CC56-FACD-4192-B51B-1A14835DECA6}"/>
                  </a:ext>
                </a:extLst>
              </p:cNvPr>
              <p:cNvSpPr txBox="1"/>
              <p:nvPr/>
            </p:nvSpPr>
            <p:spPr>
              <a:xfrm>
                <a:off x="979275" y="2045252"/>
                <a:ext cx="2083784" cy="33855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𝑃𝑜𝑟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𝑈𝑆𝐵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𝑒𝑛𝑡𝑖𝑒𝑛𝑑𝑒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𝑐𝑜𝑛𝑒𝑥𝑖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𝑈𝐴𝑅𝑇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MX" sz="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𝐺𝑁𝐷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𝑖𝑛𝑡𝑒𝑔𝑟𝑎𝑑𝑎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ú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𝑛𝑖𝑐𝑜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𝑐𝑎𝑏𝑙𝑒</m:t>
                      </m:r>
                      <m:r>
                        <a:rPr lang="es-MX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7" name="文本框 55">
                <a:extLst>
                  <a:ext uri="{FF2B5EF4-FFF2-40B4-BE49-F238E27FC236}">
                    <a16:creationId xmlns:a16="http://schemas.microsoft.com/office/drawing/2014/main" id="{2BA4CC56-FACD-4192-B51B-1A14835D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5" y="2045252"/>
                <a:ext cx="2083784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B653DC3A-65C8-406F-A9BC-99D1C1BD96DE}"/>
              </a:ext>
            </a:extLst>
          </p:cNvPr>
          <p:cNvCxnSpPr>
            <a:cxnSpLocks/>
            <a:stCxn id="92" idx="3"/>
            <a:endCxn id="52" idx="3"/>
          </p:cNvCxnSpPr>
          <p:nvPr/>
        </p:nvCxnSpPr>
        <p:spPr>
          <a:xfrm>
            <a:off x="5354965" y="2248745"/>
            <a:ext cx="2333" cy="1779436"/>
          </a:xfrm>
          <a:prstGeom prst="bentConnector3">
            <a:avLst>
              <a:gd name="adj1" fmla="val 14455979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FF3A43B0-3B4E-41ED-948C-E201F30CC6E8}"/>
              </a:ext>
            </a:extLst>
          </p:cNvPr>
          <p:cNvCxnSpPr>
            <a:cxnSpLocks/>
            <a:stCxn id="91" idx="3"/>
            <a:endCxn id="51" idx="3"/>
          </p:cNvCxnSpPr>
          <p:nvPr/>
        </p:nvCxnSpPr>
        <p:spPr>
          <a:xfrm>
            <a:off x="5358580" y="2068711"/>
            <a:ext cx="2333" cy="1779436"/>
          </a:xfrm>
          <a:prstGeom prst="bentConnector3">
            <a:avLst>
              <a:gd name="adj1" fmla="val 2265940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r 139">
            <a:extLst>
              <a:ext uri="{FF2B5EF4-FFF2-40B4-BE49-F238E27FC236}">
                <a16:creationId xmlns:a16="http://schemas.microsoft.com/office/drawing/2014/main" id="{466E6E85-A522-4300-8818-7E05B4959B90}"/>
              </a:ext>
            </a:extLst>
          </p:cNvPr>
          <p:cNvCxnSpPr>
            <a:cxnSpLocks/>
            <a:stCxn id="90" idx="3"/>
            <a:endCxn id="50" idx="3"/>
          </p:cNvCxnSpPr>
          <p:nvPr/>
        </p:nvCxnSpPr>
        <p:spPr>
          <a:xfrm>
            <a:off x="5358580" y="1873869"/>
            <a:ext cx="2333" cy="1779436"/>
          </a:xfrm>
          <a:prstGeom prst="bentConnector3">
            <a:avLst>
              <a:gd name="adj1" fmla="val 2995135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870847A5-DE93-4BDE-9E4F-E4C83882FAB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048260" y="2759196"/>
            <a:ext cx="1086502" cy="6214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7C6BF5F7-20CF-4CAA-9B7A-5767A6E6B04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881702" y="2614109"/>
            <a:ext cx="1251130" cy="75005"/>
          </a:xfrm>
          <a:prstGeom prst="bentConnector3">
            <a:avLst>
              <a:gd name="adj1" fmla="val 6784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r 152">
            <a:extLst>
              <a:ext uri="{FF2B5EF4-FFF2-40B4-BE49-F238E27FC236}">
                <a16:creationId xmlns:a16="http://schemas.microsoft.com/office/drawing/2014/main" id="{3195E9C0-0CB4-492D-AE78-27A07566467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699456" y="2466309"/>
            <a:ext cx="1437544" cy="76051"/>
          </a:xfrm>
          <a:prstGeom prst="bentConnector3">
            <a:avLst>
              <a:gd name="adj1" fmla="val 80325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r 161">
            <a:extLst>
              <a:ext uri="{FF2B5EF4-FFF2-40B4-BE49-F238E27FC236}">
                <a16:creationId xmlns:a16="http://schemas.microsoft.com/office/drawing/2014/main" id="{22128736-60B7-4F9D-ADC2-E857293DEB5E}"/>
              </a:ext>
            </a:extLst>
          </p:cNvPr>
          <p:cNvCxnSpPr>
            <a:cxnSpLocks/>
            <a:stCxn id="93" idx="3"/>
            <a:endCxn id="72" idx="1"/>
          </p:cNvCxnSpPr>
          <p:nvPr/>
        </p:nvCxnSpPr>
        <p:spPr>
          <a:xfrm>
            <a:off x="5352501" y="2425439"/>
            <a:ext cx="1785956" cy="516325"/>
          </a:xfrm>
          <a:prstGeom prst="bentConnector3">
            <a:avLst>
              <a:gd name="adj1" fmla="val 14016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angular 165">
            <a:extLst>
              <a:ext uri="{FF2B5EF4-FFF2-40B4-BE49-F238E27FC236}">
                <a16:creationId xmlns:a16="http://schemas.microsoft.com/office/drawing/2014/main" id="{3D36D926-1D4C-4F81-8D11-DA6A3E4970F5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 flipV="1">
            <a:off x="5358040" y="3070629"/>
            <a:ext cx="1781049" cy="1134246"/>
          </a:xfrm>
          <a:prstGeom prst="bentConnector3">
            <a:avLst>
              <a:gd name="adj1" fmla="val 5586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r 169">
            <a:extLst>
              <a:ext uri="{FF2B5EF4-FFF2-40B4-BE49-F238E27FC236}">
                <a16:creationId xmlns:a16="http://schemas.microsoft.com/office/drawing/2014/main" id="{DFC51922-113E-461C-BD2F-C9F2D2B95FB4}"/>
              </a:ext>
            </a:extLst>
          </p:cNvPr>
          <p:cNvCxnSpPr>
            <a:cxnSpLocks/>
            <a:stCxn id="54" idx="3"/>
            <a:endCxn id="74" idx="1"/>
          </p:cNvCxnSpPr>
          <p:nvPr/>
        </p:nvCxnSpPr>
        <p:spPr>
          <a:xfrm flipV="1">
            <a:off x="5353061" y="3182849"/>
            <a:ext cx="1786862" cy="1203802"/>
          </a:xfrm>
          <a:prstGeom prst="bentConnector3">
            <a:avLst>
              <a:gd name="adj1" fmla="val 6754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7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D8459CE-6C62-4B4E-B56D-A624458DC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72933"/>
              </p:ext>
            </p:extLst>
          </p:nvPr>
        </p:nvGraphicFramePr>
        <p:xfrm>
          <a:off x="2716213" y="3094038"/>
          <a:ext cx="6851650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4419600" imgH="1343025" progId="Excel.Sheet.12">
                  <p:embed/>
                </p:oleObj>
              </mc:Choice>
              <mc:Fallback>
                <p:oleObj name="Worksheet" r:id="rId3" imgW="4419600" imgH="1343025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D8459CE-6C62-4B4E-B56D-A624458DCA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6213" y="3094038"/>
                        <a:ext cx="6851650" cy="208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9F50B0EE-9D2B-4294-9877-48F5BB54D735}"/>
              </a:ext>
            </a:extLst>
          </p:cNvPr>
          <p:cNvGrpSpPr/>
          <p:nvPr/>
        </p:nvGrpSpPr>
        <p:grpSpPr>
          <a:xfrm>
            <a:off x="385011" y="377490"/>
            <a:ext cx="4825164" cy="1815393"/>
            <a:chOff x="1988708" y="5005531"/>
            <a:chExt cx="4748277" cy="1786466"/>
          </a:xfrm>
        </p:grpSpPr>
        <p:sp>
          <p:nvSpPr>
            <p:cNvPr id="8" name="Diagrama de flujo: entrada manual 7">
              <a:extLst>
                <a:ext uri="{FF2B5EF4-FFF2-40B4-BE49-F238E27FC236}">
                  <a16:creationId xmlns:a16="http://schemas.microsoft.com/office/drawing/2014/main" id="{2F85F398-C056-41E5-B436-FFA5564DD619}"/>
                </a:ext>
              </a:extLst>
            </p:cNvPr>
            <p:cNvSpPr/>
            <p:nvPr/>
          </p:nvSpPr>
          <p:spPr>
            <a:xfrm flipH="1">
              <a:off x="2277259" y="5005531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4496D6A-98CA-48A5-81FC-ED95239A88BC}"/>
                </a:ext>
              </a:extLst>
            </p:cNvPr>
            <p:cNvSpPr/>
            <p:nvPr/>
          </p:nvSpPr>
          <p:spPr>
            <a:xfrm flipH="1">
              <a:off x="3210831" y="5404124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/>
                <a:t>PRESUPUESTO CIRCUITO DE MONITOREO (ALTERNO)</a:t>
              </a:r>
            </a:p>
          </p:txBody>
        </p:sp>
        <p:pic>
          <p:nvPicPr>
            <p:cNvPr id="10" name="Imagen 9" descr="Forma, Flecha&#10;&#10;Descripción generada automáticamente">
              <a:extLst>
                <a:ext uri="{FF2B5EF4-FFF2-40B4-BE49-F238E27FC236}">
                  <a16:creationId xmlns:a16="http://schemas.microsoft.com/office/drawing/2014/main" id="{862872E4-3004-4800-9379-0A9BADE4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08" y="5207559"/>
              <a:ext cx="1584438" cy="158443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59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70F4B37A-2C6E-4AC8-B6A3-8AE3FF227D18}"/>
              </a:ext>
            </a:extLst>
          </p:cNvPr>
          <p:cNvGrpSpPr/>
          <p:nvPr/>
        </p:nvGrpSpPr>
        <p:grpSpPr>
          <a:xfrm>
            <a:off x="8673737" y="5355771"/>
            <a:ext cx="3518263" cy="1389180"/>
            <a:chOff x="7258564" y="4948854"/>
            <a:chExt cx="4748277" cy="1786466"/>
          </a:xfrm>
        </p:grpSpPr>
        <p:sp>
          <p:nvSpPr>
            <p:cNvPr id="26" name="Diagrama de flujo: entrada manual 25">
              <a:extLst>
                <a:ext uri="{FF2B5EF4-FFF2-40B4-BE49-F238E27FC236}">
                  <a16:creationId xmlns:a16="http://schemas.microsoft.com/office/drawing/2014/main" id="{2BA29FEF-77E6-43EC-8158-6F096F205CE5}"/>
                </a:ext>
              </a:extLst>
            </p:cNvPr>
            <p:cNvSpPr/>
            <p:nvPr/>
          </p:nvSpPr>
          <p:spPr>
            <a:xfrm>
              <a:off x="7707843" y="4948854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5D23DEF2-6BF1-4E8F-95D0-585033292280}"/>
                </a:ext>
              </a:extLst>
            </p:cNvPr>
            <p:cNvSpPr/>
            <p:nvPr/>
          </p:nvSpPr>
          <p:spPr>
            <a:xfrm>
              <a:off x="7258564" y="5347447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/>
                <a:t>CIRCUITO DE REMOTO</a:t>
              </a:r>
            </a:p>
          </p:txBody>
        </p:sp>
        <p:pic>
          <p:nvPicPr>
            <p:cNvPr id="28" name="Imagen 27" descr="Forma, Flecha&#10;&#10;Descripción generada automáticamente">
              <a:extLst>
                <a:ext uri="{FF2B5EF4-FFF2-40B4-BE49-F238E27FC236}">
                  <a16:creationId xmlns:a16="http://schemas.microsoft.com/office/drawing/2014/main" id="{B382355B-B516-45EB-B2FE-3102A368A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403" y="5150882"/>
              <a:ext cx="1584438" cy="1584438"/>
            </a:xfrm>
            <a:prstGeom prst="ellipse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D369EE07-4E0E-4EA8-8233-1785F8D14E9B}"/>
              </a:ext>
            </a:extLst>
          </p:cNvPr>
          <p:cNvGrpSpPr/>
          <p:nvPr/>
        </p:nvGrpSpPr>
        <p:grpSpPr>
          <a:xfrm>
            <a:off x="8912689" y="712270"/>
            <a:ext cx="2947268" cy="3505280"/>
            <a:chOff x="465375" y="300366"/>
            <a:chExt cx="2947268" cy="350528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80B8285-558D-44C6-AE06-DFD5A75298EC}"/>
                </a:ext>
              </a:extLst>
            </p:cNvPr>
            <p:cNvSpPr/>
            <p:nvPr/>
          </p:nvSpPr>
          <p:spPr>
            <a:xfrm>
              <a:off x="465375" y="300366"/>
              <a:ext cx="2947268" cy="3505280"/>
            </a:xfrm>
            <a:custGeom>
              <a:avLst/>
              <a:gdLst>
                <a:gd name="connsiteX0" fmla="*/ 0 w 2947268"/>
                <a:gd name="connsiteY0" fmla="*/ 0 h 3505280"/>
                <a:gd name="connsiteX1" fmla="*/ 501036 w 2947268"/>
                <a:gd name="connsiteY1" fmla="*/ 0 h 3505280"/>
                <a:gd name="connsiteX2" fmla="*/ 1031544 w 2947268"/>
                <a:gd name="connsiteY2" fmla="*/ 0 h 3505280"/>
                <a:gd name="connsiteX3" fmla="*/ 1532579 w 2947268"/>
                <a:gd name="connsiteY3" fmla="*/ 0 h 3505280"/>
                <a:gd name="connsiteX4" fmla="*/ 2180978 w 2947268"/>
                <a:gd name="connsiteY4" fmla="*/ 0 h 3505280"/>
                <a:gd name="connsiteX5" fmla="*/ 2947268 w 2947268"/>
                <a:gd name="connsiteY5" fmla="*/ 0 h 3505280"/>
                <a:gd name="connsiteX6" fmla="*/ 2947268 w 2947268"/>
                <a:gd name="connsiteY6" fmla="*/ 479055 h 3505280"/>
                <a:gd name="connsiteX7" fmla="*/ 2947268 w 2947268"/>
                <a:gd name="connsiteY7" fmla="*/ 1028215 h 3505280"/>
                <a:gd name="connsiteX8" fmla="*/ 2947268 w 2947268"/>
                <a:gd name="connsiteY8" fmla="*/ 1612429 h 3505280"/>
                <a:gd name="connsiteX9" fmla="*/ 2947268 w 2947268"/>
                <a:gd name="connsiteY9" fmla="*/ 2161589 h 3505280"/>
                <a:gd name="connsiteX10" fmla="*/ 2947268 w 2947268"/>
                <a:gd name="connsiteY10" fmla="*/ 2675697 h 3505280"/>
                <a:gd name="connsiteX11" fmla="*/ 2947268 w 2947268"/>
                <a:gd name="connsiteY11" fmla="*/ 3505280 h 3505280"/>
                <a:gd name="connsiteX12" fmla="*/ 2357814 w 2947268"/>
                <a:gd name="connsiteY12" fmla="*/ 3505280 h 3505280"/>
                <a:gd name="connsiteX13" fmla="*/ 1797833 w 2947268"/>
                <a:gd name="connsiteY13" fmla="*/ 3505280 h 3505280"/>
                <a:gd name="connsiteX14" fmla="*/ 1149435 w 2947268"/>
                <a:gd name="connsiteY14" fmla="*/ 3505280 h 3505280"/>
                <a:gd name="connsiteX15" fmla="*/ 648399 w 2947268"/>
                <a:gd name="connsiteY15" fmla="*/ 3505280 h 3505280"/>
                <a:gd name="connsiteX16" fmla="*/ 0 w 2947268"/>
                <a:gd name="connsiteY16" fmla="*/ 3505280 h 3505280"/>
                <a:gd name="connsiteX17" fmla="*/ 0 w 2947268"/>
                <a:gd name="connsiteY17" fmla="*/ 2991172 h 3505280"/>
                <a:gd name="connsiteX18" fmla="*/ 0 w 2947268"/>
                <a:gd name="connsiteY18" fmla="*/ 2406959 h 3505280"/>
                <a:gd name="connsiteX19" fmla="*/ 0 w 2947268"/>
                <a:gd name="connsiteY19" fmla="*/ 1857798 h 3505280"/>
                <a:gd name="connsiteX20" fmla="*/ 0 w 2947268"/>
                <a:gd name="connsiteY20" fmla="*/ 1203479 h 3505280"/>
                <a:gd name="connsiteX21" fmla="*/ 0 w 2947268"/>
                <a:gd name="connsiteY21" fmla="*/ 619266 h 3505280"/>
                <a:gd name="connsiteX22" fmla="*/ 0 w 2947268"/>
                <a:gd name="connsiteY22" fmla="*/ 0 h 350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47268" h="3505280" fill="none" extrusionOk="0">
                  <a:moveTo>
                    <a:pt x="0" y="0"/>
                  </a:moveTo>
                  <a:cubicBezTo>
                    <a:pt x="194302" y="15345"/>
                    <a:pt x="363508" y="12426"/>
                    <a:pt x="501036" y="0"/>
                  </a:cubicBezTo>
                  <a:cubicBezTo>
                    <a:pt x="638564" y="-12426"/>
                    <a:pt x="814516" y="-18425"/>
                    <a:pt x="1031544" y="0"/>
                  </a:cubicBezTo>
                  <a:cubicBezTo>
                    <a:pt x="1248572" y="18425"/>
                    <a:pt x="1359797" y="21725"/>
                    <a:pt x="1532579" y="0"/>
                  </a:cubicBezTo>
                  <a:cubicBezTo>
                    <a:pt x="1705361" y="-21725"/>
                    <a:pt x="1954342" y="10044"/>
                    <a:pt x="2180978" y="0"/>
                  </a:cubicBezTo>
                  <a:cubicBezTo>
                    <a:pt x="2407614" y="-10044"/>
                    <a:pt x="2682327" y="32391"/>
                    <a:pt x="2947268" y="0"/>
                  </a:cubicBezTo>
                  <a:cubicBezTo>
                    <a:pt x="2945468" y="168007"/>
                    <a:pt x="2930102" y="376329"/>
                    <a:pt x="2947268" y="479055"/>
                  </a:cubicBezTo>
                  <a:cubicBezTo>
                    <a:pt x="2964434" y="581781"/>
                    <a:pt x="2946955" y="883629"/>
                    <a:pt x="2947268" y="1028215"/>
                  </a:cubicBezTo>
                  <a:cubicBezTo>
                    <a:pt x="2947581" y="1172801"/>
                    <a:pt x="2918172" y="1415750"/>
                    <a:pt x="2947268" y="1612429"/>
                  </a:cubicBezTo>
                  <a:cubicBezTo>
                    <a:pt x="2976364" y="1809108"/>
                    <a:pt x="2969164" y="2009578"/>
                    <a:pt x="2947268" y="2161589"/>
                  </a:cubicBezTo>
                  <a:cubicBezTo>
                    <a:pt x="2925372" y="2313600"/>
                    <a:pt x="2954690" y="2484701"/>
                    <a:pt x="2947268" y="2675697"/>
                  </a:cubicBezTo>
                  <a:cubicBezTo>
                    <a:pt x="2939846" y="2866693"/>
                    <a:pt x="2937323" y="3105296"/>
                    <a:pt x="2947268" y="3505280"/>
                  </a:cubicBezTo>
                  <a:cubicBezTo>
                    <a:pt x="2740227" y="3510375"/>
                    <a:pt x="2583953" y="3495244"/>
                    <a:pt x="2357814" y="3505280"/>
                  </a:cubicBezTo>
                  <a:cubicBezTo>
                    <a:pt x="2131675" y="3515316"/>
                    <a:pt x="2022460" y="3494670"/>
                    <a:pt x="1797833" y="3505280"/>
                  </a:cubicBezTo>
                  <a:cubicBezTo>
                    <a:pt x="1573206" y="3515890"/>
                    <a:pt x="1306072" y="3493243"/>
                    <a:pt x="1149435" y="3505280"/>
                  </a:cubicBezTo>
                  <a:cubicBezTo>
                    <a:pt x="992798" y="3517317"/>
                    <a:pt x="886144" y="3492064"/>
                    <a:pt x="648399" y="3505280"/>
                  </a:cubicBezTo>
                  <a:cubicBezTo>
                    <a:pt x="410654" y="3518496"/>
                    <a:pt x="271843" y="3487621"/>
                    <a:pt x="0" y="3505280"/>
                  </a:cubicBezTo>
                  <a:cubicBezTo>
                    <a:pt x="-1288" y="3328498"/>
                    <a:pt x="-6005" y="3177913"/>
                    <a:pt x="0" y="2991172"/>
                  </a:cubicBezTo>
                  <a:cubicBezTo>
                    <a:pt x="6005" y="2804431"/>
                    <a:pt x="28816" y="2692248"/>
                    <a:pt x="0" y="2406959"/>
                  </a:cubicBezTo>
                  <a:cubicBezTo>
                    <a:pt x="-28816" y="2121670"/>
                    <a:pt x="7214" y="2099819"/>
                    <a:pt x="0" y="1857798"/>
                  </a:cubicBezTo>
                  <a:cubicBezTo>
                    <a:pt x="-7214" y="1615777"/>
                    <a:pt x="1693" y="1370007"/>
                    <a:pt x="0" y="1203479"/>
                  </a:cubicBezTo>
                  <a:cubicBezTo>
                    <a:pt x="-1693" y="1036951"/>
                    <a:pt x="18030" y="736480"/>
                    <a:pt x="0" y="619266"/>
                  </a:cubicBezTo>
                  <a:cubicBezTo>
                    <a:pt x="-18030" y="502052"/>
                    <a:pt x="-23735" y="140736"/>
                    <a:pt x="0" y="0"/>
                  </a:cubicBezTo>
                  <a:close/>
                </a:path>
                <a:path w="2947268" h="3505280" stroke="0" extrusionOk="0">
                  <a:moveTo>
                    <a:pt x="0" y="0"/>
                  </a:moveTo>
                  <a:cubicBezTo>
                    <a:pt x="201512" y="-24953"/>
                    <a:pt x="254111" y="-3584"/>
                    <a:pt x="501036" y="0"/>
                  </a:cubicBezTo>
                  <a:cubicBezTo>
                    <a:pt x="747961" y="3584"/>
                    <a:pt x="833391" y="-26428"/>
                    <a:pt x="1031544" y="0"/>
                  </a:cubicBezTo>
                  <a:cubicBezTo>
                    <a:pt x="1229697" y="26428"/>
                    <a:pt x="1283345" y="6595"/>
                    <a:pt x="1532579" y="0"/>
                  </a:cubicBezTo>
                  <a:cubicBezTo>
                    <a:pt x="1781813" y="-6595"/>
                    <a:pt x="1909024" y="-27310"/>
                    <a:pt x="2180978" y="0"/>
                  </a:cubicBezTo>
                  <a:cubicBezTo>
                    <a:pt x="2452932" y="27310"/>
                    <a:pt x="2731151" y="14485"/>
                    <a:pt x="2947268" y="0"/>
                  </a:cubicBezTo>
                  <a:cubicBezTo>
                    <a:pt x="2926663" y="158372"/>
                    <a:pt x="2944121" y="442452"/>
                    <a:pt x="2947268" y="619266"/>
                  </a:cubicBezTo>
                  <a:cubicBezTo>
                    <a:pt x="2950415" y="796080"/>
                    <a:pt x="2950295" y="992902"/>
                    <a:pt x="2947268" y="1273585"/>
                  </a:cubicBezTo>
                  <a:cubicBezTo>
                    <a:pt x="2944241" y="1554268"/>
                    <a:pt x="2967101" y="1680395"/>
                    <a:pt x="2947268" y="1787693"/>
                  </a:cubicBezTo>
                  <a:cubicBezTo>
                    <a:pt x="2927435" y="1894991"/>
                    <a:pt x="2940981" y="2225225"/>
                    <a:pt x="2947268" y="2371906"/>
                  </a:cubicBezTo>
                  <a:cubicBezTo>
                    <a:pt x="2953555" y="2518587"/>
                    <a:pt x="2928473" y="2752816"/>
                    <a:pt x="2947268" y="2921067"/>
                  </a:cubicBezTo>
                  <a:cubicBezTo>
                    <a:pt x="2966063" y="3089318"/>
                    <a:pt x="2943540" y="3381722"/>
                    <a:pt x="2947268" y="3505280"/>
                  </a:cubicBezTo>
                  <a:cubicBezTo>
                    <a:pt x="2812285" y="3486883"/>
                    <a:pt x="2578871" y="3493572"/>
                    <a:pt x="2387287" y="3505280"/>
                  </a:cubicBezTo>
                  <a:cubicBezTo>
                    <a:pt x="2195703" y="3516988"/>
                    <a:pt x="1957779" y="3476494"/>
                    <a:pt x="1797833" y="3505280"/>
                  </a:cubicBezTo>
                  <a:cubicBezTo>
                    <a:pt x="1637887" y="3534066"/>
                    <a:pt x="1461064" y="3516865"/>
                    <a:pt x="1149435" y="3505280"/>
                  </a:cubicBezTo>
                  <a:cubicBezTo>
                    <a:pt x="837806" y="3493695"/>
                    <a:pt x="693723" y="3491727"/>
                    <a:pt x="559981" y="3505280"/>
                  </a:cubicBezTo>
                  <a:cubicBezTo>
                    <a:pt x="426239" y="3518833"/>
                    <a:pt x="135466" y="3494530"/>
                    <a:pt x="0" y="3505280"/>
                  </a:cubicBezTo>
                  <a:cubicBezTo>
                    <a:pt x="-8948" y="3339760"/>
                    <a:pt x="-19033" y="3125220"/>
                    <a:pt x="0" y="2991172"/>
                  </a:cubicBezTo>
                  <a:cubicBezTo>
                    <a:pt x="19033" y="2857124"/>
                    <a:pt x="-22435" y="2573530"/>
                    <a:pt x="0" y="2336853"/>
                  </a:cubicBezTo>
                  <a:cubicBezTo>
                    <a:pt x="22435" y="2100176"/>
                    <a:pt x="-2287" y="1922336"/>
                    <a:pt x="0" y="1752640"/>
                  </a:cubicBezTo>
                  <a:cubicBezTo>
                    <a:pt x="2287" y="1582944"/>
                    <a:pt x="-4194" y="1427127"/>
                    <a:pt x="0" y="1273585"/>
                  </a:cubicBezTo>
                  <a:cubicBezTo>
                    <a:pt x="4194" y="1120043"/>
                    <a:pt x="18376" y="917602"/>
                    <a:pt x="0" y="619266"/>
                  </a:cubicBezTo>
                  <a:cubicBezTo>
                    <a:pt x="-18376" y="320930"/>
                    <a:pt x="-14038" y="18088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65989324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TextBox 119">
              <a:extLst>
                <a:ext uri="{FF2B5EF4-FFF2-40B4-BE49-F238E27FC236}">
                  <a16:creationId xmlns:a16="http://schemas.microsoft.com/office/drawing/2014/main" id="{726F20B9-4605-4FD4-9AA4-EAE770A01253}"/>
                </a:ext>
              </a:extLst>
            </p:cNvPr>
            <p:cNvSpPr txBox="1"/>
            <p:nvPr/>
          </p:nvSpPr>
          <p:spPr>
            <a:xfrm>
              <a:off x="1258506" y="381336"/>
              <a:ext cx="1442226" cy="45859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s-MX" sz="2000" dirty="0">
                  <a:solidFill>
                    <a:srgbClr val="000000"/>
                  </a:solidFill>
                </a:rPr>
                <a:t>CONEXIONES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55">
                  <a:extLst>
                    <a:ext uri="{FF2B5EF4-FFF2-40B4-BE49-F238E27FC236}">
                      <a16:creationId xmlns:a16="http://schemas.microsoft.com/office/drawing/2014/main" id="{440B5AAD-EA5C-4DF6-A0F5-59C38B4EC99D}"/>
                    </a:ext>
                  </a:extLst>
                </p:cNvPr>
                <p:cNvSpPr txBox="1"/>
                <p:nvPr/>
              </p:nvSpPr>
              <p:spPr>
                <a:xfrm>
                  <a:off x="858500" y="1097714"/>
                  <a:ext cx="527593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55">
                  <a:extLst>
                    <a:ext uri="{FF2B5EF4-FFF2-40B4-BE49-F238E27FC236}">
                      <a16:creationId xmlns:a16="http://schemas.microsoft.com/office/drawing/2014/main" id="{440B5AAD-EA5C-4DF6-A0F5-59C38B4E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00" y="1097714"/>
                  <a:ext cx="527593" cy="3527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66">
                  <a:extLst>
                    <a:ext uri="{FF2B5EF4-FFF2-40B4-BE49-F238E27FC236}">
                      <a16:creationId xmlns:a16="http://schemas.microsoft.com/office/drawing/2014/main" id="{9F0FEC7C-01E2-4453-9141-4D94F19A96DF}"/>
                    </a:ext>
                  </a:extLst>
                </p:cNvPr>
                <p:cNvSpPr txBox="1"/>
                <p:nvPr/>
              </p:nvSpPr>
              <p:spPr>
                <a:xfrm>
                  <a:off x="828376" y="1334685"/>
                  <a:ext cx="703425" cy="352766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3.3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66">
                  <a:extLst>
                    <a:ext uri="{FF2B5EF4-FFF2-40B4-BE49-F238E27FC236}">
                      <a16:creationId xmlns:a16="http://schemas.microsoft.com/office/drawing/2014/main" id="{9F0FEC7C-01E2-4453-9141-4D94F19A9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76" y="1334685"/>
                  <a:ext cx="703425" cy="3527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55">
                  <a:extLst>
                    <a:ext uri="{FF2B5EF4-FFF2-40B4-BE49-F238E27FC236}">
                      <a16:creationId xmlns:a16="http://schemas.microsoft.com/office/drawing/2014/main" id="{6E2C0FFD-21F3-449D-8ED1-0100D6584FBA}"/>
                    </a:ext>
                  </a:extLst>
                </p:cNvPr>
                <p:cNvSpPr txBox="1"/>
                <p:nvPr/>
              </p:nvSpPr>
              <p:spPr>
                <a:xfrm>
                  <a:off x="882026" y="1576568"/>
                  <a:ext cx="557801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55">
                  <a:extLst>
                    <a:ext uri="{FF2B5EF4-FFF2-40B4-BE49-F238E27FC236}">
                      <a16:creationId xmlns:a16="http://schemas.microsoft.com/office/drawing/2014/main" id="{6E2C0FFD-21F3-449D-8ED1-0100D6584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26" y="1576568"/>
                  <a:ext cx="557801" cy="3527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55">
                  <a:extLst>
                    <a:ext uri="{FF2B5EF4-FFF2-40B4-BE49-F238E27FC236}">
                      <a16:creationId xmlns:a16="http://schemas.microsoft.com/office/drawing/2014/main" id="{56AA5996-6438-4E00-A9D0-DB46B2C82AFF}"/>
                    </a:ext>
                  </a:extLst>
                </p:cNvPr>
                <p:cNvSpPr txBox="1"/>
                <p:nvPr/>
              </p:nvSpPr>
              <p:spPr>
                <a:xfrm>
                  <a:off x="800073" y="2103360"/>
                  <a:ext cx="2415964" cy="31749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𝑃𝑟𝑜𝑡𝑜𝑐𝑜𝑙𝑜𝑠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𝑐𝑜𝑚𝑢𝑛𝑖𝑐𝑎𝑐𝑖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𝑠𝑒𝑟𝑖𝑎𝑙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55">
                  <a:extLst>
                    <a:ext uri="{FF2B5EF4-FFF2-40B4-BE49-F238E27FC236}">
                      <a16:creationId xmlns:a16="http://schemas.microsoft.com/office/drawing/2014/main" id="{56AA5996-6438-4E00-A9D0-DB46B2C82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73" y="2103360"/>
                  <a:ext cx="2415964" cy="317490"/>
                </a:xfrm>
                <a:prstGeom prst="rect">
                  <a:avLst/>
                </a:prstGeom>
                <a:blipFill>
                  <a:blip r:embed="rId6"/>
                  <a:stretch>
                    <a:fillRect l="-2020" r="-50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55">
                  <a:extLst>
                    <a:ext uri="{FF2B5EF4-FFF2-40B4-BE49-F238E27FC236}">
                      <a16:creationId xmlns:a16="http://schemas.microsoft.com/office/drawing/2014/main" id="{85DFCB3F-EC90-4E4F-8720-2B08BBDF63F2}"/>
                    </a:ext>
                  </a:extLst>
                </p:cNvPr>
                <p:cNvSpPr txBox="1"/>
                <p:nvPr/>
              </p:nvSpPr>
              <p:spPr>
                <a:xfrm>
                  <a:off x="817762" y="2651409"/>
                  <a:ext cx="467356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𝑆𝑃𝐼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55">
                  <a:extLst>
                    <a:ext uri="{FF2B5EF4-FFF2-40B4-BE49-F238E27FC236}">
                      <a16:creationId xmlns:a16="http://schemas.microsoft.com/office/drawing/2014/main" id="{85DFCB3F-EC90-4E4F-8720-2B08BBDF6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62" y="2651409"/>
                  <a:ext cx="467356" cy="3527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7117585-350A-49B0-BAAC-0DCCAF89AC12}"/>
                    </a:ext>
                  </a:extLst>
                </p:cNvPr>
                <p:cNvSpPr txBox="1"/>
                <p:nvPr/>
              </p:nvSpPr>
              <p:spPr>
                <a:xfrm>
                  <a:off x="1147566" y="2360406"/>
                  <a:ext cx="1574138" cy="94093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1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𝑀𝑂𝑆𝐼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𝑀𝐼𝑆𝑂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𝑆𝐶𝐾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𝐶𝑆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𝐸𝑙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𝑁𝑅𝐹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𝑙𝑙𝑒𝑣𝑎</m:t>
                                    </m:r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2)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7117585-350A-49B0-BAAC-0DCCAF89A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66" y="2360406"/>
                  <a:ext cx="1574138" cy="9409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A7B7114-002F-4A43-B005-CFFFFE97F415}"/>
                </a:ext>
              </a:extLst>
            </p:cNvPr>
            <p:cNvCxnSpPr/>
            <p:nvPr/>
          </p:nvCxnSpPr>
          <p:spPr>
            <a:xfrm>
              <a:off x="1452239" y="1274096"/>
              <a:ext cx="15239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F6277E7-CB99-4221-9B5D-05EB2074833E}"/>
                </a:ext>
              </a:extLst>
            </p:cNvPr>
            <p:cNvCxnSpPr/>
            <p:nvPr/>
          </p:nvCxnSpPr>
          <p:spPr>
            <a:xfrm>
              <a:off x="1452239" y="1511067"/>
              <a:ext cx="152394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55">
                  <a:extLst>
                    <a:ext uri="{FF2B5EF4-FFF2-40B4-BE49-F238E27FC236}">
                      <a16:creationId xmlns:a16="http://schemas.microsoft.com/office/drawing/2014/main" id="{800A5C41-9012-477B-92F6-0BA7D3595E7C}"/>
                    </a:ext>
                  </a:extLst>
                </p:cNvPr>
                <p:cNvSpPr txBox="1"/>
                <p:nvPr/>
              </p:nvSpPr>
              <p:spPr>
                <a:xfrm>
                  <a:off x="779141" y="864896"/>
                  <a:ext cx="686406" cy="369154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MX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BAT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55">
                  <a:extLst>
                    <a:ext uri="{FF2B5EF4-FFF2-40B4-BE49-F238E27FC236}">
                      <a16:creationId xmlns:a16="http://schemas.microsoft.com/office/drawing/2014/main" id="{800A5C41-9012-477B-92F6-0BA7D359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41" y="864896"/>
                  <a:ext cx="686406" cy="3691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55">
                  <a:extLst>
                    <a:ext uri="{FF2B5EF4-FFF2-40B4-BE49-F238E27FC236}">
                      <a16:creationId xmlns:a16="http://schemas.microsoft.com/office/drawing/2014/main" id="{D3D123CD-0CCB-420C-8396-A3CAE0A99394}"/>
                    </a:ext>
                  </a:extLst>
                </p:cNvPr>
                <p:cNvSpPr txBox="1"/>
                <p:nvPr/>
              </p:nvSpPr>
              <p:spPr>
                <a:xfrm>
                  <a:off x="753806" y="1808986"/>
                  <a:ext cx="1182987" cy="35276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𝑃𝐼𝑁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𝐷𝐼𝐺𝐼𝑇𝐴𝐿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55">
                  <a:extLst>
                    <a:ext uri="{FF2B5EF4-FFF2-40B4-BE49-F238E27FC236}">
                      <a16:creationId xmlns:a16="http://schemas.microsoft.com/office/drawing/2014/main" id="{D3D123CD-0CCB-420C-8396-A3CAE0A99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06" y="1808986"/>
                  <a:ext cx="1182987" cy="352766"/>
                </a:xfrm>
                <a:prstGeom prst="rect">
                  <a:avLst/>
                </a:prstGeom>
                <a:blipFill>
                  <a:blip r:embed="rId10"/>
                  <a:stretch>
                    <a:fillRect l="-51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0151415-F028-4FA9-90D5-8F05D2921336}"/>
                </a:ext>
              </a:extLst>
            </p:cNvPr>
            <p:cNvCxnSpPr/>
            <p:nvPr/>
          </p:nvCxnSpPr>
          <p:spPr>
            <a:xfrm>
              <a:off x="1452238" y="1049473"/>
              <a:ext cx="1523942" cy="0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1A7C101F-75DD-45EB-9305-ED8083C38D04}"/>
                </a:ext>
              </a:extLst>
            </p:cNvPr>
            <p:cNvCxnSpPr/>
            <p:nvPr/>
          </p:nvCxnSpPr>
          <p:spPr>
            <a:xfrm>
              <a:off x="1439827" y="1752950"/>
              <a:ext cx="15239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EA5C8F4-4B51-4E29-AB25-9966E6BB779A}"/>
                </a:ext>
              </a:extLst>
            </p:cNvPr>
            <p:cNvCxnSpPr>
              <a:cxnSpLocks/>
            </p:cNvCxnSpPr>
            <p:nvPr/>
          </p:nvCxnSpPr>
          <p:spPr>
            <a:xfrm>
              <a:off x="1880318" y="2001857"/>
              <a:ext cx="108345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DE0FA8F-6688-44B1-BFA1-5B57D58F08A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263" y="2564573"/>
              <a:ext cx="87564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2B47C2E-C889-4286-8E43-739B9BAEC55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261" y="2725303"/>
              <a:ext cx="87564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6F31303-8DD4-4790-8EE3-F65471FEF380}"/>
                </a:ext>
              </a:extLst>
            </p:cNvPr>
            <p:cNvCxnSpPr>
              <a:cxnSpLocks/>
            </p:cNvCxnSpPr>
            <p:nvPr/>
          </p:nvCxnSpPr>
          <p:spPr>
            <a:xfrm>
              <a:off x="2159261" y="2915899"/>
              <a:ext cx="87564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BE28C1E-FFF5-4CE8-8BFB-FBD56EB5AD0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290" y="3106073"/>
              <a:ext cx="39261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55">
                  <a:extLst>
                    <a:ext uri="{FF2B5EF4-FFF2-40B4-BE49-F238E27FC236}">
                      <a16:creationId xmlns:a16="http://schemas.microsoft.com/office/drawing/2014/main" id="{A1E67AA2-D86B-4398-965E-1342AB49B46A}"/>
                    </a:ext>
                  </a:extLst>
                </p:cNvPr>
                <p:cNvSpPr txBox="1"/>
                <p:nvPr/>
              </p:nvSpPr>
              <p:spPr>
                <a:xfrm>
                  <a:off x="803519" y="3326120"/>
                  <a:ext cx="495841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MX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s-MX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55">
                  <a:extLst>
                    <a:ext uri="{FF2B5EF4-FFF2-40B4-BE49-F238E27FC236}">
                      <a16:creationId xmlns:a16="http://schemas.microsoft.com/office/drawing/2014/main" id="{A1E67AA2-D86B-4398-965E-1342AB49B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19" y="3326120"/>
                  <a:ext cx="49584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110F9A6A-D662-488E-BD37-5A8D8FE6B86A}"/>
                    </a:ext>
                  </a:extLst>
                </p:cNvPr>
                <p:cNvSpPr txBox="1"/>
                <p:nvPr/>
              </p:nvSpPr>
              <p:spPr>
                <a:xfrm>
                  <a:off x="1183694" y="3243424"/>
                  <a:ext cx="532004" cy="452816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1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𝑆𝐷𝐴</m:t>
                                    </m:r>
                                  </m:e>
                                  <m:e>
                                    <m:r>
                                      <a:rPr lang="es-MX" sz="105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𝑆𝐶𝐿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110F9A6A-D662-488E-BD37-5A8D8FE6B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4" y="3243424"/>
                  <a:ext cx="532004" cy="452816"/>
                </a:xfrm>
                <a:prstGeom prst="rect">
                  <a:avLst/>
                </a:prstGeom>
                <a:blipFill>
                  <a:blip r:embed="rId12"/>
                  <a:stretch>
                    <a:fillRect l="-111494" t="-177027" r="-93103" b="-25405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0A784C0-E2B3-4FE8-98E1-FC36C7F2E1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6648" y="3426256"/>
              <a:ext cx="1268255" cy="0"/>
            </a:xfrm>
            <a:prstGeom prst="line">
              <a:avLst/>
            </a:prstGeom>
            <a:ln w="38100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531B1AB4-5D57-486A-B676-EAAC622179CF}"/>
                </a:ext>
              </a:extLst>
            </p:cNvPr>
            <p:cNvCxnSpPr>
              <a:cxnSpLocks/>
            </p:cNvCxnSpPr>
            <p:nvPr/>
          </p:nvCxnSpPr>
          <p:spPr>
            <a:xfrm>
              <a:off x="1766648" y="3558866"/>
              <a:ext cx="1268255" cy="0"/>
            </a:xfrm>
            <a:prstGeom prst="line">
              <a:avLst/>
            </a:prstGeom>
            <a:ln w="381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28">
            <a:extLst>
              <a:ext uri="{FF2B5EF4-FFF2-40B4-BE49-F238E27FC236}">
                <a16:creationId xmlns:a16="http://schemas.microsoft.com/office/drawing/2014/main" id="{2EDE70FC-055E-4FD4-86E4-2049052E73CD}"/>
              </a:ext>
            </a:extLst>
          </p:cNvPr>
          <p:cNvSpPr/>
          <p:nvPr/>
        </p:nvSpPr>
        <p:spPr>
          <a:xfrm>
            <a:off x="3429230" y="2310802"/>
            <a:ext cx="135922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7DCA74A-7A2B-4554-BA2C-1A8C46CD3EEB}"/>
              </a:ext>
            </a:extLst>
          </p:cNvPr>
          <p:cNvSpPr txBox="1"/>
          <p:nvPr/>
        </p:nvSpPr>
        <p:spPr>
          <a:xfrm rot="16200000">
            <a:off x="3183971" y="331485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ARDUINO NANO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5F812DD-0299-4C7A-AD9B-E278551759EB}"/>
              </a:ext>
            </a:extLst>
          </p:cNvPr>
          <p:cNvSpPr txBox="1"/>
          <p:nvPr/>
        </p:nvSpPr>
        <p:spPr>
          <a:xfrm>
            <a:off x="3424850" y="2912367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+5V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2701F80-DAF2-4ADF-BB6E-D7BA5B8A04A2}"/>
              </a:ext>
            </a:extLst>
          </p:cNvPr>
          <p:cNvSpPr txBox="1"/>
          <p:nvPr/>
        </p:nvSpPr>
        <p:spPr>
          <a:xfrm>
            <a:off x="4360025" y="4448791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GND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00870F6-6DFE-4942-A90E-C7E214455A6A}"/>
              </a:ext>
            </a:extLst>
          </p:cNvPr>
          <p:cNvSpPr txBox="1"/>
          <p:nvPr/>
        </p:nvSpPr>
        <p:spPr>
          <a:xfrm>
            <a:off x="3423758" y="3543941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E9AE4DF-B845-4295-811C-5900E1D89C33}"/>
              </a:ext>
            </a:extLst>
          </p:cNvPr>
          <p:cNvSpPr txBox="1"/>
          <p:nvPr/>
        </p:nvSpPr>
        <p:spPr>
          <a:xfrm>
            <a:off x="3419590" y="3690695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5B96FA-AC5C-43AA-BC1A-117FC8819DCC}"/>
              </a:ext>
            </a:extLst>
          </p:cNvPr>
          <p:cNvSpPr txBox="1"/>
          <p:nvPr/>
        </p:nvSpPr>
        <p:spPr>
          <a:xfrm>
            <a:off x="3421520" y="382292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C977787-9421-4511-8DB9-1324FD8E0769}"/>
              </a:ext>
            </a:extLst>
          </p:cNvPr>
          <p:cNvSpPr txBox="1"/>
          <p:nvPr/>
        </p:nvSpPr>
        <p:spPr>
          <a:xfrm>
            <a:off x="3425215" y="3943345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D10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9E9EC04-201E-4251-B4B7-335EA36EC62D}"/>
              </a:ext>
            </a:extLst>
          </p:cNvPr>
          <p:cNvSpPr txBox="1"/>
          <p:nvPr/>
        </p:nvSpPr>
        <p:spPr>
          <a:xfrm>
            <a:off x="3425847" y="4072210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D9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494F636-EAE4-4B1E-9789-824B7E6C0A6A}"/>
              </a:ext>
            </a:extLst>
          </p:cNvPr>
          <p:cNvSpPr txBox="1"/>
          <p:nvPr/>
        </p:nvSpPr>
        <p:spPr>
          <a:xfrm>
            <a:off x="3425209" y="264013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A5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1007236-9A7C-42BA-A8FB-45219E34B008}"/>
              </a:ext>
            </a:extLst>
          </p:cNvPr>
          <p:cNvSpPr txBox="1"/>
          <p:nvPr/>
        </p:nvSpPr>
        <p:spPr>
          <a:xfrm>
            <a:off x="3425209" y="276095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A4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B59756D-31F0-41D0-AE5E-55E8E2AA45A7}"/>
              </a:ext>
            </a:extLst>
          </p:cNvPr>
          <p:cNvGrpSpPr/>
          <p:nvPr/>
        </p:nvGrpSpPr>
        <p:grpSpPr>
          <a:xfrm>
            <a:off x="552419" y="3709115"/>
            <a:ext cx="1885993" cy="1526971"/>
            <a:chOff x="558404" y="2332701"/>
            <a:chExt cx="1885993" cy="1526971"/>
          </a:xfrm>
        </p:grpSpPr>
        <p:sp>
          <p:nvSpPr>
            <p:cNvPr id="55" name="Rectangle 37">
              <a:extLst>
                <a:ext uri="{FF2B5EF4-FFF2-40B4-BE49-F238E27FC236}">
                  <a16:creationId xmlns:a16="http://schemas.microsoft.com/office/drawing/2014/main" id="{BB40E494-3CCF-40B2-AF44-6A26D8B7DA21}"/>
                </a:ext>
              </a:extLst>
            </p:cNvPr>
            <p:cNvSpPr/>
            <p:nvPr/>
          </p:nvSpPr>
          <p:spPr>
            <a:xfrm>
              <a:off x="1879086" y="3518036"/>
              <a:ext cx="565311" cy="320721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r>
                <a:rPr lang="en-US" dirty="0">
                  <a:solidFill>
                    <a:srgbClr val="000000"/>
                  </a:solidFill>
                </a:rPr>
                <a:t>C1</a:t>
              </a:r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B9BE68E-B235-4CA1-96FF-08EBEE9C5FE2}"/>
                </a:ext>
              </a:extLst>
            </p:cNvPr>
            <p:cNvGrpSpPr/>
            <p:nvPr/>
          </p:nvGrpSpPr>
          <p:grpSpPr>
            <a:xfrm rot="16200000">
              <a:off x="345509" y="2545596"/>
              <a:ext cx="1520326" cy="1094535"/>
              <a:chOff x="879662" y="2449808"/>
              <a:chExt cx="1520326" cy="1094535"/>
            </a:xfrm>
          </p:grpSpPr>
          <p:sp>
            <p:nvSpPr>
              <p:cNvPr id="66" name="Rectangle 39">
                <a:extLst>
                  <a:ext uri="{FF2B5EF4-FFF2-40B4-BE49-F238E27FC236}">
                    <a16:creationId xmlns:a16="http://schemas.microsoft.com/office/drawing/2014/main" id="{EF14ADA9-1612-4A79-8A2E-11622D857B5E}"/>
                  </a:ext>
                </a:extLst>
              </p:cNvPr>
              <p:cNvSpPr/>
              <p:nvPr/>
            </p:nvSpPr>
            <p:spPr>
              <a:xfrm>
                <a:off x="879662" y="2449808"/>
                <a:ext cx="1520326" cy="109453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8199D9A-A76C-40C2-991F-E82B38CF2867}"/>
                  </a:ext>
                </a:extLst>
              </p:cNvPr>
              <p:cNvSpPr txBox="1"/>
              <p:nvPr/>
            </p:nvSpPr>
            <p:spPr>
              <a:xfrm>
                <a:off x="1191625" y="2518682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NRF24L</a:t>
                </a:r>
              </a:p>
            </p:txBody>
          </p:sp>
        </p:grp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5F7A2511-7497-4237-A4A7-41279B3B01A1}"/>
                </a:ext>
              </a:extLst>
            </p:cNvPr>
            <p:cNvSpPr txBox="1"/>
            <p:nvPr/>
          </p:nvSpPr>
          <p:spPr>
            <a:xfrm>
              <a:off x="1174542" y="2706961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MOSI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2749D4D3-04D0-4D5F-AC3D-929A0CD4913F}"/>
                </a:ext>
              </a:extLst>
            </p:cNvPr>
            <p:cNvSpPr txBox="1"/>
            <p:nvPr/>
          </p:nvSpPr>
          <p:spPr>
            <a:xfrm>
              <a:off x="1174135" y="2531554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MISO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37B23C6F-CA4D-49B3-9EF5-78CC1153C071}"/>
                </a:ext>
              </a:extLst>
            </p:cNvPr>
            <p:cNvSpPr txBox="1"/>
            <p:nvPr/>
          </p:nvSpPr>
          <p:spPr>
            <a:xfrm>
              <a:off x="1277947" y="2365342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SCK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1A523068-5C60-4525-98CA-315DCA1C2452}"/>
                </a:ext>
              </a:extLst>
            </p:cNvPr>
            <p:cNvSpPr txBox="1"/>
            <p:nvPr/>
          </p:nvSpPr>
          <p:spPr>
            <a:xfrm>
              <a:off x="1334768" y="2888282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CE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8347701F-CD9E-4E5D-8A56-C916E26195E5}"/>
                </a:ext>
              </a:extLst>
            </p:cNvPr>
            <p:cNvSpPr txBox="1"/>
            <p:nvPr/>
          </p:nvSpPr>
          <p:spPr>
            <a:xfrm>
              <a:off x="1246433" y="3070058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CSN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406E37FC-E567-4727-9858-C94EF3126451}"/>
                </a:ext>
              </a:extLst>
            </p:cNvPr>
            <p:cNvSpPr txBox="1"/>
            <p:nvPr/>
          </p:nvSpPr>
          <p:spPr>
            <a:xfrm>
              <a:off x="1241527" y="3269067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7FECD096-8808-4302-A156-A261CFBE7DFA}"/>
                </a:ext>
              </a:extLst>
            </p:cNvPr>
            <p:cNvSpPr txBox="1"/>
            <p:nvPr/>
          </p:nvSpPr>
          <p:spPr>
            <a:xfrm>
              <a:off x="1217009" y="3605756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  <p:cxnSp>
          <p:nvCxnSpPr>
            <p:cNvPr id="64" name="Conector: angular 63">
              <a:extLst>
                <a:ext uri="{FF2B5EF4-FFF2-40B4-BE49-F238E27FC236}">
                  <a16:creationId xmlns:a16="http://schemas.microsoft.com/office/drawing/2014/main" id="{5B488681-E9CA-43C9-A347-DA7F2C35C043}"/>
                </a:ext>
              </a:extLst>
            </p:cNvPr>
            <p:cNvCxnSpPr>
              <a:cxnSpLocks/>
              <a:stCxn id="55" idx="0"/>
              <a:endCxn id="62" idx="3"/>
            </p:cNvCxnSpPr>
            <p:nvPr/>
          </p:nvCxnSpPr>
          <p:spPr>
            <a:xfrm rot="16200000" flipV="1">
              <a:off x="1843570" y="3199863"/>
              <a:ext cx="122011" cy="514335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B6816C3E-9BC0-48DB-90B5-0EB2420AFE21}"/>
                </a:ext>
              </a:extLst>
            </p:cNvPr>
            <p:cNvCxnSpPr>
              <a:cxnSpLocks/>
              <a:stCxn id="63" idx="2"/>
              <a:endCxn id="55" idx="2"/>
            </p:cNvCxnSpPr>
            <p:nvPr/>
          </p:nvCxnSpPr>
          <p:spPr>
            <a:xfrm rot="5400000" flipH="1" flipV="1">
              <a:off x="1788803" y="3486734"/>
              <a:ext cx="20915" cy="724961"/>
            </a:xfrm>
            <a:prstGeom prst="bentConnector3">
              <a:avLst>
                <a:gd name="adj1" fmla="val -5009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42E68C57-DEE0-4757-B827-1D3007CEF1F2}"/>
              </a:ext>
            </a:extLst>
          </p:cNvPr>
          <p:cNvGrpSpPr/>
          <p:nvPr/>
        </p:nvGrpSpPr>
        <p:grpSpPr>
          <a:xfrm rot="5400000">
            <a:off x="7012252" y="4134845"/>
            <a:ext cx="1939695" cy="824805"/>
            <a:chOff x="8554190" y="3633897"/>
            <a:chExt cx="1939695" cy="824805"/>
          </a:xfrm>
        </p:grpSpPr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ABB76FCF-D53C-499D-AE81-E1A18583262C}"/>
                </a:ext>
              </a:extLst>
            </p:cNvPr>
            <p:cNvSpPr/>
            <p:nvPr/>
          </p:nvSpPr>
          <p:spPr>
            <a:xfrm>
              <a:off x="8554190" y="3633897"/>
              <a:ext cx="1939695" cy="824805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8ACFA241-8F37-43F6-872C-876AB3E860FF}"/>
                </a:ext>
              </a:extLst>
            </p:cNvPr>
            <p:cNvSpPr txBox="1"/>
            <p:nvPr/>
          </p:nvSpPr>
          <p:spPr>
            <a:xfrm>
              <a:off x="8857831" y="3839439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LIPO 1000mAh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42288415-F993-43AE-91FB-64D5DC7F906A}"/>
                </a:ext>
              </a:extLst>
            </p:cNvPr>
            <p:cNvSpPr txBox="1"/>
            <p:nvPr/>
          </p:nvSpPr>
          <p:spPr>
            <a:xfrm>
              <a:off x="8564230" y="3692064"/>
              <a:ext cx="293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+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BF496027-630B-4BCA-9EC1-74E65359D287}"/>
                </a:ext>
              </a:extLst>
            </p:cNvPr>
            <p:cNvSpPr txBox="1"/>
            <p:nvPr/>
          </p:nvSpPr>
          <p:spPr>
            <a:xfrm>
              <a:off x="8564230" y="4168616"/>
              <a:ext cx="293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-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80AD85C-2138-4FC2-8B3E-B53D862B9068}"/>
              </a:ext>
            </a:extLst>
          </p:cNvPr>
          <p:cNvGrpSpPr/>
          <p:nvPr/>
        </p:nvGrpSpPr>
        <p:grpSpPr>
          <a:xfrm>
            <a:off x="6298333" y="857853"/>
            <a:ext cx="1939695" cy="824805"/>
            <a:chOff x="5930019" y="655516"/>
            <a:chExt cx="1939695" cy="824805"/>
          </a:xfrm>
        </p:grpSpPr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E623064-4DC9-4725-98F2-6A048BC54A06}"/>
                </a:ext>
              </a:extLst>
            </p:cNvPr>
            <p:cNvGrpSpPr/>
            <p:nvPr/>
          </p:nvGrpSpPr>
          <p:grpSpPr>
            <a:xfrm>
              <a:off x="5930019" y="655516"/>
              <a:ext cx="1939695" cy="824805"/>
              <a:chOff x="8554190" y="3633897"/>
              <a:chExt cx="1939695" cy="824805"/>
            </a:xfrm>
          </p:grpSpPr>
          <p:sp>
            <p:nvSpPr>
              <p:cNvPr id="81" name="Rectangle 28">
                <a:extLst>
                  <a:ext uri="{FF2B5EF4-FFF2-40B4-BE49-F238E27FC236}">
                    <a16:creationId xmlns:a16="http://schemas.microsoft.com/office/drawing/2014/main" id="{69E2BA43-E6F4-4D67-9454-2A9E9EAC18B6}"/>
                  </a:ext>
                </a:extLst>
              </p:cNvPr>
              <p:cNvSpPr/>
              <p:nvPr/>
            </p:nvSpPr>
            <p:spPr>
              <a:xfrm>
                <a:off x="8554190" y="3633897"/>
                <a:ext cx="1939695" cy="82480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A9ED4582-9EEB-4A7A-A334-AEEF9178D1AC}"/>
                  </a:ext>
                </a:extLst>
              </p:cNvPr>
              <p:cNvSpPr txBox="1"/>
              <p:nvPr/>
            </p:nvSpPr>
            <p:spPr>
              <a:xfrm>
                <a:off x="9111219" y="3847372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TP4056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BA49BA42-509E-477E-84DB-0A42F54A59DF}"/>
                  </a:ext>
                </a:extLst>
              </p:cNvPr>
              <p:cNvSpPr txBox="1"/>
              <p:nvPr/>
            </p:nvSpPr>
            <p:spPr>
              <a:xfrm>
                <a:off x="8564230" y="3692064"/>
                <a:ext cx="5469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50" dirty="0"/>
                  <a:t>OUT+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0E1DADE2-E76A-41A5-9F27-864F49C079D6}"/>
                  </a:ext>
                </a:extLst>
              </p:cNvPr>
              <p:cNvSpPr txBox="1"/>
              <p:nvPr/>
            </p:nvSpPr>
            <p:spPr>
              <a:xfrm>
                <a:off x="8564230" y="4168616"/>
                <a:ext cx="5469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50" dirty="0"/>
                  <a:t>OUT -</a:t>
                </a:r>
              </a:p>
            </p:txBody>
          </p:sp>
        </p:grp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DFEF37FA-4FC9-465E-8652-BB502D56F0DB}"/>
                </a:ext>
              </a:extLst>
            </p:cNvPr>
            <p:cNvSpPr txBox="1"/>
            <p:nvPr/>
          </p:nvSpPr>
          <p:spPr>
            <a:xfrm>
              <a:off x="7356527" y="968911"/>
              <a:ext cx="494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BAT+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5DB6F757-F415-45AA-B64D-0F6B39831097}"/>
                </a:ext>
              </a:extLst>
            </p:cNvPr>
            <p:cNvSpPr txBox="1"/>
            <p:nvPr/>
          </p:nvSpPr>
          <p:spPr>
            <a:xfrm>
              <a:off x="7356528" y="1220634"/>
              <a:ext cx="494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BAT-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177379C5-4702-4D8D-8402-EA0BC6BE7ABA}"/>
              </a:ext>
            </a:extLst>
          </p:cNvPr>
          <p:cNvGrpSpPr/>
          <p:nvPr/>
        </p:nvGrpSpPr>
        <p:grpSpPr>
          <a:xfrm rot="5400000">
            <a:off x="5144129" y="2948349"/>
            <a:ext cx="1942517" cy="842624"/>
            <a:chOff x="5290454" y="2058245"/>
            <a:chExt cx="1942517" cy="842624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8849AB4-F8BD-4E96-B377-3A0168947B8B}"/>
                </a:ext>
              </a:extLst>
            </p:cNvPr>
            <p:cNvGrpSpPr/>
            <p:nvPr/>
          </p:nvGrpSpPr>
          <p:grpSpPr>
            <a:xfrm>
              <a:off x="5290454" y="2073508"/>
              <a:ext cx="1942517" cy="824805"/>
              <a:chOff x="8472972" y="3665612"/>
              <a:chExt cx="1942517" cy="824805"/>
            </a:xfrm>
          </p:grpSpPr>
          <p:sp>
            <p:nvSpPr>
              <p:cNvPr id="86" name="Rectangle 28">
                <a:extLst>
                  <a:ext uri="{FF2B5EF4-FFF2-40B4-BE49-F238E27FC236}">
                    <a16:creationId xmlns:a16="http://schemas.microsoft.com/office/drawing/2014/main" id="{E6E4F33D-34E3-43DE-A064-6F2C50A16A00}"/>
                  </a:ext>
                </a:extLst>
              </p:cNvPr>
              <p:cNvSpPr/>
              <p:nvPr/>
            </p:nvSpPr>
            <p:spPr>
              <a:xfrm>
                <a:off x="8475794" y="3665612"/>
                <a:ext cx="1939695" cy="82480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60B9E178-B8FE-4EAE-B281-446371A1F258}"/>
                  </a:ext>
                </a:extLst>
              </p:cNvPr>
              <p:cNvSpPr txBox="1"/>
              <p:nvPr/>
            </p:nvSpPr>
            <p:spPr>
              <a:xfrm>
                <a:off x="8704092" y="3906697"/>
                <a:ext cx="148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MINI STEP-UP</a:t>
                </a:r>
              </a:p>
            </p:txBody>
          </p:sp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71EB6B44-D9FD-43FF-B66C-B941B45C8008}"/>
                  </a:ext>
                </a:extLst>
              </p:cNvPr>
              <p:cNvSpPr txBox="1"/>
              <p:nvPr/>
            </p:nvSpPr>
            <p:spPr>
              <a:xfrm>
                <a:off x="8472972" y="4227289"/>
                <a:ext cx="381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50" dirty="0"/>
                  <a:t>IN+</a:t>
                </a:r>
              </a:p>
            </p:txBody>
          </p:sp>
        </p:grp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8EC05551-49CA-46D2-9739-24CEA949E3AB}"/>
                </a:ext>
              </a:extLst>
            </p:cNvPr>
            <p:cNvSpPr txBox="1"/>
            <p:nvPr/>
          </p:nvSpPr>
          <p:spPr>
            <a:xfrm>
              <a:off x="5297266" y="2058245"/>
              <a:ext cx="381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IN-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8930C069-EBB2-4DC4-A8E9-DE44B762CD67}"/>
                </a:ext>
              </a:extLst>
            </p:cNvPr>
            <p:cNvSpPr txBox="1"/>
            <p:nvPr/>
          </p:nvSpPr>
          <p:spPr>
            <a:xfrm>
              <a:off x="6717256" y="2089080"/>
              <a:ext cx="5024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OUT-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9212381D-E293-44C1-8F94-DA87AD421B04}"/>
                </a:ext>
              </a:extLst>
            </p:cNvPr>
            <p:cNvSpPr txBox="1"/>
            <p:nvPr/>
          </p:nvSpPr>
          <p:spPr>
            <a:xfrm>
              <a:off x="6730483" y="2646953"/>
              <a:ext cx="5024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OUT+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0E2D1F46-E641-435A-A958-1759B85D2176}"/>
              </a:ext>
            </a:extLst>
          </p:cNvPr>
          <p:cNvGrpSpPr/>
          <p:nvPr/>
        </p:nvGrpSpPr>
        <p:grpSpPr>
          <a:xfrm>
            <a:off x="3098881" y="5109128"/>
            <a:ext cx="1941026" cy="839724"/>
            <a:chOff x="4097836" y="5112342"/>
            <a:chExt cx="1941026" cy="839724"/>
          </a:xfrm>
        </p:grpSpPr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3CACEA29-8CE2-4C74-837E-C4CD39E7A83A}"/>
                </a:ext>
              </a:extLst>
            </p:cNvPr>
            <p:cNvGrpSpPr/>
            <p:nvPr/>
          </p:nvGrpSpPr>
          <p:grpSpPr>
            <a:xfrm>
              <a:off x="4099167" y="5127261"/>
              <a:ext cx="1939695" cy="824805"/>
              <a:chOff x="8475794" y="3665612"/>
              <a:chExt cx="1939695" cy="824805"/>
            </a:xfrm>
          </p:grpSpPr>
          <p:sp>
            <p:nvSpPr>
              <p:cNvPr id="91" name="Rectangle 28">
                <a:extLst>
                  <a:ext uri="{FF2B5EF4-FFF2-40B4-BE49-F238E27FC236}">
                    <a16:creationId xmlns:a16="http://schemas.microsoft.com/office/drawing/2014/main" id="{0CF63AA3-A291-4945-9C89-50A2D8DFF8F1}"/>
                  </a:ext>
                </a:extLst>
              </p:cNvPr>
              <p:cNvSpPr/>
              <p:nvPr/>
            </p:nvSpPr>
            <p:spPr>
              <a:xfrm>
                <a:off x="8475794" y="3665612"/>
                <a:ext cx="1939695" cy="824805"/>
              </a:xfrm>
              <a:prstGeom prst="rect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90D746CC-6D81-4B49-9862-B8EEE5904A51}"/>
                  </a:ext>
                </a:extLst>
              </p:cNvPr>
              <p:cNvSpPr txBox="1"/>
              <p:nvPr/>
            </p:nvSpPr>
            <p:spPr>
              <a:xfrm>
                <a:off x="8954207" y="3906697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MINI 360</a:t>
                </a:r>
              </a:p>
            </p:txBody>
          </p:sp>
        </p:grp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97A3EE95-53F9-449F-95F2-3477ED313E41}"/>
                </a:ext>
              </a:extLst>
            </p:cNvPr>
            <p:cNvSpPr txBox="1"/>
            <p:nvPr/>
          </p:nvSpPr>
          <p:spPr>
            <a:xfrm>
              <a:off x="5654011" y="5112342"/>
              <a:ext cx="381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IN+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FA1D8228-C6D0-4C8E-AC8D-0D1AE7C6D94A}"/>
                </a:ext>
              </a:extLst>
            </p:cNvPr>
            <p:cNvSpPr txBox="1"/>
            <p:nvPr/>
          </p:nvSpPr>
          <p:spPr>
            <a:xfrm>
              <a:off x="5642857" y="5679581"/>
              <a:ext cx="381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IN-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BF653A25-6114-4EF8-A573-1C1BED6B08BA}"/>
                </a:ext>
              </a:extLst>
            </p:cNvPr>
            <p:cNvSpPr txBox="1"/>
            <p:nvPr/>
          </p:nvSpPr>
          <p:spPr>
            <a:xfrm>
              <a:off x="4108990" y="5128038"/>
              <a:ext cx="5024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OUT+</a:t>
              </a: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1D3DF5DC-BAEF-4DA8-AB8C-3508793DC8FA}"/>
                </a:ext>
              </a:extLst>
            </p:cNvPr>
            <p:cNvSpPr txBox="1"/>
            <p:nvPr/>
          </p:nvSpPr>
          <p:spPr>
            <a:xfrm>
              <a:off x="4097836" y="5672720"/>
              <a:ext cx="5024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OUT-</a:t>
              </a:r>
            </a:p>
          </p:txBody>
        </p:sp>
      </p:grp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B972C2B-6599-4403-AD37-B683454262F3}"/>
              </a:ext>
            </a:extLst>
          </p:cNvPr>
          <p:cNvSpPr txBox="1"/>
          <p:nvPr/>
        </p:nvSpPr>
        <p:spPr>
          <a:xfrm>
            <a:off x="4360025" y="423440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+5V</a:t>
            </a:r>
          </a:p>
        </p:txBody>
      </p: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CB41A654-C3AA-4F4A-BD69-467A56545035}"/>
              </a:ext>
            </a:extLst>
          </p:cNvPr>
          <p:cNvCxnSpPr>
            <a:cxnSpLocks/>
            <a:stCxn id="95" idx="3"/>
            <a:endCxn id="240" idx="1"/>
          </p:cNvCxnSpPr>
          <p:nvPr/>
        </p:nvCxnSpPr>
        <p:spPr>
          <a:xfrm>
            <a:off x="8219420" y="1298206"/>
            <a:ext cx="256742" cy="777616"/>
          </a:xfrm>
          <a:prstGeom prst="bentConnector2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B5A49B1E-C937-436A-8919-E949333BE8D8}"/>
              </a:ext>
            </a:extLst>
          </p:cNvPr>
          <p:cNvCxnSpPr>
            <a:cxnSpLocks/>
            <a:stCxn id="83" idx="1"/>
            <a:endCxn id="88" idx="1"/>
          </p:cNvCxnSpPr>
          <p:nvPr/>
        </p:nvCxnSpPr>
        <p:spPr>
          <a:xfrm rot="10800000" flipV="1">
            <a:off x="5832803" y="1042977"/>
            <a:ext cx="475571" cy="1355425"/>
          </a:xfrm>
          <a:prstGeom prst="bentConnector2">
            <a:avLst/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DE13175E-88F7-4922-BCFA-030C4946E661}"/>
              </a:ext>
            </a:extLst>
          </p:cNvPr>
          <p:cNvCxnSpPr>
            <a:cxnSpLocks/>
            <a:stCxn id="103" idx="3"/>
            <a:endCxn id="99" idx="3"/>
          </p:cNvCxnSpPr>
          <p:nvPr/>
        </p:nvCxnSpPr>
        <p:spPr>
          <a:xfrm flipV="1">
            <a:off x="5036072" y="4340919"/>
            <a:ext cx="784962" cy="89516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F2061CEB-133F-43D6-89BA-BC3F0404BAF8}"/>
              </a:ext>
            </a:extLst>
          </p:cNvPr>
          <p:cNvCxnSpPr>
            <a:cxnSpLocks/>
            <a:stCxn id="104" idx="3"/>
            <a:endCxn id="98" idx="3"/>
          </p:cNvCxnSpPr>
          <p:nvPr/>
        </p:nvCxnSpPr>
        <p:spPr>
          <a:xfrm flipV="1">
            <a:off x="5024918" y="4327692"/>
            <a:ext cx="1353989" cy="147563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48CAFCD1-71C0-4389-9554-AC790138777A}"/>
              </a:ext>
            </a:extLst>
          </p:cNvPr>
          <p:cNvCxnSpPr>
            <a:cxnSpLocks/>
            <a:stCxn id="84" idx="1"/>
            <a:endCxn id="97" idx="1"/>
          </p:cNvCxnSpPr>
          <p:nvPr/>
        </p:nvCxnSpPr>
        <p:spPr>
          <a:xfrm rot="10800000" flipH="1" flipV="1">
            <a:off x="6308372" y="1519529"/>
            <a:ext cx="101369" cy="885685"/>
          </a:xfrm>
          <a:prstGeom prst="bentConnector4">
            <a:avLst>
              <a:gd name="adj1" fmla="val -225513"/>
              <a:gd name="adj2" fmla="val 6075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6A3AEE41-23C7-478C-85CA-0617B12A58A3}"/>
              </a:ext>
            </a:extLst>
          </p:cNvPr>
          <p:cNvCxnSpPr>
            <a:cxnSpLocks/>
            <a:stCxn id="96" idx="2"/>
            <a:endCxn id="76" idx="1"/>
          </p:cNvCxnSpPr>
          <p:nvPr/>
        </p:nvCxnSpPr>
        <p:spPr>
          <a:xfrm rot="5400000">
            <a:off x="6897202" y="2512511"/>
            <a:ext cx="1910554" cy="2393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40E2AF03-80B4-4943-9CAC-69A87DE0AD78}"/>
              </a:ext>
            </a:extLst>
          </p:cNvPr>
          <p:cNvSpPr txBox="1"/>
          <p:nvPr/>
        </p:nvSpPr>
        <p:spPr>
          <a:xfrm>
            <a:off x="3429230" y="305225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GND</a:t>
            </a:r>
          </a:p>
        </p:txBody>
      </p: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8F4FB174-BD2C-4252-A7AC-81758761AF85}"/>
              </a:ext>
            </a:extLst>
          </p:cNvPr>
          <p:cNvCxnSpPr>
            <a:cxnSpLocks/>
            <a:stCxn id="108" idx="3"/>
            <a:endCxn id="99" idx="2"/>
          </p:cNvCxnSpPr>
          <p:nvPr/>
        </p:nvCxnSpPr>
        <p:spPr>
          <a:xfrm flipV="1">
            <a:off x="4767509" y="4089676"/>
            <a:ext cx="926567" cy="275532"/>
          </a:xfrm>
          <a:prstGeom prst="bentConnector3">
            <a:avLst>
              <a:gd name="adj1" fmla="val 6033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8406EB1E-82CA-4C30-9308-FB353F42457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799569" y="4575749"/>
            <a:ext cx="157933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0BB0B6C8-7173-4325-8E2B-5DABA732E445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155756" y="5337182"/>
            <a:ext cx="943125" cy="459282"/>
          </a:xfrm>
          <a:prstGeom prst="bentConnector3">
            <a:avLst>
              <a:gd name="adj1" fmla="val -2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CC9D9FDB-7A3A-4829-9C38-0B8FFFEE92DD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2154129" y="4769072"/>
            <a:ext cx="955907" cy="4827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617DD5EB-4FEA-4331-B709-DD2DED25DE3B}"/>
              </a:ext>
            </a:extLst>
          </p:cNvPr>
          <p:cNvGrpSpPr/>
          <p:nvPr/>
        </p:nvGrpSpPr>
        <p:grpSpPr>
          <a:xfrm>
            <a:off x="330235" y="712269"/>
            <a:ext cx="1506700" cy="1937827"/>
            <a:chOff x="330235" y="712269"/>
            <a:chExt cx="1506700" cy="1937827"/>
          </a:xfrm>
        </p:grpSpPr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1F5FE3A5-610C-4D08-A627-FCBDE7CB31FC}"/>
                </a:ext>
              </a:extLst>
            </p:cNvPr>
            <p:cNvSpPr/>
            <p:nvPr/>
          </p:nvSpPr>
          <p:spPr>
            <a:xfrm>
              <a:off x="330235" y="712269"/>
              <a:ext cx="1506700" cy="1937827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639C4913-E42D-41C4-A2DD-0F03D4D29895}"/>
                </a:ext>
              </a:extLst>
            </p:cNvPr>
            <p:cNvSpPr/>
            <p:nvPr/>
          </p:nvSpPr>
          <p:spPr>
            <a:xfrm>
              <a:off x="403745" y="803491"/>
              <a:ext cx="1359679" cy="10761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OLED SH1106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9F2FFF4E-533E-4195-928E-125021610659}"/>
                </a:ext>
              </a:extLst>
            </p:cNvPr>
            <p:cNvSpPr txBox="1"/>
            <p:nvPr/>
          </p:nvSpPr>
          <p:spPr>
            <a:xfrm>
              <a:off x="428233" y="2387123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GND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73BC313E-9977-4265-84B8-F287D8A95901}"/>
                </a:ext>
              </a:extLst>
            </p:cNvPr>
            <p:cNvSpPr txBox="1"/>
            <p:nvPr/>
          </p:nvSpPr>
          <p:spPr>
            <a:xfrm>
              <a:off x="759464" y="2382282"/>
              <a:ext cx="4058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VCC</a:t>
              </a:r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92F9E4A0-FC55-4059-AF59-F168F952A428}"/>
                </a:ext>
              </a:extLst>
            </p:cNvPr>
            <p:cNvSpPr txBox="1"/>
            <p:nvPr/>
          </p:nvSpPr>
          <p:spPr>
            <a:xfrm>
              <a:off x="1084165" y="2382282"/>
              <a:ext cx="4090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SDA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EC230B66-F25D-4EB7-BE9B-6CC812D1A789}"/>
                </a:ext>
              </a:extLst>
            </p:cNvPr>
            <p:cNvSpPr txBox="1"/>
            <p:nvPr/>
          </p:nvSpPr>
          <p:spPr>
            <a:xfrm>
              <a:off x="1332693" y="2382282"/>
              <a:ext cx="3754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/>
                <a:t>SCL</a:t>
              </a:r>
            </a:p>
          </p:txBody>
        </p:sp>
      </p:grp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5C6A611E-F12B-4E34-9CE4-BF273A17505E}"/>
              </a:ext>
            </a:extLst>
          </p:cNvPr>
          <p:cNvCxnSpPr>
            <a:cxnSpLocks/>
            <a:stCxn id="148" idx="2"/>
            <a:endCxn id="130" idx="1"/>
          </p:cNvCxnSpPr>
          <p:nvPr/>
        </p:nvCxnSpPr>
        <p:spPr>
          <a:xfrm rot="16200000" flipH="1">
            <a:off x="1769531" y="1519512"/>
            <a:ext cx="538172" cy="278122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36F04D82-44E1-43A0-AD30-595A9192549D}"/>
              </a:ext>
            </a:extLst>
          </p:cNvPr>
          <p:cNvCxnSpPr>
            <a:cxnSpLocks/>
            <a:stCxn id="149" idx="2"/>
            <a:endCxn id="43" idx="1"/>
          </p:cNvCxnSpPr>
          <p:nvPr/>
        </p:nvCxnSpPr>
        <p:spPr>
          <a:xfrm rot="16200000" flipH="1">
            <a:off x="1990140" y="1608462"/>
            <a:ext cx="406974" cy="246244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4E5A9253-2F37-4E36-B6E3-BDC7A110862B}"/>
              </a:ext>
            </a:extLst>
          </p:cNvPr>
          <p:cNvCxnSpPr>
            <a:cxnSpLocks/>
            <a:stCxn id="150" idx="2"/>
            <a:endCxn id="53" idx="1"/>
          </p:cNvCxnSpPr>
          <p:nvPr/>
        </p:nvCxnSpPr>
        <p:spPr>
          <a:xfrm rot="16200000" flipH="1">
            <a:off x="2231100" y="1693805"/>
            <a:ext cx="251716" cy="2136501"/>
          </a:xfrm>
          <a:prstGeom prst="bentConnector2">
            <a:avLst/>
          </a:prstGeom>
          <a:ln w="38100">
            <a:solidFill>
              <a:srgbClr val="66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96C80625-2FD1-4905-B66D-0A7A4EAAE171}"/>
              </a:ext>
            </a:extLst>
          </p:cNvPr>
          <p:cNvCxnSpPr>
            <a:cxnSpLocks/>
            <a:stCxn id="151" idx="2"/>
            <a:endCxn id="52" idx="1"/>
          </p:cNvCxnSpPr>
          <p:nvPr/>
        </p:nvCxnSpPr>
        <p:spPr>
          <a:xfrm rot="16200000" flipH="1">
            <a:off x="2407359" y="1749244"/>
            <a:ext cx="130897" cy="1904804"/>
          </a:xfrm>
          <a:prstGeom prst="bentConnector2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28">
            <a:extLst>
              <a:ext uri="{FF2B5EF4-FFF2-40B4-BE49-F238E27FC236}">
                <a16:creationId xmlns:a16="http://schemas.microsoft.com/office/drawing/2014/main" id="{E5F0BF54-C725-411A-B948-FE1A76E6A3AB}"/>
              </a:ext>
            </a:extLst>
          </p:cNvPr>
          <p:cNvSpPr/>
          <p:nvPr/>
        </p:nvSpPr>
        <p:spPr>
          <a:xfrm>
            <a:off x="3344129" y="111608"/>
            <a:ext cx="1496457" cy="1237229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A8F46D6B-3151-4201-87CF-8026061A5ECE}"/>
              </a:ext>
            </a:extLst>
          </p:cNvPr>
          <p:cNvSpPr txBox="1"/>
          <p:nvPr/>
        </p:nvSpPr>
        <p:spPr>
          <a:xfrm>
            <a:off x="3453709" y="111607"/>
            <a:ext cx="127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ENCODER ROTATORIO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60F75826-5034-4220-83E3-668553EC6524}"/>
              </a:ext>
            </a:extLst>
          </p:cNvPr>
          <p:cNvSpPr txBox="1"/>
          <p:nvPr/>
        </p:nvSpPr>
        <p:spPr>
          <a:xfrm>
            <a:off x="4433373" y="1085703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VCC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D863495C-7651-4415-89CA-84576AD0FD1F}"/>
              </a:ext>
            </a:extLst>
          </p:cNvPr>
          <p:cNvSpPr txBox="1"/>
          <p:nvPr/>
        </p:nvSpPr>
        <p:spPr>
          <a:xfrm>
            <a:off x="3291383" y="1092006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GND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B089DDE0-4E4B-422D-B39A-3EC6DD788D07}"/>
              </a:ext>
            </a:extLst>
          </p:cNvPr>
          <p:cNvSpPr txBox="1"/>
          <p:nvPr/>
        </p:nvSpPr>
        <p:spPr>
          <a:xfrm>
            <a:off x="3612522" y="109200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BTN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5F2BA9D5-4F7F-4FFD-9C19-2BBB474A073E}"/>
              </a:ext>
            </a:extLst>
          </p:cNvPr>
          <p:cNvSpPr txBox="1"/>
          <p:nvPr/>
        </p:nvSpPr>
        <p:spPr>
          <a:xfrm>
            <a:off x="3912609" y="1092006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CLK</a:t>
            </a: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D636BD9F-EC96-4E93-8241-E6FA8ED58AE8}"/>
              </a:ext>
            </a:extLst>
          </p:cNvPr>
          <p:cNvSpPr txBox="1"/>
          <p:nvPr/>
        </p:nvSpPr>
        <p:spPr>
          <a:xfrm>
            <a:off x="4175608" y="1092006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DT</a:t>
            </a:r>
          </a:p>
        </p:txBody>
      </p:sp>
      <p:sp>
        <p:nvSpPr>
          <p:cNvPr id="175" name="Rectangle 37">
            <a:extLst>
              <a:ext uri="{FF2B5EF4-FFF2-40B4-BE49-F238E27FC236}">
                <a16:creationId xmlns:a16="http://schemas.microsoft.com/office/drawing/2014/main" id="{18551647-4E38-4038-9FC0-B2607FA81171}"/>
              </a:ext>
            </a:extLst>
          </p:cNvPr>
          <p:cNvSpPr/>
          <p:nvPr/>
        </p:nvSpPr>
        <p:spPr>
          <a:xfrm>
            <a:off x="3593048" y="1634663"/>
            <a:ext cx="259876" cy="207553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sz="1200" dirty="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75A82C26-0AEC-4B4B-BC56-197FB52FF568}"/>
              </a:ext>
            </a:extLst>
          </p:cNvPr>
          <p:cNvSpPr txBox="1"/>
          <p:nvPr/>
        </p:nvSpPr>
        <p:spPr>
          <a:xfrm>
            <a:off x="3417103" y="2315276"/>
            <a:ext cx="439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GND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E8D2480F-BFDB-4A47-821D-0047C204A8AE}"/>
              </a:ext>
            </a:extLst>
          </p:cNvPr>
          <p:cNvSpPr txBox="1"/>
          <p:nvPr/>
        </p:nvSpPr>
        <p:spPr>
          <a:xfrm>
            <a:off x="3799489" y="2309294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D4</a:t>
            </a: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61D6510C-B7C5-496D-8A78-A5B93EC0E764}"/>
              </a:ext>
            </a:extLst>
          </p:cNvPr>
          <p:cNvSpPr txBox="1"/>
          <p:nvPr/>
        </p:nvSpPr>
        <p:spPr>
          <a:xfrm>
            <a:off x="4077617" y="2309294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D3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1B80E4C1-D06B-4967-B172-53268E231F67}"/>
              </a:ext>
            </a:extLst>
          </p:cNvPr>
          <p:cNvSpPr txBox="1"/>
          <p:nvPr/>
        </p:nvSpPr>
        <p:spPr>
          <a:xfrm>
            <a:off x="4316577" y="2309294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D2</a:t>
            </a:r>
          </a:p>
        </p:txBody>
      </p:sp>
      <p:cxnSp>
        <p:nvCxnSpPr>
          <p:cNvPr id="181" name="Conector: angular 180">
            <a:extLst>
              <a:ext uri="{FF2B5EF4-FFF2-40B4-BE49-F238E27FC236}">
                <a16:creationId xmlns:a16="http://schemas.microsoft.com/office/drawing/2014/main" id="{6EBB4E4C-DB11-4C18-925B-C9F90B469B23}"/>
              </a:ext>
            </a:extLst>
          </p:cNvPr>
          <p:cNvCxnSpPr>
            <a:cxnSpLocks/>
            <a:stCxn id="171" idx="2"/>
            <a:endCxn id="175" idx="1"/>
          </p:cNvCxnSpPr>
          <p:nvPr/>
        </p:nvCxnSpPr>
        <p:spPr>
          <a:xfrm rot="16200000" flipH="1">
            <a:off x="3355842" y="1501234"/>
            <a:ext cx="392518" cy="8189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: angular 183">
            <a:extLst>
              <a:ext uri="{FF2B5EF4-FFF2-40B4-BE49-F238E27FC236}">
                <a16:creationId xmlns:a16="http://schemas.microsoft.com/office/drawing/2014/main" id="{8F26E2B9-25B5-4431-A911-C385FEC67756}"/>
              </a:ext>
            </a:extLst>
          </p:cNvPr>
          <p:cNvCxnSpPr>
            <a:cxnSpLocks/>
            <a:stCxn id="175" idx="1"/>
            <a:endCxn id="177" idx="0"/>
          </p:cNvCxnSpPr>
          <p:nvPr/>
        </p:nvCxnSpPr>
        <p:spPr>
          <a:xfrm rot="10800000" flipH="1" flipV="1">
            <a:off x="3593047" y="1738440"/>
            <a:ext cx="43827" cy="576836"/>
          </a:xfrm>
          <a:prstGeom prst="bentConnector4">
            <a:avLst>
              <a:gd name="adj1" fmla="val -185329"/>
              <a:gd name="adj2" fmla="val 5899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: angular 188">
            <a:extLst>
              <a:ext uri="{FF2B5EF4-FFF2-40B4-BE49-F238E27FC236}">
                <a16:creationId xmlns:a16="http://schemas.microsoft.com/office/drawing/2014/main" id="{72A2BA08-CC20-404B-AAE3-40B097B7DE3B}"/>
              </a:ext>
            </a:extLst>
          </p:cNvPr>
          <p:cNvCxnSpPr>
            <a:cxnSpLocks/>
            <a:stCxn id="172" idx="2"/>
            <a:endCxn id="175" idx="3"/>
          </p:cNvCxnSpPr>
          <p:nvPr/>
        </p:nvCxnSpPr>
        <p:spPr>
          <a:xfrm rot="16200000" flipH="1">
            <a:off x="3639136" y="1524652"/>
            <a:ext cx="392518" cy="35057"/>
          </a:xfrm>
          <a:prstGeom prst="bentConnector4">
            <a:avLst>
              <a:gd name="adj1" fmla="val 36780"/>
              <a:gd name="adj2" fmla="val 43026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: angular 192">
            <a:extLst>
              <a:ext uri="{FF2B5EF4-FFF2-40B4-BE49-F238E27FC236}">
                <a16:creationId xmlns:a16="http://schemas.microsoft.com/office/drawing/2014/main" id="{F3F600DA-8EB3-465D-B633-C5830EC7AC3B}"/>
              </a:ext>
            </a:extLst>
          </p:cNvPr>
          <p:cNvCxnSpPr>
            <a:cxnSpLocks/>
            <a:stCxn id="175" idx="3"/>
            <a:endCxn id="178" idx="0"/>
          </p:cNvCxnSpPr>
          <p:nvPr/>
        </p:nvCxnSpPr>
        <p:spPr>
          <a:xfrm>
            <a:off x="3852924" y="1738440"/>
            <a:ext cx="115041" cy="57085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r 200">
            <a:extLst>
              <a:ext uri="{FF2B5EF4-FFF2-40B4-BE49-F238E27FC236}">
                <a16:creationId xmlns:a16="http://schemas.microsoft.com/office/drawing/2014/main" id="{938FBD81-3942-4431-A477-B0857BBFAF0D}"/>
              </a:ext>
            </a:extLst>
          </p:cNvPr>
          <p:cNvCxnSpPr>
            <a:cxnSpLocks/>
            <a:stCxn id="173" idx="2"/>
            <a:endCxn id="179" idx="0"/>
          </p:cNvCxnSpPr>
          <p:nvPr/>
        </p:nvCxnSpPr>
        <p:spPr>
          <a:xfrm rot="16200000" flipH="1">
            <a:off x="3693524" y="1756725"/>
            <a:ext cx="963372" cy="14176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: angular 203">
            <a:extLst>
              <a:ext uri="{FF2B5EF4-FFF2-40B4-BE49-F238E27FC236}">
                <a16:creationId xmlns:a16="http://schemas.microsoft.com/office/drawing/2014/main" id="{68AE5766-CCB6-4897-9E8A-69AFFF7C88DF}"/>
              </a:ext>
            </a:extLst>
          </p:cNvPr>
          <p:cNvCxnSpPr>
            <a:cxnSpLocks/>
            <a:stCxn id="174" idx="2"/>
            <a:endCxn id="180" idx="0"/>
          </p:cNvCxnSpPr>
          <p:nvPr/>
        </p:nvCxnSpPr>
        <p:spPr>
          <a:xfrm rot="16200000" flipH="1">
            <a:off x="3932081" y="1756322"/>
            <a:ext cx="963372" cy="142572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r 206">
            <a:extLst>
              <a:ext uri="{FF2B5EF4-FFF2-40B4-BE49-F238E27FC236}">
                <a16:creationId xmlns:a16="http://schemas.microsoft.com/office/drawing/2014/main" id="{F6AAF728-DD6E-428A-ACD4-5D562C223A12}"/>
              </a:ext>
            </a:extLst>
          </p:cNvPr>
          <p:cNvCxnSpPr>
            <a:cxnSpLocks/>
            <a:stCxn id="170" idx="3"/>
            <a:endCxn id="99" idx="2"/>
          </p:cNvCxnSpPr>
          <p:nvPr/>
        </p:nvCxnSpPr>
        <p:spPr>
          <a:xfrm>
            <a:off x="4839253" y="1212661"/>
            <a:ext cx="854823" cy="2877015"/>
          </a:xfrm>
          <a:prstGeom prst="bentConnector3">
            <a:avLst>
              <a:gd name="adj1" fmla="val 570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id="{8EE460DD-E068-4B52-B1D2-027FEC94E95A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 flipV="1">
            <a:off x="1646328" y="4199168"/>
            <a:ext cx="1779519" cy="374262"/>
          </a:xfrm>
          <a:prstGeom prst="bentConnector3">
            <a:avLst>
              <a:gd name="adj1" fmla="val 73016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id="{C6433918-9AA4-4C3F-8E42-31657A9AD72A}"/>
              </a:ext>
            </a:extLst>
          </p:cNvPr>
          <p:cNvCxnSpPr>
            <a:cxnSpLocks/>
            <a:stCxn id="60" idx="3"/>
            <a:endCxn id="48" idx="1"/>
          </p:cNvCxnSpPr>
          <p:nvPr/>
        </p:nvCxnSpPr>
        <p:spPr>
          <a:xfrm flipV="1">
            <a:off x="1651307" y="4070303"/>
            <a:ext cx="1773908" cy="321351"/>
          </a:xfrm>
          <a:prstGeom prst="bentConnector3">
            <a:avLst>
              <a:gd name="adj1" fmla="val 6396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6F43B5F3-DD77-488F-B2AA-14BDC0B9F9D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678340" y="3949884"/>
            <a:ext cx="1743180" cy="272148"/>
          </a:xfrm>
          <a:prstGeom prst="bentConnector3">
            <a:avLst>
              <a:gd name="adj1" fmla="val 5382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: angular 230">
            <a:extLst>
              <a:ext uri="{FF2B5EF4-FFF2-40B4-BE49-F238E27FC236}">
                <a16:creationId xmlns:a16="http://schemas.microsoft.com/office/drawing/2014/main" id="{6988B9E5-E38F-4E2F-9028-277525A24626}"/>
              </a:ext>
            </a:extLst>
          </p:cNvPr>
          <p:cNvCxnSpPr>
            <a:cxnSpLocks/>
            <a:stCxn id="58" idx="3"/>
            <a:endCxn id="46" idx="1"/>
          </p:cNvCxnSpPr>
          <p:nvPr/>
        </p:nvCxnSpPr>
        <p:spPr>
          <a:xfrm flipV="1">
            <a:off x="1654180" y="3817653"/>
            <a:ext cx="1765410" cy="217273"/>
          </a:xfrm>
          <a:prstGeom prst="bentConnector3">
            <a:avLst>
              <a:gd name="adj1" fmla="val 44065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: angular 234">
            <a:extLst>
              <a:ext uri="{FF2B5EF4-FFF2-40B4-BE49-F238E27FC236}">
                <a16:creationId xmlns:a16="http://schemas.microsoft.com/office/drawing/2014/main" id="{0D1FCEBA-70A8-4C59-8324-EFC1E216A677}"/>
              </a:ext>
            </a:extLst>
          </p:cNvPr>
          <p:cNvCxnSpPr>
            <a:cxnSpLocks/>
            <a:stCxn id="59" idx="3"/>
            <a:endCxn id="45" idx="1"/>
          </p:cNvCxnSpPr>
          <p:nvPr/>
        </p:nvCxnSpPr>
        <p:spPr>
          <a:xfrm flipV="1">
            <a:off x="1661812" y="3670899"/>
            <a:ext cx="1761946" cy="197815"/>
          </a:xfrm>
          <a:prstGeom prst="bentConnector3">
            <a:avLst>
              <a:gd name="adj1" fmla="val 35945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0DE5BED2-98E7-4EA6-AD5B-842A1E79E716}"/>
              </a:ext>
            </a:extLst>
          </p:cNvPr>
          <p:cNvGrpSpPr/>
          <p:nvPr/>
        </p:nvGrpSpPr>
        <p:grpSpPr>
          <a:xfrm rot="5400000">
            <a:off x="7975356" y="2304899"/>
            <a:ext cx="1001612" cy="543458"/>
            <a:chOff x="8554190" y="3633897"/>
            <a:chExt cx="1939695" cy="824805"/>
          </a:xfrm>
        </p:grpSpPr>
        <p:sp>
          <p:nvSpPr>
            <p:cNvPr id="240" name="Rectangle 28">
              <a:extLst>
                <a:ext uri="{FF2B5EF4-FFF2-40B4-BE49-F238E27FC236}">
                  <a16:creationId xmlns:a16="http://schemas.microsoft.com/office/drawing/2014/main" id="{DE456F5B-82B5-4996-B7F9-BC3C7ED81018}"/>
                </a:ext>
              </a:extLst>
            </p:cNvPr>
            <p:cNvSpPr/>
            <p:nvPr/>
          </p:nvSpPr>
          <p:spPr>
            <a:xfrm>
              <a:off x="8554190" y="3633897"/>
              <a:ext cx="1939695" cy="824805"/>
            </a:xfrm>
            <a:prstGeom prst="rect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1" name="CuadroTexto 240">
              <a:extLst>
                <a:ext uri="{FF2B5EF4-FFF2-40B4-BE49-F238E27FC236}">
                  <a16:creationId xmlns:a16="http://schemas.microsoft.com/office/drawing/2014/main" id="{0E4EDF24-1680-4A90-BAD9-8F519D7BB2C8}"/>
                </a:ext>
              </a:extLst>
            </p:cNvPr>
            <p:cNvSpPr txBox="1"/>
            <p:nvPr/>
          </p:nvSpPr>
          <p:spPr>
            <a:xfrm>
              <a:off x="8627214" y="3755965"/>
              <a:ext cx="179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SWITCH</a:t>
              </a:r>
            </a:p>
          </p:txBody>
        </p:sp>
      </p:grpSp>
      <p:cxnSp>
        <p:nvCxnSpPr>
          <p:cNvPr id="247" name="Conector: angular 246">
            <a:extLst>
              <a:ext uri="{FF2B5EF4-FFF2-40B4-BE49-F238E27FC236}">
                <a16:creationId xmlns:a16="http://schemas.microsoft.com/office/drawing/2014/main" id="{E12B3990-C531-4F4B-B29B-F933182086BC}"/>
              </a:ext>
            </a:extLst>
          </p:cNvPr>
          <p:cNvCxnSpPr>
            <a:cxnSpLocks/>
            <a:stCxn id="240" idx="3"/>
            <a:endCxn id="75" idx="1"/>
          </p:cNvCxnSpPr>
          <p:nvPr/>
        </p:nvCxnSpPr>
        <p:spPr>
          <a:xfrm rot="5400000">
            <a:off x="8087767" y="3199045"/>
            <a:ext cx="510007" cy="266784"/>
          </a:xfrm>
          <a:prstGeom prst="bentConnector3">
            <a:avLst>
              <a:gd name="adj1" fmla="val 50000"/>
            </a:avLst>
          </a:prstGeom>
          <a:ln w="38100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9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D8459CE-6C62-4B4E-B56D-A624458DC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37227"/>
              </p:ext>
            </p:extLst>
          </p:nvPr>
        </p:nvGraphicFramePr>
        <p:xfrm>
          <a:off x="2670175" y="2144713"/>
          <a:ext cx="6851650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4419600" imgH="2486025" progId="Excel.Sheet.12">
                  <p:embed/>
                </p:oleObj>
              </mc:Choice>
              <mc:Fallback>
                <p:oleObj name="Worksheet" r:id="rId3" imgW="4419600" imgH="2486025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D8459CE-6C62-4B4E-B56D-A624458DCA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0175" y="2144713"/>
                        <a:ext cx="6851650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F58BB9E5-1D66-4E36-8E71-F6BB986B0402}"/>
              </a:ext>
            </a:extLst>
          </p:cNvPr>
          <p:cNvGrpSpPr/>
          <p:nvPr/>
        </p:nvGrpSpPr>
        <p:grpSpPr>
          <a:xfrm>
            <a:off x="257310" y="328902"/>
            <a:ext cx="4825164" cy="1815393"/>
            <a:chOff x="1988708" y="5005531"/>
            <a:chExt cx="4748277" cy="1786466"/>
          </a:xfrm>
        </p:grpSpPr>
        <p:sp>
          <p:nvSpPr>
            <p:cNvPr id="12" name="Diagrama de flujo: entrada manual 11">
              <a:extLst>
                <a:ext uri="{FF2B5EF4-FFF2-40B4-BE49-F238E27FC236}">
                  <a16:creationId xmlns:a16="http://schemas.microsoft.com/office/drawing/2014/main" id="{D840D6D6-9988-44C8-A54F-28A61000F64C}"/>
                </a:ext>
              </a:extLst>
            </p:cNvPr>
            <p:cNvSpPr/>
            <p:nvPr/>
          </p:nvSpPr>
          <p:spPr>
            <a:xfrm flipH="1">
              <a:off x="2277259" y="5005531"/>
              <a:ext cx="4010447" cy="1269546"/>
            </a:xfrm>
            <a:prstGeom prst="flowChartManualInput">
              <a:avLst/>
            </a:prstGeom>
            <a:solidFill>
              <a:srgbClr val="C00000"/>
            </a:solidFill>
            <a:ln w="19050"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A301F579-48CB-449B-BAC0-EAFC7F8817D4}"/>
                </a:ext>
              </a:extLst>
            </p:cNvPr>
            <p:cNvSpPr/>
            <p:nvPr/>
          </p:nvSpPr>
          <p:spPr>
            <a:xfrm flipH="1">
              <a:off x="3210831" y="5404124"/>
              <a:ext cx="3526154" cy="11049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/>
                <a:t>PRESUPUESTO CIRCUITO DE REMOTO</a:t>
              </a:r>
            </a:p>
          </p:txBody>
        </p:sp>
        <p:pic>
          <p:nvPicPr>
            <p:cNvPr id="14" name="Imagen 13" descr="Forma, Flecha&#10;&#10;Descripción generada automáticamente">
              <a:extLst>
                <a:ext uri="{FF2B5EF4-FFF2-40B4-BE49-F238E27FC236}">
                  <a16:creationId xmlns:a16="http://schemas.microsoft.com/office/drawing/2014/main" id="{C5993492-AC31-4289-A83D-248D66308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708" y="5207559"/>
              <a:ext cx="1584438" cy="158443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88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CE6BE-697A-497A-A387-938997BF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Cosas por hacer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20C05-705D-482A-874A-78091B9E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s-MX" sz="1500"/>
              <a:t>Paco: Prototipado y diagrama de flujo del circuito de monitoreo e interfaz gráfica.</a:t>
            </a:r>
          </a:p>
          <a:p>
            <a:r>
              <a:rPr lang="es-MX" sz="1500"/>
              <a:t>Mikey Dali: Prototipado del circuito de remoto.</a:t>
            </a:r>
          </a:p>
          <a:p>
            <a:r>
              <a:rPr lang="es-MX" sz="1500"/>
              <a:t>Temoc: Prototipado y diagrama de flujo del circuito de base.</a:t>
            </a:r>
          </a:p>
          <a:p>
            <a:r>
              <a:rPr lang="es-MX" sz="1500"/>
              <a:t>Iliana y Dali: Revisión de temas de programación.</a:t>
            </a:r>
          </a:p>
          <a:p>
            <a:r>
              <a:rPr lang="es-MX" sz="1500"/>
              <a:t>Programación:</a:t>
            </a:r>
          </a:p>
          <a:p>
            <a:pPr lvl="1"/>
            <a:r>
              <a:rPr lang="es-MX" sz="1500"/>
              <a:t>OLED:Paco</a:t>
            </a:r>
          </a:p>
          <a:p>
            <a:pPr lvl="1"/>
            <a:r>
              <a:rPr lang="es-MX" sz="1500"/>
              <a:t>Menú con Encoder: Mike</a:t>
            </a:r>
          </a:p>
          <a:p>
            <a:pPr lvl="1"/>
            <a:r>
              <a:rPr lang="es-MX" sz="1500"/>
              <a:t>Arreglo modular de transceptores: Paco (video), Temoc</a:t>
            </a:r>
          </a:p>
          <a:p>
            <a:pPr lvl="1"/>
            <a:r>
              <a:rPr lang="es-MX" sz="1500"/>
              <a:t>Data Logger: Paco</a:t>
            </a:r>
          </a:p>
          <a:p>
            <a:pPr lvl="1"/>
            <a:r>
              <a:rPr lang="es-MX" sz="1500"/>
              <a:t>HX711: Temoc</a:t>
            </a:r>
          </a:p>
          <a:p>
            <a:pPr lvl="1"/>
            <a:r>
              <a:rPr lang="es-MX" sz="1500"/>
              <a:t>MAX6675:Temoc</a:t>
            </a:r>
          </a:p>
          <a:p>
            <a:r>
              <a:rPr lang="es-MX" sz="1500"/>
              <a:t>El pedido llegará a León.</a:t>
            </a:r>
          </a:p>
          <a:p>
            <a:r>
              <a:rPr lang="es-MX" sz="1500"/>
              <a:t>Deadline: 30 de diciembre</a:t>
            </a:r>
          </a:p>
          <a:p>
            <a:pPr lvl="1"/>
            <a:endParaRPr lang="es-MX" sz="1500"/>
          </a:p>
        </p:txBody>
      </p:sp>
    </p:spTree>
    <p:extLst>
      <p:ext uri="{BB962C8B-B14F-4D97-AF65-F5344CB8AC3E}">
        <p14:creationId xmlns:p14="http://schemas.microsoft.com/office/powerpoint/2010/main" val="27437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31FC13-2A30-434C-9E38-0189CBD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chemeClr val="bg1"/>
                </a:solidFill>
              </a:rPr>
              <a:t>Sensor de fuerza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1EE29-F8DC-4BF7-BA1F-DB124723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Se usa un sensor pasivo llamado galga extensiométrica.</a:t>
            </a:r>
          </a:p>
          <a:p>
            <a:r>
              <a:rPr lang="es-MX" sz="2000" dirty="0">
                <a:solidFill>
                  <a:schemeClr val="bg1"/>
                </a:solidFill>
              </a:rPr>
              <a:t>La relación Fuerza/Voltaje dependerá de características mecánicas donde se instale la galga.</a:t>
            </a:r>
          </a:p>
          <a:p>
            <a:r>
              <a:rPr lang="es-MX" sz="2000" dirty="0">
                <a:solidFill>
                  <a:schemeClr val="bg1"/>
                </a:solidFill>
              </a:rPr>
              <a:t>Para obtención de carga combina teoría vista en flexión y la definición de resistencias eléctricas.</a:t>
            </a:r>
          </a:p>
          <a:p>
            <a:r>
              <a:rPr lang="es-MX" sz="2000" dirty="0">
                <a:solidFill>
                  <a:schemeClr val="bg1"/>
                </a:solidFill>
              </a:rPr>
              <a:t>Es necesario aplicar una etapa de circuitos extra para evitar interferencias por variaciones de la temperatura, etc.</a:t>
            </a:r>
          </a:p>
        </p:txBody>
      </p:sp>
      <p:pic>
        <p:nvPicPr>
          <p:cNvPr id="5" name="Picture 2" descr="▷ 【GALGAS EXTENSIOMÉTRICAS - GUÍA COMPLETA.】">
            <a:extLst>
              <a:ext uri="{FF2B5EF4-FFF2-40B4-BE49-F238E27FC236}">
                <a16:creationId xmlns:a16="http://schemas.microsoft.com/office/drawing/2014/main" id="{F67C50EC-5B73-44F1-95AC-8EA0D88A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877531"/>
            <a:ext cx="6596652" cy="4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3639311" cy="338764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185768-5FA4-4F17-9ACA-C15A29F7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61999"/>
            <a:ext cx="3054640" cy="2692564"/>
          </a:xfrm>
        </p:spPr>
        <p:txBody>
          <a:bodyPr>
            <a:normAutofit/>
          </a:bodyPr>
          <a:lstStyle/>
          <a:p>
            <a:r>
              <a:rPr lang="es-MX" sz="3300">
                <a:solidFill>
                  <a:srgbClr val="FFFFFF"/>
                </a:solidFill>
              </a:rPr>
              <a:t>Teoría de funcionamiento de Galga extensiométrica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362" y="446007"/>
            <a:ext cx="5841454" cy="33876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F4567-1063-4902-AD7C-89E67C7E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24" y="761999"/>
            <a:ext cx="5067629" cy="2692563"/>
          </a:xfrm>
        </p:spPr>
        <p:txBody>
          <a:bodyPr anchor="ctr">
            <a:normAutofit/>
          </a:bodyPr>
          <a:lstStyle/>
          <a:p>
            <a:r>
              <a:rPr lang="es-MX" sz="2000" dirty="0"/>
              <a:t>Principio de deflexión de viga en voladizo (obtención de esfuerzos de flexión)</a:t>
            </a:r>
          </a:p>
          <a:p>
            <a:r>
              <a:rPr lang="es-MX" sz="2000" dirty="0"/>
              <a:t>Uso de relación de Hooke y Poisson para determinar variación de sección transversal por elongación.</a:t>
            </a:r>
          </a:p>
          <a:p>
            <a:r>
              <a:rPr lang="es-MX" sz="2000" dirty="0"/>
              <a:t>Uso de estos valores para la teoría de resistencia específica.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C1ECFF-79D4-4304-8755-639B1BB1E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67273" y="446007"/>
            <a:ext cx="1438858" cy="1623110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67273" y="2210542"/>
            <a:ext cx="1438858" cy="1623110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2F732C5-48D9-4589-AE9D-73D8F453A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005072"/>
            <a:ext cx="3639312" cy="24048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CAPITULO 3 Galgas extensométricas: sus tipos y principios. En este capítulo  se estudiara el tema de los transductores de fuer">
            <a:extLst>
              <a:ext uri="{FF2B5EF4-FFF2-40B4-BE49-F238E27FC236}">
                <a16:creationId xmlns:a16="http://schemas.microsoft.com/office/drawing/2014/main" id="{52350D70-4ECF-4661-8EBF-EDF08073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459" y="4167819"/>
            <a:ext cx="2769618" cy="20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4332B7BA-AF3F-4310-B5AB-6BC4193FF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902" y="4005072"/>
            <a:ext cx="3639312" cy="24048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 descr="FLEXIÓN - MECÁNICA de materiales">
            <a:extLst>
              <a:ext uri="{FF2B5EF4-FFF2-40B4-BE49-F238E27FC236}">
                <a16:creationId xmlns:a16="http://schemas.microsoft.com/office/drawing/2014/main" id="{DA6E0C99-32B1-4527-B188-53430FB7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446" y="4167819"/>
            <a:ext cx="3002223" cy="20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F4ACD48-6A1E-4030-B317-B257628EA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4005072"/>
            <a:ext cx="3639312" cy="240487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Capacitancia y resistividad">
            <a:extLst>
              <a:ext uri="{FF2B5EF4-FFF2-40B4-BE49-F238E27FC236}">
                <a16:creationId xmlns:a16="http://schemas.microsoft.com/office/drawing/2014/main" id="{02C87EEE-9B6E-412B-8E04-D74C736B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4783" y="4416733"/>
            <a:ext cx="3239762" cy="15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1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GALGA EXTENSIOMÉTRICA, Células de carga y sensores">
            <a:extLst>
              <a:ext uri="{FF2B5EF4-FFF2-40B4-BE49-F238E27FC236}">
                <a16:creationId xmlns:a16="http://schemas.microsoft.com/office/drawing/2014/main" id="{521D8381-5C02-48B3-8092-26645DC3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59" y="982364"/>
            <a:ext cx="2648371" cy="26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7A5FB7-4724-4F5D-A562-9C748EE2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 err="1">
                <a:solidFill>
                  <a:srgbClr val="FFFFFF"/>
                </a:solidFill>
              </a:rPr>
              <a:t>Presentación</a:t>
            </a:r>
            <a:r>
              <a:rPr lang="en-US" sz="5000" dirty="0">
                <a:solidFill>
                  <a:srgbClr val="FFFFFF"/>
                </a:solidFill>
              </a:rPr>
              <a:t> de </a:t>
            </a:r>
            <a:r>
              <a:rPr lang="en-US" sz="5000" dirty="0" err="1">
                <a:solidFill>
                  <a:srgbClr val="FFFFFF"/>
                </a:solidFill>
              </a:rPr>
              <a:t>galgas</a:t>
            </a:r>
            <a:r>
              <a:rPr lang="en-US" sz="5000" dirty="0">
                <a:solidFill>
                  <a:srgbClr val="FFFFFF"/>
                </a:solidFill>
              </a:rPr>
              <a:t> </a:t>
            </a:r>
            <a:r>
              <a:rPr lang="en-US" sz="5000" dirty="0" err="1">
                <a:solidFill>
                  <a:srgbClr val="FFFFFF"/>
                </a:solidFill>
              </a:rPr>
              <a:t>extensiométricas</a:t>
            </a:r>
            <a:endParaRPr lang="en-US" sz="5000" dirty="0">
              <a:solidFill>
                <a:srgbClr val="FFFFFF"/>
              </a:solidFill>
            </a:endParaRPr>
          </a:p>
        </p:txBody>
      </p:sp>
      <p:pic>
        <p:nvPicPr>
          <p:cNvPr id="5126" name="Picture 6" descr="CELDA DE CARGA 50Kg 34x34mm – Led y Componentes">
            <a:extLst>
              <a:ext uri="{FF2B5EF4-FFF2-40B4-BE49-F238E27FC236}">
                <a16:creationId xmlns:a16="http://schemas.microsoft.com/office/drawing/2014/main" id="{DC061A97-08FA-4DE3-A212-FFC579F4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418951"/>
            <a:ext cx="2659472" cy="17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elda de carga 5Kg (ref: 0299) - electronperdido.com">
            <a:extLst>
              <a:ext uri="{FF2B5EF4-FFF2-40B4-BE49-F238E27FC236}">
                <a16:creationId xmlns:a16="http://schemas.microsoft.com/office/drawing/2014/main" id="{111812C7-E353-4853-9857-C9A2342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983211"/>
            <a:ext cx="2646677" cy="26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Celdas de Carga - Ingetes">
            <a:extLst>
              <a:ext uri="{FF2B5EF4-FFF2-40B4-BE49-F238E27FC236}">
                <a16:creationId xmlns:a16="http://schemas.microsoft.com/office/drawing/2014/main" id="{2C1EB10C-2D3A-453E-B8E7-DD3AE716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021230"/>
            <a:ext cx="2648372" cy="26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854B43-B5F7-422C-81D0-C743EF90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000" dirty="0"/>
              <a:t>Puente Wheatstone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9E285F-63D2-4C5F-BF6C-986A5A2B4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s-MX" sz="2200"/>
                  <a:t>Arreglo para la obtención del valor de resistencias desconocidas.</a:t>
                </a:r>
              </a:p>
              <a:p>
                <a:r>
                  <a:rPr lang="es-MX" sz="2200"/>
                  <a:t>Un puente balanceado es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2200" b="0" i="1">
                            <a:latin typeface="Cambria Math" panose="02040503050406030204" pitchFamily="18" charset="0"/>
                          </a:rPr>
                          <m:t>𝐷𝐵</m:t>
                        </m:r>
                      </m:sub>
                    </m:sSub>
                    <m:r>
                      <a:rPr lang="es-MX" sz="2200" b="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s-MX" sz="2200" b="0"/>
              </a:p>
              <a:p>
                <a:r>
                  <a:rPr lang="es-MX" sz="2200"/>
                  <a:t>Su uso está pensada para calibración de sensores pasivos de resistencia variable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9E285F-63D2-4C5F-BF6C-986A5A2B4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2135" t="-23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PUENTE DE WHEATSTONE: CONOCE ESTE CIRCUITO ELÉCTRICO">
            <a:extLst>
              <a:ext uri="{FF2B5EF4-FFF2-40B4-BE49-F238E27FC236}">
                <a16:creationId xmlns:a16="http://schemas.microsoft.com/office/drawing/2014/main" id="{9FD1DA13-E20E-4F0D-8F76-4A5EE2C7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85630"/>
            <a:ext cx="6903720" cy="50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1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BA3B9-8187-4A2B-A3BD-9C6535A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Módulo HX711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15FA2-E47E-4227-B332-728C4217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/>
              <a:t>Módulo compatible con puente de Wheatstone integrado pensado para balanza.</a:t>
            </a:r>
          </a:p>
          <a:p>
            <a:r>
              <a:rPr lang="es-MX" sz="2000"/>
              <a:t>Incluye ADC de 24 bits.</a:t>
            </a:r>
          </a:p>
          <a:p>
            <a:r>
              <a:rPr lang="es-MX" sz="2000"/>
              <a:t>Protocolo de comunicación por 2 cables (similar a I2C).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dulo HX711 Sensor de presion - CDMX Electrónica.....">
            <a:extLst>
              <a:ext uri="{FF2B5EF4-FFF2-40B4-BE49-F238E27FC236}">
                <a16:creationId xmlns:a16="http://schemas.microsoft.com/office/drawing/2014/main" id="{5F569AA1-2264-4992-B5A1-108056CB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43" y="807593"/>
            <a:ext cx="523956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25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16B46-FDA3-453B-A9B8-5F6DEC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Circuito HX711</a:t>
            </a:r>
          </a:p>
        </p:txBody>
      </p:sp>
      <p:pic>
        <p:nvPicPr>
          <p:cNvPr id="2052" name="Picture 4" descr="HX711 Load cell module Resources - EasyEDA">
            <a:extLst>
              <a:ext uri="{FF2B5EF4-FFF2-40B4-BE49-F238E27FC236}">
                <a16:creationId xmlns:a16="http://schemas.microsoft.com/office/drawing/2014/main" id="{5CC86336-969F-4CC6-B927-95EBBBF1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19259"/>
            <a:ext cx="7188199" cy="481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2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F4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F38E2F-AE15-4043-A65A-14EFEB87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Alternativa de conexión con múltiples celdas</a:t>
            </a:r>
          </a:p>
        </p:txBody>
      </p:sp>
      <p:pic>
        <p:nvPicPr>
          <p:cNvPr id="11266" name="Picture 2" descr="Celdas de carga 50kg / Lectura aleatoria (SOLUCIONADO) - Software - Arduino  Forum">
            <a:extLst>
              <a:ext uri="{FF2B5EF4-FFF2-40B4-BE49-F238E27FC236}">
                <a16:creationId xmlns:a16="http://schemas.microsoft.com/office/drawing/2014/main" id="{9FBCCE28-CE21-4817-80B1-D7CEB1BE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720084"/>
            <a:ext cx="7347537" cy="54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8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1046</TotalTime>
  <Words>1210</Words>
  <Application>Microsoft Office PowerPoint</Application>
  <PresentationFormat>Panorámica</PresentationFormat>
  <Paragraphs>353</Paragraphs>
  <Slides>29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Tema de Office</vt:lpstr>
      <vt:lpstr>Worksheet</vt:lpstr>
      <vt:lpstr>Banco de pruebas estático (electrónica)</vt:lpstr>
      <vt:lpstr>Requerimientos y rangos</vt:lpstr>
      <vt:lpstr>Sensor de fuerza</vt:lpstr>
      <vt:lpstr>Teoría de funcionamiento de Galga extensiométrica</vt:lpstr>
      <vt:lpstr>Presentación de galgas extensiométricas</vt:lpstr>
      <vt:lpstr>Puente Wheatstone</vt:lpstr>
      <vt:lpstr>Módulo HX711</vt:lpstr>
      <vt:lpstr>Circuito HX711</vt:lpstr>
      <vt:lpstr>Alternativa de conexión con múltiples celdas</vt:lpstr>
      <vt:lpstr>Termocuplas</vt:lpstr>
      <vt:lpstr>Tipos de Termopares</vt:lpstr>
      <vt:lpstr>Driver para termopar (MAX6675)</vt:lpstr>
      <vt:lpstr>Ley de Fourier</vt:lpstr>
      <vt:lpstr>Aproximación de transferencia de calor con resistencias térmicas</vt:lpstr>
      <vt:lpstr>Valores de resistencias térmicas en distintos ejes coordenados</vt:lpstr>
      <vt:lpstr>Data Logger</vt:lpstr>
      <vt:lpstr>Transceptor inalámbrico (NRF24L01)</vt:lpstr>
      <vt:lpstr>PROPUESTA DEL DISEÑO DE CIRCUITO</vt:lpstr>
      <vt:lpstr>Presentación de PowerPoint</vt:lpstr>
      <vt:lpstr>Presentación de PowerPoint</vt:lpstr>
      <vt:lpstr>Presentación de PowerPoint</vt:lpstr>
      <vt:lpstr>DUDAS O COMENTARIOS?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Cosas por hacer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pruebas estático (electrónica)</dc:title>
  <dc:creator>Daniel Alfredo Cortes Tellez</dc:creator>
  <cp:lastModifiedBy>Daniel Alfredo Cortes Tellez</cp:lastModifiedBy>
  <cp:revision>16</cp:revision>
  <dcterms:created xsi:type="dcterms:W3CDTF">2021-11-16T17:08:15Z</dcterms:created>
  <dcterms:modified xsi:type="dcterms:W3CDTF">2021-12-11T04:39:38Z</dcterms:modified>
</cp:coreProperties>
</file>