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51" autoAdjust="0"/>
  </p:normalViewPr>
  <p:slideViewPr>
    <p:cSldViewPr snapToGrid="0">
      <p:cViewPr varScale="1">
        <p:scale>
          <a:sx n="91" d="100"/>
          <a:sy n="91" d="100"/>
        </p:scale>
        <p:origin x="6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4ACB-C86F-4A2C-9DB2-F2366ADC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CD0B8-D36E-47D4-B749-9B5151D9D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FF87-7B88-4EB7-9079-8DA2537E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6BA-02A8-4297-AC18-912AD07A8DAF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E30F-4BC9-4B7A-95BE-3E9156A6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5609-FB13-4E01-BEAA-D223A7ED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457-871C-4FF3-9F6D-C9E454173BB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0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C5A9-8923-4901-9F9F-F75720A8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3797A-F9F9-4372-9EAD-0A1190B8F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DCB8-29A7-4538-849A-51B52419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6BA-02A8-4297-AC18-912AD07A8DAF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23BC7-8A44-4A31-90E1-E68DED51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E98A-3A55-4AC3-A687-C7CF30AB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457-871C-4FF3-9F6D-C9E454173BB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0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3F709-FF59-4F4E-9FC7-B09A21733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30668-814D-48B9-960B-564874502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B570-1D1C-4375-8D4A-9424622D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6BA-02A8-4297-AC18-912AD07A8DAF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5C8E-077F-4353-ABD7-60795185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4A136-B844-424F-8C51-CE797AD7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457-871C-4FF3-9F6D-C9E454173BB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3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F90B-8A12-4066-A1B9-79AC0349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2A72-9949-4B21-864E-D256DAC92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0202-7037-4645-B4FA-7A8DB5FA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6BA-02A8-4297-AC18-912AD07A8DAF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A06B-EB73-4D18-A8A5-C351A238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D81B1-E246-40CA-BD0E-13530D96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457-871C-4FF3-9F6D-C9E454173BB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0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F9C2-0D48-4A3F-BDEF-B4D40478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B2988-CC93-4853-AB45-093FCE942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5817-EF2F-427C-AD33-62719395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6BA-02A8-4297-AC18-912AD07A8DAF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95CF-356F-40DA-8668-35CB16E9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59B3-227B-4112-91DD-2A401BC3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457-871C-4FF3-9F6D-C9E454173BB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8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4281-91E5-49B7-A47F-6D177CF6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AD71-F4D6-4EB4-81DB-00D2DCDA9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72614-BD5E-4366-977D-18302ABF6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B1D8-9839-416A-B4C7-8D2898FB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6BA-02A8-4297-AC18-912AD07A8DAF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38ACF-2DE8-4976-9596-95F184FE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CFA2-1489-437F-B99A-1D1C6530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457-871C-4FF3-9F6D-C9E454173BB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7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48D2-CD1C-4179-86F5-D07C4C83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9402C-A788-456E-8797-5C143052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4D64E-420B-440A-A7F6-5C3C9E318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43B9E-4424-4221-BAE1-4AC364B16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1A1B5-6203-40DE-9DC5-AE3DB97E2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12C95-93DC-465A-A503-B8E02B55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6BA-02A8-4297-AC18-912AD07A8DAF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B5044-9727-4C2B-B33F-D2EE5CAB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8FE2E-426E-498E-9AF2-F8F27770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457-871C-4FF3-9F6D-C9E454173BB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8A61-975A-4D16-82CC-BBAB850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7C8F4-13F7-4196-A1C1-21C2B9F0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6BA-02A8-4297-AC18-912AD07A8DAF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609B6-66FB-4603-A700-FA2508EF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81EE4-36DB-445A-94D0-DD067BA5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457-871C-4FF3-9F6D-C9E454173BB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9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DF067-D874-44E5-A1F9-703B29CD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6BA-02A8-4297-AC18-912AD07A8DAF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AFC90-476D-43D3-AD9B-C497EFBA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7B29B-3210-4A9D-B9BA-57CC67CC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457-871C-4FF3-9F6D-C9E454173BB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4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2E96-A38B-4B9C-88DD-9F9F88F2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3BE6-6A40-402E-AC35-0DE86938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1A9A7-AC27-4591-BF52-38AFBC3F2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213C-6C58-4E71-B88D-DA6B6C54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6BA-02A8-4297-AC18-912AD07A8DAF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88D1A-6431-4821-8573-83ABEE4E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4D1D-28BF-4309-A96B-0DF3FFB9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457-871C-4FF3-9F6D-C9E454173BB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0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A1C2-8A5A-4E0E-86CC-E92F15BC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74154-0C23-4BAE-A826-4D6F1282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611EC-71CA-442C-9131-095405DC2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ABFCE-A4A6-40EF-B7D7-780E8A70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6BA-02A8-4297-AC18-912AD07A8DAF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47EFD-3674-4175-8C50-C93BECE5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70638-FB8C-460D-B682-858879FE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457-871C-4FF3-9F6D-C9E454173BB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5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5256F-4B99-4715-BE81-43057E8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5FA8D-8053-46B2-B23F-4E88E1FF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912D-DD00-4664-8863-B181E4B0D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76BA-02A8-4297-AC18-912AD07A8DAF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1453E-BA49-416B-A32C-AA210F035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DC552-7772-4C63-9B02-0C1539791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6457-871C-4FF3-9F6D-C9E454173BB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4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F32B7F-ACBE-4BB3-9C03-BAF20F6B7197}"/>
              </a:ext>
            </a:extLst>
          </p:cNvPr>
          <p:cNvSpPr/>
          <p:nvPr/>
        </p:nvSpPr>
        <p:spPr>
          <a:xfrm>
            <a:off x="942979" y="2481941"/>
            <a:ext cx="285750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16AE76-9400-499E-9C54-4F55C626A338}"/>
              </a:ext>
            </a:extLst>
          </p:cNvPr>
          <p:cNvSpPr/>
          <p:nvPr/>
        </p:nvSpPr>
        <p:spPr>
          <a:xfrm>
            <a:off x="1944464" y="3328305"/>
            <a:ext cx="285750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391D8-CF4E-4FCB-A4EC-E0AB6CA29692}"/>
              </a:ext>
            </a:extLst>
          </p:cNvPr>
          <p:cNvSpPr/>
          <p:nvPr/>
        </p:nvSpPr>
        <p:spPr>
          <a:xfrm>
            <a:off x="3022150" y="4220934"/>
            <a:ext cx="285750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0100E2-BFCB-48F9-B6EB-8B06B1AC0AC4}"/>
              </a:ext>
            </a:extLst>
          </p:cNvPr>
          <p:cNvSpPr/>
          <p:nvPr/>
        </p:nvSpPr>
        <p:spPr>
          <a:xfrm>
            <a:off x="7875626" y="2463842"/>
            <a:ext cx="285750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17093B-E899-4494-8CFA-E5969EE60DDF}"/>
              </a:ext>
            </a:extLst>
          </p:cNvPr>
          <p:cNvSpPr/>
          <p:nvPr/>
        </p:nvSpPr>
        <p:spPr>
          <a:xfrm>
            <a:off x="3587637" y="3328305"/>
            <a:ext cx="285750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2440B3-10E2-416B-9BDE-B455823F497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228729" y="2610799"/>
            <a:ext cx="6646897" cy="1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6DC859-3729-4C87-8A62-B857404063A3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2230214" y="3475262"/>
            <a:ext cx="1357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B11B45-29A9-4A32-B5A6-B7B429E780AF}"/>
              </a:ext>
            </a:extLst>
          </p:cNvPr>
          <p:cNvCxnSpPr>
            <a:cxnSpLocks/>
            <a:stCxn id="8" idx="6"/>
            <a:endCxn id="76" idx="2"/>
          </p:cNvCxnSpPr>
          <p:nvPr/>
        </p:nvCxnSpPr>
        <p:spPr>
          <a:xfrm>
            <a:off x="3873387" y="3475262"/>
            <a:ext cx="961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8725F2-2293-4A3D-BF66-D5DAF6B9E061}"/>
              </a:ext>
            </a:extLst>
          </p:cNvPr>
          <p:cNvCxnSpPr>
            <a:cxnSpLocks/>
            <a:stCxn id="7" idx="6"/>
            <a:endCxn id="93" idx="1"/>
          </p:cNvCxnSpPr>
          <p:nvPr/>
        </p:nvCxnSpPr>
        <p:spPr>
          <a:xfrm flipV="1">
            <a:off x="8161376" y="2591189"/>
            <a:ext cx="1726756" cy="1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7175311-BB9D-4CE4-8D79-034CBDC8321E}"/>
              </a:ext>
            </a:extLst>
          </p:cNvPr>
          <p:cNvSpPr/>
          <p:nvPr/>
        </p:nvSpPr>
        <p:spPr>
          <a:xfrm>
            <a:off x="3792938" y="4220934"/>
            <a:ext cx="285750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EB849C-A9AF-4B8C-BB82-D385B741E1F9}"/>
              </a:ext>
            </a:extLst>
          </p:cNvPr>
          <p:cNvSpPr/>
          <p:nvPr/>
        </p:nvSpPr>
        <p:spPr>
          <a:xfrm>
            <a:off x="5640048" y="4220934"/>
            <a:ext cx="285750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F41F81-A010-4E98-93CB-5C3ABC44665F}"/>
              </a:ext>
            </a:extLst>
          </p:cNvPr>
          <p:cNvSpPr/>
          <p:nvPr/>
        </p:nvSpPr>
        <p:spPr>
          <a:xfrm>
            <a:off x="6601750" y="3328305"/>
            <a:ext cx="285750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09E91D-A941-4630-BD86-71210094708D}"/>
              </a:ext>
            </a:extLst>
          </p:cNvPr>
          <p:cNvCxnSpPr>
            <a:cxnSpLocks/>
            <a:stCxn id="76" idx="6"/>
            <a:endCxn id="24" idx="2"/>
          </p:cNvCxnSpPr>
          <p:nvPr/>
        </p:nvCxnSpPr>
        <p:spPr>
          <a:xfrm>
            <a:off x="5120591" y="3475262"/>
            <a:ext cx="1481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2B152AB-FB5B-4CFB-B414-C93F9F5931C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228729" y="2628898"/>
            <a:ext cx="715735" cy="846364"/>
          </a:xfrm>
          <a:prstGeom prst="curvedConnector3">
            <a:avLst>
              <a:gd name="adj1" fmla="val 591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D26B208-5C8D-400D-8290-5B752D74673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230214" y="3475262"/>
            <a:ext cx="791936" cy="89262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B3CB03-910E-4E54-9991-54BC3DD3850F}"/>
              </a:ext>
            </a:extLst>
          </p:cNvPr>
          <p:cNvCxnSpPr>
            <a:stCxn id="6" idx="6"/>
            <a:endCxn id="20" idx="2"/>
          </p:cNvCxnSpPr>
          <p:nvPr/>
        </p:nvCxnSpPr>
        <p:spPr>
          <a:xfrm>
            <a:off x="3307900" y="4367891"/>
            <a:ext cx="485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A01D04-4058-4CE0-BC55-196BD3AEF5FC}"/>
              </a:ext>
            </a:extLst>
          </p:cNvPr>
          <p:cNvCxnSpPr>
            <a:cxnSpLocks/>
            <a:stCxn id="20" idx="6"/>
            <a:endCxn id="77" idx="2"/>
          </p:cNvCxnSpPr>
          <p:nvPr/>
        </p:nvCxnSpPr>
        <p:spPr>
          <a:xfrm>
            <a:off x="4078688" y="4367891"/>
            <a:ext cx="610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18B405-4F15-489F-BAB1-11A67A20FAF1}"/>
              </a:ext>
            </a:extLst>
          </p:cNvPr>
          <p:cNvCxnSpPr>
            <a:cxnSpLocks/>
            <a:stCxn id="77" idx="6"/>
            <a:endCxn id="22" idx="2"/>
          </p:cNvCxnSpPr>
          <p:nvPr/>
        </p:nvCxnSpPr>
        <p:spPr>
          <a:xfrm>
            <a:off x="4975394" y="4367891"/>
            <a:ext cx="664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D046F68-46CE-43C3-B947-07CC6DADE95B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5925798" y="3475262"/>
            <a:ext cx="675952" cy="89262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469A29B-94C9-42A1-8FFD-9010BEE01279}"/>
              </a:ext>
            </a:extLst>
          </p:cNvPr>
          <p:cNvCxnSpPr>
            <a:cxnSpLocks/>
            <a:stCxn id="7" idx="2"/>
          </p:cNvCxnSpPr>
          <p:nvPr/>
        </p:nvCxnSpPr>
        <p:spPr>
          <a:xfrm rot="10800000" flipV="1">
            <a:off x="6896732" y="2610798"/>
            <a:ext cx="978894" cy="85659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E3E545-9DDD-473D-8D27-1B9B39508B66}"/>
              </a:ext>
            </a:extLst>
          </p:cNvPr>
          <p:cNvCxnSpPr>
            <a:cxnSpLocks/>
            <a:stCxn id="24" idx="6"/>
            <a:endCxn id="44" idx="2"/>
          </p:cNvCxnSpPr>
          <p:nvPr/>
        </p:nvCxnSpPr>
        <p:spPr>
          <a:xfrm>
            <a:off x="6887500" y="3475262"/>
            <a:ext cx="1387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DA6D920-DC4B-4FB3-8DF1-3E1A070D5184}"/>
              </a:ext>
            </a:extLst>
          </p:cNvPr>
          <p:cNvSpPr/>
          <p:nvPr/>
        </p:nvSpPr>
        <p:spPr>
          <a:xfrm>
            <a:off x="8274769" y="3328305"/>
            <a:ext cx="285750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BB9B096-5BBC-42D3-BDDD-3D828C499CAD}"/>
              </a:ext>
            </a:extLst>
          </p:cNvPr>
          <p:cNvCxnSpPr>
            <a:cxnSpLocks/>
            <a:stCxn id="44" idx="6"/>
            <a:endCxn id="92" idx="1"/>
          </p:cNvCxnSpPr>
          <p:nvPr/>
        </p:nvCxnSpPr>
        <p:spPr>
          <a:xfrm>
            <a:off x="8560519" y="3475262"/>
            <a:ext cx="1327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AA9E9E5-399E-4694-9262-C638F92C39C8}"/>
              </a:ext>
            </a:extLst>
          </p:cNvPr>
          <p:cNvSpPr/>
          <p:nvPr/>
        </p:nvSpPr>
        <p:spPr>
          <a:xfrm>
            <a:off x="9164181" y="4220934"/>
            <a:ext cx="285750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F74FE576-D4C0-4B8F-9731-9DF1ADE81A87}"/>
              </a:ext>
            </a:extLst>
          </p:cNvPr>
          <p:cNvCxnSpPr>
            <a:cxnSpLocks/>
            <a:stCxn id="53" idx="2"/>
            <a:endCxn id="44" idx="6"/>
          </p:cNvCxnSpPr>
          <p:nvPr/>
        </p:nvCxnSpPr>
        <p:spPr>
          <a:xfrm rot="10800000">
            <a:off x="8560519" y="3475263"/>
            <a:ext cx="603662" cy="89262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B0BBF8-EC48-4D4A-9B54-21EC238DA33C}"/>
              </a:ext>
            </a:extLst>
          </p:cNvPr>
          <p:cNvCxnSpPr>
            <a:cxnSpLocks/>
            <a:stCxn id="53" idx="6"/>
            <a:endCxn id="66" idx="1"/>
          </p:cNvCxnSpPr>
          <p:nvPr/>
        </p:nvCxnSpPr>
        <p:spPr>
          <a:xfrm>
            <a:off x="9449931" y="4367891"/>
            <a:ext cx="343507" cy="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10D399-6DCE-4432-A41C-F492AB5CA7E1}"/>
              </a:ext>
            </a:extLst>
          </p:cNvPr>
          <p:cNvSpPr txBox="1"/>
          <p:nvPr/>
        </p:nvSpPr>
        <p:spPr>
          <a:xfrm>
            <a:off x="332018" y="2094529"/>
            <a:ext cx="175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o Master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6C16E4-1D86-47EB-8EBA-5F4917B9C56F}"/>
              </a:ext>
            </a:extLst>
          </p:cNvPr>
          <p:cNvSpPr txBox="1"/>
          <p:nvPr/>
        </p:nvSpPr>
        <p:spPr>
          <a:xfrm>
            <a:off x="876988" y="3372238"/>
            <a:ext cx="105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Develop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9A33A3-A7B5-4023-92CB-E422F4914458}"/>
              </a:ext>
            </a:extLst>
          </p:cNvPr>
          <p:cNvSpPr txBox="1"/>
          <p:nvPr/>
        </p:nvSpPr>
        <p:spPr>
          <a:xfrm>
            <a:off x="625930" y="4218601"/>
            <a:ext cx="272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Daniel/”nombreModulo”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E6130A-1FF8-49FD-95FE-CA446ED073D4}"/>
              </a:ext>
            </a:extLst>
          </p:cNvPr>
          <p:cNvSpPr txBox="1"/>
          <p:nvPr/>
        </p:nvSpPr>
        <p:spPr>
          <a:xfrm>
            <a:off x="9793438" y="4218601"/>
            <a:ext cx="2110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Daniel/”nombreModulo2”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60C6CC-51B0-4FA2-9800-C15217BC37FC}"/>
              </a:ext>
            </a:extLst>
          </p:cNvPr>
          <p:cNvSpPr txBox="1"/>
          <p:nvPr/>
        </p:nvSpPr>
        <p:spPr>
          <a:xfrm>
            <a:off x="2786601" y="4509732"/>
            <a:ext cx="71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Nueva rama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0128E7F-6DD8-4D20-822B-B715168B3216}"/>
              </a:ext>
            </a:extLst>
          </p:cNvPr>
          <p:cNvCxnSpPr/>
          <p:nvPr/>
        </p:nvCxnSpPr>
        <p:spPr>
          <a:xfrm>
            <a:off x="2626182" y="1249134"/>
            <a:ext cx="0" cy="49883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528347-3737-44FE-B0F2-F5BE7285D5DA}"/>
              </a:ext>
            </a:extLst>
          </p:cNvPr>
          <p:cNvCxnSpPr/>
          <p:nvPr/>
        </p:nvCxnSpPr>
        <p:spPr>
          <a:xfrm>
            <a:off x="7030007" y="1185826"/>
            <a:ext cx="0" cy="49883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28067C-F693-4BC7-A0EF-F28F37E88B1C}"/>
              </a:ext>
            </a:extLst>
          </p:cNvPr>
          <p:cNvCxnSpPr/>
          <p:nvPr/>
        </p:nvCxnSpPr>
        <p:spPr>
          <a:xfrm>
            <a:off x="8274769" y="1185826"/>
            <a:ext cx="0" cy="49883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50892A2C-C512-4D22-8CC6-2E6893828E9B}"/>
              </a:ext>
            </a:extLst>
          </p:cNvPr>
          <p:cNvSpPr/>
          <p:nvPr/>
        </p:nvSpPr>
        <p:spPr>
          <a:xfrm>
            <a:off x="4834841" y="3328305"/>
            <a:ext cx="285750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D23FF3A-C62D-4A4B-81AB-17F9521279E9}"/>
              </a:ext>
            </a:extLst>
          </p:cNvPr>
          <p:cNvSpPr/>
          <p:nvPr/>
        </p:nvSpPr>
        <p:spPr>
          <a:xfrm>
            <a:off x="4689644" y="4220934"/>
            <a:ext cx="285750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252F03-3484-4ACA-900F-63C523C84B73}"/>
              </a:ext>
            </a:extLst>
          </p:cNvPr>
          <p:cNvSpPr txBox="1"/>
          <p:nvPr/>
        </p:nvSpPr>
        <p:spPr>
          <a:xfrm>
            <a:off x="9888132" y="3321373"/>
            <a:ext cx="105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Develop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0E82043-A8AF-42B2-8F3B-99C04615F66A}"/>
              </a:ext>
            </a:extLst>
          </p:cNvPr>
          <p:cNvSpPr txBox="1"/>
          <p:nvPr/>
        </p:nvSpPr>
        <p:spPr>
          <a:xfrm>
            <a:off x="9888132" y="2406523"/>
            <a:ext cx="175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548DDC-FB9B-40EB-9DE2-C2E9EF2CEC9F}"/>
              </a:ext>
            </a:extLst>
          </p:cNvPr>
          <p:cNvSpPr txBox="1"/>
          <p:nvPr/>
        </p:nvSpPr>
        <p:spPr>
          <a:xfrm>
            <a:off x="3296420" y="2765624"/>
            <a:ext cx="86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Merge de Paco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B011FEA-E806-41F6-BFBC-2E0A29129DFD}"/>
              </a:ext>
            </a:extLst>
          </p:cNvPr>
          <p:cNvSpPr txBox="1"/>
          <p:nvPr/>
        </p:nvSpPr>
        <p:spPr>
          <a:xfrm>
            <a:off x="4480039" y="2813564"/>
            <a:ext cx="990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Merge de Temoc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52AB23-08A7-46FF-AD81-58B3D7B917B9}"/>
              </a:ext>
            </a:extLst>
          </p:cNvPr>
          <p:cNvSpPr txBox="1"/>
          <p:nvPr/>
        </p:nvSpPr>
        <p:spPr>
          <a:xfrm>
            <a:off x="3417216" y="4617453"/>
            <a:ext cx="10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1er Commit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0D0864-8439-4AFE-9276-528F7C3A27EB}"/>
              </a:ext>
            </a:extLst>
          </p:cNvPr>
          <p:cNvSpPr txBox="1"/>
          <p:nvPr/>
        </p:nvSpPr>
        <p:spPr>
          <a:xfrm>
            <a:off x="4247179" y="4825203"/>
            <a:ext cx="1187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2ndo Commit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9B4B065-8C02-465C-A35A-7143195FDEA4}"/>
              </a:ext>
            </a:extLst>
          </p:cNvPr>
          <p:cNvSpPr txBox="1"/>
          <p:nvPr/>
        </p:nvSpPr>
        <p:spPr>
          <a:xfrm>
            <a:off x="5116725" y="4517425"/>
            <a:ext cx="133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Ultimo Commit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27F7B7-CE3B-4CCD-BBC2-B43A01C42D56}"/>
              </a:ext>
            </a:extLst>
          </p:cNvPr>
          <p:cNvSpPr txBox="1"/>
          <p:nvPr/>
        </p:nvSpPr>
        <p:spPr>
          <a:xfrm>
            <a:off x="6262956" y="2771260"/>
            <a:ext cx="86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Merge de Daniel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E110AF0-C347-4F1E-B2FB-D935B60AEC73}"/>
              </a:ext>
            </a:extLst>
          </p:cNvPr>
          <p:cNvSpPr txBox="1"/>
          <p:nvPr/>
        </p:nvSpPr>
        <p:spPr>
          <a:xfrm>
            <a:off x="7520593" y="1912431"/>
            <a:ext cx="86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Merge a Main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60E3F4C-34D2-4B28-AAA9-7A720FD360F9}"/>
              </a:ext>
            </a:extLst>
          </p:cNvPr>
          <p:cNvSpPr txBox="1"/>
          <p:nvPr/>
        </p:nvSpPr>
        <p:spPr>
          <a:xfrm>
            <a:off x="837979" y="1271009"/>
            <a:ext cx="1365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Etapa de Set Up de Git </a:t>
            </a:r>
          </a:p>
          <a:p>
            <a:pPr algn="ctr"/>
            <a:r>
              <a:rPr lang="en-US" sz="1400" dirty="0"/>
              <a:t>(ya est</a:t>
            </a:r>
            <a:r>
              <a:rPr lang="es-MX" sz="1400" dirty="0"/>
              <a:t>á hecho</a:t>
            </a:r>
            <a:r>
              <a:rPr lang="en-US" sz="1400" dirty="0"/>
              <a:t>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E3FC30-5C1B-4B50-AB52-D3EE8585CCE4}"/>
              </a:ext>
            </a:extLst>
          </p:cNvPr>
          <p:cNvSpPr txBox="1"/>
          <p:nvPr/>
        </p:nvSpPr>
        <p:spPr>
          <a:xfrm>
            <a:off x="3971247" y="1487885"/>
            <a:ext cx="146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Etapa de Trabajo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EE739F-1680-4BE3-B7CD-75B4A3B84493}"/>
              </a:ext>
            </a:extLst>
          </p:cNvPr>
          <p:cNvSpPr txBox="1"/>
          <p:nvPr/>
        </p:nvSpPr>
        <p:spPr>
          <a:xfrm>
            <a:off x="7026781" y="1464427"/>
            <a:ext cx="125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Etapa de Revisión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44A421-CFCD-4545-9FA2-C265BA97059F}"/>
              </a:ext>
            </a:extLst>
          </p:cNvPr>
          <p:cNvSpPr txBox="1"/>
          <p:nvPr/>
        </p:nvSpPr>
        <p:spPr>
          <a:xfrm>
            <a:off x="8937097" y="1477885"/>
            <a:ext cx="155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Posteriores estapas de trabajo</a:t>
            </a:r>
          </a:p>
        </p:txBody>
      </p:sp>
    </p:spTree>
    <p:extLst>
      <p:ext uri="{BB962C8B-B14F-4D97-AF65-F5344CB8AC3E}">
        <p14:creationId xmlns:p14="http://schemas.microsoft.com/office/powerpoint/2010/main" val="172417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7AEF-6552-4F50-BCAA-A29AC66F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56"/>
            <a:ext cx="10515600" cy="895264"/>
          </a:xfrm>
        </p:spPr>
        <p:txBody>
          <a:bodyPr/>
          <a:lstStyle/>
          <a:p>
            <a:r>
              <a:rPr lang="es-MX" dirty="0"/>
              <a:t>Comandos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F8D2-A9A7-468C-B441-A34EDB44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720"/>
            <a:ext cx="10515600" cy="5484154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s-MX" sz="3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Generales</a:t>
            </a:r>
          </a:p>
          <a:p>
            <a:r>
              <a:rPr lang="es-MX" sz="3400" dirty="0"/>
              <a:t>git status</a:t>
            </a:r>
          </a:p>
          <a:p>
            <a:pPr marL="0" indent="0">
              <a:buNone/>
            </a:pPr>
            <a:r>
              <a:rPr lang="es-MX" sz="1700" dirty="0"/>
              <a:t>         </a:t>
            </a:r>
            <a:r>
              <a:rPr lang="es-MX" sz="2600" dirty="0"/>
              <a:t>Muestra el estado de la copia local</a:t>
            </a:r>
            <a:endParaRPr lang="es-MX" sz="1700" dirty="0"/>
          </a:p>
          <a:p>
            <a:r>
              <a:rPr lang="es-MX" sz="3400" dirty="0"/>
              <a:t>git clone </a:t>
            </a:r>
            <a:r>
              <a:rPr lang="en-US" sz="3400" dirty="0"/>
              <a:t>[url]</a:t>
            </a:r>
          </a:p>
          <a:p>
            <a:pPr marL="0" indent="0">
              <a:buNone/>
            </a:pPr>
            <a:r>
              <a:rPr lang="es-ES" sz="2600" dirty="0"/>
              <a:t>      Copia un repositorio de internet</a:t>
            </a:r>
            <a:endParaRPr lang="en-US" sz="2600" dirty="0"/>
          </a:p>
          <a:p>
            <a:r>
              <a:rPr lang="es-MX" sz="3400" dirty="0"/>
              <a:t>git log</a:t>
            </a:r>
          </a:p>
          <a:p>
            <a:pPr marL="0" indent="0">
              <a:buNone/>
            </a:pPr>
            <a:r>
              <a:rPr lang="es-MX" sz="2300" dirty="0"/>
              <a:t>       </a:t>
            </a:r>
            <a:r>
              <a:rPr lang="es-MX" sz="2600" dirty="0"/>
              <a:t>Muestra el historial de cambios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s-MX" sz="3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Ramas</a:t>
            </a:r>
          </a:p>
          <a:p>
            <a:r>
              <a:rPr lang="es-MX" sz="3400" dirty="0"/>
              <a:t>git checkout [-b] [nombreDeRama]</a:t>
            </a:r>
          </a:p>
          <a:p>
            <a:pPr marL="0" indent="0">
              <a:buNone/>
            </a:pPr>
            <a:r>
              <a:rPr lang="es-MX" sz="2600" dirty="0"/>
              <a:t>     Cambiarse de rama [con el –b creas una nueva]</a:t>
            </a:r>
          </a:p>
          <a:p>
            <a:r>
              <a:rPr lang="es-MX" sz="3400" dirty="0"/>
              <a:t>git branch</a:t>
            </a:r>
          </a:p>
          <a:p>
            <a:pPr marL="0" indent="0">
              <a:buNone/>
            </a:pPr>
            <a:r>
              <a:rPr lang="es-MX" sz="2600" dirty="0"/>
              <a:t>     Muestra las ramas disponibles</a:t>
            </a:r>
          </a:p>
          <a:p>
            <a:r>
              <a:rPr lang="en-US" sz="3400" dirty="0"/>
              <a:t>git merge [nombreDeRamaOrigen]</a:t>
            </a:r>
          </a:p>
          <a:p>
            <a:pPr marL="168275" indent="0">
              <a:buNone/>
            </a:pPr>
            <a:r>
              <a:rPr lang="es-MX" sz="2600" dirty="0"/>
              <a:t>Copia de la rama de origen a la rama destino (la rama destino es comúnmente develop) </a:t>
            </a:r>
          </a:p>
          <a:p>
            <a:pPr marL="168275" indent="0">
              <a:spcBef>
                <a:spcPts val="0"/>
              </a:spcBef>
              <a:buNone/>
            </a:pPr>
            <a:r>
              <a:rPr lang="es-MX" sz="2600" dirty="0"/>
              <a:t>Para usar este comando, hay que estar en la rama destino.</a:t>
            </a:r>
          </a:p>
          <a:p>
            <a:pPr marL="168275" indent="0">
              <a:spcBef>
                <a:spcPts val="0"/>
              </a:spcBef>
              <a:buNone/>
            </a:pPr>
            <a:endParaRPr lang="es-MX" sz="2600" dirty="0"/>
          </a:p>
          <a:p>
            <a:pPr marL="168275" indent="0">
              <a:spcBef>
                <a:spcPts val="0"/>
              </a:spcBef>
              <a:buNone/>
            </a:pPr>
            <a:endParaRPr lang="es-MX" sz="2600" dirty="0"/>
          </a:p>
          <a:p>
            <a:pPr marL="0" indent="0">
              <a:buNone/>
            </a:pPr>
            <a:r>
              <a:rPr lang="es-MX" sz="3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</a:t>
            </a:r>
          </a:p>
          <a:p>
            <a:r>
              <a:rPr lang="es-MX" sz="3400" dirty="0"/>
              <a:t>git add [-A]</a:t>
            </a:r>
          </a:p>
          <a:p>
            <a:pPr marL="168275" indent="0">
              <a:buNone/>
            </a:pPr>
            <a:r>
              <a:rPr lang="es-MX" sz="2600" dirty="0"/>
              <a:t>Preparar y seleccionar archivos con cambios a guardar     [con –A se preparan todos los cambios]</a:t>
            </a:r>
          </a:p>
          <a:p>
            <a:r>
              <a:rPr lang="es-MX" sz="3400" dirty="0"/>
              <a:t>git commit [-m “mensaje”] </a:t>
            </a:r>
          </a:p>
          <a:p>
            <a:pPr marL="0" indent="0">
              <a:buNone/>
            </a:pPr>
            <a:r>
              <a:rPr lang="es-MX" sz="2600" dirty="0"/>
              <a:t>   Guardar los cambios seleccionados</a:t>
            </a:r>
          </a:p>
          <a:p>
            <a:r>
              <a:rPr lang="es-MX" sz="3400" dirty="0"/>
              <a:t>git pull</a:t>
            </a:r>
          </a:p>
          <a:p>
            <a:pPr marL="0" indent="0">
              <a:buNone/>
            </a:pPr>
            <a:r>
              <a:rPr lang="es-MX" sz="2600" dirty="0"/>
              <a:t>    Recuperar cambios desde la nube</a:t>
            </a:r>
          </a:p>
          <a:p>
            <a:r>
              <a:rPr lang="es-MX" sz="3400" dirty="0"/>
              <a:t>git push</a:t>
            </a:r>
          </a:p>
          <a:p>
            <a:pPr marL="0" indent="0">
              <a:buNone/>
            </a:pPr>
            <a:r>
              <a:rPr lang="es-MX" sz="2300" dirty="0"/>
              <a:t>    </a:t>
            </a:r>
            <a:r>
              <a:rPr lang="es-MX" sz="2600" dirty="0"/>
              <a:t>Sobrescribir en la nube el ultimo commit</a:t>
            </a:r>
          </a:p>
          <a:p>
            <a:r>
              <a:rPr lang="es-MX" sz="3400" dirty="0"/>
              <a:t>git reset</a:t>
            </a:r>
          </a:p>
          <a:p>
            <a:pPr marL="0" indent="0">
              <a:buNone/>
            </a:pPr>
            <a:r>
              <a:rPr lang="es-MX" sz="2300" dirty="0"/>
              <a:t>    </a:t>
            </a:r>
            <a:r>
              <a:rPr lang="es-MX" sz="2600" dirty="0"/>
              <a:t>Borrar todos los cambios desde el ultimo commit</a:t>
            </a:r>
          </a:p>
          <a:p>
            <a:pPr marL="0" indent="0">
              <a:buNone/>
            </a:pPr>
            <a:endParaRPr lang="es-MX" sz="2600" dirty="0"/>
          </a:p>
          <a:p>
            <a:pPr marL="0" indent="0">
              <a:buNone/>
            </a:pPr>
            <a:endParaRPr lang="es-MX" sz="26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416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217</Words>
  <Application>Microsoft Office PowerPoint</Application>
  <PresentationFormat>Panorámica</PresentationFormat>
  <Paragraphs>50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Presentación de PowerPoint</vt:lpstr>
      <vt:lpstr>Comandos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Alberto Garcia Muñoz</dc:creator>
  <cp:lastModifiedBy>Gonzalo Alberto Garcia Muñoz</cp:lastModifiedBy>
  <cp:revision>5</cp:revision>
  <dcterms:created xsi:type="dcterms:W3CDTF">2022-02-05T23:34:00Z</dcterms:created>
  <dcterms:modified xsi:type="dcterms:W3CDTF">2022-02-06T00:24:05Z</dcterms:modified>
</cp:coreProperties>
</file>