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7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4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6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44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5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22F5-1CDC-444C-80E9-9B217AB0744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E93-073E-4237-890D-6751CB0DC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42" y="314325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" y="31432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Contreras Moreira</dc:creator>
  <cp:lastModifiedBy>Bruno Contreras Moreira</cp:lastModifiedBy>
  <cp:revision>2</cp:revision>
  <dcterms:created xsi:type="dcterms:W3CDTF">2021-02-19T09:23:06Z</dcterms:created>
  <dcterms:modified xsi:type="dcterms:W3CDTF">2021-02-19T09:24:54Z</dcterms:modified>
</cp:coreProperties>
</file>