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7692" autoAdjust="0"/>
  </p:normalViewPr>
  <p:slideViewPr>
    <p:cSldViewPr snapToGrid="0">
      <p:cViewPr varScale="1">
        <p:scale>
          <a:sx n="81" d="100"/>
          <a:sy n="8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F123-B3D5-4830-B77B-CA7AA552F2FF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44C8E-05B1-49D4-BE83-5D42EB1C67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0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regarding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functional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annotations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core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accessory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protein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sequences</a:t>
            </a:r>
            <a:r>
              <a:rPr lang="es-ES" baseline="0" dirty="0" smtClean="0"/>
              <a:t>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B53CD7-5DB7-4F13-A473-5C47E1D4F4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0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8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9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80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6052-CA64-4C16-8E5E-990E15A7A0F2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AACEF-5067-4D83-9A9F-C347F9A69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 descr="H:\Dropbox\paper_get_homol\NAR2013\figures\figure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09" y="1163791"/>
            <a:ext cx="6754953" cy="241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343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Contreras Moreira</dc:creator>
  <cp:lastModifiedBy>Bruno Contreras Moreira</cp:lastModifiedBy>
  <cp:revision>3</cp:revision>
  <dcterms:created xsi:type="dcterms:W3CDTF">2021-02-15T10:46:03Z</dcterms:created>
  <dcterms:modified xsi:type="dcterms:W3CDTF">2021-02-15T10:47:27Z</dcterms:modified>
</cp:coreProperties>
</file>