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864076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84" y="90"/>
      </p:cViewPr>
      <p:guideLst>
        <p:guide orient="horz" pos="324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4125"/>
            <a:ext cx="10363201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4538401"/>
            <a:ext cx="9144000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58" indent="0" algn="ctr">
              <a:buNone/>
              <a:defRPr sz="2520"/>
            </a:lvl2pPr>
            <a:lvl3pPr marL="1152115" indent="0" algn="ctr">
              <a:buNone/>
              <a:defRPr sz="2267"/>
            </a:lvl3pPr>
            <a:lvl4pPr marL="1728174" indent="0" algn="ctr">
              <a:buNone/>
              <a:defRPr sz="2016"/>
            </a:lvl4pPr>
            <a:lvl5pPr marL="2304232" indent="0" algn="ctr">
              <a:buNone/>
              <a:defRPr sz="2016"/>
            </a:lvl5pPr>
            <a:lvl6pPr marL="2880290" indent="0" algn="ctr">
              <a:buNone/>
              <a:defRPr sz="2016"/>
            </a:lvl6pPr>
            <a:lvl7pPr marL="3456348" indent="0" algn="ctr">
              <a:buNone/>
              <a:defRPr sz="2016"/>
            </a:lvl7pPr>
            <a:lvl8pPr marL="4032407" indent="0" algn="ctr">
              <a:buNone/>
              <a:defRPr sz="2016"/>
            </a:lvl8pPr>
            <a:lvl9pPr marL="4608464" indent="0" algn="ctr">
              <a:buNone/>
              <a:defRPr sz="2016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5F4A-1DB2-4038-B32F-24D8F411F337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6EDE-FF17-45EA-81CA-D453E1B6F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7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5F4A-1DB2-4038-B32F-24D8F411F337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6EDE-FF17-45EA-81CA-D453E1B6F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50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0041"/>
            <a:ext cx="2628901" cy="732264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0041"/>
            <a:ext cx="7734300" cy="732264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5F4A-1DB2-4038-B32F-24D8F411F337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6EDE-FF17-45EA-81CA-D453E1B6F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3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5F4A-1DB2-4038-B32F-24D8F411F337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6EDE-FF17-45EA-81CA-D453E1B6F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18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54194"/>
            <a:ext cx="1051560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82514"/>
            <a:ext cx="1051560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5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1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3pPr>
            <a:lvl4pPr marL="172817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29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34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407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46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5F4A-1DB2-4038-B32F-24D8F411F337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6EDE-FF17-45EA-81CA-D453E1B6F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5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300203"/>
            <a:ext cx="5181600" cy="54824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2300203"/>
            <a:ext cx="5181600" cy="54824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5F4A-1DB2-4038-B32F-24D8F411F337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6EDE-FF17-45EA-81CA-D453E1B6F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61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0043"/>
            <a:ext cx="10515600" cy="16701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2118189"/>
            <a:ext cx="515778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58" indent="0">
              <a:buNone/>
              <a:defRPr sz="2520" b="1"/>
            </a:lvl2pPr>
            <a:lvl3pPr marL="1152115" indent="0">
              <a:buNone/>
              <a:defRPr sz="2267" b="1"/>
            </a:lvl3pPr>
            <a:lvl4pPr marL="1728174" indent="0">
              <a:buNone/>
              <a:defRPr sz="2016" b="1"/>
            </a:lvl4pPr>
            <a:lvl5pPr marL="2304232" indent="0">
              <a:buNone/>
              <a:defRPr sz="2016" b="1"/>
            </a:lvl5pPr>
            <a:lvl6pPr marL="2880290" indent="0">
              <a:buNone/>
              <a:defRPr sz="2016" b="1"/>
            </a:lvl6pPr>
            <a:lvl7pPr marL="3456348" indent="0">
              <a:buNone/>
              <a:defRPr sz="2016" b="1"/>
            </a:lvl7pPr>
            <a:lvl8pPr marL="4032407" indent="0">
              <a:buNone/>
              <a:defRPr sz="2016" b="1"/>
            </a:lvl8pPr>
            <a:lvl9pPr marL="4608464" indent="0">
              <a:buNone/>
              <a:defRPr sz="2016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3156279"/>
            <a:ext cx="5157786" cy="46424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18189"/>
            <a:ext cx="518318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58" indent="0">
              <a:buNone/>
              <a:defRPr sz="2520" b="1"/>
            </a:lvl2pPr>
            <a:lvl3pPr marL="1152115" indent="0">
              <a:buNone/>
              <a:defRPr sz="2267" b="1"/>
            </a:lvl3pPr>
            <a:lvl4pPr marL="1728174" indent="0">
              <a:buNone/>
              <a:defRPr sz="2016" b="1"/>
            </a:lvl4pPr>
            <a:lvl5pPr marL="2304232" indent="0">
              <a:buNone/>
              <a:defRPr sz="2016" b="1"/>
            </a:lvl5pPr>
            <a:lvl6pPr marL="2880290" indent="0">
              <a:buNone/>
              <a:defRPr sz="2016" b="1"/>
            </a:lvl6pPr>
            <a:lvl7pPr marL="3456348" indent="0">
              <a:buNone/>
              <a:defRPr sz="2016" b="1"/>
            </a:lvl7pPr>
            <a:lvl8pPr marL="4032407" indent="0">
              <a:buNone/>
              <a:defRPr sz="2016" b="1"/>
            </a:lvl8pPr>
            <a:lvl9pPr marL="4608464" indent="0">
              <a:buNone/>
              <a:defRPr sz="2016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56279"/>
            <a:ext cx="5183188" cy="46424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5F4A-1DB2-4038-B32F-24D8F411F337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6EDE-FF17-45EA-81CA-D453E1B6F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13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5F4A-1DB2-4038-B32F-24D8F411F337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6EDE-FF17-45EA-81CA-D453E1B6F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5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5F4A-1DB2-4038-B32F-24D8F411F337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6EDE-FF17-45EA-81CA-D453E1B6F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09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76051"/>
            <a:ext cx="3932237" cy="2016178"/>
          </a:xfrm>
        </p:spPr>
        <p:txBody>
          <a:bodyPr anchor="b"/>
          <a:lstStyle>
            <a:lvl1pPr>
              <a:defRPr sz="403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4112"/>
            <a:ext cx="6172200" cy="6140542"/>
          </a:xfrm>
        </p:spPr>
        <p:txBody>
          <a:bodyPr/>
          <a:lstStyle>
            <a:lvl1pPr>
              <a:defRPr sz="4031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592230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58" indent="0">
              <a:buNone/>
              <a:defRPr sz="1764"/>
            </a:lvl2pPr>
            <a:lvl3pPr marL="1152115" indent="0">
              <a:buNone/>
              <a:defRPr sz="1513"/>
            </a:lvl3pPr>
            <a:lvl4pPr marL="1728174" indent="0">
              <a:buNone/>
              <a:defRPr sz="1260"/>
            </a:lvl4pPr>
            <a:lvl5pPr marL="2304232" indent="0">
              <a:buNone/>
              <a:defRPr sz="1260"/>
            </a:lvl5pPr>
            <a:lvl6pPr marL="2880290" indent="0">
              <a:buNone/>
              <a:defRPr sz="1260"/>
            </a:lvl6pPr>
            <a:lvl7pPr marL="3456348" indent="0">
              <a:buNone/>
              <a:defRPr sz="1260"/>
            </a:lvl7pPr>
            <a:lvl8pPr marL="4032407" indent="0">
              <a:buNone/>
              <a:defRPr sz="1260"/>
            </a:lvl8pPr>
            <a:lvl9pPr marL="4608464" indent="0">
              <a:buNone/>
              <a:defRPr sz="126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5F4A-1DB2-4038-B32F-24D8F411F337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6EDE-FF17-45EA-81CA-D453E1B6F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62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76051"/>
            <a:ext cx="3932237" cy="2016178"/>
          </a:xfrm>
        </p:spPr>
        <p:txBody>
          <a:bodyPr anchor="b"/>
          <a:lstStyle>
            <a:lvl1pPr>
              <a:defRPr sz="403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4112"/>
            <a:ext cx="6172200" cy="6140542"/>
          </a:xfrm>
        </p:spPr>
        <p:txBody>
          <a:bodyPr anchor="t"/>
          <a:lstStyle>
            <a:lvl1pPr marL="0" indent="0">
              <a:buNone/>
              <a:defRPr sz="4031"/>
            </a:lvl1pPr>
            <a:lvl2pPr marL="576058" indent="0">
              <a:buNone/>
              <a:defRPr sz="3528"/>
            </a:lvl2pPr>
            <a:lvl3pPr marL="1152115" indent="0">
              <a:buNone/>
              <a:defRPr sz="3024"/>
            </a:lvl3pPr>
            <a:lvl4pPr marL="1728174" indent="0">
              <a:buNone/>
              <a:defRPr sz="2520"/>
            </a:lvl4pPr>
            <a:lvl5pPr marL="2304232" indent="0">
              <a:buNone/>
              <a:defRPr sz="2520"/>
            </a:lvl5pPr>
            <a:lvl6pPr marL="2880290" indent="0">
              <a:buNone/>
              <a:defRPr sz="2520"/>
            </a:lvl6pPr>
            <a:lvl7pPr marL="3456348" indent="0">
              <a:buNone/>
              <a:defRPr sz="2520"/>
            </a:lvl7pPr>
            <a:lvl8pPr marL="4032407" indent="0">
              <a:buNone/>
              <a:defRPr sz="2520"/>
            </a:lvl8pPr>
            <a:lvl9pPr marL="4608464" indent="0">
              <a:buNone/>
              <a:defRPr sz="252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592230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58" indent="0">
              <a:buNone/>
              <a:defRPr sz="1764"/>
            </a:lvl2pPr>
            <a:lvl3pPr marL="1152115" indent="0">
              <a:buNone/>
              <a:defRPr sz="1513"/>
            </a:lvl3pPr>
            <a:lvl4pPr marL="1728174" indent="0">
              <a:buNone/>
              <a:defRPr sz="1260"/>
            </a:lvl4pPr>
            <a:lvl5pPr marL="2304232" indent="0">
              <a:buNone/>
              <a:defRPr sz="1260"/>
            </a:lvl5pPr>
            <a:lvl6pPr marL="2880290" indent="0">
              <a:buNone/>
              <a:defRPr sz="1260"/>
            </a:lvl6pPr>
            <a:lvl7pPr marL="3456348" indent="0">
              <a:buNone/>
              <a:defRPr sz="1260"/>
            </a:lvl7pPr>
            <a:lvl8pPr marL="4032407" indent="0">
              <a:buNone/>
              <a:defRPr sz="1260"/>
            </a:lvl8pPr>
            <a:lvl9pPr marL="4608464" indent="0">
              <a:buNone/>
              <a:defRPr sz="126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5F4A-1DB2-4038-B32F-24D8F411F337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6EDE-FF17-45EA-81CA-D453E1B6F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85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460043"/>
            <a:ext cx="1051560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2300203"/>
            <a:ext cx="1051560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08710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05F4A-1DB2-4038-B32F-24D8F411F337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08710"/>
            <a:ext cx="411480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08710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6EDE-FF17-45EA-81CA-D453E1B6F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35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115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29" indent="-288029" algn="l" defTabSz="1152115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87" indent="-288029" algn="l" defTabSz="1152115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46" indent="-288029" algn="l" defTabSz="1152115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03" indent="-288029" algn="l" defTabSz="1152115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4pPr>
      <a:lvl5pPr marL="2592261" indent="-288029" algn="l" defTabSz="1152115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5pPr>
      <a:lvl6pPr marL="3168319" indent="-288029" algn="l" defTabSz="1152115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744376" indent="-288029" algn="l" defTabSz="1152115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4320435" indent="-288029" algn="l" defTabSz="1152115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896493" indent="-288029" algn="l" defTabSz="1152115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15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1pPr>
      <a:lvl2pPr marL="576058" algn="l" defTabSz="1152115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2pPr>
      <a:lvl3pPr marL="1152115" algn="l" defTabSz="1152115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728174" algn="l" defTabSz="1152115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4pPr>
      <a:lvl5pPr marL="2304232" algn="l" defTabSz="1152115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5pPr>
      <a:lvl6pPr marL="2880290" algn="l" defTabSz="1152115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456348" algn="l" defTabSz="1152115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4032407" algn="l" defTabSz="1152115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608464" algn="l" defTabSz="1152115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676411" y="111818"/>
            <a:ext cx="362122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>
                <a:latin typeface="Consolas" panose="020B0609020204030204" pitchFamily="49" charset="0"/>
              </a:rPr>
              <a:t>     ACTGGCTTTGCACAGTGACTTGTGTGTGTACAAAATCGGC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ACTGGCTTTGCACAGTGACTTGTGTGTGTACAAAATCGGC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ACTGGCTTTGCACAGTGACTTGTGTGTGTACAAAATCGGC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ACTGGCTTTGCA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s-ES" sz="1050" b="1" dirty="0">
                <a:latin typeface="Consolas" panose="020B0609020204030204" pitchFamily="49" charset="0"/>
              </a:rPr>
              <a:t>AGTG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s-ES" sz="1050" b="1" dirty="0">
                <a:latin typeface="Consolas" panose="020B0609020204030204" pitchFamily="49" charset="0"/>
              </a:rPr>
              <a:t>CTTG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           A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s-ES" sz="1050" b="1" dirty="0">
                <a:latin typeface="Consolas" panose="020B0609020204030204" pitchFamily="49" charset="0"/>
              </a:rPr>
              <a:t>AGTG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s-ES" sz="1050" b="1" dirty="0">
                <a:latin typeface="Consolas" panose="020B0609020204030204" pitchFamily="49" charset="0"/>
              </a:rPr>
              <a:t>CTTGTGTGTGT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s-ES" sz="1050" b="1" dirty="0">
                <a:latin typeface="Consolas" panose="020B0609020204030204" pitchFamily="49" charset="0"/>
              </a:rPr>
              <a:t>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        TGCA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s-ES" sz="1050" b="1" dirty="0">
                <a:latin typeface="Consolas" panose="020B0609020204030204" pitchFamily="49" charset="0"/>
              </a:rPr>
              <a:t>AGTGACTTG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s-ES" sz="1050" b="1" dirty="0">
                <a:latin typeface="Consolas" panose="020B0609020204030204" pitchFamily="49" charset="0"/>
              </a:rPr>
              <a:t>GTGTGTACAAAATCG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TCGATACTGGCTTTGCACAGTGACTTGTGTGTGTACAAAATCGGCTA</a:t>
            </a:r>
            <a:endParaRPr lang="es-ES" sz="1050" dirty="0">
              <a:latin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458302" y="1831377"/>
            <a:ext cx="36989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>
                <a:latin typeface="Consolas" panose="020B0609020204030204" pitchFamily="49" charset="0"/>
              </a:rPr>
              <a:t>     ACTGGCTTTGCACAGTGACTTGTGTGTGTACAAAATCGGC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ACTGGCTTTGCACAGTGACTTGTGTGTGTACAAAATCGGC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ACTGGCTTTGCACAGTGACTTGTGTGTGTACAAAATCGGC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ACTGGCTTTGCA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s-ES" sz="1050" b="1" dirty="0">
                <a:latin typeface="Consolas" panose="020B0609020204030204" pitchFamily="49" charset="0"/>
              </a:rPr>
              <a:t>AGTG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s-ES" sz="1050" b="1" dirty="0">
                <a:latin typeface="Consolas" panose="020B0609020204030204" pitchFamily="49" charset="0"/>
              </a:rPr>
              <a:t>CTTGTGTGTGT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s-ES" sz="1050" b="1" dirty="0">
                <a:latin typeface="Consolas" panose="020B0609020204030204" pitchFamily="49" charset="0"/>
              </a:rPr>
              <a:t>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        TGCA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s-ES" sz="1050" b="1" dirty="0">
                <a:latin typeface="Consolas" panose="020B0609020204030204" pitchFamily="49" charset="0"/>
              </a:rPr>
              <a:t>AGTGACTTG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s-ES" sz="1050" b="1" dirty="0">
                <a:latin typeface="Consolas" panose="020B0609020204030204" pitchFamily="49" charset="0"/>
              </a:rPr>
              <a:t>GTGTGTACAAAATCG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TCGATACTGGCTTTGCACAGTGACTTGTGTGTGTACAAAATCGGCTA</a:t>
            </a:r>
            <a:endParaRPr lang="es-ES" sz="1050" dirty="0">
              <a:latin typeface="Consolas" panose="020B06090202040302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005791" y="895498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5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05791" y="574664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4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005791" y="431645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3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005791" y="267075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2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005791" y="114112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005791" y="734924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4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005791" y="1067524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6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029759" y="2475466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5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029760" y="2298230"/>
            <a:ext cx="17252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4 (</a:t>
            </a:r>
            <a:r>
              <a:rPr lang="es-ES" sz="1050" i="1" dirty="0" err="1">
                <a:latin typeface="Consolas" panose="020B0609020204030204" pitchFamily="49" charset="0"/>
              </a:rPr>
              <a:t>collapsed</a:t>
            </a:r>
            <a:r>
              <a:rPr lang="es-ES" sz="105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029759" y="2127497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3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6029759" y="1959596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2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029759" y="1794443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1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6029759" y="2657690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6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047982" y="83633"/>
            <a:ext cx="5292000" cy="1257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6047982" y="1453204"/>
            <a:ext cx="5292000" cy="1440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7019643" y="3389394"/>
            <a:ext cx="321550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>
                <a:latin typeface="Consolas" panose="020B0609020204030204" pitchFamily="49" charset="0"/>
              </a:rPr>
              <a:t>ACTGGCTTTGCACAGTGACTTGTGTGTGTACAAAATCGGC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ACTGGCTTTGCACAGTGACTTGTGTGTGTACAAAATCGGC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ACTGGCTTTGCACAGTGACTTGTGTGTGTACAAAATCGGC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ACTGGCTTTGCA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s-ES" sz="1050" b="1" dirty="0">
                <a:latin typeface="Consolas" panose="020B0609020204030204" pitchFamily="49" charset="0"/>
              </a:rPr>
              <a:t>AGTG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s-ES" sz="1050" b="1" dirty="0">
                <a:latin typeface="Consolas" panose="020B0609020204030204" pitchFamily="49" charset="0"/>
              </a:rPr>
              <a:t>CTTG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      A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s-ES" sz="1050" b="1" dirty="0">
                <a:latin typeface="Consolas" panose="020B0609020204030204" pitchFamily="49" charset="0"/>
              </a:rPr>
              <a:t>AGTG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s-ES" sz="1050" b="1" dirty="0">
                <a:latin typeface="Consolas" panose="020B0609020204030204" pitchFamily="49" charset="0"/>
              </a:rPr>
              <a:t>CTTGTGTGTGT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s-ES" sz="1050" b="1" dirty="0">
                <a:latin typeface="Consolas" panose="020B0609020204030204" pitchFamily="49" charset="0"/>
              </a:rPr>
              <a:t>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   TGCA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s-ES" sz="1050" b="1" dirty="0">
                <a:latin typeface="Consolas" panose="020B0609020204030204" pitchFamily="49" charset="0"/>
              </a:rPr>
              <a:t>AGTGACTTG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s-ES" sz="1050" b="1" dirty="0">
                <a:latin typeface="Consolas" panose="020B0609020204030204" pitchFamily="49" charset="0"/>
              </a:rPr>
              <a:t>GTGTGTACAAAATCG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ACTGGCTTTGCACAGTGACTTGTGTGTGTACAAAATCG</a:t>
            </a:r>
            <a:endParaRPr lang="es-ES" sz="1050" dirty="0">
              <a:latin typeface="Consolas" panose="020B0609020204030204" pitchFamily="49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047984" y="4157461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5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6047984" y="3824434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4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6047984" y="3663127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3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6047984" y="3504652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2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6047984" y="3339499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1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047984" y="3990789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4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6047984" y="4347157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6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6047986" y="3069160"/>
            <a:ext cx="5291997" cy="1528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34" name="Conector recto 33"/>
          <p:cNvCxnSpPr/>
          <p:nvPr/>
        </p:nvCxnSpPr>
        <p:spPr>
          <a:xfrm>
            <a:off x="7019955" y="3377206"/>
            <a:ext cx="0" cy="118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0131865" y="3379939"/>
            <a:ext cx="0" cy="118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6766146" y="5041387"/>
            <a:ext cx="45738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>
                <a:solidFill>
                  <a:schemeClr val="accent5"/>
                </a:solidFill>
                <a:latin typeface="Consolas" panose="020B0609020204030204" pitchFamily="49" charset="0"/>
              </a:rPr>
              <a:t>TGTCGCCTCGATACTGGCTTTGCACAGTGACTTGTGTGTGTACAAAATCGGCTAGCTTG</a:t>
            </a:r>
            <a:endParaRPr lang="es-ES" sz="105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s-ES" sz="1050" b="1" dirty="0">
                <a:latin typeface="Consolas" panose="020B0609020204030204" pitchFamily="49" charset="0"/>
              </a:rPr>
              <a:t>            ACTGGCTTTGCACAGTGACTTGTGTGTGTACAAAATCGGC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       ACTGGCTTTGCACAGTGACTTGTGTGTGTACAAAATCGGC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       ACTGGCTTTGCACAGTGACTTGTGTGTGTACAAAATCGGC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       ACTGGCTTTGCA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s-ES" sz="1050" b="1" dirty="0">
                <a:latin typeface="Consolas" panose="020B0609020204030204" pitchFamily="49" charset="0"/>
              </a:rPr>
              <a:t>AGTG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s-ES" sz="1050" b="1" dirty="0">
                <a:latin typeface="Consolas" panose="020B0609020204030204" pitchFamily="49" charset="0"/>
              </a:rPr>
              <a:t>CTTG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                  A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s-ES" sz="1050" b="1" dirty="0">
                <a:latin typeface="Consolas" panose="020B0609020204030204" pitchFamily="49" charset="0"/>
              </a:rPr>
              <a:t>AGTG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s-ES" sz="1050" b="1" dirty="0">
                <a:latin typeface="Consolas" panose="020B0609020204030204" pitchFamily="49" charset="0"/>
              </a:rPr>
              <a:t>CTTGTGTGTGT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s-ES" sz="1050" b="1" dirty="0">
                <a:latin typeface="Consolas" panose="020B0609020204030204" pitchFamily="49" charset="0"/>
              </a:rPr>
              <a:t>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               </a:t>
            </a:r>
            <a:r>
              <a:rPr lang="es-ES" sz="1050" b="1" dirty="0" smtClean="0">
                <a:latin typeface="Consolas" panose="020B0609020204030204" pitchFamily="49" charset="0"/>
              </a:rPr>
              <a:t>TGCA</a:t>
            </a:r>
            <a:r>
              <a:rPr lang="es-ES" sz="105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s-ES" sz="1050" b="1" dirty="0" smtClean="0">
                <a:latin typeface="Consolas" panose="020B0609020204030204" pitchFamily="49" charset="0"/>
              </a:rPr>
              <a:t>AGTGACTTG</a:t>
            </a:r>
            <a:r>
              <a:rPr lang="es-ES" sz="105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s-ES" sz="1050" b="1" dirty="0" smtClean="0">
                <a:latin typeface="Consolas" panose="020B0609020204030204" pitchFamily="49" charset="0"/>
              </a:rPr>
              <a:t>GTGTGTACAAAATCG</a:t>
            </a:r>
            <a:endParaRPr lang="es-ES" sz="1050" b="1" dirty="0">
              <a:latin typeface="Consolas" panose="020B0609020204030204" pitchFamily="49" charset="0"/>
            </a:endParaRPr>
          </a:p>
          <a:p>
            <a:r>
              <a:rPr lang="es-ES" sz="1050" b="1">
                <a:latin typeface="Consolas" panose="020B0609020204030204" pitchFamily="49" charset="0"/>
              </a:rPr>
              <a:t>       </a:t>
            </a:r>
            <a:r>
              <a:rPr lang="es-ES" sz="1050" b="1" smtClean="0">
                <a:latin typeface="Consolas" panose="020B0609020204030204" pitchFamily="49" charset="0"/>
              </a:rPr>
              <a:t>TCGATACTGGCTTTGCACAGTGACTTGTGTGTGTACAAAATCGGCTA </a:t>
            </a:r>
            <a:endParaRPr lang="es-ES" sz="1050" dirty="0">
              <a:latin typeface="Consolas" panose="020B0609020204030204" pitchFamily="49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6047985" y="5988042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5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6047985" y="5655015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4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6047985" y="5493708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3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6047985" y="5335233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2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6047985" y="5170080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1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6047985" y="5821370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4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6047985" y="6166163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6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6047983" y="4763518"/>
            <a:ext cx="5292000" cy="167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50" name="CuadroTexto 49"/>
          <p:cNvSpPr txBox="1"/>
          <p:nvPr/>
        </p:nvSpPr>
        <p:spPr>
          <a:xfrm>
            <a:off x="6047984" y="5029770"/>
            <a:ext cx="8566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>
                <a:solidFill>
                  <a:schemeClr val="accent5"/>
                </a:solidFill>
                <a:latin typeface="Consolas" panose="020B0609020204030204" pitchFamily="49" charset="0"/>
              </a:rPr>
              <a:t>Reference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5973039" y="3050761"/>
            <a:ext cx="2331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/>
              <a:t> -</a:t>
            </a:r>
            <a:r>
              <a:rPr lang="es-ES" sz="1400" b="1" dirty="0"/>
              <a:t>b [</a:t>
            </a:r>
            <a:r>
              <a:rPr lang="es-ES" sz="1400" b="1" dirty="0" err="1"/>
              <a:t>blunt</a:t>
            </a:r>
            <a:r>
              <a:rPr lang="es-ES" sz="1400" b="1" dirty="0"/>
              <a:t> </a:t>
            </a:r>
            <a:r>
              <a:rPr lang="es-ES" sz="1400" b="1" dirty="0" err="1"/>
              <a:t>alignment</a:t>
            </a:r>
            <a:r>
              <a:rPr lang="es-ES" sz="1400" b="1" dirty="0"/>
              <a:t> </a:t>
            </a:r>
            <a:r>
              <a:rPr lang="es-ES" sz="1400" b="1" dirty="0" err="1"/>
              <a:t>borders</a:t>
            </a:r>
            <a:r>
              <a:rPr lang="es-ES" sz="1400" b="1" dirty="0"/>
              <a:t>]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5961731" y="1453206"/>
            <a:ext cx="2942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/>
              <a:t> -</a:t>
            </a:r>
            <a:r>
              <a:rPr lang="es-ES" sz="1400" b="1" dirty="0"/>
              <a:t>c [</a:t>
            </a:r>
            <a:r>
              <a:rPr lang="es-ES" sz="1400" b="1" dirty="0" err="1"/>
              <a:t>collapse</a:t>
            </a:r>
            <a:r>
              <a:rPr lang="es-ES" sz="1400" b="1" dirty="0"/>
              <a:t> </a:t>
            </a:r>
            <a:r>
              <a:rPr lang="es-ES" sz="1400" b="1" dirty="0" err="1"/>
              <a:t>overlapping</a:t>
            </a:r>
            <a:r>
              <a:rPr lang="es-ES" sz="1400" b="1" dirty="0"/>
              <a:t> </a:t>
            </a:r>
            <a:r>
              <a:rPr lang="es-ES" sz="1400" b="1" dirty="0" err="1"/>
              <a:t>fragments</a:t>
            </a:r>
            <a:r>
              <a:rPr lang="es-ES" sz="1400" b="1" dirty="0"/>
              <a:t>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6011682" y="4739497"/>
            <a:ext cx="2385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/>
              <a:t>-r [</a:t>
            </a:r>
            <a:r>
              <a:rPr lang="es-ES" sz="1400" b="1" dirty="0" err="1"/>
              <a:t>reference</a:t>
            </a:r>
            <a:r>
              <a:rPr lang="es-ES" sz="1400" b="1" dirty="0"/>
              <a:t> </a:t>
            </a:r>
            <a:r>
              <a:rPr lang="es-ES" sz="1400" b="1" dirty="0" err="1"/>
              <a:t>sequence</a:t>
            </a:r>
            <a:r>
              <a:rPr lang="es-ES" sz="1400" b="1" dirty="0"/>
              <a:t> FASTA]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7429878" y="7104012"/>
            <a:ext cx="366148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>
                <a:latin typeface="Consolas" panose="020B0609020204030204" pitchFamily="49" charset="0"/>
              </a:rPr>
              <a:t>TCGATACTGGCTTTGCACAGTGACTTGTGTGTGTACAAAATCGGCTA</a:t>
            </a:r>
            <a:endParaRPr lang="es-ES" sz="1050" dirty="0">
              <a:latin typeface="Consolas" panose="020B0609020204030204" pitchFamily="49" charset="0"/>
            </a:endParaRPr>
          </a:p>
          <a:p>
            <a:r>
              <a:rPr lang="es-ES" sz="1050" b="1" dirty="0">
                <a:latin typeface="Consolas" panose="020B0609020204030204" pitchFamily="49" charset="0"/>
              </a:rPr>
              <a:t>     ACTGGCTTTGCACAGTGACTTGTGTGTGTACAAAATCGGC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ACTGGCTTTGCACAGTGACTTGTGTGTGTACAAAATCGGC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ACTGGCTTTGCACAGTGACTTGTGTGTGTACAAAATCGGC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ACTGGCTTTGCA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s-ES" sz="1050" b="1" dirty="0">
                <a:latin typeface="Consolas" panose="020B0609020204030204" pitchFamily="49" charset="0"/>
              </a:rPr>
              <a:t>AGTG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s-ES" sz="1050" b="1" dirty="0">
                <a:latin typeface="Consolas" panose="020B0609020204030204" pitchFamily="49" charset="0"/>
              </a:rPr>
              <a:t>CTTG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           A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s-ES" sz="1050" b="1" dirty="0">
                <a:latin typeface="Consolas" panose="020B0609020204030204" pitchFamily="49" charset="0"/>
              </a:rPr>
              <a:t>AGTG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s-ES" sz="1050" b="1" dirty="0">
                <a:latin typeface="Consolas" panose="020B0609020204030204" pitchFamily="49" charset="0"/>
              </a:rPr>
              <a:t>CTTGTGTGTGT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s-ES" sz="1050" b="1" dirty="0">
                <a:latin typeface="Consolas" panose="020B0609020204030204" pitchFamily="49" charset="0"/>
              </a:rPr>
              <a:t>CAAAATCGGC</a:t>
            </a:r>
          </a:p>
          <a:p>
            <a:r>
              <a:rPr lang="es-ES" sz="1050" b="1" dirty="0">
                <a:latin typeface="Consolas" panose="020B0609020204030204" pitchFamily="49" charset="0"/>
              </a:rPr>
              <a:t>             TGCA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s-ES" sz="1050" b="1" dirty="0">
                <a:latin typeface="Consolas" panose="020B0609020204030204" pitchFamily="49" charset="0"/>
              </a:rPr>
              <a:t>AGTGACTTG</a:t>
            </a:r>
            <a:r>
              <a:rPr lang="es-E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s-ES" sz="1050" b="1" dirty="0">
                <a:latin typeface="Consolas" panose="020B0609020204030204" pitchFamily="49" charset="0"/>
              </a:rPr>
              <a:t>GTGTGTACAAAATCG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6763664" y="8066824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5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6763664" y="7752087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4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6763664" y="7584684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3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6763664" y="7420114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2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763664" y="7254959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1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6763664" y="7906251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4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762191" y="7094835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Consolas" panose="020B0609020204030204" pitchFamily="49" charset="0"/>
              </a:rPr>
              <a:t>Taxon</a:t>
            </a:r>
            <a:r>
              <a:rPr lang="es-ES" sz="1050" dirty="0">
                <a:latin typeface="Consolas" panose="020B0609020204030204" pitchFamily="49" charset="0"/>
              </a:rPr>
              <a:t> 6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6047983" y="6589746"/>
            <a:ext cx="5292000" cy="173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10" name="CuadroTexto 109"/>
          <p:cNvSpPr txBox="1"/>
          <p:nvPr/>
        </p:nvSpPr>
        <p:spPr>
          <a:xfrm>
            <a:off x="6031079" y="7338154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 err="1">
                <a:latin typeface="Consolas" panose="020B0609020204030204" pitchFamily="49" charset="0"/>
              </a:rPr>
              <a:t>Group</a:t>
            </a:r>
            <a:r>
              <a:rPr lang="es-ES" sz="1050" b="1" dirty="0">
                <a:latin typeface="Consolas" panose="020B0609020204030204" pitchFamily="49" charset="0"/>
              </a:rPr>
              <a:t> A</a:t>
            </a:r>
          </a:p>
        </p:txBody>
      </p:sp>
      <p:sp>
        <p:nvSpPr>
          <p:cNvPr id="111" name="CuadroTexto 110"/>
          <p:cNvSpPr txBox="1"/>
          <p:nvPr/>
        </p:nvSpPr>
        <p:spPr>
          <a:xfrm>
            <a:off x="6014519" y="7924920"/>
            <a:ext cx="70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 err="1">
                <a:latin typeface="Consolas" panose="020B0609020204030204" pitchFamily="49" charset="0"/>
              </a:rPr>
              <a:t>Group</a:t>
            </a:r>
            <a:r>
              <a:rPr lang="es-ES" sz="1050" b="1" dirty="0">
                <a:latin typeface="Consolas" panose="020B0609020204030204" pitchFamily="49" charset="0"/>
              </a:rPr>
              <a:t> B</a:t>
            </a:r>
          </a:p>
        </p:txBody>
      </p:sp>
      <p:sp>
        <p:nvSpPr>
          <p:cNvPr id="112" name="Abrir llave 111"/>
          <p:cNvSpPr/>
          <p:nvPr/>
        </p:nvSpPr>
        <p:spPr>
          <a:xfrm>
            <a:off x="6678746" y="7164253"/>
            <a:ext cx="129167" cy="61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atin typeface="Consolas" panose="020B0609020204030204" pitchFamily="49" charset="0"/>
            </a:endParaRPr>
          </a:p>
        </p:txBody>
      </p:sp>
      <p:sp>
        <p:nvSpPr>
          <p:cNvPr id="113" name="Abrir llave 112"/>
          <p:cNvSpPr/>
          <p:nvPr/>
        </p:nvSpPr>
        <p:spPr>
          <a:xfrm>
            <a:off x="6668318" y="7822353"/>
            <a:ext cx="129167" cy="468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atin typeface="Consolas" panose="020B0609020204030204" pitchFamily="49" charset="0"/>
            </a:endParaRPr>
          </a:p>
        </p:txBody>
      </p:sp>
      <p:sp>
        <p:nvSpPr>
          <p:cNvPr id="117" name="Rectángulo 116"/>
          <p:cNvSpPr/>
          <p:nvPr/>
        </p:nvSpPr>
        <p:spPr>
          <a:xfrm>
            <a:off x="7458302" y="7144655"/>
            <a:ext cx="3556857" cy="6480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atin typeface="Consolas" panose="020B0609020204030204" pitchFamily="49" charset="0"/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7458302" y="7793093"/>
            <a:ext cx="3556857" cy="4695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atin typeface="Consolas" panose="020B0609020204030204" pitchFamily="49" charset="0"/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6017223" y="6571470"/>
            <a:ext cx="38620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-A [identifies private variants of group A vs 'rest‘]</a:t>
            </a:r>
          </a:p>
          <a:p>
            <a:r>
              <a:rPr lang="en-US" sz="1400" b="1" dirty="0"/>
              <a:t>-B [requires -A, group B is used as 'rest‘]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3064149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186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Rubén Sancho</dc:creator>
  <cp:lastModifiedBy>Bruno Contreras Moreira</cp:lastModifiedBy>
  <cp:revision>54</cp:revision>
  <dcterms:created xsi:type="dcterms:W3CDTF">2021-02-18T10:33:48Z</dcterms:created>
  <dcterms:modified xsi:type="dcterms:W3CDTF">2021-03-02T11:26:35Z</dcterms:modified>
</cp:coreProperties>
</file>