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1B8396-E41D-49D2-9844-478D699282DB}" type="datetimeFigureOut">
              <a:rPr lang="de-DE" smtClean="0"/>
              <a:pPr/>
              <a:t>19.06.2018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19.06.2018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19.06.2018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19.06.2018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61B8396-E41D-49D2-9844-478D699282DB}" type="datetimeFigureOut">
              <a:rPr lang="de-DE" smtClean="0"/>
              <a:pPr/>
              <a:t>19.06.2018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19.06.2018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19.06.2018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19.06.2018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19.06.2018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19.06.2018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19.06.2018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1B8396-E41D-49D2-9844-478D699282DB}" type="datetimeFigureOut">
              <a:rPr lang="de-DE" smtClean="0"/>
              <a:pPr/>
              <a:t>19.06.2018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Cub</a:t>
            </a:r>
            <a:r>
              <a:rPr lang="de-DE" dirty="0" smtClean="0"/>
              <a:t>-E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898104"/>
          </a:xfrm>
        </p:spPr>
        <p:txBody>
          <a:bodyPr>
            <a:normAutofit/>
          </a:bodyPr>
          <a:lstStyle/>
          <a:p>
            <a:r>
              <a:rPr lang="de-DE" dirty="0" smtClean="0"/>
              <a:t>Anne </a:t>
            </a:r>
            <a:r>
              <a:rPr lang="de-DE" dirty="0" err="1" smtClean="0"/>
              <a:t>Schmachtenberger</a:t>
            </a:r>
            <a:endParaRPr lang="de-DE" dirty="0" smtClean="0"/>
          </a:p>
          <a:p>
            <a:r>
              <a:rPr lang="de-DE" dirty="0" smtClean="0"/>
              <a:t>Leonie </a:t>
            </a:r>
            <a:r>
              <a:rPr lang="de-DE" dirty="0" smtClean="0"/>
              <a:t>Lietz</a:t>
            </a:r>
            <a:endParaRPr lang="de-DE" dirty="0" smtClean="0"/>
          </a:p>
          <a:p>
            <a:r>
              <a:rPr lang="de-DE" dirty="0" smtClean="0"/>
              <a:t>Jacqueline </a:t>
            </a:r>
            <a:r>
              <a:rPr lang="de-DE" dirty="0" smtClean="0"/>
              <a:t>Heinze</a:t>
            </a:r>
          </a:p>
          <a:p>
            <a:r>
              <a:rPr lang="de-DE" smtClean="0"/>
              <a:t>Constanze Schmidt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Kurzbeschreibung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Eine Welt auf 6 Flächen. Wirst du es schaffen, allen Hindernissen zu entkommen und das gesamte Universum zu entdecken? Aber pass gut auf: Es ist nicht alles wie es scheint und nicht alles wie du es dir vorstellst, denn unsere Welt ist keine Kugel...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Aufgabenverteilung/ Wochenplan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-396552" y="-243408"/>
          <a:ext cx="10369152" cy="7327506"/>
        </p:xfrm>
        <a:graphic>
          <a:graphicData uri="http://schemas.openxmlformats.org/presentationml/2006/ole">
            <p:oleObj spid="_x0000_s1029" name="Acrobat Document" r:id="rId3" imgW="8019048" imgH="5668166" progId="AcroExch.Document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Größte Risiken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66</Words>
  <Application>Microsoft Office PowerPoint</Application>
  <PresentationFormat>Bildschirmpräsentation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Okeanos</vt:lpstr>
      <vt:lpstr>Acrobat Document</vt:lpstr>
      <vt:lpstr>Cub-E</vt:lpstr>
      <vt:lpstr>Kurzbeschreibung</vt:lpstr>
      <vt:lpstr>Storyboard</vt:lpstr>
      <vt:lpstr>Aufgabenverteilung/ Wochenplan</vt:lpstr>
      <vt:lpstr>Folie 5</vt:lpstr>
      <vt:lpstr>Größte Risiken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Cub-E</dc:title>
  <dc:creator>Leonie Lietz</dc:creator>
  <cp:lastModifiedBy>Leonie Lietz</cp:lastModifiedBy>
  <cp:revision>3</cp:revision>
  <dcterms:created xsi:type="dcterms:W3CDTF">2018-06-19T13:59:33Z</dcterms:created>
  <dcterms:modified xsi:type="dcterms:W3CDTF">2018-06-19T14:23:19Z</dcterms:modified>
</cp:coreProperties>
</file>