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1B8396-E41D-49D2-9844-478D699282DB}" type="datetimeFigureOut">
              <a:rPr lang="de-DE" smtClean="0"/>
              <a:pPr/>
              <a:t>23.06.2018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32DADC-BA85-46A9-BB83-2886195F99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Cub</a:t>
            </a:r>
            <a:r>
              <a:rPr lang="de-DE" dirty="0" smtClean="0"/>
              <a:t>-E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898104"/>
          </a:xfrm>
        </p:spPr>
        <p:txBody>
          <a:bodyPr>
            <a:normAutofit/>
          </a:bodyPr>
          <a:lstStyle/>
          <a:p>
            <a:r>
              <a:rPr lang="de-DE" dirty="0" smtClean="0"/>
              <a:t>Anne </a:t>
            </a:r>
            <a:r>
              <a:rPr lang="de-DE" dirty="0" err="1" smtClean="0"/>
              <a:t>Schmachtenberger</a:t>
            </a:r>
            <a:endParaRPr lang="de-DE" dirty="0" smtClean="0"/>
          </a:p>
          <a:p>
            <a:r>
              <a:rPr lang="de-DE" dirty="0" smtClean="0"/>
              <a:t>Leonie Lietz</a:t>
            </a:r>
          </a:p>
          <a:p>
            <a:r>
              <a:rPr lang="de-DE" dirty="0" smtClean="0"/>
              <a:t>Jacqueline Heinze</a:t>
            </a:r>
          </a:p>
          <a:p>
            <a:r>
              <a:rPr lang="de-DE" smtClean="0"/>
              <a:t>Constanze Schmidt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Kurzbeschreibung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Eine Welt auf 6 Flächen. Wirst du es schaffen, allen Hindernissen zu entkommen und das gesamte Universum zu entdecken? Aber pass gut auf: Es ist nicht alles wie es scheint und nicht alles wie du es dir vorstellst, denn unsere Welt ist keine Kugel...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Storyboard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Aufgabenverteilung/ Wochenplan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-396552" y="-243408"/>
          <a:ext cx="10369152" cy="732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3" imgW="8019048" imgH="5668166" progId="AcroExch.Document.11">
                  <p:embed/>
                </p:oleObj>
              </mc:Choice>
              <mc:Fallback>
                <p:oleObj name="Acrobat Document" r:id="rId3" imgW="8019048" imgH="5668166" progId="AcroExch.Document.11">
                  <p:embed/>
                  <p:pic>
                    <p:nvPicPr>
                      <p:cNvPr id="0" name="Inhaltsplatzhalt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552" y="-243408"/>
                        <a:ext cx="10369152" cy="7327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Größte Risiken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Nachlassendes Interesse am Projekt</a:t>
            </a:r>
          </a:p>
          <a:p>
            <a:r>
              <a:rPr lang="de-DE" dirty="0" smtClean="0"/>
              <a:t>Falsche/schlechte Zeiteinplanung</a:t>
            </a:r>
          </a:p>
          <a:p>
            <a:r>
              <a:rPr lang="de-DE" dirty="0" smtClean="0"/>
              <a:t>Mangelndes Wissen/Können</a:t>
            </a:r>
          </a:p>
          <a:p>
            <a:r>
              <a:rPr lang="de-DE" dirty="0" smtClean="0"/>
              <a:t>Zu wenig Kommunikation</a:t>
            </a:r>
          </a:p>
          <a:p>
            <a:r>
              <a:rPr lang="de-DE" dirty="0" smtClean="0"/>
              <a:t>Nicht umsetzbares</a:t>
            </a:r>
            <a:r>
              <a:rPr lang="de-DE" dirty="0" smtClean="0"/>
              <a:t> Projekt</a:t>
            </a:r>
          </a:p>
          <a:p>
            <a:r>
              <a:rPr lang="de-DE" dirty="0" smtClean="0"/>
              <a:t>Technische Probleme (z.B. mit </a:t>
            </a:r>
            <a:r>
              <a:rPr lang="de-DE" dirty="0" err="1" smtClean="0"/>
              <a:t>GitHub</a:t>
            </a:r>
            <a:r>
              <a:rPr lang="de-DE" dirty="0" smtClean="0"/>
              <a:t>, Unity3D, …)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91</Words>
  <Application>Microsoft Office PowerPoint</Application>
  <PresentationFormat>Bildschirmpräsentation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Okeanos</vt:lpstr>
      <vt:lpstr>Acrobat Document</vt:lpstr>
      <vt:lpstr>Cub-E</vt:lpstr>
      <vt:lpstr>Kurzbeschreibung</vt:lpstr>
      <vt:lpstr>Storyboard</vt:lpstr>
      <vt:lpstr>Aufgabenverteilung/ Wochenplan</vt:lpstr>
      <vt:lpstr>PowerPoint-Präsentation</vt:lpstr>
      <vt:lpstr>Größte Risiken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Cub-E</dc:title>
  <dc:creator>Leonie Lietz</dc:creator>
  <cp:lastModifiedBy>Windows-Benutzer</cp:lastModifiedBy>
  <cp:revision>4</cp:revision>
  <dcterms:created xsi:type="dcterms:W3CDTF">2018-06-19T13:59:33Z</dcterms:created>
  <dcterms:modified xsi:type="dcterms:W3CDTF">2018-06-22T22:36:59Z</dcterms:modified>
</cp:coreProperties>
</file>