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18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773D-79C3-428C-AAF9-31BBC6B755B2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F3F4-5FDD-4B98-A729-C65044F565C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773D-79C3-428C-AAF9-31BBC6B755B2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F3F4-5FDD-4B98-A729-C65044F565C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773D-79C3-428C-AAF9-31BBC6B755B2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F3F4-5FDD-4B98-A729-C65044F565C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773D-79C3-428C-AAF9-31BBC6B755B2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F3F4-5FDD-4B98-A729-C65044F565C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773D-79C3-428C-AAF9-31BBC6B755B2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F3F4-5FDD-4B98-A729-C65044F565C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773D-79C3-428C-AAF9-31BBC6B755B2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F3F4-5FDD-4B98-A729-C65044F565C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773D-79C3-428C-AAF9-31BBC6B755B2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F3F4-5FDD-4B98-A729-C65044F565C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773D-79C3-428C-AAF9-31BBC6B755B2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F3F4-5FDD-4B98-A729-C65044F565C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773D-79C3-428C-AAF9-31BBC6B755B2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F3F4-5FDD-4B98-A729-C65044F565C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773D-79C3-428C-AAF9-31BBC6B755B2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F3F4-5FDD-4B98-A729-C65044F565C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773D-79C3-428C-AAF9-31BBC6B755B2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F3F4-5FDD-4B98-A729-C65044F565C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1773D-79C3-428C-AAF9-31BBC6B755B2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CF3F4-5FDD-4B98-A729-C65044F565C0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Leonie\AppData\Local\Microsoft\Windows\INetCache\IE\HNGLOWPH\Sugar_cube_34345345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43608" y="0"/>
            <a:ext cx="6912768" cy="691276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9" name="Textfeld 8"/>
          <p:cNvSpPr txBox="1"/>
          <p:nvPr/>
        </p:nvSpPr>
        <p:spPr>
          <a:xfrm rot="21428582">
            <a:off x="1331640" y="2852936"/>
            <a:ext cx="3672408" cy="2646878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de-DE" sz="16600" dirty="0" err="1" smtClean="0"/>
              <a:t>Cub</a:t>
            </a:r>
            <a:endParaRPr lang="de-DE" sz="16600" dirty="0"/>
          </a:p>
        </p:txBody>
      </p:sp>
      <p:sp>
        <p:nvSpPr>
          <p:cNvPr id="10" name="Textfeld 9"/>
          <p:cNvSpPr txBox="1"/>
          <p:nvPr/>
        </p:nvSpPr>
        <p:spPr>
          <a:xfrm>
            <a:off x="4139952" y="2492896"/>
            <a:ext cx="4392488" cy="3770263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de-DE" sz="239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-E</a:t>
            </a:r>
            <a:endParaRPr lang="de-DE" sz="239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457372" y="1205951"/>
            <a:ext cx="3260636" cy="1569660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2400" dirty="0" smtClean="0"/>
              <a:t>Jacqueline Heinze</a:t>
            </a:r>
            <a:br>
              <a:rPr lang="de-DE" sz="2400" dirty="0" smtClean="0"/>
            </a:br>
            <a:r>
              <a:rPr lang="de-DE" sz="2400" dirty="0" smtClean="0"/>
              <a:t>Anne </a:t>
            </a:r>
            <a:r>
              <a:rPr lang="de-DE" sz="2400" dirty="0" err="1" smtClean="0"/>
              <a:t>Schmachtenberger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Constanze Schmidt</a:t>
            </a:r>
            <a:br>
              <a:rPr lang="de-DE" sz="2400" dirty="0" smtClean="0"/>
            </a:br>
            <a:r>
              <a:rPr lang="de-DE" sz="2400" dirty="0" smtClean="0"/>
              <a:t>Leonie Lietz</a:t>
            </a:r>
            <a:endParaRPr lang="de-DE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Systemarchitektur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755576" y="1268760"/>
          <a:ext cx="7920879" cy="381642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40293"/>
                <a:gridCol w="2640293"/>
                <a:gridCol w="2640293"/>
              </a:tblGrid>
              <a:tr h="821856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Objekt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Skripte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Zusammenhänge</a:t>
                      </a:r>
                      <a:endParaRPr lang="de-DE" dirty="0"/>
                    </a:p>
                  </a:txBody>
                  <a:tcPr anchor="ctr"/>
                </a:tc>
              </a:tr>
              <a:tr h="1342392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Spielfeld Würfel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Spielfigur sucht den</a:t>
                      </a:r>
                      <a:r>
                        <a:rPr lang="de-DE" baseline="0" dirty="0" smtClean="0"/>
                        <a:t> Weg über </a:t>
                      </a:r>
                      <a:r>
                        <a:rPr lang="de-DE" baseline="0" dirty="0" err="1" smtClean="0"/>
                        <a:t>Normalenvektoren</a:t>
                      </a:r>
                      <a:r>
                        <a:rPr lang="de-DE" baseline="0" dirty="0" smtClean="0"/>
                        <a:t>, um auf der Oberfläche zu bleiben</a:t>
                      </a:r>
                      <a:endParaRPr lang="de-DE" dirty="0"/>
                    </a:p>
                  </a:txBody>
                  <a:tcPr anchor="ctr"/>
                </a:tc>
              </a:tr>
              <a:tr h="1652175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Spielfigur</a:t>
                      </a:r>
                      <a:r>
                        <a:rPr lang="de-DE" baseline="0" dirty="0" smtClean="0"/>
                        <a:t> Ente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DuckMovement</a:t>
                      </a:r>
                      <a:r>
                        <a:rPr lang="de-DE" dirty="0" smtClean="0"/>
                        <a:t/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SpielerLeben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SpielerInput</a:t>
                      </a:r>
                      <a:br>
                        <a:rPr lang="de-DE" dirty="0" smtClean="0"/>
                      </a:br>
                      <a:r>
                        <a:rPr lang="de-DE" dirty="0" err="1" smtClean="0"/>
                        <a:t>DestroyByContact</a:t>
                      </a:r>
                      <a:r>
                        <a:rPr lang="de-DE" dirty="0" smtClean="0"/>
                        <a:t/>
                      </a:r>
                      <a:br>
                        <a:rPr lang="de-DE" dirty="0" smtClean="0"/>
                      </a:br>
                      <a:r>
                        <a:rPr lang="de-DE" dirty="0" err="1" smtClean="0"/>
                        <a:t>ScoreTracker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→ bewegt</a:t>
                      </a:r>
                      <a:r>
                        <a:rPr lang="de-DE" baseline="0" dirty="0" smtClean="0"/>
                        <a:t> Spieler mit </a:t>
                      </a:r>
                      <a:r>
                        <a:rPr lang="de-DE" baseline="0" dirty="0" err="1" smtClean="0"/>
                        <a:t>Raycast</a:t>
                      </a:r>
                      <a:r>
                        <a:rPr lang="de-DE" baseline="0" dirty="0" smtClean="0"/>
                        <a:t> vorwärts</a:t>
                      </a:r>
                      <a:r>
                        <a:rPr lang="de-DE" dirty="0" smtClean="0"/>
                        <a:t/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→ Steuerung Ente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→ Score</a:t>
                      </a:r>
                    </a:p>
                    <a:p>
                      <a:pPr algn="ctr"/>
                      <a:r>
                        <a:rPr lang="de-DE" dirty="0" smtClean="0"/>
                        <a:t>→ </a:t>
                      </a:r>
                      <a:r>
                        <a:rPr lang="de-DE" dirty="0" err="1" smtClean="0"/>
                        <a:t>Highscore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Picture 2" descr="C:\Users\Leonie\AppData\Local\Microsoft\Windows\INetCache\IE\HNGLOWPH\Sugar_cube_343453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949280"/>
            <a:ext cx="719113" cy="719114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8532440" y="6165304"/>
            <a:ext cx="314510" cy="40011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2000" dirty="0" smtClean="0"/>
              <a:t>1</a:t>
            </a:r>
            <a:endParaRPr lang="de-DE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Systemarchitektur 2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/>
        </p:nvGraphicFramePr>
        <p:xfrm>
          <a:off x="755576" y="1268760"/>
          <a:ext cx="7920879" cy="460856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40293"/>
                <a:gridCol w="2640293"/>
                <a:gridCol w="2640293"/>
              </a:tblGrid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Objekt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Skripte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Zusammenhänge</a:t>
                      </a:r>
                      <a:endParaRPr lang="de-DE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Kamera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KameraRechtsSteuerung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… 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(für jede Seite)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Kamera</a:t>
                      </a:r>
                      <a:r>
                        <a:rPr lang="de-DE" baseline="0" dirty="0" smtClean="0"/>
                        <a:t> folgt dem Spielverlauf</a:t>
                      </a:r>
                      <a:endParaRPr lang="de-DE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Licht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An Kamera angehängt, da jede Seite beleuchtet werden müssen</a:t>
                      </a:r>
                      <a:endParaRPr lang="de-DE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AudioManager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AudioManager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Sound</a:t>
                      </a:r>
                      <a:br>
                        <a:rPr lang="de-DE" dirty="0" smtClean="0"/>
                      </a:br>
                      <a:r>
                        <a:rPr lang="de-DE" dirty="0" err="1" smtClean="0"/>
                        <a:t>VolumeSlider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Sound bietet die Methoden zum Einfügen der Objekte und AudioManager kann auf diese zugreifen;</a:t>
                      </a:r>
                      <a:r>
                        <a:rPr lang="de-DE" baseline="0" dirty="0" smtClean="0"/>
                        <a:t> der </a:t>
                      </a:r>
                      <a:r>
                        <a:rPr lang="de-DE" baseline="0" dirty="0" err="1" smtClean="0"/>
                        <a:t>VolumeSlider</a:t>
                      </a:r>
                      <a:r>
                        <a:rPr lang="de-DE" baseline="0" dirty="0" smtClean="0"/>
                        <a:t> steuert die Lautstärke über den </a:t>
                      </a:r>
                      <a:r>
                        <a:rPr lang="de-DE" baseline="0" dirty="0" err="1" smtClean="0"/>
                        <a:t>Slider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Picture 2" descr="C:\Users\Leonie\AppData\Local\Microsoft\Windows\INetCache\IE\HNGLOWPH\Sugar_cube_343453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949280"/>
            <a:ext cx="719113" cy="719114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8532440" y="6165304"/>
            <a:ext cx="314510" cy="40011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2000" dirty="0" smtClean="0"/>
              <a:t>1</a:t>
            </a:r>
            <a:endParaRPr lang="de-DE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Systemarchitektur 3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/>
        </p:nvGraphicFramePr>
        <p:xfrm>
          <a:off x="755576" y="1268760"/>
          <a:ext cx="7920879" cy="391361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40293"/>
                <a:gridCol w="2640293"/>
                <a:gridCol w="2640293"/>
              </a:tblGrid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Objekt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Skripte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Zusammenhänge</a:t>
                      </a:r>
                      <a:endParaRPr lang="de-DE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ObjectSpawner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Spawner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Prefabs</a:t>
                      </a:r>
                      <a:r>
                        <a:rPr lang="de-DE" dirty="0" smtClean="0"/>
                        <a:t> der verschiedenen Modelle werden aufgerufen</a:t>
                      </a:r>
                      <a:endParaRPr lang="de-DE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Wood</a:t>
                      </a:r>
                      <a:r>
                        <a:rPr lang="de-DE" baseline="0" dirty="0" smtClean="0"/>
                        <a:t> &amp; Stone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Destroy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Die Objekte</a:t>
                      </a:r>
                      <a:r>
                        <a:rPr lang="de-DE" baseline="0" dirty="0" smtClean="0"/>
                        <a:t> werden als </a:t>
                      </a:r>
                      <a:r>
                        <a:rPr lang="de-DE" baseline="0" dirty="0" err="1" smtClean="0"/>
                        <a:t>Prefabs</a:t>
                      </a:r>
                      <a:r>
                        <a:rPr lang="de-DE" baseline="0" dirty="0" smtClean="0"/>
                        <a:t> erstellt und animieren eine Explosion bei Kollision mit dem Spieler</a:t>
                      </a:r>
                      <a:endParaRPr lang="de-DE" dirty="0"/>
                    </a:p>
                  </a:txBody>
                  <a:tcPr anchor="ctr"/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Was</a:t>
                      </a:r>
                      <a:r>
                        <a:rPr lang="de-DE" baseline="0" dirty="0" smtClean="0"/>
                        <a:t> fehlt noch?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 descr="C:\Users\Leonie\AppData\Local\Microsoft\Windows\INetCache\IE\HNGLOWPH\Sugar_cube_343453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949280"/>
            <a:ext cx="719113" cy="719114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8532440" y="6165304"/>
            <a:ext cx="314510" cy="40011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2000" dirty="0" smtClean="0"/>
              <a:t>1</a:t>
            </a:r>
            <a:endParaRPr lang="de-DE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Geplanter Zeitplan</a:t>
            </a:r>
            <a:endParaRPr lang="de-DE" dirty="0"/>
          </a:p>
        </p:txBody>
      </p:sp>
      <p:pic>
        <p:nvPicPr>
          <p:cNvPr id="5" name="Picture 2" descr="C:\Users\Leonie\AppData\Local\Microsoft\Windows\INetCache\IE\HNGLOWPH\Sugar_cube_343453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949280"/>
            <a:ext cx="719113" cy="719114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8532440" y="6165304"/>
            <a:ext cx="314510" cy="40011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2000" dirty="0" smtClean="0"/>
              <a:t>1</a:t>
            </a:r>
            <a:endParaRPr lang="de-DE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-468560" y="0"/>
          <a:ext cx="10618930" cy="7128792"/>
        </p:xfrm>
        <a:graphic>
          <a:graphicData uri="http://schemas.openxmlformats.org/presentationml/2006/ole">
            <p:oleObj spid="_x0000_s3074" name="Acrobat Document" r:id="rId3" imgW="8020012" imgH="5667195" progId="AcroExch.Document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Umgesetzter Zeitplan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 descr="C:\Users\Leonie\AppData\Local\Microsoft\Windows\INetCache\IE\HNGLOWPH\Sugar_cube_343453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949280"/>
            <a:ext cx="719113" cy="719114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8532440" y="6165304"/>
            <a:ext cx="314510" cy="40011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2000" dirty="0" smtClean="0"/>
              <a:t>1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-396553" y="0"/>
          <a:ext cx="10558890" cy="7461448"/>
        </p:xfrm>
        <a:graphic>
          <a:graphicData uri="http://schemas.openxmlformats.org/presentationml/2006/ole">
            <p:oleObj spid="_x0000_s4098" name="Acrobat Document" r:id="rId3" imgW="8020012" imgH="5667195" progId="AcroExch.Document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C:\Users\Leonie\AppData\Local\Microsoft\Windows\INetCache\IE\HNGLOWPH\Sugar_cube_343453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949280"/>
            <a:ext cx="719113" cy="719114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8532440" y="6165304"/>
            <a:ext cx="314510" cy="40011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2000" dirty="0" smtClean="0"/>
              <a:t>1</a:t>
            </a:r>
            <a:endParaRPr lang="de-DE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/>
        </p:nvGraphicFramePr>
        <p:xfrm>
          <a:off x="179510" y="548680"/>
          <a:ext cx="8784980" cy="507076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72210"/>
                <a:gridCol w="432048"/>
                <a:gridCol w="1800200"/>
                <a:gridCol w="432048"/>
                <a:gridCol w="1728192"/>
                <a:gridCol w="394316"/>
                <a:gridCol w="1765924"/>
                <a:gridCol w="360042"/>
              </a:tblGrid>
              <a:tr h="955905">
                <a:tc>
                  <a:txBody>
                    <a:bodyPr/>
                    <a:lstStyle/>
                    <a:p>
                      <a:r>
                        <a:rPr lang="de-DE" dirty="0" smtClean="0"/>
                        <a:t>Jacqueline Heinze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Anne</a:t>
                      </a:r>
                      <a:r>
                        <a:rPr lang="de-DE" baseline="0" dirty="0" smtClean="0"/>
                        <a:t> Schmachten- </a:t>
                      </a:r>
                      <a:r>
                        <a:rPr lang="de-DE" baseline="0" dirty="0" err="1" smtClean="0"/>
                        <a:t>berger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Constanze Schmidt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Leonie Lietz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</a:t>
                      </a:r>
                      <a:endParaRPr lang="de-DE" dirty="0"/>
                    </a:p>
                  </a:txBody>
                  <a:tcPr anchor="ctr"/>
                </a:tc>
              </a:tr>
              <a:tr h="76202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Spawnerbearbei-tung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Spawnerbearbei-tung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Bewegung</a:t>
                      </a:r>
                      <a:r>
                        <a:rPr lang="de-DE" baseline="0" dirty="0" smtClean="0"/>
                        <a:t> Ente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Spawnererstel-lung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89929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Highscore</a:t>
                      </a:r>
                      <a:r>
                        <a:rPr lang="de-DE" dirty="0" smtClean="0"/>
                        <a:t>, Score,</a:t>
                      </a:r>
                      <a:r>
                        <a:rPr lang="de-DE" baseline="0" dirty="0" smtClean="0"/>
                        <a:t> Leben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Hauptmenü</a:t>
                      </a:r>
                      <a:r>
                        <a:rPr lang="de-DE" baseline="0" dirty="0" smtClean="0"/>
                        <a:t> und Pausenmenü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Kameraeinstel-lungen</a:t>
                      </a:r>
                      <a:r>
                        <a:rPr lang="de-DE" dirty="0" smtClean="0"/>
                        <a:t> (Drehung)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Musik</a:t>
                      </a:r>
                      <a:r>
                        <a:rPr lang="de-DE" baseline="0" dirty="0" smtClean="0"/>
                        <a:t> &amp; Soundeffekte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99298">
                <a:tc>
                  <a:txBody>
                    <a:bodyPr/>
                    <a:lstStyle/>
                    <a:p>
                      <a:r>
                        <a:rPr lang="de-DE" dirty="0" smtClean="0"/>
                        <a:t>Animation Hindernisse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Fehlerbehebung</a:t>
                      </a:r>
                      <a:r>
                        <a:rPr lang="de-DE" baseline="0" dirty="0" smtClean="0"/>
                        <a:t> Sprung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Kollision</a:t>
                      </a:r>
                      <a:r>
                        <a:rPr lang="de-DE" baseline="0" dirty="0" smtClean="0"/>
                        <a:t> der Ente mit Planes als Trigger 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Problemlösung Kollision (Ente &amp; Hindernisse)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endParaRPr lang="de-DE" dirty="0" smtClean="0"/>
                    </a:p>
                  </a:txBody>
                  <a:tcPr/>
                </a:tc>
              </a:tr>
              <a:tr h="762020">
                <a:tc>
                  <a:txBody>
                    <a:bodyPr/>
                    <a:lstStyle/>
                    <a:p>
                      <a:r>
                        <a:rPr lang="de-DE" dirty="0" smtClean="0"/>
                        <a:t>Kollision Hindernisse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Animation Hindernisse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</a:tr>
              <a:tr h="762020">
                <a:tc>
                  <a:txBody>
                    <a:bodyPr/>
                    <a:lstStyle/>
                    <a:p>
                      <a:r>
                        <a:rPr lang="de-DE" dirty="0" smtClean="0"/>
                        <a:t/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Gesamt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 descr="C:\Users\Leonie\AppData\Local\Microsoft\Windows\INetCache\IE\HNGLOWPH\Sugar_cube_343453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949280"/>
            <a:ext cx="719113" cy="719114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8532440" y="6165304"/>
            <a:ext cx="314510" cy="40011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2000" dirty="0" smtClean="0"/>
              <a:t>1</a:t>
            </a:r>
            <a:endParaRPr lang="de-DE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11560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Titelfolie mit Namen des Projekts und Namen der Teilnehmer</a:t>
            </a:r>
          </a:p>
          <a:p>
            <a:r>
              <a:rPr lang="de-DE" dirty="0"/>
              <a:t>Demo-Video der Anwendung</a:t>
            </a:r>
          </a:p>
          <a:p>
            <a:r>
              <a:rPr lang="de-DE" dirty="0"/>
              <a:t>Vorstellung der Verantwortungsbereiche (Wofür will jede Person eine gute Bewertung – insbesondere in Bezug auf die Programmierung), Integrieren Sie Bilder und Videos zur Erläuterung</a:t>
            </a:r>
          </a:p>
          <a:p>
            <a:r>
              <a:rPr lang="de-DE" dirty="0"/>
              <a:t>Als Anhang, ohne dass er vorgestellt wird:</a:t>
            </a:r>
          </a:p>
          <a:p>
            <a:pPr lvl="1"/>
            <a:r>
              <a:rPr lang="de-DE" dirty="0"/>
              <a:t>Übersichtliche Beschreibung der Systemarchitektur</a:t>
            </a:r>
            <a:br>
              <a:rPr lang="de-DE" dirty="0"/>
            </a:br>
            <a:r>
              <a:rPr lang="de-DE" dirty="0"/>
              <a:t>(Welche Objekte, Welche Klassen, Welche Abläufe)</a:t>
            </a:r>
          </a:p>
          <a:p>
            <a:pPr lvl="1"/>
            <a:r>
              <a:rPr lang="de-DE" dirty="0"/>
              <a:t>Vergleich des geplanten Zeitplans mit der Realität</a:t>
            </a:r>
          </a:p>
          <a:p>
            <a:pPr lvl="1"/>
            <a:r>
              <a:rPr lang="de-DE" dirty="0"/>
              <a:t>Aufgabenverteilung mit Angabe des Aufwands in Stunden</a:t>
            </a:r>
          </a:p>
          <a:p>
            <a:endParaRPr lang="de-DE" dirty="0"/>
          </a:p>
        </p:txBody>
      </p:sp>
      <p:pic>
        <p:nvPicPr>
          <p:cNvPr id="4" name="Picture 2" descr="C:\Users\Leonie\AppData\Local\Microsoft\Windows\INetCache\IE\HNGLOWPH\Sugar_cube_343453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949280"/>
            <a:ext cx="719113" cy="719114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8532440" y="6165304"/>
            <a:ext cx="314510" cy="40011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2000" dirty="0" smtClean="0"/>
              <a:t>1</a:t>
            </a:r>
            <a:endParaRPr lang="de-DE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C:\Users\Leonie\AppData\Local\Microsoft\Windows\INetCache\IE\HNGLOWPH\Sugar_cube_343453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949280"/>
            <a:ext cx="719113" cy="719114"/>
          </a:xfrm>
          <a:prstGeom prst="rect">
            <a:avLst/>
          </a:prstGeom>
          <a:noFill/>
        </p:spPr>
      </p:pic>
      <p:sp>
        <p:nvSpPr>
          <p:cNvPr id="4" name="Textfeld 3"/>
          <p:cNvSpPr txBox="1"/>
          <p:nvPr/>
        </p:nvSpPr>
        <p:spPr>
          <a:xfrm>
            <a:off x="8532440" y="6165304"/>
            <a:ext cx="314510" cy="40011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2000" dirty="0" smtClean="0"/>
              <a:t>1</a:t>
            </a:r>
            <a:endParaRPr lang="de-DE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Verteilung der </a:t>
            </a:r>
            <a:r>
              <a:rPr lang="de-DE" dirty="0" err="1" smtClean="0"/>
              <a:t>Verantwortungbereiche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C:\Users\Leonie\AppData\Local\Microsoft\Windows\INetCache\IE\HNGLOWPH\Sugar_cube_343453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949280"/>
            <a:ext cx="719113" cy="719114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8532440" y="6165304"/>
            <a:ext cx="314510" cy="40011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2000" dirty="0" smtClean="0"/>
              <a:t>1</a:t>
            </a:r>
            <a:endParaRPr lang="de-DE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Jacqueline Heinze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3568" y="1772816"/>
            <a:ext cx="6480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2400" dirty="0" smtClean="0"/>
              <a:t> Erstellung </a:t>
            </a:r>
            <a:r>
              <a:rPr lang="de-DE" sz="2400" dirty="0" err="1" smtClean="0"/>
              <a:t>Highscore</a:t>
            </a:r>
            <a:r>
              <a:rPr lang="de-DE" sz="2400" dirty="0"/>
              <a:t>,</a:t>
            </a:r>
            <a:r>
              <a:rPr lang="de-DE" sz="2400" dirty="0" smtClean="0"/>
              <a:t> Score und Leben</a:t>
            </a:r>
          </a:p>
          <a:p>
            <a:pPr>
              <a:buFont typeface="Wingdings" pitchFamily="2" charset="2"/>
              <a:buChar char="§"/>
            </a:pPr>
            <a:r>
              <a:rPr lang="de-DE" sz="2400" dirty="0" smtClean="0"/>
              <a:t> Weiterentwicklung und Fertigstellung </a:t>
            </a:r>
            <a:r>
              <a:rPr lang="de-DE" sz="2400" dirty="0" err="1" smtClean="0"/>
              <a:t>Spawner</a:t>
            </a:r>
            <a:endParaRPr lang="de-DE" sz="2400" dirty="0"/>
          </a:p>
          <a:p>
            <a:pPr>
              <a:buFont typeface="Wingdings" pitchFamily="2" charset="2"/>
              <a:buChar char="§"/>
            </a:pPr>
            <a:r>
              <a:rPr lang="de-DE" sz="2400" dirty="0" smtClean="0"/>
              <a:t> Erstellung Holzanimation &amp; Kollision</a:t>
            </a:r>
          </a:p>
          <a:p>
            <a:endParaRPr lang="de-DE" dirty="0"/>
          </a:p>
        </p:txBody>
      </p:sp>
      <p:pic>
        <p:nvPicPr>
          <p:cNvPr id="5" name="Picture 2" descr="C:\Users\Leonie\AppData\Local\Microsoft\Windows\INetCache\IE\HNGLOWPH\Sugar_cube_343453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949280"/>
            <a:ext cx="719113" cy="719114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8532440" y="6165304"/>
            <a:ext cx="314510" cy="40011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2000" dirty="0" smtClean="0"/>
              <a:t>1</a:t>
            </a:r>
            <a:endParaRPr lang="de-DE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Anne </a:t>
            </a:r>
            <a:r>
              <a:rPr lang="de-DE" dirty="0" err="1" smtClean="0"/>
              <a:t>Schmachtenberger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83568" y="1772816"/>
            <a:ext cx="66247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2400" dirty="0" smtClean="0"/>
              <a:t> Erstellung Menü</a:t>
            </a:r>
          </a:p>
          <a:p>
            <a:pPr>
              <a:buFont typeface="Wingdings" pitchFamily="2" charset="2"/>
              <a:buChar char="§"/>
            </a:pPr>
            <a:r>
              <a:rPr lang="de-DE" sz="2400" dirty="0" smtClean="0"/>
              <a:t> Erstellung Pausenmenü</a:t>
            </a:r>
          </a:p>
          <a:p>
            <a:pPr>
              <a:buFont typeface="Wingdings" pitchFamily="2" charset="2"/>
              <a:buChar char="§"/>
            </a:pPr>
            <a:r>
              <a:rPr lang="de-DE" sz="2400" dirty="0" smtClean="0"/>
              <a:t> Weiterentwicklung </a:t>
            </a:r>
            <a:r>
              <a:rPr lang="de-DE" sz="2400" dirty="0" smtClean="0"/>
              <a:t>und Fertigstellung </a:t>
            </a:r>
            <a:r>
              <a:rPr lang="de-DE" sz="2400" dirty="0" err="1" smtClean="0"/>
              <a:t>Spawner</a:t>
            </a:r>
            <a:endParaRPr lang="de-DE" sz="2400" dirty="0" smtClean="0"/>
          </a:p>
          <a:p>
            <a:pPr>
              <a:buFont typeface="Wingdings" pitchFamily="2" charset="2"/>
              <a:buChar char="§"/>
            </a:pPr>
            <a:r>
              <a:rPr lang="de-DE" sz="2400" dirty="0" smtClean="0"/>
              <a:t> Erstellung der Ente und Sprung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4" name="Picture 2" descr="C:\Users\Leonie\AppData\Local\Microsoft\Windows\INetCache\IE\HNGLOWPH\Sugar_cube_343453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949280"/>
            <a:ext cx="719113" cy="719114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8532440" y="6165304"/>
            <a:ext cx="314510" cy="40011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2000" dirty="0" smtClean="0"/>
              <a:t>1</a:t>
            </a:r>
            <a:endParaRPr lang="de-DE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Constanze Schmidt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83568" y="1772816"/>
            <a:ext cx="62230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2400" dirty="0" smtClean="0"/>
              <a:t> Kameraerstellung und Anpassung</a:t>
            </a:r>
          </a:p>
          <a:p>
            <a:pPr>
              <a:buFont typeface="Wingdings" pitchFamily="2" charset="2"/>
              <a:buChar char="§"/>
            </a:pPr>
            <a:r>
              <a:rPr lang="de-DE" sz="2400" dirty="0"/>
              <a:t> </a:t>
            </a:r>
            <a:r>
              <a:rPr lang="de-DE" sz="2400" dirty="0" smtClean="0"/>
              <a:t>Kollision der Ente mit Planes als Trigger für die </a:t>
            </a:r>
            <a:br>
              <a:rPr lang="de-DE" sz="2400" dirty="0" smtClean="0"/>
            </a:br>
            <a:r>
              <a:rPr lang="de-DE" sz="2400" dirty="0" smtClean="0"/>
              <a:t>   Kameradrehung</a:t>
            </a:r>
          </a:p>
          <a:p>
            <a:pPr>
              <a:buFont typeface="Wingdings" pitchFamily="2" charset="2"/>
              <a:buChar char="§"/>
            </a:pPr>
            <a:r>
              <a:rPr lang="de-DE" sz="2400" dirty="0"/>
              <a:t> </a:t>
            </a:r>
            <a:r>
              <a:rPr lang="de-DE" sz="2400" dirty="0" smtClean="0"/>
              <a:t>Steuerung der Ente (Bewegung und Sprung)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5" name="Picture 2" descr="C:\Users\Leonie\AppData\Local\Microsoft\Windows\INetCache\IE\HNGLOWPH\Sugar_cube_343453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949280"/>
            <a:ext cx="719113" cy="719114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8532440" y="6165304"/>
            <a:ext cx="314510" cy="40011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2000" dirty="0" smtClean="0"/>
              <a:t>1</a:t>
            </a:r>
            <a:endParaRPr lang="de-DE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Leonie Lietz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83568" y="1772816"/>
            <a:ext cx="6912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2400" dirty="0" smtClean="0"/>
              <a:t> </a:t>
            </a:r>
            <a:r>
              <a:rPr lang="de-DE" sz="2400" dirty="0" err="1" smtClean="0"/>
              <a:t>Spawnerentwicklung</a:t>
            </a:r>
            <a:endParaRPr lang="de-DE" sz="2400" dirty="0" smtClean="0"/>
          </a:p>
          <a:p>
            <a:pPr>
              <a:buFont typeface="Wingdings" pitchFamily="2" charset="2"/>
              <a:buChar char="§"/>
            </a:pPr>
            <a:r>
              <a:rPr lang="de-DE" sz="2400" dirty="0"/>
              <a:t> </a:t>
            </a:r>
            <a:r>
              <a:rPr lang="de-DE" sz="2400" dirty="0" smtClean="0"/>
              <a:t>Erstellung Hindernis und Kollision mit Animation</a:t>
            </a:r>
          </a:p>
          <a:p>
            <a:pPr>
              <a:buFont typeface="Wingdings" pitchFamily="2" charset="2"/>
              <a:buChar char="§"/>
            </a:pPr>
            <a:r>
              <a:rPr lang="de-DE" sz="2400" dirty="0"/>
              <a:t> </a:t>
            </a:r>
            <a:r>
              <a:rPr lang="de-DE" sz="2400" dirty="0" smtClean="0"/>
              <a:t>Musik und Soundeffekte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4" name="Picture 2" descr="C:\Users\Leonie\AppData\Local\Microsoft\Windows\INetCache\IE\HNGLOWPH\Sugar_cube_343453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949280"/>
            <a:ext cx="719113" cy="719114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8532440" y="6165304"/>
            <a:ext cx="314510" cy="40011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2000" dirty="0" smtClean="0"/>
              <a:t>1</a:t>
            </a:r>
            <a:endParaRPr lang="de-DE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</a:t>
            </a:r>
            <a:endParaRPr lang="de-DE" dirty="0"/>
          </a:p>
        </p:txBody>
      </p:sp>
      <p:pic>
        <p:nvPicPr>
          <p:cNvPr id="4" name="Picture 2" descr="C:\Users\Leonie\AppData\Local\Microsoft\Windows\INetCache\IE\HNGLOWPH\Sugar_cube_343453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949280"/>
            <a:ext cx="719113" cy="719114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8532440" y="6165304"/>
            <a:ext cx="314510" cy="40011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2000" dirty="0" smtClean="0"/>
              <a:t>1</a:t>
            </a:r>
            <a:endParaRPr lang="de-DE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316</Words>
  <Application>Microsoft Office PowerPoint</Application>
  <PresentationFormat>Bildschirmpräsentation (4:3)</PresentationFormat>
  <Paragraphs>104</Paragraphs>
  <Slides>19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1" baseType="lpstr">
      <vt:lpstr>Larissa-Design</vt:lpstr>
      <vt:lpstr>Adobe Acrobat Document</vt:lpstr>
      <vt:lpstr>Folie 1</vt:lpstr>
      <vt:lpstr>Folie 2</vt:lpstr>
      <vt:lpstr>Folie 3</vt:lpstr>
      <vt:lpstr>Verteilung der Verantwortungbereiche</vt:lpstr>
      <vt:lpstr>Jacqueline Heinze</vt:lpstr>
      <vt:lpstr>Anne Schmachtenberger</vt:lpstr>
      <vt:lpstr>Constanze Schmidt</vt:lpstr>
      <vt:lpstr>Leonie Lietz</vt:lpstr>
      <vt:lpstr>Anhang</vt:lpstr>
      <vt:lpstr>Systemarchitektur</vt:lpstr>
      <vt:lpstr>Systemarchitektur 2</vt:lpstr>
      <vt:lpstr>Systemarchitektur 3</vt:lpstr>
      <vt:lpstr>Geplanter Zeitplan</vt:lpstr>
      <vt:lpstr>Folie 14</vt:lpstr>
      <vt:lpstr>Umgesetzter Zeitplan</vt:lpstr>
      <vt:lpstr>Folie 16</vt:lpstr>
      <vt:lpstr>Aufgabenverteilung</vt:lpstr>
      <vt:lpstr>Folie 18</vt:lpstr>
      <vt:lpstr>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Leonie Lietz</dc:creator>
  <cp:lastModifiedBy>Leonie Lietz</cp:lastModifiedBy>
  <cp:revision>24</cp:revision>
  <dcterms:created xsi:type="dcterms:W3CDTF">2018-09-23T09:20:30Z</dcterms:created>
  <dcterms:modified xsi:type="dcterms:W3CDTF">2018-09-23T13:06:43Z</dcterms:modified>
</cp:coreProperties>
</file>