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22" autoAdjust="0"/>
  </p:normalViewPr>
  <p:slideViewPr>
    <p:cSldViewPr snapToGrid="0" snapToObjects="1">
      <p:cViewPr varScale="1">
        <p:scale>
          <a:sx n="128" d="100"/>
          <a:sy n="128" d="100"/>
        </p:scale>
        <p:origin x="-96" y="-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3366FF"/>
                </a:solidFill>
              </a:rPr>
              <a:t>Curso</a:t>
            </a:r>
            <a:r>
              <a:rPr lang="en-US" dirty="0" smtClean="0">
                <a:solidFill>
                  <a:srgbClr val="3366FF"/>
                </a:solidFill>
              </a:rPr>
              <a:t> de </a:t>
            </a:r>
            <a:r>
              <a:rPr lang="en-US" dirty="0" err="1" smtClean="0">
                <a:solidFill>
                  <a:srgbClr val="3366FF"/>
                </a:solidFill>
              </a:rPr>
              <a:t>Arduino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Monk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Este </a:t>
            </a:r>
            <a:r>
              <a:rPr lang="en-US" dirty="0" err="1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rogramacion</a:t>
            </a:r>
            <a:r>
              <a:rPr lang="en-US" dirty="0" smtClean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poco</a:t>
            </a:r>
            <a:r>
              <a:rPr lang="en-US" dirty="0" smtClean="0"/>
              <a:t> de </a:t>
            </a:r>
            <a:r>
              <a:rPr lang="en-US" dirty="0" err="1"/>
              <a:t>electrónica</a:t>
            </a:r>
            <a:endParaRPr lang="en-US" dirty="0" smtClean="0"/>
          </a:p>
          <a:p>
            <a:r>
              <a:rPr lang="en-US" dirty="0" err="1"/>
              <a:t>Teoría</a:t>
            </a:r>
            <a:r>
              <a:rPr lang="en-US" dirty="0"/>
              <a:t> -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maña</a:t>
            </a:r>
            <a:endParaRPr lang="en-US" dirty="0"/>
          </a:p>
          <a:p>
            <a:r>
              <a:rPr lang="en-US" dirty="0" err="1"/>
              <a:t>Práctica</a:t>
            </a:r>
            <a:r>
              <a:rPr lang="en-US" dirty="0"/>
              <a:t> y </a:t>
            </a:r>
            <a:r>
              <a:rPr lang="en-US" dirty="0" err="1"/>
              <a:t>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2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Soy Simon Monk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 smtClean="0"/>
              <a:t>Escribo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electr</a:t>
            </a:r>
            <a:r>
              <a:rPr lang="en-US" dirty="0" err="1" smtClean="0"/>
              <a:t>ò</a:t>
            </a:r>
            <a:r>
              <a:rPr lang="en-US" dirty="0" err="1" smtClean="0"/>
              <a:t>nica</a:t>
            </a:r>
            <a:r>
              <a:rPr lang="en-US" dirty="0" smtClean="0"/>
              <a:t>.</a:t>
            </a:r>
          </a:p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dirige</a:t>
            </a:r>
            <a:r>
              <a:rPr lang="en-US" dirty="0"/>
              <a:t> mi </a:t>
            </a:r>
            <a:r>
              <a:rPr lang="en-US" dirty="0" err="1"/>
              <a:t>esposa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Los </a:t>
            </a:r>
            <a:r>
              <a:rPr lang="en-US" dirty="0" err="1" smtClean="0">
                <a:solidFill>
                  <a:srgbClr val="FF6600"/>
                </a:solidFill>
              </a:rPr>
              <a:t>Participantes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	favor	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?	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¿</a:t>
            </a:r>
            <a:r>
              <a:rPr lang="en-US" dirty="0" err="1"/>
              <a:t>Cuánto</a:t>
            </a:r>
            <a:r>
              <a:rPr lang="en-US" dirty="0"/>
              <a:t> </a:t>
            </a:r>
            <a:r>
              <a:rPr lang="en-US" dirty="0" err="1"/>
              <a:t>sabes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?	0	..	10	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¿Hay	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quieras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ocupación</a:t>
            </a:r>
            <a:r>
              <a:rPr lang="en-U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Estructura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del </a:t>
            </a:r>
            <a:r>
              <a:rPr lang="en-US" dirty="0" err="1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smtClean="0"/>
              <a:t>1 – </a:t>
            </a:r>
            <a:r>
              <a:rPr lang="en-US" dirty="0" err="1" smtClean="0"/>
              <a:t>Lunes</a:t>
            </a:r>
            <a:r>
              <a:rPr lang="en-US" dirty="0" smtClean="0"/>
              <a:t> 28 Mai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introducciones</a:t>
            </a:r>
            <a:endParaRPr lang="en-US" dirty="0" smtClean="0"/>
          </a:p>
          <a:p>
            <a:pPr lvl="1"/>
            <a:r>
              <a:rPr lang="en-US" dirty="0" smtClean="0"/>
              <a:t>2.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3. </a:t>
            </a:r>
            <a:r>
              <a:rPr lang="en-US" dirty="0" err="1"/>
              <a:t>Parpadea</a:t>
            </a:r>
            <a:r>
              <a:rPr lang="en-US" dirty="0"/>
              <a:t> un </a:t>
            </a:r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4.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electr</a:t>
            </a:r>
            <a:r>
              <a:rPr lang="en-US" dirty="0" err="1" smtClean="0"/>
              <a:t>ónicos</a:t>
            </a:r>
            <a:endParaRPr lang="en-US" dirty="0" smtClean="0"/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Salidas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Estructura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del </a:t>
            </a:r>
            <a:r>
              <a:rPr lang="en-US" dirty="0" err="1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Día</a:t>
            </a:r>
            <a:r>
              <a:rPr lang="en-US" dirty="0"/>
              <a:t> 2</a:t>
            </a:r>
            <a:r>
              <a:rPr lang="en-US" dirty="0" smtClean="0"/>
              <a:t> – </a:t>
            </a:r>
            <a:r>
              <a:rPr lang="en-US" dirty="0" err="1" smtClean="0"/>
              <a:t>Martes</a:t>
            </a:r>
            <a:r>
              <a:rPr lang="en-US" dirty="0" smtClean="0"/>
              <a:t> 29 Mai</a:t>
            </a:r>
          </a:p>
          <a:p>
            <a:pPr lvl="1"/>
            <a:r>
              <a:rPr lang="en-US" dirty="0" smtClean="0"/>
              <a:t>6.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endParaRPr lang="en-US" dirty="0" smtClean="0"/>
          </a:p>
          <a:p>
            <a:pPr lvl="1"/>
            <a:r>
              <a:rPr lang="en-US" dirty="0" smtClean="0"/>
              <a:t>7.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anal</a:t>
            </a:r>
            <a:r>
              <a:rPr lang="en-US" dirty="0" err="1" smtClean="0"/>
              <a:t>ó</a:t>
            </a:r>
            <a:r>
              <a:rPr lang="en-US" dirty="0" err="1" smtClean="0"/>
              <a:t>gicas</a:t>
            </a:r>
            <a:endParaRPr lang="en-US" dirty="0" smtClean="0"/>
          </a:p>
          <a:p>
            <a:pPr lvl="1"/>
            <a:r>
              <a:rPr lang="en-US" dirty="0" smtClean="0"/>
              <a:t>8. La </a:t>
            </a:r>
            <a:r>
              <a:rPr lang="en-US" dirty="0" err="1" smtClean="0"/>
              <a:t>electr</a:t>
            </a:r>
            <a:r>
              <a:rPr lang="en-US" dirty="0" err="1" smtClean="0"/>
              <a:t>ó</a:t>
            </a:r>
            <a:r>
              <a:rPr lang="en-US" dirty="0" err="1" smtClean="0"/>
              <a:t>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3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Estructura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del </a:t>
            </a:r>
            <a:r>
              <a:rPr lang="en-US" dirty="0" err="1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smtClean="0"/>
              <a:t>3 – </a:t>
            </a:r>
            <a:r>
              <a:rPr lang="en-US" dirty="0" err="1" smtClean="0"/>
              <a:t>Miercoles</a:t>
            </a:r>
            <a:r>
              <a:rPr lang="en-US" dirty="0" smtClean="0"/>
              <a:t> 30 Mai</a:t>
            </a:r>
          </a:p>
          <a:p>
            <a:pPr lvl="1"/>
            <a:r>
              <a:rPr lang="en-US" dirty="0" smtClean="0"/>
              <a:t>9. </a:t>
            </a:r>
            <a:r>
              <a:rPr lang="en-US" dirty="0" err="1" smtClean="0"/>
              <a:t>Sonido</a:t>
            </a:r>
            <a:endParaRPr lang="en-US" dirty="0" smtClean="0"/>
          </a:p>
          <a:p>
            <a:pPr lvl="1"/>
            <a:r>
              <a:rPr lang="en-US" dirty="0" smtClean="0"/>
              <a:t>10. </a:t>
            </a:r>
            <a:r>
              <a:rPr lang="en-US" dirty="0" err="1" smtClean="0"/>
              <a:t>Motores</a:t>
            </a:r>
            <a:endParaRPr lang="en-US" dirty="0" smtClean="0"/>
          </a:p>
          <a:p>
            <a:pPr lvl="1"/>
            <a:r>
              <a:rPr lang="en-US" dirty="0" smtClean="0"/>
              <a:t>11. Luz</a:t>
            </a:r>
          </a:p>
        </p:txBody>
      </p:sp>
    </p:spTree>
    <p:extLst>
      <p:ext uri="{BB962C8B-B14F-4D97-AF65-F5344CB8AC3E}">
        <p14:creationId xmlns:p14="http://schemas.microsoft.com/office/powerpoint/2010/main" val="154009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Estructura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del </a:t>
            </a:r>
            <a:r>
              <a:rPr lang="en-US" dirty="0" err="1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229600" cy="4896189"/>
          </a:xfrm>
        </p:spPr>
        <p:txBody>
          <a:bodyPr>
            <a:normAutofit/>
          </a:bodyPr>
          <a:lstStyle/>
          <a:p>
            <a:r>
              <a:rPr lang="en-US" dirty="0" err="1"/>
              <a:t>Día</a:t>
            </a:r>
            <a:r>
              <a:rPr lang="en-US" dirty="0"/>
              <a:t> 4</a:t>
            </a:r>
            <a:r>
              <a:rPr lang="en-US" dirty="0" smtClean="0"/>
              <a:t> – </a:t>
            </a:r>
            <a:r>
              <a:rPr lang="en-US" dirty="0" err="1" smtClean="0"/>
              <a:t>Jueves</a:t>
            </a:r>
            <a:r>
              <a:rPr lang="en-US" dirty="0" smtClean="0"/>
              <a:t> 31 </a:t>
            </a:r>
            <a:r>
              <a:rPr lang="en-US" dirty="0" smtClean="0"/>
              <a:t>de Mayo</a:t>
            </a:r>
            <a:endParaRPr lang="en-US" dirty="0" smtClean="0"/>
          </a:p>
          <a:p>
            <a:pPr lvl="1"/>
            <a:r>
              <a:rPr lang="en-US" dirty="0" err="1" smtClean="0"/>
              <a:t>Proyectos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err="1" smtClean="0"/>
              <a:t>Viernes</a:t>
            </a:r>
            <a:r>
              <a:rPr lang="en-US" dirty="0" smtClean="0"/>
              <a:t> 1 </a:t>
            </a:r>
            <a:r>
              <a:rPr lang="en-US" dirty="0" err="1" smtClean="0"/>
              <a:t>Junio</a:t>
            </a:r>
            <a:endParaRPr lang="en-US" dirty="0"/>
          </a:p>
          <a:p>
            <a:pPr lvl="1"/>
            <a:r>
              <a:rPr lang="en-US" dirty="0" smtClean="0"/>
              <a:t>Mas </a:t>
            </a:r>
            <a:r>
              <a:rPr lang="en-US" dirty="0" err="1" smtClean="0"/>
              <a:t>Projectos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54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130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 Curso de Arduino</vt:lpstr>
      <vt:lpstr>Este curso</vt:lpstr>
      <vt:lpstr>Soy Simon Monk</vt:lpstr>
      <vt:lpstr>Los Participantes</vt:lpstr>
      <vt:lpstr>Estructura del curso</vt:lpstr>
      <vt:lpstr>Estructura del curso</vt:lpstr>
      <vt:lpstr>Estructura del curso</vt:lpstr>
      <vt:lpstr>Estructura del curso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17</cp:revision>
  <dcterms:created xsi:type="dcterms:W3CDTF">2018-04-25T08:04:09Z</dcterms:created>
  <dcterms:modified xsi:type="dcterms:W3CDTF">2018-05-24T08:26:00Z</dcterms:modified>
</cp:coreProperties>
</file>