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2" autoAdjust="0"/>
  </p:normalViewPr>
  <p:slideViewPr>
    <p:cSldViewPr snapToGrid="0" snapToObjects="1">
      <p:cViewPr varScale="1">
        <p:scale>
          <a:sx n="128" d="100"/>
          <a:sy n="128" d="100"/>
        </p:scale>
        <p:origin x="-96" y="-1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What is </a:t>
            </a:r>
            <a:r>
              <a:rPr lang="en-US" dirty="0" err="1" smtClean="0">
                <a:solidFill>
                  <a:srgbClr val="3366FF"/>
                </a:solidFill>
              </a:rPr>
              <a:t>Arduino</a:t>
            </a:r>
            <a:r>
              <a:rPr lang="en-US" dirty="0" smtClean="0">
                <a:solidFill>
                  <a:srgbClr val="3366FF"/>
                </a:solidFill>
              </a:rPr>
              <a:t>?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¿</a:t>
            </a:r>
            <a:r>
              <a:rPr lang="en-US" dirty="0" err="1" smtClean="0">
                <a:solidFill>
                  <a:srgbClr val="FF6600"/>
                </a:solidFill>
              </a:rPr>
              <a:t>Qué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es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Arduino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760195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Entrada</a:t>
            </a:r>
            <a:r>
              <a:rPr lang="en-US" dirty="0" smtClean="0">
                <a:solidFill>
                  <a:srgbClr val="FF6600"/>
                </a:solidFill>
              </a:rPr>
              <a:t>-&gt;</a:t>
            </a:r>
            <a:r>
              <a:rPr lang="en-US" dirty="0" err="1" smtClean="0">
                <a:solidFill>
                  <a:srgbClr val="FF6600"/>
                </a:solidFill>
              </a:rPr>
              <a:t>Proceso</a:t>
            </a:r>
            <a:r>
              <a:rPr lang="en-US" dirty="0" smtClean="0">
                <a:solidFill>
                  <a:srgbClr val="FF6600"/>
                </a:solidFill>
              </a:rPr>
              <a:t>-&gt;</a:t>
            </a:r>
            <a:r>
              <a:rPr lang="en-US" dirty="0" err="1" smtClean="0">
                <a:solidFill>
                  <a:srgbClr val="FF6600"/>
                </a:solidFill>
              </a:rPr>
              <a:t>Salida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 descr="arduino_exampl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22471"/>
            <a:ext cx="8206740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1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Arduino</a:t>
            </a:r>
            <a:r>
              <a:rPr lang="en-US" dirty="0" smtClean="0">
                <a:solidFill>
                  <a:srgbClr val="FF6600"/>
                </a:solidFill>
              </a:rPr>
              <a:t> Uno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4439408" cy="465741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rduino</a:t>
            </a:r>
            <a:r>
              <a:rPr lang="en-US" dirty="0" smtClean="0"/>
              <a:t> </a:t>
            </a:r>
            <a:r>
              <a:rPr lang="en-US" dirty="0" err="1" smtClean="0"/>
              <a:t>estándar</a:t>
            </a:r>
            <a:endParaRPr lang="en-US" dirty="0" smtClean="0"/>
          </a:p>
          <a:p>
            <a:r>
              <a:rPr lang="en-US" dirty="0" err="1" smtClean="0"/>
              <a:t>Interfaz</a:t>
            </a:r>
            <a:r>
              <a:rPr lang="en-US" dirty="0" smtClean="0"/>
              <a:t> USB (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programarlo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endParaRPr lang="en-US" dirty="0" smtClean="0"/>
          </a:p>
          <a:p>
            <a:pPr lvl="1"/>
            <a:r>
              <a:rPr lang="en-US" dirty="0" err="1" smtClean="0"/>
              <a:t>pulsador</a:t>
            </a:r>
            <a:endParaRPr lang="en-US" dirty="0"/>
          </a:p>
          <a:p>
            <a:pPr lvl="1"/>
            <a:r>
              <a:rPr lang="en-US" dirty="0" smtClean="0"/>
              <a:t>LED (</a:t>
            </a:r>
            <a:r>
              <a:rPr lang="en-US" dirty="0" err="1" smtClean="0"/>
              <a:t>encendido</a:t>
            </a:r>
            <a:r>
              <a:rPr lang="en-US" dirty="0" smtClean="0"/>
              <a:t> /</a:t>
            </a:r>
            <a:r>
              <a:rPr lang="en-US" dirty="0" err="1" smtClean="0"/>
              <a:t>apagado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anal</a:t>
            </a:r>
            <a:r>
              <a:rPr lang="en-US" dirty="0" err="1" smtClean="0"/>
              <a:t>ó</a:t>
            </a:r>
            <a:r>
              <a:rPr lang="en-US" dirty="0" err="1" smtClean="0"/>
              <a:t>gicas</a:t>
            </a:r>
            <a:endParaRPr lang="en-US" dirty="0" smtClean="0"/>
          </a:p>
          <a:p>
            <a:pPr lvl="1"/>
            <a:r>
              <a:rPr lang="en-US" dirty="0" err="1" smtClean="0"/>
              <a:t>Sensores</a:t>
            </a:r>
            <a:endParaRPr lang="en-US" dirty="0" smtClean="0"/>
          </a:p>
          <a:p>
            <a:pPr lvl="1"/>
            <a:r>
              <a:rPr lang="en-US" dirty="0" err="1" smtClean="0"/>
              <a:t>Brillo</a:t>
            </a:r>
            <a:r>
              <a:rPr lang="en-US" dirty="0" smtClean="0"/>
              <a:t> </a:t>
            </a:r>
            <a:r>
              <a:rPr lang="en-US" dirty="0" smtClean="0"/>
              <a:t>de LED</a:t>
            </a:r>
            <a:endParaRPr lang="en-US" dirty="0" smtClean="0"/>
          </a:p>
          <a:p>
            <a:pPr lvl="1"/>
            <a:r>
              <a:rPr lang="en-US" dirty="0" err="1" smtClean="0"/>
              <a:t>Velocidad</a:t>
            </a:r>
            <a:r>
              <a:rPr lang="en-US" dirty="0" smtClean="0"/>
              <a:t> </a:t>
            </a:r>
            <a:r>
              <a:rPr lang="en-US" dirty="0" smtClean="0"/>
              <a:t>de motor</a:t>
            </a:r>
            <a:endParaRPr lang="en-US" dirty="0"/>
          </a:p>
        </p:txBody>
      </p:sp>
      <p:pic>
        <p:nvPicPr>
          <p:cNvPr id="4" name="Picture 3" descr="Arduino Uno R3_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608" y="2537918"/>
            <a:ext cx="3498124" cy="29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2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MonkMakesDuino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425744" cy="143813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barato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C</a:t>
            </a:r>
            <a:r>
              <a:rPr lang="en-US" dirty="0" smtClean="0"/>
              <a:t>ompatible con Uno</a:t>
            </a:r>
            <a:endParaRPr lang="en-US" dirty="0" smtClean="0"/>
          </a:p>
          <a:p>
            <a:r>
              <a:rPr lang="en-US" dirty="0" err="1" smtClean="0"/>
              <a:t>Mismas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'Uno'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monkmakesduin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87805" y="3033013"/>
            <a:ext cx="9089136" cy="34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MonkMakesDuino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4785078" cy="5107026"/>
          </a:xfrm>
        </p:spPr>
        <p:txBody>
          <a:bodyPr>
            <a:normAutofit/>
          </a:bodyPr>
          <a:lstStyle/>
          <a:p>
            <a:r>
              <a:rPr lang="en-US" dirty="0" smtClean="0"/>
              <a:t>Perfecto </a:t>
            </a:r>
            <a:r>
              <a:rPr lang="en-US" dirty="0" err="1" smtClean="0"/>
              <a:t>paraPlaca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Pruebas</a:t>
            </a:r>
            <a:r>
              <a:rPr lang="en-US" dirty="0" smtClean="0"/>
              <a:t> (Solderless breadboard)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reación</a:t>
            </a:r>
            <a:r>
              <a:rPr lang="en-US" dirty="0" smtClean="0"/>
              <a:t> de </a:t>
            </a:r>
            <a:r>
              <a:rPr lang="en-US" dirty="0" err="1" smtClean="0"/>
              <a:t>prototipos</a:t>
            </a:r>
            <a:r>
              <a:rPr lang="en-US" dirty="0" smtClean="0"/>
              <a:t> y </a:t>
            </a:r>
            <a:r>
              <a:rPr lang="en-US" dirty="0" err="1" smtClean="0"/>
              <a:t>educación</a:t>
            </a:r>
            <a:endParaRPr lang="en-US" dirty="0"/>
          </a:p>
        </p:txBody>
      </p:sp>
      <p:pic>
        <p:nvPicPr>
          <p:cNvPr id="4" name="Picture 3" descr="MMD_on_protoboard-NOT INCL copy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278" y="1563793"/>
            <a:ext cx="365760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dirty="0" err="1" smtClean="0">
                <a:solidFill>
                  <a:srgbClr val="FF6600"/>
                </a:solidFill>
              </a:rPr>
              <a:t>rogramación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</a:t>
            </a:r>
            <a:r>
              <a:rPr lang="en-US" dirty="0" err="1" smtClean="0">
                <a:solidFill>
                  <a:srgbClr val="FF6600"/>
                </a:solidFill>
              </a:rPr>
              <a:t>rduino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– </a:t>
            </a:r>
            <a:r>
              <a:rPr lang="en-US" dirty="0" err="1" smtClean="0"/>
              <a:t>controlar</a:t>
            </a:r>
            <a:r>
              <a:rPr lang="en-US" dirty="0" smtClean="0"/>
              <a:t> LEDs</a:t>
            </a:r>
          </a:p>
          <a:p>
            <a:pPr lvl="1"/>
            <a:r>
              <a:rPr lang="en-US" dirty="0" smtClean="0"/>
              <a:t>LED </a:t>
            </a:r>
            <a:r>
              <a:rPr lang="en-US" dirty="0" err="1" smtClean="0"/>
              <a:t>encendido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Pausa</a:t>
            </a:r>
            <a:endParaRPr lang="en-US" dirty="0" smtClean="0"/>
          </a:p>
          <a:p>
            <a:pPr lvl="1"/>
            <a:r>
              <a:rPr lang="en-US" dirty="0" smtClean="0"/>
              <a:t>LED </a:t>
            </a:r>
            <a:r>
              <a:rPr lang="en-US" dirty="0" err="1" smtClean="0"/>
              <a:t>apagado</a:t>
            </a:r>
            <a:endParaRPr lang="en-US" dirty="0" smtClean="0"/>
          </a:p>
          <a:p>
            <a:pPr lvl="1"/>
            <a:r>
              <a:rPr lang="en-US" dirty="0" err="1" smtClean="0"/>
              <a:t>Pausa</a:t>
            </a:r>
            <a:endParaRPr lang="en-US" dirty="0" smtClean="0"/>
          </a:p>
          <a:p>
            <a:pPr lvl="1"/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- </a:t>
            </a:r>
            <a:r>
              <a:rPr lang="en-US" dirty="0" err="1" smtClean="0"/>
              <a:t>termostato</a:t>
            </a:r>
            <a:endParaRPr lang="en-US" dirty="0" smtClean="0"/>
          </a:p>
          <a:p>
            <a:pPr lvl="1"/>
            <a:r>
              <a:rPr lang="en-US" dirty="0" smtClean="0"/>
              <a:t>leer </a:t>
            </a:r>
            <a:r>
              <a:rPr lang="en-US" dirty="0" err="1" smtClean="0"/>
              <a:t>entradas</a:t>
            </a:r>
            <a:endParaRPr lang="en-US" dirty="0" smtClean="0"/>
          </a:p>
          <a:p>
            <a:pPr lvl="1"/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decisiones</a:t>
            </a:r>
            <a:endParaRPr lang="en-US" dirty="0" smtClean="0"/>
          </a:p>
          <a:p>
            <a:pPr lvl="1"/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salidas</a:t>
            </a:r>
            <a:endParaRPr lang="en-US" dirty="0" smtClean="0"/>
          </a:p>
          <a:p>
            <a:pPr lvl="1"/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endParaRPr lang="en-US" dirty="0" smtClean="0"/>
          </a:p>
          <a:p>
            <a:r>
              <a:rPr lang="en-US" dirty="0" err="1" smtClean="0"/>
              <a:t>Programando</a:t>
            </a:r>
            <a:r>
              <a:rPr lang="en-US" dirty="0" smtClean="0"/>
              <a:t> en el </a:t>
            </a:r>
            <a:r>
              <a:rPr lang="en-US" dirty="0" err="1" smtClean="0"/>
              <a:t>lingue</a:t>
            </a:r>
            <a:r>
              <a:rPr lang="en-US" dirty="0" smtClean="0"/>
              <a:t> </a:t>
            </a:r>
            <a:r>
              <a:rPr lang="en-US" dirty="0" err="1" smtClean="0"/>
              <a:t>ordenador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dirty="0" err="1" smtClean="0">
                <a:solidFill>
                  <a:srgbClr val="FF6600"/>
                </a:solidFill>
              </a:rPr>
              <a:t>rogramación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</a:t>
            </a:r>
            <a:r>
              <a:rPr lang="en-US" dirty="0" err="1" smtClean="0">
                <a:solidFill>
                  <a:srgbClr val="FF6600"/>
                </a:solidFill>
              </a:rPr>
              <a:t>rduino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setup()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 smtClean="0">
                <a:latin typeface="Courier"/>
                <a:cs typeface="Courier"/>
              </a:rPr>
              <a:t>(13, OUTPUT);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loop()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HIGH);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delay(500);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 smtClean="0">
                <a:latin typeface="Courier"/>
                <a:cs typeface="Courier"/>
              </a:rPr>
              <a:t>(13, LOW);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delay(500);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690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onclusión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controla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endParaRPr lang="en-US" dirty="0" smtClean="0"/>
          </a:p>
          <a:p>
            <a:r>
              <a:rPr lang="en-US" dirty="0" err="1" smtClean="0"/>
              <a:t>MonkMakesDuino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n-US" dirty="0" err="1" smtClean="0"/>
              <a:t>Interfaz</a:t>
            </a:r>
            <a:r>
              <a:rPr lang="en-US" dirty="0" smtClean="0"/>
              <a:t> USB (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programarlo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Programando</a:t>
            </a:r>
            <a:r>
              <a:rPr lang="en-US" dirty="0" smtClean="0"/>
              <a:t> en C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róxima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r>
              <a:rPr lang="en-US" dirty="0" smtClean="0"/>
              <a:t> – </a:t>
            </a:r>
            <a:r>
              <a:rPr lang="en-US" dirty="0" err="1" smtClean="0"/>
              <a:t>Parpadea</a:t>
            </a:r>
            <a:r>
              <a:rPr lang="en-US" smtClean="0"/>
              <a:t> un LED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182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 What is Arduino? ¿Qué es Arduino?</vt:lpstr>
      <vt:lpstr>Entrada-&gt;Proceso-&gt;Salida</vt:lpstr>
      <vt:lpstr>Arduino Uno</vt:lpstr>
      <vt:lpstr>MonkMakesDuino</vt:lpstr>
      <vt:lpstr>MonkMakesDuino</vt:lpstr>
      <vt:lpstr>Programación Arduino</vt:lpstr>
      <vt:lpstr>Programación Arduino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13</cp:revision>
  <dcterms:created xsi:type="dcterms:W3CDTF">2018-04-25T08:04:09Z</dcterms:created>
  <dcterms:modified xsi:type="dcterms:W3CDTF">2018-05-24T08:30:51Z</dcterms:modified>
</cp:coreProperties>
</file>