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22" autoAdjust="0"/>
  </p:normalViewPr>
  <p:slideViewPr>
    <p:cSldViewPr snapToGrid="0" snapToObjects="1">
      <p:cViewPr varScale="1">
        <p:scale>
          <a:sx n="128" d="100"/>
          <a:sy n="128" d="100"/>
        </p:scale>
        <p:origin x="-96" y="-1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1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9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3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3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72207"/>
            <a:ext cx="7772400" cy="2528243"/>
          </a:xfrm>
        </p:spPr>
        <p:txBody>
          <a:bodyPr>
            <a:normAutofit/>
          </a:bodyPr>
          <a:lstStyle/>
          <a:p>
            <a:r>
              <a:rPr lang="en-US" dirty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3366FF"/>
                </a:solidFill>
              </a:rPr>
              <a:t>Electronic Components</a:t>
            </a:r>
            <a:br>
              <a:rPr lang="en-US" dirty="0" smtClean="0">
                <a:solidFill>
                  <a:srgbClr val="3366FF"/>
                </a:solidFill>
              </a:rPr>
            </a:br>
            <a:r>
              <a:rPr lang="en-US" dirty="0" err="1" smtClean="0">
                <a:solidFill>
                  <a:srgbClr val="FF6600"/>
                </a:solidFill>
              </a:rPr>
              <a:t>Componentes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Electr</a:t>
            </a:r>
            <a:r>
              <a:rPr lang="en-US" dirty="0" err="1" smtClean="0">
                <a:solidFill>
                  <a:srgbClr val="FF6600"/>
                </a:solidFill>
              </a:rPr>
              <a:t>ó</a:t>
            </a:r>
            <a:r>
              <a:rPr lang="en-US" dirty="0" err="1" smtClean="0">
                <a:solidFill>
                  <a:srgbClr val="FF6600"/>
                </a:solidFill>
              </a:rPr>
              <a:t>nicos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8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Zumbador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50253" y="1229312"/>
            <a:ext cx="3788732" cy="5361320"/>
          </a:xfrm>
        </p:spPr>
        <p:txBody>
          <a:bodyPr>
            <a:normAutofit/>
          </a:bodyPr>
          <a:lstStyle/>
          <a:p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 smtClean="0"/>
              <a:t>sonido</a:t>
            </a:r>
            <a:endParaRPr lang="en-US" dirty="0" smtClean="0"/>
          </a:p>
          <a:p>
            <a:r>
              <a:rPr lang="en-US" dirty="0" err="1" smtClean="0"/>
              <a:t>Necesita</a:t>
            </a:r>
            <a:r>
              <a:rPr lang="en-US" dirty="0" smtClean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señal</a:t>
            </a:r>
            <a:r>
              <a:rPr lang="en-US" dirty="0"/>
              <a:t> </a:t>
            </a:r>
            <a:r>
              <a:rPr lang="en-US" dirty="0" err="1"/>
              <a:t>oscilante</a:t>
            </a:r>
            <a:r>
              <a:rPr lang="en-US" dirty="0"/>
              <a:t> de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"tone(pin, frequency)"</a:t>
            </a:r>
          </a:p>
        </p:txBody>
      </p:sp>
      <p:pic>
        <p:nvPicPr>
          <p:cNvPr id="3" name="Picture 2" descr="buzze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2949" y="1698210"/>
            <a:ext cx="3495840" cy="349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2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dirty="0" err="1" smtClean="0">
                <a:solidFill>
                  <a:srgbClr val="FF0000"/>
                </a:solidFill>
              </a:rPr>
              <a:t>ermistor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50252" y="1229311"/>
            <a:ext cx="5759115" cy="5408109"/>
          </a:xfrm>
        </p:spPr>
        <p:txBody>
          <a:bodyPr>
            <a:normAutofit/>
          </a:bodyPr>
          <a:lstStyle/>
          <a:p>
            <a:r>
              <a:rPr lang="en-US" dirty="0" smtClean="0"/>
              <a:t>La </a:t>
            </a:r>
            <a:r>
              <a:rPr lang="en-US" dirty="0" err="1"/>
              <a:t>resistencia</a:t>
            </a:r>
            <a:r>
              <a:rPr lang="en-US" dirty="0"/>
              <a:t> </a:t>
            </a:r>
            <a:r>
              <a:rPr lang="en-US" dirty="0" err="1"/>
              <a:t>varía</a:t>
            </a:r>
            <a:r>
              <a:rPr lang="en-US" dirty="0"/>
              <a:t> con la </a:t>
            </a:r>
            <a:r>
              <a:rPr lang="en-US" dirty="0" err="1" smtClean="0"/>
              <a:t>temperatura</a:t>
            </a:r>
            <a:endParaRPr lang="en-US" dirty="0" smtClean="0"/>
          </a:p>
          <a:p>
            <a:r>
              <a:rPr lang="en-US" dirty="0" err="1" smtClean="0"/>
              <a:t>Medir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temperatura</a:t>
            </a:r>
            <a:endParaRPr lang="en-US" dirty="0" smtClean="0"/>
          </a:p>
          <a:p>
            <a:r>
              <a:rPr lang="en-US" dirty="0" smtClean="0"/>
              <a:t>1kΩ at 25 </a:t>
            </a:r>
            <a:r>
              <a:rPr lang="en-US" dirty="0" err="1" smtClean="0"/>
              <a:t>Centigrado</a:t>
            </a:r>
            <a:endParaRPr lang="en-US" dirty="0" smtClean="0"/>
          </a:p>
          <a:p>
            <a:r>
              <a:rPr lang="en-US" dirty="0" smtClean="0"/>
              <a:t>Con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anal</a:t>
            </a:r>
            <a:r>
              <a:rPr lang="en-US" dirty="0" err="1" smtClean="0"/>
              <a:t>ó</a:t>
            </a:r>
            <a:r>
              <a:rPr lang="en-US" dirty="0" err="1" smtClean="0"/>
              <a:t>gica</a:t>
            </a:r>
            <a:endParaRPr lang="en-US" dirty="0" smtClean="0"/>
          </a:p>
        </p:txBody>
      </p:sp>
      <p:pic>
        <p:nvPicPr>
          <p:cNvPr id="4" name="Picture 3" descr="thermist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4106" y="1939720"/>
            <a:ext cx="1316736" cy="354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0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r_mixe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2947" y="3177396"/>
            <a:ext cx="4044933" cy="3466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'Jumper' </a:t>
            </a:r>
            <a:r>
              <a:rPr lang="en-US" dirty="0" smtClean="0">
                <a:solidFill>
                  <a:srgbClr val="FF0000"/>
                </a:solidFill>
              </a:rPr>
              <a:t>cables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50252" y="1229311"/>
            <a:ext cx="8793748" cy="1766879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Conectar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punto</a:t>
            </a:r>
            <a:r>
              <a:rPr lang="en-US" dirty="0"/>
              <a:t> en la </a:t>
            </a:r>
            <a:r>
              <a:rPr lang="en-US" dirty="0" err="1"/>
              <a:t>placa</a:t>
            </a:r>
            <a:r>
              <a:rPr lang="en-US" dirty="0"/>
              <a:t> de </a:t>
            </a:r>
            <a:r>
              <a:rPr lang="en-US" dirty="0" err="1"/>
              <a:t>prueba</a:t>
            </a:r>
            <a:r>
              <a:rPr lang="en-US" dirty="0"/>
              <a:t> </a:t>
            </a:r>
            <a:r>
              <a:rPr lang="en-US" dirty="0" smtClean="0"/>
              <a:t>con </a:t>
            </a:r>
            <a:r>
              <a:rPr lang="en-US" dirty="0" err="1" smtClean="0"/>
              <a:t>otro</a:t>
            </a:r>
            <a:endParaRPr lang="en-US" dirty="0" smtClean="0"/>
          </a:p>
        </p:txBody>
      </p:sp>
      <p:pic>
        <p:nvPicPr>
          <p:cNvPr id="3" name="Picture 2" descr="jumper_wire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252" y="1915695"/>
            <a:ext cx="48768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C</a:t>
            </a:r>
            <a:r>
              <a:rPr lang="en-US" dirty="0" err="1" smtClean="0">
                <a:solidFill>
                  <a:srgbClr val="FF6600"/>
                </a:solidFill>
              </a:rPr>
              <a:t>onclusión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7717836" cy="5107026"/>
          </a:xfrm>
        </p:spPr>
        <p:txBody>
          <a:bodyPr>
            <a:normAutofit/>
          </a:bodyPr>
          <a:lstStyle/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/>
              <a:t>los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 smtClean="0"/>
              <a:t>necesitas</a:t>
            </a:r>
            <a:r>
              <a:rPr lang="en-US" dirty="0" smtClean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 smtClean="0"/>
              <a:t>comenzar</a:t>
            </a:r>
            <a:endParaRPr lang="en-US" dirty="0" smtClean="0"/>
          </a:p>
          <a:p>
            <a:r>
              <a:rPr lang="en-US" dirty="0" err="1" smtClean="0"/>
              <a:t>M</a:t>
            </a:r>
            <a:r>
              <a:rPr lang="en-US" dirty="0" err="1" smtClean="0"/>
              <a:t>á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tus</a:t>
            </a:r>
            <a:r>
              <a:rPr lang="en-US" dirty="0" smtClean="0"/>
              <a:t> </a:t>
            </a:r>
            <a:r>
              <a:rPr lang="en-US" dirty="0" err="1" smtClean="0"/>
              <a:t>proyectos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El </a:t>
            </a:r>
            <a:r>
              <a:rPr lang="en-US" dirty="0" err="1" smtClean="0">
                <a:solidFill>
                  <a:srgbClr val="FF6600"/>
                </a:solidFill>
              </a:rPr>
              <a:t>Equipo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B</a:t>
            </a:r>
            <a:r>
              <a:rPr lang="en-US" dirty="0" err="1" smtClean="0">
                <a:solidFill>
                  <a:srgbClr val="FF6600"/>
                </a:solidFill>
              </a:rPr>
              <a:t>á</a:t>
            </a:r>
            <a:r>
              <a:rPr lang="en-US" dirty="0" err="1" smtClean="0">
                <a:solidFill>
                  <a:srgbClr val="FF6600"/>
                </a:solidFill>
              </a:rPr>
              <a:t>sico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3" name="Picture 2" descr="ki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244" y="1523998"/>
            <a:ext cx="4874694" cy="411747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0841" y="1468752"/>
            <a:ext cx="4485106" cy="448019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MonkMakesDuino</a:t>
            </a:r>
            <a:endParaRPr lang="en-US" dirty="0" smtClean="0"/>
          </a:p>
          <a:p>
            <a:r>
              <a:rPr lang="en-US" dirty="0" err="1" smtClean="0"/>
              <a:t>Placa</a:t>
            </a:r>
            <a:r>
              <a:rPr lang="en-US" dirty="0" smtClean="0"/>
              <a:t> de </a:t>
            </a:r>
            <a:r>
              <a:rPr lang="en-US" dirty="0" err="1" smtClean="0"/>
              <a:t>pruebas</a:t>
            </a:r>
            <a:endParaRPr lang="en-US" dirty="0" smtClean="0"/>
          </a:p>
          <a:p>
            <a:r>
              <a:rPr lang="en-US" dirty="0" smtClean="0"/>
              <a:t>2 x LED </a:t>
            </a:r>
            <a:r>
              <a:rPr lang="en-US" dirty="0" err="1" smtClean="0"/>
              <a:t>rojo</a:t>
            </a:r>
            <a:endParaRPr lang="en-US" dirty="0" smtClean="0"/>
          </a:p>
          <a:p>
            <a:r>
              <a:rPr lang="en-US" dirty="0" smtClean="0"/>
              <a:t>2 x </a:t>
            </a:r>
            <a:r>
              <a:rPr lang="en-US" dirty="0" err="1" smtClean="0"/>
              <a:t>Bot</a:t>
            </a:r>
            <a:r>
              <a:rPr lang="en-US" dirty="0" err="1" smtClean="0"/>
              <a:t>ó</a:t>
            </a:r>
            <a:r>
              <a:rPr lang="en-US" dirty="0" err="1" smtClean="0"/>
              <a:t>n</a:t>
            </a:r>
            <a:endParaRPr lang="en-US" dirty="0" smtClean="0"/>
          </a:p>
          <a:p>
            <a:r>
              <a:rPr lang="en-US" dirty="0" smtClean="0"/>
              <a:t>LED RGB</a:t>
            </a:r>
          </a:p>
          <a:p>
            <a:r>
              <a:rPr lang="en-US" dirty="0" smtClean="0"/>
              <a:t>MOSFET N-canal</a:t>
            </a:r>
          </a:p>
          <a:p>
            <a:r>
              <a:rPr lang="en-US" dirty="0" err="1" smtClean="0"/>
              <a:t>Resistancias</a:t>
            </a:r>
            <a:r>
              <a:rPr lang="en-US" dirty="0" smtClean="0"/>
              <a:t> 1kΩ y 270Ω</a:t>
            </a:r>
          </a:p>
          <a:p>
            <a:r>
              <a:rPr lang="en-US" dirty="0" err="1" smtClean="0"/>
              <a:t>Zumbador</a:t>
            </a:r>
            <a:endParaRPr lang="en-US" dirty="0" smtClean="0"/>
          </a:p>
          <a:p>
            <a:r>
              <a:rPr lang="en-US" dirty="0" err="1" smtClean="0"/>
              <a:t>Termistor</a:t>
            </a:r>
            <a:endParaRPr lang="en-US" dirty="0" smtClean="0"/>
          </a:p>
          <a:p>
            <a:r>
              <a:rPr lang="en-US" dirty="0" smtClean="0"/>
              <a:t>Cables "jumpers"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9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MonkMakesDuino</a:t>
            </a:r>
            <a:r>
              <a:rPr lang="en-US" dirty="0" smtClean="0">
                <a:solidFill>
                  <a:srgbClr val="FF6600"/>
                </a:solidFill>
              </a:rPr>
              <a:t> y </a:t>
            </a:r>
            <a:r>
              <a:rPr lang="en-US" dirty="0" err="1" smtClean="0">
                <a:solidFill>
                  <a:srgbClr val="FF6600"/>
                </a:solidFill>
              </a:rPr>
              <a:t>Placa</a:t>
            </a:r>
            <a:r>
              <a:rPr lang="en-US" dirty="0" smtClean="0">
                <a:solidFill>
                  <a:srgbClr val="FF6600"/>
                </a:solidFill>
              </a:rPr>
              <a:t> de </a:t>
            </a:r>
            <a:r>
              <a:rPr lang="en-US" dirty="0" err="1" smtClean="0">
                <a:solidFill>
                  <a:srgbClr val="FF6600"/>
                </a:solidFill>
              </a:rPr>
              <a:t>Pruebus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7" name="Picture 6" descr="mmd_breadboard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369" y="1657906"/>
            <a:ext cx="3273552" cy="4770555"/>
          </a:xfrm>
          <a:prstGeom prst="rect">
            <a:avLst/>
          </a:prstGeom>
        </p:spPr>
      </p:pic>
      <p:pic>
        <p:nvPicPr>
          <p:cNvPr id="8" name="Picture 7" descr="mmd_breadboard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7090" y="1592591"/>
            <a:ext cx="4639927" cy="48358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4685" y="121233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Trasladar</a:t>
            </a:r>
            <a:r>
              <a:rPr lang="en-US" dirty="0" smtClean="0"/>
              <a:t> </a:t>
            </a:r>
            <a:r>
              <a:rPr lang="en-US" dirty="0" smtClean="0"/>
              <a:t>el MMD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2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LED </a:t>
            </a:r>
            <a:r>
              <a:rPr lang="en-US" dirty="0" err="1" smtClean="0">
                <a:solidFill>
                  <a:srgbClr val="FF6600"/>
                </a:solidFill>
              </a:rPr>
              <a:t>Rojo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3" name="Picture 2" descr="leds_red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0316" y="1300458"/>
            <a:ext cx="6139543" cy="2489781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50252" y="4618789"/>
            <a:ext cx="8336547" cy="1971843"/>
          </a:xfrm>
        </p:spPr>
        <p:txBody>
          <a:bodyPr>
            <a:normAutofit/>
          </a:bodyPr>
          <a:lstStyle/>
          <a:p>
            <a:r>
              <a:rPr lang="en-US" dirty="0" err="1" smtClean="0"/>
              <a:t>Pierna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dirty="0" err="1" smtClean="0"/>
              <a:t>á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larga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+</a:t>
            </a:r>
          </a:p>
          <a:p>
            <a:r>
              <a:rPr lang="en-US" dirty="0" err="1" smtClean="0"/>
              <a:t>Siempre</a:t>
            </a:r>
            <a:r>
              <a:rPr lang="en-US" dirty="0" smtClean="0"/>
              <a:t> con un </a:t>
            </a:r>
            <a:r>
              <a:rPr lang="en-US" dirty="0" err="1" smtClean="0"/>
              <a:t>resistancia</a:t>
            </a:r>
            <a:r>
              <a:rPr lang="en-US" dirty="0" smtClean="0"/>
              <a:t> - 270Ω</a:t>
            </a:r>
          </a:p>
        </p:txBody>
      </p:sp>
    </p:spTree>
    <p:extLst>
      <p:ext uri="{BB962C8B-B14F-4D97-AF65-F5344CB8AC3E}">
        <p14:creationId xmlns:p14="http://schemas.microsoft.com/office/powerpoint/2010/main" val="2840277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Bot</a:t>
            </a:r>
            <a:r>
              <a:rPr lang="en-US" dirty="0" err="1" smtClean="0">
                <a:solidFill>
                  <a:srgbClr val="FF6600"/>
                </a:solidFill>
              </a:rPr>
              <a:t>ó</a:t>
            </a:r>
            <a:r>
              <a:rPr lang="en-US" dirty="0" err="1" smtClean="0">
                <a:solidFill>
                  <a:srgbClr val="FF6600"/>
                </a:solidFill>
              </a:rPr>
              <a:t>n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- </a:t>
            </a:r>
            <a:r>
              <a:rPr lang="en-US" dirty="0" err="1">
                <a:solidFill>
                  <a:srgbClr val="FF6600"/>
                </a:solidFill>
              </a:rPr>
              <a:t>interruptor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eléctrico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50252" y="4204369"/>
            <a:ext cx="8336547" cy="2386264"/>
          </a:xfrm>
        </p:spPr>
        <p:txBody>
          <a:bodyPr>
            <a:normAutofit/>
          </a:bodyPr>
          <a:lstStyle/>
          <a:p>
            <a:r>
              <a:rPr lang="en-US" dirty="0" err="1" smtClean="0"/>
              <a:t>Empujar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 smtClean="0"/>
              <a:t>conducir</a:t>
            </a:r>
            <a:endParaRPr lang="en-US" dirty="0" smtClean="0"/>
          </a:p>
          <a:p>
            <a:r>
              <a:rPr lang="en-US" dirty="0" err="1" smtClean="0"/>
              <a:t>Entrada</a:t>
            </a:r>
            <a:r>
              <a:rPr lang="en-US" dirty="0" smtClean="0"/>
              <a:t> digital al </a:t>
            </a:r>
            <a:r>
              <a:rPr lang="en-US" dirty="0" err="1" smtClean="0"/>
              <a:t>Arduino</a:t>
            </a:r>
            <a:endParaRPr lang="en-US" dirty="0" smtClean="0"/>
          </a:p>
        </p:txBody>
      </p:sp>
      <p:pic>
        <p:nvPicPr>
          <p:cNvPr id="4" name="Picture 3" descr="push_switch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9902" y="1377475"/>
            <a:ext cx="4096512" cy="24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9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LED RGB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50252" y="4440768"/>
            <a:ext cx="8336547" cy="2149864"/>
          </a:xfrm>
        </p:spPr>
        <p:txBody>
          <a:bodyPr>
            <a:normAutofit/>
          </a:bodyPr>
          <a:lstStyle/>
          <a:p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/>
              <a:t>leds</a:t>
            </a:r>
            <a:r>
              <a:rPr lang="en-US" dirty="0"/>
              <a:t> en </a:t>
            </a:r>
            <a:r>
              <a:rPr lang="en-US" dirty="0" err="1"/>
              <a:t>uno</a:t>
            </a:r>
            <a:r>
              <a:rPr lang="en-US" dirty="0"/>
              <a:t> (</a:t>
            </a:r>
            <a:r>
              <a:rPr lang="en-US" dirty="0" err="1"/>
              <a:t>rojo</a:t>
            </a:r>
            <a:r>
              <a:rPr lang="en-US" dirty="0"/>
              <a:t>, </a:t>
            </a:r>
            <a:r>
              <a:rPr lang="en-US" dirty="0" err="1"/>
              <a:t>verde</a:t>
            </a:r>
            <a:r>
              <a:rPr lang="en-US" dirty="0"/>
              <a:t>, </a:t>
            </a:r>
            <a:r>
              <a:rPr lang="en-US" dirty="0" err="1"/>
              <a:t>azul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err="1"/>
              <a:t>M</a:t>
            </a:r>
            <a:r>
              <a:rPr lang="en-US" dirty="0" err="1" smtClean="0"/>
              <a:t>ezclan</a:t>
            </a:r>
            <a:r>
              <a:rPr lang="en-US" dirty="0" smtClean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smtClean="0"/>
              <a:t>color</a:t>
            </a:r>
          </a:p>
          <a:p>
            <a:r>
              <a:rPr lang="en-US" dirty="0" err="1"/>
              <a:t>Siempre</a:t>
            </a:r>
            <a:r>
              <a:rPr lang="en-US" dirty="0"/>
              <a:t> con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resistancias</a:t>
            </a:r>
            <a:r>
              <a:rPr lang="en-US" dirty="0" smtClean="0"/>
              <a:t> </a:t>
            </a:r>
            <a:r>
              <a:rPr lang="en-US" dirty="0"/>
              <a:t>270Ω</a:t>
            </a:r>
          </a:p>
          <a:p>
            <a:endParaRPr lang="en-US" dirty="0" smtClean="0"/>
          </a:p>
        </p:txBody>
      </p:sp>
      <p:pic>
        <p:nvPicPr>
          <p:cNvPr id="3" name="Picture 2" descr="led_rgb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8353" y="1107127"/>
            <a:ext cx="3699401" cy="333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8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MOSFET N-canal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50252" y="1229312"/>
            <a:ext cx="4145767" cy="5361320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Interruptor</a:t>
            </a:r>
            <a:r>
              <a:rPr lang="en-US" dirty="0" smtClean="0"/>
              <a:t> </a:t>
            </a:r>
            <a:r>
              <a:rPr lang="en-US" dirty="0" err="1" smtClean="0"/>
              <a:t>electrónico</a:t>
            </a:r>
            <a:endParaRPr lang="en-US" dirty="0" smtClean="0"/>
          </a:p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/>
              <a:t>el control de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corrientes</a:t>
            </a:r>
            <a:r>
              <a:rPr lang="en-US" dirty="0"/>
              <a:t> con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err="1" smtClean="0"/>
              <a:t>Modelo</a:t>
            </a:r>
            <a:r>
              <a:rPr lang="en-US" dirty="0" smtClean="0"/>
              <a:t> FQP30N06</a:t>
            </a:r>
          </a:p>
        </p:txBody>
      </p:sp>
      <p:pic>
        <p:nvPicPr>
          <p:cNvPr id="5" name="Picture 4" descr="mosfe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7182" y="1750985"/>
            <a:ext cx="4381282" cy="375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5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Resistancia</a:t>
            </a:r>
            <a:r>
              <a:rPr lang="en-US" dirty="0" smtClean="0">
                <a:solidFill>
                  <a:srgbClr val="FF0000"/>
                </a:solidFill>
              </a:rPr>
              <a:t> 270Ω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50253" y="1229312"/>
            <a:ext cx="3788732" cy="5361320"/>
          </a:xfrm>
        </p:spPr>
        <p:txBody>
          <a:bodyPr>
            <a:normAutofit/>
          </a:bodyPr>
          <a:lstStyle/>
          <a:p>
            <a:r>
              <a:rPr lang="en-US" dirty="0" err="1" smtClean="0"/>
              <a:t>Reducir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corriente</a:t>
            </a:r>
            <a:r>
              <a:rPr lang="en-US" dirty="0"/>
              <a:t> a </a:t>
            </a:r>
            <a:r>
              <a:rPr lang="en-US" dirty="0" smtClean="0"/>
              <a:t>LED</a:t>
            </a:r>
          </a:p>
          <a:p>
            <a:r>
              <a:rPr lang="en-US" dirty="0" smtClean="0"/>
              <a:t>Las </a:t>
            </a:r>
            <a:r>
              <a:rPr lang="en-US" dirty="0" err="1"/>
              <a:t>rayas</a:t>
            </a:r>
            <a:r>
              <a:rPr lang="en-US" dirty="0"/>
              <a:t> </a:t>
            </a:r>
            <a:r>
              <a:rPr lang="en-US" dirty="0" err="1"/>
              <a:t>muestran</a:t>
            </a:r>
            <a:r>
              <a:rPr lang="en-US" dirty="0"/>
              <a:t> valor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ojo</a:t>
            </a:r>
            <a:r>
              <a:rPr lang="en-US" dirty="0" smtClean="0"/>
              <a:t> </a:t>
            </a:r>
            <a:r>
              <a:rPr lang="en-US" dirty="0" err="1"/>
              <a:t>púrpura</a:t>
            </a:r>
            <a:r>
              <a:rPr lang="en-US" dirty="0"/>
              <a:t> </a:t>
            </a:r>
            <a:r>
              <a:rPr lang="en-US" dirty="0" err="1"/>
              <a:t>marrón</a:t>
            </a:r>
            <a:endParaRPr lang="en-US" dirty="0" smtClean="0"/>
          </a:p>
        </p:txBody>
      </p:sp>
      <p:pic>
        <p:nvPicPr>
          <p:cNvPr id="3" name="Picture 2" descr="resistor_270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8984" y="1744580"/>
            <a:ext cx="4760061" cy="37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Resistancia</a:t>
            </a:r>
            <a:r>
              <a:rPr lang="en-US" dirty="0" smtClean="0">
                <a:solidFill>
                  <a:srgbClr val="FF0000"/>
                </a:solidFill>
              </a:rPr>
              <a:t> 1kΩ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50253" y="1229312"/>
            <a:ext cx="3788732" cy="536132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Propósito</a:t>
            </a:r>
            <a:r>
              <a:rPr lang="en-US" dirty="0" smtClean="0"/>
              <a:t> </a:t>
            </a:r>
            <a:r>
              <a:rPr lang="en-US" dirty="0" smtClean="0"/>
              <a:t>general </a:t>
            </a:r>
            <a:endParaRPr lang="en-US" dirty="0" smtClean="0"/>
          </a:p>
          <a:p>
            <a:r>
              <a:rPr lang="en-US" dirty="0" err="1" smtClean="0"/>
              <a:t>Rayas</a:t>
            </a:r>
            <a:r>
              <a:rPr lang="en-US" dirty="0" smtClean="0"/>
              <a:t>: </a:t>
            </a:r>
            <a:r>
              <a:rPr lang="en-US" dirty="0" err="1" smtClean="0"/>
              <a:t>marrón</a:t>
            </a:r>
            <a:r>
              <a:rPr lang="en-US" dirty="0" smtClean="0"/>
              <a:t>, negro, </a:t>
            </a:r>
            <a:r>
              <a:rPr lang="en-US" dirty="0" err="1" smtClean="0"/>
              <a:t>rojo</a:t>
            </a:r>
            <a:endParaRPr lang="en-US" dirty="0" smtClean="0"/>
          </a:p>
        </p:txBody>
      </p:sp>
      <p:pic>
        <p:nvPicPr>
          <p:cNvPr id="4" name="Picture 3" descr="resistor_1k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4917" y="1300458"/>
            <a:ext cx="4346762" cy="35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81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189</Words>
  <Application>Microsoft Macintosh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4 Electronic Components Componentes Electrónicos</vt:lpstr>
      <vt:lpstr>El Equipo Básico</vt:lpstr>
      <vt:lpstr>MonkMakesDuino y Placa de Pruebus</vt:lpstr>
      <vt:lpstr>LED Rojo</vt:lpstr>
      <vt:lpstr>Botón - interruptor eléctrico</vt:lpstr>
      <vt:lpstr>LED RGB</vt:lpstr>
      <vt:lpstr>MOSFET N-canal</vt:lpstr>
      <vt:lpstr>Resistancia 270Ω</vt:lpstr>
      <vt:lpstr>Resistancia 1kΩ</vt:lpstr>
      <vt:lpstr>Zumbador</vt:lpstr>
      <vt:lpstr>Termistor</vt:lpstr>
      <vt:lpstr>'Jumper' cables</vt:lpstr>
      <vt:lpstr>Conclusión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What is Arduino? ¿Qué es Arduino?</dc:title>
  <dc:creator>Simon</dc:creator>
  <cp:lastModifiedBy>Simon</cp:lastModifiedBy>
  <cp:revision>47</cp:revision>
  <dcterms:created xsi:type="dcterms:W3CDTF">2018-04-25T08:04:09Z</dcterms:created>
  <dcterms:modified xsi:type="dcterms:W3CDTF">2018-05-24T08:50:52Z</dcterms:modified>
</cp:coreProperties>
</file>