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91" r:id="rId4"/>
    <p:sldId id="282" r:id="rId5"/>
    <p:sldId id="284" r:id="rId6"/>
    <p:sldId id="283" r:id="rId7"/>
    <p:sldId id="285" r:id="rId8"/>
    <p:sldId id="286" r:id="rId9"/>
    <p:sldId id="264" r:id="rId10"/>
    <p:sldId id="289" r:id="rId11"/>
    <p:sldId id="290" r:id="rId12"/>
    <p:sldId id="28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2" autoAdjust="0"/>
    <p:restoredTop sz="94622" autoAdjust="0"/>
  </p:normalViewPr>
  <p:slideViewPr>
    <p:cSldViewPr snapToGrid="0" snapToObjects="1">
      <p:cViewPr varScale="1">
        <p:scale>
          <a:sx n="92" d="100"/>
          <a:sy n="92" d="100"/>
        </p:scale>
        <p:origin x="-12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29/05/18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29/05/18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29/05/18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1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29/05/18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9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29/05/18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29/05/18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1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29/05/18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3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29/05/18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29/05/18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29/05/18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29/05/18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0632-75C6-B245-B0C6-25EE725A2E71}" type="datetimeFigureOut">
              <a:rPr lang="en-US" smtClean="0"/>
              <a:t>29/05/18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3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72207"/>
            <a:ext cx="7772400" cy="2528243"/>
          </a:xfrm>
        </p:spPr>
        <p:txBody>
          <a:bodyPr>
            <a:normAutofit/>
          </a:bodyPr>
          <a:lstStyle/>
          <a:p>
            <a:r>
              <a:rPr lang="en-US" dirty="0"/>
              <a:t>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3366FF"/>
                </a:solidFill>
              </a:rPr>
              <a:t>Outputs</a:t>
            </a:r>
            <a:br>
              <a:rPr lang="en-US" dirty="0" smtClean="0">
                <a:solidFill>
                  <a:srgbClr val="3366FF"/>
                </a:solidFill>
              </a:rPr>
            </a:br>
            <a:r>
              <a:rPr lang="en-US" dirty="0" err="1" smtClean="0">
                <a:solidFill>
                  <a:srgbClr val="FF6600"/>
                </a:solidFill>
              </a:rPr>
              <a:t>Salidas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8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Ejercicio</a:t>
            </a:r>
            <a:r>
              <a:rPr lang="en-US" dirty="0" smtClean="0">
                <a:solidFill>
                  <a:srgbClr val="FF6600"/>
                </a:solidFill>
              </a:rPr>
              <a:t> – LED /\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8090762" cy="51070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Cambia el </a:t>
            </a:r>
            <a:r>
              <a:rPr lang="en-US" dirty="0" err="1" smtClean="0"/>
              <a:t>archivo</a:t>
            </a:r>
            <a:r>
              <a:rPr lang="en-US" dirty="0" smtClean="0"/>
              <a:t> "</a:t>
            </a:r>
            <a:r>
              <a:rPr lang="en-US" dirty="0" err="1" smtClean="0"/>
              <a:t>led_brillo</a:t>
            </a:r>
            <a:r>
              <a:rPr lang="en-US" dirty="0" smtClean="0"/>
              <a:t>" y </a:t>
            </a:r>
            <a:r>
              <a:rPr lang="en-US" dirty="0" err="1" smtClean="0"/>
              <a:t>mejora</a:t>
            </a:r>
            <a:r>
              <a:rPr lang="en-US" dirty="0" smtClean="0"/>
              <a:t> el </a:t>
            </a:r>
            <a:r>
              <a:rPr lang="en-US" dirty="0" err="1" smtClean="0"/>
              <a:t>brillo</a:t>
            </a:r>
            <a:r>
              <a:rPr lang="en-US" dirty="0" smtClean="0"/>
              <a:t> </a:t>
            </a:r>
            <a:r>
              <a:rPr lang="en-US" dirty="0" err="1" smtClean="0"/>
              <a:t>lenetemente</a:t>
            </a:r>
            <a:r>
              <a:rPr lang="en-US" dirty="0" smtClean="0"/>
              <a:t> al </a:t>
            </a:r>
            <a:r>
              <a:rPr lang="en-US" dirty="0" err="1" smtClean="0"/>
              <a:t>máximo</a:t>
            </a:r>
            <a:r>
              <a:rPr lang="en-US" dirty="0" smtClean="0"/>
              <a:t> (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ahora</a:t>
            </a:r>
            <a:r>
              <a:rPr lang="en-US" dirty="0" smtClean="0"/>
              <a:t>). </a:t>
            </a:r>
            <a:r>
              <a:rPr lang="en-US" dirty="0" err="1"/>
              <a:t>E</a:t>
            </a:r>
            <a:r>
              <a:rPr lang="en-US" dirty="0" err="1" smtClean="0"/>
              <a:t>ntonces</a:t>
            </a:r>
            <a:r>
              <a:rPr lang="en-US" dirty="0" smtClean="0"/>
              <a:t> </a:t>
            </a:r>
            <a:r>
              <a:rPr lang="en-US" dirty="0" err="1" smtClean="0"/>
              <a:t>disminuye</a:t>
            </a:r>
            <a:r>
              <a:rPr lang="en-US" dirty="0" smtClean="0"/>
              <a:t> el </a:t>
            </a:r>
            <a:r>
              <a:rPr lang="en-US" dirty="0" err="1" smtClean="0"/>
              <a:t>brillo</a:t>
            </a:r>
            <a:r>
              <a:rPr lang="en-US" dirty="0" smtClean="0"/>
              <a:t> lentamente a </a:t>
            </a:r>
            <a:r>
              <a:rPr lang="en-US" dirty="0" err="1" smtClean="0"/>
              <a:t>apagado</a:t>
            </a:r>
            <a:r>
              <a:rPr lang="en-US" dirty="0" smtClean="0"/>
              <a:t>. </a:t>
            </a:r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repetirlo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6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Ejercicio</a:t>
            </a:r>
            <a:r>
              <a:rPr lang="en-US" dirty="0" smtClean="0">
                <a:solidFill>
                  <a:srgbClr val="FF6600"/>
                </a:solidFill>
              </a:rPr>
              <a:t> – </a:t>
            </a:r>
            <a:r>
              <a:rPr lang="en-US" dirty="0" err="1" smtClean="0">
                <a:solidFill>
                  <a:srgbClr val="FF6600"/>
                </a:solidFill>
              </a:rPr>
              <a:t>solución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98737"/>
            <a:ext cx="2442453" cy="51070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Dos </a:t>
            </a:r>
            <a:r>
              <a:rPr lang="en-US" dirty="0" err="1" smtClean="0"/>
              <a:t>bucles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02001" y="1468752"/>
            <a:ext cx="6051176" cy="5291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led = 9;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period = 5;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setup()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pinMode</a:t>
            </a:r>
            <a:r>
              <a:rPr lang="en-US" dirty="0">
                <a:latin typeface="Courier"/>
                <a:cs typeface="Courier"/>
              </a:rPr>
              <a:t>(led , OUTPUT);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for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= 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&lt; 255;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analogWrite</a:t>
            </a:r>
            <a:r>
              <a:rPr lang="en-US" dirty="0">
                <a:latin typeface="Courier"/>
                <a:cs typeface="Courier"/>
              </a:rPr>
              <a:t>(led,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delay(period);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for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= 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&lt; 255;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analogWrite</a:t>
            </a:r>
            <a:r>
              <a:rPr lang="en-US" dirty="0">
                <a:latin typeface="Courier"/>
                <a:cs typeface="Courier"/>
              </a:rPr>
              <a:t>(led, 255-i);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delay(period);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378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C</a:t>
            </a:r>
            <a:r>
              <a:rPr lang="en-US" dirty="0" err="1" smtClean="0">
                <a:solidFill>
                  <a:srgbClr val="FF6600"/>
                </a:solidFill>
              </a:rPr>
              <a:t>onclusión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7717836" cy="5107026"/>
          </a:xfrm>
        </p:spPr>
        <p:txBody>
          <a:bodyPr>
            <a:normAutofit/>
          </a:bodyPr>
          <a:lstStyle/>
          <a:p>
            <a:r>
              <a:rPr lang="en-US" dirty="0" err="1" smtClean="0"/>
              <a:t>Salidas</a:t>
            </a:r>
            <a:r>
              <a:rPr lang="en-US" dirty="0"/>
              <a:t> </a:t>
            </a:r>
            <a:r>
              <a:rPr lang="en-US" dirty="0" err="1" smtClean="0"/>
              <a:t>digitales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encendido</a:t>
            </a:r>
            <a:r>
              <a:rPr lang="en-US" dirty="0" smtClean="0"/>
              <a:t> / </a:t>
            </a:r>
            <a:r>
              <a:rPr lang="en-US" dirty="0" err="1" smtClean="0"/>
              <a:t>apagado</a:t>
            </a:r>
            <a:endParaRPr lang="en-US" dirty="0" smtClean="0"/>
          </a:p>
          <a:p>
            <a:r>
              <a:rPr lang="en-US" dirty="0" err="1" smtClean="0"/>
              <a:t>Salidas</a:t>
            </a:r>
            <a:r>
              <a:rPr lang="en-US" dirty="0" smtClean="0"/>
              <a:t> </a:t>
            </a:r>
            <a:r>
              <a:rPr lang="en-US" dirty="0" err="1" smtClean="0"/>
              <a:t>analógicas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controlar</a:t>
            </a:r>
            <a:r>
              <a:rPr lang="en-US" dirty="0" smtClean="0"/>
              <a:t> el </a:t>
            </a:r>
            <a:r>
              <a:rPr lang="en-US" dirty="0" err="1" smtClean="0"/>
              <a:t>brillo</a:t>
            </a:r>
            <a:r>
              <a:rPr lang="en-US" dirty="0" smtClean="0"/>
              <a:t> del LED</a:t>
            </a:r>
          </a:p>
          <a:p>
            <a:pPr lvl="1"/>
            <a:r>
              <a:rPr lang="en-US" dirty="0" smtClean="0"/>
              <a:t>o la </a:t>
            </a:r>
            <a:r>
              <a:rPr lang="en-US" dirty="0" err="1" smtClean="0"/>
              <a:t>velocidad</a:t>
            </a:r>
            <a:r>
              <a:rPr lang="en-US" dirty="0" smtClean="0"/>
              <a:t> del motor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877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LED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5" name="Picture 4" descr="01_blink.tif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1770" y="1178045"/>
            <a:ext cx="6132230" cy="55575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410" y="1928006"/>
            <a:ext cx="29087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Salida</a:t>
            </a:r>
            <a:r>
              <a:rPr lang="en-US" dirty="0" smtClean="0"/>
              <a:t>-&gt;</a:t>
            </a:r>
            <a:r>
              <a:rPr lang="en-US" dirty="0" err="1" smtClean="0"/>
              <a:t>resistencia</a:t>
            </a:r>
            <a:r>
              <a:rPr lang="en-US" dirty="0" smtClean="0"/>
              <a:t>-&gt;GND</a:t>
            </a:r>
          </a:p>
          <a:p>
            <a:endParaRPr lang="en-US" dirty="0"/>
          </a:p>
          <a:p>
            <a:r>
              <a:rPr lang="en-US" dirty="0" smtClean="0"/>
              <a:t>GND </a:t>
            </a:r>
            <a:r>
              <a:rPr lang="en-US" dirty="0" err="1" smtClean="0"/>
              <a:t>está</a:t>
            </a:r>
            <a:r>
              <a:rPr lang="en-US" dirty="0" smtClean="0"/>
              <a:t> 0V</a:t>
            </a:r>
          </a:p>
          <a:p>
            <a:endParaRPr lang="en-US" dirty="0"/>
          </a:p>
          <a:p>
            <a:r>
              <a:rPr lang="en-US" dirty="0" err="1" smtClean="0"/>
              <a:t>Salida</a:t>
            </a:r>
            <a:r>
              <a:rPr lang="en-US" dirty="0" smtClean="0"/>
              <a:t> HIGH (alto) </a:t>
            </a:r>
          </a:p>
          <a:p>
            <a:r>
              <a:rPr lang="en-US" dirty="0" err="1" smtClean="0"/>
              <a:t>Salida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5V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Salida</a:t>
            </a:r>
            <a:r>
              <a:rPr lang="en-US" dirty="0" smtClean="0"/>
              <a:t> LOW (</a:t>
            </a:r>
            <a:r>
              <a:rPr lang="en-US" dirty="0" err="1" smtClean="0"/>
              <a:t>baso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Salida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0V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LED </a:t>
            </a:r>
            <a:r>
              <a:rPr lang="en-US" dirty="0" err="1" smtClean="0"/>
              <a:t>encendido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conexión13</a:t>
            </a:r>
          </a:p>
          <a:p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voltaje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2V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9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LED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72" y="1099390"/>
            <a:ext cx="6424488" cy="5758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0938"/>
            <a:ext cx="27686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8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Ejercisio</a:t>
            </a:r>
            <a:r>
              <a:rPr lang="en-US" dirty="0" smtClean="0">
                <a:solidFill>
                  <a:srgbClr val="FF6600"/>
                </a:solidFill>
              </a:rPr>
              <a:t> – 2 LEDs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8090762" cy="51070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Añadir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LED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conexión</a:t>
            </a:r>
            <a:r>
              <a:rPr lang="en-US" dirty="0" smtClean="0"/>
              <a:t> 9 y </a:t>
            </a:r>
            <a:r>
              <a:rPr lang="en-US" dirty="0" err="1" smtClean="0"/>
              <a:t>cambiar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un LED </a:t>
            </a:r>
            <a:r>
              <a:rPr lang="en-US" dirty="0" err="1" smtClean="0"/>
              <a:t>esté</a:t>
            </a:r>
            <a:r>
              <a:rPr lang="en-US" dirty="0" smtClean="0"/>
              <a:t> </a:t>
            </a:r>
            <a:r>
              <a:rPr lang="en-US" dirty="0" err="1" smtClean="0"/>
              <a:t>encendido</a:t>
            </a:r>
            <a:r>
              <a:rPr lang="en-US" dirty="0" smtClean="0"/>
              <a:t> el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permanezca</a:t>
            </a:r>
            <a:r>
              <a:rPr lang="en-US" dirty="0" smtClean="0"/>
              <a:t> </a:t>
            </a:r>
            <a:r>
              <a:rPr lang="en-US" dirty="0" err="1" smtClean="0"/>
              <a:t>apagado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3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Ejercicio</a:t>
            </a:r>
            <a:r>
              <a:rPr lang="en-US" dirty="0" smtClean="0">
                <a:solidFill>
                  <a:srgbClr val="FF6600"/>
                </a:solidFill>
              </a:rPr>
              <a:t> – 2 LEDs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39" y="1300457"/>
            <a:ext cx="6768889" cy="570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8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Ejercicio</a:t>
            </a:r>
            <a:r>
              <a:rPr lang="en-US" dirty="0" smtClean="0">
                <a:solidFill>
                  <a:srgbClr val="FF6600"/>
                </a:solidFill>
              </a:rPr>
              <a:t> – 2 LEDs </a:t>
            </a:r>
            <a:r>
              <a:rPr lang="en-US" dirty="0" err="1" smtClean="0">
                <a:solidFill>
                  <a:srgbClr val="FF6600"/>
                </a:solidFill>
              </a:rPr>
              <a:t>Código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67857" y="1468752"/>
            <a:ext cx="5422329" cy="5107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led1 = 13;</a:t>
            </a:r>
          </a:p>
          <a:p>
            <a:pPr marL="0" indent="0">
              <a:buFont typeface="Arial"/>
              <a:buNone/>
            </a:pPr>
            <a:r>
              <a:rPr lang="en-US" b="1" dirty="0" err="1" smtClean="0">
                <a:latin typeface="Courier"/>
                <a:cs typeface="Courier"/>
              </a:rPr>
              <a:t>int</a:t>
            </a:r>
            <a:r>
              <a:rPr lang="en-US" b="1" dirty="0" smtClean="0">
                <a:latin typeface="Courier"/>
                <a:cs typeface="Courier"/>
              </a:rPr>
              <a:t> led2 = 9;</a:t>
            </a:r>
          </a:p>
          <a:p>
            <a:pPr marL="0" indent="0">
              <a:buFont typeface="Arial"/>
              <a:buNone/>
            </a:pP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delay = 1000;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"/>
                <a:cs typeface="Courier"/>
              </a:rPr>
              <a:t>void setup() 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pinMode</a:t>
            </a:r>
            <a:r>
              <a:rPr lang="en-US" dirty="0">
                <a:latin typeface="Courier"/>
                <a:cs typeface="Courier"/>
              </a:rPr>
              <a:t>(led1 , </a:t>
            </a:r>
            <a:r>
              <a:rPr lang="en-US" dirty="0" smtClean="0">
                <a:latin typeface="Courier"/>
                <a:cs typeface="Courier"/>
              </a:rPr>
              <a:t>OUTPUT);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b="1" dirty="0" err="1" smtClean="0">
                <a:latin typeface="Courier"/>
                <a:cs typeface="Courier"/>
              </a:rPr>
              <a:t>pinMode</a:t>
            </a:r>
            <a:r>
              <a:rPr lang="en-US" b="1" dirty="0" smtClean="0">
                <a:latin typeface="Courier"/>
                <a:cs typeface="Courier"/>
              </a:rPr>
              <a:t>(led2 , </a:t>
            </a:r>
            <a:r>
              <a:rPr lang="en-US" b="1" dirty="0">
                <a:latin typeface="Courier"/>
                <a:cs typeface="Courier"/>
              </a:rPr>
              <a:t>OUTPUT);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Font typeface="Arial"/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"/>
                <a:cs typeface="Courier"/>
              </a:rPr>
              <a:t>void loop() 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digitalWrite</a:t>
            </a:r>
            <a:r>
              <a:rPr lang="en-US" dirty="0">
                <a:latin typeface="Courier"/>
                <a:cs typeface="Courier"/>
              </a:rPr>
              <a:t>(led1 , </a:t>
            </a:r>
            <a:r>
              <a:rPr lang="en-US" dirty="0" smtClean="0">
                <a:latin typeface="Courier"/>
                <a:cs typeface="Courier"/>
              </a:rPr>
              <a:t>HIGH);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b="1" dirty="0" err="1" smtClean="0">
                <a:latin typeface="Courier"/>
                <a:cs typeface="Courier"/>
              </a:rPr>
              <a:t>digitalWrite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smtClean="0">
                <a:latin typeface="Courier"/>
                <a:cs typeface="Courier"/>
              </a:rPr>
              <a:t>led2 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smtClean="0">
                <a:latin typeface="Courier"/>
                <a:cs typeface="Courier"/>
              </a:rPr>
              <a:t>LOW);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delay(delay);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digitalWrite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led1 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LOW)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b="1" dirty="0" err="1">
                <a:latin typeface="Courier"/>
                <a:cs typeface="Courier"/>
              </a:rPr>
              <a:t>digitalWrite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smtClean="0">
                <a:latin typeface="Courier"/>
                <a:cs typeface="Courier"/>
              </a:rPr>
              <a:t>led2 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smtClean="0">
                <a:latin typeface="Courier"/>
                <a:cs typeface="Courier"/>
              </a:rPr>
              <a:t>HIGH)</a:t>
            </a:r>
            <a:r>
              <a:rPr lang="en-US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delay(delay);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indent="0">
              <a:buFont typeface="Arial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017" y="1889751"/>
            <a:ext cx="219024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variables</a:t>
            </a:r>
          </a:p>
          <a:p>
            <a:r>
              <a:rPr lang="en-US" dirty="0"/>
              <a:t>	</a:t>
            </a:r>
            <a:r>
              <a:rPr lang="en-US" dirty="0" smtClean="0"/>
              <a:t>led1, led2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Archivo</a:t>
            </a:r>
            <a:r>
              <a:rPr lang="en-US" dirty="0"/>
              <a:t>: </a:t>
            </a:r>
            <a:r>
              <a:rPr lang="en-US" dirty="0" smtClean="0"/>
              <a:t>blink_2_leds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52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Salidas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Analógicas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8332974" cy="5107026"/>
          </a:xfrm>
        </p:spPr>
        <p:txBody>
          <a:bodyPr>
            <a:normAutofit/>
          </a:bodyPr>
          <a:lstStyle/>
          <a:p>
            <a:r>
              <a:rPr lang="en-US" dirty="0" err="1" smtClean="0"/>
              <a:t>Brillo</a:t>
            </a:r>
            <a:r>
              <a:rPr lang="en-US" dirty="0" smtClean="0"/>
              <a:t> de LED</a:t>
            </a:r>
          </a:p>
          <a:p>
            <a:r>
              <a:rPr lang="en-US" dirty="0" err="1" smtClean="0"/>
              <a:t>analogWrite</a:t>
            </a:r>
            <a:r>
              <a:rPr lang="en-US" dirty="0" smtClean="0"/>
              <a:t>(pin, 0);</a:t>
            </a:r>
            <a:r>
              <a:rPr lang="en-US" dirty="0"/>
              <a:t> </a:t>
            </a:r>
            <a:r>
              <a:rPr lang="en-US" dirty="0" smtClean="0"/>
              <a:t>// </a:t>
            </a:r>
            <a:r>
              <a:rPr lang="en-US" dirty="0" err="1" smtClean="0"/>
              <a:t>apagado</a:t>
            </a:r>
            <a:endParaRPr lang="en-US" dirty="0" smtClean="0"/>
          </a:p>
          <a:p>
            <a:r>
              <a:rPr lang="en-US" dirty="0" err="1" smtClean="0"/>
              <a:t>analogWrite</a:t>
            </a:r>
            <a:r>
              <a:rPr lang="en-US" dirty="0" smtClean="0"/>
              <a:t>(pin, 255); // </a:t>
            </a:r>
            <a:r>
              <a:rPr lang="en-US" dirty="0" err="1" smtClean="0"/>
              <a:t>brillo</a:t>
            </a:r>
            <a:r>
              <a:rPr lang="en-US" dirty="0" smtClean="0"/>
              <a:t> </a:t>
            </a:r>
            <a:r>
              <a:rPr lang="en-US" dirty="0" err="1" smtClean="0"/>
              <a:t>máximo</a:t>
            </a:r>
            <a:endParaRPr lang="en-US" dirty="0" smtClean="0"/>
          </a:p>
          <a:p>
            <a:r>
              <a:rPr lang="en-US" dirty="0" err="1"/>
              <a:t>analogWrite</a:t>
            </a:r>
            <a:r>
              <a:rPr lang="en-US" dirty="0"/>
              <a:t>(pin, </a:t>
            </a:r>
            <a:r>
              <a:rPr lang="en-US" dirty="0" smtClean="0"/>
              <a:t>127)</a:t>
            </a:r>
            <a:r>
              <a:rPr lang="en-US" dirty="0"/>
              <a:t>; // </a:t>
            </a:r>
            <a:r>
              <a:rPr lang="en-US" dirty="0" err="1"/>
              <a:t>brillo</a:t>
            </a:r>
            <a:r>
              <a:rPr lang="en-US" dirty="0"/>
              <a:t> </a:t>
            </a:r>
            <a:r>
              <a:rPr lang="en-US" dirty="0" err="1" smtClean="0"/>
              <a:t>medio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posible</a:t>
            </a:r>
            <a:r>
              <a:rPr lang="en-US" dirty="0" smtClean="0"/>
              <a:t> en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conexiones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Solamente</a:t>
            </a:r>
            <a:r>
              <a:rPr lang="en-US" dirty="0" smtClean="0"/>
              <a:t> 3, 5, 6, 9, 10, 11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0081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Salidas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Analógicas</a:t>
            </a:r>
            <a:r>
              <a:rPr lang="en-US" dirty="0" smtClean="0">
                <a:solidFill>
                  <a:srgbClr val="FF6600"/>
                </a:solidFill>
              </a:rPr>
              <a:t> (PWM)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2938" y="1441876"/>
            <a:ext cx="2916575" cy="51070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Pulse </a:t>
            </a:r>
            <a:r>
              <a:rPr lang="en-US" dirty="0"/>
              <a:t>Width Modulation (</a:t>
            </a:r>
            <a:r>
              <a:rPr lang="en-US" dirty="0" err="1"/>
              <a:t>modulación</a:t>
            </a:r>
            <a:r>
              <a:rPr lang="en-US" dirty="0"/>
              <a:t> de </a:t>
            </a:r>
            <a:r>
              <a:rPr lang="en-US" dirty="0" err="1"/>
              <a:t>ancho</a:t>
            </a:r>
            <a:r>
              <a:rPr lang="en-US" dirty="0"/>
              <a:t> </a:t>
            </a:r>
            <a:r>
              <a:rPr lang="en-US" dirty="0" smtClean="0"/>
              <a:t>del </a:t>
            </a:r>
            <a:r>
              <a:rPr lang="en-US" dirty="0" err="1" smtClean="0"/>
              <a:t>pulso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490 </a:t>
            </a:r>
            <a:r>
              <a:rPr lang="en-US" dirty="0" err="1" smtClean="0"/>
              <a:t>pulsos</a:t>
            </a:r>
            <a:r>
              <a:rPr lang="en-US" dirty="0" smtClean="0"/>
              <a:t>/</a:t>
            </a:r>
            <a:r>
              <a:rPr lang="en-US" dirty="0" err="1" smtClean="0"/>
              <a:t>segundo</a:t>
            </a:r>
            <a:endParaRPr lang="en-US" dirty="0" smtClean="0"/>
          </a:p>
          <a:p>
            <a:r>
              <a:rPr lang="en-US" dirty="0" smtClean="0"/>
              <a:t>El LED </a:t>
            </a:r>
            <a:r>
              <a:rPr lang="en-US" dirty="0" err="1" smtClean="0"/>
              <a:t>emite</a:t>
            </a:r>
            <a:r>
              <a:rPr lang="en-US" dirty="0" smtClean="0"/>
              <a:t> </a:t>
            </a:r>
            <a:r>
              <a:rPr lang="en-US" dirty="0" err="1"/>
              <a:t>pulsos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rápido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puedes</a:t>
            </a:r>
            <a:r>
              <a:rPr lang="en-US" dirty="0"/>
              <a:t> </a:t>
            </a:r>
            <a:r>
              <a:rPr lang="en-US" dirty="0" err="1"/>
              <a:t>verlo</a:t>
            </a:r>
            <a:endParaRPr lang="en-US" dirty="0" smtClean="0"/>
          </a:p>
        </p:txBody>
      </p:sp>
      <p:pic>
        <p:nvPicPr>
          <p:cNvPr id="3" name="Picture 2" descr="pw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2748" y="1091602"/>
            <a:ext cx="5968746" cy="563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0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Bucle</a:t>
            </a:r>
            <a:r>
              <a:rPr lang="en-US" dirty="0" smtClean="0">
                <a:solidFill>
                  <a:srgbClr val="FF6600"/>
                </a:solidFill>
              </a:rPr>
              <a:t> 'for'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17" y="1228980"/>
            <a:ext cx="2889624" cy="511333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Repetir</a:t>
            </a:r>
            <a:r>
              <a:rPr lang="en-US" dirty="0" smtClean="0"/>
              <a:t>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 smtClean="0"/>
              <a:t>veces</a:t>
            </a:r>
            <a:endParaRPr lang="en-US" dirty="0" smtClean="0"/>
          </a:p>
          <a:p>
            <a:r>
              <a:rPr lang="en-US" dirty="0" smtClean="0"/>
              <a:t>Variable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dirty="0" smtClean="0"/>
              <a:t> </a:t>
            </a:r>
            <a:r>
              <a:rPr lang="en-US" dirty="0" err="1" smtClean="0"/>
              <a:t>contar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4</a:t>
            </a:r>
          </a:p>
          <a:p>
            <a:pPr lvl="1"/>
            <a:r>
              <a:rPr lang="en-US" dirty="0" smtClean="0"/>
              <a:t>..</a:t>
            </a:r>
          </a:p>
          <a:p>
            <a:pPr lvl="1"/>
            <a:r>
              <a:rPr lang="en-US" dirty="0" smtClean="0"/>
              <a:t>255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analogWrite</a:t>
            </a:r>
            <a:r>
              <a:rPr lang="en-US" dirty="0" smtClean="0"/>
              <a:t>" </a:t>
            </a:r>
            <a:r>
              <a:rPr lang="en-US" dirty="0" err="1" smtClean="0"/>
              <a:t>controlar</a:t>
            </a:r>
            <a:r>
              <a:rPr lang="en-US" dirty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brillo</a:t>
            </a:r>
            <a:r>
              <a:rPr lang="en-US" dirty="0" smtClean="0"/>
              <a:t> del LED</a:t>
            </a:r>
          </a:p>
          <a:p>
            <a:r>
              <a:rPr lang="en-US" dirty="0" err="1"/>
              <a:t>Archivo</a:t>
            </a:r>
            <a:r>
              <a:rPr lang="en-US" dirty="0"/>
              <a:t>: </a:t>
            </a:r>
            <a:r>
              <a:rPr lang="en-US" dirty="0" err="1" smtClean="0"/>
              <a:t>led_brillo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02001" y="1468752"/>
            <a:ext cx="6051176" cy="5107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led = 9;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period = 10;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setup()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pinMode</a:t>
            </a:r>
            <a:r>
              <a:rPr lang="en-US" dirty="0">
                <a:latin typeface="Courier"/>
                <a:cs typeface="Courier"/>
              </a:rPr>
              <a:t>(led , OUTPUT);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loop() {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  for 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>
                <a:latin typeface="Courier"/>
                <a:cs typeface="Courier"/>
              </a:rPr>
              <a:t> = 0;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>
                <a:latin typeface="Courier"/>
                <a:cs typeface="Courier"/>
              </a:rPr>
              <a:t> &lt; 255;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>
                <a:latin typeface="Courier"/>
                <a:cs typeface="Courier"/>
              </a:rPr>
              <a:t>++)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analogWrite</a:t>
            </a:r>
            <a:r>
              <a:rPr lang="en-US" dirty="0">
                <a:latin typeface="Courier"/>
                <a:cs typeface="Courier"/>
              </a:rPr>
              <a:t>(led,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delay(period);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b="1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616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6455</TotalTime>
  <Words>497</Words>
  <Application>Microsoft Macintosh PowerPoint</Application>
  <PresentationFormat>On-screen Show (4:3)</PresentationFormat>
  <Paragraphs>105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5 Outputs Salidas</vt:lpstr>
      <vt:lpstr>LED</vt:lpstr>
      <vt:lpstr>LED</vt:lpstr>
      <vt:lpstr>Ejercisio – 2 LEDs</vt:lpstr>
      <vt:lpstr>Ejercicio – 2 LEDs</vt:lpstr>
      <vt:lpstr>Ejercicio – 2 LEDs Código</vt:lpstr>
      <vt:lpstr>Salidas Analógicas</vt:lpstr>
      <vt:lpstr>Salidas Analógicas (PWM)</vt:lpstr>
      <vt:lpstr>Bucle 'for'</vt:lpstr>
      <vt:lpstr>Ejercicio – LED /\</vt:lpstr>
      <vt:lpstr>Ejercicio – solución</vt:lpstr>
      <vt:lpstr>Conclusión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What is Arduino? ¿Qué es Arduino?</dc:title>
  <dc:creator>Simon</dc:creator>
  <cp:lastModifiedBy>Simon</cp:lastModifiedBy>
  <cp:revision>50</cp:revision>
  <dcterms:created xsi:type="dcterms:W3CDTF">2018-04-25T08:04:09Z</dcterms:created>
  <dcterms:modified xsi:type="dcterms:W3CDTF">2018-05-29T12:58:47Z</dcterms:modified>
</cp:coreProperties>
</file>