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0" r:id="rId3"/>
    <p:sldId id="329" r:id="rId4"/>
    <p:sldId id="332" r:id="rId5"/>
    <p:sldId id="327" r:id="rId6"/>
    <p:sldId id="331" r:id="rId7"/>
    <p:sldId id="330" r:id="rId8"/>
    <p:sldId id="348" r:id="rId9"/>
    <p:sldId id="333" r:id="rId10"/>
    <p:sldId id="334" r:id="rId11"/>
    <p:sldId id="335" r:id="rId12"/>
    <p:sldId id="336" r:id="rId13"/>
    <p:sldId id="339" r:id="rId14"/>
    <p:sldId id="341" r:id="rId15"/>
    <p:sldId id="342" r:id="rId16"/>
    <p:sldId id="347" r:id="rId17"/>
    <p:sldId id="343" r:id="rId18"/>
    <p:sldId id="344" r:id="rId19"/>
    <p:sldId id="345" r:id="rId20"/>
    <p:sldId id="346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22" autoAdjust="0"/>
  </p:normalViewPr>
  <p:slideViewPr>
    <p:cSldViewPr snapToGrid="0" snapToObjects="1">
      <p:cViewPr varScale="1">
        <p:scale>
          <a:sx n="77" d="100"/>
          <a:sy n="77" d="100"/>
        </p:scale>
        <p:origin x="-14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7E59-277B-D849-B840-CABAABBE5F9A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22BC-A7F2-AC4D-B43C-025D29063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F22BC-A7F2-AC4D-B43C-025D29063B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Sound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Sonido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Toca</a:t>
            </a:r>
            <a:r>
              <a:rPr lang="en-US" dirty="0" smtClean="0">
                <a:solidFill>
                  <a:srgbClr val="FF6600"/>
                </a:solidFill>
              </a:rPr>
              <a:t> la </a:t>
            </a:r>
            <a:r>
              <a:rPr lang="en-US" dirty="0" err="1" smtClean="0">
                <a:solidFill>
                  <a:srgbClr val="FF6600"/>
                </a:solidFill>
              </a:rPr>
              <a:t>escala</a:t>
            </a:r>
            <a:r>
              <a:rPr lang="en-US" dirty="0" smtClean="0">
                <a:solidFill>
                  <a:srgbClr val="FF6600"/>
                </a:solidFill>
              </a:rPr>
              <a:t> con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515" y="1230973"/>
            <a:ext cx="8222148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octava</a:t>
            </a:r>
            <a:r>
              <a:rPr lang="en-US" b="1" dirty="0">
                <a:latin typeface="Courier"/>
                <a:cs typeface="Courier"/>
              </a:rPr>
              <a:t>[] = {261, 294, 330, 349, 392, 440, 493}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&lt; 7;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tone(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octava</a:t>
            </a:r>
            <a:r>
              <a:rPr lang="en-US" b="1" dirty="0">
                <a:latin typeface="Courier"/>
                <a:cs typeface="Courier"/>
              </a:rPr>
              <a:t>[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delay(500);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noTone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delay(1000);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19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– </a:t>
            </a:r>
            <a:r>
              <a:rPr lang="en-US" dirty="0" err="1" smtClean="0">
                <a:solidFill>
                  <a:srgbClr val="FF6600"/>
                </a:solidFill>
              </a:rPr>
              <a:t>proximo</a:t>
            </a:r>
            <a:r>
              <a:rPr lang="en-US" dirty="0" smtClean="0">
                <a:solidFill>
                  <a:srgbClr val="FF6600"/>
                </a:solidFill>
              </a:rPr>
              <a:t> octavo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9"/>
            <a:ext cx="8115299" cy="5065416"/>
          </a:xfrm>
        </p:spPr>
        <p:txBody>
          <a:bodyPr>
            <a:normAutofit/>
          </a:bodyPr>
          <a:lstStyle/>
          <a:p>
            <a:r>
              <a:rPr lang="en-US" dirty="0" smtClean="0"/>
              <a:t>Cambia la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proximo</a:t>
            </a:r>
            <a:r>
              <a:rPr lang="en-US" dirty="0" smtClean="0"/>
              <a:t> octavo</a:t>
            </a:r>
          </a:p>
          <a:p>
            <a:r>
              <a:rPr lang="en-US" dirty="0" err="1" smtClean="0"/>
              <a:t>Pista</a:t>
            </a:r>
            <a:endParaRPr lang="en-US" dirty="0" smtClean="0"/>
          </a:p>
          <a:p>
            <a:pPr lvl="1"/>
            <a:r>
              <a:rPr lang="en-US" dirty="0" err="1" smtClean="0"/>
              <a:t>Frequencia</a:t>
            </a:r>
            <a:r>
              <a:rPr lang="en-US" dirty="0" smtClean="0"/>
              <a:t> de C4 </a:t>
            </a:r>
            <a:r>
              <a:rPr lang="en-US" dirty="0" err="1" smtClean="0"/>
              <a:t>es</a:t>
            </a:r>
            <a:r>
              <a:rPr lang="en-US" dirty="0" smtClean="0"/>
              <a:t> 262 Hz</a:t>
            </a:r>
          </a:p>
          <a:p>
            <a:pPr lvl="1"/>
            <a:r>
              <a:rPr lang="en-US" dirty="0" err="1" smtClean="0"/>
              <a:t>Frequencia</a:t>
            </a:r>
            <a:r>
              <a:rPr lang="en-US" dirty="0" smtClean="0"/>
              <a:t> de C5 </a:t>
            </a:r>
            <a:r>
              <a:rPr lang="en-US" dirty="0" err="1" smtClean="0"/>
              <a:t>es</a:t>
            </a:r>
            <a:r>
              <a:rPr lang="en-US" dirty="0" smtClean="0"/>
              <a:t> circa 524 Hz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6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Más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Fuerte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F18_0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310" y="1300459"/>
            <a:ext cx="5586984" cy="51297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0459"/>
            <a:ext cx="3427505" cy="5065416"/>
          </a:xfrm>
        </p:spPr>
        <p:txBody>
          <a:bodyPr>
            <a:normAutofit/>
          </a:bodyPr>
          <a:lstStyle/>
          <a:p>
            <a:r>
              <a:rPr lang="en-US" dirty="0" err="1" smtClean="0"/>
              <a:t>Altavoz</a:t>
            </a:r>
            <a:endParaRPr lang="en-US" dirty="0" smtClean="0"/>
          </a:p>
          <a:p>
            <a:pPr lvl="1"/>
            <a:r>
              <a:rPr lang="en-US" dirty="0" err="1" smtClean="0"/>
              <a:t>bobina</a:t>
            </a:r>
            <a:endParaRPr lang="en-US" dirty="0" smtClean="0"/>
          </a:p>
          <a:p>
            <a:pPr lvl="1"/>
            <a:r>
              <a:rPr lang="en-US" dirty="0" err="1" smtClean="0"/>
              <a:t>cono</a:t>
            </a:r>
            <a:endParaRPr lang="en-US" dirty="0" smtClean="0"/>
          </a:p>
          <a:p>
            <a:pPr lvl="1"/>
            <a:r>
              <a:rPr lang="en-US" dirty="0" err="1" smtClean="0"/>
              <a:t>montaje</a:t>
            </a:r>
            <a:endParaRPr lang="en-US" dirty="0" smtClean="0"/>
          </a:p>
          <a:p>
            <a:pPr lvl="1"/>
            <a:r>
              <a:rPr lang="en-US" dirty="0" err="1" smtClean="0"/>
              <a:t>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7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Más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Fuerte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0459"/>
            <a:ext cx="8115299" cy="1070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/>
              <a:t>altavoz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 smtClean="0"/>
              <a:t>corriente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lo </a:t>
            </a:r>
            <a:r>
              <a:rPr lang="en-US" dirty="0" err="1"/>
              <a:t>tanto</a:t>
            </a:r>
            <a:r>
              <a:rPr lang="en-US" dirty="0"/>
              <a:t>,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ruidoso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7" y="2270125"/>
            <a:ext cx="9144000" cy="4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Con </a:t>
            </a:r>
            <a:r>
              <a:rPr lang="en-US" dirty="0" err="1" smtClean="0">
                <a:solidFill>
                  <a:srgbClr val="FF6600"/>
                </a:solidFill>
              </a:rPr>
              <a:t>Amplificador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F13_0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8728" y="3483232"/>
            <a:ext cx="5468072" cy="3112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300458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La </a:t>
            </a:r>
            <a:r>
              <a:rPr lang="en-US" sz="3200" dirty="0" err="1"/>
              <a:t>señal</a:t>
            </a:r>
            <a:r>
              <a:rPr lang="en-US" sz="3200" dirty="0"/>
              <a:t> de 5V de un </a:t>
            </a:r>
            <a:r>
              <a:rPr lang="en-US" sz="3200" dirty="0" err="1"/>
              <a:t>Arduino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demasiado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la </a:t>
            </a:r>
            <a:r>
              <a:rPr lang="en-US" sz="3200" dirty="0" err="1"/>
              <a:t>entrada</a:t>
            </a:r>
            <a:r>
              <a:rPr lang="en-US" sz="3200" dirty="0"/>
              <a:t> al </a:t>
            </a:r>
            <a:r>
              <a:rPr lang="en-US" sz="3200" dirty="0" err="1"/>
              <a:t>amplificador</a:t>
            </a:r>
            <a:r>
              <a:rPr lang="en-US" sz="3200" dirty="0"/>
              <a:t> de </a:t>
            </a:r>
            <a:r>
              <a:rPr lang="en-US" sz="3200" dirty="0" smtClean="0"/>
              <a:t>audio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Reduzca</a:t>
            </a:r>
            <a:r>
              <a:rPr lang="en-US" sz="3200" dirty="0" smtClean="0"/>
              <a:t> </a:t>
            </a:r>
            <a:r>
              <a:rPr lang="en-US" sz="3200" dirty="0"/>
              <a:t>la </a:t>
            </a:r>
            <a:r>
              <a:rPr lang="en-US" sz="3200" dirty="0" err="1"/>
              <a:t>señal</a:t>
            </a:r>
            <a:r>
              <a:rPr lang="en-US" sz="3200" dirty="0"/>
              <a:t> </a:t>
            </a:r>
            <a:r>
              <a:rPr lang="en-US" sz="3200" dirty="0" smtClean="0"/>
              <a:t>con un </a:t>
            </a:r>
            <a:r>
              <a:rPr lang="en-US" sz="3200" dirty="0"/>
              <a:t>divisor de </a:t>
            </a:r>
            <a:r>
              <a:rPr lang="en-US" sz="3200" dirty="0" err="1"/>
              <a:t>voltaje</a:t>
            </a:r>
            <a:r>
              <a:rPr lang="en-US" sz="3200" dirty="0"/>
              <a:t> (dos </a:t>
            </a:r>
            <a:r>
              <a:rPr lang="en-US" sz="3200" dirty="0" err="1"/>
              <a:t>resistencias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42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>
                <a:solidFill>
                  <a:srgbClr val="FF6600"/>
                </a:solidFill>
              </a:rPr>
              <a:t>jugando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una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muestra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00458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Archivo</a:t>
            </a:r>
            <a:r>
              <a:rPr lang="en-US" sz="3200" dirty="0" smtClean="0"/>
              <a:t> "Speaker Sample"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97" y="2270125"/>
            <a:ext cx="9144000" cy="4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>
                <a:solidFill>
                  <a:srgbClr val="FF6600"/>
                </a:solidFill>
              </a:rPr>
              <a:t>jugando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una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muestra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00458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olo 4 </a:t>
            </a:r>
            <a:r>
              <a:rPr lang="en-US" sz="3200" dirty="0" err="1" smtClean="0"/>
              <a:t>secundos</a:t>
            </a:r>
            <a:r>
              <a:rPr lang="en-US" sz="3200" dirty="0" smtClean="0"/>
              <a:t> del </a:t>
            </a:r>
            <a:r>
              <a:rPr lang="en-US" sz="3200" dirty="0" err="1" smtClean="0"/>
              <a:t>sonido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Mucho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/>
              <a:t>con </a:t>
            </a:r>
            <a:r>
              <a:rPr lang="en-US" sz="3200" dirty="0" err="1"/>
              <a:t>carta</a:t>
            </a:r>
            <a:r>
              <a:rPr lang="en-US" sz="3200" dirty="0"/>
              <a:t>-</a:t>
            </a:r>
            <a:r>
              <a:rPr lang="en-US" sz="3200" dirty="0" smtClean="0"/>
              <a:t>SD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Grabe</a:t>
            </a:r>
            <a:r>
              <a:rPr lang="en-US" sz="3200" dirty="0" smtClean="0"/>
              <a:t> el </a:t>
            </a:r>
            <a:r>
              <a:rPr lang="en-US" sz="3200" dirty="0" err="1"/>
              <a:t>sonido</a:t>
            </a:r>
            <a:r>
              <a:rPr lang="en-US" sz="3200" dirty="0"/>
              <a:t> </a:t>
            </a:r>
            <a:r>
              <a:rPr lang="en-US" sz="3200" dirty="0" err="1"/>
              <a:t>usando</a:t>
            </a:r>
            <a:r>
              <a:rPr lang="en-US" sz="3200" dirty="0"/>
              <a:t> </a:t>
            </a:r>
            <a:r>
              <a:rPr lang="en-US" sz="3200" dirty="0" smtClean="0"/>
              <a:t>Audacity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11" y="2966155"/>
            <a:ext cx="5689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>
                <a:solidFill>
                  <a:srgbClr val="FF6600"/>
                </a:solidFill>
              </a:rPr>
              <a:t>jugando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una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muestra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00458"/>
            <a:ext cx="4679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Guardar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archivo</a:t>
            </a:r>
            <a:r>
              <a:rPr lang="en-US" sz="3200" dirty="0"/>
              <a:t> </a:t>
            </a:r>
            <a:r>
              <a:rPr lang="en-US" sz="3200" dirty="0" smtClean="0"/>
              <a:t>Raw, 8kHz, Mono 8-bit PCM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7198" y="1672166"/>
            <a:ext cx="4336802" cy="44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0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>
                <a:solidFill>
                  <a:srgbClr val="FF6600"/>
                </a:solidFill>
              </a:rPr>
              <a:t>jugando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una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muestra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1300458"/>
            <a:ext cx="7811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/>
              <a:t>C</a:t>
            </a:r>
            <a:r>
              <a:rPr lang="en-US" sz="3200" dirty="0" err="1" smtClean="0"/>
              <a:t>onviértalo</a:t>
            </a:r>
            <a:r>
              <a:rPr lang="en-US" sz="3200" dirty="0" smtClean="0"/>
              <a:t> </a:t>
            </a:r>
            <a:r>
              <a:rPr lang="en-US" sz="3200" dirty="0" err="1"/>
              <a:t>usando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programa</a:t>
            </a:r>
            <a:r>
              <a:rPr lang="en-US" sz="3200" dirty="0"/>
              <a:t> </a:t>
            </a:r>
            <a:r>
              <a:rPr lang="en-US" sz="3200" dirty="0" smtClean="0"/>
              <a:t>python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$ python </a:t>
            </a:r>
            <a:r>
              <a:rPr lang="en-US" sz="3200" dirty="0" smtClean="0"/>
              <a:t>raw2array.py </a:t>
            </a:r>
            <a:r>
              <a:rPr lang="en-US" sz="3200" dirty="0" err="1" smtClean="0"/>
              <a:t>sample.raw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Copiar</a:t>
            </a:r>
            <a:r>
              <a:rPr lang="en-US" sz="3200" dirty="0" smtClean="0"/>
              <a:t> </a:t>
            </a:r>
            <a:r>
              <a:rPr lang="en-US" sz="3200" dirty="0"/>
              <a:t>y </a:t>
            </a:r>
            <a:r>
              <a:rPr lang="en-US" sz="3200" dirty="0" err="1"/>
              <a:t>pegar</a:t>
            </a:r>
            <a:r>
              <a:rPr lang="en-US" sz="3200" dirty="0"/>
              <a:t> </a:t>
            </a:r>
            <a:r>
              <a:rPr lang="en-US" sz="3200" dirty="0" err="1"/>
              <a:t>números</a:t>
            </a:r>
            <a:r>
              <a:rPr lang="en-US" sz="3200" dirty="0"/>
              <a:t> en el </a:t>
            </a:r>
            <a:r>
              <a:rPr lang="en-US" sz="3200" dirty="0" err="1"/>
              <a:t>Arduino</a:t>
            </a:r>
            <a:r>
              <a:rPr lang="en-US" sz="3200" dirty="0"/>
              <a:t> </a:t>
            </a:r>
            <a:r>
              <a:rPr lang="en-US" sz="3200" dirty="0" smtClean="0"/>
              <a:t>IDE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err="1" smtClean="0"/>
              <a:t>Necesitas</a:t>
            </a:r>
            <a:r>
              <a:rPr lang="en-US" sz="3200" dirty="0" smtClean="0"/>
              <a:t> </a:t>
            </a:r>
            <a:r>
              <a:rPr lang="en-US" sz="3200" dirty="0"/>
              <a:t>la </a:t>
            </a:r>
            <a:r>
              <a:rPr lang="en-US" sz="3200" dirty="0" err="1" smtClean="0"/>
              <a:t>librería</a:t>
            </a:r>
            <a:r>
              <a:rPr lang="en-US" sz="3200" dirty="0" smtClean="0"/>
              <a:t> </a:t>
            </a:r>
            <a:r>
              <a:rPr lang="en-US" sz="3200" dirty="0" err="1" smtClean="0"/>
              <a:t>llamada</a:t>
            </a:r>
            <a:r>
              <a:rPr lang="en-US" sz="3200" dirty="0" smtClean="0"/>
              <a:t> </a:t>
            </a:r>
            <a:r>
              <a:rPr lang="en-US" sz="3200" dirty="0"/>
              <a:t>PCM (</a:t>
            </a:r>
            <a:r>
              <a:rPr lang="en-US" sz="3200" dirty="0" err="1"/>
              <a:t>modulación</a:t>
            </a:r>
            <a:r>
              <a:rPr lang="en-US" sz="3200" dirty="0"/>
              <a:t> de </a:t>
            </a:r>
            <a:r>
              <a:rPr lang="en-US" sz="3200" dirty="0" err="1"/>
              <a:t>código</a:t>
            </a:r>
            <a:r>
              <a:rPr lang="en-US" sz="3200" dirty="0"/>
              <a:t> de </a:t>
            </a:r>
            <a:r>
              <a:rPr lang="en-US" sz="3200" dirty="0" err="1"/>
              <a:t>pulso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02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Ejemplo</a:t>
            </a:r>
            <a:r>
              <a:rPr lang="en-US" dirty="0">
                <a:solidFill>
                  <a:srgbClr val="FF6600"/>
                </a:solidFill>
              </a:rPr>
              <a:t> - </a:t>
            </a:r>
            <a:r>
              <a:rPr lang="en-US" dirty="0" err="1">
                <a:solidFill>
                  <a:srgbClr val="FF6600"/>
                </a:solidFill>
              </a:rPr>
              <a:t>jugando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una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muestra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515" y="1230973"/>
            <a:ext cx="8222148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PCM.h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unsigned char sample[] </a:t>
            </a:r>
            <a:r>
              <a:rPr lang="en-US" b="1" dirty="0">
                <a:latin typeface="Courier"/>
                <a:cs typeface="Courier"/>
              </a:rPr>
              <a:t>PROGMEM</a:t>
            </a:r>
            <a:r>
              <a:rPr lang="en-US" dirty="0"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125,114,119,138,136,139,135,118,117,126,131,138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startPlayback</a:t>
            </a:r>
            <a:r>
              <a:rPr lang="en-US" b="1" dirty="0">
                <a:latin typeface="Courier"/>
                <a:cs typeface="Courier"/>
              </a:rPr>
              <a:t>(sample, </a:t>
            </a:r>
            <a:r>
              <a:rPr lang="en-US" b="1" dirty="0" err="1">
                <a:latin typeface="Courier"/>
                <a:cs typeface="Courier"/>
              </a:rPr>
              <a:t>sizeof</a:t>
            </a:r>
            <a:r>
              <a:rPr lang="en-US" b="1" dirty="0">
                <a:latin typeface="Courier"/>
                <a:cs typeface="Courier"/>
              </a:rPr>
              <a:t>(sample));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85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8"/>
            <a:ext cx="6194425" cy="500191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tone(pin, </a:t>
            </a:r>
            <a:r>
              <a:rPr lang="en-US" dirty="0" err="1"/>
              <a:t>frecuencia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noTone</a:t>
            </a:r>
            <a:r>
              <a:rPr lang="en-US" dirty="0" smtClean="0"/>
              <a:t>(pin)</a:t>
            </a:r>
          </a:p>
          <a:p>
            <a:r>
              <a:rPr lang="en-US" dirty="0" err="1" smtClean="0"/>
              <a:t>Todos</a:t>
            </a:r>
            <a:r>
              <a:rPr lang="en-US" dirty="0" smtClean="0"/>
              <a:t> los pines</a:t>
            </a:r>
          </a:p>
          <a:p>
            <a:r>
              <a:rPr lang="en-US" dirty="0" err="1" smtClean="0"/>
              <a:t>Frecuencia</a:t>
            </a:r>
            <a:endParaRPr lang="en-US" dirty="0" smtClean="0"/>
          </a:p>
          <a:p>
            <a:pPr lvl="1"/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 (Hz)</a:t>
            </a:r>
          </a:p>
          <a:p>
            <a:pPr lvl="1"/>
            <a:endParaRPr lang="en-US" dirty="0"/>
          </a:p>
        </p:txBody>
      </p:sp>
      <p:pic>
        <p:nvPicPr>
          <p:cNvPr id="5" name="Picture 4" descr="buzz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1325" y="1300458"/>
            <a:ext cx="1750423" cy="17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1300458"/>
            <a:ext cx="78119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err="1"/>
              <a:t>A</a:t>
            </a:r>
            <a:r>
              <a:rPr lang="en-US" sz="3200" dirty="0" err="1" smtClean="0"/>
              <a:t>grega</a:t>
            </a:r>
            <a:r>
              <a:rPr lang="en-US" sz="3200" dirty="0" smtClean="0"/>
              <a:t> </a:t>
            </a:r>
            <a:r>
              <a:rPr lang="en-US" sz="3200" dirty="0"/>
              <a:t>un </a:t>
            </a:r>
            <a:r>
              <a:rPr lang="en-US" sz="3200" dirty="0" err="1"/>
              <a:t>botón</a:t>
            </a:r>
            <a:r>
              <a:rPr lang="en-US" sz="3200" dirty="0"/>
              <a:t> al </a:t>
            </a:r>
            <a:r>
              <a:rPr lang="en-US" sz="3200" dirty="0" err="1" smtClean="0"/>
              <a:t>proyecto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err="1"/>
              <a:t>cuando</a:t>
            </a:r>
            <a:r>
              <a:rPr lang="en-US" sz="3200" dirty="0"/>
              <a:t> se </a:t>
            </a:r>
            <a:r>
              <a:rPr lang="en-US" sz="3200" dirty="0" err="1"/>
              <a:t>presiona</a:t>
            </a:r>
            <a:r>
              <a:rPr lang="en-US" sz="3200" dirty="0"/>
              <a:t> el </a:t>
            </a:r>
            <a:r>
              <a:rPr lang="en-US" sz="3200" dirty="0" err="1"/>
              <a:t>botón</a:t>
            </a:r>
            <a:r>
              <a:rPr lang="en-US" sz="3200" dirty="0"/>
              <a:t>, reproduce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 smtClean="0"/>
              <a:t>muestra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Si </a:t>
            </a:r>
            <a:r>
              <a:rPr lang="en-US" sz="3200" dirty="0" err="1" smtClean="0"/>
              <a:t>quieres</a:t>
            </a:r>
            <a:r>
              <a:rPr lang="en-US" sz="3200" dirty="0" smtClean="0"/>
              <a:t> </a:t>
            </a:r>
            <a:r>
              <a:rPr lang="en-US" sz="3200" dirty="0" err="1" smtClean="0"/>
              <a:t>recordo</a:t>
            </a:r>
            <a:r>
              <a:rPr lang="en-US" sz="3200" dirty="0" smtClean="0"/>
              <a:t> un </a:t>
            </a:r>
            <a:r>
              <a:rPr lang="en-US" sz="3200" dirty="0" err="1" smtClean="0"/>
              <a:t>nueve</a:t>
            </a:r>
            <a:r>
              <a:rPr lang="en-US" sz="3200" dirty="0" smtClean="0"/>
              <a:t> </a:t>
            </a:r>
            <a:r>
              <a:rPr lang="en-US" sz="3200" dirty="0" err="1" smtClean="0"/>
              <a:t>sonido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77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/>
              <a:t>usar</a:t>
            </a:r>
            <a:r>
              <a:rPr lang="en-US" dirty="0"/>
              <a:t> un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sonidos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89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9"/>
            <a:ext cx="8115299" cy="141416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Salida</a:t>
            </a:r>
            <a:r>
              <a:rPr lang="en-US" dirty="0" smtClean="0"/>
              <a:t> digital a un pin (13)</a:t>
            </a:r>
          </a:p>
          <a:p>
            <a:r>
              <a:rPr lang="en-US" dirty="0" smtClean="0"/>
              <a:t>GND al </a:t>
            </a:r>
            <a:r>
              <a:rPr lang="en-US" dirty="0" err="1" smtClean="0"/>
              <a:t>otro</a:t>
            </a:r>
            <a:r>
              <a:rPr lang="en-US" dirty="0" smtClean="0"/>
              <a:t> pin del </a:t>
            </a:r>
            <a:r>
              <a:rPr lang="en-US" dirty="0" err="1" smtClean="0"/>
              <a:t>zumbador</a:t>
            </a:r>
            <a:endParaRPr lang="en-US" dirty="0" smtClean="0"/>
          </a:p>
          <a:p>
            <a:r>
              <a:rPr lang="en-US" dirty="0" err="1" smtClean="0"/>
              <a:t>Archivo</a:t>
            </a:r>
            <a:r>
              <a:rPr lang="en-US" dirty="0" smtClean="0"/>
              <a:t> '</a:t>
            </a:r>
            <a:r>
              <a:rPr lang="en-US" dirty="0" err="1" smtClean="0"/>
              <a:t>zumbador</a:t>
            </a:r>
            <a:r>
              <a:rPr lang="en-US" dirty="0" smtClean="0"/>
              <a:t>'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138" y="2489020"/>
            <a:ext cx="4938994" cy="40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9"/>
            <a:ext cx="7942317" cy="70526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Sin </a:t>
            </a:r>
            <a:r>
              <a:rPr lang="en-US" dirty="0" err="1" smtClean="0"/>
              <a:t>ajuste</a:t>
            </a:r>
            <a:r>
              <a:rPr lang="en-US" dirty="0" smtClean="0"/>
              <a:t> de </a:t>
            </a:r>
            <a:r>
              <a:rPr lang="en-US" dirty="0" err="1" smtClean="0"/>
              <a:t>linea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ajuste</a:t>
            </a:r>
            <a:r>
              <a:rPr lang="en-US" dirty="0" smtClean="0"/>
              <a:t> de </a:t>
            </a:r>
            <a:r>
              <a:rPr lang="en-US" dirty="0" err="1" smtClean="0"/>
              <a:t>linea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linea</a:t>
            </a:r>
            <a:r>
              <a:rPr lang="en-US" dirty="0" smtClean="0"/>
              <a:t> con cero y </a:t>
            </a:r>
            <a:r>
              <a:rPr lang="en-US" dirty="0" err="1" smtClean="0"/>
              <a:t>frecuencia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0 – stop.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827"/>
            <a:ext cx="9144000" cy="455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515" y="1230973"/>
            <a:ext cx="8222148" cy="535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 = 13;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Serial.begin</a:t>
            </a:r>
            <a:r>
              <a:rPr lang="en-US" dirty="0">
                <a:latin typeface="Courier"/>
                <a:cs typeface="Courier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Serial.println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 smtClean="0">
                <a:latin typeface="Courier"/>
                <a:cs typeface="Courier"/>
              </a:rPr>
              <a:t>Frecuencia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100</a:t>
            </a:r>
            <a:r>
              <a:rPr lang="en-US" dirty="0">
                <a:latin typeface="Courier"/>
                <a:cs typeface="Courier"/>
              </a:rPr>
              <a:t>..2000. 0-stop");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52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El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515" y="1230973"/>
            <a:ext cx="8222148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Serial.available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 = </a:t>
            </a:r>
            <a:r>
              <a:rPr lang="en-US" dirty="0" err="1">
                <a:latin typeface="Courier"/>
                <a:cs typeface="Courier"/>
              </a:rPr>
              <a:t>Serial.parseInt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if (f == 0)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 err="1">
                <a:latin typeface="Courier"/>
                <a:cs typeface="Courier"/>
              </a:rPr>
              <a:t>noTone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  // </a:t>
            </a:r>
            <a:r>
              <a:rPr lang="en-US" dirty="0" err="1" smtClean="0">
                <a:latin typeface="Courier"/>
                <a:cs typeface="Courier"/>
              </a:rPr>
              <a:t>silencio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b="1" dirty="0">
                <a:latin typeface="Courier"/>
                <a:cs typeface="Courier"/>
              </a:rPr>
              <a:t>tone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zumbador</a:t>
            </a:r>
            <a:r>
              <a:rPr lang="en-US" dirty="0">
                <a:latin typeface="Courier"/>
                <a:cs typeface="Courier"/>
              </a:rPr>
              <a:t>, f)</a:t>
            </a:r>
            <a:r>
              <a:rPr lang="en-US" dirty="0" smtClean="0">
                <a:latin typeface="Courier"/>
                <a:cs typeface="Courier"/>
              </a:rPr>
              <a:t>; // </a:t>
            </a:r>
            <a:r>
              <a:rPr lang="en-US" dirty="0" err="1" smtClean="0">
                <a:latin typeface="Courier"/>
                <a:cs typeface="Courier"/>
              </a:rPr>
              <a:t>zumbido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738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zumbador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9"/>
            <a:ext cx="8115299" cy="5065416"/>
          </a:xfrm>
        </p:spPr>
        <p:txBody>
          <a:bodyPr>
            <a:normAutofit/>
          </a:bodyPr>
          <a:lstStyle/>
          <a:p>
            <a:r>
              <a:rPr lang="en-US" dirty="0" err="1" smtClean="0"/>
              <a:t>Escribe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un </a:t>
            </a:r>
            <a:r>
              <a:rPr lang="en-US" dirty="0" err="1" smtClean="0"/>
              <a:t>sonido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ambulancia</a:t>
            </a:r>
            <a:r>
              <a:rPr lang="en-US" dirty="0" smtClean="0"/>
              <a:t> con dos </a:t>
            </a:r>
            <a:r>
              <a:rPr lang="en-US" dirty="0" err="1" smtClean="0"/>
              <a:t>frecuencias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dee</a:t>
            </a:r>
            <a:r>
              <a:rPr lang="en-US" dirty="0" smtClean="0"/>
              <a:t> </a:t>
            </a:r>
            <a:r>
              <a:rPr lang="en-US" dirty="0" err="1" smtClean="0"/>
              <a:t>daa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 </a:t>
            </a:r>
            <a:r>
              <a:rPr lang="en-US" dirty="0" err="1" smtClean="0"/>
              <a:t>daa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 </a:t>
            </a:r>
            <a:r>
              <a:rPr lang="en-US" dirty="0" err="1" smtClean="0"/>
              <a:t>daa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0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tone(</a:t>
            </a:r>
            <a:r>
              <a:rPr lang="en-US" dirty="0" err="1" smtClean="0"/>
              <a:t>zumbador</a:t>
            </a:r>
            <a:r>
              <a:rPr lang="en-US" dirty="0" smtClean="0"/>
              <a:t>, 1000)</a:t>
            </a:r>
          </a:p>
          <a:p>
            <a:pPr lvl="1"/>
            <a:r>
              <a:rPr lang="en-US" dirty="0" smtClean="0"/>
              <a:t>delay(1000)</a:t>
            </a:r>
          </a:p>
          <a:p>
            <a:pPr lvl="1"/>
            <a:r>
              <a:rPr lang="en-US" dirty="0" smtClean="0"/>
              <a:t>tone(</a:t>
            </a:r>
            <a:r>
              <a:rPr lang="en-US" dirty="0" err="1" smtClean="0"/>
              <a:t>zumbador</a:t>
            </a:r>
            <a:r>
              <a:rPr lang="en-US" dirty="0" smtClean="0"/>
              <a:t>, 500)</a:t>
            </a:r>
          </a:p>
          <a:p>
            <a:pPr lvl="1"/>
            <a:r>
              <a:rPr lang="en-US" dirty="0" smtClean="0"/>
              <a:t>delay(1000)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0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Matrices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459"/>
            <a:ext cx="8115299" cy="5065416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/float – valor solo</a:t>
            </a:r>
          </a:p>
          <a:p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un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frecuencias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octava</a:t>
            </a:r>
            <a:r>
              <a:rPr lang="en-US" dirty="0" smtClean="0"/>
              <a:t>[] = {261, 294, 330, 249, 392, 440, 495};</a:t>
            </a:r>
            <a:endParaRPr lang="en-US" dirty="0"/>
          </a:p>
          <a:p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un </a:t>
            </a:r>
            <a:r>
              <a:rPr lang="en-US" dirty="0" smtClean="0"/>
              <a:t>valor</a:t>
            </a:r>
          </a:p>
          <a:p>
            <a:pPr lvl="1"/>
            <a:r>
              <a:rPr lang="en-US" dirty="0" err="1" smtClean="0"/>
              <a:t>octava</a:t>
            </a:r>
            <a:r>
              <a:rPr lang="en-US" dirty="0" smtClean="0"/>
              <a:t>[0]</a:t>
            </a:r>
          </a:p>
          <a:p>
            <a:pPr lvl="1"/>
            <a:r>
              <a:rPr lang="en-US" dirty="0" err="1" smtClean="0"/>
              <a:t>octava</a:t>
            </a:r>
            <a:r>
              <a:rPr lang="en-US" dirty="0" smtClean="0"/>
              <a:t>[1]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3125" y="2270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19397</TotalTime>
  <Words>606</Words>
  <Application>Microsoft Macintosh PowerPoint</Application>
  <PresentationFormat>On-screen Show (4:3)</PresentationFormat>
  <Paragraphs>127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9 Sound Sonido</vt:lpstr>
      <vt:lpstr>El Zumbador</vt:lpstr>
      <vt:lpstr>El Zumbador</vt:lpstr>
      <vt:lpstr>El Zumbador</vt:lpstr>
      <vt:lpstr>El Zumbador</vt:lpstr>
      <vt:lpstr>El Zumbador</vt:lpstr>
      <vt:lpstr>Ejercicio zumbador</vt:lpstr>
      <vt:lpstr>PowerPoint Presentation</vt:lpstr>
      <vt:lpstr>Matrices</vt:lpstr>
      <vt:lpstr>Toca la escala con zumbador</vt:lpstr>
      <vt:lpstr>Ejercicio – proximo octavo</vt:lpstr>
      <vt:lpstr>Más Fuerte</vt:lpstr>
      <vt:lpstr>Más Fuerte</vt:lpstr>
      <vt:lpstr>Con Amplificador </vt:lpstr>
      <vt:lpstr>Ejemplo - jugando una muestra</vt:lpstr>
      <vt:lpstr>Ejemplo - jugando una muestra</vt:lpstr>
      <vt:lpstr>Ejemplo - jugando una muestra</vt:lpstr>
      <vt:lpstr>Ejemplo - jugando una muestra</vt:lpstr>
      <vt:lpstr>Ejemplo - jugando una muestra</vt:lpstr>
      <vt:lpstr>Ejercicio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120</cp:revision>
  <dcterms:created xsi:type="dcterms:W3CDTF">2018-04-25T08:04:09Z</dcterms:created>
  <dcterms:modified xsi:type="dcterms:W3CDTF">2018-05-31T15:44:01Z</dcterms:modified>
</cp:coreProperties>
</file>