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1" r:id="rId3"/>
    <p:sldId id="320" r:id="rId4"/>
    <p:sldId id="335" r:id="rId5"/>
    <p:sldId id="329" r:id="rId6"/>
    <p:sldId id="332" r:id="rId7"/>
    <p:sldId id="334" r:id="rId8"/>
    <p:sldId id="333" r:id="rId9"/>
    <p:sldId id="336" r:id="rId10"/>
    <p:sldId id="337" r:id="rId11"/>
    <p:sldId id="338" r:id="rId12"/>
    <p:sldId id="340" r:id="rId13"/>
    <p:sldId id="327" r:id="rId14"/>
    <p:sldId id="339" r:id="rId15"/>
    <p:sldId id="341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141" d="100"/>
          <a:sy n="141" d="100"/>
        </p:scale>
        <p:origin x="-112" y="-1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Motors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Motores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Servomotor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6" name="Picture 5" descr="F06_03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4" y="2826077"/>
            <a:ext cx="6378388" cy="37853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195671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Pulsos</a:t>
            </a:r>
            <a:r>
              <a:rPr lang="en-US" dirty="0" smtClean="0"/>
              <a:t> 50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secundo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pulso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corto</a:t>
            </a:r>
            <a:r>
              <a:rPr lang="en-US" dirty="0"/>
              <a:t> </a:t>
            </a:r>
            <a:r>
              <a:rPr lang="en-US" dirty="0" smtClean="0"/>
              <a:t>(1 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 err="1" smtClean="0"/>
              <a:t>izquierda</a:t>
            </a:r>
            <a:r>
              <a:rPr lang="en-US" dirty="0" smtClean="0"/>
              <a:t>, </a:t>
            </a:r>
            <a:r>
              <a:rPr lang="en-US" dirty="0" err="1" smtClean="0"/>
              <a:t>medio</a:t>
            </a:r>
            <a:r>
              <a:rPr lang="en-US" dirty="0" smtClean="0"/>
              <a:t> (1.5 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 err="1" smtClean="0"/>
              <a:t>centro</a:t>
            </a:r>
            <a:r>
              <a:rPr lang="en-US" dirty="0" smtClean="0"/>
              <a:t>, largo (2 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 err="1" smtClean="0"/>
              <a:t>derecha</a:t>
            </a:r>
            <a:endParaRPr lang="en-US" dirty="0" smtClean="0"/>
          </a:p>
          <a:p>
            <a:r>
              <a:rPr lang="en-US" dirty="0" err="1" smtClean="0"/>
              <a:t>Cerca</a:t>
            </a:r>
            <a:r>
              <a:rPr lang="en-US" dirty="0" smtClean="0"/>
              <a:t> 180 </a:t>
            </a:r>
            <a:r>
              <a:rPr lang="en-US" dirty="0" err="1" smtClean="0"/>
              <a:t>grados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Servomotor - </a:t>
            </a:r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35" y="1300458"/>
            <a:ext cx="8105492" cy="49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3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Servomotor - </a:t>
            </a:r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530"/>
            <a:ext cx="9144000" cy="4554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528" y="1135529"/>
            <a:ext cx="49903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Archivo</a:t>
            </a:r>
            <a:r>
              <a:rPr lang="en-US" sz="3200" dirty="0" smtClean="0"/>
              <a:t> - servo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679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Servomotor - </a:t>
            </a:r>
            <a:r>
              <a:rPr lang="en-US" dirty="0" err="1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3"/>
            <a:ext cx="8927352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#include &lt;</a:t>
            </a:r>
            <a:r>
              <a:rPr lang="en-US" b="1" dirty="0" err="1">
                <a:latin typeface="Courier"/>
                <a:cs typeface="Courier"/>
              </a:rPr>
              <a:t>Servo.h</a:t>
            </a:r>
            <a:r>
              <a:rPr lang="en-US" b="1" dirty="0">
                <a:latin typeface="Courier"/>
                <a:cs typeface="Courier"/>
              </a:rPr>
              <a:t>&gt;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servoPin</a:t>
            </a:r>
            <a:r>
              <a:rPr lang="en-US" dirty="0">
                <a:latin typeface="Courier"/>
                <a:cs typeface="Courier"/>
              </a:rPr>
              <a:t> = 6; 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Servo servo;     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setup() {       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servo.attach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servoPin</a:t>
            </a:r>
            <a:r>
              <a:rPr lang="en-US" b="1" dirty="0">
                <a:latin typeface="Courier"/>
                <a:cs typeface="Courier"/>
              </a:rPr>
              <a:t>); 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 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ángulo</a:t>
            </a:r>
            <a:r>
              <a:rPr lang="en-US" sz="2800" dirty="0">
                <a:latin typeface="Courier"/>
                <a:cs typeface="Courier"/>
              </a:rPr>
              <a:t> en </a:t>
            </a:r>
            <a:r>
              <a:rPr lang="en-US" sz="2800" dirty="0" err="1">
                <a:latin typeface="Courier"/>
                <a:cs typeface="Courier"/>
              </a:rPr>
              <a:t>grados</a:t>
            </a:r>
            <a:r>
              <a:rPr lang="en-US" sz="2800" dirty="0">
                <a:latin typeface="Courier"/>
                <a:cs typeface="Courier"/>
              </a:rPr>
              <a:t> 10..170</a:t>
            </a:r>
            <a:r>
              <a:rPr lang="en-US" dirty="0">
                <a:latin typeface="Courier"/>
                <a:cs typeface="Courier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52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Servomotor - </a:t>
            </a:r>
            <a:r>
              <a:rPr lang="en-US" dirty="0" err="1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3"/>
            <a:ext cx="8927352" cy="535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Serial.available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angulo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Serial.parseInt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servo.write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angulo</a:t>
            </a:r>
            <a:r>
              <a:rPr lang="en-US" b="1" dirty="0">
                <a:latin typeface="Courier"/>
                <a:cs typeface="Courier"/>
              </a:rPr>
              <a:t>);</a:t>
            </a:r>
            <a:r>
              <a:rPr lang="en-US" dirty="0">
                <a:latin typeface="Courier"/>
                <a:cs typeface="Courier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80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Servomotor - </a:t>
            </a:r>
            <a:r>
              <a:rPr lang="en-US" dirty="0" err="1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4541542"/>
          </a:xfrm>
        </p:spPr>
        <p:txBody>
          <a:bodyPr>
            <a:normAutofit/>
          </a:bodyPr>
          <a:lstStyle/>
          <a:p>
            <a:r>
              <a:rPr lang="en-US" dirty="0" err="1" smtClean="0"/>
              <a:t>Cambie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brazo</a:t>
            </a:r>
            <a:r>
              <a:rPr lang="en-US" dirty="0"/>
              <a:t> del servomotor </a:t>
            </a:r>
            <a:r>
              <a:rPr lang="en-US" dirty="0" err="1"/>
              <a:t>ondee</a:t>
            </a:r>
            <a:r>
              <a:rPr lang="en-US" dirty="0"/>
              <a:t> de </a:t>
            </a:r>
            <a:r>
              <a:rPr lang="en-US" dirty="0" err="1"/>
              <a:t>izquierda</a:t>
            </a:r>
            <a:r>
              <a:rPr lang="en-US" dirty="0"/>
              <a:t> a </a:t>
            </a:r>
            <a:r>
              <a:rPr lang="en-US" dirty="0" err="1"/>
              <a:t>derecha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/>
              <a:t>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smtClean="0"/>
              <a:t>motor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/>
              <a:t> </a:t>
            </a:r>
            <a:r>
              <a:rPr lang="en-US" smtClean="0"/>
              <a:t>los motores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8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Motor de </a:t>
            </a:r>
            <a:r>
              <a:rPr lang="en-US" dirty="0" err="1">
                <a:solidFill>
                  <a:srgbClr val="FF6600"/>
                </a:solidFill>
              </a:rPr>
              <a:t>velocidad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218" y="1503399"/>
            <a:ext cx="7345854" cy="4535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066363"/>
            <a:ext cx="410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¿</a:t>
            </a:r>
            <a:r>
              <a:rPr lang="en-US" sz="3600" dirty="0" err="1" smtClean="0"/>
              <a:t>ustedes</a:t>
            </a:r>
            <a:r>
              <a:rPr lang="en-US" sz="3600" dirty="0" smtClean="0"/>
              <a:t> </a:t>
            </a:r>
            <a:r>
              <a:rPr lang="en-US" sz="3600" dirty="0" err="1" smtClean="0"/>
              <a:t>recuerdan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0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Motor DC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1" y="1300459"/>
            <a:ext cx="8026587" cy="121713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Motor de </a:t>
            </a:r>
            <a:r>
              <a:rPr lang="en-US" dirty="0" err="1"/>
              <a:t>corriente</a:t>
            </a:r>
            <a:r>
              <a:rPr lang="en-US" dirty="0"/>
              <a:t> continua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y </a:t>
            </a:r>
            <a:r>
              <a:rPr lang="en-US" dirty="0" err="1" smtClean="0"/>
              <a:t>tamaños</a:t>
            </a:r>
            <a:endParaRPr lang="en-US" dirty="0" smtClean="0"/>
          </a:p>
        </p:txBody>
      </p:sp>
      <p:pic>
        <p:nvPicPr>
          <p:cNvPr id="8" name="Picture 7" descr="F04_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64" y="2527806"/>
            <a:ext cx="9144000" cy="43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Motor DC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1" y="1300459"/>
            <a:ext cx="8026587" cy="12171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la </a:t>
            </a:r>
            <a:r>
              <a:rPr lang="en-US" dirty="0" err="1"/>
              <a:t>polaridad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la </a:t>
            </a:r>
            <a:r>
              <a:rPr lang="en-US" dirty="0" err="1"/>
              <a:t>dirección</a:t>
            </a:r>
            <a:endParaRPr lang="en-US" dirty="0"/>
          </a:p>
        </p:txBody>
      </p:sp>
      <p:pic>
        <p:nvPicPr>
          <p:cNvPr id="7" name="Picture 6" descr="F05_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5554" y="2012846"/>
            <a:ext cx="6502917" cy="45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5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</a:t>
            </a:r>
            <a:r>
              <a:rPr lang="en-US" dirty="0" smtClean="0">
                <a:solidFill>
                  <a:srgbClr val="FF6600"/>
                </a:solidFill>
              </a:rPr>
              <a:t>uente H / H-Bridge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197165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interruptores</a:t>
            </a:r>
            <a:endParaRPr lang="en-US" dirty="0" smtClean="0"/>
          </a:p>
          <a:p>
            <a:r>
              <a:rPr lang="en-US" dirty="0" err="1" smtClean="0"/>
              <a:t>Interruptores</a:t>
            </a:r>
            <a:r>
              <a:rPr lang="en-US" dirty="0" smtClean="0"/>
              <a:t> S1 y S4 son </a:t>
            </a:r>
            <a:r>
              <a:rPr lang="en-US" dirty="0" err="1" smtClean="0"/>
              <a:t>conduciendo</a:t>
            </a:r>
            <a:r>
              <a:rPr lang="en-US" dirty="0"/>
              <a:t> - </a:t>
            </a:r>
            <a:r>
              <a:rPr lang="en-US" dirty="0" err="1"/>
              <a:t>rotar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manera</a:t>
            </a:r>
            <a:endParaRPr lang="en-US" dirty="0" smtClean="0"/>
          </a:p>
          <a:p>
            <a:r>
              <a:rPr lang="en-US" dirty="0" err="1"/>
              <a:t>Interruptores</a:t>
            </a:r>
            <a:r>
              <a:rPr lang="en-US" dirty="0"/>
              <a:t> </a:t>
            </a:r>
            <a:r>
              <a:rPr lang="en-US" dirty="0" smtClean="0"/>
              <a:t>S2 </a:t>
            </a:r>
            <a:r>
              <a:rPr lang="en-US" dirty="0"/>
              <a:t>y </a:t>
            </a:r>
            <a:r>
              <a:rPr lang="en-US" dirty="0" smtClean="0"/>
              <a:t>S3 </a:t>
            </a:r>
            <a:r>
              <a:rPr lang="en-US" dirty="0"/>
              <a:t>son </a:t>
            </a:r>
            <a:r>
              <a:rPr lang="en-US" dirty="0" err="1"/>
              <a:t>conduciendo</a:t>
            </a:r>
            <a:r>
              <a:rPr lang="en-US" dirty="0"/>
              <a:t> - </a:t>
            </a:r>
            <a:r>
              <a:rPr lang="en-US" dirty="0" err="1"/>
              <a:t>rotar</a:t>
            </a:r>
            <a:r>
              <a:rPr lang="en-US" dirty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F05_0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8325" y="3170331"/>
            <a:ext cx="5653882" cy="36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_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6242" y="2306618"/>
            <a:ext cx="5708670" cy="435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</a:t>
            </a:r>
            <a:r>
              <a:rPr lang="en-US" dirty="0" smtClean="0">
                <a:solidFill>
                  <a:srgbClr val="FF6600"/>
                </a:solidFill>
              </a:rPr>
              <a:t>uente H / H-Bridge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4982307"/>
          </a:xfrm>
        </p:spPr>
        <p:txBody>
          <a:bodyPr>
            <a:normAutofit/>
          </a:bodyPr>
          <a:lstStyle/>
          <a:p>
            <a:r>
              <a:rPr lang="en-US" dirty="0" smtClean="0"/>
              <a:t>S1..S4 son </a:t>
            </a:r>
            <a:r>
              <a:rPr lang="en-US" dirty="0" err="1" smtClean="0"/>
              <a:t>transistores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'chip'</a:t>
            </a:r>
          </a:p>
          <a:p>
            <a:r>
              <a:rPr lang="en-US" dirty="0" smtClean="0"/>
              <a:t>L293D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smtClean="0"/>
              <a:t>popular</a:t>
            </a:r>
            <a:endParaRPr lang="en-US" dirty="0" smtClean="0"/>
          </a:p>
          <a:p>
            <a:r>
              <a:rPr lang="en-US" dirty="0" smtClean="0"/>
              <a:t>Dos Puente-H en </a:t>
            </a:r>
            <a:r>
              <a:rPr lang="en-US" dirty="0" err="1" smtClean="0"/>
              <a:t>una</a:t>
            </a:r>
            <a:r>
              <a:rPr lang="en-US" dirty="0" smtClean="0"/>
              <a:t> 'chip'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9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</a:t>
            </a:r>
            <a:r>
              <a:rPr lang="en-US" dirty="0" smtClean="0">
                <a:solidFill>
                  <a:srgbClr val="FF6600"/>
                </a:solidFill>
              </a:rPr>
              <a:t>uente H / H-Bridge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3002601"/>
          </a:xfrm>
        </p:spPr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smtClean="0"/>
              <a:t>motor</a:t>
            </a:r>
          </a:p>
          <a:p>
            <a:r>
              <a:rPr lang="en-US" dirty="0" smtClean="0"/>
              <a:t>Dos </a:t>
            </a:r>
            <a:r>
              <a:rPr lang="en-US" dirty="0" err="1" smtClean="0"/>
              <a:t>placas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endParaRPr lang="en-US" dirty="0" smtClean="0"/>
          </a:p>
          <a:p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smtClean="0"/>
              <a:t>L293Ds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después</a:t>
            </a:r>
            <a:endParaRPr lang="en-US" dirty="0"/>
          </a:p>
        </p:txBody>
      </p:sp>
      <p:pic>
        <p:nvPicPr>
          <p:cNvPr id="5" name="Picture 4" descr="F05_1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396" y="3068320"/>
            <a:ext cx="5628640" cy="3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Servomotor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4982307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rotar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/>
              <a:t>la </a:t>
            </a:r>
            <a:r>
              <a:rPr lang="en-US" dirty="0" err="1"/>
              <a:t>posición</a:t>
            </a:r>
            <a:r>
              <a:rPr lang="en-US" dirty="0"/>
              <a:t> del </a:t>
            </a:r>
            <a:r>
              <a:rPr lang="en-US" dirty="0" err="1"/>
              <a:t>brazo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06_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25883"/>
            <a:ext cx="9144000" cy="39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9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Servomotor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8115299" cy="4982307"/>
          </a:xfrm>
        </p:spPr>
        <p:txBody>
          <a:bodyPr>
            <a:normAutofit/>
          </a:bodyPr>
          <a:lstStyle/>
          <a:p>
            <a:r>
              <a:rPr lang="en-US" dirty="0" smtClean="0"/>
              <a:t>Motor </a:t>
            </a:r>
            <a:r>
              <a:rPr lang="en-US" dirty="0"/>
              <a:t>de </a:t>
            </a:r>
            <a:r>
              <a:rPr lang="en-US" dirty="0" err="1"/>
              <a:t>corriente</a:t>
            </a:r>
            <a:r>
              <a:rPr lang="en-US" dirty="0"/>
              <a:t> </a:t>
            </a:r>
            <a:r>
              <a:rPr lang="en-US" dirty="0" smtClean="0"/>
              <a:t>continua (DC motor)</a:t>
            </a:r>
          </a:p>
          <a:p>
            <a:r>
              <a:rPr lang="en-US" dirty="0"/>
              <a:t>Sensor de </a:t>
            </a:r>
            <a:r>
              <a:rPr lang="en-US" dirty="0" err="1" smtClean="0"/>
              <a:t>posición</a:t>
            </a:r>
            <a:endParaRPr lang="en-US" dirty="0" smtClean="0"/>
          </a:p>
          <a:p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pulsos</a:t>
            </a:r>
            <a:endParaRPr lang="en-US" dirty="0"/>
          </a:p>
        </p:txBody>
      </p:sp>
      <p:pic>
        <p:nvPicPr>
          <p:cNvPr id="4" name="Picture 3" descr="F06_0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4296" y="3031856"/>
            <a:ext cx="6198586" cy="38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7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17223</TotalTime>
  <Words>280</Words>
  <Application>Microsoft Macintosh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10 Motors Motores</vt:lpstr>
      <vt:lpstr>Motor de velocidad</vt:lpstr>
      <vt:lpstr>El Motor DC</vt:lpstr>
      <vt:lpstr>El Motor DC</vt:lpstr>
      <vt:lpstr>Puente H / H-Bridge</vt:lpstr>
      <vt:lpstr>Puente H / H-Bridge</vt:lpstr>
      <vt:lpstr>Puente H / H-Bridge</vt:lpstr>
      <vt:lpstr>Servomotor</vt:lpstr>
      <vt:lpstr>Servomotor</vt:lpstr>
      <vt:lpstr>Servomotor</vt:lpstr>
      <vt:lpstr>Servomotor - ejercicio</vt:lpstr>
      <vt:lpstr>Servomotor - ejercicio</vt:lpstr>
      <vt:lpstr>Servomotor - ejercicio</vt:lpstr>
      <vt:lpstr>Servomotor - ejercicio</vt:lpstr>
      <vt:lpstr>Servomotor - ejercicio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110</cp:revision>
  <dcterms:created xsi:type="dcterms:W3CDTF">2018-04-25T08:04:09Z</dcterms:created>
  <dcterms:modified xsi:type="dcterms:W3CDTF">2018-05-24T11:28:52Z</dcterms:modified>
</cp:coreProperties>
</file>