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797675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7AFAC6"/>
    <a:srgbClr val="9FFBD6"/>
    <a:srgbClr val="B2FCDE"/>
    <a:srgbClr val="D7D7D7"/>
    <a:srgbClr val="764F00"/>
    <a:srgbClr val="996600"/>
    <a:srgbClr val="E6AF00"/>
    <a:srgbClr val="FFCC29"/>
    <a:srgbClr val="FC4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ED738-C0DB-496E-AE23-BF8F41444E56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0DB8-2EEC-4018-9FDC-71A99F851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0DB8-2EEC-4018-9FDC-71A99F8511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9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65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1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0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6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9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4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0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5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B864-1F81-4659-841B-12C07B27B04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653A-D7AD-469C-BC85-007A7DD434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9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5582451" y="776633"/>
            <a:ext cx="696684" cy="696684"/>
            <a:chOff x="5390607" y="2760619"/>
            <a:chExt cx="696684" cy="696684"/>
          </a:xfrm>
        </p:grpSpPr>
        <p:sp>
          <p:nvSpPr>
            <p:cNvPr id="43" name="橢圓 4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7</a:t>
              </a:r>
              <a:endParaRPr lang="zh-TW" altLang="en-US" sz="3200" b="1" dirty="0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5342486" y="1459547"/>
            <a:ext cx="328518" cy="5294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489608" y="1113917"/>
            <a:ext cx="1994435" cy="6226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746892" y="1496203"/>
            <a:ext cx="696684" cy="696684"/>
            <a:chOff x="5390607" y="2760619"/>
            <a:chExt cx="696684" cy="696684"/>
          </a:xfrm>
        </p:grpSpPr>
        <p:sp>
          <p:nvSpPr>
            <p:cNvPr id="48" name="橢圓 47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10</a:t>
              </a:r>
              <a:endParaRPr lang="zh-TW" altLang="en-US" sz="3200" b="1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1485091" y="2197714"/>
            <a:ext cx="696684" cy="696684"/>
            <a:chOff x="5390607" y="2760619"/>
            <a:chExt cx="696684" cy="696684"/>
          </a:xfrm>
        </p:grpSpPr>
        <p:sp>
          <p:nvSpPr>
            <p:cNvPr id="51" name="橢圓 5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11</a:t>
              </a:r>
              <a:endParaRPr lang="zh-TW" altLang="en-US" sz="3200" b="1" dirty="0"/>
            </a:p>
          </p:txBody>
        </p:sp>
      </p:grpSp>
      <p:cxnSp>
        <p:nvCxnSpPr>
          <p:cNvPr id="53" name="直線單箭頭接點 52"/>
          <p:cNvCxnSpPr/>
          <p:nvPr/>
        </p:nvCxnSpPr>
        <p:spPr>
          <a:xfrm flipH="1">
            <a:off x="2161325" y="2041855"/>
            <a:ext cx="553517" cy="3346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3204808" y="2226766"/>
            <a:ext cx="66232" cy="5104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2984463" y="2748363"/>
            <a:ext cx="696684" cy="696684"/>
            <a:chOff x="5390607" y="2760619"/>
            <a:chExt cx="696684" cy="696684"/>
          </a:xfrm>
        </p:grpSpPr>
        <p:sp>
          <p:nvSpPr>
            <p:cNvPr id="56" name="橢圓 55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13</a:t>
              </a:r>
              <a:endParaRPr lang="zh-TW" altLang="en-US" sz="3200" b="1" dirty="0"/>
            </a:p>
          </p:txBody>
        </p:sp>
      </p:grpSp>
      <p:cxnSp>
        <p:nvCxnSpPr>
          <p:cNvPr id="58" name="直線單箭頭接點 57"/>
          <p:cNvCxnSpPr/>
          <p:nvPr/>
        </p:nvCxnSpPr>
        <p:spPr>
          <a:xfrm>
            <a:off x="1796560" y="2964000"/>
            <a:ext cx="149161" cy="636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1857416" y="3574615"/>
            <a:ext cx="696684" cy="696684"/>
            <a:chOff x="5390607" y="2760619"/>
            <a:chExt cx="696684" cy="696684"/>
          </a:xfrm>
        </p:grpSpPr>
        <p:sp>
          <p:nvSpPr>
            <p:cNvPr id="60" name="橢圓 59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12</a:t>
              </a:r>
              <a:endParaRPr lang="zh-TW" altLang="en-US" sz="3200" b="1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V="1">
            <a:off x="2544457" y="3359949"/>
            <a:ext cx="500121" cy="35796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792454" y="4523054"/>
            <a:ext cx="696684" cy="696684"/>
            <a:chOff x="5390607" y="2760619"/>
            <a:chExt cx="696684" cy="696684"/>
          </a:xfrm>
        </p:grpSpPr>
        <p:sp>
          <p:nvSpPr>
            <p:cNvPr id="64" name="橢圓 63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14</a:t>
              </a:r>
              <a:endParaRPr lang="zh-TW" altLang="en-US" sz="3200" b="1" dirty="0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H="1">
            <a:off x="1414018" y="4163711"/>
            <a:ext cx="455973" cy="4422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2391840" y="5223834"/>
            <a:ext cx="696684" cy="696684"/>
            <a:chOff x="5390607" y="2760619"/>
            <a:chExt cx="696684" cy="696684"/>
          </a:xfrm>
        </p:grpSpPr>
        <p:sp>
          <p:nvSpPr>
            <p:cNvPr id="68" name="橢圓 67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15</a:t>
              </a:r>
              <a:endParaRPr lang="zh-TW" altLang="en-US" sz="3200" b="1" dirty="0"/>
            </a:p>
          </p:txBody>
        </p:sp>
      </p:grpSp>
      <p:cxnSp>
        <p:nvCxnSpPr>
          <p:cNvPr id="70" name="直線單箭頭接點 69"/>
          <p:cNvCxnSpPr/>
          <p:nvPr/>
        </p:nvCxnSpPr>
        <p:spPr>
          <a:xfrm>
            <a:off x="1500196" y="5147575"/>
            <a:ext cx="846785" cy="3285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124671" y="4883076"/>
            <a:ext cx="413094" cy="544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348171" y="4166162"/>
            <a:ext cx="696684" cy="696684"/>
            <a:chOff x="5390607" y="2760619"/>
            <a:chExt cx="696684" cy="696684"/>
          </a:xfrm>
        </p:grpSpPr>
        <p:sp>
          <p:nvSpPr>
            <p:cNvPr id="73" name="橢圓 7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16</a:t>
              </a:r>
              <a:endParaRPr lang="zh-TW" altLang="en-US" sz="3200" b="1" dirty="0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 flipH="1" flipV="1">
            <a:off x="2589137" y="4053665"/>
            <a:ext cx="736018" cy="2913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 rot="1088328">
            <a:off x="863623" y="3646706"/>
            <a:ext cx="3073984" cy="21918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 rot="20523467">
            <a:off x="1363790" y="1589044"/>
            <a:ext cx="2468889" cy="266423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4828671" y="2001725"/>
            <a:ext cx="696684" cy="696684"/>
            <a:chOff x="5390607" y="2760619"/>
            <a:chExt cx="696684" cy="696684"/>
          </a:xfrm>
        </p:grpSpPr>
        <p:sp>
          <p:nvSpPr>
            <p:cNvPr id="79" name="橢圓 78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</a:t>
              </a:r>
              <a:endParaRPr lang="zh-TW" altLang="en-US" sz="3200" b="1" dirty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4698034" y="3244112"/>
            <a:ext cx="696684" cy="696684"/>
            <a:chOff x="5390607" y="2760619"/>
            <a:chExt cx="696684" cy="696684"/>
          </a:xfrm>
        </p:grpSpPr>
        <p:sp>
          <p:nvSpPr>
            <p:cNvPr id="82" name="橢圓 81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8</a:t>
              </a:r>
              <a:endParaRPr lang="zh-TW" altLang="en-US" sz="3200" b="1" dirty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024902" y="2959608"/>
            <a:ext cx="696684" cy="696684"/>
            <a:chOff x="5390607" y="2760619"/>
            <a:chExt cx="696684" cy="696684"/>
          </a:xfrm>
        </p:grpSpPr>
        <p:sp>
          <p:nvSpPr>
            <p:cNvPr id="85" name="橢圓 8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</a:t>
              </a:r>
              <a:endParaRPr lang="zh-TW" altLang="en-US" sz="3200" b="1" dirty="0"/>
            </a:p>
          </p:txBody>
        </p:sp>
      </p:grpSp>
      <p:cxnSp>
        <p:nvCxnSpPr>
          <p:cNvPr id="87" name="直線單箭頭接點 86"/>
          <p:cNvCxnSpPr/>
          <p:nvPr/>
        </p:nvCxnSpPr>
        <p:spPr>
          <a:xfrm flipH="1">
            <a:off x="5089064" y="2727944"/>
            <a:ext cx="46002" cy="4633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548356" y="2525814"/>
            <a:ext cx="579257" cy="4337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群組 91"/>
          <p:cNvGrpSpPr/>
          <p:nvPr/>
        </p:nvGrpSpPr>
        <p:grpSpPr>
          <a:xfrm>
            <a:off x="5657291" y="4087082"/>
            <a:ext cx="696684" cy="696684"/>
            <a:chOff x="5390607" y="2760619"/>
            <a:chExt cx="696684" cy="696684"/>
          </a:xfrm>
        </p:grpSpPr>
        <p:sp>
          <p:nvSpPr>
            <p:cNvPr id="93" name="橢圓 9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0</a:t>
              </a:r>
              <a:endParaRPr lang="zh-TW" altLang="en-US" sz="3200" b="1" dirty="0"/>
            </a:p>
          </p:txBody>
        </p:sp>
      </p:grpSp>
      <p:cxnSp>
        <p:nvCxnSpPr>
          <p:cNvPr id="95" name="直線單箭頭接點 94"/>
          <p:cNvCxnSpPr/>
          <p:nvPr/>
        </p:nvCxnSpPr>
        <p:spPr>
          <a:xfrm>
            <a:off x="5321583" y="3844549"/>
            <a:ext cx="359012" cy="3191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6177008" y="3685827"/>
            <a:ext cx="186230" cy="4012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>
            <a:off x="5296374" y="4669221"/>
            <a:ext cx="396436" cy="3060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645802" y="4878246"/>
            <a:ext cx="696684" cy="696684"/>
            <a:chOff x="5390607" y="2760619"/>
            <a:chExt cx="696684" cy="696684"/>
          </a:xfrm>
        </p:grpSpPr>
        <p:sp>
          <p:nvSpPr>
            <p:cNvPr id="105" name="橢圓 10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20</a:t>
              </a:r>
              <a:endParaRPr lang="zh-TW" altLang="en-US" sz="3200" b="1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921781" y="5214556"/>
            <a:ext cx="696684" cy="696684"/>
            <a:chOff x="5390607" y="2760619"/>
            <a:chExt cx="696684" cy="696684"/>
          </a:xfrm>
        </p:grpSpPr>
        <p:sp>
          <p:nvSpPr>
            <p:cNvPr id="108" name="橢圓 107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21</a:t>
              </a:r>
              <a:endParaRPr lang="zh-TW" altLang="en-US" sz="3200" b="1" dirty="0"/>
            </a:p>
          </p:txBody>
        </p:sp>
      </p:grpSp>
      <p:cxnSp>
        <p:nvCxnSpPr>
          <p:cNvPr id="110" name="直線單箭頭接點 109"/>
          <p:cNvCxnSpPr/>
          <p:nvPr/>
        </p:nvCxnSpPr>
        <p:spPr>
          <a:xfrm>
            <a:off x="5381305" y="5324653"/>
            <a:ext cx="515379" cy="2054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endCxn id="108" idx="0"/>
          </p:cNvCxnSpPr>
          <p:nvPr/>
        </p:nvCxnSpPr>
        <p:spPr>
          <a:xfrm>
            <a:off x="6142071" y="4798342"/>
            <a:ext cx="128052" cy="4162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7197760" y="5846736"/>
            <a:ext cx="696684" cy="696684"/>
            <a:chOff x="5390607" y="2760619"/>
            <a:chExt cx="696684" cy="696684"/>
          </a:xfrm>
        </p:grpSpPr>
        <p:sp>
          <p:nvSpPr>
            <p:cNvPr id="115" name="橢圓 11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22</a:t>
              </a:r>
              <a:endParaRPr lang="zh-TW" altLang="en-US" sz="3200" b="1" dirty="0"/>
            </a:p>
          </p:txBody>
        </p:sp>
      </p:grpSp>
      <p:cxnSp>
        <p:nvCxnSpPr>
          <p:cNvPr id="117" name="直線單箭頭接點 116"/>
          <p:cNvCxnSpPr/>
          <p:nvPr/>
        </p:nvCxnSpPr>
        <p:spPr>
          <a:xfrm>
            <a:off x="6615292" y="5778117"/>
            <a:ext cx="579295" cy="2662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7894444" y="4737868"/>
            <a:ext cx="696684" cy="696684"/>
            <a:chOff x="5390607" y="2760619"/>
            <a:chExt cx="696684" cy="696684"/>
          </a:xfrm>
        </p:grpSpPr>
        <p:sp>
          <p:nvSpPr>
            <p:cNvPr id="121" name="橢圓 12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23</a:t>
              </a:r>
              <a:endParaRPr lang="zh-TW" altLang="en-US" sz="3200" b="1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6895450" y="3911942"/>
            <a:ext cx="696684" cy="696684"/>
            <a:chOff x="5390607" y="2760619"/>
            <a:chExt cx="696684" cy="696684"/>
          </a:xfrm>
        </p:grpSpPr>
        <p:sp>
          <p:nvSpPr>
            <p:cNvPr id="124" name="橢圓 123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24</a:t>
              </a:r>
              <a:endParaRPr lang="zh-TW" altLang="en-US" sz="32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>
          <a:xfrm flipV="1">
            <a:off x="7767289" y="5434552"/>
            <a:ext cx="297551" cy="4594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 flipV="1">
            <a:off x="7581229" y="4471066"/>
            <a:ext cx="359247" cy="3366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H="1">
            <a:off x="6588534" y="4605947"/>
            <a:ext cx="423000" cy="7344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群組 139"/>
          <p:cNvGrpSpPr/>
          <p:nvPr/>
        </p:nvGrpSpPr>
        <p:grpSpPr>
          <a:xfrm>
            <a:off x="7960196" y="1113917"/>
            <a:ext cx="696684" cy="696684"/>
            <a:chOff x="5390607" y="2760619"/>
            <a:chExt cx="696684" cy="696684"/>
          </a:xfrm>
        </p:grpSpPr>
        <p:sp>
          <p:nvSpPr>
            <p:cNvPr id="141" name="橢圓 14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6</a:t>
              </a:r>
              <a:endParaRPr lang="zh-TW" altLang="en-US" sz="32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>
          <a:xfrm>
            <a:off x="6363238" y="1114755"/>
            <a:ext cx="1531206" cy="2761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8541923" y="2885937"/>
            <a:ext cx="696684" cy="696684"/>
            <a:chOff x="5390607" y="2760619"/>
            <a:chExt cx="696684" cy="696684"/>
          </a:xfrm>
        </p:grpSpPr>
        <p:sp>
          <p:nvSpPr>
            <p:cNvPr id="147" name="橢圓 14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</a:t>
              </a:r>
              <a:endParaRPr lang="zh-TW" altLang="en-US" sz="3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594589" y="1839364"/>
            <a:ext cx="696684" cy="696684"/>
            <a:chOff x="5390607" y="2760619"/>
            <a:chExt cx="696684" cy="696684"/>
          </a:xfrm>
        </p:grpSpPr>
        <p:sp>
          <p:nvSpPr>
            <p:cNvPr id="150" name="橢圓 149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4</a:t>
              </a:r>
              <a:endParaRPr lang="zh-TW" altLang="en-US" sz="3200" b="1" dirty="0"/>
            </a:p>
          </p:txBody>
        </p:sp>
      </p:grpSp>
      <p:cxnSp>
        <p:nvCxnSpPr>
          <p:cNvPr id="152" name="直線單箭頭接點 151"/>
          <p:cNvCxnSpPr/>
          <p:nvPr/>
        </p:nvCxnSpPr>
        <p:spPr>
          <a:xfrm>
            <a:off x="8703312" y="1545333"/>
            <a:ext cx="844845" cy="4047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8359223" y="1855162"/>
            <a:ext cx="358899" cy="9924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群組 155"/>
          <p:cNvGrpSpPr/>
          <p:nvPr/>
        </p:nvGrpSpPr>
        <p:grpSpPr>
          <a:xfrm>
            <a:off x="10461844" y="3829482"/>
            <a:ext cx="696684" cy="696684"/>
            <a:chOff x="5390607" y="2760619"/>
            <a:chExt cx="696684" cy="696684"/>
          </a:xfrm>
        </p:grpSpPr>
        <p:sp>
          <p:nvSpPr>
            <p:cNvPr id="157" name="橢圓 15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5</a:t>
              </a:r>
              <a:endParaRPr lang="zh-TW" altLang="en-US" sz="3200" b="1" dirty="0"/>
            </a:p>
          </p:txBody>
        </p:sp>
      </p:grpSp>
      <p:cxnSp>
        <p:nvCxnSpPr>
          <p:cNvPr id="159" name="直線單箭頭接點 158"/>
          <p:cNvCxnSpPr/>
          <p:nvPr/>
        </p:nvCxnSpPr>
        <p:spPr>
          <a:xfrm>
            <a:off x="9006969" y="3598371"/>
            <a:ext cx="775675" cy="15123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9331347" y="3307950"/>
            <a:ext cx="1121234" cy="6513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H="1">
            <a:off x="6800034" y="3139447"/>
            <a:ext cx="1674460" cy="1180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" name="群組 164"/>
          <p:cNvGrpSpPr/>
          <p:nvPr/>
        </p:nvGrpSpPr>
        <p:grpSpPr>
          <a:xfrm>
            <a:off x="9703817" y="5052754"/>
            <a:ext cx="696684" cy="696684"/>
            <a:chOff x="5390607" y="2760619"/>
            <a:chExt cx="696684" cy="696684"/>
          </a:xfrm>
        </p:grpSpPr>
        <p:sp>
          <p:nvSpPr>
            <p:cNvPr id="166" name="橢圓 165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9</a:t>
              </a:r>
              <a:endParaRPr lang="zh-TW" altLang="en-US" sz="3200" b="1" dirty="0"/>
            </a:p>
          </p:txBody>
        </p:sp>
      </p:grpSp>
      <p:cxnSp>
        <p:nvCxnSpPr>
          <p:cNvPr id="169" name="直線單箭頭接點 168"/>
          <p:cNvCxnSpPr/>
          <p:nvPr/>
        </p:nvCxnSpPr>
        <p:spPr>
          <a:xfrm>
            <a:off x="10227945" y="2481984"/>
            <a:ext cx="532938" cy="1270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>
            <a:off x="10227946" y="4538940"/>
            <a:ext cx="386004" cy="450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9960209" y="2610144"/>
            <a:ext cx="36589" cy="2385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圓角矩形 175"/>
          <p:cNvSpPr/>
          <p:nvPr/>
        </p:nvSpPr>
        <p:spPr>
          <a:xfrm rot="18278713">
            <a:off x="6076834" y="4158176"/>
            <a:ext cx="2469321" cy="220652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圓角矩形 176"/>
          <p:cNvSpPr/>
          <p:nvPr/>
        </p:nvSpPr>
        <p:spPr>
          <a:xfrm rot="19772355">
            <a:off x="8443077" y="621645"/>
            <a:ext cx="2356280" cy="509294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 rot="317918">
            <a:off x="9982366" y="964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5482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麻花瓣</a:t>
            </a:r>
            <a:endParaRPr lang="zh-TW" altLang="en-US" b="1" u="sng" dirty="0">
              <a:solidFill>
                <a:srgbClr val="5482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文字方塊 178"/>
          <p:cNvSpPr txBox="1"/>
          <p:nvPr/>
        </p:nvSpPr>
        <p:spPr>
          <a:xfrm rot="20491843">
            <a:off x="1658794" y="131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0" name="文字方塊 179"/>
          <p:cNvSpPr txBox="1"/>
          <p:nvPr/>
        </p:nvSpPr>
        <p:spPr>
          <a:xfrm rot="556982">
            <a:off x="7198451" y="3410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文字方塊 180"/>
          <p:cNvSpPr txBox="1"/>
          <p:nvPr/>
        </p:nvSpPr>
        <p:spPr>
          <a:xfrm rot="297516">
            <a:off x="1567136" y="5796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9" name="直線單箭頭接點 188"/>
          <p:cNvCxnSpPr/>
          <p:nvPr/>
        </p:nvCxnSpPr>
        <p:spPr>
          <a:xfrm flipH="1">
            <a:off x="9180440" y="2467009"/>
            <a:ext cx="450682" cy="4602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 flipH="1" flipV="1">
            <a:off x="3710390" y="3235487"/>
            <a:ext cx="926055" cy="2242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文字方塊 192"/>
          <p:cNvSpPr txBox="1"/>
          <p:nvPr/>
        </p:nvSpPr>
        <p:spPr>
          <a:xfrm rot="317918">
            <a:off x="3980813" y="25692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zh-TW" altLang="en-US" sz="1200" b="1" u="sng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</a:t>
            </a:r>
            <a:r>
              <a:rPr lang="zh-TW" altLang="en-US" sz="1200" b="1" u="sng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r>
              <a:rPr lang="zh-TW" altLang="en-US" sz="1200" b="1" u="sng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</a:t>
            </a:r>
          </a:p>
        </p:txBody>
      </p:sp>
      <p:sp>
        <p:nvSpPr>
          <p:cNvPr id="194" name="圓角矩形 193"/>
          <p:cNvSpPr/>
          <p:nvPr/>
        </p:nvSpPr>
        <p:spPr>
          <a:xfrm rot="910950">
            <a:off x="2897229" y="2844968"/>
            <a:ext cx="2599893" cy="93632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740820" y="291987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Avenir Next Cyr W04 Italic" panose="020B0503020202090204" pitchFamily="34" charset="0"/>
              </a:rPr>
              <a:t>Single </a:t>
            </a:r>
            <a:r>
              <a:rPr lang="en-US" altLang="zh-TW" sz="3200" b="1" dirty="0" err="1" smtClean="0">
                <a:latin typeface="Avenir Next Cyr W04 Italic" panose="020B0503020202090204" pitchFamily="34" charset="0"/>
              </a:rPr>
              <a:t>SubTree</a:t>
            </a:r>
            <a:endParaRPr lang="zh-TW" altLang="en-US" sz="3200" b="1" dirty="0">
              <a:latin typeface="Avenir Next Cyr W04 Italic" panose="020B05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5763687" y="595397"/>
            <a:ext cx="696684" cy="696684"/>
            <a:chOff x="5390607" y="2760619"/>
            <a:chExt cx="696684" cy="696684"/>
          </a:xfrm>
        </p:grpSpPr>
        <p:sp>
          <p:nvSpPr>
            <p:cNvPr id="43" name="橢圓 4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7</a:t>
              </a:r>
              <a:endParaRPr lang="zh-TW" altLang="en-US" sz="3200" b="1" dirty="0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5523722" y="1278311"/>
            <a:ext cx="328518" cy="5294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4015899" y="1014794"/>
            <a:ext cx="1695542" cy="9652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3291156" y="1925088"/>
            <a:ext cx="696684" cy="696684"/>
            <a:chOff x="5390607" y="2760619"/>
            <a:chExt cx="696684" cy="696684"/>
          </a:xfrm>
        </p:grpSpPr>
        <p:sp>
          <p:nvSpPr>
            <p:cNvPr id="48" name="橢圓 47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10</a:t>
              </a:r>
              <a:endParaRPr lang="zh-TW" altLang="en-US" sz="3200" b="1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029355" y="2626599"/>
            <a:ext cx="696684" cy="696684"/>
            <a:chOff x="5390607" y="2760619"/>
            <a:chExt cx="696684" cy="696684"/>
          </a:xfrm>
        </p:grpSpPr>
        <p:sp>
          <p:nvSpPr>
            <p:cNvPr id="51" name="橢圓 5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11</a:t>
              </a:r>
              <a:endParaRPr lang="zh-TW" altLang="en-US" sz="3200" b="1" dirty="0"/>
            </a:p>
          </p:txBody>
        </p:sp>
      </p:grpSp>
      <p:cxnSp>
        <p:nvCxnSpPr>
          <p:cNvPr id="53" name="直線單箭頭接點 52"/>
          <p:cNvCxnSpPr/>
          <p:nvPr/>
        </p:nvCxnSpPr>
        <p:spPr>
          <a:xfrm flipH="1">
            <a:off x="2705589" y="2470740"/>
            <a:ext cx="553517" cy="3346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3749072" y="2655651"/>
            <a:ext cx="66232" cy="5104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3528727" y="3177248"/>
            <a:ext cx="696684" cy="696684"/>
            <a:chOff x="5390607" y="2760619"/>
            <a:chExt cx="696684" cy="696684"/>
          </a:xfrm>
        </p:grpSpPr>
        <p:sp>
          <p:nvSpPr>
            <p:cNvPr id="56" name="橢圓 55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13</a:t>
              </a:r>
              <a:endParaRPr lang="zh-TW" altLang="en-US" sz="3200" b="1" dirty="0"/>
            </a:p>
          </p:txBody>
        </p:sp>
      </p:grpSp>
      <p:cxnSp>
        <p:nvCxnSpPr>
          <p:cNvPr id="58" name="直線單箭頭接點 57"/>
          <p:cNvCxnSpPr/>
          <p:nvPr/>
        </p:nvCxnSpPr>
        <p:spPr>
          <a:xfrm>
            <a:off x="2340824" y="3392885"/>
            <a:ext cx="149161" cy="636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2401680" y="4003500"/>
            <a:ext cx="696684" cy="696684"/>
            <a:chOff x="5390607" y="2760619"/>
            <a:chExt cx="696684" cy="696684"/>
          </a:xfrm>
        </p:grpSpPr>
        <p:sp>
          <p:nvSpPr>
            <p:cNvPr id="60" name="橢圓 59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12</a:t>
              </a:r>
              <a:endParaRPr lang="zh-TW" altLang="en-US" sz="3200" b="1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V="1">
            <a:off x="3088721" y="3788834"/>
            <a:ext cx="500121" cy="35796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336718" y="4951939"/>
            <a:ext cx="696684" cy="696684"/>
            <a:chOff x="5390607" y="2760619"/>
            <a:chExt cx="696684" cy="696684"/>
          </a:xfrm>
        </p:grpSpPr>
        <p:sp>
          <p:nvSpPr>
            <p:cNvPr id="64" name="橢圓 63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14</a:t>
              </a:r>
              <a:endParaRPr lang="zh-TW" altLang="en-US" sz="3200" b="1" dirty="0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H="1">
            <a:off x="1958282" y="4592596"/>
            <a:ext cx="455973" cy="4422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2936104" y="5652719"/>
            <a:ext cx="696684" cy="696684"/>
            <a:chOff x="5390607" y="2760619"/>
            <a:chExt cx="696684" cy="696684"/>
          </a:xfrm>
        </p:grpSpPr>
        <p:sp>
          <p:nvSpPr>
            <p:cNvPr id="68" name="橢圓 67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15</a:t>
              </a:r>
              <a:endParaRPr lang="zh-TW" altLang="en-US" sz="3200" b="1" dirty="0"/>
            </a:p>
          </p:txBody>
        </p:sp>
      </p:grpSp>
      <p:cxnSp>
        <p:nvCxnSpPr>
          <p:cNvPr id="70" name="直線單箭頭接點 69"/>
          <p:cNvCxnSpPr/>
          <p:nvPr/>
        </p:nvCxnSpPr>
        <p:spPr>
          <a:xfrm>
            <a:off x="2044460" y="5576460"/>
            <a:ext cx="846785" cy="3285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668935" y="5311961"/>
            <a:ext cx="413094" cy="544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892435" y="4595047"/>
            <a:ext cx="696684" cy="696684"/>
            <a:chOff x="5390607" y="2760619"/>
            <a:chExt cx="696684" cy="696684"/>
          </a:xfrm>
        </p:grpSpPr>
        <p:sp>
          <p:nvSpPr>
            <p:cNvPr id="73" name="橢圓 7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16</a:t>
              </a:r>
              <a:endParaRPr lang="zh-TW" altLang="en-US" sz="3200" b="1" dirty="0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 flipH="1" flipV="1">
            <a:off x="3133401" y="4482550"/>
            <a:ext cx="736018" cy="2913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 rot="1088328">
            <a:off x="1373952" y="4077850"/>
            <a:ext cx="3155645" cy="21918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 rot="20523467">
            <a:off x="1998317" y="2060149"/>
            <a:ext cx="2367607" cy="25782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5009907" y="1820489"/>
            <a:ext cx="696684" cy="696684"/>
            <a:chOff x="5390607" y="2760619"/>
            <a:chExt cx="696684" cy="696684"/>
          </a:xfrm>
        </p:grpSpPr>
        <p:sp>
          <p:nvSpPr>
            <p:cNvPr id="79" name="橢圓 78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</a:t>
              </a:r>
              <a:endParaRPr lang="zh-TW" altLang="en-US" sz="3200" b="1" dirty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4879270" y="3062876"/>
            <a:ext cx="696684" cy="696684"/>
            <a:chOff x="5390607" y="2760619"/>
            <a:chExt cx="696684" cy="696684"/>
          </a:xfrm>
        </p:grpSpPr>
        <p:sp>
          <p:nvSpPr>
            <p:cNvPr id="82" name="橢圓 81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8</a:t>
              </a:r>
              <a:endParaRPr lang="zh-TW" altLang="en-US" sz="3200" b="1" dirty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206138" y="2778372"/>
            <a:ext cx="696684" cy="696684"/>
            <a:chOff x="5390607" y="2760619"/>
            <a:chExt cx="696684" cy="696684"/>
          </a:xfrm>
        </p:grpSpPr>
        <p:sp>
          <p:nvSpPr>
            <p:cNvPr id="85" name="橢圓 8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</a:t>
              </a:r>
              <a:endParaRPr lang="zh-TW" altLang="en-US" sz="3200" b="1" dirty="0"/>
            </a:p>
          </p:txBody>
        </p:sp>
      </p:grpSp>
      <p:cxnSp>
        <p:nvCxnSpPr>
          <p:cNvPr id="87" name="直線單箭頭接點 86"/>
          <p:cNvCxnSpPr/>
          <p:nvPr/>
        </p:nvCxnSpPr>
        <p:spPr>
          <a:xfrm flipH="1">
            <a:off x="5270300" y="2546708"/>
            <a:ext cx="46002" cy="4633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729592" y="2344578"/>
            <a:ext cx="579257" cy="4337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群組 91"/>
          <p:cNvGrpSpPr/>
          <p:nvPr/>
        </p:nvGrpSpPr>
        <p:grpSpPr>
          <a:xfrm>
            <a:off x="5838527" y="3905846"/>
            <a:ext cx="696684" cy="696684"/>
            <a:chOff x="5390607" y="2760619"/>
            <a:chExt cx="696684" cy="696684"/>
          </a:xfrm>
        </p:grpSpPr>
        <p:sp>
          <p:nvSpPr>
            <p:cNvPr id="93" name="橢圓 9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0</a:t>
              </a:r>
              <a:endParaRPr lang="zh-TW" altLang="en-US" sz="3200" b="1" dirty="0"/>
            </a:p>
          </p:txBody>
        </p:sp>
      </p:grpSp>
      <p:cxnSp>
        <p:nvCxnSpPr>
          <p:cNvPr id="95" name="直線單箭頭接點 94"/>
          <p:cNvCxnSpPr/>
          <p:nvPr/>
        </p:nvCxnSpPr>
        <p:spPr>
          <a:xfrm>
            <a:off x="5502819" y="3663313"/>
            <a:ext cx="359012" cy="3191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6358244" y="3504591"/>
            <a:ext cx="186230" cy="4012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>
            <a:off x="5477610" y="4487985"/>
            <a:ext cx="396436" cy="3060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4827038" y="4697010"/>
            <a:ext cx="696684" cy="696684"/>
            <a:chOff x="5390607" y="2760619"/>
            <a:chExt cx="696684" cy="696684"/>
          </a:xfrm>
        </p:grpSpPr>
        <p:sp>
          <p:nvSpPr>
            <p:cNvPr id="105" name="橢圓 10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20</a:t>
              </a:r>
              <a:endParaRPr lang="zh-TW" altLang="en-US" sz="3200" b="1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6103017" y="5033320"/>
            <a:ext cx="696684" cy="696684"/>
            <a:chOff x="5390607" y="2760619"/>
            <a:chExt cx="696684" cy="696684"/>
          </a:xfrm>
        </p:grpSpPr>
        <p:sp>
          <p:nvSpPr>
            <p:cNvPr id="108" name="橢圓 107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21</a:t>
              </a:r>
              <a:endParaRPr lang="zh-TW" altLang="en-US" sz="3200" b="1" dirty="0"/>
            </a:p>
          </p:txBody>
        </p:sp>
      </p:grpSp>
      <p:cxnSp>
        <p:nvCxnSpPr>
          <p:cNvPr id="110" name="直線單箭頭接點 109"/>
          <p:cNvCxnSpPr/>
          <p:nvPr/>
        </p:nvCxnSpPr>
        <p:spPr>
          <a:xfrm>
            <a:off x="5562541" y="5143417"/>
            <a:ext cx="515379" cy="2054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endCxn id="108" idx="0"/>
          </p:cNvCxnSpPr>
          <p:nvPr/>
        </p:nvCxnSpPr>
        <p:spPr>
          <a:xfrm>
            <a:off x="6323307" y="4617106"/>
            <a:ext cx="128052" cy="4162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7378996" y="5665500"/>
            <a:ext cx="696684" cy="696684"/>
            <a:chOff x="5390607" y="2760619"/>
            <a:chExt cx="696684" cy="696684"/>
          </a:xfrm>
        </p:grpSpPr>
        <p:sp>
          <p:nvSpPr>
            <p:cNvPr id="115" name="橢圓 11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22</a:t>
              </a:r>
              <a:endParaRPr lang="zh-TW" altLang="en-US" sz="3200" b="1" dirty="0"/>
            </a:p>
          </p:txBody>
        </p:sp>
      </p:grpSp>
      <p:cxnSp>
        <p:nvCxnSpPr>
          <p:cNvPr id="117" name="直線單箭頭接點 116"/>
          <p:cNvCxnSpPr/>
          <p:nvPr/>
        </p:nvCxnSpPr>
        <p:spPr>
          <a:xfrm>
            <a:off x="6796528" y="5596881"/>
            <a:ext cx="579295" cy="2662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8075680" y="4556632"/>
            <a:ext cx="696684" cy="696684"/>
            <a:chOff x="5390607" y="2760619"/>
            <a:chExt cx="696684" cy="696684"/>
          </a:xfrm>
        </p:grpSpPr>
        <p:sp>
          <p:nvSpPr>
            <p:cNvPr id="121" name="橢圓 12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23</a:t>
              </a:r>
              <a:endParaRPr lang="zh-TW" altLang="en-US" sz="3200" b="1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7076686" y="3730706"/>
            <a:ext cx="696684" cy="696684"/>
            <a:chOff x="5390607" y="2760619"/>
            <a:chExt cx="696684" cy="696684"/>
          </a:xfrm>
        </p:grpSpPr>
        <p:sp>
          <p:nvSpPr>
            <p:cNvPr id="124" name="橢圓 123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24</a:t>
              </a:r>
              <a:endParaRPr lang="zh-TW" altLang="en-US" sz="32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>
          <a:xfrm flipV="1">
            <a:off x="7948525" y="5253316"/>
            <a:ext cx="297551" cy="4594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H="1" flipV="1">
            <a:off x="7762465" y="4289830"/>
            <a:ext cx="359247" cy="3366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H="1">
            <a:off x="6769770" y="4424711"/>
            <a:ext cx="423000" cy="7344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群組 139"/>
          <p:cNvGrpSpPr/>
          <p:nvPr/>
        </p:nvGrpSpPr>
        <p:grpSpPr>
          <a:xfrm>
            <a:off x="8141432" y="932681"/>
            <a:ext cx="696684" cy="696684"/>
            <a:chOff x="5390607" y="2760619"/>
            <a:chExt cx="696684" cy="696684"/>
          </a:xfrm>
        </p:grpSpPr>
        <p:sp>
          <p:nvSpPr>
            <p:cNvPr id="141" name="橢圓 14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6</a:t>
              </a:r>
              <a:endParaRPr lang="zh-TW" altLang="en-US" sz="32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>
          <a:xfrm>
            <a:off x="6544474" y="933519"/>
            <a:ext cx="1531206" cy="2761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8723159" y="2704701"/>
            <a:ext cx="696684" cy="696684"/>
            <a:chOff x="5390607" y="2760619"/>
            <a:chExt cx="696684" cy="696684"/>
          </a:xfrm>
        </p:grpSpPr>
        <p:sp>
          <p:nvSpPr>
            <p:cNvPr id="147" name="橢圓 14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</a:t>
              </a:r>
              <a:endParaRPr lang="zh-TW" altLang="en-US" sz="3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775825" y="1658128"/>
            <a:ext cx="696684" cy="696684"/>
            <a:chOff x="5390607" y="2760619"/>
            <a:chExt cx="696684" cy="696684"/>
          </a:xfrm>
        </p:grpSpPr>
        <p:sp>
          <p:nvSpPr>
            <p:cNvPr id="150" name="橢圓 149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4</a:t>
              </a:r>
              <a:endParaRPr lang="zh-TW" altLang="en-US" sz="3200" b="1" dirty="0"/>
            </a:p>
          </p:txBody>
        </p:sp>
      </p:grpSp>
      <p:cxnSp>
        <p:nvCxnSpPr>
          <p:cNvPr id="152" name="直線單箭頭接點 151"/>
          <p:cNvCxnSpPr/>
          <p:nvPr/>
        </p:nvCxnSpPr>
        <p:spPr>
          <a:xfrm>
            <a:off x="8884548" y="1364097"/>
            <a:ext cx="844845" cy="4047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8540459" y="1673926"/>
            <a:ext cx="358899" cy="9924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群組 155"/>
          <p:cNvGrpSpPr/>
          <p:nvPr/>
        </p:nvGrpSpPr>
        <p:grpSpPr>
          <a:xfrm>
            <a:off x="10643080" y="3648246"/>
            <a:ext cx="696684" cy="696684"/>
            <a:chOff x="5390607" y="2760619"/>
            <a:chExt cx="696684" cy="696684"/>
          </a:xfrm>
        </p:grpSpPr>
        <p:sp>
          <p:nvSpPr>
            <p:cNvPr id="157" name="橢圓 15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5</a:t>
              </a:r>
              <a:endParaRPr lang="zh-TW" altLang="en-US" sz="3200" b="1" dirty="0"/>
            </a:p>
          </p:txBody>
        </p:sp>
      </p:grpSp>
      <p:cxnSp>
        <p:nvCxnSpPr>
          <p:cNvPr id="159" name="直線單箭頭接點 158"/>
          <p:cNvCxnSpPr/>
          <p:nvPr/>
        </p:nvCxnSpPr>
        <p:spPr>
          <a:xfrm>
            <a:off x="9188205" y="3417135"/>
            <a:ext cx="775675" cy="15123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9512583" y="3126714"/>
            <a:ext cx="1121234" cy="6513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H="1">
            <a:off x="6981270" y="2958211"/>
            <a:ext cx="1674460" cy="1180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" name="群組 164"/>
          <p:cNvGrpSpPr/>
          <p:nvPr/>
        </p:nvGrpSpPr>
        <p:grpSpPr>
          <a:xfrm>
            <a:off x="9885053" y="4871518"/>
            <a:ext cx="696684" cy="696684"/>
            <a:chOff x="5390607" y="2760619"/>
            <a:chExt cx="696684" cy="696684"/>
          </a:xfrm>
        </p:grpSpPr>
        <p:sp>
          <p:nvSpPr>
            <p:cNvPr id="166" name="橢圓 165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9</a:t>
              </a:r>
              <a:endParaRPr lang="zh-TW" altLang="en-US" sz="3200" b="1" dirty="0"/>
            </a:p>
          </p:txBody>
        </p:sp>
      </p:grpSp>
      <p:cxnSp>
        <p:nvCxnSpPr>
          <p:cNvPr id="169" name="直線單箭頭接點 168"/>
          <p:cNvCxnSpPr/>
          <p:nvPr/>
        </p:nvCxnSpPr>
        <p:spPr>
          <a:xfrm>
            <a:off x="10409181" y="2300748"/>
            <a:ext cx="532938" cy="1270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>
            <a:off x="10409182" y="4357704"/>
            <a:ext cx="386004" cy="450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10141445" y="2428908"/>
            <a:ext cx="36589" cy="2385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圓角矩形 175"/>
          <p:cNvSpPr/>
          <p:nvPr/>
        </p:nvSpPr>
        <p:spPr>
          <a:xfrm rot="18278713">
            <a:off x="6272587" y="3977789"/>
            <a:ext cx="2469321" cy="228219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圓角矩形 176"/>
          <p:cNvSpPr/>
          <p:nvPr/>
        </p:nvSpPr>
        <p:spPr>
          <a:xfrm rot="19772355">
            <a:off x="8624313" y="440409"/>
            <a:ext cx="2356280" cy="509294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 rot="317918">
            <a:off x="10163602" y="7833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5482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麻花瓣</a:t>
            </a:r>
            <a:endParaRPr lang="zh-TW" altLang="en-US" b="1" u="sng" dirty="0">
              <a:solidFill>
                <a:srgbClr val="5482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文字方塊 178"/>
          <p:cNvSpPr txBox="1"/>
          <p:nvPr/>
        </p:nvSpPr>
        <p:spPr>
          <a:xfrm rot="21391164">
            <a:off x="2697371" y="155678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0" name="文字方塊 179"/>
          <p:cNvSpPr txBox="1"/>
          <p:nvPr/>
        </p:nvSpPr>
        <p:spPr>
          <a:xfrm rot="556982">
            <a:off x="7800392" y="3509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文字方塊 180"/>
          <p:cNvSpPr txBox="1"/>
          <p:nvPr/>
        </p:nvSpPr>
        <p:spPr>
          <a:xfrm rot="297516">
            <a:off x="1561444" y="6061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9" name="直線單箭頭接點 188"/>
          <p:cNvCxnSpPr/>
          <p:nvPr/>
        </p:nvCxnSpPr>
        <p:spPr>
          <a:xfrm flipH="1">
            <a:off x="9361676" y="2285773"/>
            <a:ext cx="450682" cy="4602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2075387" y="1687663"/>
            <a:ext cx="299712" cy="8890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" name="群組 118"/>
          <p:cNvGrpSpPr/>
          <p:nvPr/>
        </p:nvGrpSpPr>
        <p:grpSpPr>
          <a:xfrm>
            <a:off x="1525844" y="962216"/>
            <a:ext cx="696684" cy="696684"/>
            <a:chOff x="5390607" y="2760619"/>
            <a:chExt cx="696684" cy="696684"/>
          </a:xfrm>
        </p:grpSpPr>
        <p:sp>
          <p:nvSpPr>
            <p:cNvPr id="127" name="橢圓 12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30</a:t>
              </a:r>
              <a:endParaRPr lang="zh-TW" altLang="en-US" sz="32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42706" y="2344578"/>
            <a:ext cx="696684" cy="696684"/>
            <a:chOff x="5390607" y="2760619"/>
            <a:chExt cx="696684" cy="696684"/>
          </a:xfrm>
        </p:grpSpPr>
        <p:sp>
          <p:nvSpPr>
            <p:cNvPr id="131" name="橢圓 13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31</a:t>
              </a:r>
              <a:endParaRPr lang="zh-TW" altLang="en-US" sz="3200" b="1" dirty="0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380905" y="4009250"/>
            <a:ext cx="696684" cy="696684"/>
            <a:chOff x="5390607" y="2760619"/>
            <a:chExt cx="696684" cy="696684"/>
          </a:xfrm>
        </p:grpSpPr>
        <p:sp>
          <p:nvSpPr>
            <p:cNvPr id="135" name="橢圓 13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32</a:t>
              </a:r>
              <a:endParaRPr lang="zh-TW" altLang="en-US" sz="3200" b="1" dirty="0"/>
            </a:p>
          </p:txBody>
        </p:sp>
      </p:grpSp>
      <p:cxnSp>
        <p:nvCxnSpPr>
          <p:cNvPr id="137" name="直線單箭頭接點 136"/>
          <p:cNvCxnSpPr/>
          <p:nvPr/>
        </p:nvCxnSpPr>
        <p:spPr>
          <a:xfrm flipH="1">
            <a:off x="1225849" y="1629692"/>
            <a:ext cx="408776" cy="6922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>
            <a:off x="786818" y="3072647"/>
            <a:ext cx="205594" cy="8812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56227" y="184885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Avenir Next Cyr W04 Italic" panose="020B0503020202090204" pitchFamily="34" charset="0"/>
              </a:rPr>
              <a:t>Multi-</a:t>
            </a:r>
            <a:r>
              <a:rPr lang="en-US" altLang="zh-TW" sz="3200" b="1" dirty="0" err="1" smtClean="0">
                <a:latin typeface="Avenir Next Cyr W04 Italic" panose="020B0503020202090204" pitchFamily="34" charset="0"/>
              </a:rPr>
              <a:t>SubTree</a:t>
            </a:r>
            <a:endParaRPr lang="zh-TW" altLang="en-US" sz="3200" b="1" dirty="0">
              <a:latin typeface="Avenir Next Cyr W04 Italic" panose="020B05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5313266" y="680618"/>
            <a:ext cx="696684" cy="696684"/>
            <a:chOff x="5390607" y="2760619"/>
            <a:chExt cx="696684" cy="696684"/>
          </a:xfrm>
        </p:grpSpPr>
        <p:sp>
          <p:nvSpPr>
            <p:cNvPr id="43" name="橢圓 4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7</a:t>
              </a:r>
              <a:endParaRPr lang="zh-TW" altLang="en-US" sz="3200" b="1" dirty="0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5512115" y="1424707"/>
            <a:ext cx="76110" cy="6432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565942" y="1215484"/>
            <a:ext cx="1700892" cy="19130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085088" y="2116085"/>
            <a:ext cx="696684" cy="696684"/>
            <a:chOff x="5390607" y="2760619"/>
            <a:chExt cx="696684" cy="696684"/>
          </a:xfrm>
        </p:grpSpPr>
        <p:sp>
          <p:nvSpPr>
            <p:cNvPr id="79" name="橢圓 78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</a:t>
              </a:r>
              <a:endParaRPr lang="zh-TW" altLang="en-US" sz="3200" b="1" dirty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4681558" y="3301778"/>
            <a:ext cx="696684" cy="696684"/>
            <a:chOff x="5390607" y="2760619"/>
            <a:chExt cx="696684" cy="696684"/>
          </a:xfrm>
        </p:grpSpPr>
        <p:sp>
          <p:nvSpPr>
            <p:cNvPr id="82" name="橢圓 81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8</a:t>
              </a:r>
              <a:endParaRPr lang="zh-TW" altLang="en-US" sz="3200" b="1" dirty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008426" y="3017274"/>
            <a:ext cx="696684" cy="696684"/>
            <a:chOff x="5390607" y="2760619"/>
            <a:chExt cx="696684" cy="696684"/>
          </a:xfrm>
        </p:grpSpPr>
        <p:sp>
          <p:nvSpPr>
            <p:cNvPr id="85" name="橢圓 8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</a:t>
              </a:r>
              <a:endParaRPr lang="zh-TW" altLang="en-US" sz="3200" b="1" dirty="0"/>
            </a:p>
          </p:txBody>
        </p:sp>
      </p:grpSp>
      <p:cxnSp>
        <p:nvCxnSpPr>
          <p:cNvPr id="87" name="直線單箭頭接點 86"/>
          <p:cNvCxnSpPr/>
          <p:nvPr/>
        </p:nvCxnSpPr>
        <p:spPr>
          <a:xfrm flipH="1">
            <a:off x="5072588" y="2808354"/>
            <a:ext cx="154132" cy="4405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819675" y="2660740"/>
            <a:ext cx="291462" cy="356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群組 91"/>
          <p:cNvGrpSpPr/>
          <p:nvPr/>
        </p:nvGrpSpPr>
        <p:grpSpPr>
          <a:xfrm>
            <a:off x="5640815" y="4144748"/>
            <a:ext cx="696684" cy="696684"/>
            <a:chOff x="5390607" y="2760619"/>
            <a:chExt cx="696684" cy="696684"/>
          </a:xfrm>
        </p:grpSpPr>
        <p:sp>
          <p:nvSpPr>
            <p:cNvPr id="93" name="橢圓 9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0</a:t>
              </a:r>
              <a:endParaRPr lang="zh-TW" altLang="en-US" sz="3200" b="1" dirty="0"/>
            </a:p>
          </p:txBody>
        </p:sp>
      </p:grpSp>
      <p:cxnSp>
        <p:nvCxnSpPr>
          <p:cNvPr id="95" name="直線單箭頭接點 94"/>
          <p:cNvCxnSpPr/>
          <p:nvPr/>
        </p:nvCxnSpPr>
        <p:spPr>
          <a:xfrm>
            <a:off x="5305107" y="3902215"/>
            <a:ext cx="359012" cy="3191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6160532" y="3743493"/>
            <a:ext cx="186230" cy="4012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>
            <a:off x="5731179" y="4874184"/>
            <a:ext cx="143158" cy="5412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5321977" y="5497841"/>
            <a:ext cx="696684" cy="696684"/>
            <a:chOff x="5390607" y="2760619"/>
            <a:chExt cx="696684" cy="696684"/>
          </a:xfrm>
        </p:grpSpPr>
        <p:sp>
          <p:nvSpPr>
            <p:cNvPr id="105" name="橢圓 10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20</a:t>
              </a:r>
              <a:endParaRPr lang="zh-TW" altLang="en-US" sz="3200" b="1" dirty="0"/>
            </a:p>
          </p:txBody>
        </p:sp>
      </p:grpSp>
      <p:cxnSp>
        <p:nvCxnSpPr>
          <p:cNvPr id="110" name="直線單箭頭接點 109"/>
          <p:cNvCxnSpPr/>
          <p:nvPr/>
        </p:nvCxnSpPr>
        <p:spPr>
          <a:xfrm flipV="1">
            <a:off x="6096588" y="5706007"/>
            <a:ext cx="581399" cy="1190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398748" y="4666485"/>
            <a:ext cx="572365" cy="3044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群組 139"/>
          <p:cNvGrpSpPr/>
          <p:nvPr/>
        </p:nvGrpSpPr>
        <p:grpSpPr>
          <a:xfrm>
            <a:off x="7943720" y="1171583"/>
            <a:ext cx="696684" cy="696684"/>
            <a:chOff x="5390607" y="2760619"/>
            <a:chExt cx="696684" cy="696684"/>
          </a:xfrm>
        </p:grpSpPr>
        <p:sp>
          <p:nvSpPr>
            <p:cNvPr id="141" name="橢圓 14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6</a:t>
              </a:r>
              <a:endParaRPr lang="zh-TW" altLang="en-US" sz="32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>
          <a:xfrm>
            <a:off x="6065535" y="1112108"/>
            <a:ext cx="1812433" cy="3365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8525447" y="2943603"/>
            <a:ext cx="696684" cy="696684"/>
            <a:chOff x="5390607" y="2760619"/>
            <a:chExt cx="696684" cy="696684"/>
          </a:xfrm>
        </p:grpSpPr>
        <p:sp>
          <p:nvSpPr>
            <p:cNvPr id="147" name="橢圓 14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</a:t>
              </a:r>
              <a:endParaRPr lang="zh-TW" altLang="en-US" sz="3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578113" y="1897030"/>
            <a:ext cx="696684" cy="696684"/>
            <a:chOff x="5390607" y="2760619"/>
            <a:chExt cx="696684" cy="696684"/>
          </a:xfrm>
        </p:grpSpPr>
        <p:sp>
          <p:nvSpPr>
            <p:cNvPr id="150" name="橢圓 149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4</a:t>
              </a:r>
              <a:endParaRPr lang="zh-TW" altLang="en-US" sz="3200" b="1" dirty="0"/>
            </a:p>
          </p:txBody>
        </p:sp>
      </p:grpSp>
      <p:cxnSp>
        <p:nvCxnSpPr>
          <p:cNvPr id="152" name="直線單箭頭接點 151"/>
          <p:cNvCxnSpPr/>
          <p:nvPr/>
        </p:nvCxnSpPr>
        <p:spPr>
          <a:xfrm>
            <a:off x="8686836" y="1602999"/>
            <a:ext cx="844845" cy="4047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8342747" y="1912828"/>
            <a:ext cx="358899" cy="9924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群組 155"/>
          <p:cNvGrpSpPr/>
          <p:nvPr/>
        </p:nvGrpSpPr>
        <p:grpSpPr>
          <a:xfrm>
            <a:off x="10445368" y="3887148"/>
            <a:ext cx="696684" cy="696684"/>
            <a:chOff x="5390607" y="2760619"/>
            <a:chExt cx="696684" cy="696684"/>
          </a:xfrm>
        </p:grpSpPr>
        <p:sp>
          <p:nvSpPr>
            <p:cNvPr id="157" name="橢圓 15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5</a:t>
              </a:r>
              <a:endParaRPr lang="zh-TW" altLang="en-US" sz="3200" b="1" dirty="0"/>
            </a:p>
          </p:txBody>
        </p:sp>
      </p:grpSp>
      <p:cxnSp>
        <p:nvCxnSpPr>
          <p:cNvPr id="159" name="直線單箭頭接點 158"/>
          <p:cNvCxnSpPr/>
          <p:nvPr/>
        </p:nvCxnSpPr>
        <p:spPr>
          <a:xfrm>
            <a:off x="8990493" y="3656037"/>
            <a:ext cx="775675" cy="15123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9314871" y="3365616"/>
            <a:ext cx="1121234" cy="6513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H="1">
            <a:off x="6783558" y="3197113"/>
            <a:ext cx="1674460" cy="1180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" name="群組 164"/>
          <p:cNvGrpSpPr/>
          <p:nvPr/>
        </p:nvGrpSpPr>
        <p:grpSpPr>
          <a:xfrm>
            <a:off x="9687341" y="5110420"/>
            <a:ext cx="696684" cy="696684"/>
            <a:chOff x="5390607" y="2760619"/>
            <a:chExt cx="696684" cy="696684"/>
          </a:xfrm>
        </p:grpSpPr>
        <p:sp>
          <p:nvSpPr>
            <p:cNvPr id="166" name="橢圓 165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9</a:t>
              </a:r>
              <a:endParaRPr lang="zh-TW" altLang="en-US" sz="3200" b="1" dirty="0"/>
            </a:p>
          </p:txBody>
        </p:sp>
      </p:grpSp>
      <p:cxnSp>
        <p:nvCxnSpPr>
          <p:cNvPr id="169" name="直線單箭頭接點 168"/>
          <p:cNvCxnSpPr/>
          <p:nvPr/>
        </p:nvCxnSpPr>
        <p:spPr>
          <a:xfrm>
            <a:off x="10211469" y="2539650"/>
            <a:ext cx="532938" cy="1270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>
            <a:off x="10211470" y="4596606"/>
            <a:ext cx="386004" cy="450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9943733" y="2667810"/>
            <a:ext cx="36589" cy="2385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圓角矩形 176"/>
          <p:cNvSpPr/>
          <p:nvPr/>
        </p:nvSpPr>
        <p:spPr>
          <a:xfrm rot="19772355">
            <a:off x="8426601" y="679311"/>
            <a:ext cx="2356280" cy="509294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 rot="317918">
            <a:off x="9965890" y="1022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5482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麻花瓣</a:t>
            </a:r>
            <a:endParaRPr lang="zh-TW" altLang="en-US" b="1" u="sng" dirty="0">
              <a:solidFill>
                <a:srgbClr val="5482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7145159" y="4482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9" name="直線單箭頭接點 188"/>
          <p:cNvCxnSpPr/>
          <p:nvPr/>
        </p:nvCxnSpPr>
        <p:spPr>
          <a:xfrm flipH="1">
            <a:off x="9163964" y="2524675"/>
            <a:ext cx="450682" cy="4602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2487455" y="2174056"/>
            <a:ext cx="299712" cy="8890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" name="群組 118"/>
          <p:cNvGrpSpPr/>
          <p:nvPr/>
        </p:nvGrpSpPr>
        <p:grpSpPr>
          <a:xfrm>
            <a:off x="1937912" y="1448609"/>
            <a:ext cx="696684" cy="696684"/>
            <a:chOff x="5390607" y="2760619"/>
            <a:chExt cx="696684" cy="696684"/>
          </a:xfrm>
        </p:grpSpPr>
        <p:sp>
          <p:nvSpPr>
            <p:cNvPr id="127" name="橢圓 12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30</a:t>
              </a:r>
              <a:endParaRPr lang="zh-TW" altLang="en-US" sz="32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1154774" y="2830971"/>
            <a:ext cx="696684" cy="696684"/>
            <a:chOff x="5390607" y="2760619"/>
            <a:chExt cx="696684" cy="696684"/>
          </a:xfrm>
        </p:grpSpPr>
        <p:sp>
          <p:nvSpPr>
            <p:cNvPr id="131" name="橢圓 13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31</a:t>
              </a:r>
              <a:endParaRPr lang="zh-TW" altLang="en-US" sz="3200" b="1" dirty="0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792973" y="4495643"/>
            <a:ext cx="696684" cy="696684"/>
            <a:chOff x="5390607" y="2760619"/>
            <a:chExt cx="696684" cy="696684"/>
          </a:xfrm>
        </p:grpSpPr>
        <p:sp>
          <p:nvSpPr>
            <p:cNvPr id="135" name="橢圓 13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32</a:t>
              </a:r>
              <a:endParaRPr lang="zh-TW" altLang="en-US" sz="3200" b="1" dirty="0"/>
            </a:p>
          </p:txBody>
        </p:sp>
      </p:grpSp>
      <p:cxnSp>
        <p:nvCxnSpPr>
          <p:cNvPr id="137" name="直線單箭頭接點 136"/>
          <p:cNvCxnSpPr/>
          <p:nvPr/>
        </p:nvCxnSpPr>
        <p:spPr>
          <a:xfrm flipH="1">
            <a:off x="1637917" y="2116085"/>
            <a:ext cx="408776" cy="6922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>
            <a:off x="1198886" y="3559040"/>
            <a:ext cx="205594" cy="8812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03583" y="303175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Avenir Next Cyr W04 Italic" panose="020B0503020202090204" pitchFamily="34" charset="0"/>
              </a:rPr>
              <a:t>Multi-</a:t>
            </a:r>
            <a:r>
              <a:rPr lang="en-US" altLang="zh-TW" sz="3200" b="1" dirty="0" err="1" smtClean="0">
                <a:latin typeface="Avenir Next Cyr W04 Italic" panose="020B0503020202090204" pitchFamily="34" charset="0"/>
              </a:rPr>
              <a:t>SubTree</a:t>
            </a:r>
            <a:endParaRPr lang="zh-TW" altLang="en-US" sz="3200" b="1" dirty="0">
              <a:latin typeface="Avenir Next Cyr W04 Italic" panose="020B050302020209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09477" y="3078111"/>
            <a:ext cx="1877804" cy="1877804"/>
            <a:chOff x="2415376" y="3174196"/>
            <a:chExt cx="1877804" cy="1877804"/>
          </a:xfrm>
        </p:grpSpPr>
        <p:sp>
          <p:nvSpPr>
            <p:cNvPr id="48" name="橢圓 47"/>
            <p:cNvSpPr/>
            <p:nvPr/>
          </p:nvSpPr>
          <p:spPr>
            <a:xfrm>
              <a:off x="2415376" y="3174196"/>
              <a:ext cx="1877804" cy="187780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015505" y="3257165"/>
              <a:ext cx="842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u="sng" dirty="0" smtClean="0"/>
                <a:t>10</a:t>
              </a:r>
              <a:endParaRPr lang="zh-TW" altLang="en-US" sz="3200" b="1" u="sng" dirty="0"/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2759243" y="3891595"/>
              <a:ext cx="1215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11, 12, 13</a:t>
              </a:r>
            </a:p>
            <a:p>
              <a:r>
                <a:rPr lang="en-US" altLang="zh-TW" sz="2000" b="1" dirty="0" smtClean="0"/>
                <a:t>14, 15, 16</a:t>
              </a:r>
              <a:endParaRPr lang="zh-TW" altLang="en-US" sz="2000" b="1" dirty="0"/>
            </a:p>
          </p:txBody>
        </p:sp>
      </p:grpSp>
      <p:sp>
        <p:nvSpPr>
          <p:cNvPr id="144" name="文字方塊 143"/>
          <p:cNvSpPr txBox="1"/>
          <p:nvPr/>
        </p:nvSpPr>
        <p:spPr>
          <a:xfrm rot="477750">
            <a:off x="2879019" y="2717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735462" y="4855624"/>
            <a:ext cx="1559644" cy="1559644"/>
            <a:chOff x="6792552" y="4805696"/>
            <a:chExt cx="1559644" cy="1559644"/>
          </a:xfrm>
        </p:grpSpPr>
        <p:sp>
          <p:nvSpPr>
            <p:cNvPr id="155" name="橢圓 154"/>
            <p:cNvSpPr/>
            <p:nvPr/>
          </p:nvSpPr>
          <p:spPr>
            <a:xfrm>
              <a:off x="6792552" y="4805696"/>
              <a:ext cx="1559644" cy="155964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7278527" y="4917696"/>
              <a:ext cx="842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u="sng" dirty="0" smtClean="0"/>
                <a:t>21</a:t>
              </a:r>
              <a:endParaRPr lang="zh-TW" altLang="en-US" sz="3200" b="1" u="sng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019585" y="5614470"/>
              <a:ext cx="1215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22, 23, 24</a:t>
              </a:r>
              <a:endParaRPr lang="zh-TW" altLang="en-US" sz="2000" b="1" dirty="0"/>
            </a:p>
          </p:txBody>
        </p:sp>
      </p:grpSp>
      <p:sp>
        <p:nvSpPr>
          <p:cNvPr id="164" name="文字方塊 163"/>
          <p:cNvSpPr txBox="1"/>
          <p:nvPr/>
        </p:nvSpPr>
        <p:spPr>
          <a:xfrm>
            <a:off x="2593467" y="78992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venir Next Cyr W04 Italic" panose="020B0503020202090204" pitchFamily="34" charset="0"/>
              </a:rPr>
              <a:t>Contract plot</a:t>
            </a:r>
            <a:endParaRPr lang="zh-TW" altLang="en-US" b="1" dirty="0">
              <a:latin typeface="Avenir Next Cyr W04 Italic" panose="020B0503020202090204" pitchFamily="34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43669" y="1328430"/>
            <a:ext cx="3453528" cy="4068493"/>
          </a:xfrm>
          <a:prstGeom prst="roundRect">
            <a:avLst/>
          </a:prstGeom>
          <a:noFill/>
          <a:ln w="57150">
            <a:solidFill>
              <a:srgbClr val="FB97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圓角矩形 169"/>
          <p:cNvSpPr/>
          <p:nvPr/>
        </p:nvSpPr>
        <p:spPr>
          <a:xfrm rot="21269663">
            <a:off x="4556511" y="295588"/>
            <a:ext cx="7226213" cy="6122180"/>
          </a:xfrm>
          <a:prstGeom prst="roundRect">
            <a:avLst/>
          </a:prstGeom>
          <a:noFill/>
          <a:ln w="57150">
            <a:solidFill>
              <a:srgbClr val="FB97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>
          <a:xfrm rot="1981142">
            <a:off x="9713216" y="3578026"/>
            <a:ext cx="1004691" cy="2384982"/>
          </a:xfrm>
          <a:prstGeom prst="roundRect">
            <a:avLst/>
          </a:prstGeom>
          <a:noFill/>
          <a:ln w="38100">
            <a:solidFill>
              <a:srgbClr val="CDCD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圓角矩形 100"/>
          <p:cNvSpPr/>
          <p:nvPr/>
        </p:nvSpPr>
        <p:spPr>
          <a:xfrm rot="5400000">
            <a:off x="5840092" y="4388520"/>
            <a:ext cx="1457371" cy="2910246"/>
          </a:xfrm>
          <a:prstGeom prst="roundRect">
            <a:avLst/>
          </a:prstGeom>
          <a:noFill/>
          <a:ln w="38100">
            <a:solidFill>
              <a:srgbClr val="CDCD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4949956" y="3913321"/>
            <a:ext cx="3413684" cy="2764064"/>
          </a:xfrm>
          <a:prstGeom prst="roundRect">
            <a:avLst/>
          </a:prstGeom>
          <a:noFill/>
          <a:ln w="38100">
            <a:solidFill>
              <a:srgbClr val="CDCD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4418528" y="1806580"/>
            <a:ext cx="2339184" cy="3068482"/>
          </a:xfrm>
          <a:prstGeom prst="roundRect">
            <a:avLst/>
          </a:prstGeom>
          <a:noFill/>
          <a:ln w="38100">
            <a:solidFill>
              <a:srgbClr val="CDCD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圓角矩形 107"/>
          <p:cNvSpPr/>
          <p:nvPr/>
        </p:nvSpPr>
        <p:spPr>
          <a:xfrm rot="898526">
            <a:off x="727887" y="2965318"/>
            <a:ext cx="884882" cy="2617784"/>
          </a:xfrm>
          <a:prstGeom prst="roundRect">
            <a:avLst/>
          </a:prstGeom>
          <a:noFill/>
          <a:ln w="38100">
            <a:solidFill>
              <a:srgbClr val="CDCD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5151341" y="542639"/>
            <a:ext cx="696684" cy="696684"/>
            <a:chOff x="5390607" y="2760619"/>
            <a:chExt cx="696684" cy="696684"/>
          </a:xfrm>
        </p:grpSpPr>
        <p:sp>
          <p:nvSpPr>
            <p:cNvPr id="43" name="橢圓 4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7</a:t>
              </a:r>
              <a:endParaRPr lang="zh-TW" altLang="en-US" sz="3200" b="1" dirty="0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939172" y="1853100"/>
            <a:ext cx="696684" cy="696684"/>
            <a:chOff x="5390607" y="2760619"/>
            <a:chExt cx="696684" cy="696684"/>
          </a:xfrm>
        </p:grpSpPr>
        <p:sp>
          <p:nvSpPr>
            <p:cNvPr id="79" name="橢圓 78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</a:t>
              </a:r>
              <a:endParaRPr lang="zh-TW" altLang="en-US" sz="3200" b="1" dirty="0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4519633" y="3163799"/>
            <a:ext cx="696684" cy="696684"/>
            <a:chOff x="5390607" y="2760619"/>
            <a:chExt cx="696684" cy="696684"/>
          </a:xfrm>
        </p:grpSpPr>
        <p:sp>
          <p:nvSpPr>
            <p:cNvPr id="82" name="橢圓 81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8</a:t>
              </a:r>
              <a:endParaRPr lang="zh-TW" altLang="en-US" sz="3200" b="1" dirty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46501" y="2879295"/>
            <a:ext cx="696684" cy="696684"/>
            <a:chOff x="5390607" y="2760619"/>
            <a:chExt cx="696684" cy="696684"/>
          </a:xfrm>
        </p:grpSpPr>
        <p:sp>
          <p:nvSpPr>
            <p:cNvPr id="85" name="橢圓 8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</a:t>
              </a:r>
              <a:endParaRPr lang="zh-TW" altLang="en-US" sz="3200" b="1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5478890" y="4006769"/>
            <a:ext cx="696684" cy="696684"/>
            <a:chOff x="5390607" y="2760619"/>
            <a:chExt cx="696684" cy="696684"/>
          </a:xfrm>
        </p:grpSpPr>
        <p:sp>
          <p:nvSpPr>
            <p:cNvPr id="93" name="橢圓 92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0</a:t>
              </a:r>
              <a:endParaRPr lang="zh-TW" altLang="en-US" sz="3200" b="1" dirty="0"/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5224810" y="5576072"/>
            <a:ext cx="696684" cy="696684"/>
            <a:chOff x="5390607" y="2760619"/>
            <a:chExt cx="696684" cy="696684"/>
          </a:xfrm>
        </p:grpSpPr>
        <p:sp>
          <p:nvSpPr>
            <p:cNvPr id="105" name="橢圓 10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20</a:t>
              </a:r>
              <a:endParaRPr lang="zh-TW" altLang="en-US" sz="3200" b="1" dirty="0"/>
            </a:p>
          </p:txBody>
        </p:sp>
      </p:grpSp>
      <p:cxnSp>
        <p:nvCxnSpPr>
          <p:cNvPr id="110" name="直線單箭頭接點 109"/>
          <p:cNvCxnSpPr/>
          <p:nvPr/>
        </p:nvCxnSpPr>
        <p:spPr>
          <a:xfrm>
            <a:off x="5981238" y="5941609"/>
            <a:ext cx="560526" cy="482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群組 139"/>
          <p:cNvGrpSpPr/>
          <p:nvPr/>
        </p:nvGrpSpPr>
        <p:grpSpPr>
          <a:xfrm>
            <a:off x="7781795" y="1033604"/>
            <a:ext cx="696684" cy="696684"/>
            <a:chOff x="5390607" y="2760619"/>
            <a:chExt cx="696684" cy="696684"/>
          </a:xfrm>
        </p:grpSpPr>
        <p:sp>
          <p:nvSpPr>
            <p:cNvPr id="141" name="橢圓 14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6</a:t>
              </a:r>
              <a:endParaRPr lang="zh-TW" altLang="en-US" sz="3200" b="1" dirty="0"/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8363522" y="2805624"/>
            <a:ext cx="696684" cy="696684"/>
            <a:chOff x="5390607" y="2760619"/>
            <a:chExt cx="696684" cy="696684"/>
          </a:xfrm>
        </p:grpSpPr>
        <p:sp>
          <p:nvSpPr>
            <p:cNvPr id="147" name="橢圓 14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1</a:t>
              </a:r>
              <a:endParaRPr lang="zh-TW" altLang="en-US" sz="3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416188" y="1759051"/>
            <a:ext cx="696684" cy="696684"/>
            <a:chOff x="5390607" y="2760619"/>
            <a:chExt cx="696684" cy="696684"/>
          </a:xfrm>
        </p:grpSpPr>
        <p:sp>
          <p:nvSpPr>
            <p:cNvPr id="150" name="橢圓 149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4</a:t>
              </a:r>
              <a:endParaRPr lang="zh-TW" altLang="en-US" sz="3200" b="1" dirty="0"/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10283443" y="3749169"/>
            <a:ext cx="696684" cy="696684"/>
            <a:chOff x="5390607" y="2760619"/>
            <a:chExt cx="696684" cy="696684"/>
          </a:xfrm>
        </p:grpSpPr>
        <p:sp>
          <p:nvSpPr>
            <p:cNvPr id="157" name="橢圓 15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5</a:t>
              </a:r>
              <a:endParaRPr lang="zh-TW" altLang="en-US" sz="3200" b="1" dirty="0"/>
            </a:p>
          </p:txBody>
        </p:sp>
      </p:grpSp>
      <p:cxnSp>
        <p:nvCxnSpPr>
          <p:cNvPr id="159" name="直線單箭頭接點 158"/>
          <p:cNvCxnSpPr/>
          <p:nvPr/>
        </p:nvCxnSpPr>
        <p:spPr>
          <a:xfrm>
            <a:off x="8828568" y="3518058"/>
            <a:ext cx="775675" cy="15123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" name="群組 164"/>
          <p:cNvGrpSpPr/>
          <p:nvPr/>
        </p:nvGrpSpPr>
        <p:grpSpPr>
          <a:xfrm>
            <a:off x="9525416" y="4972441"/>
            <a:ext cx="696684" cy="696684"/>
            <a:chOff x="5390607" y="2760619"/>
            <a:chExt cx="696684" cy="696684"/>
          </a:xfrm>
        </p:grpSpPr>
        <p:sp>
          <p:nvSpPr>
            <p:cNvPr id="166" name="橢圓 165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5542713" y="279015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9</a:t>
              </a:r>
              <a:endParaRPr lang="zh-TW" altLang="en-US" sz="3200" b="1" dirty="0"/>
            </a:p>
          </p:txBody>
        </p:sp>
      </p:grpSp>
      <p:cxnSp>
        <p:nvCxnSpPr>
          <p:cNvPr id="169" name="直線單箭頭接點 168"/>
          <p:cNvCxnSpPr/>
          <p:nvPr/>
        </p:nvCxnSpPr>
        <p:spPr>
          <a:xfrm>
            <a:off x="10049544" y="2401671"/>
            <a:ext cx="532938" cy="1270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>
            <a:off x="10089460" y="4444382"/>
            <a:ext cx="336866" cy="5477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9753775" y="2480584"/>
            <a:ext cx="112328" cy="24487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圓角矩形 176"/>
          <p:cNvSpPr/>
          <p:nvPr/>
        </p:nvSpPr>
        <p:spPr>
          <a:xfrm rot="19772355">
            <a:off x="8347261" y="426101"/>
            <a:ext cx="2356280" cy="560424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 rot="317918">
            <a:off x="9810889" y="7498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5482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麻花瓣</a:t>
            </a:r>
            <a:endParaRPr lang="zh-TW" altLang="en-US" b="1" u="sng" dirty="0">
              <a:solidFill>
                <a:srgbClr val="5482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9" name="直線單箭頭接點 188"/>
          <p:cNvCxnSpPr/>
          <p:nvPr/>
        </p:nvCxnSpPr>
        <p:spPr>
          <a:xfrm flipH="1">
            <a:off x="8962818" y="2386696"/>
            <a:ext cx="489903" cy="4878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" name="群組 118"/>
          <p:cNvGrpSpPr/>
          <p:nvPr/>
        </p:nvGrpSpPr>
        <p:grpSpPr>
          <a:xfrm>
            <a:off x="1801055" y="1702127"/>
            <a:ext cx="696684" cy="696684"/>
            <a:chOff x="5390607" y="2760619"/>
            <a:chExt cx="696684" cy="696684"/>
          </a:xfrm>
        </p:grpSpPr>
        <p:sp>
          <p:nvSpPr>
            <p:cNvPr id="127" name="橢圓 126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30</a:t>
              </a:r>
              <a:endParaRPr lang="zh-TW" altLang="en-US" sz="32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1040896" y="3093057"/>
            <a:ext cx="696684" cy="696684"/>
            <a:chOff x="5390607" y="2760619"/>
            <a:chExt cx="696684" cy="696684"/>
          </a:xfrm>
        </p:grpSpPr>
        <p:sp>
          <p:nvSpPr>
            <p:cNvPr id="131" name="橢圓 130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31</a:t>
              </a:r>
              <a:endParaRPr lang="zh-TW" altLang="en-US" sz="3200" b="1" dirty="0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594583" y="4746680"/>
            <a:ext cx="696684" cy="696684"/>
            <a:chOff x="5390607" y="2760619"/>
            <a:chExt cx="696684" cy="696684"/>
          </a:xfrm>
        </p:grpSpPr>
        <p:sp>
          <p:nvSpPr>
            <p:cNvPr id="135" name="橢圓 134"/>
            <p:cNvSpPr/>
            <p:nvPr/>
          </p:nvSpPr>
          <p:spPr>
            <a:xfrm>
              <a:off x="5390607" y="2760619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5436639" y="280802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smtClean="0"/>
                <a:t>32</a:t>
              </a:r>
              <a:endParaRPr lang="zh-TW" altLang="en-US" sz="3200" b="1" dirty="0"/>
            </a:p>
          </p:txBody>
        </p:sp>
      </p:grpSp>
      <p:cxnSp>
        <p:nvCxnSpPr>
          <p:cNvPr id="137" name="直線單箭頭接點 136"/>
          <p:cNvCxnSpPr/>
          <p:nvPr/>
        </p:nvCxnSpPr>
        <p:spPr>
          <a:xfrm flipH="1">
            <a:off x="1561815" y="2381712"/>
            <a:ext cx="380273" cy="7124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2059936" y="3189061"/>
            <a:ext cx="1877804" cy="1877804"/>
            <a:chOff x="2336995" y="3174196"/>
            <a:chExt cx="1877804" cy="1877804"/>
          </a:xfrm>
        </p:grpSpPr>
        <p:sp>
          <p:nvSpPr>
            <p:cNvPr id="48" name="橢圓 47"/>
            <p:cNvSpPr/>
            <p:nvPr/>
          </p:nvSpPr>
          <p:spPr>
            <a:xfrm>
              <a:off x="2336995" y="3174196"/>
              <a:ext cx="1877804" cy="187780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954677" y="3561818"/>
              <a:ext cx="842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u="sng" dirty="0" smtClean="0"/>
                <a:t>10</a:t>
              </a:r>
              <a:endParaRPr lang="zh-TW" altLang="en-US" sz="3200" b="1" u="sng" dirty="0"/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2678123" y="4129890"/>
              <a:ext cx="1215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11, 12, 13</a:t>
              </a:r>
            </a:p>
            <a:p>
              <a:r>
                <a:rPr lang="en-US" altLang="zh-TW" sz="2000" b="1" dirty="0" smtClean="0"/>
                <a:t>14, 15, 16</a:t>
              </a:r>
              <a:endParaRPr lang="zh-TW" altLang="en-US" sz="2000" b="1" dirty="0"/>
            </a:p>
          </p:txBody>
        </p:sp>
      </p:grpSp>
      <p:sp>
        <p:nvSpPr>
          <p:cNvPr id="144" name="文字方塊 143"/>
          <p:cNvSpPr txBox="1"/>
          <p:nvPr/>
        </p:nvSpPr>
        <p:spPr>
          <a:xfrm rot="185165">
            <a:off x="2624039" y="3300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89341" y="5174635"/>
            <a:ext cx="1344560" cy="1344560"/>
            <a:chOff x="6855759" y="4964594"/>
            <a:chExt cx="1559644" cy="1559644"/>
          </a:xfrm>
        </p:grpSpPr>
        <p:sp>
          <p:nvSpPr>
            <p:cNvPr id="155" name="橢圓 154"/>
            <p:cNvSpPr/>
            <p:nvPr/>
          </p:nvSpPr>
          <p:spPr>
            <a:xfrm>
              <a:off x="6855759" y="4964594"/>
              <a:ext cx="1559644" cy="155964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7322786" y="5294247"/>
              <a:ext cx="842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u="sng" dirty="0" smtClean="0"/>
                <a:t>21</a:t>
              </a:r>
              <a:endParaRPr lang="zh-TW" altLang="en-US" sz="3200" b="1" u="sng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010002" y="5913634"/>
              <a:ext cx="1344751" cy="42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22, 23, 24</a:t>
              </a:r>
              <a:endParaRPr lang="zh-TW" altLang="en-US" b="1" dirty="0"/>
            </a:p>
          </p:txBody>
        </p:sp>
      </p:grpSp>
      <p:sp>
        <p:nvSpPr>
          <p:cNvPr id="91" name="圓角矩形 90"/>
          <p:cNvSpPr/>
          <p:nvPr/>
        </p:nvSpPr>
        <p:spPr>
          <a:xfrm>
            <a:off x="5365849" y="1639270"/>
            <a:ext cx="5882304" cy="4177400"/>
          </a:xfrm>
          <a:custGeom>
            <a:avLst/>
            <a:gdLst>
              <a:gd name="connsiteX0" fmla="*/ 0 w 5585124"/>
              <a:gd name="connsiteY0" fmla="*/ 675374 h 4052161"/>
              <a:gd name="connsiteX1" fmla="*/ 675374 w 5585124"/>
              <a:gd name="connsiteY1" fmla="*/ 0 h 4052161"/>
              <a:gd name="connsiteX2" fmla="*/ 4909750 w 5585124"/>
              <a:gd name="connsiteY2" fmla="*/ 0 h 4052161"/>
              <a:gd name="connsiteX3" fmla="*/ 5585124 w 5585124"/>
              <a:gd name="connsiteY3" fmla="*/ 675374 h 4052161"/>
              <a:gd name="connsiteX4" fmla="*/ 5585124 w 5585124"/>
              <a:gd name="connsiteY4" fmla="*/ 3376787 h 4052161"/>
              <a:gd name="connsiteX5" fmla="*/ 4909750 w 5585124"/>
              <a:gd name="connsiteY5" fmla="*/ 4052161 h 4052161"/>
              <a:gd name="connsiteX6" fmla="*/ 675374 w 5585124"/>
              <a:gd name="connsiteY6" fmla="*/ 4052161 h 4052161"/>
              <a:gd name="connsiteX7" fmla="*/ 0 w 5585124"/>
              <a:gd name="connsiteY7" fmla="*/ 3376787 h 4052161"/>
              <a:gd name="connsiteX8" fmla="*/ 0 w 558512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804914 w 5714664"/>
              <a:gd name="connsiteY6" fmla="*/ 405216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964934 w 5714664"/>
              <a:gd name="connsiteY6" fmla="*/ 292440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964934 w 5714664"/>
              <a:gd name="connsiteY6" fmla="*/ 292440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128361"/>
              <a:gd name="connsiteX1" fmla="*/ 804914 w 5714664"/>
              <a:gd name="connsiteY1" fmla="*/ 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129540 w 5714664"/>
              <a:gd name="connsiteY8" fmla="*/ 675374 h 4128361"/>
              <a:gd name="connsiteX0" fmla="*/ 274320 w 5714664"/>
              <a:gd name="connsiteY0" fmla="*/ 820154 h 4128361"/>
              <a:gd name="connsiteX1" fmla="*/ 804914 w 5714664"/>
              <a:gd name="connsiteY1" fmla="*/ 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820154 h 4128361"/>
              <a:gd name="connsiteX1" fmla="*/ 1124954 w 5714664"/>
              <a:gd name="connsiteY1" fmla="*/ 99060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820154 h 4128361"/>
              <a:gd name="connsiteX1" fmla="*/ 1124954 w 5714664"/>
              <a:gd name="connsiteY1" fmla="*/ 99060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949694 h 4257901"/>
              <a:gd name="connsiteX1" fmla="*/ 1124954 w 5714664"/>
              <a:gd name="connsiteY1" fmla="*/ 1120140 h 4257901"/>
              <a:gd name="connsiteX2" fmla="*/ 4963090 w 5714664"/>
              <a:gd name="connsiteY2" fmla="*/ 0 h 4257901"/>
              <a:gd name="connsiteX3" fmla="*/ 5714664 w 5714664"/>
              <a:gd name="connsiteY3" fmla="*/ 804914 h 4257901"/>
              <a:gd name="connsiteX4" fmla="*/ 5714664 w 5714664"/>
              <a:gd name="connsiteY4" fmla="*/ 3506327 h 4257901"/>
              <a:gd name="connsiteX5" fmla="*/ 4490650 w 5714664"/>
              <a:gd name="connsiteY5" fmla="*/ 4257901 h 4257901"/>
              <a:gd name="connsiteX6" fmla="*/ 964934 w 5714664"/>
              <a:gd name="connsiteY6" fmla="*/ 3053941 h 4257901"/>
              <a:gd name="connsiteX7" fmla="*/ 0 w 5714664"/>
              <a:gd name="connsiteY7" fmla="*/ 3148187 h 4257901"/>
              <a:gd name="connsiteX8" fmla="*/ 274320 w 5714664"/>
              <a:gd name="connsiteY8" fmla="*/ 949694 h 4257901"/>
              <a:gd name="connsiteX0" fmla="*/ 274320 w 5714664"/>
              <a:gd name="connsiteY0" fmla="*/ 949694 h 4257901"/>
              <a:gd name="connsiteX1" fmla="*/ 1124954 w 5714664"/>
              <a:gd name="connsiteY1" fmla="*/ 1120140 h 4257901"/>
              <a:gd name="connsiteX2" fmla="*/ 4963090 w 5714664"/>
              <a:gd name="connsiteY2" fmla="*/ 0 h 4257901"/>
              <a:gd name="connsiteX3" fmla="*/ 5371764 w 5714664"/>
              <a:gd name="connsiteY3" fmla="*/ 1246874 h 4257901"/>
              <a:gd name="connsiteX4" fmla="*/ 5714664 w 5714664"/>
              <a:gd name="connsiteY4" fmla="*/ 3506327 h 4257901"/>
              <a:gd name="connsiteX5" fmla="*/ 4490650 w 5714664"/>
              <a:gd name="connsiteY5" fmla="*/ 4257901 h 4257901"/>
              <a:gd name="connsiteX6" fmla="*/ 964934 w 5714664"/>
              <a:gd name="connsiteY6" fmla="*/ 3053941 h 4257901"/>
              <a:gd name="connsiteX7" fmla="*/ 0 w 5714664"/>
              <a:gd name="connsiteY7" fmla="*/ 3148187 h 4257901"/>
              <a:gd name="connsiteX8" fmla="*/ 274320 w 5714664"/>
              <a:gd name="connsiteY8" fmla="*/ 949694 h 4257901"/>
              <a:gd name="connsiteX0" fmla="*/ 274320 w 5714664"/>
              <a:gd name="connsiteY0" fmla="*/ 949694 h 4288381"/>
              <a:gd name="connsiteX1" fmla="*/ 1124954 w 5714664"/>
              <a:gd name="connsiteY1" fmla="*/ 1120140 h 4288381"/>
              <a:gd name="connsiteX2" fmla="*/ 4963090 w 5714664"/>
              <a:gd name="connsiteY2" fmla="*/ 0 h 4288381"/>
              <a:gd name="connsiteX3" fmla="*/ 5371764 w 5714664"/>
              <a:gd name="connsiteY3" fmla="*/ 1246874 h 4288381"/>
              <a:gd name="connsiteX4" fmla="*/ 5714664 w 5714664"/>
              <a:gd name="connsiteY4" fmla="*/ 3506327 h 4288381"/>
              <a:gd name="connsiteX5" fmla="*/ 4513510 w 5714664"/>
              <a:gd name="connsiteY5" fmla="*/ 4288381 h 4288381"/>
              <a:gd name="connsiteX6" fmla="*/ 964934 w 5714664"/>
              <a:gd name="connsiteY6" fmla="*/ 3053941 h 4288381"/>
              <a:gd name="connsiteX7" fmla="*/ 0 w 5714664"/>
              <a:gd name="connsiteY7" fmla="*/ 3148187 h 4288381"/>
              <a:gd name="connsiteX8" fmla="*/ 274320 w 5714664"/>
              <a:gd name="connsiteY8" fmla="*/ 949694 h 4288381"/>
              <a:gd name="connsiteX0" fmla="*/ 403860 w 5844204"/>
              <a:gd name="connsiteY0" fmla="*/ 9496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094474 w 5844204"/>
              <a:gd name="connsiteY6" fmla="*/ 3053941 h 4288381"/>
              <a:gd name="connsiteX7" fmla="*/ 0 w 5844204"/>
              <a:gd name="connsiteY7" fmla="*/ 2995787 h 4288381"/>
              <a:gd name="connsiteX8" fmla="*/ 403860 w 5844204"/>
              <a:gd name="connsiteY8" fmla="*/ 949694 h 4288381"/>
              <a:gd name="connsiteX0" fmla="*/ 403860 w 5844204"/>
              <a:gd name="connsiteY0" fmla="*/ 9496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40194 w 5844204"/>
              <a:gd name="connsiteY6" fmla="*/ 3153001 h 4288381"/>
              <a:gd name="connsiteX7" fmla="*/ 0 w 5844204"/>
              <a:gd name="connsiteY7" fmla="*/ 2995787 h 4288381"/>
              <a:gd name="connsiteX8" fmla="*/ 403860 w 5844204"/>
              <a:gd name="connsiteY8" fmla="*/ 949694 h 4288381"/>
              <a:gd name="connsiteX0" fmla="*/ 297180 w 5844204"/>
              <a:gd name="connsiteY0" fmla="*/ 15592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40194 w 5844204"/>
              <a:gd name="connsiteY6" fmla="*/ 3153001 h 4288381"/>
              <a:gd name="connsiteX7" fmla="*/ 0 w 5844204"/>
              <a:gd name="connsiteY7" fmla="*/ 2995787 h 4288381"/>
              <a:gd name="connsiteX8" fmla="*/ 297180 w 5844204"/>
              <a:gd name="connsiteY8" fmla="*/ 1559294 h 4288381"/>
              <a:gd name="connsiteX0" fmla="*/ 297180 w 5844204"/>
              <a:gd name="connsiteY0" fmla="*/ 15592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55434 w 5844204"/>
              <a:gd name="connsiteY6" fmla="*/ 3236821 h 4288381"/>
              <a:gd name="connsiteX7" fmla="*/ 0 w 5844204"/>
              <a:gd name="connsiteY7" fmla="*/ 2995787 h 4288381"/>
              <a:gd name="connsiteX8" fmla="*/ 297180 w 5844204"/>
              <a:gd name="connsiteY8" fmla="*/ 1559294 h 4288381"/>
              <a:gd name="connsiteX0" fmla="*/ 297180 w 5844204"/>
              <a:gd name="connsiteY0" fmla="*/ 1475474 h 4204561"/>
              <a:gd name="connsiteX1" fmla="*/ 1254494 w 5844204"/>
              <a:gd name="connsiteY1" fmla="*/ 1036320 h 4204561"/>
              <a:gd name="connsiteX2" fmla="*/ 4635430 w 5844204"/>
              <a:gd name="connsiteY2" fmla="*/ 0 h 4204561"/>
              <a:gd name="connsiteX3" fmla="*/ 5501304 w 5844204"/>
              <a:gd name="connsiteY3" fmla="*/ 1163054 h 4204561"/>
              <a:gd name="connsiteX4" fmla="*/ 5844204 w 5844204"/>
              <a:gd name="connsiteY4" fmla="*/ 3422507 h 4204561"/>
              <a:gd name="connsiteX5" fmla="*/ 4643050 w 5844204"/>
              <a:gd name="connsiteY5" fmla="*/ 4204561 h 4204561"/>
              <a:gd name="connsiteX6" fmla="*/ 1155434 w 5844204"/>
              <a:gd name="connsiteY6" fmla="*/ 3153001 h 4204561"/>
              <a:gd name="connsiteX7" fmla="*/ 0 w 5844204"/>
              <a:gd name="connsiteY7" fmla="*/ 2911967 h 4204561"/>
              <a:gd name="connsiteX8" fmla="*/ 297180 w 5844204"/>
              <a:gd name="connsiteY8" fmla="*/ 1475474 h 4204561"/>
              <a:gd name="connsiteX0" fmla="*/ 297180 w 5874684"/>
              <a:gd name="connsiteY0" fmla="*/ 1475474 h 4204561"/>
              <a:gd name="connsiteX1" fmla="*/ 1254494 w 5874684"/>
              <a:gd name="connsiteY1" fmla="*/ 1036320 h 4204561"/>
              <a:gd name="connsiteX2" fmla="*/ 4635430 w 5874684"/>
              <a:gd name="connsiteY2" fmla="*/ 0 h 4204561"/>
              <a:gd name="connsiteX3" fmla="*/ 5501304 w 5874684"/>
              <a:gd name="connsiteY3" fmla="*/ 1163054 h 4204561"/>
              <a:gd name="connsiteX4" fmla="*/ 5874684 w 5874684"/>
              <a:gd name="connsiteY4" fmla="*/ 3323447 h 4204561"/>
              <a:gd name="connsiteX5" fmla="*/ 4643050 w 5874684"/>
              <a:gd name="connsiteY5" fmla="*/ 4204561 h 4204561"/>
              <a:gd name="connsiteX6" fmla="*/ 1155434 w 5874684"/>
              <a:gd name="connsiteY6" fmla="*/ 3153001 h 4204561"/>
              <a:gd name="connsiteX7" fmla="*/ 0 w 5874684"/>
              <a:gd name="connsiteY7" fmla="*/ 2911967 h 4204561"/>
              <a:gd name="connsiteX8" fmla="*/ 297180 w 5874684"/>
              <a:gd name="connsiteY8" fmla="*/ 1475474 h 4204561"/>
              <a:gd name="connsiteX0" fmla="*/ 297180 w 5874684"/>
              <a:gd name="connsiteY0" fmla="*/ 1475474 h 4204561"/>
              <a:gd name="connsiteX1" fmla="*/ 1254494 w 5874684"/>
              <a:gd name="connsiteY1" fmla="*/ 1036320 h 4204561"/>
              <a:gd name="connsiteX2" fmla="*/ 4635430 w 5874684"/>
              <a:gd name="connsiteY2" fmla="*/ 0 h 4204561"/>
              <a:gd name="connsiteX3" fmla="*/ 5333664 w 5874684"/>
              <a:gd name="connsiteY3" fmla="*/ 1239254 h 4204561"/>
              <a:gd name="connsiteX4" fmla="*/ 5874684 w 5874684"/>
              <a:gd name="connsiteY4" fmla="*/ 3323447 h 4204561"/>
              <a:gd name="connsiteX5" fmla="*/ 4643050 w 5874684"/>
              <a:gd name="connsiteY5" fmla="*/ 4204561 h 4204561"/>
              <a:gd name="connsiteX6" fmla="*/ 1155434 w 5874684"/>
              <a:gd name="connsiteY6" fmla="*/ 3153001 h 4204561"/>
              <a:gd name="connsiteX7" fmla="*/ 0 w 5874684"/>
              <a:gd name="connsiteY7" fmla="*/ 2911967 h 4204561"/>
              <a:gd name="connsiteX8" fmla="*/ 297180 w 5874684"/>
              <a:gd name="connsiteY8" fmla="*/ 1475474 h 4204561"/>
              <a:gd name="connsiteX0" fmla="*/ 297180 w 5882304"/>
              <a:gd name="connsiteY0" fmla="*/ 1475474 h 4204561"/>
              <a:gd name="connsiteX1" fmla="*/ 1254494 w 5882304"/>
              <a:gd name="connsiteY1" fmla="*/ 1036320 h 4204561"/>
              <a:gd name="connsiteX2" fmla="*/ 4635430 w 5882304"/>
              <a:gd name="connsiteY2" fmla="*/ 0 h 4204561"/>
              <a:gd name="connsiteX3" fmla="*/ 5333664 w 5882304"/>
              <a:gd name="connsiteY3" fmla="*/ 1239254 h 4204561"/>
              <a:gd name="connsiteX4" fmla="*/ 5882304 w 5882304"/>
              <a:gd name="connsiteY4" fmla="*/ 2774807 h 4204561"/>
              <a:gd name="connsiteX5" fmla="*/ 4643050 w 5882304"/>
              <a:gd name="connsiteY5" fmla="*/ 4204561 h 4204561"/>
              <a:gd name="connsiteX6" fmla="*/ 1155434 w 5882304"/>
              <a:gd name="connsiteY6" fmla="*/ 3153001 h 4204561"/>
              <a:gd name="connsiteX7" fmla="*/ 0 w 5882304"/>
              <a:gd name="connsiteY7" fmla="*/ 2911967 h 4204561"/>
              <a:gd name="connsiteX8" fmla="*/ 297180 w 5882304"/>
              <a:gd name="connsiteY8" fmla="*/ 1475474 h 4204561"/>
              <a:gd name="connsiteX0" fmla="*/ 297180 w 5882304"/>
              <a:gd name="connsiteY0" fmla="*/ 1475474 h 4204561"/>
              <a:gd name="connsiteX1" fmla="*/ 1254494 w 5882304"/>
              <a:gd name="connsiteY1" fmla="*/ 1036320 h 4204561"/>
              <a:gd name="connsiteX2" fmla="*/ 4635430 w 5882304"/>
              <a:gd name="connsiteY2" fmla="*/ 0 h 4204561"/>
              <a:gd name="connsiteX3" fmla="*/ 5333664 w 5882304"/>
              <a:gd name="connsiteY3" fmla="*/ 1239254 h 4204561"/>
              <a:gd name="connsiteX4" fmla="*/ 5882304 w 5882304"/>
              <a:gd name="connsiteY4" fmla="*/ 2774807 h 4204561"/>
              <a:gd name="connsiteX5" fmla="*/ 4376350 w 5882304"/>
              <a:gd name="connsiteY5" fmla="*/ 4204561 h 4204561"/>
              <a:gd name="connsiteX6" fmla="*/ 1155434 w 5882304"/>
              <a:gd name="connsiteY6" fmla="*/ 3153001 h 4204561"/>
              <a:gd name="connsiteX7" fmla="*/ 0 w 5882304"/>
              <a:gd name="connsiteY7" fmla="*/ 2911967 h 4204561"/>
              <a:gd name="connsiteX8" fmla="*/ 297180 w 5882304"/>
              <a:gd name="connsiteY8" fmla="*/ 1475474 h 4204561"/>
              <a:gd name="connsiteX0" fmla="*/ 297180 w 5882304"/>
              <a:gd name="connsiteY0" fmla="*/ 1566009 h 4295096"/>
              <a:gd name="connsiteX1" fmla="*/ 1254494 w 5882304"/>
              <a:gd name="connsiteY1" fmla="*/ 1126855 h 4295096"/>
              <a:gd name="connsiteX2" fmla="*/ 4572056 w 5882304"/>
              <a:gd name="connsiteY2" fmla="*/ 0 h 4295096"/>
              <a:gd name="connsiteX3" fmla="*/ 5333664 w 5882304"/>
              <a:gd name="connsiteY3" fmla="*/ 1329789 h 4295096"/>
              <a:gd name="connsiteX4" fmla="*/ 5882304 w 5882304"/>
              <a:gd name="connsiteY4" fmla="*/ 2865342 h 4295096"/>
              <a:gd name="connsiteX5" fmla="*/ 4376350 w 5882304"/>
              <a:gd name="connsiteY5" fmla="*/ 4295096 h 4295096"/>
              <a:gd name="connsiteX6" fmla="*/ 1155434 w 5882304"/>
              <a:gd name="connsiteY6" fmla="*/ 3243536 h 4295096"/>
              <a:gd name="connsiteX7" fmla="*/ 0 w 5882304"/>
              <a:gd name="connsiteY7" fmla="*/ 3002502 h 4295096"/>
              <a:gd name="connsiteX8" fmla="*/ 297180 w 5882304"/>
              <a:gd name="connsiteY8" fmla="*/ 1566009 h 4295096"/>
              <a:gd name="connsiteX0" fmla="*/ 297180 w 5882304"/>
              <a:gd name="connsiteY0" fmla="*/ 1384939 h 4114026"/>
              <a:gd name="connsiteX1" fmla="*/ 1254494 w 5882304"/>
              <a:gd name="connsiteY1" fmla="*/ 945785 h 4114026"/>
              <a:gd name="connsiteX2" fmla="*/ 4445308 w 5882304"/>
              <a:gd name="connsiteY2" fmla="*/ 0 h 4114026"/>
              <a:gd name="connsiteX3" fmla="*/ 5333664 w 5882304"/>
              <a:gd name="connsiteY3" fmla="*/ 1148719 h 4114026"/>
              <a:gd name="connsiteX4" fmla="*/ 5882304 w 5882304"/>
              <a:gd name="connsiteY4" fmla="*/ 2684272 h 4114026"/>
              <a:gd name="connsiteX5" fmla="*/ 4376350 w 5882304"/>
              <a:gd name="connsiteY5" fmla="*/ 4114026 h 4114026"/>
              <a:gd name="connsiteX6" fmla="*/ 1155434 w 5882304"/>
              <a:gd name="connsiteY6" fmla="*/ 3062466 h 4114026"/>
              <a:gd name="connsiteX7" fmla="*/ 0 w 5882304"/>
              <a:gd name="connsiteY7" fmla="*/ 2821432 h 4114026"/>
              <a:gd name="connsiteX8" fmla="*/ 297180 w 5882304"/>
              <a:gd name="connsiteY8" fmla="*/ 1384939 h 4114026"/>
              <a:gd name="connsiteX0" fmla="*/ 297180 w 5882304"/>
              <a:gd name="connsiteY0" fmla="*/ 1448313 h 4177400"/>
              <a:gd name="connsiteX1" fmla="*/ 1254494 w 5882304"/>
              <a:gd name="connsiteY1" fmla="*/ 1009159 h 4177400"/>
              <a:gd name="connsiteX2" fmla="*/ 4400041 w 5882304"/>
              <a:gd name="connsiteY2" fmla="*/ 0 h 4177400"/>
              <a:gd name="connsiteX3" fmla="*/ 5333664 w 5882304"/>
              <a:gd name="connsiteY3" fmla="*/ 1212093 h 4177400"/>
              <a:gd name="connsiteX4" fmla="*/ 5882304 w 5882304"/>
              <a:gd name="connsiteY4" fmla="*/ 2747646 h 4177400"/>
              <a:gd name="connsiteX5" fmla="*/ 4376350 w 5882304"/>
              <a:gd name="connsiteY5" fmla="*/ 4177400 h 4177400"/>
              <a:gd name="connsiteX6" fmla="*/ 1155434 w 5882304"/>
              <a:gd name="connsiteY6" fmla="*/ 3125840 h 4177400"/>
              <a:gd name="connsiteX7" fmla="*/ 0 w 5882304"/>
              <a:gd name="connsiteY7" fmla="*/ 2884806 h 4177400"/>
              <a:gd name="connsiteX8" fmla="*/ 297180 w 5882304"/>
              <a:gd name="connsiteY8" fmla="*/ 1448313 h 4177400"/>
              <a:gd name="connsiteX0" fmla="*/ 297180 w 5882304"/>
              <a:gd name="connsiteY0" fmla="*/ 1448313 h 4177400"/>
              <a:gd name="connsiteX1" fmla="*/ 1254494 w 5882304"/>
              <a:gd name="connsiteY1" fmla="*/ 1009159 h 4177400"/>
              <a:gd name="connsiteX2" fmla="*/ 4400041 w 5882304"/>
              <a:gd name="connsiteY2" fmla="*/ 0 h 4177400"/>
              <a:gd name="connsiteX3" fmla="*/ 5333664 w 5882304"/>
              <a:gd name="connsiteY3" fmla="*/ 1212093 h 4177400"/>
              <a:gd name="connsiteX4" fmla="*/ 5882304 w 5882304"/>
              <a:gd name="connsiteY4" fmla="*/ 2747646 h 4177400"/>
              <a:gd name="connsiteX5" fmla="*/ 4376350 w 5882304"/>
              <a:gd name="connsiteY5" fmla="*/ 4177400 h 4177400"/>
              <a:gd name="connsiteX6" fmla="*/ 1155434 w 5882304"/>
              <a:gd name="connsiteY6" fmla="*/ 3125840 h 4177400"/>
              <a:gd name="connsiteX7" fmla="*/ 0 w 5882304"/>
              <a:gd name="connsiteY7" fmla="*/ 2884806 h 4177400"/>
              <a:gd name="connsiteX8" fmla="*/ 297180 w 5882304"/>
              <a:gd name="connsiteY8" fmla="*/ 1448313 h 417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82304" h="4177400">
                <a:moveTo>
                  <a:pt x="297180" y="1448313"/>
                </a:moveTo>
                <a:cubicBezTo>
                  <a:pt x="297180" y="1075314"/>
                  <a:pt x="881495" y="1009159"/>
                  <a:pt x="1254494" y="1009159"/>
                </a:cubicBezTo>
                <a:cubicBezTo>
                  <a:pt x="2566893" y="358919"/>
                  <a:pt x="3095262" y="330200"/>
                  <a:pt x="4400041" y="0"/>
                </a:cubicBezTo>
                <a:cubicBezTo>
                  <a:pt x="4773040" y="0"/>
                  <a:pt x="5333664" y="839094"/>
                  <a:pt x="5333664" y="1212093"/>
                </a:cubicBezTo>
                <a:lnTo>
                  <a:pt x="5882304" y="2747646"/>
                </a:lnTo>
                <a:cubicBezTo>
                  <a:pt x="5882304" y="3120645"/>
                  <a:pt x="4749349" y="4177400"/>
                  <a:pt x="4376350" y="4177400"/>
                </a:cubicBezTo>
                <a:cubicBezTo>
                  <a:pt x="3018231" y="3801480"/>
                  <a:pt x="2688813" y="3227440"/>
                  <a:pt x="1155434" y="3125840"/>
                </a:cubicBezTo>
                <a:cubicBezTo>
                  <a:pt x="782435" y="3125840"/>
                  <a:pt x="0" y="3257805"/>
                  <a:pt x="0" y="2884806"/>
                </a:cubicBezTo>
                <a:cubicBezTo>
                  <a:pt x="0" y="1984335"/>
                  <a:pt x="297180" y="2348784"/>
                  <a:pt x="297180" y="1448313"/>
                </a:cubicBezTo>
                <a:close/>
              </a:path>
            </a:pathLst>
          </a:custGeom>
          <a:noFill/>
          <a:ln w="76200">
            <a:solidFill>
              <a:srgbClr val="FF5E0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/>
          <p:cNvSpPr txBox="1"/>
          <p:nvPr/>
        </p:nvSpPr>
        <p:spPr>
          <a:xfrm rot="21402943">
            <a:off x="6961844" y="52750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成環</a:t>
            </a:r>
            <a:endParaRPr lang="zh-TW" altLang="en-US" sz="14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圓角矩形 90"/>
          <p:cNvSpPr/>
          <p:nvPr/>
        </p:nvSpPr>
        <p:spPr>
          <a:xfrm>
            <a:off x="5201496" y="948611"/>
            <a:ext cx="6449994" cy="5281030"/>
          </a:xfrm>
          <a:custGeom>
            <a:avLst/>
            <a:gdLst>
              <a:gd name="connsiteX0" fmla="*/ 0 w 5585124"/>
              <a:gd name="connsiteY0" fmla="*/ 675374 h 4052161"/>
              <a:gd name="connsiteX1" fmla="*/ 675374 w 5585124"/>
              <a:gd name="connsiteY1" fmla="*/ 0 h 4052161"/>
              <a:gd name="connsiteX2" fmla="*/ 4909750 w 5585124"/>
              <a:gd name="connsiteY2" fmla="*/ 0 h 4052161"/>
              <a:gd name="connsiteX3" fmla="*/ 5585124 w 5585124"/>
              <a:gd name="connsiteY3" fmla="*/ 675374 h 4052161"/>
              <a:gd name="connsiteX4" fmla="*/ 5585124 w 5585124"/>
              <a:gd name="connsiteY4" fmla="*/ 3376787 h 4052161"/>
              <a:gd name="connsiteX5" fmla="*/ 4909750 w 5585124"/>
              <a:gd name="connsiteY5" fmla="*/ 4052161 h 4052161"/>
              <a:gd name="connsiteX6" fmla="*/ 675374 w 5585124"/>
              <a:gd name="connsiteY6" fmla="*/ 4052161 h 4052161"/>
              <a:gd name="connsiteX7" fmla="*/ 0 w 5585124"/>
              <a:gd name="connsiteY7" fmla="*/ 3376787 h 4052161"/>
              <a:gd name="connsiteX8" fmla="*/ 0 w 558512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804914 w 5714664"/>
              <a:gd name="connsiteY6" fmla="*/ 405216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964934 w 5714664"/>
              <a:gd name="connsiteY6" fmla="*/ 292440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964934 w 5714664"/>
              <a:gd name="connsiteY6" fmla="*/ 292440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128361"/>
              <a:gd name="connsiteX1" fmla="*/ 804914 w 5714664"/>
              <a:gd name="connsiteY1" fmla="*/ 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129540 w 5714664"/>
              <a:gd name="connsiteY8" fmla="*/ 675374 h 4128361"/>
              <a:gd name="connsiteX0" fmla="*/ 274320 w 5714664"/>
              <a:gd name="connsiteY0" fmla="*/ 820154 h 4128361"/>
              <a:gd name="connsiteX1" fmla="*/ 804914 w 5714664"/>
              <a:gd name="connsiteY1" fmla="*/ 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820154 h 4128361"/>
              <a:gd name="connsiteX1" fmla="*/ 1124954 w 5714664"/>
              <a:gd name="connsiteY1" fmla="*/ 99060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820154 h 4128361"/>
              <a:gd name="connsiteX1" fmla="*/ 1124954 w 5714664"/>
              <a:gd name="connsiteY1" fmla="*/ 99060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949694 h 4257901"/>
              <a:gd name="connsiteX1" fmla="*/ 1124954 w 5714664"/>
              <a:gd name="connsiteY1" fmla="*/ 1120140 h 4257901"/>
              <a:gd name="connsiteX2" fmla="*/ 4963090 w 5714664"/>
              <a:gd name="connsiteY2" fmla="*/ 0 h 4257901"/>
              <a:gd name="connsiteX3" fmla="*/ 5714664 w 5714664"/>
              <a:gd name="connsiteY3" fmla="*/ 804914 h 4257901"/>
              <a:gd name="connsiteX4" fmla="*/ 5714664 w 5714664"/>
              <a:gd name="connsiteY4" fmla="*/ 3506327 h 4257901"/>
              <a:gd name="connsiteX5" fmla="*/ 4490650 w 5714664"/>
              <a:gd name="connsiteY5" fmla="*/ 4257901 h 4257901"/>
              <a:gd name="connsiteX6" fmla="*/ 964934 w 5714664"/>
              <a:gd name="connsiteY6" fmla="*/ 3053941 h 4257901"/>
              <a:gd name="connsiteX7" fmla="*/ 0 w 5714664"/>
              <a:gd name="connsiteY7" fmla="*/ 3148187 h 4257901"/>
              <a:gd name="connsiteX8" fmla="*/ 274320 w 5714664"/>
              <a:gd name="connsiteY8" fmla="*/ 949694 h 4257901"/>
              <a:gd name="connsiteX0" fmla="*/ 274320 w 5714664"/>
              <a:gd name="connsiteY0" fmla="*/ 949694 h 4257901"/>
              <a:gd name="connsiteX1" fmla="*/ 1124954 w 5714664"/>
              <a:gd name="connsiteY1" fmla="*/ 1120140 h 4257901"/>
              <a:gd name="connsiteX2" fmla="*/ 4963090 w 5714664"/>
              <a:gd name="connsiteY2" fmla="*/ 0 h 4257901"/>
              <a:gd name="connsiteX3" fmla="*/ 5371764 w 5714664"/>
              <a:gd name="connsiteY3" fmla="*/ 1246874 h 4257901"/>
              <a:gd name="connsiteX4" fmla="*/ 5714664 w 5714664"/>
              <a:gd name="connsiteY4" fmla="*/ 3506327 h 4257901"/>
              <a:gd name="connsiteX5" fmla="*/ 4490650 w 5714664"/>
              <a:gd name="connsiteY5" fmla="*/ 4257901 h 4257901"/>
              <a:gd name="connsiteX6" fmla="*/ 964934 w 5714664"/>
              <a:gd name="connsiteY6" fmla="*/ 3053941 h 4257901"/>
              <a:gd name="connsiteX7" fmla="*/ 0 w 5714664"/>
              <a:gd name="connsiteY7" fmla="*/ 3148187 h 4257901"/>
              <a:gd name="connsiteX8" fmla="*/ 274320 w 5714664"/>
              <a:gd name="connsiteY8" fmla="*/ 949694 h 4257901"/>
              <a:gd name="connsiteX0" fmla="*/ 274320 w 5714664"/>
              <a:gd name="connsiteY0" fmla="*/ 949694 h 4288381"/>
              <a:gd name="connsiteX1" fmla="*/ 1124954 w 5714664"/>
              <a:gd name="connsiteY1" fmla="*/ 1120140 h 4288381"/>
              <a:gd name="connsiteX2" fmla="*/ 4963090 w 5714664"/>
              <a:gd name="connsiteY2" fmla="*/ 0 h 4288381"/>
              <a:gd name="connsiteX3" fmla="*/ 5371764 w 5714664"/>
              <a:gd name="connsiteY3" fmla="*/ 1246874 h 4288381"/>
              <a:gd name="connsiteX4" fmla="*/ 5714664 w 5714664"/>
              <a:gd name="connsiteY4" fmla="*/ 3506327 h 4288381"/>
              <a:gd name="connsiteX5" fmla="*/ 4513510 w 5714664"/>
              <a:gd name="connsiteY5" fmla="*/ 4288381 h 4288381"/>
              <a:gd name="connsiteX6" fmla="*/ 964934 w 5714664"/>
              <a:gd name="connsiteY6" fmla="*/ 3053941 h 4288381"/>
              <a:gd name="connsiteX7" fmla="*/ 0 w 5714664"/>
              <a:gd name="connsiteY7" fmla="*/ 3148187 h 4288381"/>
              <a:gd name="connsiteX8" fmla="*/ 274320 w 5714664"/>
              <a:gd name="connsiteY8" fmla="*/ 949694 h 4288381"/>
              <a:gd name="connsiteX0" fmla="*/ 403860 w 5844204"/>
              <a:gd name="connsiteY0" fmla="*/ 9496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094474 w 5844204"/>
              <a:gd name="connsiteY6" fmla="*/ 3053941 h 4288381"/>
              <a:gd name="connsiteX7" fmla="*/ 0 w 5844204"/>
              <a:gd name="connsiteY7" fmla="*/ 2995787 h 4288381"/>
              <a:gd name="connsiteX8" fmla="*/ 403860 w 5844204"/>
              <a:gd name="connsiteY8" fmla="*/ 949694 h 4288381"/>
              <a:gd name="connsiteX0" fmla="*/ 403860 w 5844204"/>
              <a:gd name="connsiteY0" fmla="*/ 9496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40194 w 5844204"/>
              <a:gd name="connsiteY6" fmla="*/ 3153001 h 4288381"/>
              <a:gd name="connsiteX7" fmla="*/ 0 w 5844204"/>
              <a:gd name="connsiteY7" fmla="*/ 2995787 h 4288381"/>
              <a:gd name="connsiteX8" fmla="*/ 403860 w 5844204"/>
              <a:gd name="connsiteY8" fmla="*/ 949694 h 4288381"/>
              <a:gd name="connsiteX0" fmla="*/ 297180 w 5844204"/>
              <a:gd name="connsiteY0" fmla="*/ 15592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40194 w 5844204"/>
              <a:gd name="connsiteY6" fmla="*/ 3153001 h 4288381"/>
              <a:gd name="connsiteX7" fmla="*/ 0 w 5844204"/>
              <a:gd name="connsiteY7" fmla="*/ 2995787 h 4288381"/>
              <a:gd name="connsiteX8" fmla="*/ 297180 w 5844204"/>
              <a:gd name="connsiteY8" fmla="*/ 1559294 h 4288381"/>
              <a:gd name="connsiteX0" fmla="*/ 297180 w 5844204"/>
              <a:gd name="connsiteY0" fmla="*/ 15592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55434 w 5844204"/>
              <a:gd name="connsiteY6" fmla="*/ 3236821 h 4288381"/>
              <a:gd name="connsiteX7" fmla="*/ 0 w 5844204"/>
              <a:gd name="connsiteY7" fmla="*/ 2995787 h 4288381"/>
              <a:gd name="connsiteX8" fmla="*/ 297180 w 5844204"/>
              <a:gd name="connsiteY8" fmla="*/ 1559294 h 4288381"/>
              <a:gd name="connsiteX0" fmla="*/ 297180 w 5844204"/>
              <a:gd name="connsiteY0" fmla="*/ 1475474 h 4204561"/>
              <a:gd name="connsiteX1" fmla="*/ 1254494 w 5844204"/>
              <a:gd name="connsiteY1" fmla="*/ 1036320 h 4204561"/>
              <a:gd name="connsiteX2" fmla="*/ 4635430 w 5844204"/>
              <a:gd name="connsiteY2" fmla="*/ 0 h 4204561"/>
              <a:gd name="connsiteX3" fmla="*/ 5501304 w 5844204"/>
              <a:gd name="connsiteY3" fmla="*/ 1163054 h 4204561"/>
              <a:gd name="connsiteX4" fmla="*/ 5844204 w 5844204"/>
              <a:gd name="connsiteY4" fmla="*/ 3422507 h 4204561"/>
              <a:gd name="connsiteX5" fmla="*/ 4643050 w 5844204"/>
              <a:gd name="connsiteY5" fmla="*/ 4204561 h 4204561"/>
              <a:gd name="connsiteX6" fmla="*/ 1155434 w 5844204"/>
              <a:gd name="connsiteY6" fmla="*/ 3153001 h 4204561"/>
              <a:gd name="connsiteX7" fmla="*/ 0 w 5844204"/>
              <a:gd name="connsiteY7" fmla="*/ 2911967 h 4204561"/>
              <a:gd name="connsiteX8" fmla="*/ 297180 w 5844204"/>
              <a:gd name="connsiteY8" fmla="*/ 1475474 h 4204561"/>
              <a:gd name="connsiteX0" fmla="*/ 297180 w 5874684"/>
              <a:gd name="connsiteY0" fmla="*/ 1475474 h 4204561"/>
              <a:gd name="connsiteX1" fmla="*/ 1254494 w 5874684"/>
              <a:gd name="connsiteY1" fmla="*/ 1036320 h 4204561"/>
              <a:gd name="connsiteX2" fmla="*/ 4635430 w 5874684"/>
              <a:gd name="connsiteY2" fmla="*/ 0 h 4204561"/>
              <a:gd name="connsiteX3" fmla="*/ 5501304 w 5874684"/>
              <a:gd name="connsiteY3" fmla="*/ 1163054 h 4204561"/>
              <a:gd name="connsiteX4" fmla="*/ 5874684 w 5874684"/>
              <a:gd name="connsiteY4" fmla="*/ 3323447 h 4204561"/>
              <a:gd name="connsiteX5" fmla="*/ 4643050 w 5874684"/>
              <a:gd name="connsiteY5" fmla="*/ 4204561 h 4204561"/>
              <a:gd name="connsiteX6" fmla="*/ 1155434 w 5874684"/>
              <a:gd name="connsiteY6" fmla="*/ 3153001 h 4204561"/>
              <a:gd name="connsiteX7" fmla="*/ 0 w 5874684"/>
              <a:gd name="connsiteY7" fmla="*/ 2911967 h 4204561"/>
              <a:gd name="connsiteX8" fmla="*/ 297180 w 5874684"/>
              <a:gd name="connsiteY8" fmla="*/ 1475474 h 4204561"/>
              <a:gd name="connsiteX0" fmla="*/ 297180 w 5874684"/>
              <a:gd name="connsiteY0" fmla="*/ 1475474 h 4204561"/>
              <a:gd name="connsiteX1" fmla="*/ 1254494 w 5874684"/>
              <a:gd name="connsiteY1" fmla="*/ 1036320 h 4204561"/>
              <a:gd name="connsiteX2" fmla="*/ 4635430 w 5874684"/>
              <a:gd name="connsiteY2" fmla="*/ 0 h 4204561"/>
              <a:gd name="connsiteX3" fmla="*/ 5333664 w 5874684"/>
              <a:gd name="connsiteY3" fmla="*/ 1239254 h 4204561"/>
              <a:gd name="connsiteX4" fmla="*/ 5874684 w 5874684"/>
              <a:gd name="connsiteY4" fmla="*/ 3323447 h 4204561"/>
              <a:gd name="connsiteX5" fmla="*/ 4643050 w 5874684"/>
              <a:gd name="connsiteY5" fmla="*/ 4204561 h 4204561"/>
              <a:gd name="connsiteX6" fmla="*/ 1155434 w 5874684"/>
              <a:gd name="connsiteY6" fmla="*/ 3153001 h 4204561"/>
              <a:gd name="connsiteX7" fmla="*/ 0 w 5874684"/>
              <a:gd name="connsiteY7" fmla="*/ 2911967 h 4204561"/>
              <a:gd name="connsiteX8" fmla="*/ 297180 w 5874684"/>
              <a:gd name="connsiteY8" fmla="*/ 1475474 h 4204561"/>
              <a:gd name="connsiteX0" fmla="*/ 297180 w 5882304"/>
              <a:gd name="connsiteY0" fmla="*/ 1475474 h 4204561"/>
              <a:gd name="connsiteX1" fmla="*/ 1254494 w 5882304"/>
              <a:gd name="connsiteY1" fmla="*/ 1036320 h 4204561"/>
              <a:gd name="connsiteX2" fmla="*/ 4635430 w 5882304"/>
              <a:gd name="connsiteY2" fmla="*/ 0 h 4204561"/>
              <a:gd name="connsiteX3" fmla="*/ 5333664 w 5882304"/>
              <a:gd name="connsiteY3" fmla="*/ 1239254 h 4204561"/>
              <a:gd name="connsiteX4" fmla="*/ 5882304 w 5882304"/>
              <a:gd name="connsiteY4" fmla="*/ 2774807 h 4204561"/>
              <a:gd name="connsiteX5" fmla="*/ 4643050 w 5882304"/>
              <a:gd name="connsiteY5" fmla="*/ 4204561 h 4204561"/>
              <a:gd name="connsiteX6" fmla="*/ 1155434 w 5882304"/>
              <a:gd name="connsiteY6" fmla="*/ 3153001 h 4204561"/>
              <a:gd name="connsiteX7" fmla="*/ 0 w 5882304"/>
              <a:gd name="connsiteY7" fmla="*/ 2911967 h 4204561"/>
              <a:gd name="connsiteX8" fmla="*/ 297180 w 5882304"/>
              <a:gd name="connsiteY8" fmla="*/ 1475474 h 4204561"/>
              <a:gd name="connsiteX0" fmla="*/ 297180 w 5882304"/>
              <a:gd name="connsiteY0" fmla="*/ 1475474 h 4204561"/>
              <a:gd name="connsiteX1" fmla="*/ 1254494 w 5882304"/>
              <a:gd name="connsiteY1" fmla="*/ 1036320 h 4204561"/>
              <a:gd name="connsiteX2" fmla="*/ 4635430 w 5882304"/>
              <a:gd name="connsiteY2" fmla="*/ 0 h 4204561"/>
              <a:gd name="connsiteX3" fmla="*/ 5333664 w 5882304"/>
              <a:gd name="connsiteY3" fmla="*/ 1239254 h 4204561"/>
              <a:gd name="connsiteX4" fmla="*/ 5882304 w 5882304"/>
              <a:gd name="connsiteY4" fmla="*/ 2774807 h 4204561"/>
              <a:gd name="connsiteX5" fmla="*/ 4376350 w 5882304"/>
              <a:gd name="connsiteY5" fmla="*/ 4204561 h 4204561"/>
              <a:gd name="connsiteX6" fmla="*/ 1155434 w 5882304"/>
              <a:gd name="connsiteY6" fmla="*/ 3153001 h 4204561"/>
              <a:gd name="connsiteX7" fmla="*/ 0 w 5882304"/>
              <a:gd name="connsiteY7" fmla="*/ 2911967 h 4204561"/>
              <a:gd name="connsiteX8" fmla="*/ 297180 w 5882304"/>
              <a:gd name="connsiteY8" fmla="*/ 1475474 h 4204561"/>
              <a:gd name="connsiteX0" fmla="*/ 327660 w 5912784"/>
              <a:gd name="connsiteY0" fmla="*/ 1475474 h 4204561"/>
              <a:gd name="connsiteX1" fmla="*/ 1284974 w 5912784"/>
              <a:gd name="connsiteY1" fmla="*/ 1036320 h 4204561"/>
              <a:gd name="connsiteX2" fmla="*/ 4665910 w 5912784"/>
              <a:gd name="connsiteY2" fmla="*/ 0 h 4204561"/>
              <a:gd name="connsiteX3" fmla="*/ 5364144 w 5912784"/>
              <a:gd name="connsiteY3" fmla="*/ 1239254 h 4204561"/>
              <a:gd name="connsiteX4" fmla="*/ 5912784 w 5912784"/>
              <a:gd name="connsiteY4" fmla="*/ 2774807 h 4204561"/>
              <a:gd name="connsiteX5" fmla="*/ 4406830 w 5912784"/>
              <a:gd name="connsiteY5" fmla="*/ 4204561 h 4204561"/>
              <a:gd name="connsiteX6" fmla="*/ 1185914 w 5912784"/>
              <a:gd name="connsiteY6" fmla="*/ 3153001 h 4204561"/>
              <a:gd name="connsiteX7" fmla="*/ 0 w 5912784"/>
              <a:gd name="connsiteY7" fmla="*/ 3155807 h 4204561"/>
              <a:gd name="connsiteX8" fmla="*/ 327660 w 5912784"/>
              <a:gd name="connsiteY8" fmla="*/ 1475474 h 4204561"/>
              <a:gd name="connsiteX0" fmla="*/ 327660 w 5912784"/>
              <a:gd name="connsiteY0" fmla="*/ 1475474 h 4204561"/>
              <a:gd name="connsiteX1" fmla="*/ 1284974 w 5912784"/>
              <a:gd name="connsiteY1" fmla="*/ 1036320 h 4204561"/>
              <a:gd name="connsiteX2" fmla="*/ 4665910 w 5912784"/>
              <a:gd name="connsiteY2" fmla="*/ 0 h 4204561"/>
              <a:gd name="connsiteX3" fmla="*/ 5364144 w 5912784"/>
              <a:gd name="connsiteY3" fmla="*/ 1239254 h 4204561"/>
              <a:gd name="connsiteX4" fmla="*/ 5912784 w 5912784"/>
              <a:gd name="connsiteY4" fmla="*/ 2774807 h 4204561"/>
              <a:gd name="connsiteX5" fmla="*/ 4406830 w 5912784"/>
              <a:gd name="connsiteY5" fmla="*/ 4204561 h 4204561"/>
              <a:gd name="connsiteX6" fmla="*/ 1627874 w 5912784"/>
              <a:gd name="connsiteY6" fmla="*/ 3373981 h 4204561"/>
              <a:gd name="connsiteX7" fmla="*/ 0 w 5912784"/>
              <a:gd name="connsiteY7" fmla="*/ 3155807 h 4204561"/>
              <a:gd name="connsiteX8" fmla="*/ 327660 w 5912784"/>
              <a:gd name="connsiteY8" fmla="*/ 1475474 h 4204561"/>
              <a:gd name="connsiteX0" fmla="*/ 327660 w 5912784"/>
              <a:gd name="connsiteY0" fmla="*/ 1475474 h 4204561"/>
              <a:gd name="connsiteX1" fmla="*/ 1284974 w 5912784"/>
              <a:gd name="connsiteY1" fmla="*/ 1036320 h 4204561"/>
              <a:gd name="connsiteX2" fmla="*/ 4665910 w 5912784"/>
              <a:gd name="connsiteY2" fmla="*/ 0 h 4204561"/>
              <a:gd name="connsiteX3" fmla="*/ 5364144 w 5912784"/>
              <a:gd name="connsiteY3" fmla="*/ 1239254 h 4204561"/>
              <a:gd name="connsiteX4" fmla="*/ 5912784 w 5912784"/>
              <a:gd name="connsiteY4" fmla="*/ 2774807 h 4204561"/>
              <a:gd name="connsiteX5" fmla="*/ 4406830 w 5912784"/>
              <a:gd name="connsiteY5" fmla="*/ 4204561 h 4204561"/>
              <a:gd name="connsiteX6" fmla="*/ 1627874 w 5912784"/>
              <a:gd name="connsiteY6" fmla="*/ 3373981 h 4204561"/>
              <a:gd name="connsiteX7" fmla="*/ 0 w 5912784"/>
              <a:gd name="connsiteY7" fmla="*/ 3155807 h 4204561"/>
              <a:gd name="connsiteX8" fmla="*/ 327660 w 5912784"/>
              <a:gd name="connsiteY8" fmla="*/ 1475474 h 4204561"/>
              <a:gd name="connsiteX0" fmla="*/ 327660 w 5912784"/>
              <a:gd name="connsiteY0" fmla="*/ 1475474 h 4494121"/>
              <a:gd name="connsiteX1" fmla="*/ 1284974 w 5912784"/>
              <a:gd name="connsiteY1" fmla="*/ 1036320 h 4494121"/>
              <a:gd name="connsiteX2" fmla="*/ 4665910 w 5912784"/>
              <a:gd name="connsiteY2" fmla="*/ 0 h 4494121"/>
              <a:gd name="connsiteX3" fmla="*/ 5364144 w 5912784"/>
              <a:gd name="connsiteY3" fmla="*/ 1239254 h 4494121"/>
              <a:gd name="connsiteX4" fmla="*/ 5912784 w 5912784"/>
              <a:gd name="connsiteY4" fmla="*/ 2774807 h 4494121"/>
              <a:gd name="connsiteX5" fmla="*/ 5085010 w 5912784"/>
              <a:gd name="connsiteY5" fmla="*/ 4494121 h 4494121"/>
              <a:gd name="connsiteX6" fmla="*/ 1627874 w 5912784"/>
              <a:gd name="connsiteY6" fmla="*/ 3373981 h 4494121"/>
              <a:gd name="connsiteX7" fmla="*/ 0 w 5912784"/>
              <a:gd name="connsiteY7" fmla="*/ 3155807 h 4494121"/>
              <a:gd name="connsiteX8" fmla="*/ 327660 w 5912784"/>
              <a:gd name="connsiteY8" fmla="*/ 1475474 h 4494121"/>
              <a:gd name="connsiteX0" fmla="*/ 327660 w 6469044"/>
              <a:gd name="connsiteY0" fmla="*/ 1475474 h 4494121"/>
              <a:gd name="connsiteX1" fmla="*/ 1284974 w 6469044"/>
              <a:gd name="connsiteY1" fmla="*/ 1036320 h 4494121"/>
              <a:gd name="connsiteX2" fmla="*/ 4665910 w 6469044"/>
              <a:gd name="connsiteY2" fmla="*/ 0 h 4494121"/>
              <a:gd name="connsiteX3" fmla="*/ 5364144 w 6469044"/>
              <a:gd name="connsiteY3" fmla="*/ 1239254 h 4494121"/>
              <a:gd name="connsiteX4" fmla="*/ 6469044 w 6469044"/>
              <a:gd name="connsiteY4" fmla="*/ 2683367 h 4494121"/>
              <a:gd name="connsiteX5" fmla="*/ 5085010 w 6469044"/>
              <a:gd name="connsiteY5" fmla="*/ 4494121 h 4494121"/>
              <a:gd name="connsiteX6" fmla="*/ 1627874 w 6469044"/>
              <a:gd name="connsiteY6" fmla="*/ 3373981 h 4494121"/>
              <a:gd name="connsiteX7" fmla="*/ 0 w 6469044"/>
              <a:gd name="connsiteY7" fmla="*/ 3155807 h 4494121"/>
              <a:gd name="connsiteX8" fmla="*/ 327660 w 6469044"/>
              <a:gd name="connsiteY8" fmla="*/ 1475474 h 4494121"/>
              <a:gd name="connsiteX0" fmla="*/ 327660 w 6469044"/>
              <a:gd name="connsiteY0" fmla="*/ 2016494 h 5035141"/>
              <a:gd name="connsiteX1" fmla="*/ 1284974 w 6469044"/>
              <a:gd name="connsiteY1" fmla="*/ 1577340 h 5035141"/>
              <a:gd name="connsiteX2" fmla="*/ 2997130 w 6469044"/>
              <a:gd name="connsiteY2" fmla="*/ 0 h 5035141"/>
              <a:gd name="connsiteX3" fmla="*/ 5364144 w 6469044"/>
              <a:gd name="connsiteY3" fmla="*/ 1780274 h 5035141"/>
              <a:gd name="connsiteX4" fmla="*/ 6469044 w 6469044"/>
              <a:gd name="connsiteY4" fmla="*/ 3224387 h 5035141"/>
              <a:gd name="connsiteX5" fmla="*/ 5085010 w 6469044"/>
              <a:gd name="connsiteY5" fmla="*/ 5035141 h 5035141"/>
              <a:gd name="connsiteX6" fmla="*/ 1627874 w 6469044"/>
              <a:gd name="connsiteY6" fmla="*/ 3915001 h 5035141"/>
              <a:gd name="connsiteX7" fmla="*/ 0 w 6469044"/>
              <a:gd name="connsiteY7" fmla="*/ 3696827 h 5035141"/>
              <a:gd name="connsiteX8" fmla="*/ 327660 w 6469044"/>
              <a:gd name="connsiteY8" fmla="*/ 2016494 h 5035141"/>
              <a:gd name="connsiteX0" fmla="*/ 327660 w 6469044"/>
              <a:gd name="connsiteY0" fmla="*/ 2016494 h 5035141"/>
              <a:gd name="connsiteX1" fmla="*/ 1284974 w 6469044"/>
              <a:gd name="connsiteY1" fmla="*/ 1577340 h 5035141"/>
              <a:gd name="connsiteX2" fmla="*/ 2997130 w 6469044"/>
              <a:gd name="connsiteY2" fmla="*/ 0 h 5035141"/>
              <a:gd name="connsiteX3" fmla="*/ 5600364 w 6469044"/>
              <a:gd name="connsiteY3" fmla="*/ 1513574 h 5035141"/>
              <a:gd name="connsiteX4" fmla="*/ 6469044 w 6469044"/>
              <a:gd name="connsiteY4" fmla="*/ 3224387 h 5035141"/>
              <a:gd name="connsiteX5" fmla="*/ 5085010 w 6469044"/>
              <a:gd name="connsiteY5" fmla="*/ 5035141 h 5035141"/>
              <a:gd name="connsiteX6" fmla="*/ 1627874 w 6469044"/>
              <a:gd name="connsiteY6" fmla="*/ 3915001 h 5035141"/>
              <a:gd name="connsiteX7" fmla="*/ 0 w 6469044"/>
              <a:gd name="connsiteY7" fmla="*/ 3696827 h 5035141"/>
              <a:gd name="connsiteX8" fmla="*/ 327660 w 6469044"/>
              <a:gd name="connsiteY8" fmla="*/ 2016494 h 5035141"/>
              <a:gd name="connsiteX0" fmla="*/ 327660 w 6469044"/>
              <a:gd name="connsiteY0" fmla="*/ 2016494 h 5035141"/>
              <a:gd name="connsiteX1" fmla="*/ 1284974 w 6469044"/>
              <a:gd name="connsiteY1" fmla="*/ 1577340 h 5035141"/>
              <a:gd name="connsiteX2" fmla="*/ 2997130 w 6469044"/>
              <a:gd name="connsiteY2" fmla="*/ 0 h 5035141"/>
              <a:gd name="connsiteX3" fmla="*/ 5600364 w 6469044"/>
              <a:gd name="connsiteY3" fmla="*/ 1513574 h 5035141"/>
              <a:gd name="connsiteX4" fmla="*/ 6469044 w 6469044"/>
              <a:gd name="connsiteY4" fmla="*/ 3224387 h 5035141"/>
              <a:gd name="connsiteX5" fmla="*/ 5085010 w 6469044"/>
              <a:gd name="connsiteY5" fmla="*/ 5035141 h 5035141"/>
              <a:gd name="connsiteX6" fmla="*/ 1627874 w 6469044"/>
              <a:gd name="connsiteY6" fmla="*/ 4061051 h 5035141"/>
              <a:gd name="connsiteX7" fmla="*/ 0 w 6469044"/>
              <a:gd name="connsiteY7" fmla="*/ 3696827 h 5035141"/>
              <a:gd name="connsiteX8" fmla="*/ 327660 w 6469044"/>
              <a:gd name="connsiteY8" fmla="*/ 2016494 h 5035141"/>
              <a:gd name="connsiteX0" fmla="*/ 327660 w 6469044"/>
              <a:gd name="connsiteY0" fmla="*/ 2016494 h 5365341"/>
              <a:gd name="connsiteX1" fmla="*/ 1284974 w 6469044"/>
              <a:gd name="connsiteY1" fmla="*/ 1577340 h 5365341"/>
              <a:gd name="connsiteX2" fmla="*/ 2997130 w 6469044"/>
              <a:gd name="connsiteY2" fmla="*/ 0 h 5365341"/>
              <a:gd name="connsiteX3" fmla="*/ 5600364 w 6469044"/>
              <a:gd name="connsiteY3" fmla="*/ 1513574 h 5365341"/>
              <a:gd name="connsiteX4" fmla="*/ 6469044 w 6469044"/>
              <a:gd name="connsiteY4" fmla="*/ 3224387 h 5365341"/>
              <a:gd name="connsiteX5" fmla="*/ 5104060 w 6469044"/>
              <a:gd name="connsiteY5" fmla="*/ 5365341 h 5365341"/>
              <a:gd name="connsiteX6" fmla="*/ 1627874 w 6469044"/>
              <a:gd name="connsiteY6" fmla="*/ 4061051 h 5365341"/>
              <a:gd name="connsiteX7" fmla="*/ 0 w 6469044"/>
              <a:gd name="connsiteY7" fmla="*/ 3696827 h 5365341"/>
              <a:gd name="connsiteX8" fmla="*/ 327660 w 6469044"/>
              <a:gd name="connsiteY8" fmla="*/ 2016494 h 5365341"/>
              <a:gd name="connsiteX0" fmla="*/ 327660 w 6469044"/>
              <a:gd name="connsiteY0" fmla="*/ 2016494 h 5308191"/>
              <a:gd name="connsiteX1" fmla="*/ 1284974 w 6469044"/>
              <a:gd name="connsiteY1" fmla="*/ 1577340 h 5308191"/>
              <a:gd name="connsiteX2" fmla="*/ 2997130 w 6469044"/>
              <a:gd name="connsiteY2" fmla="*/ 0 h 5308191"/>
              <a:gd name="connsiteX3" fmla="*/ 5600364 w 6469044"/>
              <a:gd name="connsiteY3" fmla="*/ 1513574 h 5308191"/>
              <a:gd name="connsiteX4" fmla="*/ 6469044 w 6469044"/>
              <a:gd name="connsiteY4" fmla="*/ 3224387 h 5308191"/>
              <a:gd name="connsiteX5" fmla="*/ 5205660 w 6469044"/>
              <a:gd name="connsiteY5" fmla="*/ 5308191 h 5308191"/>
              <a:gd name="connsiteX6" fmla="*/ 1627874 w 6469044"/>
              <a:gd name="connsiteY6" fmla="*/ 4061051 h 5308191"/>
              <a:gd name="connsiteX7" fmla="*/ 0 w 6469044"/>
              <a:gd name="connsiteY7" fmla="*/ 3696827 h 5308191"/>
              <a:gd name="connsiteX8" fmla="*/ 327660 w 646904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600364 w 6449994"/>
              <a:gd name="connsiteY3" fmla="*/ 1513574 h 5308191"/>
              <a:gd name="connsiteX4" fmla="*/ 6449994 w 6449994"/>
              <a:gd name="connsiteY4" fmla="*/ 3325987 h 5308191"/>
              <a:gd name="connsiteX5" fmla="*/ 5205660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989663 w 6449994"/>
              <a:gd name="connsiteY3" fmla="*/ 916045 h 5308191"/>
              <a:gd name="connsiteX4" fmla="*/ 6449994 w 6449994"/>
              <a:gd name="connsiteY4" fmla="*/ 3325987 h 5308191"/>
              <a:gd name="connsiteX5" fmla="*/ 5205660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754273 w 6449994"/>
              <a:gd name="connsiteY3" fmla="*/ 1097115 h 5308191"/>
              <a:gd name="connsiteX4" fmla="*/ 6449994 w 6449994"/>
              <a:gd name="connsiteY4" fmla="*/ 3325987 h 5308191"/>
              <a:gd name="connsiteX5" fmla="*/ 5205660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754273 w 6449994"/>
              <a:gd name="connsiteY3" fmla="*/ 1097115 h 5308191"/>
              <a:gd name="connsiteX4" fmla="*/ 6449994 w 6449994"/>
              <a:gd name="connsiteY4" fmla="*/ 3325987 h 5308191"/>
              <a:gd name="connsiteX5" fmla="*/ 4925002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281030"/>
              <a:gd name="connsiteX1" fmla="*/ 1284974 w 6449994"/>
              <a:gd name="connsiteY1" fmla="*/ 1577340 h 5281030"/>
              <a:gd name="connsiteX2" fmla="*/ 2997130 w 6449994"/>
              <a:gd name="connsiteY2" fmla="*/ 0 h 5281030"/>
              <a:gd name="connsiteX3" fmla="*/ 5754273 w 6449994"/>
              <a:gd name="connsiteY3" fmla="*/ 1097115 h 5281030"/>
              <a:gd name="connsiteX4" fmla="*/ 6449994 w 6449994"/>
              <a:gd name="connsiteY4" fmla="*/ 3325987 h 5281030"/>
              <a:gd name="connsiteX5" fmla="*/ 4925002 w 6449994"/>
              <a:gd name="connsiteY5" fmla="*/ 5281030 h 5281030"/>
              <a:gd name="connsiteX6" fmla="*/ 1627874 w 6449994"/>
              <a:gd name="connsiteY6" fmla="*/ 4061051 h 5281030"/>
              <a:gd name="connsiteX7" fmla="*/ 0 w 6449994"/>
              <a:gd name="connsiteY7" fmla="*/ 3696827 h 5281030"/>
              <a:gd name="connsiteX8" fmla="*/ 327660 w 6449994"/>
              <a:gd name="connsiteY8" fmla="*/ 2016494 h 528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9994" h="5281030">
                <a:moveTo>
                  <a:pt x="327660" y="2016494"/>
                </a:moveTo>
                <a:cubicBezTo>
                  <a:pt x="327660" y="1643495"/>
                  <a:pt x="911975" y="1577340"/>
                  <a:pt x="1284974" y="1577340"/>
                </a:cubicBezTo>
                <a:cubicBezTo>
                  <a:pt x="2597373" y="927100"/>
                  <a:pt x="1692351" y="330200"/>
                  <a:pt x="2997130" y="0"/>
                </a:cubicBezTo>
                <a:cubicBezTo>
                  <a:pt x="3370129" y="0"/>
                  <a:pt x="5754273" y="724116"/>
                  <a:pt x="5754273" y="1097115"/>
                </a:cubicBezTo>
                <a:lnTo>
                  <a:pt x="6449994" y="3325987"/>
                </a:lnTo>
                <a:cubicBezTo>
                  <a:pt x="6449994" y="3698986"/>
                  <a:pt x="5298001" y="5281030"/>
                  <a:pt x="4925002" y="5281030"/>
                </a:cubicBezTo>
                <a:cubicBezTo>
                  <a:pt x="3566883" y="4905110"/>
                  <a:pt x="3443193" y="4421731"/>
                  <a:pt x="1627874" y="4061051"/>
                </a:cubicBezTo>
                <a:cubicBezTo>
                  <a:pt x="1254875" y="4061051"/>
                  <a:pt x="0" y="4069826"/>
                  <a:pt x="0" y="3696827"/>
                </a:cubicBezTo>
                <a:cubicBezTo>
                  <a:pt x="0" y="2796356"/>
                  <a:pt x="327660" y="2916965"/>
                  <a:pt x="327660" y="2016494"/>
                </a:cubicBezTo>
                <a:close/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圓角矩形 102"/>
          <p:cNvSpPr/>
          <p:nvPr/>
        </p:nvSpPr>
        <p:spPr>
          <a:xfrm rot="20165998">
            <a:off x="1019200" y="1559239"/>
            <a:ext cx="3001207" cy="3917937"/>
          </a:xfrm>
          <a:custGeom>
            <a:avLst/>
            <a:gdLst>
              <a:gd name="connsiteX0" fmla="*/ 0 w 2552028"/>
              <a:gd name="connsiteY0" fmla="*/ 425347 h 3773045"/>
              <a:gd name="connsiteX1" fmla="*/ 425347 w 2552028"/>
              <a:gd name="connsiteY1" fmla="*/ 0 h 3773045"/>
              <a:gd name="connsiteX2" fmla="*/ 2126681 w 2552028"/>
              <a:gd name="connsiteY2" fmla="*/ 0 h 3773045"/>
              <a:gd name="connsiteX3" fmla="*/ 2552028 w 2552028"/>
              <a:gd name="connsiteY3" fmla="*/ 425347 h 3773045"/>
              <a:gd name="connsiteX4" fmla="*/ 2552028 w 2552028"/>
              <a:gd name="connsiteY4" fmla="*/ 3347698 h 3773045"/>
              <a:gd name="connsiteX5" fmla="*/ 2126681 w 2552028"/>
              <a:gd name="connsiteY5" fmla="*/ 3773045 h 3773045"/>
              <a:gd name="connsiteX6" fmla="*/ 425347 w 2552028"/>
              <a:gd name="connsiteY6" fmla="*/ 3773045 h 3773045"/>
              <a:gd name="connsiteX7" fmla="*/ 0 w 2552028"/>
              <a:gd name="connsiteY7" fmla="*/ 3347698 h 3773045"/>
              <a:gd name="connsiteX8" fmla="*/ 0 w 2552028"/>
              <a:gd name="connsiteY8" fmla="*/ 425347 h 3773045"/>
              <a:gd name="connsiteX0" fmla="*/ 0 w 2552028"/>
              <a:gd name="connsiteY0" fmla="*/ 425347 h 3773045"/>
              <a:gd name="connsiteX1" fmla="*/ 554525 w 2552028"/>
              <a:gd name="connsiteY1" fmla="*/ 210046 h 3773045"/>
              <a:gd name="connsiteX2" fmla="*/ 2126681 w 2552028"/>
              <a:gd name="connsiteY2" fmla="*/ 0 h 3773045"/>
              <a:gd name="connsiteX3" fmla="*/ 2552028 w 2552028"/>
              <a:gd name="connsiteY3" fmla="*/ 425347 h 3773045"/>
              <a:gd name="connsiteX4" fmla="*/ 2552028 w 2552028"/>
              <a:gd name="connsiteY4" fmla="*/ 3347698 h 3773045"/>
              <a:gd name="connsiteX5" fmla="*/ 2126681 w 2552028"/>
              <a:gd name="connsiteY5" fmla="*/ 3773045 h 3773045"/>
              <a:gd name="connsiteX6" fmla="*/ 425347 w 2552028"/>
              <a:gd name="connsiteY6" fmla="*/ 3773045 h 3773045"/>
              <a:gd name="connsiteX7" fmla="*/ 0 w 2552028"/>
              <a:gd name="connsiteY7" fmla="*/ 3347698 h 3773045"/>
              <a:gd name="connsiteX8" fmla="*/ 0 w 2552028"/>
              <a:gd name="connsiteY8" fmla="*/ 425347 h 3773045"/>
              <a:gd name="connsiteX0" fmla="*/ 53592 w 2552028"/>
              <a:gd name="connsiteY0" fmla="*/ 1088087 h 3773045"/>
              <a:gd name="connsiteX1" fmla="*/ 554525 w 2552028"/>
              <a:gd name="connsiteY1" fmla="*/ 210046 h 3773045"/>
              <a:gd name="connsiteX2" fmla="*/ 2126681 w 2552028"/>
              <a:gd name="connsiteY2" fmla="*/ 0 h 3773045"/>
              <a:gd name="connsiteX3" fmla="*/ 2552028 w 2552028"/>
              <a:gd name="connsiteY3" fmla="*/ 425347 h 3773045"/>
              <a:gd name="connsiteX4" fmla="*/ 2552028 w 2552028"/>
              <a:gd name="connsiteY4" fmla="*/ 3347698 h 3773045"/>
              <a:gd name="connsiteX5" fmla="*/ 2126681 w 2552028"/>
              <a:gd name="connsiteY5" fmla="*/ 3773045 h 3773045"/>
              <a:gd name="connsiteX6" fmla="*/ 425347 w 2552028"/>
              <a:gd name="connsiteY6" fmla="*/ 3773045 h 3773045"/>
              <a:gd name="connsiteX7" fmla="*/ 0 w 2552028"/>
              <a:gd name="connsiteY7" fmla="*/ 3347698 h 3773045"/>
              <a:gd name="connsiteX8" fmla="*/ 53592 w 2552028"/>
              <a:gd name="connsiteY8" fmla="*/ 1088087 h 3773045"/>
              <a:gd name="connsiteX0" fmla="*/ 53592 w 2552028"/>
              <a:gd name="connsiteY0" fmla="*/ 1177925 h 3862883"/>
              <a:gd name="connsiteX1" fmla="*/ 554525 w 2552028"/>
              <a:gd name="connsiteY1" fmla="*/ 299884 h 3862883"/>
              <a:gd name="connsiteX2" fmla="*/ 1735866 w 2552028"/>
              <a:gd name="connsiteY2" fmla="*/ 0 h 3862883"/>
              <a:gd name="connsiteX3" fmla="*/ 2552028 w 2552028"/>
              <a:gd name="connsiteY3" fmla="*/ 515185 h 3862883"/>
              <a:gd name="connsiteX4" fmla="*/ 2552028 w 2552028"/>
              <a:gd name="connsiteY4" fmla="*/ 3437536 h 3862883"/>
              <a:gd name="connsiteX5" fmla="*/ 2126681 w 2552028"/>
              <a:gd name="connsiteY5" fmla="*/ 3862883 h 3862883"/>
              <a:gd name="connsiteX6" fmla="*/ 425347 w 2552028"/>
              <a:gd name="connsiteY6" fmla="*/ 3862883 h 3862883"/>
              <a:gd name="connsiteX7" fmla="*/ 0 w 2552028"/>
              <a:gd name="connsiteY7" fmla="*/ 3437536 h 3862883"/>
              <a:gd name="connsiteX8" fmla="*/ 53592 w 2552028"/>
              <a:gd name="connsiteY8" fmla="*/ 1177925 h 3862883"/>
              <a:gd name="connsiteX0" fmla="*/ 53592 w 2552028"/>
              <a:gd name="connsiteY0" fmla="*/ 1117230 h 3802188"/>
              <a:gd name="connsiteX1" fmla="*/ 554525 w 2552028"/>
              <a:gd name="connsiteY1" fmla="*/ 239189 h 3802188"/>
              <a:gd name="connsiteX2" fmla="*/ 1653405 w 2552028"/>
              <a:gd name="connsiteY2" fmla="*/ 0 h 3802188"/>
              <a:gd name="connsiteX3" fmla="*/ 2552028 w 2552028"/>
              <a:gd name="connsiteY3" fmla="*/ 454490 h 3802188"/>
              <a:gd name="connsiteX4" fmla="*/ 2552028 w 2552028"/>
              <a:gd name="connsiteY4" fmla="*/ 3376841 h 3802188"/>
              <a:gd name="connsiteX5" fmla="*/ 2126681 w 2552028"/>
              <a:gd name="connsiteY5" fmla="*/ 3802188 h 3802188"/>
              <a:gd name="connsiteX6" fmla="*/ 425347 w 2552028"/>
              <a:gd name="connsiteY6" fmla="*/ 3802188 h 3802188"/>
              <a:gd name="connsiteX7" fmla="*/ 0 w 2552028"/>
              <a:gd name="connsiteY7" fmla="*/ 3376841 h 3802188"/>
              <a:gd name="connsiteX8" fmla="*/ 53592 w 2552028"/>
              <a:gd name="connsiteY8" fmla="*/ 1117230 h 3802188"/>
              <a:gd name="connsiteX0" fmla="*/ 53592 w 2552028"/>
              <a:gd name="connsiteY0" fmla="*/ 1117230 h 3802188"/>
              <a:gd name="connsiteX1" fmla="*/ 554525 w 2552028"/>
              <a:gd name="connsiteY1" fmla="*/ 239189 h 3802188"/>
              <a:gd name="connsiteX2" fmla="*/ 1653405 w 2552028"/>
              <a:gd name="connsiteY2" fmla="*/ 0 h 3802188"/>
              <a:gd name="connsiteX3" fmla="*/ 2285111 w 2552028"/>
              <a:gd name="connsiteY3" fmla="*/ 461229 h 3802188"/>
              <a:gd name="connsiteX4" fmla="*/ 2552028 w 2552028"/>
              <a:gd name="connsiteY4" fmla="*/ 3376841 h 3802188"/>
              <a:gd name="connsiteX5" fmla="*/ 2126681 w 2552028"/>
              <a:gd name="connsiteY5" fmla="*/ 3802188 h 3802188"/>
              <a:gd name="connsiteX6" fmla="*/ 425347 w 2552028"/>
              <a:gd name="connsiteY6" fmla="*/ 3802188 h 3802188"/>
              <a:gd name="connsiteX7" fmla="*/ 0 w 2552028"/>
              <a:gd name="connsiteY7" fmla="*/ 3376841 h 3802188"/>
              <a:gd name="connsiteX8" fmla="*/ 53592 w 2552028"/>
              <a:gd name="connsiteY8" fmla="*/ 1117230 h 3802188"/>
              <a:gd name="connsiteX0" fmla="*/ 53592 w 2552028"/>
              <a:gd name="connsiteY0" fmla="*/ 1117230 h 3802188"/>
              <a:gd name="connsiteX1" fmla="*/ 554525 w 2552028"/>
              <a:gd name="connsiteY1" fmla="*/ 239189 h 3802188"/>
              <a:gd name="connsiteX2" fmla="*/ 1653405 w 2552028"/>
              <a:gd name="connsiteY2" fmla="*/ 0 h 3802188"/>
              <a:gd name="connsiteX3" fmla="*/ 2285111 w 2552028"/>
              <a:gd name="connsiteY3" fmla="*/ 461229 h 3802188"/>
              <a:gd name="connsiteX4" fmla="*/ 2552028 w 2552028"/>
              <a:gd name="connsiteY4" fmla="*/ 3376841 h 3802188"/>
              <a:gd name="connsiteX5" fmla="*/ 2126681 w 2552028"/>
              <a:gd name="connsiteY5" fmla="*/ 3802188 h 3802188"/>
              <a:gd name="connsiteX6" fmla="*/ 425347 w 2552028"/>
              <a:gd name="connsiteY6" fmla="*/ 3802188 h 3802188"/>
              <a:gd name="connsiteX7" fmla="*/ 0 w 2552028"/>
              <a:gd name="connsiteY7" fmla="*/ 3376841 h 3802188"/>
              <a:gd name="connsiteX8" fmla="*/ 53592 w 2552028"/>
              <a:gd name="connsiteY8" fmla="*/ 1117230 h 3802188"/>
              <a:gd name="connsiteX0" fmla="*/ 53592 w 2678293"/>
              <a:gd name="connsiteY0" fmla="*/ 1117230 h 3802188"/>
              <a:gd name="connsiteX1" fmla="*/ 554525 w 2678293"/>
              <a:gd name="connsiteY1" fmla="*/ 239189 h 3802188"/>
              <a:gd name="connsiteX2" fmla="*/ 1653405 w 2678293"/>
              <a:gd name="connsiteY2" fmla="*/ 0 h 3802188"/>
              <a:gd name="connsiteX3" fmla="*/ 2285111 w 2678293"/>
              <a:gd name="connsiteY3" fmla="*/ 461229 h 3802188"/>
              <a:gd name="connsiteX4" fmla="*/ 2678293 w 2678293"/>
              <a:gd name="connsiteY4" fmla="*/ 3279992 h 3802188"/>
              <a:gd name="connsiteX5" fmla="*/ 2126681 w 2678293"/>
              <a:gd name="connsiteY5" fmla="*/ 3802188 h 3802188"/>
              <a:gd name="connsiteX6" fmla="*/ 425347 w 2678293"/>
              <a:gd name="connsiteY6" fmla="*/ 3802188 h 3802188"/>
              <a:gd name="connsiteX7" fmla="*/ 0 w 2678293"/>
              <a:gd name="connsiteY7" fmla="*/ 3376841 h 3802188"/>
              <a:gd name="connsiteX8" fmla="*/ 53592 w 2678293"/>
              <a:gd name="connsiteY8" fmla="*/ 1117230 h 3802188"/>
              <a:gd name="connsiteX0" fmla="*/ 53592 w 2678293"/>
              <a:gd name="connsiteY0" fmla="*/ 1117230 h 3802188"/>
              <a:gd name="connsiteX1" fmla="*/ 554525 w 2678293"/>
              <a:gd name="connsiteY1" fmla="*/ 239189 h 3802188"/>
              <a:gd name="connsiteX2" fmla="*/ 1653405 w 2678293"/>
              <a:gd name="connsiteY2" fmla="*/ 0 h 3802188"/>
              <a:gd name="connsiteX3" fmla="*/ 2285111 w 2678293"/>
              <a:gd name="connsiteY3" fmla="*/ 461229 h 3802188"/>
              <a:gd name="connsiteX4" fmla="*/ 2678293 w 2678293"/>
              <a:gd name="connsiteY4" fmla="*/ 3279992 h 3802188"/>
              <a:gd name="connsiteX5" fmla="*/ 2126681 w 2678293"/>
              <a:gd name="connsiteY5" fmla="*/ 3802188 h 3802188"/>
              <a:gd name="connsiteX6" fmla="*/ 1254466 w 2678293"/>
              <a:gd name="connsiteY6" fmla="*/ 3780652 h 3802188"/>
              <a:gd name="connsiteX7" fmla="*/ 0 w 2678293"/>
              <a:gd name="connsiteY7" fmla="*/ 3376841 h 3802188"/>
              <a:gd name="connsiteX8" fmla="*/ 53592 w 2678293"/>
              <a:gd name="connsiteY8" fmla="*/ 1117230 h 3802188"/>
              <a:gd name="connsiteX0" fmla="*/ 0 w 2624701"/>
              <a:gd name="connsiteY0" fmla="*/ 1117230 h 3802188"/>
              <a:gd name="connsiteX1" fmla="*/ 500933 w 2624701"/>
              <a:gd name="connsiteY1" fmla="*/ 239189 h 3802188"/>
              <a:gd name="connsiteX2" fmla="*/ 1599813 w 2624701"/>
              <a:gd name="connsiteY2" fmla="*/ 0 h 3802188"/>
              <a:gd name="connsiteX3" fmla="*/ 2231519 w 2624701"/>
              <a:gd name="connsiteY3" fmla="*/ 461229 h 3802188"/>
              <a:gd name="connsiteX4" fmla="*/ 2624701 w 2624701"/>
              <a:gd name="connsiteY4" fmla="*/ 3279992 h 3802188"/>
              <a:gd name="connsiteX5" fmla="*/ 2073089 w 2624701"/>
              <a:gd name="connsiteY5" fmla="*/ 3802188 h 3802188"/>
              <a:gd name="connsiteX6" fmla="*/ 1200874 w 2624701"/>
              <a:gd name="connsiteY6" fmla="*/ 3780652 h 3802188"/>
              <a:gd name="connsiteX7" fmla="*/ 73856 w 2624701"/>
              <a:gd name="connsiteY7" fmla="*/ 3183280 h 3802188"/>
              <a:gd name="connsiteX8" fmla="*/ 0 w 2624701"/>
              <a:gd name="connsiteY8" fmla="*/ 1117230 h 3802188"/>
              <a:gd name="connsiteX0" fmla="*/ 19011 w 2643712"/>
              <a:gd name="connsiteY0" fmla="*/ 1117230 h 3802188"/>
              <a:gd name="connsiteX1" fmla="*/ 519944 w 2643712"/>
              <a:gd name="connsiteY1" fmla="*/ 239189 h 3802188"/>
              <a:gd name="connsiteX2" fmla="*/ 1618824 w 2643712"/>
              <a:gd name="connsiteY2" fmla="*/ 0 h 3802188"/>
              <a:gd name="connsiteX3" fmla="*/ 2250530 w 2643712"/>
              <a:gd name="connsiteY3" fmla="*/ 461229 h 3802188"/>
              <a:gd name="connsiteX4" fmla="*/ 2643712 w 2643712"/>
              <a:gd name="connsiteY4" fmla="*/ 3279992 h 3802188"/>
              <a:gd name="connsiteX5" fmla="*/ 2092100 w 2643712"/>
              <a:gd name="connsiteY5" fmla="*/ 3802188 h 3802188"/>
              <a:gd name="connsiteX6" fmla="*/ 1219885 w 2643712"/>
              <a:gd name="connsiteY6" fmla="*/ 3780652 h 3802188"/>
              <a:gd name="connsiteX7" fmla="*/ 92867 w 2643712"/>
              <a:gd name="connsiteY7" fmla="*/ 3183280 h 3802188"/>
              <a:gd name="connsiteX8" fmla="*/ 19011 w 2643712"/>
              <a:gd name="connsiteY8" fmla="*/ 1117230 h 3802188"/>
              <a:gd name="connsiteX0" fmla="*/ 0 w 2697919"/>
              <a:gd name="connsiteY0" fmla="*/ 1376497 h 3802188"/>
              <a:gd name="connsiteX1" fmla="*/ 574151 w 2697919"/>
              <a:gd name="connsiteY1" fmla="*/ 239189 h 3802188"/>
              <a:gd name="connsiteX2" fmla="*/ 1673031 w 2697919"/>
              <a:gd name="connsiteY2" fmla="*/ 0 h 3802188"/>
              <a:gd name="connsiteX3" fmla="*/ 2304737 w 2697919"/>
              <a:gd name="connsiteY3" fmla="*/ 461229 h 3802188"/>
              <a:gd name="connsiteX4" fmla="*/ 2697919 w 2697919"/>
              <a:gd name="connsiteY4" fmla="*/ 3279992 h 3802188"/>
              <a:gd name="connsiteX5" fmla="*/ 2146307 w 2697919"/>
              <a:gd name="connsiteY5" fmla="*/ 3802188 h 3802188"/>
              <a:gd name="connsiteX6" fmla="*/ 1274092 w 2697919"/>
              <a:gd name="connsiteY6" fmla="*/ 3780652 h 3802188"/>
              <a:gd name="connsiteX7" fmla="*/ 147074 w 2697919"/>
              <a:gd name="connsiteY7" fmla="*/ 3183280 h 3802188"/>
              <a:gd name="connsiteX8" fmla="*/ 0 w 2697919"/>
              <a:gd name="connsiteY8" fmla="*/ 1376497 h 3802188"/>
              <a:gd name="connsiteX0" fmla="*/ 0 w 2697919"/>
              <a:gd name="connsiteY0" fmla="*/ 1411330 h 3837021"/>
              <a:gd name="connsiteX1" fmla="*/ 574151 w 2697919"/>
              <a:gd name="connsiteY1" fmla="*/ 274022 h 3837021"/>
              <a:gd name="connsiteX2" fmla="*/ 1688467 w 2697919"/>
              <a:gd name="connsiteY2" fmla="*/ 0 h 3837021"/>
              <a:gd name="connsiteX3" fmla="*/ 2304737 w 2697919"/>
              <a:gd name="connsiteY3" fmla="*/ 496062 h 3837021"/>
              <a:gd name="connsiteX4" fmla="*/ 2697919 w 2697919"/>
              <a:gd name="connsiteY4" fmla="*/ 3314825 h 3837021"/>
              <a:gd name="connsiteX5" fmla="*/ 2146307 w 2697919"/>
              <a:gd name="connsiteY5" fmla="*/ 3837021 h 3837021"/>
              <a:gd name="connsiteX6" fmla="*/ 1274092 w 2697919"/>
              <a:gd name="connsiteY6" fmla="*/ 3815485 h 3837021"/>
              <a:gd name="connsiteX7" fmla="*/ 147074 w 2697919"/>
              <a:gd name="connsiteY7" fmla="*/ 3218113 h 3837021"/>
              <a:gd name="connsiteX8" fmla="*/ 0 w 2697919"/>
              <a:gd name="connsiteY8" fmla="*/ 1411330 h 3837021"/>
              <a:gd name="connsiteX0" fmla="*/ 0 w 2697919"/>
              <a:gd name="connsiteY0" fmla="*/ 1411330 h 3837021"/>
              <a:gd name="connsiteX1" fmla="*/ 574151 w 2697919"/>
              <a:gd name="connsiteY1" fmla="*/ 274022 h 3837021"/>
              <a:gd name="connsiteX2" fmla="*/ 1688467 w 2697919"/>
              <a:gd name="connsiteY2" fmla="*/ 0 h 3837021"/>
              <a:gd name="connsiteX3" fmla="*/ 2331784 w 2697919"/>
              <a:gd name="connsiteY3" fmla="*/ 466374 h 3837021"/>
              <a:gd name="connsiteX4" fmla="*/ 2697919 w 2697919"/>
              <a:gd name="connsiteY4" fmla="*/ 3314825 h 3837021"/>
              <a:gd name="connsiteX5" fmla="*/ 2146307 w 2697919"/>
              <a:gd name="connsiteY5" fmla="*/ 3837021 h 3837021"/>
              <a:gd name="connsiteX6" fmla="*/ 1274092 w 2697919"/>
              <a:gd name="connsiteY6" fmla="*/ 3815485 h 3837021"/>
              <a:gd name="connsiteX7" fmla="*/ 147074 w 2697919"/>
              <a:gd name="connsiteY7" fmla="*/ 3218113 h 3837021"/>
              <a:gd name="connsiteX8" fmla="*/ 0 w 2697919"/>
              <a:gd name="connsiteY8" fmla="*/ 1411330 h 3837021"/>
              <a:gd name="connsiteX0" fmla="*/ 0 w 2840599"/>
              <a:gd name="connsiteY0" fmla="*/ 1411330 h 3837021"/>
              <a:gd name="connsiteX1" fmla="*/ 574151 w 2840599"/>
              <a:gd name="connsiteY1" fmla="*/ 274022 h 3837021"/>
              <a:gd name="connsiteX2" fmla="*/ 1688467 w 2840599"/>
              <a:gd name="connsiteY2" fmla="*/ 0 h 3837021"/>
              <a:gd name="connsiteX3" fmla="*/ 2331784 w 2840599"/>
              <a:gd name="connsiteY3" fmla="*/ 466374 h 3837021"/>
              <a:gd name="connsiteX4" fmla="*/ 2840599 w 2840599"/>
              <a:gd name="connsiteY4" fmla="*/ 2898809 h 3837021"/>
              <a:gd name="connsiteX5" fmla="*/ 2146307 w 2840599"/>
              <a:gd name="connsiteY5" fmla="*/ 3837021 h 3837021"/>
              <a:gd name="connsiteX6" fmla="*/ 1274092 w 2840599"/>
              <a:gd name="connsiteY6" fmla="*/ 3815485 h 3837021"/>
              <a:gd name="connsiteX7" fmla="*/ 147074 w 2840599"/>
              <a:gd name="connsiteY7" fmla="*/ 3218113 h 3837021"/>
              <a:gd name="connsiteX8" fmla="*/ 0 w 2840599"/>
              <a:gd name="connsiteY8" fmla="*/ 1411330 h 3837021"/>
              <a:gd name="connsiteX0" fmla="*/ 0 w 2840599"/>
              <a:gd name="connsiteY0" fmla="*/ 1411330 h 3837021"/>
              <a:gd name="connsiteX1" fmla="*/ 574151 w 2840599"/>
              <a:gd name="connsiteY1" fmla="*/ 274022 h 3837021"/>
              <a:gd name="connsiteX2" fmla="*/ 1688467 w 2840599"/>
              <a:gd name="connsiteY2" fmla="*/ 0 h 3837021"/>
              <a:gd name="connsiteX3" fmla="*/ 2361870 w 2840599"/>
              <a:gd name="connsiteY3" fmla="*/ 563053 h 3837021"/>
              <a:gd name="connsiteX4" fmla="*/ 2840599 w 2840599"/>
              <a:gd name="connsiteY4" fmla="*/ 2898809 h 3837021"/>
              <a:gd name="connsiteX5" fmla="*/ 2146307 w 2840599"/>
              <a:gd name="connsiteY5" fmla="*/ 3837021 h 3837021"/>
              <a:gd name="connsiteX6" fmla="*/ 1274092 w 2840599"/>
              <a:gd name="connsiteY6" fmla="*/ 3815485 h 3837021"/>
              <a:gd name="connsiteX7" fmla="*/ 147074 w 2840599"/>
              <a:gd name="connsiteY7" fmla="*/ 3218113 h 3837021"/>
              <a:gd name="connsiteX8" fmla="*/ 0 w 2840599"/>
              <a:gd name="connsiteY8" fmla="*/ 1411330 h 3837021"/>
              <a:gd name="connsiteX0" fmla="*/ 0 w 2840599"/>
              <a:gd name="connsiteY0" fmla="*/ 1411330 h 3837021"/>
              <a:gd name="connsiteX1" fmla="*/ 574151 w 2840599"/>
              <a:gd name="connsiteY1" fmla="*/ 274022 h 3837021"/>
              <a:gd name="connsiteX2" fmla="*/ 1688467 w 2840599"/>
              <a:gd name="connsiteY2" fmla="*/ 0 h 3837021"/>
              <a:gd name="connsiteX3" fmla="*/ 2361870 w 2840599"/>
              <a:gd name="connsiteY3" fmla="*/ 563053 h 3837021"/>
              <a:gd name="connsiteX4" fmla="*/ 2840599 w 2840599"/>
              <a:gd name="connsiteY4" fmla="*/ 2898809 h 3837021"/>
              <a:gd name="connsiteX5" fmla="*/ 2146307 w 2840599"/>
              <a:gd name="connsiteY5" fmla="*/ 3837021 h 3837021"/>
              <a:gd name="connsiteX6" fmla="*/ 1274092 w 2840599"/>
              <a:gd name="connsiteY6" fmla="*/ 3815485 h 3837021"/>
              <a:gd name="connsiteX7" fmla="*/ 147074 w 2840599"/>
              <a:gd name="connsiteY7" fmla="*/ 3218113 h 3837021"/>
              <a:gd name="connsiteX8" fmla="*/ 0 w 2840599"/>
              <a:gd name="connsiteY8" fmla="*/ 1411330 h 3837021"/>
              <a:gd name="connsiteX0" fmla="*/ 0 w 2840599"/>
              <a:gd name="connsiteY0" fmla="*/ 1411330 h 3837021"/>
              <a:gd name="connsiteX1" fmla="*/ 574151 w 2840599"/>
              <a:gd name="connsiteY1" fmla="*/ 274022 h 3837021"/>
              <a:gd name="connsiteX2" fmla="*/ 1688467 w 2840599"/>
              <a:gd name="connsiteY2" fmla="*/ 0 h 3837021"/>
              <a:gd name="connsiteX3" fmla="*/ 2436488 w 2840599"/>
              <a:gd name="connsiteY3" fmla="*/ 700302 h 3837021"/>
              <a:gd name="connsiteX4" fmla="*/ 2840599 w 2840599"/>
              <a:gd name="connsiteY4" fmla="*/ 2898809 h 3837021"/>
              <a:gd name="connsiteX5" fmla="*/ 2146307 w 2840599"/>
              <a:gd name="connsiteY5" fmla="*/ 3837021 h 3837021"/>
              <a:gd name="connsiteX6" fmla="*/ 1274092 w 2840599"/>
              <a:gd name="connsiteY6" fmla="*/ 3815485 h 3837021"/>
              <a:gd name="connsiteX7" fmla="*/ 147074 w 2840599"/>
              <a:gd name="connsiteY7" fmla="*/ 3218113 h 3837021"/>
              <a:gd name="connsiteX8" fmla="*/ 0 w 2840599"/>
              <a:gd name="connsiteY8" fmla="*/ 1411330 h 3837021"/>
              <a:gd name="connsiteX0" fmla="*/ 0 w 2840599"/>
              <a:gd name="connsiteY0" fmla="*/ 1411330 h 3837021"/>
              <a:gd name="connsiteX1" fmla="*/ 574151 w 2840599"/>
              <a:gd name="connsiteY1" fmla="*/ 274022 h 3837021"/>
              <a:gd name="connsiteX2" fmla="*/ 1688467 w 2840599"/>
              <a:gd name="connsiteY2" fmla="*/ 0 h 3837021"/>
              <a:gd name="connsiteX3" fmla="*/ 2405616 w 2840599"/>
              <a:gd name="connsiteY3" fmla="*/ 769968 h 3837021"/>
              <a:gd name="connsiteX4" fmla="*/ 2840599 w 2840599"/>
              <a:gd name="connsiteY4" fmla="*/ 2898809 h 3837021"/>
              <a:gd name="connsiteX5" fmla="*/ 2146307 w 2840599"/>
              <a:gd name="connsiteY5" fmla="*/ 3837021 h 3837021"/>
              <a:gd name="connsiteX6" fmla="*/ 1274092 w 2840599"/>
              <a:gd name="connsiteY6" fmla="*/ 3815485 h 3837021"/>
              <a:gd name="connsiteX7" fmla="*/ 147074 w 2840599"/>
              <a:gd name="connsiteY7" fmla="*/ 3218113 h 3837021"/>
              <a:gd name="connsiteX8" fmla="*/ 0 w 2840599"/>
              <a:gd name="connsiteY8" fmla="*/ 1411330 h 3837021"/>
              <a:gd name="connsiteX0" fmla="*/ 0 w 2840599"/>
              <a:gd name="connsiteY0" fmla="*/ 1411330 h 3920873"/>
              <a:gd name="connsiteX1" fmla="*/ 574151 w 2840599"/>
              <a:gd name="connsiteY1" fmla="*/ 274022 h 3920873"/>
              <a:gd name="connsiteX2" fmla="*/ 1688467 w 2840599"/>
              <a:gd name="connsiteY2" fmla="*/ 0 h 3920873"/>
              <a:gd name="connsiteX3" fmla="*/ 2405616 w 2840599"/>
              <a:gd name="connsiteY3" fmla="*/ 769968 h 3920873"/>
              <a:gd name="connsiteX4" fmla="*/ 2840599 w 2840599"/>
              <a:gd name="connsiteY4" fmla="*/ 2898809 h 3920873"/>
              <a:gd name="connsiteX5" fmla="*/ 2146307 w 2840599"/>
              <a:gd name="connsiteY5" fmla="*/ 3837021 h 3920873"/>
              <a:gd name="connsiteX6" fmla="*/ 1300319 w 2840599"/>
              <a:gd name="connsiteY6" fmla="*/ 3920873 h 3920873"/>
              <a:gd name="connsiteX7" fmla="*/ 147074 w 2840599"/>
              <a:gd name="connsiteY7" fmla="*/ 3218113 h 3920873"/>
              <a:gd name="connsiteX8" fmla="*/ 0 w 2840599"/>
              <a:gd name="connsiteY8" fmla="*/ 1411330 h 3920873"/>
              <a:gd name="connsiteX0" fmla="*/ 0 w 2840599"/>
              <a:gd name="connsiteY0" fmla="*/ 1411330 h 3928748"/>
              <a:gd name="connsiteX1" fmla="*/ 574151 w 2840599"/>
              <a:gd name="connsiteY1" fmla="*/ 274022 h 3928748"/>
              <a:gd name="connsiteX2" fmla="*/ 1688467 w 2840599"/>
              <a:gd name="connsiteY2" fmla="*/ 0 h 3928748"/>
              <a:gd name="connsiteX3" fmla="*/ 2405616 w 2840599"/>
              <a:gd name="connsiteY3" fmla="*/ 769968 h 3928748"/>
              <a:gd name="connsiteX4" fmla="*/ 2840599 w 2840599"/>
              <a:gd name="connsiteY4" fmla="*/ 2898809 h 3928748"/>
              <a:gd name="connsiteX5" fmla="*/ 2282771 w 2840599"/>
              <a:gd name="connsiteY5" fmla="*/ 3928748 h 3928748"/>
              <a:gd name="connsiteX6" fmla="*/ 1300319 w 2840599"/>
              <a:gd name="connsiteY6" fmla="*/ 3920873 h 3928748"/>
              <a:gd name="connsiteX7" fmla="*/ 147074 w 2840599"/>
              <a:gd name="connsiteY7" fmla="*/ 3218113 h 3928748"/>
              <a:gd name="connsiteX8" fmla="*/ 0 w 2840599"/>
              <a:gd name="connsiteY8" fmla="*/ 1411330 h 3928748"/>
              <a:gd name="connsiteX0" fmla="*/ 0 w 2753517"/>
              <a:gd name="connsiteY0" fmla="*/ 1411330 h 3928748"/>
              <a:gd name="connsiteX1" fmla="*/ 574151 w 2753517"/>
              <a:gd name="connsiteY1" fmla="*/ 274022 h 3928748"/>
              <a:gd name="connsiteX2" fmla="*/ 1688467 w 2753517"/>
              <a:gd name="connsiteY2" fmla="*/ 0 h 3928748"/>
              <a:gd name="connsiteX3" fmla="*/ 2405616 w 2753517"/>
              <a:gd name="connsiteY3" fmla="*/ 769968 h 3928748"/>
              <a:gd name="connsiteX4" fmla="*/ 2753517 w 2753517"/>
              <a:gd name="connsiteY4" fmla="*/ 2860219 h 3928748"/>
              <a:gd name="connsiteX5" fmla="*/ 2282771 w 2753517"/>
              <a:gd name="connsiteY5" fmla="*/ 3928748 h 3928748"/>
              <a:gd name="connsiteX6" fmla="*/ 1300319 w 2753517"/>
              <a:gd name="connsiteY6" fmla="*/ 3920873 h 3928748"/>
              <a:gd name="connsiteX7" fmla="*/ 147074 w 2753517"/>
              <a:gd name="connsiteY7" fmla="*/ 3218113 h 3928748"/>
              <a:gd name="connsiteX8" fmla="*/ 0 w 2753517"/>
              <a:gd name="connsiteY8" fmla="*/ 1411330 h 3928748"/>
              <a:gd name="connsiteX0" fmla="*/ 0 w 2753517"/>
              <a:gd name="connsiteY0" fmla="*/ 1411330 h 3927074"/>
              <a:gd name="connsiteX1" fmla="*/ 574151 w 2753517"/>
              <a:gd name="connsiteY1" fmla="*/ 274022 h 3927074"/>
              <a:gd name="connsiteX2" fmla="*/ 1688467 w 2753517"/>
              <a:gd name="connsiteY2" fmla="*/ 0 h 3927074"/>
              <a:gd name="connsiteX3" fmla="*/ 2405616 w 2753517"/>
              <a:gd name="connsiteY3" fmla="*/ 769968 h 3927074"/>
              <a:gd name="connsiteX4" fmla="*/ 2753517 w 2753517"/>
              <a:gd name="connsiteY4" fmla="*/ 2860219 h 3927074"/>
              <a:gd name="connsiteX5" fmla="*/ 2043891 w 2753517"/>
              <a:gd name="connsiteY5" fmla="*/ 3927074 h 3927074"/>
              <a:gd name="connsiteX6" fmla="*/ 1300319 w 2753517"/>
              <a:gd name="connsiteY6" fmla="*/ 3920873 h 3927074"/>
              <a:gd name="connsiteX7" fmla="*/ 147074 w 2753517"/>
              <a:gd name="connsiteY7" fmla="*/ 3218113 h 3927074"/>
              <a:gd name="connsiteX8" fmla="*/ 0 w 2753517"/>
              <a:gd name="connsiteY8" fmla="*/ 1411330 h 3927074"/>
              <a:gd name="connsiteX0" fmla="*/ 0 w 2753517"/>
              <a:gd name="connsiteY0" fmla="*/ 1411330 h 3927074"/>
              <a:gd name="connsiteX1" fmla="*/ 574151 w 2753517"/>
              <a:gd name="connsiteY1" fmla="*/ 274022 h 3927074"/>
              <a:gd name="connsiteX2" fmla="*/ 1688467 w 2753517"/>
              <a:gd name="connsiteY2" fmla="*/ 0 h 3927074"/>
              <a:gd name="connsiteX3" fmla="*/ 2405616 w 2753517"/>
              <a:gd name="connsiteY3" fmla="*/ 769968 h 3927074"/>
              <a:gd name="connsiteX4" fmla="*/ 2753517 w 2753517"/>
              <a:gd name="connsiteY4" fmla="*/ 2860219 h 3927074"/>
              <a:gd name="connsiteX5" fmla="*/ 2043891 w 2753517"/>
              <a:gd name="connsiteY5" fmla="*/ 3927074 h 3927074"/>
              <a:gd name="connsiteX6" fmla="*/ 961789 w 2753517"/>
              <a:gd name="connsiteY6" fmla="*/ 3885459 h 3927074"/>
              <a:gd name="connsiteX7" fmla="*/ 147074 w 2753517"/>
              <a:gd name="connsiteY7" fmla="*/ 3218113 h 3927074"/>
              <a:gd name="connsiteX8" fmla="*/ 0 w 2753517"/>
              <a:gd name="connsiteY8" fmla="*/ 1411330 h 3927074"/>
              <a:gd name="connsiteX0" fmla="*/ 0 w 2753517"/>
              <a:gd name="connsiteY0" fmla="*/ 1411330 h 3928362"/>
              <a:gd name="connsiteX1" fmla="*/ 574151 w 2753517"/>
              <a:gd name="connsiteY1" fmla="*/ 274022 h 3928362"/>
              <a:gd name="connsiteX2" fmla="*/ 1688467 w 2753517"/>
              <a:gd name="connsiteY2" fmla="*/ 0 h 3928362"/>
              <a:gd name="connsiteX3" fmla="*/ 2405616 w 2753517"/>
              <a:gd name="connsiteY3" fmla="*/ 769968 h 3928362"/>
              <a:gd name="connsiteX4" fmla="*/ 2753517 w 2753517"/>
              <a:gd name="connsiteY4" fmla="*/ 2860219 h 3928362"/>
              <a:gd name="connsiteX5" fmla="*/ 2043891 w 2753517"/>
              <a:gd name="connsiteY5" fmla="*/ 3927074 h 3928362"/>
              <a:gd name="connsiteX6" fmla="*/ 961789 w 2753517"/>
              <a:gd name="connsiteY6" fmla="*/ 3885459 h 3928362"/>
              <a:gd name="connsiteX7" fmla="*/ 147074 w 2753517"/>
              <a:gd name="connsiteY7" fmla="*/ 3218113 h 3928362"/>
              <a:gd name="connsiteX8" fmla="*/ 0 w 2753517"/>
              <a:gd name="connsiteY8" fmla="*/ 1411330 h 3928362"/>
              <a:gd name="connsiteX0" fmla="*/ 0 w 2753517"/>
              <a:gd name="connsiteY0" fmla="*/ 1411330 h 3928362"/>
              <a:gd name="connsiteX1" fmla="*/ 574151 w 2753517"/>
              <a:gd name="connsiteY1" fmla="*/ 274022 h 3928362"/>
              <a:gd name="connsiteX2" fmla="*/ 1688467 w 2753517"/>
              <a:gd name="connsiteY2" fmla="*/ 0 h 3928362"/>
              <a:gd name="connsiteX3" fmla="*/ 2405616 w 2753517"/>
              <a:gd name="connsiteY3" fmla="*/ 769968 h 3928362"/>
              <a:gd name="connsiteX4" fmla="*/ 2753517 w 2753517"/>
              <a:gd name="connsiteY4" fmla="*/ 2860219 h 3928362"/>
              <a:gd name="connsiteX5" fmla="*/ 2043891 w 2753517"/>
              <a:gd name="connsiteY5" fmla="*/ 3927074 h 3928362"/>
              <a:gd name="connsiteX6" fmla="*/ 961789 w 2753517"/>
              <a:gd name="connsiteY6" fmla="*/ 3885459 h 3928362"/>
              <a:gd name="connsiteX7" fmla="*/ 147074 w 2753517"/>
              <a:gd name="connsiteY7" fmla="*/ 3218113 h 3928362"/>
              <a:gd name="connsiteX8" fmla="*/ 0 w 2753517"/>
              <a:gd name="connsiteY8" fmla="*/ 1411330 h 3928362"/>
              <a:gd name="connsiteX0" fmla="*/ 0 w 2753517"/>
              <a:gd name="connsiteY0" fmla="*/ 1411330 h 3928362"/>
              <a:gd name="connsiteX1" fmla="*/ 574151 w 2753517"/>
              <a:gd name="connsiteY1" fmla="*/ 274022 h 3928362"/>
              <a:gd name="connsiteX2" fmla="*/ 1688467 w 2753517"/>
              <a:gd name="connsiteY2" fmla="*/ 0 h 3928362"/>
              <a:gd name="connsiteX3" fmla="*/ 2405616 w 2753517"/>
              <a:gd name="connsiteY3" fmla="*/ 769968 h 3928362"/>
              <a:gd name="connsiteX4" fmla="*/ 2753517 w 2753517"/>
              <a:gd name="connsiteY4" fmla="*/ 2860219 h 3928362"/>
              <a:gd name="connsiteX5" fmla="*/ 2043891 w 2753517"/>
              <a:gd name="connsiteY5" fmla="*/ 3927074 h 3928362"/>
              <a:gd name="connsiteX6" fmla="*/ 961789 w 2753517"/>
              <a:gd name="connsiteY6" fmla="*/ 3885459 h 3928362"/>
              <a:gd name="connsiteX7" fmla="*/ 147074 w 2753517"/>
              <a:gd name="connsiteY7" fmla="*/ 3218113 h 3928362"/>
              <a:gd name="connsiteX8" fmla="*/ 0 w 2753517"/>
              <a:gd name="connsiteY8" fmla="*/ 1411330 h 3928362"/>
              <a:gd name="connsiteX0" fmla="*/ 0 w 2753517"/>
              <a:gd name="connsiteY0" fmla="*/ 1411330 h 3928362"/>
              <a:gd name="connsiteX1" fmla="*/ 574151 w 2753517"/>
              <a:gd name="connsiteY1" fmla="*/ 274022 h 3928362"/>
              <a:gd name="connsiteX2" fmla="*/ 1688467 w 2753517"/>
              <a:gd name="connsiteY2" fmla="*/ 0 h 3928362"/>
              <a:gd name="connsiteX3" fmla="*/ 2405616 w 2753517"/>
              <a:gd name="connsiteY3" fmla="*/ 769968 h 3928362"/>
              <a:gd name="connsiteX4" fmla="*/ 2753517 w 2753517"/>
              <a:gd name="connsiteY4" fmla="*/ 2860219 h 3928362"/>
              <a:gd name="connsiteX5" fmla="*/ 2043891 w 2753517"/>
              <a:gd name="connsiteY5" fmla="*/ 3927074 h 3928362"/>
              <a:gd name="connsiteX6" fmla="*/ 961789 w 2753517"/>
              <a:gd name="connsiteY6" fmla="*/ 3885459 h 3928362"/>
              <a:gd name="connsiteX7" fmla="*/ 449575 w 2753517"/>
              <a:gd name="connsiteY7" fmla="*/ 3029195 h 3928362"/>
              <a:gd name="connsiteX8" fmla="*/ 0 w 2753517"/>
              <a:gd name="connsiteY8" fmla="*/ 1411330 h 3928362"/>
              <a:gd name="connsiteX0" fmla="*/ 0 w 2753517"/>
              <a:gd name="connsiteY0" fmla="*/ 1411330 h 3928362"/>
              <a:gd name="connsiteX1" fmla="*/ 688451 w 2753517"/>
              <a:gd name="connsiteY1" fmla="*/ 439274 h 3928362"/>
              <a:gd name="connsiteX2" fmla="*/ 1688467 w 2753517"/>
              <a:gd name="connsiteY2" fmla="*/ 0 h 3928362"/>
              <a:gd name="connsiteX3" fmla="*/ 2405616 w 2753517"/>
              <a:gd name="connsiteY3" fmla="*/ 769968 h 3928362"/>
              <a:gd name="connsiteX4" fmla="*/ 2753517 w 2753517"/>
              <a:gd name="connsiteY4" fmla="*/ 2860219 h 3928362"/>
              <a:gd name="connsiteX5" fmla="*/ 2043891 w 2753517"/>
              <a:gd name="connsiteY5" fmla="*/ 3927074 h 3928362"/>
              <a:gd name="connsiteX6" fmla="*/ 961789 w 2753517"/>
              <a:gd name="connsiteY6" fmla="*/ 3885459 h 3928362"/>
              <a:gd name="connsiteX7" fmla="*/ 449575 w 2753517"/>
              <a:gd name="connsiteY7" fmla="*/ 3029195 h 3928362"/>
              <a:gd name="connsiteX8" fmla="*/ 0 w 2753517"/>
              <a:gd name="connsiteY8" fmla="*/ 1411330 h 3928362"/>
              <a:gd name="connsiteX0" fmla="*/ 0 w 2753517"/>
              <a:gd name="connsiteY0" fmla="*/ 1324349 h 3841381"/>
              <a:gd name="connsiteX1" fmla="*/ 688451 w 2753517"/>
              <a:gd name="connsiteY1" fmla="*/ 352293 h 3841381"/>
              <a:gd name="connsiteX2" fmla="*/ 1743686 w 2753517"/>
              <a:gd name="connsiteY2" fmla="*/ 0 h 3841381"/>
              <a:gd name="connsiteX3" fmla="*/ 2405616 w 2753517"/>
              <a:gd name="connsiteY3" fmla="*/ 682987 h 3841381"/>
              <a:gd name="connsiteX4" fmla="*/ 2753517 w 2753517"/>
              <a:gd name="connsiteY4" fmla="*/ 2773238 h 3841381"/>
              <a:gd name="connsiteX5" fmla="*/ 2043891 w 2753517"/>
              <a:gd name="connsiteY5" fmla="*/ 3840093 h 3841381"/>
              <a:gd name="connsiteX6" fmla="*/ 961789 w 2753517"/>
              <a:gd name="connsiteY6" fmla="*/ 3798478 h 3841381"/>
              <a:gd name="connsiteX7" fmla="*/ 449575 w 2753517"/>
              <a:gd name="connsiteY7" fmla="*/ 2942214 h 3841381"/>
              <a:gd name="connsiteX8" fmla="*/ 0 w 2753517"/>
              <a:gd name="connsiteY8" fmla="*/ 1324349 h 3841381"/>
              <a:gd name="connsiteX0" fmla="*/ 0 w 2827042"/>
              <a:gd name="connsiteY0" fmla="*/ 1324349 h 3841381"/>
              <a:gd name="connsiteX1" fmla="*/ 688451 w 2827042"/>
              <a:gd name="connsiteY1" fmla="*/ 352293 h 3841381"/>
              <a:gd name="connsiteX2" fmla="*/ 1743686 w 2827042"/>
              <a:gd name="connsiteY2" fmla="*/ 0 h 3841381"/>
              <a:gd name="connsiteX3" fmla="*/ 2405616 w 2827042"/>
              <a:gd name="connsiteY3" fmla="*/ 682987 h 3841381"/>
              <a:gd name="connsiteX4" fmla="*/ 2827042 w 2827042"/>
              <a:gd name="connsiteY4" fmla="*/ 2795402 h 3841381"/>
              <a:gd name="connsiteX5" fmla="*/ 2043891 w 2827042"/>
              <a:gd name="connsiteY5" fmla="*/ 3840093 h 3841381"/>
              <a:gd name="connsiteX6" fmla="*/ 961789 w 2827042"/>
              <a:gd name="connsiteY6" fmla="*/ 3798478 h 3841381"/>
              <a:gd name="connsiteX7" fmla="*/ 449575 w 2827042"/>
              <a:gd name="connsiteY7" fmla="*/ 2942214 h 3841381"/>
              <a:gd name="connsiteX8" fmla="*/ 0 w 2827042"/>
              <a:gd name="connsiteY8" fmla="*/ 1324349 h 3841381"/>
              <a:gd name="connsiteX0" fmla="*/ 0 w 2827042"/>
              <a:gd name="connsiteY0" fmla="*/ 1324349 h 3840093"/>
              <a:gd name="connsiteX1" fmla="*/ 688451 w 2827042"/>
              <a:gd name="connsiteY1" fmla="*/ 352293 h 3840093"/>
              <a:gd name="connsiteX2" fmla="*/ 1743686 w 2827042"/>
              <a:gd name="connsiteY2" fmla="*/ 0 h 3840093"/>
              <a:gd name="connsiteX3" fmla="*/ 2405616 w 2827042"/>
              <a:gd name="connsiteY3" fmla="*/ 682987 h 3840093"/>
              <a:gd name="connsiteX4" fmla="*/ 2827042 w 2827042"/>
              <a:gd name="connsiteY4" fmla="*/ 2795402 h 3840093"/>
              <a:gd name="connsiteX5" fmla="*/ 2043891 w 2827042"/>
              <a:gd name="connsiteY5" fmla="*/ 3840093 h 3840093"/>
              <a:gd name="connsiteX6" fmla="*/ 1031352 w 2827042"/>
              <a:gd name="connsiteY6" fmla="*/ 3735540 h 3840093"/>
              <a:gd name="connsiteX7" fmla="*/ 449575 w 2827042"/>
              <a:gd name="connsiteY7" fmla="*/ 2942214 h 3840093"/>
              <a:gd name="connsiteX8" fmla="*/ 0 w 2827042"/>
              <a:gd name="connsiteY8" fmla="*/ 1324349 h 3840093"/>
              <a:gd name="connsiteX0" fmla="*/ 0 w 2827042"/>
              <a:gd name="connsiteY0" fmla="*/ 1324349 h 3840093"/>
              <a:gd name="connsiteX1" fmla="*/ 688451 w 2827042"/>
              <a:gd name="connsiteY1" fmla="*/ 352293 h 3840093"/>
              <a:gd name="connsiteX2" fmla="*/ 1743686 w 2827042"/>
              <a:gd name="connsiteY2" fmla="*/ 0 h 3840093"/>
              <a:gd name="connsiteX3" fmla="*/ 2405616 w 2827042"/>
              <a:gd name="connsiteY3" fmla="*/ 682987 h 3840093"/>
              <a:gd name="connsiteX4" fmla="*/ 2827042 w 2827042"/>
              <a:gd name="connsiteY4" fmla="*/ 2795402 h 3840093"/>
              <a:gd name="connsiteX5" fmla="*/ 2043891 w 2827042"/>
              <a:gd name="connsiteY5" fmla="*/ 3840093 h 3840093"/>
              <a:gd name="connsiteX6" fmla="*/ 1031352 w 2827042"/>
              <a:gd name="connsiteY6" fmla="*/ 3735540 h 3840093"/>
              <a:gd name="connsiteX7" fmla="*/ 331007 w 2827042"/>
              <a:gd name="connsiteY7" fmla="*/ 2410429 h 3840093"/>
              <a:gd name="connsiteX8" fmla="*/ 0 w 2827042"/>
              <a:gd name="connsiteY8" fmla="*/ 1324349 h 3840093"/>
              <a:gd name="connsiteX0" fmla="*/ 0 w 2827042"/>
              <a:gd name="connsiteY0" fmla="*/ 1324349 h 3840093"/>
              <a:gd name="connsiteX1" fmla="*/ 700131 w 2827042"/>
              <a:gd name="connsiteY1" fmla="*/ 419979 h 3840093"/>
              <a:gd name="connsiteX2" fmla="*/ 1743686 w 2827042"/>
              <a:gd name="connsiteY2" fmla="*/ 0 h 3840093"/>
              <a:gd name="connsiteX3" fmla="*/ 2405616 w 2827042"/>
              <a:gd name="connsiteY3" fmla="*/ 682987 h 3840093"/>
              <a:gd name="connsiteX4" fmla="*/ 2827042 w 2827042"/>
              <a:gd name="connsiteY4" fmla="*/ 2795402 h 3840093"/>
              <a:gd name="connsiteX5" fmla="*/ 2043891 w 2827042"/>
              <a:gd name="connsiteY5" fmla="*/ 3840093 h 3840093"/>
              <a:gd name="connsiteX6" fmla="*/ 1031352 w 2827042"/>
              <a:gd name="connsiteY6" fmla="*/ 3735540 h 3840093"/>
              <a:gd name="connsiteX7" fmla="*/ 331007 w 2827042"/>
              <a:gd name="connsiteY7" fmla="*/ 2410429 h 3840093"/>
              <a:gd name="connsiteX8" fmla="*/ 0 w 2827042"/>
              <a:gd name="connsiteY8" fmla="*/ 1324349 h 3840093"/>
              <a:gd name="connsiteX0" fmla="*/ 0 w 2827042"/>
              <a:gd name="connsiteY0" fmla="*/ 1324349 h 3840093"/>
              <a:gd name="connsiteX1" fmla="*/ 700131 w 2827042"/>
              <a:gd name="connsiteY1" fmla="*/ 419979 h 3840093"/>
              <a:gd name="connsiteX2" fmla="*/ 1743686 w 2827042"/>
              <a:gd name="connsiteY2" fmla="*/ 0 h 3840093"/>
              <a:gd name="connsiteX3" fmla="*/ 2355450 w 2827042"/>
              <a:gd name="connsiteY3" fmla="*/ 796194 h 3840093"/>
              <a:gd name="connsiteX4" fmla="*/ 2827042 w 2827042"/>
              <a:gd name="connsiteY4" fmla="*/ 2795402 h 3840093"/>
              <a:gd name="connsiteX5" fmla="*/ 2043891 w 2827042"/>
              <a:gd name="connsiteY5" fmla="*/ 3840093 h 3840093"/>
              <a:gd name="connsiteX6" fmla="*/ 1031352 w 2827042"/>
              <a:gd name="connsiteY6" fmla="*/ 3735540 h 3840093"/>
              <a:gd name="connsiteX7" fmla="*/ 331007 w 2827042"/>
              <a:gd name="connsiteY7" fmla="*/ 2410429 h 3840093"/>
              <a:gd name="connsiteX8" fmla="*/ 0 w 2827042"/>
              <a:gd name="connsiteY8" fmla="*/ 1324349 h 3840093"/>
              <a:gd name="connsiteX0" fmla="*/ 0 w 3001207"/>
              <a:gd name="connsiteY0" fmla="*/ 1324349 h 3840093"/>
              <a:gd name="connsiteX1" fmla="*/ 700131 w 3001207"/>
              <a:gd name="connsiteY1" fmla="*/ 419979 h 3840093"/>
              <a:gd name="connsiteX2" fmla="*/ 1743686 w 3001207"/>
              <a:gd name="connsiteY2" fmla="*/ 0 h 3840093"/>
              <a:gd name="connsiteX3" fmla="*/ 2355450 w 3001207"/>
              <a:gd name="connsiteY3" fmla="*/ 796194 h 3840093"/>
              <a:gd name="connsiteX4" fmla="*/ 3001207 w 3001207"/>
              <a:gd name="connsiteY4" fmla="*/ 2872581 h 3840093"/>
              <a:gd name="connsiteX5" fmla="*/ 2043891 w 3001207"/>
              <a:gd name="connsiteY5" fmla="*/ 3840093 h 3840093"/>
              <a:gd name="connsiteX6" fmla="*/ 1031352 w 3001207"/>
              <a:gd name="connsiteY6" fmla="*/ 3735540 h 3840093"/>
              <a:gd name="connsiteX7" fmla="*/ 331007 w 3001207"/>
              <a:gd name="connsiteY7" fmla="*/ 2410429 h 3840093"/>
              <a:gd name="connsiteX8" fmla="*/ 0 w 3001207"/>
              <a:gd name="connsiteY8" fmla="*/ 1324349 h 3840093"/>
              <a:gd name="connsiteX0" fmla="*/ 0 w 3001207"/>
              <a:gd name="connsiteY0" fmla="*/ 1324349 h 3867994"/>
              <a:gd name="connsiteX1" fmla="*/ 700131 w 3001207"/>
              <a:gd name="connsiteY1" fmla="*/ 419979 h 3867994"/>
              <a:gd name="connsiteX2" fmla="*/ 1743686 w 3001207"/>
              <a:gd name="connsiteY2" fmla="*/ 0 h 3867994"/>
              <a:gd name="connsiteX3" fmla="*/ 2355450 w 3001207"/>
              <a:gd name="connsiteY3" fmla="*/ 796194 h 3867994"/>
              <a:gd name="connsiteX4" fmla="*/ 3001207 w 3001207"/>
              <a:gd name="connsiteY4" fmla="*/ 2872581 h 3867994"/>
              <a:gd name="connsiteX5" fmla="*/ 2177384 w 3001207"/>
              <a:gd name="connsiteY5" fmla="*/ 3867994 h 3867994"/>
              <a:gd name="connsiteX6" fmla="*/ 1031352 w 3001207"/>
              <a:gd name="connsiteY6" fmla="*/ 3735540 h 3867994"/>
              <a:gd name="connsiteX7" fmla="*/ 331007 w 3001207"/>
              <a:gd name="connsiteY7" fmla="*/ 2410429 h 3867994"/>
              <a:gd name="connsiteX8" fmla="*/ 0 w 3001207"/>
              <a:gd name="connsiteY8" fmla="*/ 1324349 h 3867994"/>
              <a:gd name="connsiteX0" fmla="*/ 0 w 3001207"/>
              <a:gd name="connsiteY0" fmla="*/ 1324349 h 3867994"/>
              <a:gd name="connsiteX1" fmla="*/ 700131 w 3001207"/>
              <a:gd name="connsiteY1" fmla="*/ 419979 h 3867994"/>
              <a:gd name="connsiteX2" fmla="*/ 1743686 w 3001207"/>
              <a:gd name="connsiteY2" fmla="*/ 0 h 3867994"/>
              <a:gd name="connsiteX3" fmla="*/ 2355450 w 3001207"/>
              <a:gd name="connsiteY3" fmla="*/ 796194 h 3867994"/>
              <a:gd name="connsiteX4" fmla="*/ 3001207 w 3001207"/>
              <a:gd name="connsiteY4" fmla="*/ 2872581 h 3867994"/>
              <a:gd name="connsiteX5" fmla="*/ 2177384 w 3001207"/>
              <a:gd name="connsiteY5" fmla="*/ 3867994 h 3867994"/>
              <a:gd name="connsiteX6" fmla="*/ 1014925 w 3001207"/>
              <a:gd name="connsiteY6" fmla="*/ 3749098 h 3867994"/>
              <a:gd name="connsiteX7" fmla="*/ 331007 w 3001207"/>
              <a:gd name="connsiteY7" fmla="*/ 2410429 h 3867994"/>
              <a:gd name="connsiteX8" fmla="*/ 0 w 3001207"/>
              <a:gd name="connsiteY8" fmla="*/ 1324349 h 3867994"/>
              <a:gd name="connsiteX0" fmla="*/ 0 w 3001207"/>
              <a:gd name="connsiteY0" fmla="*/ 1344839 h 3888484"/>
              <a:gd name="connsiteX1" fmla="*/ 700131 w 3001207"/>
              <a:gd name="connsiteY1" fmla="*/ 440469 h 3888484"/>
              <a:gd name="connsiteX2" fmla="*/ 1909041 w 3001207"/>
              <a:gd name="connsiteY2" fmla="*/ 0 h 3888484"/>
              <a:gd name="connsiteX3" fmla="*/ 2355450 w 3001207"/>
              <a:gd name="connsiteY3" fmla="*/ 816684 h 3888484"/>
              <a:gd name="connsiteX4" fmla="*/ 3001207 w 3001207"/>
              <a:gd name="connsiteY4" fmla="*/ 2893071 h 3888484"/>
              <a:gd name="connsiteX5" fmla="*/ 2177384 w 3001207"/>
              <a:gd name="connsiteY5" fmla="*/ 3888484 h 3888484"/>
              <a:gd name="connsiteX6" fmla="*/ 1014925 w 3001207"/>
              <a:gd name="connsiteY6" fmla="*/ 3769588 h 3888484"/>
              <a:gd name="connsiteX7" fmla="*/ 331007 w 3001207"/>
              <a:gd name="connsiteY7" fmla="*/ 2430919 h 3888484"/>
              <a:gd name="connsiteX8" fmla="*/ 0 w 3001207"/>
              <a:gd name="connsiteY8" fmla="*/ 1344839 h 3888484"/>
              <a:gd name="connsiteX0" fmla="*/ 0 w 3001207"/>
              <a:gd name="connsiteY0" fmla="*/ 1374292 h 3917937"/>
              <a:gd name="connsiteX1" fmla="*/ 700131 w 3001207"/>
              <a:gd name="connsiteY1" fmla="*/ 469922 h 3917937"/>
              <a:gd name="connsiteX2" fmla="*/ 1909041 w 3001207"/>
              <a:gd name="connsiteY2" fmla="*/ 29453 h 3917937"/>
              <a:gd name="connsiteX3" fmla="*/ 2355450 w 3001207"/>
              <a:gd name="connsiteY3" fmla="*/ 846137 h 3917937"/>
              <a:gd name="connsiteX4" fmla="*/ 3001207 w 3001207"/>
              <a:gd name="connsiteY4" fmla="*/ 2922524 h 3917937"/>
              <a:gd name="connsiteX5" fmla="*/ 2177384 w 3001207"/>
              <a:gd name="connsiteY5" fmla="*/ 3917937 h 3917937"/>
              <a:gd name="connsiteX6" fmla="*/ 1014925 w 3001207"/>
              <a:gd name="connsiteY6" fmla="*/ 3799041 h 3917937"/>
              <a:gd name="connsiteX7" fmla="*/ 331007 w 3001207"/>
              <a:gd name="connsiteY7" fmla="*/ 2460372 h 3917937"/>
              <a:gd name="connsiteX8" fmla="*/ 0 w 3001207"/>
              <a:gd name="connsiteY8" fmla="*/ 1374292 h 391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1207" h="3917937">
                <a:moveTo>
                  <a:pt x="0" y="1374292"/>
                </a:moveTo>
                <a:cubicBezTo>
                  <a:pt x="0" y="1139379"/>
                  <a:pt x="465218" y="469922"/>
                  <a:pt x="700131" y="469922"/>
                </a:cubicBezTo>
                <a:cubicBezTo>
                  <a:pt x="1267242" y="469922"/>
                  <a:pt x="1479077" y="-138975"/>
                  <a:pt x="1909041" y="29453"/>
                </a:cubicBezTo>
                <a:cubicBezTo>
                  <a:pt x="2143954" y="29453"/>
                  <a:pt x="2235208" y="318319"/>
                  <a:pt x="2355450" y="846137"/>
                </a:cubicBezTo>
                <a:cubicBezTo>
                  <a:pt x="2708332" y="2601730"/>
                  <a:pt x="2912235" y="1950653"/>
                  <a:pt x="3001207" y="2922524"/>
                </a:cubicBezTo>
                <a:cubicBezTo>
                  <a:pt x="3001207" y="3157437"/>
                  <a:pt x="2412297" y="3917937"/>
                  <a:pt x="2177384" y="3917937"/>
                </a:cubicBezTo>
                <a:cubicBezTo>
                  <a:pt x="1816683" y="3904065"/>
                  <a:pt x="1484974" y="3871789"/>
                  <a:pt x="1014925" y="3799041"/>
                </a:cubicBezTo>
                <a:cubicBezTo>
                  <a:pt x="763483" y="3718789"/>
                  <a:pt x="331007" y="2695285"/>
                  <a:pt x="331007" y="2460372"/>
                </a:cubicBezTo>
                <a:cubicBezTo>
                  <a:pt x="160590" y="1693189"/>
                  <a:pt x="24619" y="2062975"/>
                  <a:pt x="0" y="1374292"/>
                </a:cubicBezTo>
                <a:close/>
              </a:path>
            </a:pathLst>
          </a:custGeom>
          <a:noFill/>
          <a:ln w="76200">
            <a:solidFill>
              <a:srgbClr val="7AFA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5365849" y="1286728"/>
            <a:ext cx="60451" cy="5530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>
            <a:off x="5588120" y="4729086"/>
            <a:ext cx="86830" cy="8088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6071149" y="4659990"/>
            <a:ext cx="600162" cy="7584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9097443" y="3307595"/>
            <a:ext cx="1176737" cy="5714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5903610" y="974129"/>
            <a:ext cx="1853304" cy="3987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379899" y="1056215"/>
            <a:ext cx="1770793" cy="21142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>
            <a:off x="1037462" y="3833939"/>
            <a:ext cx="220926" cy="8421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143182" y="3764236"/>
            <a:ext cx="390647" cy="3411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5945157" y="3585271"/>
            <a:ext cx="115080" cy="3876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98893" y="6312584"/>
            <a:ext cx="2282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u="sng" dirty="0" smtClean="0">
                <a:solidFill>
                  <a:schemeClr val="accent1">
                    <a:lumMod val="75000"/>
                  </a:schemeClr>
                </a:solidFill>
              </a:rPr>
              <a:t>https://github.com/CubatLin</a:t>
            </a:r>
            <a:endParaRPr lang="zh-TW" alt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91730" y="358460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Avenir Next Cyr W04 Italic" panose="020B0503020202090204" pitchFamily="34" charset="0"/>
              </a:rPr>
              <a:t>Household’s</a:t>
            </a:r>
            <a:endParaRPr lang="zh-TW" altLang="en-US" sz="3200" b="1" dirty="0">
              <a:latin typeface="Avenir Next Cyr W04 Italic" panose="020B0503020202090204" pitchFamily="34" charset="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2104989" y="870180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Avenir Next Cyr W04 Italic" panose="020B0503020202090204" pitchFamily="34" charset="0"/>
              </a:rPr>
              <a:t>Relation Graph</a:t>
            </a:r>
            <a:endParaRPr lang="zh-TW" altLang="en-US" sz="2000" b="1" dirty="0">
              <a:latin typeface="Avenir Next Cyr W04 Italic" panose="020B0503020202090204" pitchFamily="34" charset="0"/>
            </a:endParaRPr>
          </a:p>
        </p:txBody>
      </p:sp>
      <p:sp>
        <p:nvSpPr>
          <p:cNvPr id="100" name="圓角矩形 90"/>
          <p:cNvSpPr/>
          <p:nvPr/>
        </p:nvSpPr>
        <p:spPr>
          <a:xfrm>
            <a:off x="1872157" y="392540"/>
            <a:ext cx="6779808" cy="4797928"/>
          </a:xfrm>
          <a:custGeom>
            <a:avLst/>
            <a:gdLst>
              <a:gd name="connsiteX0" fmla="*/ 0 w 5585124"/>
              <a:gd name="connsiteY0" fmla="*/ 675374 h 4052161"/>
              <a:gd name="connsiteX1" fmla="*/ 675374 w 5585124"/>
              <a:gd name="connsiteY1" fmla="*/ 0 h 4052161"/>
              <a:gd name="connsiteX2" fmla="*/ 4909750 w 5585124"/>
              <a:gd name="connsiteY2" fmla="*/ 0 h 4052161"/>
              <a:gd name="connsiteX3" fmla="*/ 5585124 w 5585124"/>
              <a:gd name="connsiteY3" fmla="*/ 675374 h 4052161"/>
              <a:gd name="connsiteX4" fmla="*/ 5585124 w 5585124"/>
              <a:gd name="connsiteY4" fmla="*/ 3376787 h 4052161"/>
              <a:gd name="connsiteX5" fmla="*/ 4909750 w 5585124"/>
              <a:gd name="connsiteY5" fmla="*/ 4052161 h 4052161"/>
              <a:gd name="connsiteX6" fmla="*/ 675374 w 5585124"/>
              <a:gd name="connsiteY6" fmla="*/ 4052161 h 4052161"/>
              <a:gd name="connsiteX7" fmla="*/ 0 w 5585124"/>
              <a:gd name="connsiteY7" fmla="*/ 3376787 h 4052161"/>
              <a:gd name="connsiteX8" fmla="*/ 0 w 558512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804914 w 5714664"/>
              <a:gd name="connsiteY6" fmla="*/ 405216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964934 w 5714664"/>
              <a:gd name="connsiteY6" fmla="*/ 292440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052161"/>
              <a:gd name="connsiteX1" fmla="*/ 804914 w 5714664"/>
              <a:gd name="connsiteY1" fmla="*/ 0 h 4052161"/>
              <a:gd name="connsiteX2" fmla="*/ 5039290 w 5714664"/>
              <a:gd name="connsiteY2" fmla="*/ 0 h 4052161"/>
              <a:gd name="connsiteX3" fmla="*/ 5714664 w 5714664"/>
              <a:gd name="connsiteY3" fmla="*/ 675374 h 4052161"/>
              <a:gd name="connsiteX4" fmla="*/ 5714664 w 5714664"/>
              <a:gd name="connsiteY4" fmla="*/ 3376787 h 4052161"/>
              <a:gd name="connsiteX5" fmla="*/ 5039290 w 5714664"/>
              <a:gd name="connsiteY5" fmla="*/ 4052161 h 4052161"/>
              <a:gd name="connsiteX6" fmla="*/ 964934 w 5714664"/>
              <a:gd name="connsiteY6" fmla="*/ 2924401 h 4052161"/>
              <a:gd name="connsiteX7" fmla="*/ 0 w 5714664"/>
              <a:gd name="connsiteY7" fmla="*/ 3018647 h 4052161"/>
              <a:gd name="connsiteX8" fmla="*/ 129540 w 5714664"/>
              <a:gd name="connsiteY8" fmla="*/ 675374 h 4052161"/>
              <a:gd name="connsiteX0" fmla="*/ 129540 w 5714664"/>
              <a:gd name="connsiteY0" fmla="*/ 675374 h 4128361"/>
              <a:gd name="connsiteX1" fmla="*/ 804914 w 5714664"/>
              <a:gd name="connsiteY1" fmla="*/ 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129540 w 5714664"/>
              <a:gd name="connsiteY8" fmla="*/ 675374 h 4128361"/>
              <a:gd name="connsiteX0" fmla="*/ 274320 w 5714664"/>
              <a:gd name="connsiteY0" fmla="*/ 820154 h 4128361"/>
              <a:gd name="connsiteX1" fmla="*/ 804914 w 5714664"/>
              <a:gd name="connsiteY1" fmla="*/ 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820154 h 4128361"/>
              <a:gd name="connsiteX1" fmla="*/ 1124954 w 5714664"/>
              <a:gd name="connsiteY1" fmla="*/ 99060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820154 h 4128361"/>
              <a:gd name="connsiteX1" fmla="*/ 1124954 w 5714664"/>
              <a:gd name="connsiteY1" fmla="*/ 990600 h 4128361"/>
              <a:gd name="connsiteX2" fmla="*/ 5039290 w 5714664"/>
              <a:gd name="connsiteY2" fmla="*/ 0 h 4128361"/>
              <a:gd name="connsiteX3" fmla="*/ 5714664 w 5714664"/>
              <a:gd name="connsiteY3" fmla="*/ 675374 h 4128361"/>
              <a:gd name="connsiteX4" fmla="*/ 5714664 w 5714664"/>
              <a:gd name="connsiteY4" fmla="*/ 3376787 h 4128361"/>
              <a:gd name="connsiteX5" fmla="*/ 4490650 w 5714664"/>
              <a:gd name="connsiteY5" fmla="*/ 4128361 h 4128361"/>
              <a:gd name="connsiteX6" fmla="*/ 964934 w 5714664"/>
              <a:gd name="connsiteY6" fmla="*/ 2924401 h 4128361"/>
              <a:gd name="connsiteX7" fmla="*/ 0 w 5714664"/>
              <a:gd name="connsiteY7" fmla="*/ 3018647 h 4128361"/>
              <a:gd name="connsiteX8" fmla="*/ 274320 w 5714664"/>
              <a:gd name="connsiteY8" fmla="*/ 820154 h 4128361"/>
              <a:gd name="connsiteX0" fmla="*/ 274320 w 5714664"/>
              <a:gd name="connsiteY0" fmla="*/ 949694 h 4257901"/>
              <a:gd name="connsiteX1" fmla="*/ 1124954 w 5714664"/>
              <a:gd name="connsiteY1" fmla="*/ 1120140 h 4257901"/>
              <a:gd name="connsiteX2" fmla="*/ 4963090 w 5714664"/>
              <a:gd name="connsiteY2" fmla="*/ 0 h 4257901"/>
              <a:gd name="connsiteX3" fmla="*/ 5714664 w 5714664"/>
              <a:gd name="connsiteY3" fmla="*/ 804914 h 4257901"/>
              <a:gd name="connsiteX4" fmla="*/ 5714664 w 5714664"/>
              <a:gd name="connsiteY4" fmla="*/ 3506327 h 4257901"/>
              <a:gd name="connsiteX5" fmla="*/ 4490650 w 5714664"/>
              <a:gd name="connsiteY5" fmla="*/ 4257901 h 4257901"/>
              <a:gd name="connsiteX6" fmla="*/ 964934 w 5714664"/>
              <a:gd name="connsiteY6" fmla="*/ 3053941 h 4257901"/>
              <a:gd name="connsiteX7" fmla="*/ 0 w 5714664"/>
              <a:gd name="connsiteY7" fmla="*/ 3148187 h 4257901"/>
              <a:gd name="connsiteX8" fmla="*/ 274320 w 5714664"/>
              <a:gd name="connsiteY8" fmla="*/ 949694 h 4257901"/>
              <a:gd name="connsiteX0" fmla="*/ 274320 w 5714664"/>
              <a:gd name="connsiteY0" fmla="*/ 949694 h 4257901"/>
              <a:gd name="connsiteX1" fmla="*/ 1124954 w 5714664"/>
              <a:gd name="connsiteY1" fmla="*/ 1120140 h 4257901"/>
              <a:gd name="connsiteX2" fmla="*/ 4963090 w 5714664"/>
              <a:gd name="connsiteY2" fmla="*/ 0 h 4257901"/>
              <a:gd name="connsiteX3" fmla="*/ 5371764 w 5714664"/>
              <a:gd name="connsiteY3" fmla="*/ 1246874 h 4257901"/>
              <a:gd name="connsiteX4" fmla="*/ 5714664 w 5714664"/>
              <a:gd name="connsiteY4" fmla="*/ 3506327 h 4257901"/>
              <a:gd name="connsiteX5" fmla="*/ 4490650 w 5714664"/>
              <a:gd name="connsiteY5" fmla="*/ 4257901 h 4257901"/>
              <a:gd name="connsiteX6" fmla="*/ 964934 w 5714664"/>
              <a:gd name="connsiteY6" fmla="*/ 3053941 h 4257901"/>
              <a:gd name="connsiteX7" fmla="*/ 0 w 5714664"/>
              <a:gd name="connsiteY7" fmla="*/ 3148187 h 4257901"/>
              <a:gd name="connsiteX8" fmla="*/ 274320 w 5714664"/>
              <a:gd name="connsiteY8" fmla="*/ 949694 h 4257901"/>
              <a:gd name="connsiteX0" fmla="*/ 274320 w 5714664"/>
              <a:gd name="connsiteY0" fmla="*/ 949694 h 4288381"/>
              <a:gd name="connsiteX1" fmla="*/ 1124954 w 5714664"/>
              <a:gd name="connsiteY1" fmla="*/ 1120140 h 4288381"/>
              <a:gd name="connsiteX2" fmla="*/ 4963090 w 5714664"/>
              <a:gd name="connsiteY2" fmla="*/ 0 h 4288381"/>
              <a:gd name="connsiteX3" fmla="*/ 5371764 w 5714664"/>
              <a:gd name="connsiteY3" fmla="*/ 1246874 h 4288381"/>
              <a:gd name="connsiteX4" fmla="*/ 5714664 w 5714664"/>
              <a:gd name="connsiteY4" fmla="*/ 3506327 h 4288381"/>
              <a:gd name="connsiteX5" fmla="*/ 4513510 w 5714664"/>
              <a:gd name="connsiteY5" fmla="*/ 4288381 h 4288381"/>
              <a:gd name="connsiteX6" fmla="*/ 964934 w 5714664"/>
              <a:gd name="connsiteY6" fmla="*/ 3053941 h 4288381"/>
              <a:gd name="connsiteX7" fmla="*/ 0 w 5714664"/>
              <a:gd name="connsiteY7" fmla="*/ 3148187 h 4288381"/>
              <a:gd name="connsiteX8" fmla="*/ 274320 w 5714664"/>
              <a:gd name="connsiteY8" fmla="*/ 949694 h 4288381"/>
              <a:gd name="connsiteX0" fmla="*/ 403860 w 5844204"/>
              <a:gd name="connsiteY0" fmla="*/ 9496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094474 w 5844204"/>
              <a:gd name="connsiteY6" fmla="*/ 3053941 h 4288381"/>
              <a:gd name="connsiteX7" fmla="*/ 0 w 5844204"/>
              <a:gd name="connsiteY7" fmla="*/ 2995787 h 4288381"/>
              <a:gd name="connsiteX8" fmla="*/ 403860 w 5844204"/>
              <a:gd name="connsiteY8" fmla="*/ 949694 h 4288381"/>
              <a:gd name="connsiteX0" fmla="*/ 403860 w 5844204"/>
              <a:gd name="connsiteY0" fmla="*/ 9496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40194 w 5844204"/>
              <a:gd name="connsiteY6" fmla="*/ 3153001 h 4288381"/>
              <a:gd name="connsiteX7" fmla="*/ 0 w 5844204"/>
              <a:gd name="connsiteY7" fmla="*/ 2995787 h 4288381"/>
              <a:gd name="connsiteX8" fmla="*/ 403860 w 5844204"/>
              <a:gd name="connsiteY8" fmla="*/ 949694 h 4288381"/>
              <a:gd name="connsiteX0" fmla="*/ 297180 w 5844204"/>
              <a:gd name="connsiteY0" fmla="*/ 15592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40194 w 5844204"/>
              <a:gd name="connsiteY6" fmla="*/ 3153001 h 4288381"/>
              <a:gd name="connsiteX7" fmla="*/ 0 w 5844204"/>
              <a:gd name="connsiteY7" fmla="*/ 2995787 h 4288381"/>
              <a:gd name="connsiteX8" fmla="*/ 297180 w 5844204"/>
              <a:gd name="connsiteY8" fmla="*/ 1559294 h 4288381"/>
              <a:gd name="connsiteX0" fmla="*/ 297180 w 5844204"/>
              <a:gd name="connsiteY0" fmla="*/ 1559294 h 4288381"/>
              <a:gd name="connsiteX1" fmla="*/ 1254494 w 5844204"/>
              <a:gd name="connsiteY1" fmla="*/ 1120140 h 4288381"/>
              <a:gd name="connsiteX2" fmla="*/ 5092630 w 5844204"/>
              <a:gd name="connsiteY2" fmla="*/ 0 h 4288381"/>
              <a:gd name="connsiteX3" fmla="*/ 5501304 w 5844204"/>
              <a:gd name="connsiteY3" fmla="*/ 1246874 h 4288381"/>
              <a:gd name="connsiteX4" fmla="*/ 5844204 w 5844204"/>
              <a:gd name="connsiteY4" fmla="*/ 3506327 h 4288381"/>
              <a:gd name="connsiteX5" fmla="*/ 4643050 w 5844204"/>
              <a:gd name="connsiteY5" fmla="*/ 4288381 h 4288381"/>
              <a:gd name="connsiteX6" fmla="*/ 1155434 w 5844204"/>
              <a:gd name="connsiteY6" fmla="*/ 3236821 h 4288381"/>
              <a:gd name="connsiteX7" fmla="*/ 0 w 5844204"/>
              <a:gd name="connsiteY7" fmla="*/ 2995787 h 4288381"/>
              <a:gd name="connsiteX8" fmla="*/ 297180 w 5844204"/>
              <a:gd name="connsiteY8" fmla="*/ 1559294 h 4288381"/>
              <a:gd name="connsiteX0" fmla="*/ 297180 w 5844204"/>
              <a:gd name="connsiteY0" fmla="*/ 1475474 h 4204561"/>
              <a:gd name="connsiteX1" fmla="*/ 1254494 w 5844204"/>
              <a:gd name="connsiteY1" fmla="*/ 1036320 h 4204561"/>
              <a:gd name="connsiteX2" fmla="*/ 4635430 w 5844204"/>
              <a:gd name="connsiteY2" fmla="*/ 0 h 4204561"/>
              <a:gd name="connsiteX3" fmla="*/ 5501304 w 5844204"/>
              <a:gd name="connsiteY3" fmla="*/ 1163054 h 4204561"/>
              <a:gd name="connsiteX4" fmla="*/ 5844204 w 5844204"/>
              <a:gd name="connsiteY4" fmla="*/ 3422507 h 4204561"/>
              <a:gd name="connsiteX5" fmla="*/ 4643050 w 5844204"/>
              <a:gd name="connsiteY5" fmla="*/ 4204561 h 4204561"/>
              <a:gd name="connsiteX6" fmla="*/ 1155434 w 5844204"/>
              <a:gd name="connsiteY6" fmla="*/ 3153001 h 4204561"/>
              <a:gd name="connsiteX7" fmla="*/ 0 w 5844204"/>
              <a:gd name="connsiteY7" fmla="*/ 2911967 h 4204561"/>
              <a:gd name="connsiteX8" fmla="*/ 297180 w 5844204"/>
              <a:gd name="connsiteY8" fmla="*/ 1475474 h 4204561"/>
              <a:gd name="connsiteX0" fmla="*/ 297180 w 5874684"/>
              <a:gd name="connsiteY0" fmla="*/ 1475474 h 4204561"/>
              <a:gd name="connsiteX1" fmla="*/ 1254494 w 5874684"/>
              <a:gd name="connsiteY1" fmla="*/ 1036320 h 4204561"/>
              <a:gd name="connsiteX2" fmla="*/ 4635430 w 5874684"/>
              <a:gd name="connsiteY2" fmla="*/ 0 h 4204561"/>
              <a:gd name="connsiteX3" fmla="*/ 5501304 w 5874684"/>
              <a:gd name="connsiteY3" fmla="*/ 1163054 h 4204561"/>
              <a:gd name="connsiteX4" fmla="*/ 5874684 w 5874684"/>
              <a:gd name="connsiteY4" fmla="*/ 3323447 h 4204561"/>
              <a:gd name="connsiteX5" fmla="*/ 4643050 w 5874684"/>
              <a:gd name="connsiteY5" fmla="*/ 4204561 h 4204561"/>
              <a:gd name="connsiteX6" fmla="*/ 1155434 w 5874684"/>
              <a:gd name="connsiteY6" fmla="*/ 3153001 h 4204561"/>
              <a:gd name="connsiteX7" fmla="*/ 0 w 5874684"/>
              <a:gd name="connsiteY7" fmla="*/ 2911967 h 4204561"/>
              <a:gd name="connsiteX8" fmla="*/ 297180 w 5874684"/>
              <a:gd name="connsiteY8" fmla="*/ 1475474 h 4204561"/>
              <a:gd name="connsiteX0" fmla="*/ 297180 w 5874684"/>
              <a:gd name="connsiteY0" fmla="*/ 1475474 h 4204561"/>
              <a:gd name="connsiteX1" fmla="*/ 1254494 w 5874684"/>
              <a:gd name="connsiteY1" fmla="*/ 1036320 h 4204561"/>
              <a:gd name="connsiteX2" fmla="*/ 4635430 w 5874684"/>
              <a:gd name="connsiteY2" fmla="*/ 0 h 4204561"/>
              <a:gd name="connsiteX3" fmla="*/ 5333664 w 5874684"/>
              <a:gd name="connsiteY3" fmla="*/ 1239254 h 4204561"/>
              <a:gd name="connsiteX4" fmla="*/ 5874684 w 5874684"/>
              <a:gd name="connsiteY4" fmla="*/ 3323447 h 4204561"/>
              <a:gd name="connsiteX5" fmla="*/ 4643050 w 5874684"/>
              <a:gd name="connsiteY5" fmla="*/ 4204561 h 4204561"/>
              <a:gd name="connsiteX6" fmla="*/ 1155434 w 5874684"/>
              <a:gd name="connsiteY6" fmla="*/ 3153001 h 4204561"/>
              <a:gd name="connsiteX7" fmla="*/ 0 w 5874684"/>
              <a:gd name="connsiteY7" fmla="*/ 2911967 h 4204561"/>
              <a:gd name="connsiteX8" fmla="*/ 297180 w 5874684"/>
              <a:gd name="connsiteY8" fmla="*/ 1475474 h 4204561"/>
              <a:gd name="connsiteX0" fmla="*/ 297180 w 5882304"/>
              <a:gd name="connsiteY0" fmla="*/ 1475474 h 4204561"/>
              <a:gd name="connsiteX1" fmla="*/ 1254494 w 5882304"/>
              <a:gd name="connsiteY1" fmla="*/ 1036320 h 4204561"/>
              <a:gd name="connsiteX2" fmla="*/ 4635430 w 5882304"/>
              <a:gd name="connsiteY2" fmla="*/ 0 h 4204561"/>
              <a:gd name="connsiteX3" fmla="*/ 5333664 w 5882304"/>
              <a:gd name="connsiteY3" fmla="*/ 1239254 h 4204561"/>
              <a:gd name="connsiteX4" fmla="*/ 5882304 w 5882304"/>
              <a:gd name="connsiteY4" fmla="*/ 2774807 h 4204561"/>
              <a:gd name="connsiteX5" fmla="*/ 4643050 w 5882304"/>
              <a:gd name="connsiteY5" fmla="*/ 4204561 h 4204561"/>
              <a:gd name="connsiteX6" fmla="*/ 1155434 w 5882304"/>
              <a:gd name="connsiteY6" fmla="*/ 3153001 h 4204561"/>
              <a:gd name="connsiteX7" fmla="*/ 0 w 5882304"/>
              <a:gd name="connsiteY7" fmla="*/ 2911967 h 4204561"/>
              <a:gd name="connsiteX8" fmla="*/ 297180 w 5882304"/>
              <a:gd name="connsiteY8" fmla="*/ 1475474 h 4204561"/>
              <a:gd name="connsiteX0" fmla="*/ 297180 w 5882304"/>
              <a:gd name="connsiteY0" fmla="*/ 1475474 h 4204561"/>
              <a:gd name="connsiteX1" fmla="*/ 1254494 w 5882304"/>
              <a:gd name="connsiteY1" fmla="*/ 1036320 h 4204561"/>
              <a:gd name="connsiteX2" fmla="*/ 4635430 w 5882304"/>
              <a:gd name="connsiteY2" fmla="*/ 0 h 4204561"/>
              <a:gd name="connsiteX3" fmla="*/ 5333664 w 5882304"/>
              <a:gd name="connsiteY3" fmla="*/ 1239254 h 4204561"/>
              <a:gd name="connsiteX4" fmla="*/ 5882304 w 5882304"/>
              <a:gd name="connsiteY4" fmla="*/ 2774807 h 4204561"/>
              <a:gd name="connsiteX5" fmla="*/ 4376350 w 5882304"/>
              <a:gd name="connsiteY5" fmla="*/ 4204561 h 4204561"/>
              <a:gd name="connsiteX6" fmla="*/ 1155434 w 5882304"/>
              <a:gd name="connsiteY6" fmla="*/ 3153001 h 4204561"/>
              <a:gd name="connsiteX7" fmla="*/ 0 w 5882304"/>
              <a:gd name="connsiteY7" fmla="*/ 2911967 h 4204561"/>
              <a:gd name="connsiteX8" fmla="*/ 297180 w 5882304"/>
              <a:gd name="connsiteY8" fmla="*/ 1475474 h 4204561"/>
              <a:gd name="connsiteX0" fmla="*/ 327660 w 5912784"/>
              <a:gd name="connsiteY0" fmla="*/ 1475474 h 4204561"/>
              <a:gd name="connsiteX1" fmla="*/ 1284974 w 5912784"/>
              <a:gd name="connsiteY1" fmla="*/ 1036320 h 4204561"/>
              <a:gd name="connsiteX2" fmla="*/ 4665910 w 5912784"/>
              <a:gd name="connsiteY2" fmla="*/ 0 h 4204561"/>
              <a:gd name="connsiteX3" fmla="*/ 5364144 w 5912784"/>
              <a:gd name="connsiteY3" fmla="*/ 1239254 h 4204561"/>
              <a:gd name="connsiteX4" fmla="*/ 5912784 w 5912784"/>
              <a:gd name="connsiteY4" fmla="*/ 2774807 h 4204561"/>
              <a:gd name="connsiteX5" fmla="*/ 4406830 w 5912784"/>
              <a:gd name="connsiteY5" fmla="*/ 4204561 h 4204561"/>
              <a:gd name="connsiteX6" fmla="*/ 1185914 w 5912784"/>
              <a:gd name="connsiteY6" fmla="*/ 3153001 h 4204561"/>
              <a:gd name="connsiteX7" fmla="*/ 0 w 5912784"/>
              <a:gd name="connsiteY7" fmla="*/ 3155807 h 4204561"/>
              <a:gd name="connsiteX8" fmla="*/ 327660 w 5912784"/>
              <a:gd name="connsiteY8" fmla="*/ 1475474 h 4204561"/>
              <a:gd name="connsiteX0" fmla="*/ 327660 w 5912784"/>
              <a:gd name="connsiteY0" fmla="*/ 1475474 h 4204561"/>
              <a:gd name="connsiteX1" fmla="*/ 1284974 w 5912784"/>
              <a:gd name="connsiteY1" fmla="*/ 1036320 h 4204561"/>
              <a:gd name="connsiteX2" fmla="*/ 4665910 w 5912784"/>
              <a:gd name="connsiteY2" fmla="*/ 0 h 4204561"/>
              <a:gd name="connsiteX3" fmla="*/ 5364144 w 5912784"/>
              <a:gd name="connsiteY3" fmla="*/ 1239254 h 4204561"/>
              <a:gd name="connsiteX4" fmla="*/ 5912784 w 5912784"/>
              <a:gd name="connsiteY4" fmla="*/ 2774807 h 4204561"/>
              <a:gd name="connsiteX5" fmla="*/ 4406830 w 5912784"/>
              <a:gd name="connsiteY5" fmla="*/ 4204561 h 4204561"/>
              <a:gd name="connsiteX6" fmla="*/ 1627874 w 5912784"/>
              <a:gd name="connsiteY6" fmla="*/ 3373981 h 4204561"/>
              <a:gd name="connsiteX7" fmla="*/ 0 w 5912784"/>
              <a:gd name="connsiteY7" fmla="*/ 3155807 h 4204561"/>
              <a:gd name="connsiteX8" fmla="*/ 327660 w 5912784"/>
              <a:gd name="connsiteY8" fmla="*/ 1475474 h 4204561"/>
              <a:gd name="connsiteX0" fmla="*/ 327660 w 5912784"/>
              <a:gd name="connsiteY0" fmla="*/ 1475474 h 4204561"/>
              <a:gd name="connsiteX1" fmla="*/ 1284974 w 5912784"/>
              <a:gd name="connsiteY1" fmla="*/ 1036320 h 4204561"/>
              <a:gd name="connsiteX2" fmla="*/ 4665910 w 5912784"/>
              <a:gd name="connsiteY2" fmla="*/ 0 h 4204561"/>
              <a:gd name="connsiteX3" fmla="*/ 5364144 w 5912784"/>
              <a:gd name="connsiteY3" fmla="*/ 1239254 h 4204561"/>
              <a:gd name="connsiteX4" fmla="*/ 5912784 w 5912784"/>
              <a:gd name="connsiteY4" fmla="*/ 2774807 h 4204561"/>
              <a:gd name="connsiteX5" fmla="*/ 4406830 w 5912784"/>
              <a:gd name="connsiteY5" fmla="*/ 4204561 h 4204561"/>
              <a:gd name="connsiteX6" fmla="*/ 1627874 w 5912784"/>
              <a:gd name="connsiteY6" fmla="*/ 3373981 h 4204561"/>
              <a:gd name="connsiteX7" fmla="*/ 0 w 5912784"/>
              <a:gd name="connsiteY7" fmla="*/ 3155807 h 4204561"/>
              <a:gd name="connsiteX8" fmla="*/ 327660 w 5912784"/>
              <a:gd name="connsiteY8" fmla="*/ 1475474 h 4204561"/>
              <a:gd name="connsiteX0" fmla="*/ 327660 w 5912784"/>
              <a:gd name="connsiteY0" fmla="*/ 1475474 h 4494121"/>
              <a:gd name="connsiteX1" fmla="*/ 1284974 w 5912784"/>
              <a:gd name="connsiteY1" fmla="*/ 1036320 h 4494121"/>
              <a:gd name="connsiteX2" fmla="*/ 4665910 w 5912784"/>
              <a:gd name="connsiteY2" fmla="*/ 0 h 4494121"/>
              <a:gd name="connsiteX3" fmla="*/ 5364144 w 5912784"/>
              <a:gd name="connsiteY3" fmla="*/ 1239254 h 4494121"/>
              <a:gd name="connsiteX4" fmla="*/ 5912784 w 5912784"/>
              <a:gd name="connsiteY4" fmla="*/ 2774807 h 4494121"/>
              <a:gd name="connsiteX5" fmla="*/ 5085010 w 5912784"/>
              <a:gd name="connsiteY5" fmla="*/ 4494121 h 4494121"/>
              <a:gd name="connsiteX6" fmla="*/ 1627874 w 5912784"/>
              <a:gd name="connsiteY6" fmla="*/ 3373981 h 4494121"/>
              <a:gd name="connsiteX7" fmla="*/ 0 w 5912784"/>
              <a:gd name="connsiteY7" fmla="*/ 3155807 h 4494121"/>
              <a:gd name="connsiteX8" fmla="*/ 327660 w 5912784"/>
              <a:gd name="connsiteY8" fmla="*/ 1475474 h 4494121"/>
              <a:gd name="connsiteX0" fmla="*/ 327660 w 6469044"/>
              <a:gd name="connsiteY0" fmla="*/ 1475474 h 4494121"/>
              <a:gd name="connsiteX1" fmla="*/ 1284974 w 6469044"/>
              <a:gd name="connsiteY1" fmla="*/ 1036320 h 4494121"/>
              <a:gd name="connsiteX2" fmla="*/ 4665910 w 6469044"/>
              <a:gd name="connsiteY2" fmla="*/ 0 h 4494121"/>
              <a:gd name="connsiteX3" fmla="*/ 5364144 w 6469044"/>
              <a:gd name="connsiteY3" fmla="*/ 1239254 h 4494121"/>
              <a:gd name="connsiteX4" fmla="*/ 6469044 w 6469044"/>
              <a:gd name="connsiteY4" fmla="*/ 2683367 h 4494121"/>
              <a:gd name="connsiteX5" fmla="*/ 5085010 w 6469044"/>
              <a:gd name="connsiteY5" fmla="*/ 4494121 h 4494121"/>
              <a:gd name="connsiteX6" fmla="*/ 1627874 w 6469044"/>
              <a:gd name="connsiteY6" fmla="*/ 3373981 h 4494121"/>
              <a:gd name="connsiteX7" fmla="*/ 0 w 6469044"/>
              <a:gd name="connsiteY7" fmla="*/ 3155807 h 4494121"/>
              <a:gd name="connsiteX8" fmla="*/ 327660 w 6469044"/>
              <a:gd name="connsiteY8" fmla="*/ 1475474 h 4494121"/>
              <a:gd name="connsiteX0" fmla="*/ 327660 w 6469044"/>
              <a:gd name="connsiteY0" fmla="*/ 2016494 h 5035141"/>
              <a:gd name="connsiteX1" fmla="*/ 1284974 w 6469044"/>
              <a:gd name="connsiteY1" fmla="*/ 1577340 h 5035141"/>
              <a:gd name="connsiteX2" fmla="*/ 2997130 w 6469044"/>
              <a:gd name="connsiteY2" fmla="*/ 0 h 5035141"/>
              <a:gd name="connsiteX3" fmla="*/ 5364144 w 6469044"/>
              <a:gd name="connsiteY3" fmla="*/ 1780274 h 5035141"/>
              <a:gd name="connsiteX4" fmla="*/ 6469044 w 6469044"/>
              <a:gd name="connsiteY4" fmla="*/ 3224387 h 5035141"/>
              <a:gd name="connsiteX5" fmla="*/ 5085010 w 6469044"/>
              <a:gd name="connsiteY5" fmla="*/ 5035141 h 5035141"/>
              <a:gd name="connsiteX6" fmla="*/ 1627874 w 6469044"/>
              <a:gd name="connsiteY6" fmla="*/ 3915001 h 5035141"/>
              <a:gd name="connsiteX7" fmla="*/ 0 w 6469044"/>
              <a:gd name="connsiteY7" fmla="*/ 3696827 h 5035141"/>
              <a:gd name="connsiteX8" fmla="*/ 327660 w 6469044"/>
              <a:gd name="connsiteY8" fmla="*/ 2016494 h 5035141"/>
              <a:gd name="connsiteX0" fmla="*/ 327660 w 6469044"/>
              <a:gd name="connsiteY0" fmla="*/ 2016494 h 5035141"/>
              <a:gd name="connsiteX1" fmla="*/ 1284974 w 6469044"/>
              <a:gd name="connsiteY1" fmla="*/ 1577340 h 5035141"/>
              <a:gd name="connsiteX2" fmla="*/ 2997130 w 6469044"/>
              <a:gd name="connsiteY2" fmla="*/ 0 h 5035141"/>
              <a:gd name="connsiteX3" fmla="*/ 5600364 w 6469044"/>
              <a:gd name="connsiteY3" fmla="*/ 1513574 h 5035141"/>
              <a:gd name="connsiteX4" fmla="*/ 6469044 w 6469044"/>
              <a:gd name="connsiteY4" fmla="*/ 3224387 h 5035141"/>
              <a:gd name="connsiteX5" fmla="*/ 5085010 w 6469044"/>
              <a:gd name="connsiteY5" fmla="*/ 5035141 h 5035141"/>
              <a:gd name="connsiteX6" fmla="*/ 1627874 w 6469044"/>
              <a:gd name="connsiteY6" fmla="*/ 3915001 h 5035141"/>
              <a:gd name="connsiteX7" fmla="*/ 0 w 6469044"/>
              <a:gd name="connsiteY7" fmla="*/ 3696827 h 5035141"/>
              <a:gd name="connsiteX8" fmla="*/ 327660 w 6469044"/>
              <a:gd name="connsiteY8" fmla="*/ 2016494 h 5035141"/>
              <a:gd name="connsiteX0" fmla="*/ 327660 w 6469044"/>
              <a:gd name="connsiteY0" fmla="*/ 2016494 h 5035141"/>
              <a:gd name="connsiteX1" fmla="*/ 1284974 w 6469044"/>
              <a:gd name="connsiteY1" fmla="*/ 1577340 h 5035141"/>
              <a:gd name="connsiteX2" fmla="*/ 2997130 w 6469044"/>
              <a:gd name="connsiteY2" fmla="*/ 0 h 5035141"/>
              <a:gd name="connsiteX3" fmla="*/ 5600364 w 6469044"/>
              <a:gd name="connsiteY3" fmla="*/ 1513574 h 5035141"/>
              <a:gd name="connsiteX4" fmla="*/ 6469044 w 6469044"/>
              <a:gd name="connsiteY4" fmla="*/ 3224387 h 5035141"/>
              <a:gd name="connsiteX5" fmla="*/ 5085010 w 6469044"/>
              <a:gd name="connsiteY5" fmla="*/ 5035141 h 5035141"/>
              <a:gd name="connsiteX6" fmla="*/ 1627874 w 6469044"/>
              <a:gd name="connsiteY6" fmla="*/ 4061051 h 5035141"/>
              <a:gd name="connsiteX7" fmla="*/ 0 w 6469044"/>
              <a:gd name="connsiteY7" fmla="*/ 3696827 h 5035141"/>
              <a:gd name="connsiteX8" fmla="*/ 327660 w 6469044"/>
              <a:gd name="connsiteY8" fmla="*/ 2016494 h 5035141"/>
              <a:gd name="connsiteX0" fmla="*/ 327660 w 6469044"/>
              <a:gd name="connsiteY0" fmla="*/ 2016494 h 5365341"/>
              <a:gd name="connsiteX1" fmla="*/ 1284974 w 6469044"/>
              <a:gd name="connsiteY1" fmla="*/ 1577340 h 5365341"/>
              <a:gd name="connsiteX2" fmla="*/ 2997130 w 6469044"/>
              <a:gd name="connsiteY2" fmla="*/ 0 h 5365341"/>
              <a:gd name="connsiteX3" fmla="*/ 5600364 w 6469044"/>
              <a:gd name="connsiteY3" fmla="*/ 1513574 h 5365341"/>
              <a:gd name="connsiteX4" fmla="*/ 6469044 w 6469044"/>
              <a:gd name="connsiteY4" fmla="*/ 3224387 h 5365341"/>
              <a:gd name="connsiteX5" fmla="*/ 5104060 w 6469044"/>
              <a:gd name="connsiteY5" fmla="*/ 5365341 h 5365341"/>
              <a:gd name="connsiteX6" fmla="*/ 1627874 w 6469044"/>
              <a:gd name="connsiteY6" fmla="*/ 4061051 h 5365341"/>
              <a:gd name="connsiteX7" fmla="*/ 0 w 6469044"/>
              <a:gd name="connsiteY7" fmla="*/ 3696827 h 5365341"/>
              <a:gd name="connsiteX8" fmla="*/ 327660 w 6469044"/>
              <a:gd name="connsiteY8" fmla="*/ 2016494 h 5365341"/>
              <a:gd name="connsiteX0" fmla="*/ 327660 w 6469044"/>
              <a:gd name="connsiteY0" fmla="*/ 2016494 h 5308191"/>
              <a:gd name="connsiteX1" fmla="*/ 1284974 w 6469044"/>
              <a:gd name="connsiteY1" fmla="*/ 1577340 h 5308191"/>
              <a:gd name="connsiteX2" fmla="*/ 2997130 w 6469044"/>
              <a:gd name="connsiteY2" fmla="*/ 0 h 5308191"/>
              <a:gd name="connsiteX3" fmla="*/ 5600364 w 6469044"/>
              <a:gd name="connsiteY3" fmla="*/ 1513574 h 5308191"/>
              <a:gd name="connsiteX4" fmla="*/ 6469044 w 6469044"/>
              <a:gd name="connsiteY4" fmla="*/ 3224387 h 5308191"/>
              <a:gd name="connsiteX5" fmla="*/ 5205660 w 6469044"/>
              <a:gd name="connsiteY5" fmla="*/ 5308191 h 5308191"/>
              <a:gd name="connsiteX6" fmla="*/ 1627874 w 6469044"/>
              <a:gd name="connsiteY6" fmla="*/ 4061051 h 5308191"/>
              <a:gd name="connsiteX7" fmla="*/ 0 w 6469044"/>
              <a:gd name="connsiteY7" fmla="*/ 3696827 h 5308191"/>
              <a:gd name="connsiteX8" fmla="*/ 327660 w 646904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600364 w 6449994"/>
              <a:gd name="connsiteY3" fmla="*/ 1513574 h 5308191"/>
              <a:gd name="connsiteX4" fmla="*/ 6449994 w 6449994"/>
              <a:gd name="connsiteY4" fmla="*/ 3325987 h 5308191"/>
              <a:gd name="connsiteX5" fmla="*/ 5205660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989663 w 6449994"/>
              <a:gd name="connsiteY3" fmla="*/ 916045 h 5308191"/>
              <a:gd name="connsiteX4" fmla="*/ 6449994 w 6449994"/>
              <a:gd name="connsiteY4" fmla="*/ 3325987 h 5308191"/>
              <a:gd name="connsiteX5" fmla="*/ 5205660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754273 w 6449994"/>
              <a:gd name="connsiteY3" fmla="*/ 1097115 h 5308191"/>
              <a:gd name="connsiteX4" fmla="*/ 6449994 w 6449994"/>
              <a:gd name="connsiteY4" fmla="*/ 3325987 h 5308191"/>
              <a:gd name="connsiteX5" fmla="*/ 5205660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308191"/>
              <a:gd name="connsiteX1" fmla="*/ 1284974 w 6449994"/>
              <a:gd name="connsiteY1" fmla="*/ 1577340 h 5308191"/>
              <a:gd name="connsiteX2" fmla="*/ 2997130 w 6449994"/>
              <a:gd name="connsiteY2" fmla="*/ 0 h 5308191"/>
              <a:gd name="connsiteX3" fmla="*/ 5754273 w 6449994"/>
              <a:gd name="connsiteY3" fmla="*/ 1097115 h 5308191"/>
              <a:gd name="connsiteX4" fmla="*/ 6449994 w 6449994"/>
              <a:gd name="connsiteY4" fmla="*/ 3325987 h 5308191"/>
              <a:gd name="connsiteX5" fmla="*/ 4925002 w 6449994"/>
              <a:gd name="connsiteY5" fmla="*/ 5308191 h 5308191"/>
              <a:gd name="connsiteX6" fmla="*/ 1627874 w 6449994"/>
              <a:gd name="connsiteY6" fmla="*/ 4061051 h 5308191"/>
              <a:gd name="connsiteX7" fmla="*/ 0 w 6449994"/>
              <a:gd name="connsiteY7" fmla="*/ 3696827 h 5308191"/>
              <a:gd name="connsiteX8" fmla="*/ 327660 w 6449994"/>
              <a:gd name="connsiteY8" fmla="*/ 2016494 h 5308191"/>
              <a:gd name="connsiteX0" fmla="*/ 327660 w 6449994"/>
              <a:gd name="connsiteY0" fmla="*/ 2016494 h 5281030"/>
              <a:gd name="connsiteX1" fmla="*/ 1284974 w 6449994"/>
              <a:gd name="connsiteY1" fmla="*/ 1577340 h 5281030"/>
              <a:gd name="connsiteX2" fmla="*/ 2997130 w 6449994"/>
              <a:gd name="connsiteY2" fmla="*/ 0 h 5281030"/>
              <a:gd name="connsiteX3" fmla="*/ 5754273 w 6449994"/>
              <a:gd name="connsiteY3" fmla="*/ 1097115 h 5281030"/>
              <a:gd name="connsiteX4" fmla="*/ 6449994 w 6449994"/>
              <a:gd name="connsiteY4" fmla="*/ 3325987 h 5281030"/>
              <a:gd name="connsiteX5" fmla="*/ 4925002 w 6449994"/>
              <a:gd name="connsiteY5" fmla="*/ 5281030 h 5281030"/>
              <a:gd name="connsiteX6" fmla="*/ 1627874 w 6449994"/>
              <a:gd name="connsiteY6" fmla="*/ 4061051 h 5281030"/>
              <a:gd name="connsiteX7" fmla="*/ 0 w 6449994"/>
              <a:gd name="connsiteY7" fmla="*/ 3696827 h 5281030"/>
              <a:gd name="connsiteX8" fmla="*/ 327660 w 6449994"/>
              <a:gd name="connsiteY8" fmla="*/ 2016494 h 5281030"/>
              <a:gd name="connsiteX0" fmla="*/ 327660 w 6449994"/>
              <a:gd name="connsiteY0" fmla="*/ 2016494 h 4088800"/>
              <a:gd name="connsiteX1" fmla="*/ 1284974 w 6449994"/>
              <a:gd name="connsiteY1" fmla="*/ 1577340 h 4088800"/>
              <a:gd name="connsiteX2" fmla="*/ 2997130 w 6449994"/>
              <a:gd name="connsiteY2" fmla="*/ 0 h 4088800"/>
              <a:gd name="connsiteX3" fmla="*/ 5754273 w 6449994"/>
              <a:gd name="connsiteY3" fmla="*/ 1097115 h 4088800"/>
              <a:gd name="connsiteX4" fmla="*/ 6449994 w 6449994"/>
              <a:gd name="connsiteY4" fmla="*/ 3325987 h 4088800"/>
              <a:gd name="connsiteX5" fmla="*/ 5097997 w 6449994"/>
              <a:gd name="connsiteY5" fmla="*/ 1516338 h 4088800"/>
              <a:gd name="connsiteX6" fmla="*/ 1627874 w 6449994"/>
              <a:gd name="connsiteY6" fmla="*/ 4061051 h 4088800"/>
              <a:gd name="connsiteX7" fmla="*/ 0 w 6449994"/>
              <a:gd name="connsiteY7" fmla="*/ 3696827 h 4088800"/>
              <a:gd name="connsiteX8" fmla="*/ 327660 w 6449994"/>
              <a:gd name="connsiteY8" fmla="*/ 2016494 h 4088800"/>
              <a:gd name="connsiteX0" fmla="*/ 327660 w 6449994"/>
              <a:gd name="connsiteY0" fmla="*/ 2016494 h 4252313"/>
              <a:gd name="connsiteX1" fmla="*/ 1284974 w 6449994"/>
              <a:gd name="connsiteY1" fmla="*/ 1577340 h 4252313"/>
              <a:gd name="connsiteX2" fmla="*/ 2997130 w 6449994"/>
              <a:gd name="connsiteY2" fmla="*/ 0 h 4252313"/>
              <a:gd name="connsiteX3" fmla="*/ 5754273 w 6449994"/>
              <a:gd name="connsiteY3" fmla="*/ 1097115 h 4252313"/>
              <a:gd name="connsiteX4" fmla="*/ 6449994 w 6449994"/>
              <a:gd name="connsiteY4" fmla="*/ 3325987 h 4252313"/>
              <a:gd name="connsiteX5" fmla="*/ 5097997 w 6449994"/>
              <a:gd name="connsiteY5" fmla="*/ 1516338 h 4252313"/>
              <a:gd name="connsiteX6" fmla="*/ 1759680 w 6449994"/>
              <a:gd name="connsiteY6" fmla="*/ 4225808 h 4252313"/>
              <a:gd name="connsiteX7" fmla="*/ 0 w 6449994"/>
              <a:gd name="connsiteY7" fmla="*/ 3696827 h 4252313"/>
              <a:gd name="connsiteX8" fmla="*/ 327660 w 6449994"/>
              <a:gd name="connsiteY8" fmla="*/ 2016494 h 4252313"/>
              <a:gd name="connsiteX0" fmla="*/ 327660 w 6449994"/>
              <a:gd name="connsiteY0" fmla="*/ 2016494 h 4256201"/>
              <a:gd name="connsiteX1" fmla="*/ 1284974 w 6449994"/>
              <a:gd name="connsiteY1" fmla="*/ 1577340 h 4256201"/>
              <a:gd name="connsiteX2" fmla="*/ 2997130 w 6449994"/>
              <a:gd name="connsiteY2" fmla="*/ 0 h 4256201"/>
              <a:gd name="connsiteX3" fmla="*/ 5754273 w 6449994"/>
              <a:gd name="connsiteY3" fmla="*/ 1097115 h 4256201"/>
              <a:gd name="connsiteX4" fmla="*/ 6449994 w 6449994"/>
              <a:gd name="connsiteY4" fmla="*/ 3325987 h 4256201"/>
              <a:gd name="connsiteX5" fmla="*/ 3249878 w 6449994"/>
              <a:gd name="connsiteY5" fmla="*/ 1986417 h 4256201"/>
              <a:gd name="connsiteX6" fmla="*/ 1759680 w 6449994"/>
              <a:gd name="connsiteY6" fmla="*/ 4225808 h 4256201"/>
              <a:gd name="connsiteX7" fmla="*/ 0 w 6449994"/>
              <a:gd name="connsiteY7" fmla="*/ 3696827 h 4256201"/>
              <a:gd name="connsiteX8" fmla="*/ 327660 w 6449994"/>
              <a:gd name="connsiteY8" fmla="*/ 2016494 h 4256201"/>
              <a:gd name="connsiteX0" fmla="*/ 327660 w 7229166"/>
              <a:gd name="connsiteY0" fmla="*/ 2016494 h 4256201"/>
              <a:gd name="connsiteX1" fmla="*/ 1284974 w 7229166"/>
              <a:gd name="connsiteY1" fmla="*/ 1577340 h 4256201"/>
              <a:gd name="connsiteX2" fmla="*/ 2997130 w 7229166"/>
              <a:gd name="connsiteY2" fmla="*/ 0 h 4256201"/>
              <a:gd name="connsiteX3" fmla="*/ 5754273 w 7229166"/>
              <a:gd name="connsiteY3" fmla="*/ 1097115 h 4256201"/>
              <a:gd name="connsiteX4" fmla="*/ 7229166 w 7229166"/>
              <a:gd name="connsiteY4" fmla="*/ 614984 h 4256201"/>
              <a:gd name="connsiteX5" fmla="*/ 3249878 w 7229166"/>
              <a:gd name="connsiteY5" fmla="*/ 1986417 h 4256201"/>
              <a:gd name="connsiteX6" fmla="*/ 1759680 w 7229166"/>
              <a:gd name="connsiteY6" fmla="*/ 4225808 h 4256201"/>
              <a:gd name="connsiteX7" fmla="*/ 0 w 7229166"/>
              <a:gd name="connsiteY7" fmla="*/ 3696827 h 4256201"/>
              <a:gd name="connsiteX8" fmla="*/ 327660 w 7229166"/>
              <a:gd name="connsiteY8" fmla="*/ 2016494 h 4256201"/>
              <a:gd name="connsiteX0" fmla="*/ 327660 w 7229166"/>
              <a:gd name="connsiteY0" fmla="*/ 2016494 h 4256201"/>
              <a:gd name="connsiteX1" fmla="*/ 1445960 w 7229166"/>
              <a:gd name="connsiteY1" fmla="*/ 1622416 h 4256201"/>
              <a:gd name="connsiteX2" fmla="*/ 2997130 w 7229166"/>
              <a:gd name="connsiteY2" fmla="*/ 0 h 4256201"/>
              <a:gd name="connsiteX3" fmla="*/ 5754273 w 7229166"/>
              <a:gd name="connsiteY3" fmla="*/ 1097115 h 4256201"/>
              <a:gd name="connsiteX4" fmla="*/ 7229166 w 7229166"/>
              <a:gd name="connsiteY4" fmla="*/ 614984 h 4256201"/>
              <a:gd name="connsiteX5" fmla="*/ 3249878 w 7229166"/>
              <a:gd name="connsiteY5" fmla="*/ 1986417 h 4256201"/>
              <a:gd name="connsiteX6" fmla="*/ 1759680 w 7229166"/>
              <a:gd name="connsiteY6" fmla="*/ 4225808 h 4256201"/>
              <a:gd name="connsiteX7" fmla="*/ 0 w 7229166"/>
              <a:gd name="connsiteY7" fmla="*/ 3696827 h 4256201"/>
              <a:gd name="connsiteX8" fmla="*/ 327660 w 7229166"/>
              <a:gd name="connsiteY8" fmla="*/ 2016494 h 4256201"/>
              <a:gd name="connsiteX0" fmla="*/ 327660 w 7229166"/>
              <a:gd name="connsiteY0" fmla="*/ 2518770 h 4758477"/>
              <a:gd name="connsiteX1" fmla="*/ 1445960 w 7229166"/>
              <a:gd name="connsiteY1" fmla="*/ 2124692 h 4758477"/>
              <a:gd name="connsiteX2" fmla="*/ 3911530 w 7229166"/>
              <a:gd name="connsiteY2" fmla="*/ 0 h 4758477"/>
              <a:gd name="connsiteX3" fmla="*/ 5754273 w 7229166"/>
              <a:gd name="connsiteY3" fmla="*/ 1599391 h 4758477"/>
              <a:gd name="connsiteX4" fmla="*/ 7229166 w 7229166"/>
              <a:gd name="connsiteY4" fmla="*/ 1117260 h 4758477"/>
              <a:gd name="connsiteX5" fmla="*/ 3249878 w 7229166"/>
              <a:gd name="connsiteY5" fmla="*/ 2488693 h 4758477"/>
              <a:gd name="connsiteX6" fmla="*/ 1759680 w 7229166"/>
              <a:gd name="connsiteY6" fmla="*/ 4728084 h 4758477"/>
              <a:gd name="connsiteX7" fmla="*/ 0 w 7229166"/>
              <a:gd name="connsiteY7" fmla="*/ 4199103 h 4758477"/>
              <a:gd name="connsiteX8" fmla="*/ 327660 w 7229166"/>
              <a:gd name="connsiteY8" fmla="*/ 2518770 h 4758477"/>
              <a:gd name="connsiteX0" fmla="*/ 327660 w 7229166"/>
              <a:gd name="connsiteY0" fmla="*/ 2518770 h 4758477"/>
              <a:gd name="connsiteX1" fmla="*/ 1445960 w 7229166"/>
              <a:gd name="connsiteY1" fmla="*/ 2124692 h 4758477"/>
              <a:gd name="connsiteX2" fmla="*/ 3911530 w 7229166"/>
              <a:gd name="connsiteY2" fmla="*/ 0 h 4758477"/>
              <a:gd name="connsiteX3" fmla="*/ 7093675 w 7229166"/>
              <a:gd name="connsiteY3" fmla="*/ 1019842 h 4758477"/>
              <a:gd name="connsiteX4" fmla="*/ 7229166 w 7229166"/>
              <a:gd name="connsiteY4" fmla="*/ 1117260 h 4758477"/>
              <a:gd name="connsiteX5" fmla="*/ 3249878 w 7229166"/>
              <a:gd name="connsiteY5" fmla="*/ 2488693 h 4758477"/>
              <a:gd name="connsiteX6" fmla="*/ 1759680 w 7229166"/>
              <a:gd name="connsiteY6" fmla="*/ 4728084 h 4758477"/>
              <a:gd name="connsiteX7" fmla="*/ 0 w 7229166"/>
              <a:gd name="connsiteY7" fmla="*/ 4199103 h 4758477"/>
              <a:gd name="connsiteX8" fmla="*/ 327660 w 7229166"/>
              <a:gd name="connsiteY8" fmla="*/ 2518770 h 4758477"/>
              <a:gd name="connsiteX0" fmla="*/ 327660 w 7093675"/>
              <a:gd name="connsiteY0" fmla="*/ 2518770 h 4758477"/>
              <a:gd name="connsiteX1" fmla="*/ 1445960 w 7093675"/>
              <a:gd name="connsiteY1" fmla="*/ 2124692 h 4758477"/>
              <a:gd name="connsiteX2" fmla="*/ 3911530 w 7093675"/>
              <a:gd name="connsiteY2" fmla="*/ 0 h 4758477"/>
              <a:gd name="connsiteX3" fmla="*/ 7093675 w 7093675"/>
              <a:gd name="connsiteY3" fmla="*/ 1019842 h 4758477"/>
              <a:gd name="connsiteX4" fmla="*/ 6714011 w 7093675"/>
              <a:gd name="connsiteY4" fmla="*/ 1291125 h 4758477"/>
              <a:gd name="connsiteX5" fmla="*/ 3249878 w 7093675"/>
              <a:gd name="connsiteY5" fmla="*/ 2488693 h 4758477"/>
              <a:gd name="connsiteX6" fmla="*/ 1759680 w 7093675"/>
              <a:gd name="connsiteY6" fmla="*/ 4728084 h 4758477"/>
              <a:gd name="connsiteX7" fmla="*/ 0 w 7093675"/>
              <a:gd name="connsiteY7" fmla="*/ 4199103 h 4758477"/>
              <a:gd name="connsiteX8" fmla="*/ 327660 w 7093675"/>
              <a:gd name="connsiteY8" fmla="*/ 2518770 h 4758477"/>
              <a:gd name="connsiteX0" fmla="*/ 327660 w 7093675"/>
              <a:gd name="connsiteY0" fmla="*/ 2518770 h 4758115"/>
              <a:gd name="connsiteX1" fmla="*/ 1445960 w 7093675"/>
              <a:gd name="connsiteY1" fmla="*/ 2124692 h 4758115"/>
              <a:gd name="connsiteX2" fmla="*/ 3911530 w 7093675"/>
              <a:gd name="connsiteY2" fmla="*/ 0 h 4758115"/>
              <a:gd name="connsiteX3" fmla="*/ 7093675 w 7093675"/>
              <a:gd name="connsiteY3" fmla="*/ 1019842 h 4758115"/>
              <a:gd name="connsiteX4" fmla="*/ 6714011 w 7093675"/>
              <a:gd name="connsiteY4" fmla="*/ 1291125 h 4758115"/>
              <a:gd name="connsiteX5" fmla="*/ 3172605 w 7093675"/>
              <a:gd name="connsiteY5" fmla="*/ 2450056 h 4758115"/>
              <a:gd name="connsiteX6" fmla="*/ 1759680 w 7093675"/>
              <a:gd name="connsiteY6" fmla="*/ 4728084 h 4758115"/>
              <a:gd name="connsiteX7" fmla="*/ 0 w 7093675"/>
              <a:gd name="connsiteY7" fmla="*/ 4199103 h 4758115"/>
              <a:gd name="connsiteX8" fmla="*/ 327660 w 7093675"/>
              <a:gd name="connsiteY8" fmla="*/ 2518770 h 4758115"/>
              <a:gd name="connsiteX0" fmla="*/ 327660 w 7093675"/>
              <a:gd name="connsiteY0" fmla="*/ 2518770 h 4636944"/>
              <a:gd name="connsiteX1" fmla="*/ 1445960 w 7093675"/>
              <a:gd name="connsiteY1" fmla="*/ 2124692 h 4636944"/>
              <a:gd name="connsiteX2" fmla="*/ 3911530 w 7093675"/>
              <a:gd name="connsiteY2" fmla="*/ 0 h 4636944"/>
              <a:gd name="connsiteX3" fmla="*/ 7093675 w 7093675"/>
              <a:gd name="connsiteY3" fmla="*/ 1019842 h 4636944"/>
              <a:gd name="connsiteX4" fmla="*/ 6714011 w 7093675"/>
              <a:gd name="connsiteY4" fmla="*/ 1291125 h 4636944"/>
              <a:gd name="connsiteX5" fmla="*/ 3172605 w 7093675"/>
              <a:gd name="connsiteY5" fmla="*/ 2450056 h 4636944"/>
              <a:gd name="connsiteX6" fmla="*/ 1141494 w 7093675"/>
              <a:gd name="connsiteY6" fmla="*/ 4605735 h 4636944"/>
              <a:gd name="connsiteX7" fmla="*/ 0 w 7093675"/>
              <a:gd name="connsiteY7" fmla="*/ 4199103 h 4636944"/>
              <a:gd name="connsiteX8" fmla="*/ 327660 w 7093675"/>
              <a:gd name="connsiteY8" fmla="*/ 2518770 h 4636944"/>
              <a:gd name="connsiteX0" fmla="*/ 250387 w 7016402"/>
              <a:gd name="connsiteY0" fmla="*/ 2518770 h 4636944"/>
              <a:gd name="connsiteX1" fmla="*/ 1368687 w 7016402"/>
              <a:gd name="connsiteY1" fmla="*/ 2124692 h 4636944"/>
              <a:gd name="connsiteX2" fmla="*/ 3834257 w 7016402"/>
              <a:gd name="connsiteY2" fmla="*/ 0 h 4636944"/>
              <a:gd name="connsiteX3" fmla="*/ 7016402 w 7016402"/>
              <a:gd name="connsiteY3" fmla="*/ 1019842 h 4636944"/>
              <a:gd name="connsiteX4" fmla="*/ 6636738 w 7016402"/>
              <a:gd name="connsiteY4" fmla="*/ 1291125 h 4636944"/>
              <a:gd name="connsiteX5" fmla="*/ 3095332 w 7016402"/>
              <a:gd name="connsiteY5" fmla="*/ 2450056 h 4636944"/>
              <a:gd name="connsiteX6" fmla="*/ 1064221 w 7016402"/>
              <a:gd name="connsiteY6" fmla="*/ 4605735 h 4636944"/>
              <a:gd name="connsiteX7" fmla="*/ 0 w 7016402"/>
              <a:gd name="connsiteY7" fmla="*/ 3664630 h 4636944"/>
              <a:gd name="connsiteX8" fmla="*/ 250387 w 7016402"/>
              <a:gd name="connsiteY8" fmla="*/ 2518770 h 4636944"/>
              <a:gd name="connsiteX0" fmla="*/ 346978 w 7016402"/>
              <a:gd name="connsiteY0" fmla="*/ 2525209 h 4636944"/>
              <a:gd name="connsiteX1" fmla="*/ 1368687 w 7016402"/>
              <a:gd name="connsiteY1" fmla="*/ 2124692 h 4636944"/>
              <a:gd name="connsiteX2" fmla="*/ 3834257 w 7016402"/>
              <a:gd name="connsiteY2" fmla="*/ 0 h 4636944"/>
              <a:gd name="connsiteX3" fmla="*/ 7016402 w 7016402"/>
              <a:gd name="connsiteY3" fmla="*/ 1019842 h 4636944"/>
              <a:gd name="connsiteX4" fmla="*/ 6636738 w 7016402"/>
              <a:gd name="connsiteY4" fmla="*/ 1291125 h 4636944"/>
              <a:gd name="connsiteX5" fmla="*/ 3095332 w 7016402"/>
              <a:gd name="connsiteY5" fmla="*/ 2450056 h 4636944"/>
              <a:gd name="connsiteX6" fmla="*/ 1064221 w 7016402"/>
              <a:gd name="connsiteY6" fmla="*/ 4605735 h 4636944"/>
              <a:gd name="connsiteX7" fmla="*/ 0 w 7016402"/>
              <a:gd name="connsiteY7" fmla="*/ 3664630 h 4636944"/>
              <a:gd name="connsiteX8" fmla="*/ 346978 w 7016402"/>
              <a:gd name="connsiteY8" fmla="*/ 2525209 h 4636944"/>
              <a:gd name="connsiteX0" fmla="*/ 346978 w 7016402"/>
              <a:gd name="connsiteY0" fmla="*/ 2525209 h 4636944"/>
              <a:gd name="connsiteX1" fmla="*/ 1536112 w 7016402"/>
              <a:gd name="connsiteY1" fmla="*/ 2118253 h 4636944"/>
              <a:gd name="connsiteX2" fmla="*/ 3834257 w 7016402"/>
              <a:gd name="connsiteY2" fmla="*/ 0 h 4636944"/>
              <a:gd name="connsiteX3" fmla="*/ 7016402 w 7016402"/>
              <a:gd name="connsiteY3" fmla="*/ 1019842 h 4636944"/>
              <a:gd name="connsiteX4" fmla="*/ 6636738 w 7016402"/>
              <a:gd name="connsiteY4" fmla="*/ 1291125 h 4636944"/>
              <a:gd name="connsiteX5" fmla="*/ 3095332 w 7016402"/>
              <a:gd name="connsiteY5" fmla="*/ 2450056 h 4636944"/>
              <a:gd name="connsiteX6" fmla="*/ 1064221 w 7016402"/>
              <a:gd name="connsiteY6" fmla="*/ 4605735 h 4636944"/>
              <a:gd name="connsiteX7" fmla="*/ 0 w 7016402"/>
              <a:gd name="connsiteY7" fmla="*/ 3664630 h 4636944"/>
              <a:gd name="connsiteX8" fmla="*/ 346978 w 7016402"/>
              <a:gd name="connsiteY8" fmla="*/ 2525209 h 4636944"/>
              <a:gd name="connsiteX0" fmla="*/ 346978 w 7016402"/>
              <a:gd name="connsiteY0" fmla="*/ 2525209 h 4636944"/>
              <a:gd name="connsiteX1" fmla="*/ 1299515 w 7016402"/>
              <a:gd name="connsiteY1" fmla="*/ 2281835 h 4636944"/>
              <a:gd name="connsiteX2" fmla="*/ 1536112 w 7016402"/>
              <a:gd name="connsiteY2" fmla="*/ 2118253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346978 w 7016402"/>
              <a:gd name="connsiteY9" fmla="*/ 2525209 h 4636944"/>
              <a:gd name="connsiteX0" fmla="*/ 346978 w 7016402"/>
              <a:gd name="connsiteY0" fmla="*/ 2525209 h 4636944"/>
              <a:gd name="connsiteX1" fmla="*/ 1299515 w 7016402"/>
              <a:gd name="connsiteY1" fmla="*/ 2281835 h 4636944"/>
              <a:gd name="connsiteX2" fmla="*/ 1800129 w 7016402"/>
              <a:gd name="connsiteY2" fmla="*/ 1847797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346978 w 7016402"/>
              <a:gd name="connsiteY9" fmla="*/ 2525209 h 4636944"/>
              <a:gd name="connsiteX0" fmla="*/ 643192 w 7016402"/>
              <a:gd name="connsiteY0" fmla="*/ 2228995 h 4636944"/>
              <a:gd name="connsiteX1" fmla="*/ 1299515 w 7016402"/>
              <a:gd name="connsiteY1" fmla="*/ 2281835 h 4636944"/>
              <a:gd name="connsiteX2" fmla="*/ 1800129 w 7016402"/>
              <a:gd name="connsiteY2" fmla="*/ 1847797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643192 w 7016402"/>
              <a:gd name="connsiteY9" fmla="*/ 2228995 h 4636944"/>
              <a:gd name="connsiteX0" fmla="*/ 643192 w 7016402"/>
              <a:gd name="connsiteY0" fmla="*/ 2228995 h 4636944"/>
              <a:gd name="connsiteX1" fmla="*/ 1299515 w 7016402"/>
              <a:gd name="connsiteY1" fmla="*/ 2281835 h 4636944"/>
              <a:gd name="connsiteX2" fmla="*/ 3042940 w 7016402"/>
              <a:gd name="connsiteY2" fmla="*/ 463318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643192 w 7016402"/>
              <a:gd name="connsiteY9" fmla="*/ 2228995 h 4636944"/>
              <a:gd name="connsiteX0" fmla="*/ 643192 w 7016402"/>
              <a:gd name="connsiteY0" fmla="*/ 2228995 h 4636944"/>
              <a:gd name="connsiteX1" fmla="*/ 2471492 w 7016402"/>
              <a:gd name="connsiteY1" fmla="*/ 1502663 h 4636944"/>
              <a:gd name="connsiteX2" fmla="*/ 3042940 w 7016402"/>
              <a:gd name="connsiteY2" fmla="*/ 463318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643192 w 7016402"/>
              <a:gd name="connsiteY9" fmla="*/ 2228995 h 4636944"/>
              <a:gd name="connsiteX0" fmla="*/ 1351530 w 7016402"/>
              <a:gd name="connsiteY0" fmla="*/ 1552854 h 4636944"/>
              <a:gd name="connsiteX1" fmla="*/ 2471492 w 7016402"/>
              <a:gd name="connsiteY1" fmla="*/ 1502663 h 4636944"/>
              <a:gd name="connsiteX2" fmla="*/ 3042940 w 7016402"/>
              <a:gd name="connsiteY2" fmla="*/ 463318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1351530 w 7016402"/>
              <a:gd name="connsiteY9" fmla="*/ 1552854 h 4636944"/>
              <a:gd name="connsiteX0" fmla="*/ 1351530 w 7016402"/>
              <a:gd name="connsiteY0" fmla="*/ 1552854 h 4636944"/>
              <a:gd name="connsiteX1" fmla="*/ 2394219 w 7016402"/>
              <a:gd name="connsiteY1" fmla="*/ 601142 h 4636944"/>
              <a:gd name="connsiteX2" fmla="*/ 3042940 w 7016402"/>
              <a:gd name="connsiteY2" fmla="*/ 463318 h 4636944"/>
              <a:gd name="connsiteX3" fmla="*/ 3834257 w 7016402"/>
              <a:gd name="connsiteY3" fmla="*/ 0 h 4636944"/>
              <a:gd name="connsiteX4" fmla="*/ 7016402 w 7016402"/>
              <a:gd name="connsiteY4" fmla="*/ 1019842 h 4636944"/>
              <a:gd name="connsiteX5" fmla="*/ 6636738 w 7016402"/>
              <a:gd name="connsiteY5" fmla="*/ 1291125 h 4636944"/>
              <a:gd name="connsiteX6" fmla="*/ 3095332 w 7016402"/>
              <a:gd name="connsiteY6" fmla="*/ 2450056 h 4636944"/>
              <a:gd name="connsiteX7" fmla="*/ 1064221 w 7016402"/>
              <a:gd name="connsiteY7" fmla="*/ 4605735 h 4636944"/>
              <a:gd name="connsiteX8" fmla="*/ 0 w 7016402"/>
              <a:gd name="connsiteY8" fmla="*/ 3664630 h 4636944"/>
              <a:gd name="connsiteX9" fmla="*/ 1351530 w 7016402"/>
              <a:gd name="connsiteY9" fmla="*/ 1552854 h 4636944"/>
              <a:gd name="connsiteX0" fmla="*/ 1351530 w 7016402"/>
              <a:gd name="connsiteY0" fmla="*/ 1391868 h 4475958"/>
              <a:gd name="connsiteX1" fmla="*/ 2394219 w 7016402"/>
              <a:gd name="connsiteY1" fmla="*/ 440156 h 4475958"/>
              <a:gd name="connsiteX2" fmla="*/ 3042940 w 7016402"/>
              <a:gd name="connsiteY2" fmla="*/ 302332 h 4475958"/>
              <a:gd name="connsiteX3" fmla="*/ 5315328 w 7016402"/>
              <a:gd name="connsiteY3" fmla="*/ 0 h 4475958"/>
              <a:gd name="connsiteX4" fmla="*/ 7016402 w 7016402"/>
              <a:gd name="connsiteY4" fmla="*/ 858856 h 4475958"/>
              <a:gd name="connsiteX5" fmla="*/ 6636738 w 7016402"/>
              <a:gd name="connsiteY5" fmla="*/ 1130139 h 4475958"/>
              <a:gd name="connsiteX6" fmla="*/ 3095332 w 7016402"/>
              <a:gd name="connsiteY6" fmla="*/ 2289070 h 4475958"/>
              <a:gd name="connsiteX7" fmla="*/ 1064221 w 7016402"/>
              <a:gd name="connsiteY7" fmla="*/ 4444749 h 4475958"/>
              <a:gd name="connsiteX8" fmla="*/ 0 w 7016402"/>
              <a:gd name="connsiteY8" fmla="*/ 3503644 h 4475958"/>
              <a:gd name="connsiteX9" fmla="*/ 1351530 w 7016402"/>
              <a:gd name="connsiteY9" fmla="*/ 1391868 h 4475958"/>
              <a:gd name="connsiteX0" fmla="*/ 1351530 w 7016402"/>
              <a:gd name="connsiteY0" fmla="*/ 1631051 h 4715141"/>
              <a:gd name="connsiteX1" fmla="*/ 2394219 w 7016402"/>
              <a:gd name="connsiteY1" fmla="*/ 679339 h 4715141"/>
              <a:gd name="connsiteX2" fmla="*/ 3648247 w 7016402"/>
              <a:gd name="connsiteY2" fmla="*/ 225982 h 4715141"/>
              <a:gd name="connsiteX3" fmla="*/ 5315328 w 7016402"/>
              <a:gd name="connsiteY3" fmla="*/ 239183 h 4715141"/>
              <a:gd name="connsiteX4" fmla="*/ 7016402 w 7016402"/>
              <a:gd name="connsiteY4" fmla="*/ 1098039 h 4715141"/>
              <a:gd name="connsiteX5" fmla="*/ 6636738 w 7016402"/>
              <a:gd name="connsiteY5" fmla="*/ 1369322 h 4715141"/>
              <a:gd name="connsiteX6" fmla="*/ 3095332 w 7016402"/>
              <a:gd name="connsiteY6" fmla="*/ 2528253 h 4715141"/>
              <a:gd name="connsiteX7" fmla="*/ 1064221 w 7016402"/>
              <a:gd name="connsiteY7" fmla="*/ 4683932 h 4715141"/>
              <a:gd name="connsiteX8" fmla="*/ 0 w 7016402"/>
              <a:gd name="connsiteY8" fmla="*/ 3742827 h 4715141"/>
              <a:gd name="connsiteX9" fmla="*/ 1351530 w 7016402"/>
              <a:gd name="connsiteY9" fmla="*/ 1631051 h 4715141"/>
              <a:gd name="connsiteX0" fmla="*/ 1351530 w 7016402"/>
              <a:gd name="connsiteY0" fmla="*/ 1690787 h 4774877"/>
              <a:gd name="connsiteX1" fmla="*/ 2394219 w 7016402"/>
              <a:gd name="connsiteY1" fmla="*/ 739075 h 4774877"/>
              <a:gd name="connsiteX2" fmla="*/ 3731960 w 7016402"/>
              <a:gd name="connsiteY2" fmla="*/ 214885 h 4774877"/>
              <a:gd name="connsiteX3" fmla="*/ 5315328 w 7016402"/>
              <a:gd name="connsiteY3" fmla="*/ 298919 h 4774877"/>
              <a:gd name="connsiteX4" fmla="*/ 7016402 w 7016402"/>
              <a:gd name="connsiteY4" fmla="*/ 1157775 h 4774877"/>
              <a:gd name="connsiteX5" fmla="*/ 6636738 w 7016402"/>
              <a:gd name="connsiteY5" fmla="*/ 1429058 h 4774877"/>
              <a:gd name="connsiteX6" fmla="*/ 3095332 w 7016402"/>
              <a:gd name="connsiteY6" fmla="*/ 2587989 h 4774877"/>
              <a:gd name="connsiteX7" fmla="*/ 1064221 w 7016402"/>
              <a:gd name="connsiteY7" fmla="*/ 4743668 h 4774877"/>
              <a:gd name="connsiteX8" fmla="*/ 0 w 7016402"/>
              <a:gd name="connsiteY8" fmla="*/ 3802563 h 4774877"/>
              <a:gd name="connsiteX9" fmla="*/ 1351530 w 7016402"/>
              <a:gd name="connsiteY9" fmla="*/ 1690787 h 4774877"/>
              <a:gd name="connsiteX0" fmla="*/ 1351530 w 7016402"/>
              <a:gd name="connsiteY0" fmla="*/ 1675682 h 4759772"/>
              <a:gd name="connsiteX1" fmla="*/ 2394219 w 7016402"/>
              <a:gd name="connsiteY1" fmla="*/ 723970 h 4759772"/>
              <a:gd name="connsiteX2" fmla="*/ 3731960 w 7016402"/>
              <a:gd name="connsiteY2" fmla="*/ 199780 h 4759772"/>
              <a:gd name="connsiteX3" fmla="*/ 5836922 w 7016402"/>
              <a:gd name="connsiteY3" fmla="*/ 393284 h 4759772"/>
              <a:gd name="connsiteX4" fmla="*/ 7016402 w 7016402"/>
              <a:gd name="connsiteY4" fmla="*/ 1142670 h 4759772"/>
              <a:gd name="connsiteX5" fmla="*/ 6636738 w 7016402"/>
              <a:gd name="connsiteY5" fmla="*/ 1413953 h 4759772"/>
              <a:gd name="connsiteX6" fmla="*/ 3095332 w 7016402"/>
              <a:gd name="connsiteY6" fmla="*/ 2572884 h 4759772"/>
              <a:gd name="connsiteX7" fmla="*/ 1064221 w 7016402"/>
              <a:gd name="connsiteY7" fmla="*/ 4728563 h 4759772"/>
              <a:gd name="connsiteX8" fmla="*/ 0 w 7016402"/>
              <a:gd name="connsiteY8" fmla="*/ 3787458 h 4759772"/>
              <a:gd name="connsiteX9" fmla="*/ 1351530 w 7016402"/>
              <a:gd name="connsiteY9" fmla="*/ 1675682 h 4759772"/>
              <a:gd name="connsiteX0" fmla="*/ 1351530 w 7016402"/>
              <a:gd name="connsiteY0" fmla="*/ 1675682 h 4759772"/>
              <a:gd name="connsiteX1" fmla="*/ 2394219 w 7016402"/>
              <a:gd name="connsiteY1" fmla="*/ 723970 h 4759772"/>
              <a:gd name="connsiteX2" fmla="*/ 3731960 w 7016402"/>
              <a:gd name="connsiteY2" fmla="*/ 199780 h 4759772"/>
              <a:gd name="connsiteX3" fmla="*/ 5836922 w 7016402"/>
              <a:gd name="connsiteY3" fmla="*/ 393284 h 4759772"/>
              <a:gd name="connsiteX4" fmla="*/ 7016402 w 7016402"/>
              <a:gd name="connsiteY4" fmla="*/ 1142670 h 4759772"/>
              <a:gd name="connsiteX5" fmla="*/ 6321206 w 7016402"/>
              <a:gd name="connsiteY5" fmla="*/ 1787440 h 4759772"/>
              <a:gd name="connsiteX6" fmla="*/ 3095332 w 7016402"/>
              <a:gd name="connsiteY6" fmla="*/ 2572884 h 4759772"/>
              <a:gd name="connsiteX7" fmla="*/ 1064221 w 7016402"/>
              <a:gd name="connsiteY7" fmla="*/ 4728563 h 4759772"/>
              <a:gd name="connsiteX8" fmla="*/ 0 w 7016402"/>
              <a:gd name="connsiteY8" fmla="*/ 3787458 h 4759772"/>
              <a:gd name="connsiteX9" fmla="*/ 1351530 w 7016402"/>
              <a:gd name="connsiteY9" fmla="*/ 1675682 h 4759772"/>
              <a:gd name="connsiteX0" fmla="*/ 1351530 w 6919811"/>
              <a:gd name="connsiteY0" fmla="*/ 1675682 h 4759772"/>
              <a:gd name="connsiteX1" fmla="*/ 2394219 w 6919811"/>
              <a:gd name="connsiteY1" fmla="*/ 723970 h 4759772"/>
              <a:gd name="connsiteX2" fmla="*/ 3731960 w 6919811"/>
              <a:gd name="connsiteY2" fmla="*/ 199780 h 4759772"/>
              <a:gd name="connsiteX3" fmla="*/ 5836922 w 6919811"/>
              <a:gd name="connsiteY3" fmla="*/ 393284 h 4759772"/>
              <a:gd name="connsiteX4" fmla="*/ 6919811 w 6919811"/>
              <a:gd name="connsiteY4" fmla="*/ 1258580 h 4759772"/>
              <a:gd name="connsiteX5" fmla="*/ 6321206 w 6919811"/>
              <a:gd name="connsiteY5" fmla="*/ 1787440 h 4759772"/>
              <a:gd name="connsiteX6" fmla="*/ 3095332 w 6919811"/>
              <a:gd name="connsiteY6" fmla="*/ 2572884 h 4759772"/>
              <a:gd name="connsiteX7" fmla="*/ 1064221 w 6919811"/>
              <a:gd name="connsiteY7" fmla="*/ 4728563 h 4759772"/>
              <a:gd name="connsiteX8" fmla="*/ 0 w 6919811"/>
              <a:gd name="connsiteY8" fmla="*/ 3787458 h 4759772"/>
              <a:gd name="connsiteX9" fmla="*/ 1351530 w 6919811"/>
              <a:gd name="connsiteY9" fmla="*/ 1675682 h 4759772"/>
              <a:gd name="connsiteX0" fmla="*/ 1351530 w 6919811"/>
              <a:gd name="connsiteY0" fmla="*/ 1659773 h 4743863"/>
              <a:gd name="connsiteX1" fmla="*/ 2394219 w 6919811"/>
              <a:gd name="connsiteY1" fmla="*/ 708061 h 4743863"/>
              <a:gd name="connsiteX2" fmla="*/ 3731960 w 6919811"/>
              <a:gd name="connsiteY2" fmla="*/ 183871 h 4743863"/>
              <a:gd name="connsiteX3" fmla="*/ 6319880 w 6919811"/>
              <a:gd name="connsiteY3" fmla="*/ 512603 h 4743863"/>
              <a:gd name="connsiteX4" fmla="*/ 6919811 w 6919811"/>
              <a:gd name="connsiteY4" fmla="*/ 1242671 h 4743863"/>
              <a:gd name="connsiteX5" fmla="*/ 6321206 w 6919811"/>
              <a:gd name="connsiteY5" fmla="*/ 1771531 h 4743863"/>
              <a:gd name="connsiteX6" fmla="*/ 3095332 w 6919811"/>
              <a:gd name="connsiteY6" fmla="*/ 2556975 h 4743863"/>
              <a:gd name="connsiteX7" fmla="*/ 1064221 w 6919811"/>
              <a:gd name="connsiteY7" fmla="*/ 4712654 h 4743863"/>
              <a:gd name="connsiteX8" fmla="*/ 0 w 6919811"/>
              <a:gd name="connsiteY8" fmla="*/ 3771549 h 4743863"/>
              <a:gd name="connsiteX9" fmla="*/ 1351530 w 6919811"/>
              <a:gd name="connsiteY9" fmla="*/ 1659773 h 4743863"/>
              <a:gd name="connsiteX0" fmla="*/ 1351530 w 6919811"/>
              <a:gd name="connsiteY0" fmla="*/ 1501326 h 4585416"/>
              <a:gd name="connsiteX1" fmla="*/ 2394219 w 6919811"/>
              <a:gd name="connsiteY1" fmla="*/ 549614 h 4585416"/>
              <a:gd name="connsiteX2" fmla="*/ 3306958 w 6919811"/>
              <a:gd name="connsiteY2" fmla="*/ 205728 h 4585416"/>
              <a:gd name="connsiteX3" fmla="*/ 6319880 w 6919811"/>
              <a:gd name="connsiteY3" fmla="*/ 354156 h 4585416"/>
              <a:gd name="connsiteX4" fmla="*/ 6919811 w 6919811"/>
              <a:gd name="connsiteY4" fmla="*/ 1084224 h 4585416"/>
              <a:gd name="connsiteX5" fmla="*/ 6321206 w 6919811"/>
              <a:gd name="connsiteY5" fmla="*/ 1613084 h 4585416"/>
              <a:gd name="connsiteX6" fmla="*/ 3095332 w 6919811"/>
              <a:gd name="connsiteY6" fmla="*/ 2398528 h 4585416"/>
              <a:gd name="connsiteX7" fmla="*/ 1064221 w 6919811"/>
              <a:gd name="connsiteY7" fmla="*/ 4554207 h 4585416"/>
              <a:gd name="connsiteX8" fmla="*/ 0 w 6919811"/>
              <a:gd name="connsiteY8" fmla="*/ 3613102 h 4585416"/>
              <a:gd name="connsiteX9" fmla="*/ 1351530 w 6919811"/>
              <a:gd name="connsiteY9" fmla="*/ 1501326 h 4585416"/>
              <a:gd name="connsiteX0" fmla="*/ 1351530 w 6919811"/>
              <a:gd name="connsiteY0" fmla="*/ 1501326 h 4585416"/>
              <a:gd name="connsiteX1" fmla="*/ 2497250 w 6919811"/>
              <a:gd name="connsiteY1" fmla="*/ 1051890 h 4585416"/>
              <a:gd name="connsiteX2" fmla="*/ 3306958 w 6919811"/>
              <a:gd name="connsiteY2" fmla="*/ 205728 h 4585416"/>
              <a:gd name="connsiteX3" fmla="*/ 6319880 w 6919811"/>
              <a:gd name="connsiteY3" fmla="*/ 354156 h 4585416"/>
              <a:gd name="connsiteX4" fmla="*/ 6919811 w 6919811"/>
              <a:gd name="connsiteY4" fmla="*/ 1084224 h 4585416"/>
              <a:gd name="connsiteX5" fmla="*/ 6321206 w 6919811"/>
              <a:gd name="connsiteY5" fmla="*/ 1613084 h 4585416"/>
              <a:gd name="connsiteX6" fmla="*/ 3095332 w 6919811"/>
              <a:gd name="connsiteY6" fmla="*/ 2398528 h 4585416"/>
              <a:gd name="connsiteX7" fmla="*/ 1064221 w 6919811"/>
              <a:gd name="connsiteY7" fmla="*/ 4554207 h 4585416"/>
              <a:gd name="connsiteX8" fmla="*/ 0 w 6919811"/>
              <a:gd name="connsiteY8" fmla="*/ 3613102 h 4585416"/>
              <a:gd name="connsiteX9" fmla="*/ 1351530 w 6919811"/>
              <a:gd name="connsiteY9" fmla="*/ 1501326 h 4585416"/>
              <a:gd name="connsiteX0" fmla="*/ 301902 w 6919811"/>
              <a:gd name="connsiteY0" fmla="*/ 2930881 h 4585416"/>
              <a:gd name="connsiteX1" fmla="*/ 2497250 w 6919811"/>
              <a:gd name="connsiteY1" fmla="*/ 1051890 h 4585416"/>
              <a:gd name="connsiteX2" fmla="*/ 3306958 w 6919811"/>
              <a:gd name="connsiteY2" fmla="*/ 205728 h 4585416"/>
              <a:gd name="connsiteX3" fmla="*/ 6319880 w 6919811"/>
              <a:gd name="connsiteY3" fmla="*/ 354156 h 4585416"/>
              <a:gd name="connsiteX4" fmla="*/ 6919811 w 6919811"/>
              <a:gd name="connsiteY4" fmla="*/ 1084224 h 4585416"/>
              <a:gd name="connsiteX5" fmla="*/ 6321206 w 6919811"/>
              <a:gd name="connsiteY5" fmla="*/ 1613084 h 4585416"/>
              <a:gd name="connsiteX6" fmla="*/ 3095332 w 6919811"/>
              <a:gd name="connsiteY6" fmla="*/ 2398528 h 4585416"/>
              <a:gd name="connsiteX7" fmla="*/ 1064221 w 6919811"/>
              <a:gd name="connsiteY7" fmla="*/ 4554207 h 4585416"/>
              <a:gd name="connsiteX8" fmla="*/ 0 w 6919811"/>
              <a:gd name="connsiteY8" fmla="*/ 3613102 h 4585416"/>
              <a:gd name="connsiteX9" fmla="*/ 301902 w 6919811"/>
              <a:gd name="connsiteY9" fmla="*/ 2930881 h 4585416"/>
              <a:gd name="connsiteX0" fmla="*/ 269705 w 6887614"/>
              <a:gd name="connsiteY0" fmla="*/ 2930881 h 4585416"/>
              <a:gd name="connsiteX1" fmla="*/ 2465053 w 6887614"/>
              <a:gd name="connsiteY1" fmla="*/ 1051890 h 4585416"/>
              <a:gd name="connsiteX2" fmla="*/ 3274761 w 6887614"/>
              <a:gd name="connsiteY2" fmla="*/ 205728 h 4585416"/>
              <a:gd name="connsiteX3" fmla="*/ 6287683 w 6887614"/>
              <a:gd name="connsiteY3" fmla="*/ 354156 h 4585416"/>
              <a:gd name="connsiteX4" fmla="*/ 6887614 w 6887614"/>
              <a:gd name="connsiteY4" fmla="*/ 1084224 h 4585416"/>
              <a:gd name="connsiteX5" fmla="*/ 6289009 w 6887614"/>
              <a:gd name="connsiteY5" fmla="*/ 1613084 h 4585416"/>
              <a:gd name="connsiteX6" fmla="*/ 3063135 w 6887614"/>
              <a:gd name="connsiteY6" fmla="*/ 2398528 h 4585416"/>
              <a:gd name="connsiteX7" fmla="*/ 1032024 w 6887614"/>
              <a:gd name="connsiteY7" fmla="*/ 4554207 h 4585416"/>
              <a:gd name="connsiteX8" fmla="*/ 0 w 6887614"/>
              <a:gd name="connsiteY8" fmla="*/ 3613102 h 4585416"/>
              <a:gd name="connsiteX9" fmla="*/ 269705 w 6887614"/>
              <a:gd name="connsiteY9" fmla="*/ 2930881 h 4585416"/>
              <a:gd name="connsiteX0" fmla="*/ 18567 w 6887614"/>
              <a:gd name="connsiteY0" fmla="*/ 3085427 h 4585416"/>
              <a:gd name="connsiteX1" fmla="*/ 2465053 w 6887614"/>
              <a:gd name="connsiteY1" fmla="*/ 1051890 h 4585416"/>
              <a:gd name="connsiteX2" fmla="*/ 3274761 w 6887614"/>
              <a:gd name="connsiteY2" fmla="*/ 205728 h 4585416"/>
              <a:gd name="connsiteX3" fmla="*/ 6287683 w 6887614"/>
              <a:gd name="connsiteY3" fmla="*/ 354156 h 4585416"/>
              <a:gd name="connsiteX4" fmla="*/ 6887614 w 6887614"/>
              <a:gd name="connsiteY4" fmla="*/ 1084224 h 4585416"/>
              <a:gd name="connsiteX5" fmla="*/ 6289009 w 6887614"/>
              <a:gd name="connsiteY5" fmla="*/ 1613084 h 4585416"/>
              <a:gd name="connsiteX6" fmla="*/ 3063135 w 6887614"/>
              <a:gd name="connsiteY6" fmla="*/ 2398528 h 4585416"/>
              <a:gd name="connsiteX7" fmla="*/ 1032024 w 6887614"/>
              <a:gd name="connsiteY7" fmla="*/ 4554207 h 4585416"/>
              <a:gd name="connsiteX8" fmla="*/ 0 w 6887614"/>
              <a:gd name="connsiteY8" fmla="*/ 3613102 h 4585416"/>
              <a:gd name="connsiteX9" fmla="*/ 18567 w 6887614"/>
              <a:gd name="connsiteY9" fmla="*/ 3085427 h 4585416"/>
              <a:gd name="connsiteX0" fmla="*/ 0 w 6869047"/>
              <a:gd name="connsiteY0" fmla="*/ 3085427 h 4585416"/>
              <a:gd name="connsiteX1" fmla="*/ 2446486 w 6869047"/>
              <a:gd name="connsiteY1" fmla="*/ 1051890 h 4585416"/>
              <a:gd name="connsiteX2" fmla="*/ 3256194 w 6869047"/>
              <a:gd name="connsiteY2" fmla="*/ 205728 h 4585416"/>
              <a:gd name="connsiteX3" fmla="*/ 6269116 w 6869047"/>
              <a:gd name="connsiteY3" fmla="*/ 354156 h 4585416"/>
              <a:gd name="connsiteX4" fmla="*/ 6869047 w 6869047"/>
              <a:gd name="connsiteY4" fmla="*/ 1084224 h 4585416"/>
              <a:gd name="connsiteX5" fmla="*/ 6270442 w 6869047"/>
              <a:gd name="connsiteY5" fmla="*/ 1613084 h 4585416"/>
              <a:gd name="connsiteX6" fmla="*/ 3044568 w 6869047"/>
              <a:gd name="connsiteY6" fmla="*/ 2398528 h 4585416"/>
              <a:gd name="connsiteX7" fmla="*/ 1013457 w 6869047"/>
              <a:gd name="connsiteY7" fmla="*/ 4554207 h 4585416"/>
              <a:gd name="connsiteX8" fmla="*/ 123101 w 6869047"/>
              <a:gd name="connsiteY8" fmla="*/ 3960831 h 4585416"/>
              <a:gd name="connsiteX9" fmla="*/ 0 w 6869047"/>
              <a:gd name="connsiteY9" fmla="*/ 3085427 h 4585416"/>
              <a:gd name="connsiteX0" fmla="*/ 0 w 6869047"/>
              <a:gd name="connsiteY0" fmla="*/ 3085427 h 4591791"/>
              <a:gd name="connsiteX1" fmla="*/ 2446486 w 6869047"/>
              <a:gd name="connsiteY1" fmla="*/ 1051890 h 4591791"/>
              <a:gd name="connsiteX2" fmla="*/ 3256194 w 6869047"/>
              <a:gd name="connsiteY2" fmla="*/ 205728 h 4591791"/>
              <a:gd name="connsiteX3" fmla="*/ 6269116 w 6869047"/>
              <a:gd name="connsiteY3" fmla="*/ 354156 h 4591791"/>
              <a:gd name="connsiteX4" fmla="*/ 6869047 w 6869047"/>
              <a:gd name="connsiteY4" fmla="*/ 1084224 h 4591791"/>
              <a:gd name="connsiteX5" fmla="*/ 6270442 w 6869047"/>
              <a:gd name="connsiteY5" fmla="*/ 1613084 h 4591791"/>
              <a:gd name="connsiteX6" fmla="*/ 3044568 w 6869047"/>
              <a:gd name="connsiteY6" fmla="*/ 2398528 h 4591791"/>
              <a:gd name="connsiteX7" fmla="*/ 1052093 w 6869047"/>
              <a:gd name="connsiteY7" fmla="*/ 4560647 h 4591791"/>
              <a:gd name="connsiteX8" fmla="*/ 123101 w 6869047"/>
              <a:gd name="connsiteY8" fmla="*/ 3960831 h 4591791"/>
              <a:gd name="connsiteX9" fmla="*/ 0 w 6869047"/>
              <a:gd name="connsiteY9" fmla="*/ 3085427 h 4591791"/>
              <a:gd name="connsiteX0" fmla="*/ 0 w 6869047"/>
              <a:gd name="connsiteY0" fmla="*/ 3085427 h 4591791"/>
              <a:gd name="connsiteX1" fmla="*/ 2446486 w 6869047"/>
              <a:gd name="connsiteY1" fmla="*/ 1051890 h 4591791"/>
              <a:gd name="connsiteX2" fmla="*/ 3256194 w 6869047"/>
              <a:gd name="connsiteY2" fmla="*/ 205728 h 4591791"/>
              <a:gd name="connsiteX3" fmla="*/ 6269116 w 6869047"/>
              <a:gd name="connsiteY3" fmla="*/ 354156 h 4591791"/>
              <a:gd name="connsiteX4" fmla="*/ 6869047 w 6869047"/>
              <a:gd name="connsiteY4" fmla="*/ 1084224 h 4591791"/>
              <a:gd name="connsiteX5" fmla="*/ 6270442 w 6869047"/>
              <a:gd name="connsiteY5" fmla="*/ 1613084 h 4591791"/>
              <a:gd name="connsiteX6" fmla="*/ 3044568 w 6869047"/>
              <a:gd name="connsiteY6" fmla="*/ 2398528 h 4591791"/>
              <a:gd name="connsiteX7" fmla="*/ 1052093 w 6869047"/>
              <a:gd name="connsiteY7" fmla="*/ 4560647 h 4591791"/>
              <a:gd name="connsiteX8" fmla="*/ 71586 w 6869047"/>
              <a:gd name="connsiteY8" fmla="*/ 3986589 h 4591791"/>
              <a:gd name="connsiteX9" fmla="*/ 0 w 6869047"/>
              <a:gd name="connsiteY9" fmla="*/ 3085427 h 4591791"/>
              <a:gd name="connsiteX0" fmla="*/ 0 w 6817531"/>
              <a:gd name="connsiteY0" fmla="*/ 2995275 h 4591791"/>
              <a:gd name="connsiteX1" fmla="*/ 2394970 w 6817531"/>
              <a:gd name="connsiteY1" fmla="*/ 1051890 h 4591791"/>
              <a:gd name="connsiteX2" fmla="*/ 3204678 w 6817531"/>
              <a:gd name="connsiteY2" fmla="*/ 205728 h 4591791"/>
              <a:gd name="connsiteX3" fmla="*/ 6217600 w 6817531"/>
              <a:gd name="connsiteY3" fmla="*/ 354156 h 4591791"/>
              <a:gd name="connsiteX4" fmla="*/ 6817531 w 6817531"/>
              <a:gd name="connsiteY4" fmla="*/ 1084224 h 4591791"/>
              <a:gd name="connsiteX5" fmla="*/ 6218926 w 6817531"/>
              <a:gd name="connsiteY5" fmla="*/ 1613084 h 4591791"/>
              <a:gd name="connsiteX6" fmla="*/ 2993052 w 6817531"/>
              <a:gd name="connsiteY6" fmla="*/ 2398528 h 4591791"/>
              <a:gd name="connsiteX7" fmla="*/ 1000577 w 6817531"/>
              <a:gd name="connsiteY7" fmla="*/ 4560647 h 4591791"/>
              <a:gd name="connsiteX8" fmla="*/ 20070 w 6817531"/>
              <a:gd name="connsiteY8" fmla="*/ 3986589 h 4591791"/>
              <a:gd name="connsiteX9" fmla="*/ 0 w 6817531"/>
              <a:gd name="connsiteY9" fmla="*/ 2995275 h 4591791"/>
              <a:gd name="connsiteX0" fmla="*/ 37885 w 6797461"/>
              <a:gd name="connsiteY0" fmla="*/ 2911562 h 4591791"/>
              <a:gd name="connsiteX1" fmla="*/ 2374900 w 6797461"/>
              <a:gd name="connsiteY1" fmla="*/ 1051890 h 4591791"/>
              <a:gd name="connsiteX2" fmla="*/ 3184608 w 6797461"/>
              <a:gd name="connsiteY2" fmla="*/ 205728 h 4591791"/>
              <a:gd name="connsiteX3" fmla="*/ 6197530 w 6797461"/>
              <a:gd name="connsiteY3" fmla="*/ 354156 h 4591791"/>
              <a:gd name="connsiteX4" fmla="*/ 6797461 w 6797461"/>
              <a:gd name="connsiteY4" fmla="*/ 1084224 h 4591791"/>
              <a:gd name="connsiteX5" fmla="*/ 6198856 w 6797461"/>
              <a:gd name="connsiteY5" fmla="*/ 1613084 h 4591791"/>
              <a:gd name="connsiteX6" fmla="*/ 2972982 w 6797461"/>
              <a:gd name="connsiteY6" fmla="*/ 2398528 h 4591791"/>
              <a:gd name="connsiteX7" fmla="*/ 980507 w 6797461"/>
              <a:gd name="connsiteY7" fmla="*/ 4560647 h 4591791"/>
              <a:gd name="connsiteX8" fmla="*/ 0 w 6797461"/>
              <a:gd name="connsiteY8" fmla="*/ 3986589 h 4591791"/>
              <a:gd name="connsiteX9" fmla="*/ 37885 w 6797461"/>
              <a:gd name="connsiteY9" fmla="*/ 2911562 h 4591791"/>
              <a:gd name="connsiteX0" fmla="*/ 37885 w 6797461"/>
              <a:gd name="connsiteY0" fmla="*/ 2911562 h 4591791"/>
              <a:gd name="connsiteX1" fmla="*/ 1627925 w 6797461"/>
              <a:gd name="connsiteY1" fmla="*/ 1586364 h 4591791"/>
              <a:gd name="connsiteX2" fmla="*/ 3184608 w 6797461"/>
              <a:gd name="connsiteY2" fmla="*/ 205728 h 4591791"/>
              <a:gd name="connsiteX3" fmla="*/ 6197530 w 6797461"/>
              <a:gd name="connsiteY3" fmla="*/ 354156 h 4591791"/>
              <a:gd name="connsiteX4" fmla="*/ 6797461 w 6797461"/>
              <a:gd name="connsiteY4" fmla="*/ 1084224 h 4591791"/>
              <a:gd name="connsiteX5" fmla="*/ 6198856 w 6797461"/>
              <a:gd name="connsiteY5" fmla="*/ 1613084 h 4591791"/>
              <a:gd name="connsiteX6" fmla="*/ 2972982 w 6797461"/>
              <a:gd name="connsiteY6" fmla="*/ 2398528 h 4591791"/>
              <a:gd name="connsiteX7" fmla="*/ 980507 w 6797461"/>
              <a:gd name="connsiteY7" fmla="*/ 4560647 h 4591791"/>
              <a:gd name="connsiteX8" fmla="*/ 0 w 6797461"/>
              <a:gd name="connsiteY8" fmla="*/ 3986589 h 4591791"/>
              <a:gd name="connsiteX9" fmla="*/ 37885 w 6797461"/>
              <a:gd name="connsiteY9" fmla="*/ 2911562 h 4591791"/>
              <a:gd name="connsiteX0" fmla="*/ 37885 w 6797461"/>
              <a:gd name="connsiteY0" fmla="*/ 2911562 h 4591791"/>
              <a:gd name="connsiteX1" fmla="*/ 1563531 w 6797461"/>
              <a:gd name="connsiteY1" fmla="*/ 1496212 h 4591791"/>
              <a:gd name="connsiteX2" fmla="*/ 3184608 w 6797461"/>
              <a:gd name="connsiteY2" fmla="*/ 205728 h 4591791"/>
              <a:gd name="connsiteX3" fmla="*/ 6197530 w 6797461"/>
              <a:gd name="connsiteY3" fmla="*/ 354156 h 4591791"/>
              <a:gd name="connsiteX4" fmla="*/ 6797461 w 6797461"/>
              <a:gd name="connsiteY4" fmla="*/ 1084224 h 4591791"/>
              <a:gd name="connsiteX5" fmla="*/ 6198856 w 6797461"/>
              <a:gd name="connsiteY5" fmla="*/ 1613084 h 4591791"/>
              <a:gd name="connsiteX6" fmla="*/ 2972982 w 6797461"/>
              <a:gd name="connsiteY6" fmla="*/ 2398528 h 4591791"/>
              <a:gd name="connsiteX7" fmla="*/ 980507 w 6797461"/>
              <a:gd name="connsiteY7" fmla="*/ 4560647 h 4591791"/>
              <a:gd name="connsiteX8" fmla="*/ 0 w 6797461"/>
              <a:gd name="connsiteY8" fmla="*/ 3986589 h 4591791"/>
              <a:gd name="connsiteX9" fmla="*/ 37885 w 6797461"/>
              <a:gd name="connsiteY9" fmla="*/ 2911562 h 4591791"/>
              <a:gd name="connsiteX0" fmla="*/ 0 w 6869047"/>
              <a:gd name="connsiteY0" fmla="*/ 2924440 h 4591791"/>
              <a:gd name="connsiteX1" fmla="*/ 1635117 w 6869047"/>
              <a:gd name="connsiteY1" fmla="*/ 1496212 h 4591791"/>
              <a:gd name="connsiteX2" fmla="*/ 3256194 w 6869047"/>
              <a:gd name="connsiteY2" fmla="*/ 205728 h 4591791"/>
              <a:gd name="connsiteX3" fmla="*/ 6269116 w 6869047"/>
              <a:gd name="connsiteY3" fmla="*/ 354156 h 4591791"/>
              <a:gd name="connsiteX4" fmla="*/ 6869047 w 6869047"/>
              <a:gd name="connsiteY4" fmla="*/ 1084224 h 4591791"/>
              <a:gd name="connsiteX5" fmla="*/ 6270442 w 6869047"/>
              <a:gd name="connsiteY5" fmla="*/ 1613084 h 4591791"/>
              <a:gd name="connsiteX6" fmla="*/ 3044568 w 6869047"/>
              <a:gd name="connsiteY6" fmla="*/ 2398528 h 4591791"/>
              <a:gd name="connsiteX7" fmla="*/ 1052093 w 6869047"/>
              <a:gd name="connsiteY7" fmla="*/ 4560647 h 4591791"/>
              <a:gd name="connsiteX8" fmla="*/ 71586 w 6869047"/>
              <a:gd name="connsiteY8" fmla="*/ 3986589 h 4591791"/>
              <a:gd name="connsiteX9" fmla="*/ 0 w 6869047"/>
              <a:gd name="connsiteY9" fmla="*/ 2924440 h 4591791"/>
              <a:gd name="connsiteX0" fmla="*/ 0 w 6869047"/>
              <a:gd name="connsiteY0" fmla="*/ 2924440 h 4591791"/>
              <a:gd name="connsiteX1" fmla="*/ 1635117 w 6869047"/>
              <a:gd name="connsiteY1" fmla="*/ 1496212 h 4591791"/>
              <a:gd name="connsiteX2" fmla="*/ 3256194 w 6869047"/>
              <a:gd name="connsiteY2" fmla="*/ 205728 h 4591791"/>
              <a:gd name="connsiteX3" fmla="*/ 6269116 w 6869047"/>
              <a:gd name="connsiteY3" fmla="*/ 354156 h 4591791"/>
              <a:gd name="connsiteX4" fmla="*/ 6869047 w 6869047"/>
              <a:gd name="connsiteY4" fmla="*/ 1084224 h 4591791"/>
              <a:gd name="connsiteX5" fmla="*/ 6270442 w 6869047"/>
              <a:gd name="connsiteY5" fmla="*/ 1613084 h 4591791"/>
              <a:gd name="connsiteX6" fmla="*/ 3044568 w 6869047"/>
              <a:gd name="connsiteY6" fmla="*/ 2398528 h 4591791"/>
              <a:gd name="connsiteX7" fmla="*/ 1052093 w 6869047"/>
              <a:gd name="connsiteY7" fmla="*/ 4560647 h 4591791"/>
              <a:gd name="connsiteX8" fmla="*/ 752 w 6869047"/>
              <a:gd name="connsiteY8" fmla="*/ 3999468 h 4591791"/>
              <a:gd name="connsiteX9" fmla="*/ 0 w 6869047"/>
              <a:gd name="connsiteY9" fmla="*/ 2924440 h 4591791"/>
              <a:gd name="connsiteX0" fmla="*/ 5687 w 6868295"/>
              <a:gd name="connsiteY0" fmla="*/ 3091866 h 4591791"/>
              <a:gd name="connsiteX1" fmla="*/ 1634365 w 6868295"/>
              <a:gd name="connsiteY1" fmla="*/ 1496212 h 4591791"/>
              <a:gd name="connsiteX2" fmla="*/ 3255442 w 6868295"/>
              <a:gd name="connsiteY2" fmla="*/ 205728 h 4591791"/>
              <a:gd name="connsiteX3" fmla="*/ 6268364 w 6868295"/>
              <a:gd name="connsiteY3" fmla="*/ 354156 h 4591791"/>
              <a:gd name="connsiteX4" fmla="*/ 6868295 w 6868295"/>
              <a:gd name="connsiteY4" fmla="*/ 1084224 h 4591791"/>
              <a:gd name="connsiteX5" fmla="*/ 6269690 w 6868295"/>
              <a:gd name="connsiteY5" fmla="*/ 1613084 h 4591791"/>
              <a:gd name="connsiteX6" fmla="*/ 3043816 w 6868295"/>
              <a:gd name="connsiteY6" fmla="*/ 2398528 h 4591791"/>
              <a:gd name="connsiteX7" fmla="*/ 1051341 w 6868295"/>
              <a:gd name="connsiteY7" fmla="*/ 4560647 h 4591791"/>
              <a:gd name="connsiteX8" fmla="*/ 0 w 6868295"/>
              <a:gd name="connsiteY8" fmla="*/ 3999468 h 4591791"/>
              <a:gd name="connsiteX9" fmla="*/ 5687 w 6868295"/>
              <a:gd name="connsiteY9" fmla="*/ 3091866 h 4591791"/>
              <a:gd name="connsiteX0" fmla="*/ 5687 w 6868295"/>
              <a:gd name="connsiteY0" fmla="*/ 3091866 h 4591474"/>
              <a:gd name="connsiteX1" fmla="*/ 1634365 w 6868295"/>
              <a:gd name="connsiteY1" fmla="*/ 1496212 h 4591474"/>
              <a:gd name="connsiteX2" fmla="*/ 3255442 w 6868295"/>
              <a:gd name="connsiteY2" fmla="*/ 205728 h 4591474"/>
              <a:gd name="connsiteX3" fmla="*/ 6268364 w 6868295"/>
              <a:gd name="connsiteY3" fmla="*/ 354156 h 4591474"/>
              <a:gd name="connsiteX4" fmla="*/ 6868295 w 6868295"/>
              <a:gd name="connsiteY4" fmla="*/ 1084224 h 4591474"/>
              <a:gd name="connsiteX5" fmla="*/ 6269690 w 6868295"/>
              <a:gd name="connsiteY5" fmla="*/ 1613084 h 4591474"/>
              <a:gd name="connsiteX6" fmla="*/ 2844193 w 6868295"/>
              <a:gd name="connsiteY6" fmla="*/ 2366331 h 4591474"/>
              <a:gd name="connsiteX7" fmla="*/ 1051341 w 6868295"/>
              <a:gd name="connsiteY7" fmla="*/ 4560647 h 4591474"/>
              <a:gd name="connsiteX8" fmla="*/ 0 w 6868295"/>
              <a:gd name="connsiteY8" fmla="*/ 3999468 h 4591474"/>
              <a:gd name="connsiteX9" fmla="*/ 5687 w 6868295"/>
              <a:gd name="connsiteY9" fmla="*/ 3091866 h 4591474"/>
              <a:gd name="connsiteX0" fmla="*/ 5687 w 6868295"/>
              <a:gd name="connsiteY0" fmla="*/ 3091866 h 4591474"/>
              <a:gd name="connsiteX1" fmla="*/ 1634365 w 6868295"/>
              <a:gd name="connsiteY1" fmla="*/ 1496212 h 4591474"/>
              <a:gd name="connsiteX2" fmla="*/ 3255442 w 6868295"/>
              <a:gd name="connsiteY2" fmla="*/ 205728 h 4591474"/>
              <a:gd name="connsiteX3" fmla="*/ 6268364 w 6868295"/>
              <a:gd name="connsiteY3" fmla="*/ 354156 h 4591474"/>
              <a:gd name="connsiteX4" fmla="*/ 6868295 w 6868295"/>
              <a:gd name="connsiteY4" fmla="*/ 1084224 h 4591474"/>
              <a:gd name="connsiteX5" fmla="*/ 5979915 w 6868295"/>
              <a:gd name="connsiteY5" fmla="*/ 1709675 h 4591474"/>
              <a:gd name="connsiteX6" fmla="*/ 2844193 w 6868295"/>
              <a:gd name="connsiteY6" fmla="*/ 2366331 h 4591474"/>
              <a:gd name="connsiteX7" fmla="*/ 1051341 w 6868295"/>
              <a:gd name="connsiteY7" fmla="*/ 4560647 h 4591474"/>
              <a:gd name="connsiteX8" fmla="*/ 0 w 6868295"/>
              <a:gd name="connsiteY8" fmla="*/ 3999468 h 4591474"/>
              <a:gd name="connsiteX9" fmla="*/ 5687 w 6868295"/>
              <a:gd name="connsiteY9" fmla="*/ 3091866 h 4591474"/>
              <a:gd name="connsiteX0" fmla="*/ 5687 w 6868295"/>
              <a:gd name="connsiteY0" fmla="*/ 3091866 h 4592115"/>
              <a:gd name="connsiteX1" fmla="*/ 1634365 w 6868295"/>
              <a:gd name="connsiteY1" fmla="*/ 1496212 h 4592115"/>
              <a:gd name="connsiteX2" fmla="*/ 3255442 w 6868295"/>
              <a:gd name="connsiteY2" fmla="*/ 205728 h 4592115"/>
              <a:gd name="connsiteX3" fmla="*/ 6268364 w 6868295"/>
              <a:gd name="connsiteY3" fmla="*/ 354156 h 4592115"/>
              <a:gd name="connsiteX4" fmla="*/ 6868295 w 6868295"/>
              <a:gd name="connsiteY4" fmla="*/ 1084224 h 4592115"/>
              <a:gd name="connsiteX5" fmla="*/ 5979915 w 6868295"/>
              <a:gd name="connsiteY5" fmla="*/ 1709675 h 4592115"/>
              <a:gd name="connsiteX6" fmla="*/ 2876390 w 6868295"/>
              <a:gd name="connsiteY6" fmla="*/ 2430726 h 4592115"/>
              <a:gd name="connsiteX7" fmla="*/ 1051341 w 6868295"/>
              <a:gd name="connsiteY7" fmla="*/ 4560647 h 4592115"/>
              <a:gd name="connsiteX8" fmla="*/ 0 w 6868295"/>
              <a:gd name="connsiteY8" fmla="*/ 3999468 h 4592115"/>
              <a:gd name="connsiteX9" fmla="*/ 5687 w 6868295"/>
              <a:gd name="connsiteY9" fmla="*/ 3091866 h 4592115"/>
              <a:gd name="connsiteX0" fmla="*/ 5687 w 6868295"/>
              <a:gd name="connsiteY0" fmla="*/ 3091866 h 4592115"/>
              <a:gd name="connsiteX1" fmla="*/ 1634365 w 6868295"/>
              <a:gd name="connsiteY1" fmla="*/ 1496212 h 4592115"/>
              <a:gd name="connsiteX2" fmla="*/ 3255442 w 6868295"/>
              <a:gd name="connsiteY2" fmla="*/ 205728 h 4592115"/>
              <a:gd name="connsiteX3" fmla="*/ 6268364 w 6868295"/>
              <a:gd name="connsiteY3" fmla="*/ 354156 h 4592115"/>
              <a:gd name="connsiteX4" fmla="*/ 6868295 w 6868295"/>
              <a:gd name="connsiteY4" fmla="*/ 1084224 h 4592115"/>
              <a:gd name="connsiteX5" fmla="*/ 6784844 w 6868295"/>
              <a:gd name="connsiteY5" fmla="*/ 1329748 h 4592115"/>
              <a:gd name="connsiteX6" fmla="*/ 2876390 w 6868295"/>
              <a:gd name="connsiteY6" fmla="*/ 2430726 h 4592115"/>
              <a:gd name="connsiteX7" fmla="*/ 1051341 w 6868295"/>
              <a:gd name="connsiteY7" fmla="*/ 4560647 h 4592115"/>
              <a:gd name="connsiteX8" fmla="*/ 0 w 6868295"/>
              <a:gd name="connsiteY8" fmla="*/ 3999468 h 4592115"/>
              <a:gd name="connsiteX9" fmla="*/ 5687 w 6868295"/>
              <a:gd name="connsiteY9" fmla="*/ 3091866 h 4592115"/>
              <a:gd name="connsiteX0" fmla="*/ 5687 w 6868295"/>
              <a:gd name="connsiteY0" fmla="*/ 3091866 h 4591076"/>
              <a:gd name="connsiteX1" fmla="*/ 1634365 w 6868295"/>
              <a:gd name="connsiteY1" fmla="*/ 1496212 h 4591076"/>
              <a:gd name="connsiteX2" fmla="*/ 3255442 w 6868295"/>
              <a:gd name="connsiteY2" fmla="*/ 205728 h 4591076"/>
              <a:gd name="connsiteX3" fmla="*/ 6268364 w 6868295"/>
              <a:gd name="connsiteY3" fmla="*/ 354156 h 4591076"/>
              <a:gd name="connsiteX4" fmla="*/ 6868295 w 6868295"/>
              <a:gd name="connsiteY4" fmla="*/ 1084224 h 4591076"/>
              <a:gd name="connsiteX5" fmla="*/ 6784844 w 6868295"/>
              <a:gd name="connsiteY5" fmla="*/ 1329748 h 4591076"/>
              <a:gd name="connsiteX6" fmla="*/ 2899365 w 6868295"/>
              <a:gd name="connsiteY6" fmla="*/ 2325042 h 4591076"/>
              <a:gd name="connsiteX7" fmla="*/ 1051341 w 6868295"/>
              <a:gd name="connsiteY7" fmla="*/ 4560647 h 4591076"/>
              <a:gd name="connsiteX8" fmla="*/ 0 w 6868295"/>
              <a:gd name="connsiteY8" fmla="*/ 3999468 h 4591076"/>
              <a:gd name="connsiteX9" fmla="*/ 5687 w 6868295"/>
              <a:gd name="connsiteY9" fmla="*/ 3091866 h 4591076"/>
              <a:gd name="connsiteX0" fmla="*/ 5687 w 6868295"/>
              <a:gd name="connsiteY0" fmla="*/ 3091866 h 4591076"/>
              <a:gd name="connsiteX1" fmla="*/ 1634365 w 6868295"/>
              <a:gd name="connsiteY1" fmla="*/ 1496212 h 4591076"/>
              <a:gd name="connsiteX2" fmla="*/ 3255442 w 6868295"/>
              <a:gd name="connsiteY2" fmla="*/ 205728 h 4591076"/>
              <a:gd name="connsiteX3" fmla="*/ 6268364 w 6868295"/>
              <a:gd name="connsiteY3" fmla="*/ 354156 h 4591076"/>
              <a:gd name="connsiteX4" fmla="*/ 6868295 w 6868295"/>
              <a:gd name="connsiteY4" fmla="*/ 1084224 h 4591076"/>
              <a:gd name="connsiteX5" fmla="*/ 6686131 w 6868295"/>
              <a:gd name="connsiteY5" fmla="*/ 1246620 h 4591076"/>
              <a:gd name="connsiteX6" fmla="*/ 2899365 w 6868295"/>
              <a:gd name="connsiteY6" fmla="*/ 2325042 h 4591076"/>
              <a:gd name="connsiteX7" fmla="*/ 1051341 w 6868295"/>
              <a:gd name="connsiteY7" fmla="*/ 4560647 h 4591076"/>
              <a:gd name="connsiteX8" fmla="*/ 0 w 6868295"/>
              <a:gd name="connsiteY8" fmla="*/ 3999468 h 4591076"/>
              <a:gd name="connsiteX9" fmla="*/ 5687 w 6868295"/>
              <a:gd name="connsiteY9" fmla="*/ 3091866 h 4591076"/>
              <a:gd name="connsiteX0" fmla="*/ 5687 w 6868295"/>
              <a:gd name="connsiteY0" fmla="*/ 3091866 h 4591076"/>
              <a:gd name="connsiteX1" fmla="*/ 1769447 w 6868295"/>
              <a:gd name="connsiteY1" fmla="*/ 1537776 h 4591076"/>
              <a:gd name="connsiteX2" fmla="*/ 3255442 w 6868295"/>
              <a:gd name="connsiteY2" fmla="*/ 205728 h 4591076"/>
              <a:gd name="connsiteX3" fmla="*/ 6268364 w 6868295"/>
              <a:gd name="connsiteY3" fmla="*/ 354156 h 4591076"/>
              <a:gd name="connsiteX4" fmla="*/ 6868295 w 6868295"/>
              <a:gd name="connsiteY4" fmla="*/ 1084224 h 4591076"/>
              <a:gd name="connsiteX5" fmla="*/ 6686131 w 6868295"/>
              <a:gd name="connsiteY5" fmla="*/ 1246620 h 4591076"/>
              <a:gd name="connsiteX6" fmla="*/ 2899365 w 6868295"/>
              <a:gd name="connsiteY6" fmla="*/ 2325042 h 4591076"/>
              <a:gd name="connsiteX7" fmla="*/ 1051341 w 6868295"/>
              <a:gd name="connsiteY7" fmla="*/ 4560647 h 4591076"/>
              <a:gd name="connsiteX8" fmla="*/ 0 w 6868295"/>
              <a:gd name="connsiteY8" fmla="*/ 3999468 h 4591076"/>
              <a:gd name="connsiteX9" fmla="*/ 5687 w 6868295"/>
              <a:gd name="connsiteY9" fmla="*/ 3091866 h 4591076"/>
              <a:gd name="connsiteX0" fmla="*/ 0 w 6872999"/>
              <a:gd name="connsiteY0" fmla="*/ 3081475 h 4591076"/>
              <a:gd name="connsiteX1" fmla="*/ 1774151 w 6872999"/>
              <a:gd name="connsiteY1" fmla="*/ 1537776 h 4591076"/>
              <a:gd name="connsiteX2" fmla="*/ 3260146 w 6872999"/>
              <a:gd name="connsiteY2" fmla="*/ 205728 h 4591076"/>
              <a:gd name="connsiteX3" fmla="*/ 6273068 w 6872999"/>
              <a:gd name="connsiteY3" fmla="*/ 354156 h 4591076"/>
              <a:gd name="connsiteX4" fmla="*/ 6872999 w 6872999"/>
              <a:gd name="connsiteY4" fmla="*/ 1084224 h 4591076"/>
              <a:gd name="connsiteX5" fmla="*/ 6690835 w 6872999"/>
              <a:gd name="connsiteY5" fmla="*/ 1246620 h 4591076"/>
              <a:gd name="connsiteX6" fmla="*/ 2904069 w 6872999"/>
              <a:gd name="connsiteY6" fmla="*/ 2325042 h 4591076"/>
              <a:gd name="connsiteX7" fmla="*/ 1056045 w 6872999"/>
              <a:gd name="connsiteY7" fmla="*/ 4560647 h 4591076"/>
              <a:gd name="connsiteX8" fmla="*/ 4704 w 6872999"/>
              <a:gd name="connsiteY8" fmla="*/ 3999468 h 4591076"/>
              <a:gd name="connsiteX9" fmla="*/ 0 w 6872999"/>
              <a:gd name="connsiteY9" fmla="*/ 3081475 h 4591076"/>
              <a:gd name="connsiteX0" fmla="*/ 0 w 6872999"/>
              <a:gd name="connsiteY0" fmla="*/ 3081475 h 4591076"/>
              <a:gd name="connsiteX1" fmla="*/ 1774151 w 6872999"/>
              <a:gd name="connsiteY1" fmla="*/ 1537776 h 4591076"/>
              <a:gd name="connsiteX2" fmla="*/ 3260146 w 6872999"/>
              <a:gd name="connsiteY2" fmla="*/ 205728 h 4591076"/>
              <a:gd name="connsiteX3" fmla="*/ 6273068 w 6872999"/>
              <a:gd name="connsiteY3" fmla="*/ 354156 h 4591076"/>
              <a:gd name="connsiteX4" fmla="*/ 6872999 w 6872999"/>
              <a:gd name="connsiteY4" fmla="*/ 1084224 h 4591076"/>
              <a:gd name="connsiteX5" fmla="*/ 6690835 w 6872999"/>
              <a:gd name="connsiteY5" fmla="*/ 1246620 h 4591076"/>
              <a:gd name="connsiteX6" fmla="*/ 2904069 w 6872999"/>
              <a:gd name="connsiteY6" fmla="*/ 2325042 h 4591076"/>
              <a:gd name="connsiteX7" fmla="*/ 1056045 w 6872999"/>
              <a:gd name="connsiteY7" fmla="*/ 4560647 h 4591076"/>
              <a:gd name="connsiteX8" fmla="*/ 25486 w 6872999"/>
              <a:gd name="connsiteY8" fmla="*/ 4087791 h 4591076"/>
              <a:gd name="connsiteX9" fmla="*/ 0 w 6872999"/>
              <a:gd name="connsiteY9" fmla="*/ 3081475 h 4591076"/>
              <a:gd name="connsiteX0" fmla="*/ 0 w 6857412"/>
              <a:gd name="connsiteY0" fmla="*/ 3154211 h 4591076"/>
              <a:gd name="connsiteX1" fmla="*/ 1758564 w 6857412"/>
              <a:gd name="connsiteY1" fmla="*/ 1537776 h 4591076"/>
              <a:gd name="connsiteX2" fmla="*/ 3244559 w 6857412"/>
              <a:gd name="connsiteY2" fmla="*/ 205728 h 4591076"/>
              <a:gd name="connsiteX3" fmla="*/ 6257481 w 6857412"/>
              <a:gd name="connsiteY3" fmla="*/ 354156 h 4591076"/>
              <a:gd name="connsiteX4" fmla="*/ 6857412 w 6857412"/>
              <a:gd name="connsiteY4" fmla="*/ 1084224 h 4591076"/>
              <a:gd name="connsiteX5" fmla="*/ 6675248 w 6857412"/>
              <a:gd name="connsiteY5" fmla="*/ 1246620 h 4591076"/>
              <a:gd name="connsiteX6" fmla="*/ 2888482 w 6857412"/>
              <a:gd name="connsiteY6" fmla="*/ 2325042 h 4591076"/>
              <a:gd name="connsiteX7" fmla="*/ 1040458 w 6857412"/>
              <a:gd name="connsiteY7" fmla="*/ 4560647 h 4591076"/>
              <a:gd name="connsiteX8" fmla="*/ 9899 w 6857412"/>
              <a:gd name="connsiteY8" fmla="*/ 4087791 h 4591076"/>
              <a:gd name="connsiteX9" fmla="*/ 0 w 6857412"/>
              <a:gd name="connsiteY9" fmla="*/ 3154211 h 4591076"/>
              <a:gd name="connsiteX0" fmla="*/ 0 w 6857412"/>
              <a:gd name="connsiteY0" fmla="*/ 3154211 h 4591076"/>
              <a:gd name="connsiteX1" fmla="*/ 1834764 w 6857412"/>
              <a:gd name="connsiteY1" fmla="*/ 1833051 h 4591076"/>
              <a:gd name="connsiteX2" fmla="*/ 3244559 w 6857412"/>
              <a:gd name="connsiteY2" fmla="*/ 205728 h 4591076"/>
              <a:gd name="connsiteX3" fmla="*/ 6257481 w 6857412"/>
              <a:gd name="connsiteY3" fmla="*/ 354156 h 4591076"/>
              <a:gd name="connsiteX4" fmla="*/ 6857412 w 6857412"/>
              <a:gd name="connsiteY4" fmla="*/ 1084224 h 4591076"/>
              <a:gd name="connsiteX5" fmla="*/ 6675248 w 6857412"/>
              <a:gd name="connsiteY5" fmla="*/ 1246620 h 4591076"/>
              <a:gd name="connsiteX6" fmla="*/ 2888482 w 6857412"/>
              <a:gd name="connsiteY6" fmla="*/ 2325042 h 4591076"/>
              <a:gd name="connsiteX7" fmla="*/ 1040458 w 6857412"/>
              <a:gd name="connsiteY7" fmla="*/ 4560647 h 4591076"/>
              <a:gd name="connsiteX8" fmla="*/ 9899 w 6857412"/>
              <a:gd name="connsiteY8" fmla="*/ 4087791 h 4591076"/>
              <a:gd name="connsiteX9" fmla="*/ 0 w 6857412"/>
              <a:gd name="connsiteY9" fmla="*/ 3154211 h 4591076"/>
              <a:gd name="connsiteX0" fmla="*/ 161551 w 6847513"/>
              <a:gd name="connsiteY0" fmla="*/ 3363761 h 4591076"/>
              <a:gd name="connsiteX1" fmla="*/ 1824865 w 6847513"/>
              <a:gd name="connsiteY1" fmla="*/ 1833051 h 4591076"/>
              <a:gd name="connsiteX2" fmla="*/ 3234660 w 6847513"/>
              <a:gd name="connsiteY2" fmla="*/ 205728 h 4591076"/>
              <a:gd name="connsiteX3" fmla="*/ 6247582 w 6847513"/>
              <a:gd name="connsiteY3" fmla="*/ 354156 h 4591076"/>
              <a:gd name="connsiteX4" fmla="*/ 6847513 w 6847513"/>
              <a:gd name="connsiteY4" fmla="*/ 1084224 h 4591076"/>
              <a:gd name="connsiteX5" fmla="*/ 6665349 w 6847513"/>
              <a:gd name="connsiteY5" fmla="*/ 1246620 h 4591076"/>
              <a:gd name="connsiteX6" fmla="*/ 2878583 w 6847513"/>
              <a:gd name="connsiteY6" fmla="*/ 2325042 h 4591076"/>
              <a:gd name="connsiteX7" fmla="*/ 1030559 w 6847513"/>
              <a:gd name="connsiteY7" fmla="*/ 4560647 h 4591076"/>
              <a:gd name="connsiteX8" fmla="*/ 0 w 6847513"/>
              <a:gd name="connsiteY8" fmla="*/ 4087791 h 4591076"/>
              <a:gd name="connsiteX9" fmla="*/ 161551 w 6847513"/>
              <a:gd name="connsiteY9" fmla="*/ 3363761 h 4591076"/>
              <a:gd name="connsiteX0" fmla="*/ 161551 w 6847513"/>
              <a:gd name="connsiteY0" fmla="*/ 3363761 h 4591076"/>
              <a:gd name="connsiteX1" fmla="*/ 1824865 w 6847513"/>
              <a:gd name="connsiteY1" fmla="*/ 1833051 h 4591076"/>
              <a:gd name="connsiteX2" fmla="*/ 3234660 w 6847513"/>
              <a:gd name="connsiteY2" fmla="*/ 205728 h 4591076"/>
              <a:gd name="connsiteX3" fmla="*/ 6247582 w 6847513"/>
              <a:gd name="connsiteY3" fmla="*/ 354156 h 4591076"/>
              <a:gd name="connsiteX4" fmla="*/ 6847513 w 6847513"/>
              <a:gd name="connsiteY4" fmla="*/ 1084224 h 4591076"/>
              <a:gd name="connsiteX5" fmla="*/ 6665349 w 6847513"/>
              <a:gd name="connsiteY5" fmla="*/ 1246620 h 4591076"/>
              <a:gd name="connsiteX6" fmla="*/ 2878583 w 6847513"/>
              <a:gd name="connsiteY6" fmla="*/ 2325042 h 4591076"/>
              <a:gd name="connsiteX7" fmla="*/ 1030559 w 6847513"/>
              <a:gd name="connsiteY7" fmla="*/ 4560647 h 4591076"/>
              <a:gd name="connsiteX8" fmla="*/ 0 w 6847513"/>
              <a:gd name="connsiteY8" fmla="*/ 4087791 h 4591076"/>
              <a:gd name="connsiteX9" fmla="*/ 161551 w 6847513"/>
              <a:gd name="connsiteY9" fmla="*/ 3363761 h 4591076"/>
              <a:gd name="connsiteX0" fmla="*/ 0 w 6685962"/>
              <a:gd name="connsiteY0" fmla="*/ 3363761 h 4687852"/>
              <a:gd name="connsiteX1" fmla="*/ 1663314 w 6685962"/>
              <a:gd name="connsiteY1" fmla="*/ 1833051 h 4687852"/>
              <a:gd name="connsiteX2" fmla="*/ 3073109 w 6685962"/>
              <a:gd name="connsiteY2" fmla="*/ 205728 h 4687852"/>
              <a:gd name="connsiteX3" fmla="*/ 6086031 w 6685962"/>
              <a:gd name="connsiteY3" fmla="*/ 354156 h 4687852"/>
              <a:gd name="connsiteX4" fmla="*/ 6685962 w 6685962"/>
              <a:gd name="connsiteY4" fmla="*/ 1084224 h 4687852"/>
              <a:gd name="connsiteX5" fmla="*/ 6503798 w 6685962"/>
              <a:gd name="connsiteY5" fmla="*/ 1246620 h 4687852"/>
              <a:gd name="connsiteX6" fmla="*/ 2717032 w 6685962"/>
              <a:gd name="connsiteY6" fmla="*/ 2325042 h 4687852"/>
              <a:gd name="connsiteX7" fmla="*/ 869008 w 6685962"/>
              <a:gd name="connsiteY7" fmla="*/ 4560647 h 4687852"/>
              <a:gd name="connsiteX8" fmla="*/ 67049 w 6685962"/>
              <a:gd name="connsiteY8" fmla="*/ 4506891 h 4687852"/>
              <a:gd name="connsiteX9" fmla="*/ 0 w 6685962"/>
              <a:gd name="connsiteY9" fmla="*/ 3363761 h 4687852"/>
              <a:gd name="connsiteX0" fmla="*/ 0 w 6685962"/>
              <a:gd name="connsiteY0" fmla="*/ 3363761 h 4760984"/>
              <a:gd name="connsiteX1" fmla="*/ 1663314 w 6685962"/>
              <a:gd name="connsiteY1" fmla="*/ 1833051 h 4760984"/>
              <a:gd name="connsiteX2" fmla="*/ 3073109 w 6685962"/>
              <a:gd name="connsiteY2" fmla="*/ 205728 h 4760984"/>
              <a:gd name="connsiteX3" fmla="*/ 6086031 w 6685962"/>
              <a:gd name="connsiteY3" fmla="*/ 354156 h 4760984"/>
              <a:gd name="connsiteX4" fmla="*/ 6685962 w 6685962"/>
              <a:gd name="connsiteY4" fmla="*/ 1084224 h 4760984"/>
              <a:gd name="connsiteX5" fmla="*/ 6503798 w 6685962"/>
              <a:gd name="connsiteY5" fmla="*/ 1246620 h 4760984"/>
              <a:gd name="connsiteX6" fmla="*/ 2717032 w 6685962"/>
              <a:gd name="connsiteY6" fmla="*/ 2325042 h 4760984"/>
              <a:gd name="connsiteX7" fmla="*/ 1364308 w 6685962"/>
              <a:gd name="connsiteY7" fmla="*/ 4732097 h 4760984"/>
              <a:gd name="connsiteX8" fmla="*/ 67049 w 6685962"/>
              <a:gd name="connsiteY8" fmla="*/ 4506891 h 4760984"/>
              <a:gd name="connsiteX9" fmla="*/ 0 w 6685962"/>
              <a:gd name="connsiteY9" fmla="*/ 3363761 h 4760984"/>
              <a:gd name="connsiteX0" fmla="*/ 2751 w 6688713"/>
              <a:gd name="connsiteY0" fmla="*/ 3363761 h 4760984"/>
              <a:gd name="connsiteX1" fmla="*/ 1666065 w 6688713"/>
              <a:gd name="connsiteY1" fmla="*/ 1833051 h 4760984"/>
              <a:gd name="connsiteX2" fmla="*/ 3075860 w 6688713"/>
              <a:gd name="connsiteY2" fmla="*/ 205728 h 4760984"/>
              <a:gd name="connsiteX3" fmla="*/ 6088782 w 6688713"/>
              <a:gd name="connsiteY3" fmla="*/ 354156 h 4760984"/>
              <a:gd name="connsiteX4" fmla="*/ 6688713 w 6688713"/>
              <a:gd name="connsiteY4" fmla="*/ 1084224 h 4760984"/>
              <a:gd name="connsiteX5" fmla="*/ 6506549 w 6688713"/>
              <a:gd name="connsiteY5" fmla="*/ 1246620 h 4760984"/>
              <a:gd name="connsiteX6" fmla="*/ 2719783 w 6688713"/>
              <a:gd name="connsiteY6" fmla="*/ 2325042 h 4760984"/>
              <a:gd name="connsiteX7" fmla="*/ 1367059 w 6688713"/>
              <a:gd name="connsiteY7" fmla="*/ 4732097 h 4760984"/>
              <a:gd name="connsiteX8" fmla="*/ 69800 w 6688713"/>
              <a:gd name="connsiteY8" fmla="*/ 4506891 h 4760984"/>
              <a:gd name="connsiteX9" fmla="*/ 2751 w 6688713"/>
              <a:gd name="connsiteY9" fmla="*/ 3363761 h 4760984"/>
              <a:gd name="connsiteX0" fmla="*/ 2751 w 6688713"/>
              <a:gd name="connsiteY0" fmla="*/ 3363761 h 4760984"/>
              <a:gd name="connsiteX1" fmla="*/ 1666065 w 6688713"/>
              <a:gd name="connsiteY1" fmla="*/ 1833051 h 4760984"/>
              <a:gd name="connsiteX2" fmla="*/ 3075860 w 6688713"/>
              <a:gd name="connsiteY2" fmla="*/ 205728 h 4760984"/>
              <a:gd name="connsiteX3" fmla="*/ 6088782 w 6688713"/>
              <a:gd name="connsiteY3" fmla="*/ 354156 h 4760984"/>
              <a:gd name="connsiteX4" fmla="*/ 6688713 w 6688713"/>
              <a:gd name="connsiteY4" fmla="*/ 1084224 h 4760984"/>
              <a:gd name="connsiteX5" fmla="*/ 6506549 w 6688713"/>
              <a:gd name="connsiteY5" fmla="*/ 1246620 h 4760984"/>
              <a:gd name="connsiteX6" fmla="*/ 2719783 w 6688713"/>
              <a:gd name="connsiteY6" fmla="*/ 2325042 h 4760984"/>
              <a:gd name="connsiteX7" fmla="*/ 1367059 w 6688713"/>
              <a:gd name="connsiteY7" fmla="*/ 4732097 h 4760984"/>
              <a:gd name="connsiteX8" fmla="*/ 69800 w 6688713"/>
              <a:gd name="connsiteY8" fmla="*/ 4506891 h 4760984"/>
              <a:gd name="connsiteX9" fmla="*/ 2751 w 6688713"/>
              <a:gd name="connsiteY9" fmla="*/ 3363761 h 4760984"/>
              <a:gd name="connsiteX0" fmla="*/ 4471 w 6652333"/>
              <a:gd name="connsiteY0" fmla="*/ 3468536 h 4760984"/>
              <a:gd name="connsiteX1" fmla="*/ 1629685 w 6652333"/>
              <a:gd name="connsiteY1" fmla="*/ 1833051 h 4760984"/>
              <a:gd name="connsiteX2" fmla="*/ 3039480 w 6652333"/>
              <a:gd name="connsiteY2" fmla="*/ 205728 h 4760984"/>
              <a:gd name="connsiteX3" fmla="*/ 6052402 w 6652333"/>
              <a:gd name="connsiteY3" fmla="*/ 354156 h 4760984"/>
              <a:gd name="connsiteX4" fmla="*/ 6652333 w 6652333"/>
              <a:gd name="connsiteY4" fmla="*/ 1084224 h 4760984"/>
              <a:gd name="connsiteX5" fmla="*/ 6470169 w 6652333"/>
              <a:gd name="connsiteY5" fmla="*/ 1246620 h 4760984"/>
              <a:gd name="connsiteX6" fmla="*/ 2683403 w 6652333"/>
              <a:gd name="connsiteY6" fmla="*/ 2325042 h 4760984"/>
              <a:gd name="connsiteX7" fmla="*/ 1330679 w 6652333"/>
              <a:gd name="connsiteY7" fmla="*/ 4732097 h 4760984"/>
              <a:gd name="connsiteX8" fmla="*/ 33420 w 6652333"/>
              <a:gd name="connsiteY8" fmla="*/ 4506891 h 4760984"/>
              <a:gd name="connsiteX9" fmla="*/ 4471 w 6652333"/>
              <a:gd name="connsiteY9" fmla="*/ 3468536 h 4760984"/>
              <a:gd name="connsiteX0" fmla="*/ 6231 w 6654093"/>
              <a:gd name="connsiteY0" fmla="*/ 3468536 h 4760984"/>
              <a:gd name="connsiteX1" fmla="*/ 1631445 w 6654093"/>
              <a:gd name="connsiteY1" fmla="*/ 1833051 h 4760984"/>
              <a:gd name="connsiteX2" fmla="*/ 3041240 w 6654093"/>
              <a:gd name="connsiteY2" fmla="*/ 205728 h 4760984"/>
              <a:gd name="connsiteX3" fmla="*/ 6054162 w 6654093"/>
              <a:gd name="connsiteY3" fmla="*/ 354156 h 4760984"/>
              <a:gd name="connsiteX4" fmla="*/ 6654093 w 6654093"/>
              <a:gd name="connsiteY4" fmla="*/ 1084224 h 4760984"/>
              <a:gd name="connsiteX5" fmla="*/ 6471929 w 6654093"/>
              <a:gd name="connsiteY5" fmla="*/ 1246620 h 4760984"/>
              <a:gd name="connsiteX6" fmla="*/ 2685163 w 6654093"/>
              <a:gd name="connsiteY6" fmla="*/ 2325042 h 4760984"/>
              <a:gd name="connsiteX7" fmla="*/ 1332439 w 6654093"/>
              <a:gd name="connsiteY7" fmla="*/ 4732097 h 4760984"/>
              <a:gd name="connsiteX8" fmla="*/ 35180 w 6654093"/>
              <a:gd name="connsiteY8" fmla="*/ 4506891 h 4760984"/>
              <a:gd name="connsiteX9" fmla="*/ 6231 w 6654093"/>
              <a:gd name="connsiteY9" fmla="*/ 3468536 h 4760984"/>
              <a:gd name="connsiteX0" fmla="*/ 34534 w 6682396"/>
              <a:gd name="connsiteY0" fmla="*/ 3468536 h 4760978"/>
              <a:gd name="connsiteX1" fmla="*/ 1659748 w 6682396"/>
              <a:gd name="connsiteY1" fmla="*/ 1833051 h 4760978"/>
              <a:gd name="connsiteX2" fmla="*/ 3069543 w 6682396"/>
              <a:gd name="connsiteY2" fmla="*/ 205728 h 4760978"/>
              <a:gd name="connsiteX3" fmla="*/ 6082465 w 6682396"/>
              <a:gd name="connsiteY3" fmla="*/ 354156 h 4760978"/>
              <a:gd name="connsiteX4" fmla="*/ 6682396 w 6682396"/>
              <a:gd name="connsiteY4" fmla="*/ 1084224 h 4760978"/>
              <a:gd name="connsiteX5" fmla="*/ 6500232 w 6682396"/>
              <a:gd name="connsiteY5" fmla="*/ 1246620 h 4760978"/>
              <a:gd name="connsiteX6" fmla="*/ 2713466 w 6682396"/>
              <a:gd name="connsiteY6" fmla="*/ 2325042 h 4760978"/>
              <a:gd name="connsiteX7" fmla="*/ 1360742 w 6682396"/>
              <a:gd name="connsiteY7" fmla="*/ 4732097 h 4760978"/>
              <a:gd name="connsiteX8" fmla="*/ 6333 w 6682396"/>
              <a:gd name="connsiteY8" fmla="*/ 4459266 h 4760978"/>
              <a:gd name="connsiteX9" fmla="*/ 34534 w 6682396"/>
              <a:gd name="connsiteY9" fmla="*/ 3468536 h 4760978"/>
              <a:gd name="connsiteX0" fmla="*/ 60631 w 6679918"/>
              <a:gd name="connsiteY0" fmla="*/ 3354236 h 4760978"/>
              <a:gd name="connsiteX1" fmla="*/ 1657270 w 6679918"/>
              <a:gd name="connsiteY1" fmla="*/ 1833051 h 4760978"/>
              <a:gd name="connsiteX2" fmla="*/ 3067065 w 6679918"/>
              <a:gd name="connsiteY2" fmla="*/ 205728 h 4760978"/>
              <a:gd name="connsiteX3" fmla="*/ 6079987 w 6679918"/>
              <a:gd name="connsiteY3" fmla="*/ 354156 h 4760978"/>
              <a:gd name="connsiteX4" fmla="*/ 6679918 w 6679918"/>
              <a:gd name="connsiteY4" fmla="*/ 1084224 h 4760978"/>
              <a:gd name="connsiteX5" fmla="*/ 6497754 w 6679918"/>
              <a:gd name="connsiteY5" fmla="*/ 1246620 h 4760978"/>
              <a:gd name="connsiteX6" fmla="*/ 2710988 w 6679918"/>
              <a:gd name="connsiteY6" fmla="*/ 2325042 h 4760978"/>
              <a:gd name="connsiteX7" fmla="*/ 1358264 w 6679918"/>
              <a:gd name="connsiteY7" fmla="*/ 4732097 h 4760978"/>
              <a:gd name="connsiteX8" fmla="*/ 3855 w 6679918"/>
              <a:gd name="connsiteY8" fmla="*/ 4459266 h 4760978"/>
              <a:gd name="connsiteX9" fmla="*/ 60631 w 6679918"/>
              <a:gd name="connsiteY9" fmla="*/ 3354236 h 4760978"/>
              <a:gd name="connsiteX0" fmla="*/ 6232 w 6625519"/>
              <a:gd name="connsiteY0" fmla="*/ 3354236 h 4760978"/>
              <a:gd name="connsiteX1" fmla="*/ 1602871 w 6625519"/>
              <a:gd name="connsiteY1" fmla="*/ 1833051 h 4760978"/>
              <a:gd name="connsiteX2" fmla="*/ 3012666 w 6625519"/>
              <a:gd name="connsiteY2" fmla="*/ 205728 h 4760978"/>
              <a:gd name="connsiteX3" fmla="*/ 6025588 w 6625519"/>
              <a:gd name="connsiteY3" fmla="*/ 354156 h 4760978"/>
              <a:gd name="connsiteX4" fmla="*/ 6625519 w 6625519"/>
              <a:gd name="connsiteY4" fmla="*/ 1084224 h 4760978"/>
              <a:gd name="connsiteX5" fmla="*/ 6443355 w 6625519"/>
              <a:gd name="connsiteY5" fmla="*/ 1246620 h 4760978"/>
              <a:gd name="connsiteX6" fmla="*/ 2656589 w 6625519"/>
              <a:gd name="connsiteY6" fmla="*/ 2325042 h 4760978"/>
              <a:gd name="connsiteX7" fmla="*/ 1303865 w 6625519"/>
              <a:gd name="connsiteY7" fmla="*/ 4732097 h 4760978"/>
              <a:gd name="connsiteX8" fmla="*/ 35181 w 6625519"/>
              <a:gd name="connsiteY8" fmla="*/ 4478316 h 4760978"/>
              <a:gd name="connsiteX9" fmla="*/ 6232 w 6625519"/>
              <a:gd name="connsiteY9" fmla="*/ 3354236 h 4760978"/>
              <a:gd name="connsiteX0" fmla="*/ 6232 w 6625519"/>
              <a:gd name="connsiteY0" fmla="*/ 3354236 h 4789311"/>
              <a:gd name="connsiteX1" fmla="*/ 1602871 w 6625519"/>
              <a:gd name="connsiteY1" fmla="*/ 1833051 h 4789311"/>
              <a:gd name="connsiteX2" fmla="*/ 3012666 w 6625519"/>
              <a:gd name="connsiteY2" fmla="*/ 205728 h 4789311"/>
              <a:gd name="connsiteX3" fmla="*/ 6025588 w 6625519"/>
              <a:gd name="connsiteY3" fmla="*/ 354156 h 4789311"/>
              <a:gd name="connsiteX4" fmla="*/ 6625519 w 6625519"/>
              <a:gd name="connsiteY4" fmla="*/ 1084224 h 4789311"/>
              <a:gd name="connsiteX5" fmla="*/ 6443355 w 6625519"/>
              <a:gd name="connsiteY5" fmla="*/ 1246620 h 4789311"/>
              <a:gd name="connsiteX6" fmla="*/ 2656589 w 6625519"/>
              <a:gd name="connsiteY6" fmla="*/ 2325042 h 4789311"/>
              <a:gd name="connsiteX7" fmla="*/ 1046690 w 6625519"/>
              <a:gd name="connsiteY7" fmla="*/ 4760672 h 4789311"/>
              <a:gd name="connsiteX8" fmla="*/ 35181 w 6625519"/>
              <a:gd name="connsiteY8" fmla="*/ 4478316 h 4789311"/>
              <a:gd name="connsiteX9" fmla="*/ 6232 w 6625519"/>
              <a:gd name="connsiteY9" fmla="*/ 3354236 h 4789311"/>
              <a:gd name="connsiteX0" fmla="*/ 6232 w 6625519"/>
              <a:gd name="connsiteY0" fmla="*/ 3354236 h 4770368"/>
              <a:gd name="connsiteX1" fmla="*/ 1602871 w 6625519"/>
              <a:gd name="connsiteY1" fmla="*/ 1833051 h 4770368"/>
              <a:gd name="connsiteX2" fmla="*/ 3012666 w 6625519"/>
              <a:gd name="connsiteY2" fmla="*/ 205728 h 4770368"/>
              <a:gd name="connsiteX3" fmla="*/ 6025588 w 6625519"/>
              <a:gd name="connsiteY3" fmla="*/ 354156 h 4770368"/>
              <a:gd name="connsiteX4" fmla="*/ 6625519 w 6625519"/>
              <a:gd name="connsiteY4" fmla="*/ 1084224 h 4770368"/>
              <a:gd name="connsiteX5" fmla="*/ 6443355 w 6625519"/>
              <a:gd name="connsiteY5" fmla="*/ 1246620 h 4770368"/>
              <a:gd name="connsiteX6" fmla="*/ 2656589 w 6625519"/>
              <a:gd name="connsiteY6" fmla="*/ 2325042 h 4770368"/>
              <a:gd name="connsiteX7" fmla="*/ 1046690 w 6625519"/>
              <a:gd name="connsiteY7" fmla="*/ 4760672 h 4770368"/>
              <a:gd name="connsiteX8" fmla="*/ 35181 w 6625519"/>
              <a:gd name="connsiteY8" fmla="*/ 4478316 h 4770368"/>
              <a:gd name="connsiteX9" fmla="*/ 6232 w 6625519"/>
              <a:gd name="connsiteY9" fmla="*/ 3354236 h 4770368"/>
              <a:gd name="connsiteX0" fmla="*/ 6232 w 6625519"/>
              <a:gd name="connsiteY0" fmla="*/ 3354236 h 4793117"/>
              <a:gd name="connsiteX1" fmla="*/ 1602871 w 6625519"/>
              <a:gd name="connsiteY1" fmla="*/ 1833051 h 4793117"/>
              <a:gd name="connsiteX2" fmla="*/ 3012666 w 6625519"/>
              <a:gd name="connsiteY2" fmla="*/ 205728 h 4793117"/>
              <a:gd name="connsiteX3" fmla="*/ 6025588 w 6625519"/>
              <a:gd name="connsiteY3" fmla="*/ 354156 h 4793117"/>
              <a:gd name="connsiteX4" fmla="*/ 6625519 w 6625519"/>
              <a:gd name="connsiteY4" fmla="*/ 1084224 h 4793117"/>
              <a:gd name="connsiteX5" fmla="*/ 6443355 w 6625519"/>
              <a:gd name="connsiteY5" fmla="*/ 1246620 h 4793117"/>
              <a:gd name="connsiteX6" fmla="*/ 2656589 w 6625519"/>
              <a:gd name="connsiteY6" fmla="*/ 2325042 h 4793117"/>
              <a:gd name="connsiteX7" fmla="*/ 1170515 w 6625519"/>
              <a:gd name="connsiteY7" fmla="*/ 4789247 h 4793117"/>
              <a:gd name="connsiteX8" fmla="*/ 35181 w 6625519"/>
              <a:gd name="connsiteY8" fmla="*/ 4478316 h 4793117"/>
              <a:gd name="connsiteX9" fmla="*/ 6232 w 6625519"/>
              <a:gd name="connsiteY9" fmla="*/ 3354236 h 4793117"/>
              <a:gd name="connsiteX0" fmla="*/ 81551 w 6700838"/>
              <a:gd name="connsiteY0" fmla="*/ 3354236 h 4793117"/>
              <a:gd name="connsiteX1" fmla="*/ 1678190 w 6700838"/>
              <a:gd name="connsiteY1" fmla="*/ 1833051 h 4793117"/>
              <a:gd name="connsiteX2" fmla="*/ 3087985 w 6700838"/>
              <a:gd name="connsiteY2" fmla="*/ 205728 h 4793117"/>
              <a:gd name="connsiteX3" fmla="*/ 6100907 w 6700838"/>
              <a:gd name="connsiteY3" fmla="*/ 354156 h 4793117"/>
              <a:gd name="connsiteX4" fmla="*/ 6700838 w 6700838"/>
              <a:gd name="connsiteY4" fmla="*/ 1084224 h 4793117"/>
              <a:gd name="connsiteX5" fmla="*/ 6518674 w 6700838"/>
              <a:gd name="connsiteY5" fmla="*/ 1246620 h 4793117"/>
              <a:gd name="connsiteX6" fmla="*/ 2731908 w 6700838"/>
              <a:gd name="connsiteY6" fmla="*/ 2325042 h 4793117"/>
              <a:gd name="connsiteX7" fmla="*/ 1245834 w 6700838"/>
              <a:gd name="connsiteY7" fmla="*/ 4789247 h 4793117"/>
              <a:gd name="connsiteX8" fmla="*/ 110500 w 6700838"/>
              <a:gd name="connsiteY8" fmla="*/ 4478316 h 4793117"/>
              <a:gd name="connsiteX9" fmla="*/ 81551 w 6700838"/>
              <a:gd name="connsiteY9" fmla="*/ 3354236 h 4793117"/>
              <a:gd name="connsiteX0" fmla="*/ 81551 w 6700838"/>
              <a:gd name="connsiteY0" fmla="*/ 3354236 h 4793117"/>
              <a:gd name="connsiteX1" fmla="*/ 1678190 w 6700838"/>
              <a:gd name="connsiteY1" fmla="*/ 1833051 h 4793117"/>
              <a:gd name="connsiteX2" fmla="*/ 3087985 w 6700838"/>
              <a:gd name="connsiteY2" fmla="*/ 205728 h 4793117"/>
              <a:gd name="connsiteX3" fmla="*/ 6100907 w 6700838"/>
              <a:gd name="connsiteY3" fmla="*/ 354156 h 4793117"/>
              <a:gd name="connsiteX4" fmla="*/ 6700838 w 6700838"/>
              <a:gd name="connsiteY4" fmla="*/ 1084224 h 4793117"/>
              <a:gd name="connsiteX5" fmla="*/ 6518674 w 6700838"/>
              <a:gd name="connsiteY5" fmla="*/ 1246620 h 4793117"/>
              <a:gd name="connsiteX6" fmla="*/ 2731908 w 6700838"/>
              <a:gd name="connsiteY6" fmla="*/ 2325042 h 4793117"/>
              <a:gd name="connsiteX7" fmla="*/ 1245834 w 6700838"/>
              <a:gd name="connsiteY7" fmla="*/ 4789247 h 4793117"/>
              <a:gd name="connsiteX8" fmla="*/ 110500 w 6700838"/>
              <a:gd name="connsiteY8" fmla="*/ 4478316 h 4793117"/>
              <a:gd name="connsiteX9" fmla="*/ 81551 w 6700838"/>
              <a:gd name="connsiteY9" fmla="*/ 3354236 h 4793117"/>
              <a:gd name="connsiteX0" fmla="*/ 113579 w 6732866"/>
              <a:gd name="connsiteY0" fmla="*/ 3354236 h 4793117"/>
              <a:gd name="connsiteX1" fmla="*/ 1710218 w 6732866"/>
              <a:gd name="connsiteY1" fmla="*/ 1833051 h 4793117"/>
              <a:gd name="connsiteX2" fmla="*/ 3120013 w 6732866"/>
              <a:gd name="connsiteY2" fmla="*/ 205728 h 4793117"/>
              <a:gd name="connsiteX3" fmla="*/ 6132935 w 6732866"/>
              <a:gd name="connsiteY3" fmla="*/ 354156 h 4793117"/>
              <a:gd name="connsiteX4" fmla="*/ 6732866 w 6732866"/>
              <a:gd name="connsiteY4" fmla="*/ 1084224 h 4793117"/>
              <a:gd name="connsiteX5" fmla="*/ 6550702 w 6732866"/>
              <a:gd name="connsiteY5" fmla="*/ 1246620 h 4793117"/>
              <a:gd name="connsiteX6" fmla="*/ 2763936 w 6732866"/>
              <a:gd name="connsiteY6" fmla="*/ 2325042 h 4793117"/>
              <a:gd name="connsiteX7" fmla="*/ 1277862 w 6732866"/>
              <a:gd name="connsiteY7" fmla="*/ 4789247 h 4793117"/>
              <a:gd name="connsiteX8" fmla="*/ 142528 w 6732866"/>
              <a:gd name="connsiteY8" fmla="*/ 4478316 h 4793117"/>
              <a:gd name="connsiteX9" fmla="*/ 113579 w 6732866"/>
              <a:gd name="connsiteY9" fmla="*/ 3354236 h 4793117"/>
              <a:gd name="connsiteX0" fmla="*/ 113579 w 6732866"/>
              <a:gd name="connsiteY0" fmla="*/ 3354236 h 4817460"/>
              <a:gd name="connsiteX1" fmla="*/ 1710218 w 6732866"/>
              <a:gd name="connsiteY1" fmla="*/ 1833051 h 4817460"/>
              <a:gd name="connsiteX2" fmla="*/ 3120013 w 6732866"/>
              <a:gd name="connsiteY2" fmla="*/ 205728 h 4817460"/>
              <a:gd name="connsiteX3" fmla="*/ 6132935 w 6732866"/>
              <a:gd name="connsiteY3" fmla="*/ 354156 h 4817460"/>
              <a:gd name="connsiteX4" fmla="*/ 6732866 w 6732866"/>
              <a:gd name="connsiteY4" fmla="*/ 1084224 h 4817460"/>
              <a:gd name="connsiteX5" fmla="*/ 6550702 w 6732866"/>
              <a:gd name="connsiteY5" fmla="*/ 1246620 h 4817460"/>
              <a:gd name="connsiteX6" fmla="*/ 2763936 w 6732866"/>
              <a:gd name="connsiteY6" fmla="*/ 2325042 h 4817460"/>
              <a:gd name="connsiteX7" fmla="*/ 1277862 w 6732866"/>
              <a:gd name="connsiteY7" fmla="*/ 4789247 h 4817460"/>
              <a:gd name="connsiteX8" fmla="*/ 142528 w 6732866"/>
              <a:gd name="connsiteY8" fmla="*/ 4478316 h 4817460"/>
              <a:gd name="connsiteX9" fmla="*/ 113579 w 6732866"/>
              <a:gd name="connsiteY9" fmla="*/ 3354236 h 4817460"/>
              <a:gd name="connsiteX0" fmla="*/ 69215 w 6688502"/>
              <a:gd name="connsiteY0" fmla="*/ 3354236 h 4860981"/>
              <a:gd name="connsiteX1" fmla="*/ 1665854 w 6688502"/>
              <a:gd name="connsiteY1" fmla="*/ 1833051 h 4860981"/>
              <a:gd name="connsiteX2" fmla="*/ 3075649 w 6688502"/>
              <a:gd name="connsiteY2" fmla="*/ 205728 h 4860981"/>
              <a:gd name="connsiteX3" fmla="*/ 6088571 w 6688502"/>
              <a:gd name="connsiteY3" fmla="*/ 354156 h 4860981"/>
              <a:gd name="connsiteX4" fmla="*/ 6688502 w 6688502"/>
              <a:gd name="connsiteY4" fmla="*/ 1084224 h 4860981"/>
              <a:gd name="connsiteX5" fmla="*/ 6506338 w 6688502"/>
              <a:gd name="connsiteY5" fmla="*/ 1246620 h 4860981"/>
              <a:gd name="connsiteX6" fmla="*/ 2719572 w 6688502"/>
              <a:gd name="connsiteY6" fmla="*/ 2325042 h 4860981"/>
              <a:gd name="connsiteX7" fmla="*/ 1233498 w 6688502"/>
              <a:gd name="connsiteY7" fmla="*/ 4789247 h 4860981"/>
              <a:gd name="connsiteX8" fmla="*/ 269614 w 6688502"/>
              <a:gd name="connsiteY8" fmla="*/ 4573566 h 4860981"/>
              <a:gd name="connsiteX9" fmla="*/ 69215 w 6688502"/>
              <a:gd name="connsiteY9" fmla="*/ 3354236 h 4860981"/>
              <a:gd name="connsiteX0" fmla="*/ 69215 w 6688502"/>
              <a:gd name="connsiteY0" fmla="*/ 3354236 h 4874882"/>
              <a:gd name="connsiteX1" fmla="*/ 1665854 w 6688502"/>
              <a:gd name="connsiteY1" fmla="*/ 1833051 h 4874882"/>
              <a:gd name="connsiteX2" fmla="*/ 3075649 w 6688502"/>
              <a:gd name="connsiteY2" fmla="*/ 205728 h 4874882"/>
              <a:gd name="connsiteX3" fmla="*/ 6088571 w 6688502"/>
              <a:gd name="connsiteY3" fmla="*/ 354156 h 4874882"/>
              <a:gd name="connsiteX4" fmla="*/ 6688502 w 6688502"/>
              <a:gd name="connsiteY4" fmla="*/ 1084224 h 4874882"/>
              <a:gd name="connsiteX5" fmla="*/ 6506338 w 6688502"/>
              <a:gd name="connsiteY5" fmla="*/ 1246620 h 4874882"/>
              <a:gd name="connsiteX6" fmla="*/ 2719572 w 6688502"/>
              <a:gd name="connsiteY6" fmla="*/ 2325042 h 4874882"/>
              <a:gd name="connsiteX7" fmla="*/ 1138248 w 6688502"/>
              <a:gd name="connsiteY7" fmla="*/ 4817822 h 4874882"/>
              <a:gd name="connsiteX8" fmla="*/ 269614 w 6688502"/>
              <a:gd name="connsiteY8" fmla="*/ 4573566 h 4874882"/>
              <a:gd name="connsiteX9" fmla="*/ 69215 w 6688502"/>
              <a:gd name="connsiteY9" fmla="*/ 3354236 h 4874882"/>
              <a:gd name="connsiteX0" fmla="*/ 69215 w 6688502"/>
              <a:gd name="connsiteY0" fmla="*/ 3354236 h 4861520"/>
              <a:gd name="connsiteX1" fmla="*/ 1665854 w 6688502"/>
              <a:gd name="connsiteY1" fmla="*/ 1833051 h 4861520"/>
              <a:gd name="connsiteX2" fmla="*/ 3075649 w 6688502"/>
              <a:gd name="connsiteY2" fmla="*/ 205728 h 4861520"/>
              <a:gd name="connsiteX3" fmla="*/ 6088571 w 6688502"/>
              <a:gd name="connsiteY3" fmla="*/ 354156 h 4861520"/>
              <a:gd name="connsiteX4" fmla="*/ 6688502 w 6688502"/>
              <a:gd name="connsiteY4" fmla="*/ 1084224 h 4861520"/>
              <a:gd name="connsiteX5" fmla="*/ 6506338 w 6688502"/>
              <a:gd name="connsiteY5" fmla="*/ 1246620 h 4861520"/>
              <a:gd name="connsiteX6" fmla="*/ 2719572 w 6688502"/>
              <a:gd name="connsiteY6" fmla="*/ 2325042 h 4861520"/>
              <a:gd name="connsiteX7" fmla="*/ 1138248 w 6688502"/>
              <a:gd name="connsiteY7" fmla="*/ 4817822 h 4861520"/>
              <a:gd name="connsiteX8" fmla="*/ 269614 w 6688502"/>
              <a:gd name="connsiteY8" fmla="*/ 4544991 h 4861520"/>
              <a:gd name="connsiteX9" fmla="*/ 69215 w 6688502"/>
              <a:gd name="connsiteY9" fmla="*/ 3354236 h 4861520"/>
              <a:gd name="connsiteX0" fmla="*/ 69215 w 6688502"/>
              <a:gd name="connsiteY0" fmla="*/ 3354236 h 4830052"/>
              <a:gd name="connsiteX1" fmla="*/ 1665854 w 6688502"/>
              <a:gd name="connsiteY1" fmla="*/ 1833051 h 4830052"/>
              <a:gd name="connsiteX2" fmla="*/ 3075649 w 6688502"/>
              <a:gd name="connsiteY2" fmla="*/ 205728 h 4830052"/>
              <a:gd name="connsiteX3" fmla="*/ 6088571 w 6688502"/>
              <a:gd name="connsiteY3" fmla="*/ 354156 h 4830052"/>
              <a:gd name="connsiteX4" fmla="*/ 6688502 w 6688502"/>
              <a:gd name="connsiteY4" fmla="*/ 1084224 h 4830052"/>
              <a:gd name="connsiteX5" fmla="*/ 6506338 w 6688502"/>
              <a:gd name="connsiteY5" fmla="*/ 1246620 h 4830052"/>
              <a:gd name="connsiteX6" fmla="*/ 2719572 w 6688502"/>
              <a:gd name="connsiteY6" fmla="*/ 2325042 h 4830052"/>
              <a:gd name="connsiteX7" fmla="*/ 1138248 w 6688502"/>
              <a:gd name="connsiteY7" fmla="*/ 4817822 h 4830052"/>
              <a:gd name="connsiteX8" fmla="*/ 269614 w 6688502"/>
              <a:gd name="connsiteY8" fmla="*/ 4544991 h 4830052"/>
              <a:gd name="connsiteX9" fmla="*/ 69215 w 6688502"/>
              <a:gd name="connsiteY9" fmla="*/ 3354236 h 4830052"/>
              <a:gd name="connsiteX0" fmla="*/ 22136 w 6641423"/>
              <a:gd name="connsiteY0" fmla="*/ 3354236 h 4830052"/>
              <a:gd name="connsiteX1" fmla="*/ 1618775 w 6641423"/>
              <a:gd name="connsiteY1" fmla="*/ 1833051 h 4830052"/>
              <a:gd name="connsiteX2" fmla="*/ 3028570 w 6641423"/>
              <a:gd name="connsiteY2" fmla="*/ 205728 h 4830052"/>
              <a:gd name="connsiteX3" fmla="*/ 6041492 w 6641423"/>
              <a:gd name="connsiteY3" fmla="*/ 354156 h 4830052"/>
              <a:gd name="connsiteX4" fmla="*/ 6641423 w 6641423"/>
              <a:gd name="connsiteY4" fmla="*/ 1084224 h 4830052"/>
              <a:gd name="connsiteX5" fmla="*/ 6459259 w 6641423"/>
              <a:gd name="connsiteY5" fmla="*/ 1246620 h 4830052"/>
              <a:gd name="connsiteX6" fmla="*/ 2672493 w 6641423"/>
              <a:gd name="connsiteY6" fmla="*/ 2325042 h 4830052"/>
              <a:gd name="connsiteX7" fmla="*/ 1091169 w 6641423"/>
              <a:gd name="connsiteY7" fmla="*/ 4817822 h 4830052"/>
              <a:gd name="connsiteX8" fmla="*/ 222535 w 6641423"/>
              <a:gd name="connsiteY8" fmla="*/ 4544991 h 4830052"/>
              <a:gd name="connsiteX9" fmla="*/ 22136 w 6641423"/>
              <a:gd name="connsiteY9" fmla="*/ 3354236 h 4830052"/>
              <a:gd name="connsiteX0" fmla="*/ 22136 w 6641423"/>
              <a:gd name="connsiteY0" fmla="*/ 3354236 h 4830052"/>
              <a:gd name="connsiteX1" fmla="*/ 1618775 w 6641423"/>
              <a:gd name="connsiteY1" fmla="*/ 1833051 h 4830052"/>
              <a:gd name="connsiteX2" fmla="*/ 3028570 w 6641423"/>
              <a:gd name="connsiteY2" fmla="*/ 205728 h 4830052"/>
              <a:gd name="connsiteX3" fmla="*/ 6041492 w 6641423"/>
              <a:gd name="connsiteY3" fmla="*/ 354156 h 4830052"/>
              <a:gd name="connsiteX4" fmla="*/ 6641423 w 6641423"/>
              <a:gd name="connsiteY4" fmla="*/ 1084224 h 4830052"/>
              <a:gd name="connsiteX5" fmla="*/ 6459259 w 6641423"/>
              <a:gd name="connsiteY5" fmla="*/ 1246620 h 4830052"/>
              <a:gd name="connsiteX6" fmla="*/ 2672493 w 6641423"/>
              <a:gd name="connsiteY6" fmla="*/ 2325042 h 4830052"/>
              <a:gd name="connsiteX7" fmla="*/ 1091169 w 6641423"/>
              <a:gd name="connsiteY7" fmla="*/ 4817822 h 4830052"/>
              <a:gd name="connsiteX8" fmla="*/ 222535 w 6641423"/>
              <a:gd name="connsiteY8" fmla="*/ 4544991 h 4830052"/>
              <a:gd name="connsiteX9" fmla="*/ 22136 w 6641423"/>
              <a:gd name="connsiteY9" fmla="*/ 3354236 h 4830052"/>
              <a:gd name="connsiteX0" fmla="*/ 22136 w 6641423"/>
              <a:gd name="connsiteY0" fmla="*/ 3354236 h 4903621"/>
              <a:gd name="connsiteX1" fmla="*/ 1618775 w 6641423"/>
              <a:gd name="connsiteY1" fmla="*/ 1833051 h 4903621"/>
              <a:gd name="connsiteX2" fmla="*/ 3028570 w 6641423"/>
              <a:gd name="connsiteY2" fmla="*/ 205728 h 4903621"/>
              <a:gd name="connsiteX3" fmla="*/ 6041492 w 6641423"/>
              <a:gd name="connsiteY3" fmla="*/ 354156 h 4903621"/>
              <a:gd name="connsiteX4" fmla="*/ 6641423 w 6641423"/>
              <a:gd name="connsiteY4" fmla="*/ 1084224 h 4903621"/>
              <a:gd name="connsiteX5" fmla="*/ 6459259 w 6641423"/>
              <a:gd name="connsiteY5" fmla="*/ 1246620 h 4903621"/>
              <a:gd name="connsiteX6" fmla="*/ 2672493 w 6641423"/>
              <a:gd name="connsiteY6" fmla="*/ 2325042 h 4903621"/>
              <a:gd name="connsiteX7" fmla="*/ 872094 w 6641423"/>
              <a:gd name="connsiteY7" fmla="*/ 4903547 h 4903621"/>
              <a:gd name="connsiteX8" fmla="*/ 222535 w 6641423"/>
              <a:gd name="connsiteY8" fmla="*/ 4544991 h 4903621"/>
              <a:gd name="connsiteX9" fmla="*/ 22136 w 6641423"/>
              <a:gd name="connsiteY9" fmla="*/ 3354236 h 4903621"/>
              <a:gd name="connsiteX0" fmla="*/ 22136 w 6641423"/>
              <a:gd name="connsiteY0" fmla="*/ 3354236 h 4922597"/>
              <a:gd name="connsiteX1" fmla="*/ 1618775 w 6641423"/>
              <a:gd name="connsiteY1" fmla="*/ 1833051 h 4922597"/>
              <a:gd name="connsiteX2" fmla="*/ 3028570 w 6641423"/>
              <a:gd name="connsiteY2" fmla="*/ 205728 h 4922597"/>
              <a:gd name="connsiteX3" fmla="*/ 6041492 w 6641423"/>
              <a:gd name="connsiteY3" fmla="*/ 354156 h 4922597"/>
              <a:gd name="connsiteX4" fmla="*/ 6641423 w 6641423"/>
              <a:gd name="connsiteY4" fmla="*/ 1084224 h 4922597"/>
              <a:gd name="connsiteX5" fmla="*/ 6459259 w 6641423"/>
              <a:gd name="connsiteY5" fmla="*/ 1246620 h 4922597"/>
              <a:gd name="connsiteX6" fmla="*/ 2672493 w 6641423"/>
              <a:gd name="connsiteY6" fmla="*/ 2325042 h 4922597"/>
              <a:gd name="connsiteX7" fmla="*/ 938769 w 6641423"/>
              <a:gd name="connsiteY7" fmla="*/ 4922597 h 4922597"/>
              <a:gd name="connsiteX8" fmla="*/ 222535 w 6641423"/>
              <a:gd name="connsiteY8" fmla="*/ 4544991 h 4922597"/>
              <a:gd name="connsiteX9" fmla="*/ 22136 w 6641423"/>
              <a:gd name="connsiteY9" fmla="*/ 3354236 h 4922597"/>
              <a:gd name="connsiteX0" fmla="*/ 22136 w 6641423"/>
              <a:gd name="connsiteY0" fmla="*/ 3354236 h 4810719"/>
              <a:gd name="connsiteX1" fmla="*/ 1618775 w 6641423"/>
              <a:gd name="connsiteY1" fmla="*/ 1833051 h 4810719"/>
              <a:gd name="connsiteX2" fmla="*/ 3028570 w 6641423"/>
              <a:gd name="connsiteY2" fmla="*/ 205728 h 4810719"/>
              <a:gd name="connsiteX3" fmla="*/ 6041492 w 6641423"/>
              <a:gd name="connsiteY3" fmla="*/ 354156 h 4810719"/>
              <a:gd name="connsiteX4" fmla="*/ 6641423 w 6641423"/>
              <a:gd name="connsiteY4" fmla="*/ 1084224 h 4810719"/>
              <a:gd name="connsiteX5" fmla="*/ 6459259 w 6641423"/>
              <a:gd name="connsiteY5" fmla="*/ 1246620 h 4810719"/>
              <a:gd name="connsiteX6" fmla="*/ 2672493 w 6641423"/>
              <a:gd name="connsiteY6" fmla="*/ 2325042 h 4810719"/>
              <a:gd name="connsiteX7" fmla="*/ 1072119 w 6641423"/>
              <a:gd name="connsiteY7" fmla="*/ 4789247 h 4810719"/>
              <a:gd name="connsiteX8" fmla="*/ 222535 w 6641423"/>
              <a:gd name="connsiteY8" fmla="*/ 4544991 h 4810719"/>
              <a:gd name="connsiteX9" fmla="*/ 22136 w 6641423"/>
              <a:gd name="connsiteY9" fmla="*/ 3354236 h 4810719"/>
              <a:gd name="connsiteX0" fmla="*/ 22136 w 6641423"/>
              <a:gd name="connsiteY0" fmla="*/ 3354236 h 4830052"/>
              <a:gd name="connsiteX1" fmla="*/ 1618775 w 6641423"/>
              <a:gd name="connsiteY1" fmla="*/ 1833051 h 4830052"/>
              <a:gd name="connsiteX2" fmla="*/ 3028570 w 6641423"/>
              <a:gd name="connsiteY2" fmla="*/ 205728 h 4830052"/>
              <a:gd name="connsiteX3" fmla="*/ 6041492 w 6641423"/>
              <a:gd name="connsiteY3" fmla="*/ 354156 h 4830052"/>
              <a:gd name="connsiteX4" fmla="*/ 6641423 w 6641423"/>
              <a:gd name="connsiteY4" fmla="*/ 1084224 h 4830052"/>
              <a:gd name="connsiteX5" fmla="*/ 6459259 w 6641423"/>
              <a:gd name="connsiteY5" fmla="*/ 1246620 h 4830052"/>
              <a:gd name="connsiteX6" fmla="*/ 2672493 w 6641423"/>
              <a:gd name="connsiteY6" fmla="*/ 2325042 h 4830052"/>
              <a:gd name="connsiteX7" fmla="*/ 1024494 w 6641423"/>
              <a:gd name="connsiteY7" fmla="*/ 4817822 h 4830052"/>
              <a:gd name="connsiteX8" fmla="*/ 222535 w 6641423"/>
              <a:gd name="connsiteY8" fmla="*/ 4544991 h 4830052"/>
              <a:gd name="connsiteX9" fmla="*/ 22136 w 6641423"/>
              <a:gd name="connsiteY9" fmla="*/ 3354236 h 4830052"/>
              <a:gd name="connsiteX0" fmla="*/ 12227 w 6796977"/>
              <a:gd name="connsiteY0" fmla="*/ 3415196 h 4830052"/>
              <a:gd name="connsiteX1" fmla="*/ 1774329 w 6796977"/>
              <a:gd name="connsiteY1" fmla="*/ 1833051 h 4830052"/>
              <a:gd name="connsiteX2" fmla="*/ 3184124 w 6796977"/>
              <a:gd name="connsiteY2" fmla="*/ 205728 h 4830052"/>
              <a:gd name="connsiteX3" fmla="*/ 6197046 w 6796977"/>
              <a:gd name="connsiteY3" fmla="*/ 354156 h 4830052"/>
              <a:gd name="connsiteX4" fmla="*/ 6796977 w 6796977"/>
              <a:gd name="connsiteY4" fmla="*/ 1084224 h 4830052"/>
              <a:gd name="connsiteX5" fmla="*/ 6614813 w 6796977"/>
              <a:gd name="connsiteY5" fmla="*/ 1246620 h 4830052"/>
              <a:gd name="connsiteX6" fmla="*/ 2828047 w 6796977"/>
              <a:gd name="connsiteY6" fmla="*/ 2325042 h 4830052"/>
              <a:gd name="connsiteX7" fmla="*/ 1180048 w 6796977"/>
              <a:gd name="connsiteY7" fmla="*/ 4817822 h 4830052"/>
              <a:gd name="connsiteX8" fmla="*/ 378089 w 6796977"/>
              <a:gd name="connsiteY8" fmla="*/ 4544991 h 4830052"/>
              <a:gd name="connsiteX9" fmla="*/ 12227 w 6796977"/>
              <a:gd name="connsiteY9" fmla="*/ 3415196 h 4830052"/>
              <a:gd name="connsiteX0" fmla="*/ 13174 w 6771798"/>
              <a:gd name="connsiteY0" fmla="*/ 3389071 h 4830052"/>
              <a:gd name="connsiteX1" fmla="*/ 1749150 w 6771798"/>
              <a:gd name="connsiteY1" fmla="*/ 1833051 h 4830052"/>
              <a:gd name="connsiteX2" fmla="*/ 3158945 w 6771798"/>
              <a:gd name="connsiteY2" fmla="*/ 205728 h 4830052"/>
              <a:gd name="connsiteX3" fmla="*/ 6171867 w 6771798"/>
              <a:gd name="connsiteY3" fmla="*/ 354156 h 4830052"/>
              <a:gd name="connsiteX4" fmla="*/ 6771798 w 6771798"/>
              <a:gd name="connsiteY4" fmla="*/ 1084224 h 4830052"/>
              <a:gd name="connsiteX5" fmla="*/ 6589634 w 6771798"/>
              <a:gd name="connsiteY5" fmla="*/ 1246620 h 4830052"/>
              <a:gd name="connsiteX6" fmla="*/ 2802868 w 6771798"/>
              <a:gd name="connsiteY6" fmla="*/ 2325042 h 4830052"/>
              <a:gd name="connsiteX7" fmla="*/ 1154869 w 6771798"/>
              <a:gd name="connsiteY7" fmla="*/ 4817822 h 4830052"/>
              <a:gd name="connsiteX8" fmla="*/ 352910 w 6771798"/>
              <a:gd name="connsiteY8" fmla="*/ 4544991 h 4830052"/>
              <a:gd name="connsiteX9" fmla="*/ 13174 w 6771798"/>
              <a:gd name="connsiteY9" fmla="*/ 3389071 h 4830052"/>
              <a:gd name="connsiteX0" fmla="*/ 44786 w 6803410"/>
              <a:gd name="connsiteY0" fmla="*/ 3389071 h 4830052"/>
              <a:gd name="connsiteX1" fmla="*/ 1780762 w 6803410"/>
              <a:gd name="connsiteY1" fmla="*/ 1833051 h 4830052"/>
              <a:gd name="connsiteX2" fmla="*/ 3190557 w 6803410"/>
              <a:gd name="connsiteY2" fmla="*/ 205728 h 4830052"/>
              <a:gd name="connsiteX3" fmla="*/ 6203479 w 6803410"/>
              <a:gd name="connsiteY3" fmla="*/ 354156 h 4830052"/>
              <a:gd name="connsiteX4" fmla="*/ 6803410 w 6803410"/>
              <a:gd name="connsiteY4" fmla="*/ 1084224 h 4830052"/>
              <a:gd name="connsiteX5" fmla="*/ 6621246 w 6803410"/>
              <a:gd name="connsiteY5" fmla="*/ 1246620 h 4830052"/>
              <a:gd name="connsiteX6" fmla="*/ 2834480 w 6803410"/>
              <a:gd name="connsiteY6" fmla="*/ 2325042 h 4830052"/>
              <a:gd name="connsiteX7" fmla="*/ 1186481 w 6803410"/>
              <a:gd name="connsiteY7" fmla="*/ 4817822 h 4830052"/>
              <a:gd name="connsiteX8" fmla="*/ 384522 w 6803410"/>
              <a:gd name="connsiteY8" fmla="*/ 4544991 h 4830052"/>
              <a:gd name="connsiteX9" fmla="*/ 44786 w 6803410"/>
              <a:gd name="connsiteY9" fmla="*/ 3389071 h 4830052"/>
              <a:gd name="connsiteX0" fmla="*/ 44786 w 6803410"/>
              <a:gd name="connsiteY0" fmla="*/ 3389071 h 4830052"/>
              <a:gd name="connsiteX1" fmla="*/ 1780762 w 6803410"/>
              <a:gd name="connsiteY1" fmla="*/ 1833051 h 4830052"/>
              <a:gd name="connsiteX2" fmla="*/ 3190557 w 6803410"/>
              <a:gd name="connsiteY2" fmla="*/ 205728 h 4830052"/>
              <a:gd name="connsiteX3" fmla="*/ 6203479 w 6803410"/>
              <a:gd name="connsiteY3" fmla="*/ 354156 h 4830052"/>
              <a:gd name="connsiteX4" fmla="*/ 6803410 w 6803410"/>
              <a:gd name="connsiteY4" fmla="*/ 1084224 h 4830052"/>
              <a:gd name="connsiteX5" fmla="*/ 6621246 w 6803410"/>
              <a:gd name="connsiteY5" fmla="*/ 1246620 h 4830052"/>
              <a:gd name="connsiteX6" fmla="*/ 2834480 w 6803410"/>
              <a:gd name="connsiteY6" fmla="*/ 2325042 h 4830052"/>
              <a:gd name="connsiteX7" fmla="*/ 1186481 w 6803410"/>
              <a:gd name="connsiteY7" fmla="*/ 4817822 h 4830052"/>
              <a:gd name="connsiteX8" fmla="*/ 384522 w 6803410"/>
              <a:gd name="connsiteY8" fmla="*/ 4544991 h 4830052"/>
              <a:gd name="connsiteX9" fmla="*/ 44786 w 6803410"/>
              <a:gd name="connsiteY9" fmla="*/ 3389071 h 4830052"/>
              <a:gd name="connsiteX0" fmla="*/ 45566 w 6795482"/>
              <a:gd name="connsiteY0" fmla="*/ 3519700 h 4830052"/>
              <a:gd name="connsiteX1" fmla="*/ 1772834 w 6795482"/>
              <a:gd name="connsiteY1" fmla="*/ 1833051 h 4830052"/>
              <a:gd name="connsiteX2" fmla="*/ 3182629 w 6795482"/>
              <a:gd name="connsiteY2" fmla="*/ 205728 h 4830052"/>
              <a:gd name="connsiteX3" fmla="*/ 6195551 w 6795482"/>
              <a:gd name="connsiteY3" fmla="*/ 354156 h 4830052"/>
              <a:gd name="connsiteX4" fmla="*/ 6795482 w 6795482"/>
              <a:gd name="connsiteY4" fmla="*/ 1084224 h 4830052"/>
              <a:gd name="connsiteX5" fmla="*/ 6613318 w 6795482"/>
              <a:gd name="connsiteY5" fmla="*/ 1246620 h 4830052"/>
              <a:gd name="connsiteX6" fmla="*/ 2826552 w 6795482"/>
              <a:gd name="connsiteY6" fmla="*/ 2325042 h 4830052"/>
              <a:gd name="connsiteX7" fmla="*/ 1178553 w 6795482"/>
              <a:gd name="connsiteY7" fmla="*/ 4817822 h 4830052"/>
              <a:gd name="connsiteX8" fmla="*/ 376594 w 6795482"/>
              <a:gd name="connsiteY8" fmla="*/ 4544991 h 4830052"/>
              <a:gd name="connsiteX9" fmla="*/ 45566 w 6795482"/>
              <a:gd name="connsiteY9" fmla="*/ 3519700 h 4830052"/>
              <a:gd name="connsiteX0" fmla="*/ 57179 w 6807095"/>
              <a:gd name="connsiteY0" fmla="*/ 3519700 h 4830052"/>
              <a:gd name="connsiteX1" fmla="*/ 1784447 w 6807095"/>
              <a:gd name="connsiteY1" fmla="*/ 1833051 h 4830052"/>
              <a:gd name="connsiteX2" fmla="*/ 3194242 w 6807095"/>
              <a:gd name="connsiteY2" fmla="*/ 205728 h 4830052"/>
              <a:gd name="connsiteX3" fmla="*/ 6207164 w 6807095"/>
              <a:gd name="connsiteY3" fmla="*/ 354156 h 4830052"/>
              <a:gd name="connsiteX4" fmla="*/ 6807095 w 6807095"/>
              <a:gd name="connsiteY4" fmla="*/ 1084224 h 4830052"/>
              <a:gd name="connsiteX5" fmla="*/ 6624931 w 6807095"/>
              <a:gd name="connsiteY5" fmla="*/ 1246620 h 4830052"/>
              <a:gd name="connsiteX6" fmla="*/ 2838165 w 6807095"/>
              <a:gd name="connsiteY6" fmla="*/ 2325042 h 4830052"/>
              <a:gd name="connsiteX7" fmla="*/ 1190166 w 6807095"/>
              <a:gd name="connsiteY7" fmla="*/ 4817822 h 4830052"/>
              <a:gd name="connsiteX8" fmla="*/ 388207 w 6807095"/>
              <a:gd name="connsiteY8" fmla="*/ 4544991 h 4830052"/>
              <a:gd name="connsiteX9" fmla="*/ 57179 w 6807095"/>
              <a:gd name="connsiteY9" fmla="*/ 3519700 h 4830052"/>
              <a:gd name="connsiteX0" fmla="*/ 57179 w 6807095"/>
              <a:gd name="connsiteY0" fmla="*/ 3519700 h 4822897"/>
              <a:gd name="connsiteX1" fmla="*/ 1784447 w 6807095"/>
              <a:gd name="connsiteY1" fmla="*/ 1833051 h 4822897"/>
              <a:gd name="connsiteX2" fmla="*/ 3194242 w 6807095"/>
              <a:gd name="connsiteY2" fmla="*/ 205728 h 4822897"/>
              <a:gd name="connsiteX3" fmla="*/ 6207164 w 6807095"/>
              <a:gd name="connsiteY3" fmla="*/ 354156 h 4822897"/>
              <a:gd name="connsiteX4" fmla="*/ 6807095 w 6807095"/>
              <a:gd name="connsiteY4" fmla="*/ 1084224 h 4822897"/>
              <a:gd name="connsiteX5" fmla="*/ 6624931 w 6807095"/>
              <a:gd name="connsiteY5" fmla="*/ 1246620 h 4822897"/>
              <a:gd name="connsiteX6" fmla="*/ 2838165 w 6807095"/>
              <a:gd name="connsiteY6" fmla="*/ 2325042 h 4822897"/>
              <a:gd name="connsiteX7" fmla="*/ 1190166 w 6807095"/>
              <a:gd name="connsiteY7" fmla="*/ 4817822 h 4822897"/>
              <a:gd name="connsiteX8" fmla="*/ 388207 w 6807095"/>
              <a:gd name="connsiteY8" fmla="*/ 4544991 h 4822897"/>
              <a:gd name="connsiteX9" fmla="*/ 57179 w 6807095"/>
              <a:gd name="connsiteY9" fmla="*/ 3519700 h 4822897"/>
              <a:gd name="connsiteX0" fmla="*/ 57179 w 6807095"/>
              <a:gd name="connsiteY0" fmla="*/ 3519700 h 4809339"/>
              <a:gd name="connsiteX1" fmla="*/ 1784447 w 6807095"/>
              <a:gd name="connsiteY1" fmla="*/ 1833051 h 4809339"/>
              <a:gd name="connsiteX2" fmla="*/ 3194242 w 6807095"/>
              <a:gd name="connsiteY2" fmla="*/ 205728 h 4809339"/>
              <a:gd name="connsiteX3" fmla="*/ 6207164 w 6807095"/>
              <a:gd name="connsiteY3" fmla="*/ 354156 h 4809339"/>
              <a:gd name="connsiteX4" fmla="*/ 6807095 w 6807095"/>
              <a:gd name="connsiteY4" fmla="*/ 1084224 h 4809339"/>
              <a:gd name="connsiteX5" fmla="*/ 6624931 w 6807095"/>
              <a:gd name="connsiteY5" fmla="*/ 1246620 h 4809339"/>
              <a:gd name="connsiteX6" fmla="*/ 2838165 w 6807095"/>
              <a:gd name="connsiteY6" fmla="*/ 2325042 h 4809339"/>
              <a:gd name="connsiteX7" fmla="*/ 1207583 w 6807095"/>
              <a:gd name="connsiteY7" fmla="*/ 4800404 h 4809339"/>
              <a:gd name="connsiteX8" fmla="*/ 388207 w 6807095"/>
              <a:gd name="connsiteY8" fmla="*/ 4544991 h 4809339"/>
              <a:gd name="connsiteX9" fmla="*/ 57179 w 6807095"/>
              <a:gd name="connsiteY9" fmla="*/ 3519700 h 4809339"/>
              <a:gd name="connsiteX0" fmla="*/ 57179 w 6807095"/>
              <a:gd name="connsiteY0" fmla="*/ 3519700 h 4815979"/>
              <a:gd name="connsiteX1" fmla="*/ 1784447 w 6807095"/>
              <a:gd name="connsiteY1" fmla="*/ 1833051 h 4815979"/>
              <a:gd name="connsiteX2" fmla="*/ 3194242 w 6807095"/>
              <a:gd name="connsiteY2" fmla="*/ 205728 h 4815979"/>
              <a:gd name="connsiteX3" fmla="*/ 6207164 w 6807095"/>
              <a:gd name="connsiteY3" fmla="*/ 354156 h 4815979"/>
              <a:gd name="connsiteX4" fmla="*/ 6807095 w 6807095"/>
              <a:gd name="connsiteY4" fmla="*/ 1084224 h 4815979"/>
              <a:gd name="connsiteX5" fmla="*/ 6624931 w 6807095"/>
              <a:gd name="connsiteY5" fmla="*/ 1246620 h 4815979"/>
              <a:gd name="connsiteX6" fmla="*/ 2838165 w 6807095"/>
              <a:gd name="connsiteY6" fmla="*/ 2325042 h 4815979"/>
              <a:gd name="connsiteX7" fmla="*/ 1190166 w 6807095"/>
              <a:gd name="connsiteY7" fmla="*/ 4809112 h 4815979"/>
              <a:gd name="connsiteX8" fmla="*/ 388207 w 6807095"/>
              <a:gd name="connsiteY8" fmla="*/ 4544991 h 4815979"/>
              <a:gd name="connsiteX9" fmla="*/ 57179 w 6807095"/>
              <a:gd name="connsiteY9" fmla="*/ 3519700 h 4815979"/>
              <a:gd name="connsiteX0" fmla="*/ 57179 w 6807095"/>
              <a:gd name="connsiteY0" fmla="*/ 3519700 h 4815979"/>
              <a:gd name="connsiteX1" fmla="*/ 1784447 w 6807095"/>
              <a:gd name="connsiteY1" fmla="*/ 1833051 h 4815979"/>
              <a:gd name="connsiteX2" fmla="*/ 3194242 w 6807095"/>
              <a:gd name="connsiteY2" fmla="*/ 205728 h 4815979"/>
              <a:gd name="connsiteX3" fmla="*/ 6207164 w 6807095"/>
              <a:gd name="connsiteY3" fmla="*/ 354156 h 4815979"/>
              <a:gd name="connsiteX4" fmla="*/ 6807095 w 6807095"/>
              <a:gd name="connsiteY4" fmla="*/ 1084224 h 4815979"/>
              <a:gd name="connsiteX5" fmla="*/ 6624931 w 6807095"/>
              <a:gd name="connsiteY5" fmla="*/ 1246620 h 4815979"/>
              <a:gd name="connsiteX6" fmla="*/ 2838165 w 6807095"/>
              <a:gd name="connsiteY6" fmla="*/ 2325042 h 4815979"/>
              <a:gd name="connsiteX7" fmla="*/ 1190166 w 6807095"/>
              <a:gd name="connsiteY7" fmla="*/ 4809112 h 4815979"/>
              <a:gd name="connsiteX8" fmla="*/ 388207 w 6807095"/>
              <a:gd name="connsiteY8" fmla="*/ 4544991 h 4815979"/>
              <a:gd name="connsiteX9" fmla="*/ 57179 w 6807095"/>
              <a:gd name="connsiteY9" fmla="*/ 3519700 h 4815979"/>
              <a:gd name="connsiteX0" fmla="*/ 57179 w 6807095"/>
              <a:gd name="connsiteY0" fmla="*/ 3519700 h 4815979"/>
              <a:gd name="connsiteX1" fmla="*/ 1784447 w 6807095"/>
              <a:gd name="connsiteY1" fmla="*/ 1833051 h 4815979"/>
              <a:gd name="connsiteX2" fmla="*/ 3194242 w 6807095"/>
              <a:gd name="connsiteY2" fmla="*/ 205728 h 4815979"/>
              <a:gd name="connsiteX3" fmla="*/ 6207164 w 6807095"/>
              <a:gd name="connsiteY3" fmla="*/ 354156 h 4815979"/>
              <a:gd name="connsiteX4" fmla="*/ 6807095 w 6807095"/>
              <a:gd name="connsiteY4" fmla="*/ 1084224 h 4815979"/>
              <a:gd name="connsiteX5" fmla="*/ 6624931 w 6807095"/>
              <a:gd name="connsiteY5" fmla="*/ 1246620 h 4815979"/>
              <a:gd name="connsiteX6" fmla="*/ 2838165 w 6807095"/>
              <a:gd name="connsiteY6" fmla="*/ 2325042 h 4815979"/>
              <a:gd name="connsiteX7" fmla="*/ 1190166 w 6807095"/>
              <a:gd name="connsiteY7" fmla="*/ 4809112 h 4815979"/>
              <a:gd name="connsiteX8" fmla="*/ 388207 w 6807095"/>
              <a:gd name="connsiteY8" fmla="*/ 4544991 h 4815979"/>
              <a:gd name="connsiteX9" fmla="*/ 57179 w 6807095"/>
              <a:gd name="connsiteY9" fmla="*/ 3519700 h 4815979"/>
              <a:gd name="connsiteX0" fmla="*/ 57179 w 6807095"/>
              <a:gd name="connsiteY0" fmla="*/ 3519700 h 4815979"/>
              <a:gd name="connsiteX1" fmla="*/ 1784447 w 6807095"/>
              <a:gd name="connsiteY1" fmla="*/ 1833051 h 4815979"/>
              <a:gd name="connsiteX2" fmla="*/ 3194242 w 6807095"/>
              <a:gd name="connsiteY2" fmla="*/ 205728 h 4815979"/>
              <a:gd name="connsiteX3" fmla="*/ 6207164 w 6807095"/>
              <a:gd name="connsiteY3" fmla="*/ 354156 h 4815979"/>
              <a:gd name="connsiteX4" fmla="*/ 6807095 w 6807095"/>
              <a:gd name="connsiteY4" fmla="*/ 1084224 h 4815979"/>
              <a:gd name="connsiteX5" fmla="*/ 6624931 w 6807095"/>
              <a:gd name="connsiteY5" fmla="*/ 1246620 h 4815979"/>
              <a:gd name="connsiteX6" fmla="*/ 2838165 w 6807095"/>
              <a:gd name="connsiteY6" fmla="*/ 2325042 h 4815979"/>
              <a:gd name="connsiteX7" fmla="*/ 1190166 w 6807095"/>
              <a:gd name="connsiteY7" fmla="*/ 4809112 h 4815979"/>
              <a:gd name="connsiteX8" fmla="*/ 388207 w 6807095"/>
              <a:gd name="connsiteY8" fmla="*/ 4544991 h 4815979"/>
              <a:gd name="connsiteX9" fmla="*/ 57179 w 6807095"/>
              <a:gd name="connsiteY9" fmla="*/ 3519700 h 4815979"/>
              <a:gd name="connsiteX0" fmla="*/ 57179 w 6807095"/>
              <a:gd name="connsiteY0" fmla="*/ 3519700 h 4815979"/>
              <a:gd name="connsiteX1" fmla="*/ 1784447 w 6807095"/>
              <a:gd name="connsiteY1" fmla="*/ 1833051 h 4815979"/>
              <a:gd name="connsiteX2" fmla="*/ 3194242 w 6807095"/>
              <a:gd name="connsiteY2" fmla="*/ 205728 h 4815979"/>
              <a:gd name="connsiteX3" fmla="*/ 6207164 w 6807095"/>
              <a:gd name="connsiteY3" fmla="*/ 354156 h 4815979"/>
              <a:gd name="connsiteX4" fmla="*/ 6807095 w 6807095"/>
              <a:gd name="connsiteY4" fmla="*/ 1084224 h 4815979"/>
              <a:gd name="connsiteX5" fmla="*/ 6624931 w 6807095"/>
              <a:gd name="connsiteY5" fmla="*/ 1246620 h 4815979"/>
              <a:gd name="connsiteX6" fmla="*/ 2838165 w 6807095"/>
              <a:gd name="connsiteY6" fmla="*/ 2325042 h 4815979"/>
              <a:gd name="connsiteX7" fmla="*/ 1190166 w 6807095"/>
              <a:gd name="connsiteY7" fmla="*/ 4809112 h 4815979"/>
              <a:gd name="connsiteX8" fmla="*/ 388207 w 6807095"/>
              <a:gd name="connsiteY8" fmla="*/ 4544991 h 4815979"/>
              <a:gd name="connsiteX9" fmla="*/ 57179 w 6807095"/>
              <a:gd name="connsiteY9" fmla="*/ 3519700 h 4815979"/>
              <a:gd name="connsiteX0" fmla="*/ 57179 w 6807095"/>
              <a:gd name="connsiteY0" fmla="*/ 3519700 h 4815979"/>
              <a:gd name="connsiteX1" fmla="*/ 1784447 w 6807095"/>
              <a:gd name="connsiteY1" fmla="*/ 1833051 h 4815979"/>
              <a:gd name="connsiteX2" fmla="*/ 3194242 w 6807095"/>
              <a:gd name="connsiteY2" fmla="*/ 205728 h 4815979"/>
              <a:gd name="connsiteX3" fmla="*/ 6207164 w 6807095"/>
              <a:gd name="connsiteY3" fmla="*/ 354156 h 4815979"/>
              <a:gd name="connsiteX4" fmla="*/ 6807095 w 6807095"/>
              <a:gd name="connsiteY4" fmla="*/ 1084224 h 4815979"/>
              <a:gd name="connsiteX5" fmla="*/ 6624931 w 6807095"/>
              <a:gd name="connsiteY5" fmla="*/ 1246620 h 4815979"/>
              <a:gd name="connsiteX6" fmla="*/ 2838165 w 6807095"/>
              <a:gd name="connsiteY6" fmla="*/ 2325042 h 4815979"/>
              <a:gd name="connsiteX7" fmla="*/ 1190166 w 6807095"/>
              <a:gd name="connsiteY7" fmla="*/ 4809112 h 4815979"/>
              <a:gd name="connsiteX8" fmla="*/ 388207 w 6807095"/>
              <a:gd name="connsiteY8" fmla="*/ 4544991 h 4815979"/>
              <a:gd name="connsiteX9" fmla="*/ 57179 w 6807095"/>
              <a:gd name="connsiteY9" fmla="*/ 3519700 h 4815979"/>
              <a:gd name="connsiteX0" fmla="*/ 57179 w 6807095"/>
              <a:gd name="connsiteY0" fmla="*/ 3519700 h 4809112"/>
              <a:gd name="connsiteX1" fmla="*/ 1784447 w 6807095"/>
              <a:gd name="connsiteY1" fmla="*/ 1833051 h 4809112"/>
              <a:gd name="connsiteX2" fmla="*/ 3194242 w 6807095"/>
              <a:gd name="connsiteY2" fmla="*/ 205728 h 4809112"/>
              <a:gd name="connsiteX3" fmla="*/ 6207164 w 6807095"/>
              <a:gd name="connsiteY3" fmla="*/ 354156 h 4809112"/>
              <a:gd name="connsiteX4" fmla="*/ 6807095 w 6807095"/>
              <a:gd name="connsiteY4" fmla="*/ 1084224 h 4809112"/>
              <a:gd name="connsiteX5" fmla="*/ 6624931 w 6807095"/>
              <a:gd name="connsiteY5" fmla="*/ 1246620 h 4809112"/>
              <a:gd name="connsiteX6" fmla="*/ 2838165 w 6807095"/>
              <a:gd name="connsiteY6" fmla="*/ 2325042 h 4809112"/>
              <a:gd name="connsiteX7" fmla="*/ 1190166 w 6807095"/>
              <a:gd name="connsiteY7" fmla="*/ 4809112 h 4809112"/>
              <a:gd name="connsiteX8" fmla="*/ 388207 w 6807095"/>
              <a:gd name="connsiteY8" fmla="*/ 4544991 h 4809112"/>
              <a:gd name="connsiteX9" fmla="*/ 57179 w 6807095"/>
              <a:gd name="connsiteY9" fmla="*/ 3519700 h 4809112"/>
              <a:gd name="connsiteX0" fmla="*/ 56018 w 6805934"/>
              <a:gd name="connsiteY0" fmla="*/ 3519700 h 4809112"/>
              <a:gd name="connsiteX1" fmla="*/ 1783286 w 6805934"/>
              <a:gd name="connsiteY1" fmla="*/ 1833051 h 4809112"/>
              <a:gd name="connsiteX2" fmla="*/ 3193081 w 6805934"/>
              <a:gd name="connsiteY2" fmla="*/ 205728 h 4809112"/>
              <a:gd name="connsiteX3" fmla="*/ 6206003 w 6805934"/>
              <a:gd name="connsiteY3" fmla="*/ 354156 h 4809112"/>
              <a:gd name="connsiteX4" fmla="*/ 6805934 w 6805934"/>
              <a:gd name="connsiteY4" fmla="*/ 1084224 h 4809112"/>
              <a:gd name="connsiteX5" fmla="*/ 6623770 w 6805934"/>
              <a:gd name="connsiteY5" fmla="*/ 1246620 h 4809112"/>
              <a:gd name="connsiteX6" fmla="*/ 2837004 w 6805934"/>
              <a:gd name="connsiteY6" fmla="*/ 2325042 h 4809112"/>
              <a:gd name="connsiteX7" fmla="*/ 1189005 w 6805934"/>
              <a:gd name="connsiteY7" fmla="*/ 4809112 h 4809112"/>
              <a:gd name="connsiteX8" fmla="*/ 395755 w 6805934"/>
              <a:gd name="connsiteY8" fmla="*/ 4544991 h 4809112"/>
              <a:gd name="connsiteX9" fmla="*/ 56018 w 6805934"/>
              <a:gd name="connsiteY9" fmla="*/ 3519700 h 4809112"/>
              <a:gd name="connsiteX0" fmla="*/ 56018 w 6805934"/>
              <a:gd name="connsiteY0" fmla="*/ 3519700 h 4809112"/>
              <a:gd name="connsiteX1" fmla="*/ 1852955 w 6805934"/>
              <a:gd name="connsiteY1" fmla="*/ 1981096 h 4809112"/>
              <a:gd name="connsiteX2" fmla="*/ 3193081 w 6805934"/>
              <a:gd name="connsiteY2" fmla="*/ 205728 h 4809112"/>
              <a:gd name="connsiteX3" fmla="*/ 6206003 w 6805934"/>
              <a:gd name="connsiteY3" fmla="*/ 354156 h 4809112"/>
              <a:gd name="connsiteX4" fmla="*/ 6805934 w 6805934"/>
              <a:gd name="connsiteY4" fmla="*/ 1084224 h 4809112"/>
              <a:gd name="connsiteX5" fmla="*/ 6623770 w 6805934"/>
              <a:gd name="connsiteY5" fmla="*/ 1246620 h 4809112"/>
              <a:gd name="connsiteX6" fmla="*/ 2837004 w 6805934"/>
              <a:gd name="connsiteY6" fmla="*/ 2325042 h 4809112"/>
              <a:gd name="connsiteX7" fmla="*/ 1189005 w 6805934"/>
              <a:gd name="connsiteY7" fmla="*/ 4809112 h 4809112"/>
              <a:gd name="connsiteX8" fmla="*/ 395755 w 6805934"/>
              <a:gd name="connsiteY8" fmla="*/ 4544991 h 4809112"/>
              <a:gd name="connsiteX9" fmla="*/ 56018 w 6805934"/>
              <a:gd name="connsiteY9" fmla="*/ 3519700 h 4809112"/>
              <a:gd name="connsiteX0" fmla="*/ 56018 w 6805934"/>
              <a:gd name="connsiteY0" fmla="*/ 3519700 h 4809112"/>
              <a:gd name="connsiteX1" fmla="*/ 1852955 w 6805934"/>
              <a:gd name="connsiteY1" fmla="*/ 1981096 h 4809112"/>
              <a:gd name="connsiteX2" fmla="*/ 3193081 w 6805934"/>
              <a:gd name="connsiteY2" fmla="*/ 205728 h 4809112"/>
              <a:gd name="connsiteX3" fmla="*/ 6206003 w 6805934"/>
              <a:gd name="connsiteY3" fmla="*/ 354156 h 4809112"/>
              <a:gd name="connsiteX4" fmla="*/ 6805934 w 6805934"/>
              <a:gd name="connsiteY4" fmla="*/ 1084224 h 4809112"/>
              <a:gd name="connsiteX5" fmla="*/ 6623770 w 6805934"/>
              <a:gd name="connsiteY5" fmla="*/ 1246620 h 4809112"/>
              <a:gd name="connsiteX6" fmla="*/ 2837004 w 6805934"/>
              <a:gd name="connsiteY6" fmla="*/ 2307625 h 4809112"/>
              <a:gd name="connsiteX7" fmla="*/ 1189005 w 6805934"/>
              <a:gd name="connsiteY7" fmla="*/ 4809112 h 4809112"/>
              <a:gd name="connsiteX8" fmla="*/ 395755 w 6805934"/>
              <a:gd name="connsiteY8" fmla="*/ 4544991 h 4809112"/>
              <a:gd name="connsiteX9" fmla="*/ 56018 w 6805934"/>
              <a:gd name="connsiteY9" fmla="*/ 3519700 h 4809112"/>
              <a:gd name="connsiteX0" fmla="*/ 56018 w 6805934"/>
              <a:gd name="connsiteY0" fmla="*/ 3519700 h 4809112"/>
              <a:gd name="connsiteX1" fmla="*/ 1852955 w 6805934"/>
              <a:gd name="connsiteY1" fmla="*/ 1981096 h 4809112"/>
              <a:gd name="connsiteX2" fmla="*/ 3193081 w 6805934"/>
              <a:gd name="connsiteY2" fmla="*/ 205728 h 4809112"/>
              <a:gd name="connsiteX3" fmla="*/ 6206003 w 6805934"/>
              <a:gd name="connsiteY3" fmla="*/ 354156 h 4809112"/>
              <a:gd name="connsiteX4" fmla="*/ 6805934 w 6805934"/>
              <a:gd name="connsiteY4" fmla="*/ 1084224 h 4809112"/>
              <a:gd name="connsiteX5" fmla="*/ 6623770 w 6805934"/>
              <a:gd name="connsiteY5" fmla="*/ 1246620 h 4809112"/>
              <a:gd name="connsiteX6" fmla="*/ 2837004 w 6805934"/>
              <a:gd name="connsiteY6" fmla="*/ 2307625 h 4809112"/>
              <a:gd name="connsiteX7" fmla="*/ 1189005 w 6805934"/>
              <a:gd name="connsiteY7" fmla="*/ 4809112 h 4809112"/>
              <a:gd name="connsiteX8" fmla="*/ 395755 w 6805934"/>
              <a:gd name="connsiteY8" fmla="*/ 4544991 h 4809112"/>
              <a:gd name="connsiteX9" fmla="*/ 56018 w 6805934"/>
              <a:gd name="connsiteY9" fmla="*/ 3519700 h 4809112"/>
              <a:gd name="connsiteX0" fmla="*/ 56018 w 6779808"/>
              <a:gd name="connsiteY0" fmla="*/ 3519700 h 4809112"/>
              <a:gd name="connsiteX1" fmla="*/ 1852955 w 6779808"/>
              <a:gd name="connsiteY1" fmla="*/ 1981096 h 4809112"/>
              <a:gd name="connsiteX2" fmla="*/ 3193081 w 6779808"/>
              <a:gd name="connsiteY2" fmla="*/ 205728 h 4809112"/>
              <a:gd name="connsiteX3" fmla="*/ 6206003 w 6779808"/>
              <a:gd name="connsiteY3" fmla="*/ 354156 h 4809112"/>
              <a:gd name="connsiteX4" fmla="*/ 6779808 w 6779808"/>
              <a:gd name="connsiteY4" fmla="*/ 901344 h 4809112"/>
              <a:gd name="connsiteX5" fmla="*/ 6623770 w 6779808"/>
              <a:gd name="connsiteY5" fmla="*/ 1246620 h 4809112"/>
              <a:gd name="connsiteX6" fmla="*/ 2837004 w 6779808"/>
              <a:gd name="connsiteY6" fmla="*/ 2307625 h 4809112"/>
              <a:gd name="connsiteX7" fmla="*/ 1189005 w 6779808"/>
              <a:gd name="connsiteY7" fmla="*/ 4809112 h 4809112"/>
              <a:gd name="connsiteX8" fmla="*/ 395755 w 6779808"/>
              <a:gd name="connsiteY8" fmla="*/ 4544991 h 4809112"/>
              <a:gd name="connsiteX9" fmla="*/ 56018 w 6779808"/>
              <a:gd name="connsiteY9" fmla="*/ 3519700 h 4809112"/>
              <a:gd name="connsiteX0" fmla="*/ 56018 w 6779808"/>
              <a:gd name="connsiteY0" fmla="*/ 3508516 h 4797928"/>
              <a:gd name="connsiteX1" fmla="*/ 1852955 w 6779808"/>
              <a:gd name="connsiteY1" fmla="*/ 1969912 h 4797928"/>
              <a:gd name="connsiteX2" fmla="*/ 3193081 w 6779808"/>
              <a:gd name="connsiteY2" fmla="*/ 194544 h 4797928"/>
              <a:gd name="connsiteX3" fmla="*/ 5970871 w 6779808"/>
              <a:gd name="connsiteY3" fmla="*/ 430057 h 4797928"/>
              <a:gd name="connsiteX4" fmla="*/ 6779808 w 6779808"/>
              <a:gd name="connsiteY4" fmla="*/ 890160 h 4797928"/>
              <a:gd name="connsiteX5" fmla="*/ 6623770 w 6779808"/>
              <a:gd name="connsiteY5" fmla="*/ 1235436 h 4797928"/>
              <a:gd name="connsiteX6" fmla="*/ 2837004 w 6779808"/>
              <a:gd name="connsiteY6" fmla="*/ 2296441 h 4797928"/>
              <a:gd name="connsiteX7" fmla="*/ 1189005 w 6779808"/>
              <a:gd name="connsiteY7" fmla="*/ 4797928 h 4797928"/>
              <a:gd name="connsiteX8" fmla="*/ 395755 w 6779808"/>
              <a:gd name="connsiteY8" fmla="*/ 4533807 h 4797928"/>
              <a:gd name="connsiteX9" fmla="*/ 56018 w 6779808"/>
              <a:gd name="connsiteY9" fmla="*/ 3508516 h 4797928"/>
              <a:gd name="connsiteX0" fmla="*/ 56018 w 6779808"/>
              <a:gd name="connsiteY0" fmla="*/ 3508516 h 4797928"/>
              <a:gd name="connsiteX1" fmla="*/ 1852955 w 6779808"/>
              <a:gd name="connsiteY1" fmla="*/ 1969912 h 4797928"/>
              <a:gd name="connsiteX2" fmla="*/ 3193081 w 6779808"/>
              <a:gd name="connsiteY2" fmla="*/ 194544 h 4797928"/>
              <a:gd name="connsiteX3" fmla="*/ 5970871 w 6779808"/>
              <a:gd name="connsiteY3" fmla="*/ 430057 h 4797928"/>
              <a:gd name="connsiteX4" fmla="*/ 6779808 w 6779808"/>
              <a:gd name="connsiteY4" fmla="*/ 890160 h 4797928"/>
              <a:gd name="connsiteX5" fmla="*/ 6641187 w 6779808"/>
              <a:gd name="connsiteY5" fmla="*/ 1252853 h 4797928"/>
              <a:gd name="connsiteX6" fmla="*/ 2837004 w 6779808"/>
              <a:gd name="connsiteY6" fmla="*/ 2296441 h 4797928"/>
              <a:gd name="connsiteX7" fmla="*/ 1189005 w 6779808"/>
              <a:gd name="connsiteY7" fmla="*/ 4797928 h 4797928"/>
              <a:gd name="connsiteX8" fmla="*/ 395755 w 6779808"/>
              <a:gd name="connsiteY8" fmla="*/ 4533807 h 4797928"/>
              <a:gd name="connsiteX9" fmla="*/ 56018 w 6779808"/>
              <a:gd name="connsiteY9" fmla="*/ 3508516 h 479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79808" h="4797928">
                <a:moveTo>
                  <a:pt x="56018" y="3508516"/>
                </a:moveTo>
                <a:cubicBezTo>
                  <a:pt x="169779" y="2883800"/>
                  <a:pt x="1654766" y="2037738"/>
                  <a:pt x="1852955" y="1969912"/>
                </a:cubicBezTo>
                <a:cubicBezTo>
                  <a:pt x="2051144" y="1902086"/>
                  <a:pt x="2615004" y="607047"/>
                  <a:pt x="3193081" y="194544"/>
                </a:cubicBezTo>
                <a:cubicBezTo>
                  <a:pt x="4505480" y="-455696"/>
                  <a:pt x="4666092" y="760257"/>
                  <a:pt x="5970871" y="430057"/>
                </a:cubicBezTo>
                <a:cubicBezTo>
                  <a:pt x="6343870" y="430057"/>
                  <a:pt x="6779808" y="517161"/>
                  <a:pt x="6779808" y="890160"/>
                </a:cubicBezTo>
                <a:lnTo>
                  <a:pt x="6641187" y="1252853"/>
                </a:lnTo>
                <a:cubicBezTo>
                  <a:pt x="6641187" y="1625852"/>
                  <a:pt x="3244837" y="2287732"/>
                  <a:pt x="2837004" y="2296441"/>
                </a:cubicBezTo>
                <a:cubicBezTo>
                  <a:pt x="1478885" y="1920521"/>
                  <a:pt x="3300687" y="4223796"/>
                  <a:pt x="1189005" y="4797928"/>
                </a:cubicBezTo>
                <a:cubicBezTo>
                  <a:pt x="842132" y="4780511"/>
                  <a:pt x="1078289" y="4871972"/>
                  <a:pt x="395755" y="4533807"/>
                </a:cubicBezTo>
                <a:cubicBezTo>
                  <a:pt x="139669" y="4276682"/>
                  <a:pt x="-115976" y="4125414"/>
                  <a:pt x="56018" y="3508516"/>
                </a:cubicBezTo>
                <a:close/>
              </a:path>
            </a:pathLst>
          </a:custGeom>
          <a:noFill/>
          <a:ln w="76200">
            <a:solidFill>
              <a:srgbClr val="FC426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2" name="直線單箭頭接點 151"/>
          <p:cNvCxnSpPr/>
          <p:nvPr/>
        </p:nvCxnSpPr>
        <p:spPr>
          <a:xfrm>
            <a:off x="8524911" y="1465020"/>
            <a:ext cx="844845" cy="4047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8211704" y="1757561"/>
            <a:ext cx="306545" cy="10634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>
            <a:off x="4928334" y="2549784"/>
            <a:ext cx="167558" cy="5978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endCxn id="85" idx="1"/>
          </p:cNvCxnSpPr>
          <p:nvPr/>
        </p:nvCxnSpPr>
        <p:spPr>
          <a:xfrm>
            <a:off x="5558279" y="2485492"/>
            <a:ext cx="390249" cy="4958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2366406" y="2421224"/>
            <a:ext cx="419945" cy="7293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flipH="1">
            <a:off x="6593264" y="3127546"/>
            <a:ext cx="1669248" cy="783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0" name="群組 189"/>
          <p:cNvGrpSpPr/>
          <p:nvPr/>
        </p:nvGrpSpPr>
        <p:grpSpPr>
          <a:xfrm>
            <a:off x="-304074" y="-295787"/>
            <a:ext cx="12584718" cy="7987887"/>
            <a:chOff x="-71948" y="395273"/>
            <a:chExt cx="12268036" cy="7786880"/>
          </a:xfrm>
        </p:grpSpPr>
        <p:sp>
          <p:nvSpPr>
            <p:cNvPr id="191" name="矩形 190"/>
            <p:cNvSpPr/>
            <p:nvPr/>
          </p:nvSpPr>
          <p:spPr>
            <a:xfrm>
              <a:off x="4088" y="573566"/>
              <a:ext cx="12192000" cy="7608587"/>
            </a:xfrm>
            <a:prstGeom prst="rect">
              <a:avLst/>
            </a:prstGeom>
            <a:blipFill dpi="0" rotWithShape="1">
              <a:blip r:embed="rId3">
                <a:alphaModFix amt="1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-71948" y="395273"/>
              <a:ext cx="12192000" cy="7608587"/>
            </a:xfrm>
            <a:prstGeom prst="rect">
              <a:avLst/>
            </a:prstGeom>
            <a:blipFill dpi="0" rotWithShape="1">
              <a:blip r:embed="rId3">
                <a:alphaModFix amt="6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4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174</Words>
  <Application>Microsoft Office PowerPoint</Application>
  <PresentationFormat>寬螢幕</PresentationFormat>
  <Paragraphs>108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Avenir Next Cyr W04 Italic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>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Wu, Ethan-YT</dc:creator>
  <cp:lastModifiedBy>Wu, Ethan-YT</cp:lastModifiedBy>
  <cp:revision>26</cp:revision>
  <dcterms:created xsi:type="dcterms:W3CDTF">2021-01-13T06:56:37Z</dcterms:created>
  <dcterms:modified xsi:type="dcterms:W3CDTF">2021-01-15T01:48:38Z</dcterms:modified>
</cp:coreProperties>
</file>