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82" autoAdjust="0"/>
  </p:normalViewPr>
  <p:slideViewPr>
    <p:cSldViewPr snapToGrid="0">
      <p:cViewPr varScale="1">
        <p:scale>
          <a:sx n="55" d="100"/>
          <a:sy n="55" d="100"/>
        </p:scale>
        <p:origin x="13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9D68-71EA-42FB-811D-FC2A2C17556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E520-8B78-4D71-8387-E94E4088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5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9D68-71EA-42FB-811D-FC2A2C17556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E520-8B78-4D71-8387-E94E4088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5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9D68-71EA-42FB-811D-FC2A2C17556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E520-8B78-4D71-8387-E94E4088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9D68-71EA-42FB-811D-FC2A2C17556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E520-8B78-4D71-8387-E94E4088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9D68-71EA-42FB-811D-FC2A2C17556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E520-8B78-4D71-8387-E94E4088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2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9D68-71EA-42FB-811D-FC2A2C17556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E520-8B78-4D71-8387-E94E4088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9D68-71EA-42FB-811D-FC2A2C17556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E520-8B78-4D71-8387-E94E4088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9D68-71EA-42FB-811D-FC2A2C17556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E520-8B78-4D71-8387-E94E4088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1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9D68-71EA-42FB-811D-FC2A2C17556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E520-8B78-4D71-8387-E94E4088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9D68-71EA-42FB-811D-FC2A2C17556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E520-8B78-4D71-8387-E94E4088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7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9D68-71EA-42FB-811D-FC2A2C17556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E520-8B78-4D71-8387-E94E4088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79D68-71EA-42FB-811D-FC2A2C17556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1E520-8B78-4D71-8387-E94E4088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1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利用</a:t>
            </a:r>
            <a:r>
              <a:rPr lang="en-US" dirty="0" smtClean="0"/>
              <a:t>SM transformer</a:t>
            </a:r>
            <a:r>
              <a:rPr lang="zh-CN" altLang="en-US" dirty="0" smtClean="0"/>
              <a:t>对</a:t>
            </a:r>
            <a:r>
              <a:rPr lang="en-US" dirty="0" err="1" smtClean="0"/>
              <a:t>tfrecord</a:t>
            </a:r>
            <a:r>
              <a:rPr lang="zh-CN" altLang="en-US" dirty="0" smtClean="0"/>
              <a:t>格式的表格数据做离线推理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梁宇</a:t>
            </a:r>
            <a:r>
              <a:rPr lang="zh-CN" altLang="en-US" dirty="0" smtClean="0"/>
              <a:t>辉</a:t>
            </a:r>
            <a:r>
              <a:rPr lang="en-US" altLang="zh-CN" dirty="0" smtClean="0"/>
              <a:t>@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4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遇</a:t>
            </a:r>
            <a:r>
              <a:rPr lang="zh-CN" altLang="en-US" dirty="0" smtClean="0"/>
              <a:t>到问题，</a:t>
            </a:r>
            <a:r>
              <a:rPr lang="en-US" altLang="zh-CN" dirty="0" smtClean="0"/>
              <a:t>Google</a:t>
            </a:r>
            <a:r>
              <a:rPr lang="zh-CN" altLang="en-US" dirty="0"/>
              <a:t>先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r>
              <a:rPr lang="zh-CN" altLang="en-US" dirty="0" smtClean="0"/>
              <a:t>然后查看</a:t>
            </a:r>
            <a:r>
              <a:rPr lang="en-US" altLang="zh-CN" dirty="0" smtClean="0"/>
              <a:t>AWS 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code example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中是否有样例代码。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个是动态更新的，所以遇到新的问题都去看看。</a:t>
            </a:r>
            <a:endParaRPr lang="en-US" altLang="zh-CN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后自己</a:t>
            </a:r>
            <a:r>
              <a:rPr lang="zh-CN" altLang="en-US" b="1" dirty="0" smtClean="0"/>
              <a:t>尝试多种可行的思路来解决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不只是简单的解决，</a:t>
            </a:r>
            <a:r>
              <a:rPr lang="zh-CN" altLang="en-US" b="1" dirty="0" smtClean="0"/>
              <a:t>尽量把最佳的工程实践也落地到代码中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4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某客</a:t>
            </a:r>
            <a:r>
              <a:rPr lang="zh-CN" altLang="en-US" dirty="0"/>
              <a:t>户使用</a:t>
            </a:r>
            <a:r>
              <a:rPr lang="en-US" altLang="zh-CN" dirty="0"/>
              <a:t>wide and deep</a:t>
            </a:r>
            <a:r>
              <a:rPr lang="zh-CN" altLang="en-US" dirty="0"/>
              <a:t>模型做时间序列预测任务，希望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Sagemaker</a:t>
            </a:r>
            <a:r>
              <a:rPr lang="zh-CN" altLang="en-US" dirty="0"/>
              <a:t>的</a:t>
            </a:r>
            <a:r>
              <a:rPr lang="en-US" altLang="zh-CN" dirty="0"/>
              <a:t>transformer</a:t>
            </a:r>
            <a:r>
              <a:rPr lang="zh-CN" altLang="en-US" dirty="0"/>
              <a:t>对</a:t>
            </a:r>
            <a:r>
              <a:rPr lang="en-US" altLang="zh-CN" dirty="0" err="1"/>
              <a:t>tfrecord</a:t>
            </a:r>
            <a:r>
              <a:rPr lang="zh-CN" altLang="en-US" dirty="0"/>
              <a:t>文件做离线推理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痛</a:t>
            </a:r>
            <a:r>
              <a:rPr lang="zh-CN" altLang="en-US" dirty="0" smtClean="0"/>
              <a:t>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没有找到</a:t>
            </a:r>
            <a:r>
              <a:rPr lang="en-US" altLang="zh-CN" dirty="0" smtClean="0"/>
              <a:t>AWS</a:t>
            </a:r>
            <a:r>
              <a:rPr lang="zh-CN" altLang="en-US" dirty="0"/>
              <a:t>官</a:t>
            </a:r>
            <a:r>
              <a:rPr lang="zh-CN" altLang="en-US" dirty="0" smtClean="0"/>
              <a:t>方基</a:t>
            </a:r>
            <a:r>
              <a:rPr lang="zh-CN" altLang="en-US" dirty="0"/>
              <a:t>于表格数据转为</a:t>
            </a:r>
            <a:r>
              <a:rPr lang="en-US" altLang="zh-CN" dirty="0" err="1"/>
              <a:t>tfrecord</a:t>
            </a:r>
            <a:r>
              <a:rPr lang="zh-CN" altLang="en-US" dirty="0"/>
              <a:t>的</a:t>
            </a:r>
            <a:r>
              <a:rPr lang="en-US" altLang="zh-CN" dirty="0"/>
              <a:t>transformer</a:t>
            </a:r>
            <a:r>
              <a:rPr lang="zh-CN" altLang="en-US" dirty="0"/>
              <a:t>代</a:t>
            </a:r>
            <a:r>
              <a:rPr lang="zh-CN" altLang="en-US" dirty="0" smtClean="0"/>
              <a:t>码。</a:t>
            </a:r>
            <a:endParaRPr lang="en-US" altLang="zh-CN" dirty="0" smtClean="0"/>
          </a:p>
          <a:p>
            <a:pPr lvl="2"/>
            <a:r>
              <a:rPr lang="zh-CN" altLang="en-US" dirty="0"/>
              <a:t>后</a:t>
            </a:r>
            <a:r>
              <a:rPr lang="zh-CN" altLang="en-US" dirty="0" smtClean="0"/>
              <a:t>来碰巧发现</a:t>
            </a:r>
            <a:r>
              <a:rPr lang="en-US" altLang="zh-CN" dirty="0" err="1" smtClean="0"/>
              <a:t>sagemaker</a:t>
            </a:r>
            <a:r>
              <a:rPr lang="en-US" altLang="zh-CN" dirty="0"/>
              <a:t> </a:t>
            </a:r>
            <a:r>
              <a:rPr lang="en-US" altLang="zh-CN" dirty="0" smtClean="0"/>
              <a:t>code example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中其实有针对表格数据的</a:t>
            </a:r>
            <a:r>
              <a:rPr lang="en-US" altLang="zh-CN" dirty="0" err="1" smtClean="0"/>
              <a:t>tfrecord</a:t>
            </a:r>
            <a:r>
              <a:rPr lang="zh-CN" altLang="en-US" dirty="0"/>
              <a:t>格</a:t>
            </a:r>
            <a:r>
              <a:rPr lang="zh-CN" altLang="en-US" dirty="0" smtClean="0"/>
              <a:t>式的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的代码（尴尬！！）。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开始没有搜到这些，不过官方的代码中用的方法和我这里实现的方法不一样。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7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实现过程重放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720"/>
          </a:xfrm>
        </p:spPr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</a:t>
            </a:r>
            <a:r>
              <a:rPr lang="en-US" altLang="zh-CN" dirty="0" smtClean="0"/>
              <a:t>AWS</a:t>
            </a:r>
            <a:r>
              <a:rPr lang="zh-CN" altLang="en-US" dirty="0" smtClean="0"/>
              <a:t>官方对图片的</a:t>
            </a:r>
            <a:r>
              <a:rPr lang="en-US" altLang="zh-CN" dirty="0" err="1" smtClean="0"/>
              <a:t>tfrecord</a:t>
            </a:r>
            <a:r>
              <a:rPr lang="zh-CN" altLang="en-US" dirty="0" smtClean="0"/>
              <a:t>格式的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代码（</a:t>
            </a:r>
            <a:r>
              <a:rPr lang="en-US" altLang="zh-CN" dirty="0" err="1" smtClean="0"/>
              <a:t>singleRecord</a:t>
            </a:r>
            <a:r>
              <a:rPr lang="zh-CN" altLang="en-US" dirty="0" smtClean="0"/>
              <a:t>策略）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4" y="2692936"/>
            <a:ext cx="9628908" cy="35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728"/>
            <a:ext cx="10515600" cy="5181599"/>
          </a:xfrm>
        </p:spPr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参考前面的代码，我们知道需要打印</a:t>
            </a:r>
            <a:r>
              <a:rPr lang="en-US" altLang="zh-CN" dirty="0" err="1" smtClean="0"/>
              <a:t>example_feature</a:t>
            </a:r>
            <a:r>
              <a:rPr lang="zh-CN" altLang="en-US" dirty="0" smtClean="0"/>
              <a:t>才知道对应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中的字段格式并提取。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0891"/>
            <a:ext cx="105156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4888490"/>
          </a:xfrm>
        </p:spPr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前面利用</a:t>
            </a:r>
            <a:r>
              <a:rPr lang="en-US" altLang="zh-CN" dirty="0" err="1" smtClean="0"/>
              <a:t>tf.train.Example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来把单个</a:t>
            </a:r>
            <a:r>
              <a:rPr lang="en-US" altLang="zh-CN" dirty="0" err="1" smtClean="0"/>
              <a:t>tfrecord</a:t>
            </a:r>
            <a:r>
              <a:rPr lang="zh-CN" altLang="en-US" dirty="0" smtClean="0"/>
              <a:t>样本反序列化，适用的是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transformer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singleRecord</a:t>
            </a:r>
            <a:r>
              <a:rPr lang="zh-CN" altLang="en-US" dirty="0" smtClean="0"/>
              <a:t>策略。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那如果是使用</a:t>
            </a:r>
            <a:r>
              <a:rPr lang="en-US" altLang="zh-CN" dirty="0" err="1" smtClean="0"/>
              <a:t>multipleRecord</a:t>
            </a:r>
            <a:r>
              <a:rPr lang="zh-CN" altLang="en-US" dirty="0" smtClean="0"/>
              <a:t>策略的话，如何修改代码呢？我尝试了下面几种思路：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TF</a:t>
            </a:r>
            <a:r>
              <a:rPr lang="zh-CN" altLang="en-US" b="1" dirty="0" smtClean="0"/>
              <a:t>中是否有类似</a:t>
            </a:r>
            <a:r>
              <a:rPr lang="en-US" altLang="zh-CN" b="1" dirty="0" err="1" smtClean="0"/>
              <a:t>tf.train.Example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API</a:t>
            </a:r>
            <a:r>
              <a:rPr lang="zh-CN" altLang="en-US" b="1" dirty="0" smtClean="0"/>
              <a:t>来批量对</a:t>
            </a:r>
            <a:r>
              <a:rPr lang="en-US" altLang="zh-CN" b="1" dirty="0" err="1" smtClean="0"/>
              <a:t>tfrecord</a:t>
            </a:r>
            <a:r>
              <a:rPr lang="zh-CN" altLang="en-US" b="1" dirty="0" smtClean="0"/>
              <a:t>样本进行反序列化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对批量的</a:t>
            </a:r>
            <a:r>
              <a:rPr lang="en-US" altLang="zh-CN" b="1" dirty="0" err="1" smtClean="0"/>
              <a:t>tfrecord</a:t>
            </a:r>
            <a:r>
              <a:rPr lang="zh-CN" altLang="en-US" b="1" dirty="0" smtClean="0"/>
              <a:t>样本的二进制格式进行手动解析来切分</a:t>
            </a:r>
            <a:r>
              <a:rPr lang="en-US" altLang="zh-CN" b="1" dirty="0" err="1" smtClean="0"/>
              <a:t>tfrecord</a:t>
            </a:r>
            <a:r>
              <a:rPr lang="zh-CN" altLang="en-US" b="1" dirty="0" smtClean="0"/>
              <a:t>的边界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不确定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transformer</a:t>
            </a:r>
            <a:r>
              <a:rPr lang="zh-CN" altLang="en-US" dirty="0" smtClean="0"/>
              <a:t>对原始的</a:t>
            </a:r>
            <a:r>
              <a:rPr lang="en-US" altLang="zh-CN" dirty="0" err="1" smtClean="0"/>
              <a:t>tfrecord</a:t>
            </a:r>
            <a:r>
              <a:rPr lang="zh-CN" altLang="en-US" dirty="0" smtClean="0"/>
              <a:t>文件做批量读取后是否出了特殊处理。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我参考如下的开源的解析</a:t>
            </a:r>
            <a:r>
              <a:rPr lang="en-US" altLang="zh-CN" dirty="0" err="1" smtClean="0"/>
              <a:t>tfrecord</a:t>
            </a:r>
            <a:r>
              <a:rPr lang="zh-CN" altLang="en-US" dirty="0" smtClean="0"/>
              <a:t>文件的格式来解析并切分</a:t>
            </a:r>
            <a:r>
              <a:rPr lang="en-US" altLang="zh-CN" dirty="0" err="1" smtClean="0"/>
              <a:t>tfrecord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2" y="4498982"/>
            <a:ext cx="6483927" cy="215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2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863"/>
          </a:xfrm>
        </p:spPr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/>
          <a:lstStyle/>
          <a:p>
            <a:pPr lvl="2"/>
            <a:r>
              <a:rPr lang="zh-CN" altLang="en-US" b="1" dirty="0" smtClean="0"/>
              <a:t>直接把</a:t>
            </a:r>
            <a:r>
              <a:rPr lang="en-US" altLang="zh-CN" b="1" dirty="0" smtClean="0"/>
              <a:t>transformer</a:t>
            </a:r>
            <a:r>
              <a:rPr lang="zh-CN" altLang="en-US" b="1" dirty="0" smtClean="0"/>
              <a:t>批量传输的</a:t>
            </a:r>
            <a:r>
              <a:rPr lang="en-US" altLang="zh-CN" b="1" dirty="0" err="1" smtClean="0"/>
              <a:t>tfrecord</a:t>
            </a:r>
            <a:r>
              <a:rPr lang="zh-CN" altLang="en-US" b="1" dirty="0" smtClean="0"/>
              <a:t>样本保存为一个临时的</a:t>
            </a:r>
            <a:r>
              <a:rPr lang="en-US" altLang="zh-CN" b="1" dirty="0" err="1" smtClean="0"/>
              <a:t>tfrecord</a:t>
            </a:r>
            <a:r>
              <a:rPr lang="zh-CN" altLang="en-US" b="1" dirty="0" smtClean="0"/>
              <a:t>文件，然后对这个文件按照常规的方式使用</a:t>
            </a:r>
            <a:r>
              <a:rPr lang="en-US" altLang="zh-CN" b="1" dirty="0" err="1" smtClean="0"/>
              <a:t>tf.train.Example</a:t>
            </a:r>
            <a:r>
              <a:rPr lang="zh-CN" altLang="en-US" b="1" dirty="0" smtClean="0"/>
              <a:t>来逐条解析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2" y="2171010"/>
            <a:ext cx="9587345" cy="447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01534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使</a:t>
            </a:r>
            <a:r>
              <a:rPr lang="zh-CN" altLang="en-US" dirty="0" smtClean="0"/>
              <a:t>用第三种思路尝试成功了，但是</a:t>
            </a:r>
            <a:r>
              <a:rPr lang="zh-CN" altLang="en-US" b="1" dirty="0" smtClean="0"/>
              <a:t>有几个工程实践需要注意</a:t>
            </a:r>
            <a:r>
              <a:rPr lang="zh-CN" altLang="en-US" dirty="0" smtClean="0"/>
              <a:t>（前面提供的代码都已经考虑了这些）：</a:t>
            </a:r>
            <a:endParaRPr lang="en-US" altLang="zh-CN" dirty="0" smtClean="0"/>
          </a:p>
          <a:p>
            <a:pPr lvl="3"/>
            <a:r>
              <a:rPr lang="zh-CN" altLang="en-US" b="1" dirty="0" smtClean="0"/>
              <a:t>只是临时生成一个</a:t>
            </a:r>
            <a:r>
              <a:rPr lang="en-US" altLang="zh-CN" b="1" dirty="0" err="1" smtClean="0"/>
              <a:t>tfrecord</a:t>
            </a:r>
            <a:r>
              <a:rPr lang="zh-CN" altLang="en-US" b="1" dirty="0" smtClean="0"/>
              <a:t>文件可以吗？</a:t>
            </a:r>
            <a:endParaRPr lang="en-US" altLang="zh-CN" b="1" dirty="0"/>
          </a:p>
          <a:p>
            <a:pPr lvl="4"/>
            <a:r>
              <a:rPr lang="zh-CN" altLang="en-US" b="1" dirty="0" smtClean="0"/>
              <a:t>如果多个并发的</a:t>
            </a:r>
            <a:r>
              <a:rPr lang="en-US" altLang="zh-CN" b="1" dirty="0" smtClean="0"/>
              <a:t>transformer</a:t>
            </a:r>
            <a:r>
              <a:rPr lang="zh-CN" altLang="en-US" b="1" dirty="0" smtClean="0"/>
              <a:t>进程来读写同一个临时生成的</a:t>
            </a:r>
            <a:r>
              <a:rPr lang="en-US" altLang="zh-CN" b="1" dirty="0" err="1" smtClean="0"/>
              <a:t>tfrecord</a:t>
            </a:r>
            <a:r>
              <a:rPr lang="zh-CN" altLang="en-US" b="1" dirty="0"/>
              <a:t>文</a:t>
            </a:r>
            <a:r>
              <a:rPr lang="zh-CN" altLang="en-US" b="1" dirty="0" smtClean="0"/>
              <a:t>件会出问题。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用一个随机的文件来做。</a:t>
            </a:r>
            <a:endParaRPr lang="en-US" altLang="zh-CN" dirty="0" smtClean="0"/>
          </a:p>
          <a:p>
            <a:pPr lvl="3"/>
            <a:r>
              <a:rPr lang="zh-CN" altLang="en-US" b="1" dirty="0" smtClean="0"/>
              <a:t>如果在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循环中构造</a:t>
            </a:r>
            <a:r>
              <a:rPr lang="en-US" altLang="zh-CN" b="1" dirty="0" err="1" smtClean="0"/>
              <a:t>tf.train.Example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对象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4"/>
            <a:r>
              <a:rPr lang="zh-CN" altLang="en-US" dirty="0"/>
              <a:t>浪</a:t>
            </a:r>
            <a:r>
              <a:rPr lang="zh-CN" altLang="en-US" dirty="0" smtClean="0"/>
              <a:t>费太多的内存，在</a:t>
            </a:r>
            <a:r>
              <a:rPr lang="en-US" altLang="zh-CN" dirty="0" smtClean="0"/>
              <a:t>for</a:t>
            </a:r>
            <a:r>
              <a:rPr lang="zh-CN" altLang="en-US" dirty="0"/>
              <a:t>循</a:t>
            </a:r>
            <a:r>
              <a:rPr lang="zh-CN" altLang="en-US" dirty="0" smtClean="0"/>
              <a:t>环体外面构造</a:t>
            </a:r>
            <a:r>
              <a:rPr lang="en-US" altLang="zh-CN" dirty="0" err="1" smtClean="0"/>
              <a:t>tf.train.Example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对象，在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循环体内</a:t>
            </a:r>
            <a:r>
              <a:rPr lang="en-US" altLang="zh-CN" dirty="0" err="1" smtClean="0"/>
              <a:t>resue</a:t>
            </a:r>
            <a:r>
              <a:rPr lang="zh-CN" altLang="en-US" dirty="0" smtClean="0"/>
              <a:t>该对象。</a:t>
            </a:r>
            <a:endParaRPr lang="en-US" altLang="zh-CN" dirty="0" smtClean="0"/>
          </a:p>
          <a:p>
            <a:pPr lvl="3"/>
            <a:r>
              <a:rPr lang="zh-CN" altLang="en-US" b="1" dirty="0"/>
              <a:t>临</a:t>
            </a:r>
            <a:r>
              <a:rPr lang="zh-CN" altLang="en-US" b="1" dirty="0" smtClean="0"/>
              <a:t>时文件会不会把硬盘吃完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在提取到需要的字段后马上把临时文件删除。</a:t>
            </a:r>
            <a:endParaRPr lang="en-US" altLang="zh-CN" dirty="0" smtClean="0"/>
          </a:p>
          <a:p>
            <a:pPr lvl="3"/>
            <a:r>
              <a:rPr lang="zh-CN" altLang="en-US" b="1" dirty="0"/>
              <a:t>临</a:t>
            </a:r>
            <a:r>
              <a:rPr lang="zh-CN" altLang="en-US" b="1" dirty="0" smtClean="0"/>
              <a:t>时文件频繁的创建和删除会不会导致硬盘空间碎片化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4"/>
            <a:r>
              <a:rPr lang="zh-CN" altLang="en-US" dirty="0"/>
              <a:t>确</a:t>
            </a:r>
            <a:r>
              <a:rPr lang="zh-CN" altLang="en-US" dirty="0" smtClean="0"/>
              <a:t>实会有这样的问题，但是因为是离线推理，可能影响不大。</a:t>
            </a:r>
            <a:endParaRPr lang="en-US" altLang="zh-CN" dirty="0" smtClean="0"/>
          </a:p>
          <a:p>
            <a:pPr lvl="2"/>
            <a:r>
              <a:rPr lang="zh-CN" altLang="en-US" dirty="0"/>
              <a:t>官</a:t>
            </a:r>
            <a:r>
              <a:rPr lang="zh-CN" altLang="en-US" dirty="0" smtClean="0"/>
              <a:t>方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提供了直接对</a:t>
            </a:r>
            <a:r>
              <a:rPr lang="en-US" altLang="zh-CN" dirty="0" err="1" smtClean="0"/>
              <a:t>tfrecord</a:t>
            </a:r>
            <a:r>
              <a:rPr lang="zh-CN" altLang="en-US" dirty="0" smtClean="0"/>
              <a:t>的二进制文件格式解析的</a:t>
            </a:r>
            <a:r>
              <a:rPr lang="en-US" altLang="zh-CN" dirty="0" smtClean="0"/>
              <a:t>transformer code</a:t>
            </a:r>
            <a:r>
              <a:rPr lang="zh-CN" altLang="en-US" dirty="0" smtClean="0"/>
              <a:t>，那具体选择这个方案还是上面的这个方案呢？</a:t>
            </a:r>
            <a:endParaRPr lang="en-US" altLang="zh-CN" dirty="0" smtClean="0"/>
          </a:p>
          <a:p>
            <a:pPr lvl="3"/>
            <a:r>
              <a:rPr lang="zh-CN" altLang="en-US" b="1" dirty="0"/>
              <a:t>优</a:t>
            </a:r>
            <a:r>
              <a:rPr lang="zh-CN" altLang="en-US" b="1" dirty="0" smtClean="0"/>
              <a:t>先尝试官方的这个方案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/>
              <a:t>Batch record</a:t>
            </a:r>
            <a:r>
              <a:rPr lang="zh-CN" altLang="en-US" dirty="0"/>
              <a:t>的加速相对于</a:t>
            </a:r>
            <a:r>
              <a:rPr lang="en-US" altLang="zh-CN" dirty="0"/>
              <a:t>single record</a:t>
            </a:r>
            <a:r>
              <a:rPr lang="zh-CN" altLang="en-US" dirty="0"/>
              <a:t>提升几十</a:t>
            </a:r>
            <a:r>
              <a:rPr lang="zh-CN" altLang="en-US" dirty="0" smtClean="0"/>
              <a:t>倍（对于我的这个项目），因此</a:t>
            </a:r>
            <a:r>
              <a:rPr lang="zh-CN" altLang="en-US" b="1" dirty="0" smtClean="0"/>
              <a:t>尽量用</a:t>
            </a:r>
            <a:r>
              <a:rPr lang="en-US" altLang="zh-CN" b="1" dirty="0" smtClean="0"/>
              <a:t>batch record/multiple record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0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en-US" altLang="zh-CN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91508"/>
          </a:xfrm>
        </p:spPr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用</a:t>
            </a:r>
            <a:r>
              <a:rPr lang="en-US" altLang="zh-CN" b="1" dirty="0" err="1" smtClean="0"/>
              <a:t>Sagemaker</a:t>
            </a:r>
            <a:r>
              <a:rPr lang="en-US" altLang="zh-CN" b="1" dirty="0" smtClean="0"/>
              <a:t> transformer</a:t>
            </a:r>
            <a:r>
              <a:rPr lang="zh-CN" altLang="en-US" b="1" dirty="0" smtClean="0"/>
              <a:t>处理完之后，如何把预测结果和原始样本对齐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</a:t>
            </a:r>
            <a:r>
              <a:rPr lang="en-US" altLang="zh-CN" dirty="0" err="1" smtClean="0"/>
              <a:t>Tfrecord</a:t>
            </a:r>
            <a:r>
              <a:rPr lang="zh-CN" altLang="en-US" dirty="0" smtClean="0"/>
              <a:t>格式的文件，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join source</a:t>
            </a:r>
            <a:r>
              <a:rPr lang="zh-CN" altLang="en-US" dirty="0" smtClean="0"/>
              <a:t>功能。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Sagemaker</a:t>
            </a:r>
            <a:r>
              <a:rPr lang="en-US" altLang="zh-CN" dirty="0" smtClean="0"/>
              <a:t> transformer</a:t>
            </a:r>
            <a:r>
              <a:rPr lang="zh-CN" altLang="en-US" dirty="0" smtClean="0"/>
              <a:t>对于每个输入文件会单独对应一个输出文件，所以我们只需要保证单个文件中的样本和预测结果能对齐就可以。</a:t>
            </a:r>
            <a:endParaRPr lang="en-US" altLang="zh-CN" dirty="0" smtClean="0"/>
          </a:p>
          <a:p>
            <a:pPr lvl="2"/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inference.py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函数，而不是</a:t>
            </a:r>
            <a:r>
              <a:rPr lang="en-US" altLang="zh-CN" dirty="0" err="1" smtClean="0"/>
              <a:t>input_handler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output_handler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lvl="2"/>
            <a:r>
              <a:rPr lang="zh-CN" altLang="en-US" dirty="0"/>
              <a:t>本</a:t>
            </a:r>
            <a:r>
              <a:rPr lang="zh-CN" altLang="en-US" dirty="0" smtClean="0"/>
              <a:t>质上只要保证单个请求中的多个样本和结果对齐就可以。</a:t>
            </a:r>
            <a:endParaRPr lang="en-US" altLang="zh-CN" dirty="0" smtClean="0"/>
          </a:p>
          <a:p>
            <a:pPr lvl="3"/>
            <a:r>
              <a:rPr lang="en-US" altLang="zh-CN" b="1" dirty="0" err="1" smtClean="0"/>
              <a:t>Sagemaker</a:t>
            </a:r>
            <a:r>
              <a:rPr lang="zh-CN" altLang="en-US" b="1" dirty="0" smtClean="0"/>
              <a:t>会保证单个请求中的多个样本不会乱序返回结果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甚</a:t>
            </a:r>
            <a:r>
              <a:rPr lang="zh-CN" altLang="en-US" dirty="0" smtClean="0"/>
              <a:t>至可以修改原始样本携带样本的索引，然后在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中拼接索引。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4644761"/>
            <a:ext cx="8977744" cy="19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6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330"/>
          </a:xfrm>
        </p:spPr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/>
          <a:lstStyle/>
          <a:p>
            <a:pPr lvl="1"/>
            <a:r>
              <a:rPr lang="zh-CN" altLang="en-US" dirty="0" smtClean="0"/>
              <a:t>最后对齐后的结果类似如下（</a:t>
            </a:r>
            <a:r>
              <a:rPr lang="zh-CN" altLang="en-US" b="1" dirty="0" smtClean="0"/>
              <a:t>每个样本一行可读性更好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1953491"/>
            <a:ext cx="10113817" cy="445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2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1088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Theme</vt:lpstr>
      <vt:lpstr>利用SM transformer对tfrecord格式的表格数据做离线推理</vt:lpstr>
      <vt:lpstr>背景</vt:lpstr>
      <vt:lpstr>实现过程重放</vt:lpstr>
      <vt:lpstr>Continue…..</vt:lpstr>
      <vt:lpstr>Continue…..</vt:lpstr>
      <vt:lpstr>Continue…..</vt:lpstr>
      <vt:lpstr>Continue…..</vt:lpstr>
      <vt:lpstr>Continue……</vt:lpstr>
      <vt:lpstr>Continue…..</vt:lpstr>
      <vt:lpstr>Take away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利用SM transformer对tfrecord格式的表格数据做离线推理</dc:title>
  <dc:creator>Liang, Yuhui</dc:creator>
  <cp:lastModifiedBy>Liang, Yuhui</cp:lastModifiedBy>
  <cp:revision>91</cp:revision>
  <dcterms:created xsi:type="dcterms:W3CDTF">2020-09-23T05:29:17Z</dcterms:created>
  <dcterms:modified xsi:type="dcterms:W3CDTF">2020-09-23T15:35:55Z</dcterms:modified>
</cp:coreProperties>
</file>