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47410" y="1565275"/>
            <a:ext cx="5335905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rates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Reaction Rate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life/rection rate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Cross section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p>
            <a:r>
              <a:rPr lang="en-US" altLang="zh-CN"/>
              <a:t>The total reaction rate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宽屏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1st Year Project</vt:lpstr>
      <vt:lpstr>1st Week (5.10-17)</vt:lpstr>
      <vt:lpstr>Reproduction of solar flux</vt:lpstr>
      <vt:lpstr>Reaction Rate of H-</vt:lpstr>
      <vt:lpstr>PowerPoint 演示文稿</vt:lpstr>
      <vt:lpstr>PowerPoint 演示文稿</vt:lpstr>
      <vt:lpstr>PowerPoint 演示文稿</vt:lpstr>
      <vt:lpstr>2nd Week (5.17-24)</vt:lpstr>
      <vt:lpstr>Cross section of OH-, H2O-</vt:lpstr>
      <vt:lpstr>Half life against distance</vt:lpstr>
      <vt:lpstr>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53</cp:revision>
  <dcterms:created xsi:type="dcterms:W3CDTF">2018-05-17T16:38:00Z</dcterms:created>
  <dcterms:modified xsi:type="dcterms:W3CDTF">2018-05-23T19:41:32Z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