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ppt/ink/ink2603.xml" ContentType="application/inkml+xml"/>
  <Override PartName="/ppt/ink/ink2604.xml" ContentType="application/inkml+xml"/>
  <Override PartName="/ppt/ink/ink2605.xml" ContentType="application/inkml+xml"/>
  <Override PartName="/ppt/ink/ink2606.xml" ContentType="application/inkml+xml"/>
  <Override PartName="/ppt/ink/ink2607.xml" ContentType="application/inkml+xml"/>
  <Override PartName="/ppt/ink/ink2608.xml" ContentType="application/inkml+xml"/>
  <Override PartName="/ppt/ink/ink2609.xml" ContentType="application/inkml+xml"/>
  <Override PartName="/ppt/ink/ink2610.xml" ContentType="application/inkml+xml"/>
  <Override PartName="/ppt/ink/ink2611.xml" ContentType="application/inkml+xml"/>
  <Override PartName="/ppt/ink/ink2612.xml" ContentType="application/inkml+xml"/>
  <Override PartName="/ppt/ink/ink2613.xml" ContentType="application/inkml+xml"/>
  <Override PartName="/ppt/ink/ink2614.xml" ContentType="application/inkml+xml"/>
  <Override PartName="/ppt/ink/ink2615.xml" ContentType="application/inkml+xml"/>
  <Override PartName="/ppt/ink/ink2616.xml" ContentType="application/inkml+xml"/>
  <Override PartName="/ppt/ink/ink2617.xml" ContentType="application/inkml+xml"/>
  <Override PartName="/ppt/ink/ink2618.xml" ContentType="application/inkml+xml"/>
  <Override PartName="/ppt/ink/ink2619.xml" ContentType="application/inkml+xml"/>
  <Override PartName="/ppt/ink/ink2620.xml" ContentType="application/inkml+xml"/>
  <Override PartName="/ppt/ink/ink2621.xml" ContentType="application/inkml+xml"/>
  <Override PartName="/ppt/ink/ink2622.xml" ContentType="application/inkml+xml"/>
  <Override PartName="/ppt/ink/ink2623.xml" ContentType="application/inkml+xml"/>
  <Override PartName="/ppt/ink/ink2624.xml" ContentType="application/inkml+xml"/>
  <Override PartName="/ppt/ink/ink2625.xml" ContentType="application/inkml+xml"/>
  <Override PartName="/ppt/ink/ink2626.xml" ContentType="application/inkml+xml"/>
  <Override PartName="/ppt/ink/ink2627.xml" ContentType="application/inkml+xml"/>
  <Override PartName="/ppt/ink/ink2628.xml" ContentType="application/inkml+xml"/>
  <Override PartName="/ppt/ink/ink2629.xml" ContentType="application/inkml+xml"/>
  <Override PartName="/ppt/ink/ink2630.xml" ContentType="application/inkml+xml"/>
  <Override PartName="/ppt/ink/ink2631.xml" ContentType="application/inkml+xml"/>
  <Override PartName="/ppt/ink/ink2632.xml" ContentType="application/inkml+xml"/>
  <Override PartName="/ppt/ink/ink2633.xml" ContentType="application/inkml+xml"/>
  <Override PartName="/ppt/ink/ink2634.xml" ContentType="application/inkml+xml"/>
  <Override PartName="/ppt/ink/ink2635.xml" ContentType="application/inkml+xml"/>
  <Override PartName="/ppt/ink/ink2636.xml" ContentType="application/inkml+xml"/>
  <Override PartName="/ppt/ink/ink2637.xml" ContentType="application/inkml+xml"/>
  <Override PartName="/ppt/ink/ink2638.xml" ContentType="application/inkml+xml"/>
  <Override PartName="/ppt/ink/ink2639.xml" ContentType="application/inkml+xml"/>
  <Override PartName="/ppt/ink/ink2640.xml" ContentType="application/inkml+xml"/>
  <Override PartName="/ppt/ink/ink2641.xml" ContentType="application/inkml+xml"/>
  <Override PartName="/ppt/ink/ink2642.xml" ContentType="application/inkml+xml"/>
  <Override PartName="/ppt/ink/ink2643.xml" ContentType="application/inkml+xml"/>
  <Override PartName="/ppt/ink/ink2644.xml" ContentType="application/inkml+xml"/>
  <Override PartName="/ppt/ink/ink2645.xml" ContentType="application/inkml+xml"/>
  <Override PartName="/ppt/ink/ink2646.xml" ContentType="application/inkml+xml"/>
  <Override PartName="/ppt/ink/ink2647.xml" ContentType="application/inkml+xml"/>
  <Override PartName="/ppt/ink/ink2648.xml" ContentType="application/inkml+xml"/>
  <Override PartName="/ppt/ink/ink2649.xml" ContentType="application/inkml+xml"/>
  <Override PartName="/ppt/ink/ink2650.xml" ContentType="application/inkml+xml"/>
  <Override PartName="/ppt/ink/ink2651.xml" ContentType="application/inkml+xml"/>
  <Override PartName="/ppt/ink/ink2652.xml" ContentType="application/inkml+xml"/>
  <Override PartName="/ppt/ink/ink2653.xml" ContentType="application/inkml+xml"/>
  <Override PartName="/ppt/ink/ink2654.xml" ContentType="application/inkml+xml"/>
  <Override PartName="/ppt/ink/ink2655.xml" ContentType="application/inkml+xml"/>
  <Override PartName="/ppt/ink/ink2656.xml" ContentType="application/inkml+xml"/>
  <Override PartName="/ppt/ink/ink2657.xml" ContentType="application/inkml+xml"/>
  <Override PartName="/ppt/ink/ink2658.xml" ContentType="application/inkml+xml"/>
  <Override PartName="/ppt/ink/ink2659.xml" ContentType="application/inkml+xml"/>
  <Override PartName="/ppt/ink/ink2660.xml" ContentType="application/inkml+xml"/>
  <Override PartName="/ppt/ink/ink2661.xml" ContentType="application/inkml+xml"/>
  <Override PartName="/ppt/ink/ink2662.xml" ContentType="application/inkml+xml"/>
  <Override PartName="/ppt/ink/ink2663.xml" ContentType="application/inkml+xml"/>
  <Override PartName="/ppt/ink/ink2664.xml" ContentType="application/inkml+xml"/>
  <Override PartName="/ppt/ink/ink2665.xml" ContentType="application/inkml+xml"/>
  <Override PartName="/ppt/ink/ink2666.xml" ContentType="application/inkml+xml"/>
  <Override PartName="/ppt/ink/ink2667.xml" ContentType="application/inkml+xml"/>
  <Override PartName="/ppt/ink/ink2668.xml" ContentType="application/inkml+xml"/>
  <Override PartName="/ppt/ink/ink2669.xml" ContentType="application/inkml+xml"/>
  <Override PartName="/ppt/ink/ink2670.xml" ContentType="application/inkml+xml"/>
  <Override PartName="/ppt/ink/ink2671.xml" ContentType="application/inkml+xml"/>
  <Override PartName="/ppt/ink/ink2672.xml" ContentType="application/inkml+xml"/>
  <Override PartName="/ppt/ink/ink2673.xml" ContentType="application/inkml+xml"/>
  <Override PartName="/ppt/ink/ink2674.xml" ContentType="application/inkml+xml"/>
  <Override PartName="/ppt/ink/ink2675.xml" ContentType="application/inkml+xml"/>
  <Override PartName="/ppt/ink/ink2676.xml" ContentType="application/inkml+xml"/>
  <Override PartName="/ppt/ink/ink2677.xml" ContentType="application/inkml+xml"/>
  <Override PartName="/ppt/ink/ink2678.xml" ContentType="application/inkml+xml"/>
  <Override PartName="/ppt/ink/ink2679.xml" ContentType="application/inkml+xml"/>
  <Override PartName="/ppt/ink/ink2680.xml" ContentType="application/inkml+xml"/>
  <Override PartName="/ppt/ink/ink2681.xml" ContentType="application/inkml+xml"/>
  <Override PartName="/ppt/ink/ink2682.xml" ContentType="application/inkml+xml"/>
  <Override PartName="/ppt/ink/ink2683.xml" ContentType="application/inkml+xml"/>
  <Override PartName="/ppt/ink/ink2684.xml" ContentType="application/inkml+xml"/>
  <Override PartName="/ppt/ink/ink2685.xml" ContentType="application/inkml+xml"/>
  <Override PartName="/ppt/ink/ink2686.xml" ContentType="application/inkml+xml"/>
  <Override PartName="/ppt/ink/ink2687.xml" ContentType="application/inkml+xml"/>
  <Override PartName="/ppt/ink/ink2688.xml" ContentType="application/inkml+xml"/>
  <Override PartName="/ppt/ink/ink2689.xml" ContentType="application/inkml+xml"/>
  <Override PartName="/ppt/ink/ink2690.xml" ContentType="application/inkml+xml"/>
  <Override PartName="/ppt/ink/ink2691.xml" ContentType="application/inkml+xml"/>
  <Override PartName="/ppt/ink/ink2692.xml" ContentType="application/inkml+xml"/>
  <Override PartName="/ppt/ink/ink2693.xml" ContentType="application/inkml+xml"/>
  <Override PartName="/ppt/ink/ink2694.xml" ContentType="application/inkml+xml"/>
  <Override PartName="/ppt/ink/ink2695.xml" ContentType="application/inkml+xml"/>
  <Override PartName="/ppt/ink/ink2696.xml" ContentType="application/inkml+xml"/>
  <Override PartName="/ppt/ink/ink2697.xml" ContentType="application/inkml+xml"/>
  <Override PartName="/ppt/ink/ink2698.xml" ContentType="application/inkml+xml"/>
  <Override PartName="/ppt/ink/ink2699.xml" ContentType="application/inkml+xml"/>
  <Override PartName="/ppt/ink/ink2700.xml" ContentType="application/inkml+xml"/>
  <Override PartName="/ppt/ink/ink2701.xml" ContentType="application/inkml+xml"/>
  <Override PartName="/ppt/ink/ink2702.xml" ContentType="application/inkml+xml"/>
  <Override PartName="/ppt/ink/ink2703.xml" ContentType="application/inkml+xml"/>
  <Override PartName="/ppt/ink/ink2704.xml" ContentType="application/inkml+xml"/>
  <Override PartName="/ppt/ink/ink2705.xml" ContentType="application/inkml+xml"/>
  <Override PartName="/ppt/ink/ink2706.xml" ContentType="application/inkml+xml"/>
  <Override PartName="/ppt/ink/ink2707.xml" ContentType="application/inkml+xml"/>
  <Override PartName="/ppt/ink/ink2708.xml" ContentType="application/inkml+xml"/>
  <Override PartName="/ppt/ink/ink2709.xml" ContentType="application/inkml+xml"/>
  <Override PartName="/ppt/ink/ink2710.xml" ContentType="application/inkml+xml"/>
  <Override PartName="/ppt/ink/ink2711.xml" ContentType="application/inkml+xml"/>
  <Override PartName="/ppt/ink/ink2712.xml" ContentType="application/inkml+xml"/>
  <Override PartName="/ppt/ink/ink27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82" r:id="rId5"/>
    <p:sldId id="278" r:id="rId6"/>
    <p:sldId id="279" r:id="rId7"/>
    <p:sldId id="280" r:id="rId8"/>
    <p:sldId id="281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1" r:id="rId17"/>
    <p:sldId id="290" r:id="rId18"/>
    <p:sldId id="292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73" autoAdjust="0"/>
  </p:normalViewPr>
  <p:slideViewPr>
    <p:cSldViewPr snapToGrid="0">
      <p:cViewPr varScale="1">
        <p:scale>
          <a:sx n="67" d="100"/>
          <a:sy n="67" d="100"/>
        </p:scale>
        <p:origin x="6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0:46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8356,'0'0'9460,"0"132"-6963,0-70-512,0 0-288,0 1-176,0-8-385,0-13-592,5-8-367,0-13-161,6 0-16,-6-14-337,5 0-1728,6-7-2209,-1-14-3249,0-28-4002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0:50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10373,'0'0'16375,"21"21"-16375,-16-21-1184,0 0-1265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13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6371,'0'0'3972,"0"25"993,0-12-4190,4 211 8383,-4-214-8497,5 37 1063,-5-46-1652,0 0 0,1 1 1,-1-1-1,0 0 0,1 0 0,-1 1 0,1-1 1,-1 0-1,1 0 0,0 0 0,-1 0 0,1 0 1,0 0-1,0 0 0,0 0 0,-1 0 1,1 0-1,0 0 0,0 0 0,0-1 0,1 1 1,-1 0-1,0-1 0,0 1 0,0-1 0,0 1 1,1-1-1,-1 1 0,3-1 0,-2-1-51,-1 1 0,1-1 0,0 0-1,-1 0 1,1 0 0,-1 0 0,1-1-1,-1 1 1,1 0 0,-1-1 0,0 1-1,0-1 1,0 1 0,0-1 0,0 1-1,0-1 1,0 0 0,0 1 0,0-1-1,-1 0 1,1 0 0,0-3 0,4-8 35,19-28-44,2 2 0,1 0 1,2 2-1,47-47 0,-70 77-32,0 2 0,1-1-1,0 1 1,0 0 0,12-7 0,-18 12 23,1-1 1,-1 0 0,1 1 0,-1-1 0,1 1 0,-1 0 0,1-1 0,-1 1 0,1 0 0,-1 0 0,1 0 0,-1 0 0,1 0 0,0 0 0,-1 1 0,1-1-1,-1 0 1,1 1 0,-1-1 0,1 1 0,-1 0 0,1-1 0,-1 1 0,0 0 0,1 0 0,-1 0 0,0 0 0,0 0 0,0 0 0,0 0 0,0 0 0,0 1-1,0-1 1,0 0 0,0 1 0,1 2 0,7 15 389,-1 0 0,-1 1-1,-1 0 1,0 0-1,3 31 1,-8-39-500,-1-11 7,0-1 0,0 0 0,0 0-1,1 1 1,-1-1 0,0 0-1,0 1 1,0-1 0,0 0 0,0 0-1,0 1 1,0-1 0,0 0 0,0 1-1,0-1 1,-1 0 0,1 0 0,0 1-1,0-1 1,0 0 0,0 1 0,0-1-1,0 0 1,-1 0 0,1 1 0,0-1-1,0 0 1,0 0 0,-1 0 0,1 1-1,0-1 1,0 0 0,0 0 0,-1 0-1,1 0 1,0 0 0,-1 1 0,1-1-1,0 0 1,0 0 0,-1 0 0,1 0-1,0 0 1,0 0 0,-1 0-1,0 0 1,-4 1-2063,-14 5-6494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49.1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11589,'0'0'8396,"24"8"-7534,9 2-505,-2 0 95,0 1 0,39 20 0,-58-25-182,-2 0 0,1 1 0,-1 0 0,0 1 0,0 0 0,-1 0 0,0 1 0,0 0 0,9 15 0,-15-20-110,0 1-1,0-1 0,0 1 1,-1 0-1,0 0 0,0 0 1,0 0-1,-1 0 0,1 0 0,-1 1 1,-1-1-1,1 0 0,-1 1 1,0-1-1,0 1 0,0-1 0,-1 0 1,0 1-1,0-1 0,0 0 1,-1 0-1,1 0 0,-1 0 0,-5 10 1,-2-2-3,-1 1 1,0-1-1,0-1 1,-2 1 0,-22 18-1,8-11-132,-54 33 0,74-50-172,1 0 0,-1-1 1,0 1-1,0-1 0,0-1 1,0 1-1,0-1 0,-9 0 1,-6-1-3188,1-3-3708,8-2-5913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49.7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4578,'0'0'16656,"0"22"-14530,0-10-1758,0 31 1487,10 67-1,-2-42-516,0 71-1,-8-139-1424,0 1 0,0-1-1,0 0 1,-1 0-1,1 1 1,0-1 0,0 0-1,0 1 1,0-1 0,0 0-1,1 0 1,-1 1-1,0-1 1,0 0 0,0 1-1,0-1 1,0 0-1,0 0 1,0 1 0,0-1-1,1 0 1,-1 0-1,0 1 1,0-1 0,0 0-1,1 0 1,-1 0-1,0 1 1,0-1 0,0 0-1,1 0 1,-1 0 0,0 0-1,0 1 1,1-1-1,-1 0 1,0 0 0,1 0-1,-1 0 1,0 0-1,0 0 1,1 0 0,-1 0-1,0 0 1,1 0-1,-1 0 1,0 0 0,0 0-1,1 0 1,-1 0-1,0 0 1,1 0 0,-1-1-1,0 1 1,0 0 0,1 0-1,-1 0 1,1-1-1,0 0-612,0 0 0,1 0 1,-1 0-1,1 0 0,-1 0 0,0-1 0,0 1 0,0-1 0,0 1 0,0 0 0,1-3 0,13-33-7309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50.0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8244,'0'0'10503,"26"4"-8414,85 19-800,-108-22-1214,0 0 1,0-1-1,0 1 0,0 0 1,-1 1-1,1-1 1,0 0-1,0 1 0,-1-1 1,1 1-1,-1 0 1,1 0-1,-1 0 0,0 0 1,0 1-1,0-1 1,0 0-1,0 1 0,0-1 1,-1 1-1,1 0 1,-1 0-1,0 0 0,0-1 1,0 1-1,1 5 0,1 3 248,2 6 227,-2 1 1,0 0-1,-1 0 0,0 1 0,-2-1 1,0 0-1,-5 33 0,3-41-337,2-5-242,12-12-336,13-13-1588,0-1 1,-1-2 0,30-37-1,-6 8-4836,8-5-7316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50.5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9364,'0'0'17419,"20"11"-16136,64 34-426,-81-44-823,-1 1 0,1-1 0,-1 1-1,0 0 1,1 0 0,-1 0 0,0 0 0,0 0 0,0 0 0,0 1 0,-1-1 0,1 1 0,-1-1 0,1 1 0,-1 0 0,0-1 0,0 1 0,0 0 0,0 0 0,-1 0 0,1 0 0,-1 0 0,0 0 0,0 0 0,0 0 0,0 0 0,0-1 0,-2 7 0,1 5 112,1-4-94,-1-1 1,0 1 0,-1 0-1,0-1 1,0 1 0,-1-1-1,0 0 1,-1 0-1,-7 13 1,0-3 30,-1-1-1,0-1 1,-20 20-1,32-36-90,0-1-1,-1 0 1,1 0 0,-1 1-1,1-1 1,-1 0-1,1 1 1,-1-1 0,1 0-1,0 1 1,-1-1-1,1 1 1,0-1 0,0 1-1,-1-1 1,1 1 0,0-1-1,0 1 1,-1-1-1,1 1 1,0-1 0,0 1-1,0-1 1,0 1-1,0-1 1,0 1 0,0-1-1,0 1 1,0-1-1,0 1 1,0-1 0,0 1-1,0-1 1,1 1 0,-1-1-1,0 1 1,0-1-1,0 1 1,1-1 0,-1 1-1,0-1 1,1 1-1,-1-1 1,0 0 0,1 1-1,-1-1 1,1 1-1,-1-1 1,0 0 0,1 0-1,-1 1 1,1-1-1,-1 0 1,1 0 0,-1 1-1,1-1 1,-1 0 0,1 0-1,-1 0 1,1 0-1,0 0 1,-1 0 0,1 0-1,-1 0 1,1 0-1,50-1-846,-32 0 693,19 0 122,-17 0 45,0 1-1,29 4 0,-48-4-1,-1 0 0,0 1 0,0-1 0,1 1 1,-1 0-1,0-1 0,0 1 0,0 0 0,0 0 0,0 0 0,0 0 0,0 0 0,0 0 1,0 0-1,0 0 0,-1 0 0,1 0 0,0 0 0,-1 0 0,1 1 0,-1-1 0,1 0 0,-1 1 1,0-1-1,1 0 0,-1 0 0,0 1 0,0 1 0,0 46 410,0-31-124,-1-9-178,0 0-1,0 0 0,0 1 1,-1-1-1,-1 0 0,0 0 0,0 0 1,0-1-1,-1 1 0,-1-1 1,-9 15-1,-5 2 63,-1-2 1,-27 27-1,40-43-165,-2 0-869,8-7 701,1 0-1,0 0 0,-1 0 1,1 0-1,0 0 0,0 0 1,-1 0-1,1 0 0,0 0 1,0-1-1,-1 1 0,1 0 1,0 0-1,0 0 0,-1 0 1,1 0-1,0-1 0,0 1 1,0 0-1,-1 0 0,1-1 1,0 1-1,0 0 0,0 0 1,0 0-1,0-1 0,-1 1 1,1 0-1,0 0 0,0-1 1,0 1-1,0 0 0,0-1 1,0 1-1,0 0 0,0 0 1,0-1-1,0 1 0,0 0 1,0-1-1,0 1 0,0 0 1,0 0-1,0-1 0,1 1 1,-1-1-1,0-23-7184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50.9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4386,'0'0'16250,"0"2"-14025,2 70 3494,2-2-3955,1 78-1467,-5 57-36,1-204-229,-1-1-45,1 0 0,0 0 1,0-1-1,-1 1 0,1 0 0,0-1 0,-1 1 0,1-1 1,0 1-1,-1-1 0,1 1 0,0-1 0,-1 1 0,1-1 1,-1 0-1,1 1 0,-1-1 0,0 0 0,1 0 0,-1 1 1,0-1-1,1 0 0,-1 0 0,0 1 0,0-1 0,1 0 1,-1 0-1,0 0 0,0 1 0,0-1 0,0 0 0,-1-1 1,3-5-208,32-89-5909,-7 35-3079,-7 18-3777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51.2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 0 1121,'0'0'20420,"20"5"-18689,-3-1-1396,0 0 1,-1 1-1,17 7 1,-30-10-286,-1 0 0,0-1 0,0 1-1,0 0 1,0 0 0,-1 0 0,1 0 0,0 1 0,-1-1 0,0 0 0,1 1-1,-1-1 1,0 1 0,0-1 0,0 1 0,-1-1 0,1 1 0,-1 0 0,1-1-1,-1 1 1,0 0 0,0 2 0,0 5 174,0 0-1,-1 0 1,-1 0-1,-2 11 1,1-12-85,0 1 0,-1-1-1,0 0 1,0-1 0,-1 1 0,0-1 0,-1 0-1,-7 8 1,-57 57 621,65-68-728,2-3 4,0 1 0,1-1 1,0 1-1,-1 0 0,1-1 0,0 1 1,1 0-1,-1 0 0,0 1 0,1-1 1,0 0-1,-1 0 0,1 1 0,1-1 0,-1 1 1,0-1-1,1 1 0,0-1 0,0 1 1,0-1-1,0 1 0,0-1 0,2 7 1,-1-9-36,0-1 0,1 1 0,-1-1 0,0 0 0,1 1 1,-1-1-1,0 0 0,0 0 0,1 0 0,-1 0 0,0 0 1,1 0-1,-1 0 0,0 0 0,2-1 0,-1 1-3,2 0-11,0 0 0,0 0 1,0-1-1,0 0 1,0 1-1,0-2 1,0 1-1,0 0 0,0-1 1,0 0-1,-1 1 1,7-5-1,-2-1-150,-1 0 0,1 0 0,9-12-1,1-1-471,88-102-9529,-54 58-1511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51.6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60 0 10853,'0'0'11581,"-10"22"-9345,-27 72-851,34-88-1268,1 1 0,0-1 0,0 1 0,1-1 0,0 1 0,0 0 0,1-1 1,0 1-1,0 0 0,1 9 0,1-1 27,0 0 43,1 0 0,1 0 1,0 0-1,1-1 0,0 1 0,2-1 0,14 25 0,-12-23-120,0 0-1,-2 1 1,0 0 0,-1 0-1,6 25 1,-10-27-16,0 0 0,0 0-1,-2 0 1,-1 20 0,0-31-29,1 0 0,-1 0 1,0 0-1,0 0 0,0 0 0,-1 0 1,1-1-1,-1 1 0,-4 5 0,5-7-10,0-1 0,-1 1 0,1-1 0,0 1 0,-1-1 0,0 0-1,1 0 1,-1 0 0,0 0 0,0 0 0,1 0 0,-1 0 0,0 0 0,0-1-1,0 1 1,0-1 0,0 0 0,0 1 0,0-1 0,-3 0 0,-46 0 1589,50 0-1073,2-12-488,0 0-1,0 0 1,1 1 0,1-1 0,0 0 0,0 1 0,10-19 0,4-4 51,23-34 1,-10 19-66,90-144-3086,-116 186 2468,11-24-2195,-11 4-3873,-4 1-2523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52.3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2449,'0'0'16554,"0"26"-15257,0 361 7937,0-385-9202,1-2-245,-1 1 0,1-1 0,-1 0 1,0 0-1,1 0 0,-1 0 1,1 0-1,-1 0 0,1 0 1,-1 0-1,0 0 0,1 0 1,-1 0-1,1-1 0,-1 1 1,0 0-1,1 0 0,-1 0 1,1 0-1,-1-1 0,0 1 0,1 0 1,-1 0-1,1-1 0,0-2-691,1 0-1,0 0 1,-1 0-1,0 0 1,0 0 0,0 0-1,1-5 1,4-11-2666,13-28-5311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52.6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54 1 10325,'-3'33'4492,"-15"505"6978,16-486-10657,1-18-127,2 35 0,0-62-622,-1 1 0,1-1 0,1 0 0,0 1 0,0-1 0,0 0 0,1 0 0,0 0 0,0-1 0,6 10 0,-9-16-66,0 0 0,0 1 0,0-1 0,1 0 0,-1 1 0,0-1 0,0 0 0,1 0 0,-1 1 0,0-1 0,1 0 0,-1 0 0,0 1 0,1-1 0,-1 0 0,0 0 0,1 0 0,-1 0 0,0 1 0,1-1 0,-1 0 0,1 0 0,-1 0 0,0 0 0,1 0 0,-1 0 0,0 0 0,1 0 0,-1 0 0,1 0 0,-1 0 0,0 0 0,1-1 0,-1 1 0,0 0 0,1 0 0,-1 0 0,0 0 0,1-1 0,-1 1 0,0 0 0,1 0 0,-1-1 0,0 1 0,0 0 0,1 0 0,-1-1 0,0 1 0,1-1 0,9-19-110,-10 20 111,10-30-118,-1 0 1,-2-1 0,-1 0 0,-2 0 0,-1-1 0,-2-54 0,0 84 129,-1 1 0,0 0 0,0-1 0,0 1 1,0 0-1,0 0 0,-1-1 0,1 1 0,0 0 0,-1-1 1,1 1-1,-1 0 0,1 0 0,-1 0 0,1-1 1,-1 1-1,0 0 0,0 0 0,1 0 0,-1 0 1,0 0-1,-2-1 0,2 2 30,0-1 1,-1 1-1,1 0 0,-1 0 0,1 0 1,0 0-1,-1 0 0,1 0 1,-1 0-1,1 0 0,-1 1 0,1-1 1,0 1-1,-1-1 0,1 1 1,0-1-1,0 1 0,-1 0 1,1-1-1,0 1 0,-2 2 0,-4 2-39,0 1 0,1 0-1,0 0 1,-6 9 0,6-8-31,0 0 0,-1 0 0,0-1 0,-10 9 0,15-14-338,25-15-20043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53.1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61 0 5074,'0'0'18774,"13"21"-17288,42 69-451,-52-85-950,-1 1 0,1-1 0,-2 0 0,1 1 0,0-1 0,-1 1 0,0-1-1,0 1 1,-1 0 0,1-1 0,-1 1 0,0 0 0,-1-1 0,-1 8 0,0 4 167,0-5-86,0 0 0,-1 0 0,-1 0 0,0 0 0,0 0 0,-1-1 0,-1 1 0,0-1 0,-8 11 0,-4 3 55,-1 0-1,-34 33 0,79-72-436,42-16-1,-51 23 250,-9 4-7,1 0-1,-1 1 0,1 0 0,-1 0 0,1 1 1,0 0-1,-1 0 0,10 1 0,-17 0 229,-1 4 199,1 21-201,-1 0 0,-1 1 0,-1-1 1,-2 0-1,0 0 0,-2 0 0,-9 25 0,7-29-252,-1-1 0,-1 0 0,-1-1 0,-15 22 0,26-41 1,0 0 0,0 0 0,0 0 0,0 0 0,0-1 0,0 1 0,0 0 0,0 0 0,0 0 0,0 0 0,0 0 0,0-1 0,0 1 0,0 0 0,0 0 0,0 0 0,0 0 0,0-1 0,0 1 0,0 0 0,0 0 0,-1 0 0,1 0 0,0 0 0,0-1 0,0 1 0,0 0 0,0 0 0,0 0 0,0 0 0,0 0 0,-1 0 0,1 0 0,0 0 0,0-1 0,0 1 0,0 0 0,0 0 0,-1 0 0,1 0 0,0 0 0,0 0-1,0 0 1,0 0 0,0 0 0,-1 0 0,1 0 0,0 0 0,0 0 0,0 0 0,0 0 0,-1 0 0,1 0 0,0 0 0,0 0 0,0 0 0,0 0 0,0 0 0,-1 1 0,1-1 0,0 0 0,0 0 0,0 0 0,0 0 0,0 0 0,-1 0 0,1-15-265,0 15 195,0-38-2628,0 0-3898,0-10-3359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15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 3826,'0'0'14686,"-4"0"-12599,3 0-2021,1 0 0,-1 0 0,0 0 1,0 0-1,0 1 0,1-1 0,-1 0 1,0 0-1,0 1 0,1-1 0,-1 0 1,0 1-1,1-1 0,-1 1 0,1-1 0,-1 1 1,0-1-1,1 1 0,-1 0 0,1-1 1,-1 1-1,1 0 0,0-1 0,-1 1 0,1 0 1,0-1-1,-1 1 0,1 0 0,0 0 1,-1 1-1,-2 33 505,3-26-354,0 468 5628,0-462-5739,1 0-1,0 0 1,2 0 0,-1 0-1,2-1 1,0 1-1,1-1 1,10 22-1,-9-29-145,-2-11-175,1-16-165,-5 17 396,4-19-136,23-111-537,-23 120 576,1-1 1,0 1-1,1-1 1,0 1-1,1 1 0,1 0 1,12-16-1,-16 23 68,0 1 1,1 0-1,-1 0 0,1 0 0,0 1 0,0 0 1,0 0-1,1 0 0,-1 0 0,1 1 0,0 0 1,8-2-1,-11 3 46,0 0 1,0 1-1,0-1 1,0 1-1,0 0 1,0 0-1,0 0 1,0 0-1,0 0 1,0 1-1,0-1 1,0 1-1,0 0 1,0 0-1,0 0 1,0 1-1,0-1 1,-1 1-1,1-1 1,-1 1-1,1 0 1,-1 0-1,1 0 1,-1 0-1,2 3 1,0 0 20,0 0 36,0 0-1,0 0 1,0 1 0,-1 0 0,0-1-1,0 1 1,-1 1 0,1-1 0,-1 0-1,0 1 1,1 8 0,-2-3-38,-1-1 0,0 0 0,0 1-1,-1-1 1,-1 0 0,0 0 0,0 0 0,-1 0 0,0 0 0,-1 0 0,0-1 0,-1 1 0,0-1 0,-8 11 0,4-10-14,-1-1 0,0 0 0,0 0 0,-1-1 0,-12 9 0,16-14-318,1 0 1,-1 0-1,1-1 1,-1 0-1,0 0 1,0-1-1,0 0 0,-1 0 1,1-1-1,0 1 1,-11-1-1,18-1 90,0 0 0,-1 0 0,1 0-1,0 0 1,-1 0 0,1 0 0,0-1 0,0 1-1,-1 0 1,1 0 0,0 0 0,-1 0 0,1-1 0,0 1-1,0 0 1,0 0 0,-1 0 0,1-1 0,0 1 0,0 0-1,0 0 1,0-1 0,-1 1 0,1 0 0,0-1 0,0 1-1,0 0 1,0 0 0,0-1 0,0 1 0,0 0 0,0-1-1,0 1 1,0 0 0,0 0 0,0-1 0,0 1-1,0 0 1,0-1 0,0 1 0,0 0 0,0-1 0,0 1-1,1 0 1,-1-6-3791,0-13-5447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6:07.3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1 7908,'0'0'16965,"-1"18"-15479,-4 357 3788,4-341-5051,0-25-174,0 1 1,1-1 0,0 0 0,0 1 0,1-1-1,1 1 1,0-1 0,0 0 0,4 11-1,-5-18 88,-1-52-11441,0 24 2316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6:08.0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49 1 4738,'0'0'19657,"-5"22"-17512,-10 47-472,4 1 0,-4 99-1,14-136-1312,0-21-257,1 1 0,0-1 0,1 1 0,0-1 0,1 1 0,5 20 0,-5-33-607,-1-7-58,1-22-1114,1-7-2425,7-3-1483,9-3-2078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6:08.3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 12982,'0'0'15495,"174"13"-15255,-128-13-16,0-6-224,-10-8-464,-15 14-1281,-11-14-1728,-5 14-1346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6:08.6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58 0 96,'0'0'17205,"-10"22"-13315,-27 72-1582,35-89-2145,0 1 0,0-1 0,1 1 1,-1-1-1,1 1 0,1 0 0,-1-1 1,1 1-1,0 0 0,0 0 0,1-1 0,0 1 1,0 0-1,0-1 0,1 1 0,-1-1 1,2 1-1,-1-1 0,0 0 0,1 0 1,0 0-1,6 8 0,1-2 27,2 0 0,-1-1 0,1-1 0,1 1 0,0-2 0,18 10 0,-7-4 70,83 56-4,-91-59-235,-1 1 0,-1 1-1,0 0 1,19 25 0,-32-37 141,-15-1 481,-121 3 206,64 0-1607,1-2-3444,68-15-8329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6:09.4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344 202 4210,'0'0'11368,"-11"-20"-8458,-44-60-346,40 61-180,-28-28 0,37 43-2077,0 0-1,0 0 1,0 1 0,-1-1 0,1 1 0,-1 1-1,0-1 1,0 1 0,0 0 0,0 1 0,0 0-1,0 0 1,0 0 0,0 1 0,-14 1 0,18-1-290,0 1 1,0 0-1,0 0 0,0 0 1,1 1-1,-1-1 1,0 1-1,1-1 0,-1 1 1,1 0-1,-1 0 0,1 0 1,0 0-1,0 0 1,0 1-1,-2 3 0,-26 45-151,29-49 130,-4 12-9,1-1 1,0 1-1,1 1 0,0-1 1,1 0-1,1 1 0,1 27 1,0-39 19,0 0 0,0 0 0,0 0 1,1 0-1,-1 0 0,1 0 0,0 0 0,0 0 1,0 0-1,0 0 0,1 0 0,-1 0 0,1-1 1,0 1-1,-1-1 0,1 1 0,0-1 0,4 4 1,-2-3-2,0-1 1,0 1 0,0-1-1,1 1 1,-1-1 0,1-1-1,-1 1 1,1 0 0,0-1-1,9 1 1,-3-1-6,0 0-1,0-1 1,0 0 0,0-1 0,-1 0 0,1-1-1,0 0 1,-1-1 0,1 0 0,14-7 0,-10 2-37,0-2 0,0 1-1,-1-2 1,-1 0 0,0 0 0,0-1 0,-1-1 0,-1 0 0,0 0 0,-1-1 0,11-19 0,-20 29 106,-1 18 146,-7 24-62,-1 0 1,-25 67-1,5-18 108,16-47-226,2 1-1,1 1 0,2-1 0,-2 72 1,9-111-831,4-11-6502,-1 2 5173,12-20-6298,9-13-3739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6:09.6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77 0 6051,'0'0'10565,"-61"132"-7060,50-77-1792,6 7 160,5-13-96,0-1-513,31-13-591,0-7-465,10-14-48,5-8-160,0-6-16,5 0-144,-4-13-945,4-15-1472,-5 0-1153,-10-6-1856,-10-8-2498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6:09.8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262 0 9508,'0'0'8468,"-97"174"-5090,50-105-529,12 0-368,4-14-1136,5-6-1137,11-21-208,10-8-784,-1-13-2754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6:10.5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101 0 4738,'0'0'18390,"0"2"-16277,-3 42-907,-2-1 0,-1 1 1,-3-2-1,-19 61 0,10-40-892,-10 66 0,25-113-2627,4-34-4992,0-8 1751,-1-7-2674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6:11.2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1 1873,'0'0'20209,"23"3"-18376,73 14-606,-93-17-1135,0 0-1,0 1 1,0 0 0,0 0-1,0 0 1,0 0-1,0 0 1,-1 1-1,1-1 1,0 1 0,-1 0-1,1 0 1,-1 0-1,0 0 1,0 0 0,1 0-1,-1 0 1,-1 1-1,1-1 1,0 1 0,1 3-1,-1 0 72,-1-1 0,1 1 0,-2-1 0,1 1 0,-1-1 0,1 1 0,-1-1 0,-1 7 0,0 5 256,1-5-247,-1 0 1,-1 0-1,0 0 1,0 0-1,-1 0 1,-1 0-1,0-1 1,-1 1 0,0-1-1,-7 12 1,-8 8-104,-2 0 1,-25 27 0,23-29-35,-32 48-11,56-77-29,1-1 0,-1 1-1,0 0 1,0 0 0,0 0 0,0 0-1,1 0 1,-1 0 0,0 0 0,0 0 0,0 0-1,0 0 1,1 0 0,-1 0 0,0 0-1,0 0 1,0 0 0,1 0 0,-1 0 0,0 0-1,0 0 1,0 0 0,0 0 0,1 0 0,-1 0-1,0 1 1,0-1 0,0 0 0,0 0-1,0 0 1,1 0 0,-1 0 0,0 0 0,0 0-1,0 1 1,0-1 0,0 0 0,0 0 0,0 0-1,0 0 1,1 1 0,-1-1 0,0 0-1,0 0 1,0 0 0,0 0 0,0 1 0,0-1-1,0 0 1,0 0 0,0 0 0,0 1-1,0-1 1,0 0 0,0 0 0,0 0 0,0 0-1,0 1 1,-1-1 0,1 0 0,0 0 0,0 0-1,0 0 1,0 1 0,0-1 0,0 0-1,0 0 1,-1 0 0,1 0 0,18-4-332,14-12 40,-1-1 0,49-36 0,34-19-866,-83 56 539,48-17 0,-67 29 559,-1 1 0,1 0 0,0 1 0,0 0 0,1 1-1,-1 0 1,19 1 0,-27 1 100,-1 0-1,1 0 1,0 0-1,-1 1 1,1-1 0,-1 1-1,0 0 1,1 0-1,-1 0 1,0 0-1,0 0 1,0 1-1,-1 0 1,1-1 0,0 1-1,-1 0 1,0 0-1,0 0 1,0 1-1,3 5 1,14 18 792,-19-26-798,1-1 1,0 1-1,0 0 0,-1 0 0,1 0 1,0-1-1,0 1 0,0-1 1,0 1-1,0 0 0,0-1 1,0 0-1,0 1 0,0-1 0,1 1 1,-1-1-1,0 0 0,0 0 1,0 0-1,0 0 0,0 0 0,1 0 1,-1 0-1,0 0 0,0 0 1,0-1-1,0 1 0,0 0 1,0-1-1,0 1 0,0-1 0,0 1 1,0-1-1,0 1 0,0-1 1,0 0-1,0 1 0,0-1 1,0 0-1,-1 0 0,1 0 0,0 0 1,0-1-1,6-6 24,-2 0 0,1 0 1,-1-1-1,4-9 0,-3 7 78,-1 2-80,-1 0 0,1 0 0,-2-1 0,1 1 1,-1-1-1,-1 0 0,0 0 0,0 0 0,-1 0 0,0 0 0,-1 0 0,-1-19 0,0 27-36,1 0 1,-1 1-1,1-1 0,-1 0 0,0 1 0,1-1 0,-1 1 0,0 0 1,0-1-1,0 1 0,0 0 0,0-1 0,-1 1 0,1 0 0,0 0 1,0 0-1,-1 0 0,1 0 0,-1 0 0,1 0 0,-1 1 0,1-1 1,-1 0-1,0 1 0,1 0 0,-1-1 0,1 1 0,-1 0 0,0 0 0,1-1 1,-1 1-1,0 1 0,-1-1 0,-5 0 28,1 0 0,0 1 0,0 0 0,0 0 0,-1 1 0,1 0 0,-7 3 0,-9 6-68,0 2 0,1 0-1,1 1 1,0 2 0,-19 17-1,30-21 611,8-1-3363,2-10 2306,0 0-1,0 0 1,0 0-1,1 0 0,-1 0 1,0 0-1,1 0 1,-1-1-1,1 1 0,-1 0 1,1 0-1,0 0 1,-1-1-1,1 1 1,0 0-1,-1-1 0,1 1 1,0-1-1,0 1 1,0 0-1,-1-1 0,1 0 1,0 1-1,0-1 1,0 0-1,0 1 0,0-1 1,0 0-1,0 0 1,0 0-1,0 0 1,0 0-1,0 0 0,0 0 1,1 0-1,18 0-8558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06:19.843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2,'216'-2,"423"20,-280 21,946 80,-935-117,-179-5,251 21,-310-13,189-15,338-4,-463 15,45 15,-168-9,-5 1,-15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15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0 359 9732,'0'0'7268,"22"-12"-4117,-11 5-2791,8-4 117,0 0 0,0-2 0,-1 0 0,-1-1 1,0-1-1,24-28 0,-25 22-307,-1 1-1,0-2 1,-2 0-1,-1-1 1,-1 0 0,15-44-1,-25 67-118,-1-1 1,0 1-1,0-1 0,1 1 0,-1-1 0,0 1 1,0-1-1,0 1 0,1-1 0,-1 0 0,0 1 1,0-1-1,0 1 0,0-1 0,0 1 0,0-1 0,0 0 1,0 1-1,0-1 0,0 1 0,-1-1 0,1 1 1,0-1-1,0 0 0,-1 1 0,1-1 0,0 1 1,0-1-1,-1 1 0,1 0 0,-1-1 0,1 1 1,0-1-1,-1 1 0,1 0 0,-1-1 0,1 1 1,-1 0-1,1-1 0,-1 1 0,1 0 0,-1 0 1,1-1-1,-1 1 0,0 0 0,-1 0 79,0 0-1,0 1 1,-1-1-1,1 1 0,0 0 1,0-1-1,0 1 1,0 0-1,0 0 1,1 0-1,-3 2 1,-6 4-14,0 2 0,0-1 0,1 1 0,0 1 0,1-1 0,0 1 0,-7 12-1,-43 84 91,53-94-89,0-1-1,1 1 0,1 0 1,0 1-1,0-1 0,1 0 1,1 1-1,0 0 0,1 13 1,0-23-102,0-1 1,0 1-1,0 0 1,1-1-1,-1 1 1,1-1-1,0 1 1,0-1-1,0 0 1,0 1 0,0-1-1,0 0 1,0 0-1,1 0 1,-1 1-1,1-1 1,2 2-1,0-1 13,0 0 1,-1-1-1,1 1 0,0-1 0,1 0 0,-1 0 0,0 0 1,0-1-1,6 2 0,8 1 85,0-2 1,1 0 0,32 0-1,-47-2-99,8 0-2,0-1-1,0 0 1,0-1-1,0 0 1,0 0-1,0-2 1,-1 1-1,1-1 1,17-10-1,-22 10-309,0-1 0,0 1 0,-1-2 0,1 1 0,-1-1 0,6-7 0,-7 7-638,0 0 1,-1-1 0,0 0 0,0 0-1,0 0 1,5-15 0,-6-7-7133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06:21.423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61,'47'-3,"85"-14,-43 3,299-12,4 26,-195 2,768 16,310-5,-844-15,-234-13,-7 0,478 16,-664-1,0 0,0 0,0 0,0 0,0 0,0 1,0 0,0 0,0 0,0 0,-1 1,1-1,0 1,-1 0,5 3,3 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6:52.8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0 7059,'0'0'16490,"-4"14"-14350,4-11-2007,-5 17 592,1 0 0,0 0 0,0 37 0,4 180 1949,-5-200-2530,5-36-294,2-12-4932,8-16-240,9-18-1962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6:53.1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7251,'0'0'17334,"20"9"-15878,62 32-522,-77-39-855,-1 0 0,1 0 0,-1 1 0,0 0 1,0 0-1,0 0 0,0 1 0,0-1 0,-1 1 0,1 0 0,-1 0 0,0 0 1,0 0-1,-1 1 0,1-1 0,-1 1 0,0 0 0,0-1 0,2 10 0,-4-8-9,0 0 0,0 0-1,-1-1 1,1 1 0,-1 0 0,0 0-1,-1-1 1,1 1 0,-1-1-1,0 1 1,-1-1 0,1 0-1,-1 0 1,-4 7 0,-4 2 209,0-1 0,0 0-1,-22 19 1,19-19 84,-25 30 0,46-41-367,1 0 0,-1 0 0,1 0 0,0-1 1,0 0-1,7-1 0,3 1 33,-13 0-25,-1-1 0,1 0 0,0 0 1,-1 0-1,1 0 0,0 0 0,-1-1 0,1 0 0,0 0 0,-1 0 0,0-1 0,1 0 1,-1 0-1,8-4 0,4-8-220,0-1 0,-1 0 0,20-27 0,38-60-3992,-52 72 1748,16-22-5541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6:53.5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6947,'0'0'13054,"22"6"-10586,69 21-582,-88-27-1824,-1 1-1,0-1 0,0 1 1,0 0-1,0 0 1,0 0-1,0 0 1,0 0-1,0 0 0,0 0 1,0 1-1,-1-1 1,1 1-1,-1-1 1,1 1-1,-1 0 1,1 0-1,-1-1 0,0 1 1,0 0-1,0 0 1,0 0-1,0 0 1,0 1-1,-1-1 0,1 0 1,-1 0-1,1 0 1,-1 0-1,0 5 1,1 1 143,0 6-30,0 0-1,-1 0 0,0 0 0,-1 0 0,-1-1 0,0 1 0,-1 0 0,-1-1 0,0 1 0,0-1 0,-8 15 0,-7 8 373,-2-2 0,-40 53 0,60-86-571,15-2-456,-4-2 415,0 0 1,0 0-1,0-1 0,10-5 1,-13 5 46,1 0 0,0 0 0,0 1 1,1 1-1,-1-1 0,0 1 1,1 1-1,10-2 0,-18 3 27,1 0 1,-1 0-1,1 1 0,-1-1 1,1 0-1,-1 1 0,1-1 1,-1 0-1,1 1 0,-1 0 1,1-1-1,-1 1 0,0 0 1,1 0-1,-1 0 0,0 0 1,0 0-1,0 0 0,0 0 1,0 0-1,0 0 1,0 0-1,0 1 0,0-1 1,0 0-1,-1 1 0,1-1 1,0 1-1,-1-1 0,1 1 1,-1-1-1,1 3 0,0 6 116,0-1-1,0 1 1,-1 0-1,-2 13 1,1 2 129,1-3-140,0 0-1,-2-1 1,-1 1 0,-1-1 0,0 0 0,-2 0 0,0 0 0,-1-1 0,-1 0 0,-1 0 0,-1-1 0,-1 0 0,-20 26 0,31-43-188,-1-1 1,0 0-1,0 0 0,0 0 1,0 0-1,0 0 0,0 0 1,-1 0-1,1 0 0,0 0 1,0 0-1,-1 0 0,1-1 1,0 1-1,-1-1 0,1 1 1,-3 0-1,3-2-98,0 1 0,1-1 0,-1 1 0,0-1-1,1 0 1,-1 1 0,0-1 0,1 0 0,-1 0 0,1 0 0,-1 1 0,1-1-1,-1 0 1,1 0 0,0 0 0,0 0 0,-1 0 0,1 0 0,0 1 0,0-1-1,0 0 1,0 0 0,0 0 0,0 0 0,0 0 0,0 0 0,0 0 0,1-1-1,-1-42-10018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6:54.0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1905,'0'0'20537,"-5"132"-17431,5-49 127,-6-7-1648,6-7-641,0-13-672,0-15-240,0-27-64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6:54.4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 13606,'0'0'13617,"19"23"-12616,58 77-300,-73-95-657,-1 1 1,0-1-1,0 0 0,0 1 0,0 0 0,-1-1 1,0 1-1,0 0 0,-1 0 0,0 0 0,0 0 1,0 1-1,-1-1 0,0 0 0,0 0 0,-1 9 0,0 2 88,0-8-68,0-1 0,0 1 0,-1-1 0,0 0 0,0 1-1,-1-1 1,0 0 0,-1-1 0,1 1 0,-2 0 0,1-1 0,-10 12-1,5-9-16,0 0 0,-1-1-1,0 0 1,-1 0 0,0-1-1,0 0 1,-14 6 0,17-12-138,9-2 592,12 0-504,-1-1 0,1-1 0,0 0 0,0 0 0,-1-2 0,0 1 0,1-1-1,-1-1 1,-1-1 0,1 1 0,17-13 0,19-15-194,-17 11-2801,56-29 1,-40 29-5364,-5 1-3557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6:54.8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154 1 10405,'0'0'14999,"-23"18"-13209,-71 62-736,91-78-1028,0 1 1,0-1-1,1 1 1,-1 0-1,1 0 1,-1 0 0,1 0-1,0 0 1,0 1-1,0-1 1,1 1-1,-1-1 1,1 1 0,0-1-1,0 1 1,0 0-1,0 0 1,1-1-1,0 1 1,-1 6 0,1 2 10,0-5-20,-1 0 1,1 0 0,1 0 0,-1-1-1,1 1 1,0 0 0,1-1 0,-1 1-1,1-1 1,4 8 0,0-3-1,1 0 1,0-1-1,0 0 1,16 15-1,19 19 79,-15-16 171,-1 0 0,23 34 0,-43-53-196,0 0 1,0 0 0,-1 1 0,-1 0 0,1 0-1,-2 1 1,1-1 0,-1 1 0,-1 0 0,0-1 0,1 22-1,-4-31-50,1 0 0,-1 1 0,0-1 0,0 0-1,1 0 1,-1 0 0,0 0 0,0 0 0,0 0-1,0 0 1,-1 0 0,1-1 0,0 1 0,0 0-1,0-1 1,-1 1 0,1-1 0,0 1 0,-1-1-1,1 1 1,0-1 0,-1 0 0,-1 0-1,-1 2 42,-14 3 124,0 0 1,0-1 0,-1-1 0,-24 1-1,43-3-182,0-1 0,0 0 0,0 0 0,0 0 0,0 0 0,0 0 0,-1 0-1,1 0 1,0 0 0,0 0 0,0 0 0,0 0 0,0 0 0,0 0-1,0 1 1,0-1 0,-1 0 0,1 0 0,0 0 0,0 0 0,0 0-1,0 0 1,0 0 0,0 0 0,0 0 0,-1 0 0,1 0 0,0 0-1,0-1 1,0 1 0,0 0 0,0 0 0,0 0 0,0 0 0,-1 0-1,1 0 1,0 0 0,0 0 0,0 0 0,0 0 0,0 0 0,0 0-1,0 0 1,0-1 0,0 1 0,0 0 0,0 0 0,0 0 0,-1 0-1,1 0 1,0 0 0,0 0 0,0 0 0,0-1 0,0 1 0,0 0-1,0 0 1,0 0 0,0 0 0,0 0 0,0 0 0,0 0 0,0-1-1,0 1 1,0 0 0,1 0 0,6-5 112,-2 2-101,13-10-15,-1-1 0,0-1 0,-1 0 0,0-2 0,19-25 0,57-101 0,-85 133-78,0-1 0,-1 0 0,-1-1 0,0 1 0,0-1 0,-1 0 0,0 0 0,-1-1 0,-1 1 0,0-1 0,0-17 0,-2 28-74,1 0-1,-1 0 1,0 0 0,-1 0 0,1 0 0,0 0 0,-1 0 0,1-1 0,-1 1 0,1 1 0,-1-1 0,0 0 0,0 0 0,0 0 0,0 0-1,0 0 1,0 1 0,0-1 0,-1 0 0,1 1 0,-1 0 0,1-1 0,-1 1 0,0 0 0,1-1 0,-1 1 0,0 0 0,0 0 0,0 1-1,0-1 1,0 0 0,0 0 0,0 1 0,0 0 0,-3-1 0,-53-8-6755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6:56.4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1 5042,'0'0'16354,"0"30"-13528,0-10-2271,0 27 815,-2 1 1,-11 63-1,12-104-1232,-9 52 762,-5 109-1,15-167-1103,1-1-1,0 0 1,0 0 0,-1 0-1,1 0 1,0 0 0,0 0 0,-1 0-1,1 0 1,0 0 0,-1-1 0,1 1-1,0 0 1,-1 0 0,1-1 0,0 1-1,-1 0 1,1-1 0,0 1-1,-1 0 1,1-1 0,0 0 0,7-8-2056,-1-1 1,0 1 0,9-19 0,-2 3-1468,26-41-7043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6:56.7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0 3794,'-3'24'9513,"-19"140"-1552,7 24-3340,15 0-1358,0-181-3174,0 1-1,1 0 1,0-1 0,0 1-1,1-1 1,0 1 0,0-1-1,1 0 1,5 11 0,-6-15-88,0 0 0,0 0 0,0-1 0,1 1 0,-1-1 0,1 0 0,-1 0 0,1 0 0,0 0 0,0 0 0,0 0 0,0-1 0,0 1 0,0-1 0,0 0 0,0 0 0,0 0 0,1 0 0,-1-1 0,0 1 0,1-1 0,5 0 0,-6 0-13,0-1 1,-1 1-1,1-1 1,-1 0-1,1 1 0,-1-1 1,1 0-1,-1 0 1,0-1-1,0 1 1,1 0-1,-1-1 1,0 0-1,0 1 0,0-1 1,0 0-1,-1 0 1,1 0-1,0 0 1,-1 0-1,0 0 1,1-1-1,-1 1 0,0 0 1,0-1-1,1-4 1,3-7-61,-1-1 1,-1 0 0,2-21-1,-4 29 60,3-17-30,-2 0 1,0-1-1,-4-35 0,2 53 47,-1 1 0,-1-1 1,1 1-1,-1-1 0,0 1 0,-1 0 0,-5-11 0,7 14 9,-1 0-1,-1 0 1,1 1 0,0-1-1,-1 0 1,1 1 0,-1 0-1,0-1 1,0 1-1,0 0 1,0 1 0,0-1-1,0 0 1,0 1 0,-5-2-1,6 3 5,0-1 1,0 1-1,0 0 0,1 0 0,-1 0 1,0 0-1,0 0 0,0 1 0,1-1 1,-1 0-1,0 1 0,0-1 0,1 1 1,-1 0-1,0-1 0,1 1 0,-1 0 1,1 0-1,-1 0 0,1 0 0,0 0 1,-1 1-1,-1 1 0,-26 38 63,21-29-85,-12 15-60,8-11-132,1 1 0,1 0 0,-18 35 0,28-49-1666,10-7-8661,21-13 356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6:57.1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10485,'0'0'13838,"24"4"-12397,76 13-342,-98-17-1055,1 1 0,-1-1 0,1 1 1,-1 0-1,1 0 0,-1 0 0,0 0 0,1 0 0,-1 0 1,0 0-1,0 1 0,0-1 0,0 1 0,0 0 0,0 0 0,0 0 1,-1 0-1,1 0 0,1 2 0,-2-1 35,0 0 0,-1 0 0,1 0 0,-1 0 0,1 1 0,-1-1 0,0 0 0,0 0 0,0 0 0,-2 5 0,1 10 285,1-8-206,-1-1 1,-1 1-1,1-1 1,-1 0-1,-1 0 1,0 1-1,0-2 1,-1 1-1,0 0 1,-8 12 0,3-8-74,-1 0 1,0 0 0,0-1 0,-1 0 0,-21 17 0,23-22-46,31-23-330,1 2-1,0 0 0,1 2 0,1 1 0,49-16 1,-72 26 297,-1 1 0,1-1 0,-1 1 0,1 0 0,-1-1 0,1 1 0,0 0 0,-1 0 0,1 0 0,-1 0 0,1 0 0,0 0 0,-1 0 0,1 1 0,-1-1 0,1 1 0,-1-1 0,1 1 0,-1-1 0,1 1 0,-1 0 0,1 0 0,-1 0 0,0 0 0,0 0 0,1 0 0,-1 0 0,0 0 0,0 0 0,0 1 0,0-1 0,0 0 0,-1 1 0,1-1 0,0 1 0,0-1 0,-1 1 0,1-1 0,-1 1 0,0-1 0,1 2 1,1 9 242,-1-1 1,0 0 0,-1 0 0,-2 22 0,0-16-42,1-4-107,-1 1 1,-1 0-1,0-1 1,-1 0-1,0 1 1,-1-2-1,-10 21 1,-54 79 302,50-85-280,5-4-58,8-13-60,0 0 1,-1 0-1,1-1 0,-2 0 0,1-1 1,-1 0-1,-12 10 0,19-18-9,1 0-1,0 1 1,0-1-1,0 0 1,0 0 0,0 0-1,-1 0 1,1 0 0,0 0-1,0 0 1,0 0-1,0 0 1,-1 0 0,1 0-1,0 0 1,0 0 0,0 0-1,0 0 1,-1 0-1,1 0 1,0 0 0,0 0-1,0 0 1,0 0 0,0 0-1,-1 0 1,1 0-1,0 0 1,0 0 0,0 0-1,0-1 1,-1 1 0,1 0-1,0 0 1,0 0-1,0 0 1,0 0 0,0 0-1,0 0 1,0-1 0,0 1-1,-1 0 1,1 0-1,0 0 1,0 0 0,0-1-1,0 1 1,0 0 0,0 0-1,0 0 1,0 0-1,0-1 1,0 1 0,0 0-1,0 0 1,0-12-892,0 11 486,1-38-3602,3-14-5096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17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5410,'0'0'13879,"15"0"-12839,5 7-191,6-7-465,-5 0-336,-1 0 0,6 0-48,-6 0-800,1 0-1714,-11-7-2992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07:04.43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62,'1618'0,"-1541"-2,1-2,121-24,-134 17,127-6,67 19,-94 0,-91 2,113 20,21 2,339 25,-301-37,-63-6,79 4,-72-6,-66 8,-71-6,57 0,147 7,-119-5,32 3,218 6,-301-19,-54-1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7:46.7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62 0 10661,'0'0'4036,"-1"20"540,-3 339 6642,4-226-9774,0-132-1223,0-3-42,-10-312 253,11 286-432,-3-14 0,-3 99 0,5 353 0,0-418-679,-1 1 1,-1-1-1,0 1 0,-3-10 0,-15-37-9549,9 32-6740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7:48.85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 0 6547,'0'0'19508,"13"0"-16825,169 0 1279,-177 1-3957,0-1 1,0 1-1,0 0 0,0 0 0,-1 1 0,1-1 1,-1 1-1,1 0 0,-1 0 0,1 1 0,-1-1 0,0 1 1,7 6-1,6 3-11,-16-11 6,0 0 0,0 0 0,0 0 0,0 0 0,-1 0 0,1 0 0,0 1 0,-1-1 0,1 0 0,0 1 0,-1-1 0,1 0 0,-1 1 0,0-1 0,0 0 0,1 1 0,-1 1 0,0 29 0,-1-20 0,1-3 0,-1 0 0,0 1 0,-1-1 0,0 0 0,0 0 0,-1-1 0,0 1 0,0 0 0,-1-1 0,0 0 0,-1 0 0,0 0 0,0 0 0,-11 11 0,-6 5 0,-2-2 0,-50 37 0,50-42 0,1 2 0,-40 39 0,37-23 0,26-35 0,0 0 0,-1 0 0,1 1 0,0-1 0,0 0 0,0 0 0,0 0 0,0 0 0,0 1 0,-1-1 0,1 0 0,0 0 0,0 0 0,0 0 0,0 1 0,0-1 0,0 0 0,0 0 0,0 0 0,0 0 0,0 1 0,0-1 0,0 0 0,0 0 0,0 0 0,0 1 0,0-1 0,0 0 0,0 0 0,0 0 0,0 0 0,1 1 0,-1-1 0,0 0 0,0 0 0,0 0 0,0 0 0,0 1 0,0-1 0,0 0 0,1 0 0,-1 0 0,0 0 0,0 0 0,0 0 0,0 0 0,1 1 0,-1-1 0,0 0 0,0 0 0,0 0 0,0 0 0,1 0 0,-1 0 0,0 0 0,0 0 0,1 0 0,10 0 0,-10 0 0,116 1 0,230-8 0,-269 6-480,-98 1-3578,-10 0-7107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57.8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5 104 11333,'0'0'16437,"0"2"-15847,-2 101-546,0-34-11,2-1 0,13 88 1,-12-150-47,0 1-26,0-1 0,1 1 0,0 0 0,4 11-1,-5-16-19,0-1 0,-1 0-1,1 1 1,0-1-1,0 0 1,0 1 0,0-1-1,1 0 1,-1 0-1,0 0 1,0 0 0,1 0-1,-1 0 1,1 0-1,-1-1 1,1 1 0,-1 0-1,1-1 1,-1 1-1,1-1 1,-1 1 0,1-1-1,0 0 1,-1 0-1,3 0 1,-2 0 34,0 0-1,-1-1 1,1 1 0,0-1-1,0 1 1,-1-1 0,1 0 0,0 0-1,-1 0 1,1 0 0,-1 0-1,1 0 1,-1 0 0,1 0-1,-1-1 1,0 1 0,0 0 0,1-1-1,-1 1 1,0-1 0,0 0-1,1-2 1,18-46 197,-14 34-146,71-195 579,-59 171-672,1 1 0,2 0-1,44-58 1,-60 90-641,0 1-1,1-1 1,0 1 0,11-8 0,-14 12-626,0 0 1,0 0-1,1 0 1,-1 0-1,1 1 1,-1-1-1,6-1 1,6 2-8792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57.8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0 353 6371,'0'0'9780,"26"-29"-8299,83-97-675,-98 112-736,-1 0 1,1 0 0,-2-1-1,0-1 1,6-16-1,-11 22 82,-1 0-1,-1 0 1,1 0-1,-2 0 0,1-1 1,-1-19-1,-2 30-93,1-1 0,0 1 0,-1 0 1,1 0-1,0 0 0,-1 0 0,1-1 0,0 1 0,-1 0 0,1 0 0,0 0 1,-1 0-1,1 0 0,-1 0 0,1 0 0,0 0 0,-1 0 0,1 0 0,0 0 0,-1 0 1,1 0-1,-1 1 0,1-1 0,0 0 0,-1 0 0,1 0 0,0 0 0,-1 1 1,1-1-1,0 0 0,-1 0 0,1 1 0,0-1 0,0 0 0,-1 0 0,1 1 0,-7 5 15,1 1 0,0-1 0,0 1 0,1 1 0,0-1 0,0 1 0,1-1 0,-1 2 0,2-1 0,-5 14 0,-5 17-109,-6 42-1,11-45 153,1-4 179,1 0 0,2 1 0,0 56-1,4-88-276,1 1 1,-1 0-1,0 0 0,1 0 0,-1 0 0,1 0 0,0-1 0,-1 1 0,1 0 0,0-1 0,0 1 1,0 0-1,0-1 0,0 1 0,1-1 0,-1 0 0,0 1 0,1-1 0,-1 0 0,1 0 1,-1 0-1,1 0 0,0 0 0,-1 0 0,1 0 0,0-1 0,0 1 0,-1 0 0,1-1 0,4 1 1,0 0-21,1 0 1,-1 0 0,1-1-1,-1 0 1,1 0 0,0-1 0,-1 0-1,12-2 1,-8 0-86,-1-1-1,0 0 1,1-1 0,-1 0-1,-1 0 1,1-1 0,13-12-1,53-54-1365,-64 60 1166,151-188-8578,-158 195 8957,7-10-546,-7 11 3692,0 41-1322,-1 1-1,-4 64 1,-1-30-561,3-27-656,4-70-609,1 1 1,1 0-1,17-40 1,40-66-413,-51 108-1468,1 1-1,29-34 1,-30 39-368,13-12-3855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57.8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257 0 9268,'0'0'11000,"-28"32"-10021,-92 107-117,106-120-631,1 0 0,1 1 0,0 0 1,2 1-1,-13 34 0,16-37-90,4-9-92,-1-1 0,2 0 0,-1 1 0,1 0-1,1 0 1,-2 15 0,3-23-60,0 0 0,1-1 0,-1 1 1,0-1-1,0 1 0,1 0 0,-1-1 0,0 1 0,1-1 1,-1 1-1,1-1 0,-1 1 0,0-1 0,1 1 0,-1-1 0,1 0 1,-1 1-1,1-1 0,0 0 0,-1 1 0,1-1 0,-1 0 0,1 0 1,0 1-1,-1-1 0,1 0 0,-1 0 0,1 0 0,0 0 1,-1 0-1,1 0 0,0 0 0,-1 0 0,1 0 0,-1 0 0,1 0 1,0 0-1,-1-1 0,1 1 0,0 0 0,-1 0 0,1-1 1,28-10-314,-19 4 134,0 0-1,-1-1 1,0 0-1,-1 0 1,1-1-1,-2-1 1,10-14-1,-9 13-173,0 0-1,1 1 1,0-1-1,1 2 1,20-17-1,-30 26 361,0 0 1,0 0-1,1 0 0,-1-1 0,0 1 0,0 0 0,1 0 0,-1 0 1,0 0-1,0 0 0,1 0 0,-1 0 0,0 0 0,0 0 0,1 0 1,-1 0-1,0 0 0,0 0 0,1 0 0,-1 1 0,0-1 0,0 0 0,1 0 1,-1 0-1,0 0 0,0 0 0,0 0 0,1 1 0,-1-1 0,0 0 1,0 0-1,0 0 0,0 1 0,1-1 0,-1 0 0,0 0 0,0 0 1,0 1-1,0-1 0,0 0 0,0 0 0,0 1 0,0-1 0,0 0 1,0 0-1,1 1 0,-1-1 0,0 0 0,0 0 0,-1 1 0,4 18 44,-3-19-40,3 61 1017,-3-1 0,-2 1 0,-3-1 0,-17 84 0,6-72-396,-4-1-1,-40 95 1,60-165-646,0 0 0,0 0 0,0-1 1,0 1-1,-1 0 0,1 0 0,0-1 0,-1 1 0,1 0 0,0-1 0,-1 1 1,1-1-1,-1 1 0,1 0 0,-1-1 0,1 1 0,-1-1 0,1 1 0,-1-1 1,0 0-1,1 1 0,-1-1 0,0 1 0,1-1 0,-1 0 0,0 0 0,1 1 1,-1-1-1,0 0 0,0 0 0,1 0 0,-1 0 0,0 0 0,0 0 0,-1 0 1,1-1-159,0 0-1,-1 0 1,1 0 0,0-1 0,0 1 0,0 0 0,0-1 0,0 1 0,0 0 0,0-1 0,0 1 0,0-1 0,1 1-1,-2-4 1,-9-40-6449,1-9-3855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57.8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0 10949,'0'0'3714,"-15"167"576,10-64-2017,-1 8-128,1-7-368,-5-7-1009,10-21-768,0-20-80,0-29-2497,0-13-2450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57.8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0 362 6659,'0'0'12488,"28"-20"-11511,89-74-486,-104 82-463,0 0-1,-1-1 1,-1-1 0,0 0 0,13-21-1,-7 9-62,-16 25 37,6-10-152,0 0 0,10-20 1,-16 28 117,0 0 1,0 0-1,0-1 1,0 1-1,0 0 1,0-1 0,-1 1-1,0-1 1,0 1-1,0-1 1,0 1-1,0-1 1,-1 1 0,1-1-1,-2-4 1,1 7 44,1 1 0,-1-1 0,1 1 1,0-1-1,-1 1 0,1-1 0,-1 1 1,1-1-1,-1 1 0,0-1 0,1 1 1,-1 0-1,1-1 0,-1 1 0,0 0 1,1 0-1,-1-1 0,0 1 0,1 0 1,-1 0-1,0 0 0,0 0 0,1 0 1,-1 0-1,0 0 0,1 0 0,-1 0 0,0 0 1,1 0-1,-1 0 0,0 1 0,1-1 1,-1 0-1,0 1 0,1-1 0,-1 0 1,0 1-1,1-1 0,-1 0 0,1 1 1,-1-1-1,1 1 0,-1-1 0,1 1 1,-1 0-1,-27 27 440,7 9-149,1 2 0,2 0 0,-23 73 0,34-94-29,1-1-1,1 2 0,0-1 1,2 0-1,0 1 1,1 0-1,0 33 1,3-50-275,-1-1 1,0 0 0,0 1-1,1-1 1,-1 1 0,1-1-1,0 0 1,-1 0-1,1 1 1,0-1 0,-1 0-1,1 0 1,0 0-1,0 0 1,0 0 0,0 0-1,0 0 1,0 0 0,1 0-1,-1 0 1,0 0-1,0-1 1,1 1 0,-1 0-1,0-1 1,1 0 0,-1 1-1,0-1 1,1 0-1,-1 1 1,3-1 0,2 0-40,0 1 0,0-1 1,0-1-1,0 1 0,0-1 1,9-2-1,-4-1-152,0 0 0,0 0 1,-1-1-1,0 0 0,0-1 0,15-10 0,52-50-2210,-44 37 511,133-103-10875,-159 128 12341,-6 2 453,1 1 0,-1 0 0,1 0 0,-1 0 0,1 0 1,0 0-1,-1 0 0,1 1 0,0-1 0,0 1 0,0-1 0,-1 1 0,5 1 5513,-7 6-3900,1-5-699,-2 5 252,0 1 1,0 0-1,-1-1 1,-6 14-1,-37 57 2655,43-75-3683,0 2-935,-14 19 2768,10-22-4309,4-14-7145,3-25-1268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57.8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42 7459,'0'0'11814,"129"-34"-11846,-83 34-1713,5 0-3297,-5-7-4018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57.8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164 0 9412,'0'0'7428,"-128"153"-4371,102-98-912,16-6-1232,10-8-881,0-13-32,15-14-193,21-7-351,21-7-496,4-28-273,6-27-768,-5-15-3553,-6 1-6164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18.4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257 423 9124,'0'0'14228,"-24"9"-13097,9-5-1006,6-2-84,0 1 0,0 0 0,0 0 0,1 0 0,-1 1 0,1 1 0,0-1 0,0 1 0,1 1 0,-1-1 0,1 1 0,0 1 0,1-1 0,0 1 0,0 0 0,-10 15 0,5-1 193,-34 69 1394,41-80-1331,0 1-1,1-1 1,0 1-1,0 0 1,1 0-1,-1 20 1,4-30-286,-1-1 1,0 1 0,0 0 0,0 0 0,1-1-1,-1 1 1,0 0 0,1 0 0,-1-1-1,1 1 1,-1 0 0,1-1 0,-1 1-1,1-1 1,-1 1 0,1 0 0,-1-1-1,1 1 1,0-1 0,-1 0 0,1 1-1,0-1 1,0 0 0,-1 1 0,1-1 0,0 0-1,0 0 1,-1 1 0,1-1 0,0 0-1,0 0 1,1 0 0,31 0 137,-24 0-75,-5 0-59,-1 0 1,1-1 0,-1 1 0,1-1-1,-1 0 1,1 0 0,-1 0 0,1-1-1,-1 1 1,0-1 0,0 0 0,1 1-1,-1-1 1,0-1 0,-1 1 0,1 0-1,0-1 1,2-3 0,4-5 29,-1-1 0,0 0 0,8-19 0,-7 15-15,17-39-124,-3 0-1,-2-1 1,-2-2-1,-3 0 1,-2-1 0,-3 0-1,-3 0 1,-2-1-1,-2-62 1,-4 121 1046,-2 19-629,-10 59-54,3 0-1,1 89 1,7-129-214,0-7 83,2 0 0,5 40 1,-5-62-208,0-1 1,1 0 0,0 0 0,0 0 0,0 0 0,1 0 0,1 0-1,-1-1 1,1 1 0,0-1 0,0 0 0,1 0 0,-1 0 0,11 8-1,-14-13-210,0 0 0,1-1-1,0 1 1,-1-1-1,1 1 1,-1-1-1,1 1 1,-1-1 0,1 0-1,0 0 1,-1 0-1,1 0 1,0 0-1,2 0 1,11-6-5942,1-17-2597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57.8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121 0 6947,'-5'21'3767,"-60"255"5927,18 26-5739,46-286-3912,0-9-50,0 1-1,1 0 0,0-1 1,0 1-1,0 0 0,3 12 0,-2-19-7,-1-1-1,0 1 0,1-1 0,-1 0 0,0 1 0,1-1 1,-1 0-1,0 1 0,1-1 0,-1 0 0,0 0 0,1 0 1,-1 1-1,1-1 0,-1 0 0,1 0 0,-1 0 0,1 0 1,-1 0-1,1 1 0,-1-1 0,0 0 0,1 0 0,-1 0 0,1 0 1,-1 0-1,1-1 0,-1 1 0,1 0 0,-1 0 0,1 0 1,-1 0-1,0 0 0,1-1 0,-1 1 0,1 0 0,-1 0 1,1-1-1,17-12-618,54-98-540,-51 79 889,-8 11-40,0 2 0,19-20 0,-28 34 254,0 1-1,0 0 1,0 0 0,1 1 0,-1-1 0,1 1 0,0 0-1,0 0 1,1 0 0,-1 1 0,0 0 0,1 0-1,10-2 1,-15 4 79,1 0-1,-1 0 0,1 1 0,-1-1 1,1 0-1,-1 0 0,0 1 0,1-1 1,-1 1-1,0 0 0,1-1 1,-1 1-1,0 0 0,0 0 0,1-1 1,-1 1-1,0 0 0,0 0 0,0 0 1,0 1-1,0-1 0,0 0 0,-1 0 1,1 0-1,0 1 0,-1-1 1,1 0-1,-1 1 0,1-1 0,-1 0 1,1 1-1,-1-1 0,0 2 0,3 9 293,-1 0 0,-1 1-1,1 11 1,-1-12 170,4 192 4308,-5-189-4834,-3-18-1595,-10-20-1892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37.75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6675,'0'0'22090,"72"14"-21546,-36-14-271,0 0-241,-10-7-32,-1 7-1537,-4 0-3361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37.99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8308,'0'0'5066,"0"21"102,0 138 1045,0-145-5918,0 1-1,0 0 0,2-1 0,0 1 0,0-1 1,2 1-1,-1-1 0,2 0 0,0-1 1,1 1-1,0-1 0,1 0 0,13 19 1,-12-19-302,9 15 53,-16-27-66,0 0 1,0 0-1,-1 0 0,1 0 1,0 0-1,0 0 0,0 0 1,0-1-1,0 1 0,0 0 1,1 0-1,-1-1 0,0 1 1,0-1-1,0 1 0,1-1 0,1 1 1,-3-1-17,1 0-1,-1 0 1,1-1 0,-1 1 0,1 0 0,-1 0-1,1-1 1,-1 1 0,1 0 0,-1-1 0,1 1-1,-1 0 1,0-1 0,1 1 0,-1 0-1,0-1 1,1 1 0,-1-1 0,0 1 0,1-1-1,-1 1 1,0-1 0,0 1 0,0-1 0,1 1-1,-1-1 1,0 1 0,0-1 0,0 1 0,0-1-1,0 0 1,2-6-233,19-64-1949,13-39-4704,-4 34-2010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38.13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15 10421,'0'0'15879,"138"-7"-15799,-117 7-80,-1 0-3153,-4-7-3747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38.29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83 9668,'0'0'18633,"159"-41"-18233,-113 34-400,1-7-656,-1 7-3394,5-7-5298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38.48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 0 10053,'0'0'14470,"-10"132"-12293,31-90-736,9-8-641,11 8-304,6-15-191,-1 1-241,5-14-64,6-14-160,-6 0-1089,-5-21-2129,-15-20-2912,-11-8-3171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38.63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345 1 9284,'0'0'11958,"-88"124"-7988,47-61-1185,0 6-976,-5-14-1057,5-6-752,10-7-176,1-15-2769,4-20-6532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2.6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1 3954,'0'0'22117,"-5"0"-19935,-13 0-497,35 0-146,40 0-868,-30 0-677,37 2-1421,-62-2 1161,-1 1-1,1-1 1,-1 1-1,1 0 0,-1 0 1,0 0-1,1 0 1,-1 0-1,0 0 0,0 0 1,0 0-1,0 0 1,0 1-1,0-1 0,0 0 1,0 1-1,0-1 1,-1 1-1,1-1 0,0 1 1,-1-1-1,1 1 0,-1 0 1,0-1-1,0 1 1,1-1-1,-1 1 0,0 0 1,0 1-1,0-1-165,1 39-8199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2.9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1 11237,'0'0'11966,"8"29"-9256,-5-17-2433,62 190 2488,-44-143-2357,-2 1 0,-3 0 0,15 110 0,-31-136-273,1 5 1230,-19-50-736,-9-13-831,0-1-1,2-1 0,1-1 0,-37-54 1,59 77 18,-1 0 0,1 0 1,0 0-1,0 0 1,1 0-1,-1-1 0,1 1 1,0-1-1,-1-5 1,4-28-6172,6 6-1214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3.1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63 1056,'0'0'25356,"138"-41"-24267,-91 27-961,-1 7-128,-15 7-849,-6 0-2768,-15 0-2018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18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0 11861,'0'0'2722,"-16"21"1477,-53 70-757,59-78-2638,1 0 1,0 1-1,1-1 1,1 2-1,0-1 1,1 1-1,1 0 1,-5 22-1,8-32-669,1-1 1,1 1-1,-1 0 0,1-1 1,-1 1-1,2 7 0,-1-11-132,0 0-1,0 0 1,1-1-1,-1 1 1,0 0 0,1 0-1,-1 0 1,0-1-1,1 1 1,-1 0 0,1 0-1,-1-1 1,1 1-1,0 0 1,-1-1 0,1 1-1,0 0 1,-1-1-1,1 1 1,0-1 0,0 1-1,0-1 1,-1 0-1,1 1 1,0-1 0,0 0-1,0 0 1,0 1-1,0-1 1,-1 0 0,1 0-1,0 0 1,0 0-1,1 0 1,4 0-24,0-1 0,-1 0-1,1 0 1,0 0 0,-1 0 0,1-1 0,-1 0 0,1 0-1,-1 0 1,0-1 0,0 0 0,0 0 0,0 0-1,-1 0 1,1-1 0,-1 0 0,8-8 0,1-5-169,-1 0 0,0-1 1,14-30-1,-16 31-1,6-14-731,17-48 0,-32 71 954,1 22 625,0 0-1,1-1 1,0 1-1,11 25 1,-7-18-21,-4-13-500,0-1 0,0 1 1,1-1-1,0 0 0,0 0 0,9 10 0,-12-15-134,0-1-218,1-16-14660,6-5 4266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3.2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77 7908,'0'0'20137,"118"-28"-18969,-62 14-896,-4 7-272,-6 0-880,-16 1-2241,-4-1-3122,-16 0-4018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3.7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63 8452,'-2'22'5184,"1"-15"-4718,-11 164 7178,11-145-6505,0-12-210,1-1-1,0 1 0,2 17 1,-1-29-832,-1 1 0,0-1 1,1 0-1,-1 0 0,1 0 0,0 0 1,0 0-1,0 0 0,0 0 1,0 0-1,0 0 0,0 0 0,1 0 1,-1 0-1,1-1 0,-1 1 1,1-1-1,-1 1 0,1-1 0,0 1 1,0-1-1,0 0 0,0 0 0,0 0 1,4 1-1,-2-1-49,0 0-1,0 0 1,0-1-1,0 1 1,0-1-1,0 0 1,1 0 0,-1-1-1,0 1 1,0-1-1,0 0 1,0 0-1,0 0 1,0-1 0,0 1-1,-1-1 1,7-4-1,-5 2-11,0 0 0,0 0 0,0-1 0,0 0 0,-1 0 0,0-1 0,0 1-1,0-1 1,-1 0 0,3-6 0,2-6-5,-1-1 0,-1 0 0,-1-1 0,0 1 0,-2-1-1,2-31 1,-4 40-8,0 1 1,-2-1-1,1 0 0,-1 1 0,-4-18 0,3 24 80,1-1-1,-1 1 1,0 0-1,0 0 1,0 0-1,-1 0 1,1 0-1,-1 1 0,0-1 1,0 1-1,0-1 1,0 1-1,-1 0 1,0 1-1,1-1 1,-6-2-1,2 2-126,0 0-1,1 1 1,-1-1-1,-1 2 1,1-1-1,0 1 1,0 0-1,-1 1 1,1 0-1,-12 0 0,3 1-1041,10-2-2384,1-5-3527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9.8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1 7908,'0'0'16965,"-1"18"-15479,-4 357 3788,4-341-5051,0-25-174,0 1 1,1-1 0,0 0 0,0 1 0,1-1-1,1 1 1,0-1 0,0 0 0,4 11-1,-5-18 88,-1-52-11441,0 24 2316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9.8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49 1 4738,'0'0'19657,"-5"22"-17512,-10 47-472,4 1 0,-4 99-1,14-136-1312,0-21-257,1 1 0,0-1 0,1 1 0,0-1 0,1 1 0,5 20 0,-5-33-607,-1-7-58,1-22-1114,1-7-2425,7-3-1483,9-3-2078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9.8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 12982,'0'0'15495,"174"13"-15255,-128-13-16,0-6-224,-10-8-464,-15 14-1281,-11-14-1728,-5 14-1346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9.8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58 0 96,'0'0'17205,"-10"22"-13315,-27 72-1582,35-89-2145,0 1 0,0-1 0,1 1 1,-1-1-1,1 1 0,1 0 0,-1-1 1,1 1-1,0 0 0,0 0 0,1-1 0,0 1 1,0 0-1,0-1 0,1 1 0,-1-1 1,2 1-1,-1-1 0,0 0 0,1 0 1,0 0-1,6 8 0,1-2 27,2 0 0,-1-1 0,1-1 0,1 1 0,0-2 0,18 10 0,-7-4 70,83 56-4,-91-59-235,-1 1 0,-1 1-1,0 0 1,19 25 0,-32-37 141,-15-1 481,-121 3 206,64 0-1607,1-2-3444,68-15-8329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9.8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344 202 4210,'0'0'11368,"-11"-20"-8458,-44-60-346,40 61-180,-28-28 0,37 43-2077,0 0-1,0 0 1,0 1 0,-1-1 0,1 1 0,-1 1-1,0-1 1,0 1 0,0 0 0,0 1 0,0 0-1,0 0 1,0 0 0,0 1 0,-14 1 0,18-1-290,0 1 1,0 0-1,0 0 0,0 0 1,1 1-1,-1-1 1,0 1-1,1-1 0,-1 1 1,1 0-1,-1 0 0,1 0 1,0 0-1,0 0 1,0 1-1,-2 3 0,-26 45-151,29-49 130,-4 12-9,1-1 1,0 1-1,1 1 0,0-1 1,1 0-1,1 1 0,1 27 1,0-39 19,0 0 0,0 0 0,0 0 1,1 0-1,-1 0 0,1 0 0,0 0 0,0 0 1,0 0-1,0 0 0,1 0 0,-1 0 0,1-1 1,0 1-1,-1-1 0,1 1 0,0-1 0,4 4 1,-2-3-2,0-1 1,0 1 0,0-1-1,1 1 1,-1-1 0,1-1-1,-1 1 1,1 0 0,0-1-1,9 1 1,-3-1-6,0 0-1,0-1 1,0 0 0,0-1 0,-1 0 0,1-1-1,0 0 1,-1-1 0,1 0 0,14-7 0,-10 2-37,0-2 0,0 1-1,-1-2 1,-1 0 0,0 0 0,0-1 0,-1-1 0,-1 0 0,0 0 0,-1-1 0,11-19 0,-20 29 106,-1 18 146,-7 24-62,-1 0 1,-25 67-1,5-18 108,16-47-226,2 1-1,1 1 0,2-1 0,-2 72 1,9-111-831,4-11-6502,-1 2 5173,12-20-6298,9-13-3739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9.8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77 0 6051,'0'0'10565,"-61"132"-7060,50-77-1792,6 7 160,5-13-96,0-1-513,31-13-591,0-7-465,10-14-48,5-8-160,0-6-16,5 0-144,-4-13-945,4-15-1472,-5 0-1153,-10-6-1856,-10-8-2498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9.8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262 0 9508,'0'0'8468,"-97"174"-5090,50-105-529,12 0-368,4-14-1136,5-6-1137,11-21-208,10-8-784,-1-13-2754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9.8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101 0 4738,'0'0'18390,"0"2"-16277,-3 42-907,-2-1 0,-1 1 1,-3-2-1,-19 61 0,10-40-892,-10 66 0,25-113-2627,4-34-4992,0-8 1751,-1-7-2674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19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1 208 6115,'0'0'12029,"3"24"-7104,14 79-1491,-15-92-2745,1 1 0,0-1 0,8 19 1,-10-27-534,1 0 1,0 0-1,0 0 1,0 0 0,0 0-1,0 0 1,1 0-1,-1-1 1,1 1 0,4 2-1,-7-4-129,1-1 0,0 1-1,0-1 1,0 1 0,-1-1 0,1 0-1,0 1 1,0-1 0,0 0 0,0 1-1,0-1 1,0 0 0,0 0 0,0 0-1,0 0 1,0 0 0,0 0 0,-1 0-1,1 0 1,0-1 0,0 1 0,0 0-1,0 0 1,0-1 0,0 1 0,0 0-1,0-1 1,-1 1 0,1-1-1,0 0 1,0 1 0,-1-1 0,1 1-1,0-1 1,-1 0 0,1 0 0,0-1-1,3-4-7,0 0 0,-1 0 0,0-1-1,4-9 1,1-4 50,5-6-287,-1-1-1,-2 0 0,0 0 1,-2-1-1,-1 0 0,4-32 1,-5 9-4173,-2-1-3646,-3 12-4579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9.8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1 1873,'0'0'20209,"23"3"-18376,73 14-606,-93-17-1135,0 0-1,0 1 1,0 0 0,0 0-1,0 0 1,0 0-1,0 0 1,-1 1-1,1-1 1,0 1 0,-1 0-1,1 0 1,-1 0-1,0 0 1,0 0 0,1 0-1,-1 0 1,-1 1-1,1-1 1,0 1 0,1 3-1,-1 0 72,-1-1 0,1 1 0,-2-1 0,1 1 0,-1-1 0,1 1 0,-1-1 0,-1 7 0,0 5 256,1-5-247,-1 0 1,-1 0-1,0 0 1,0 0-1,-1 0 1,-1 0-1,0-1 1,-1 1 0,0-1-1,-7 12 1,-8 8-104,-2 0 1,-25 27 0,23-29-35,-32 48-11,56-77-29,1-1 0,-1 1-1,0 0 1,0 0 0,0 0 0,0 0-1,1 0 1,-1 0 0,0 0 0,0 0 0,0 0-1,0 0 1,1 0 0,-1 0 0,0 0-1,0 0 1,0 0 0,1 0 0,-1 0 0,0 0-1,0 0 1,0 0 0,0 0 0,1 0 0,-1 0-1,0 1 1,0-1 0,0 0 0,0 0-1,0 0 1,1 0 0,-1 0 0,0 0 0,0 0-1,0 1 1,0-1 0,0 0 0,0 0 0,0 0-1,0 0 1,1 1 0,-1-1 0,0 0-1,0 0 1,0 0 0,0 0 0,0 1 0,0-1-1,0 0 1,0 0 0,0 0 0,0 1-1,0-1 1,0 0 0,0 0 0,0 0 0,0 0-1,0 1 1,-1-1 0,1 0 0,0 0 0,0 0-1,0 0 1,0 1 0,0-1 0,0 0-1,0 0 1,-1 0 0,1 0 0,18-4-332,14-12 40,-1-1 0,49-36 0,34-19-866,-83 56 539,48-17 0,-67 29 559,-1 1 0,1 0 0,0 1 0,0 0 0,1 1-1,-1 0 1,19 1 0,-27 1 100,-1 0-1,1 0 1,0 0-1,-1 1 1,1-1 0,-1 1-1,0 0 1,1 0-1,-1 0 1,0 0-1,0 0 1,0 1-1,-1 0 1,1-1 0,0 1-1,-1 0 1,0 0-1,0 0 1,0 1-1,3 5 1,14 18 792,-19-26-798,1-1 1,0 1-1,0 0 0,-1 0 0,1 0 1,0-1-1,0 1 0,0-1 1,0 1-1,0 0 0,0-1 1,0 0-1,0 1 0,0-1 0,1 1 1,-1-1-1,0 0 0,0 0 1,0 0-1,0 0 0,0 0 0,1 0 1,-1 0-1,0 0 0,0 0 1,0-1-1,0 1 0,0 0 1,0-1-1,0 1 0,0-1 0,0 1 1,0-1-1,0 1 0,0-1 1,0 0-1,0 1 0,0-1 1,0 0-1,-1 0 0,1 0 0,0 0 1,0-1-1,6-6 24,-2 0 0,1 0 1,-1-1-1,4-9 0,-3 7 78,-1 2-80,-1 0 0,1 0 0,-2-1 0,1 1 1,-1-1-1,-1 0 0,0 0 0,0 0 0,-1 0 0,0 0 0,-1 0 0,-1-19 0,0 27-36,1 0 1,-1 1-1,1-1 0,-1 0 0,0 1 0,1-1 0,-1 1 0,0 0 1,0-1-1,0 1 0,0 0 0,0-1 0,-1 1 0,1 0 0,0 0 1,0 0-1,-1 0 0,1 0 0,-1 0 0,1 0 0,-1 1 0,1-1 1,-1 0-1,0 1 0,1 0 0,-1-1 0,1 1 0,-1 0 0,0 0 0,1-1 1,-1 1-1,0 1 0,-1-1 0,-5 0 28,1 0 0,0 1 0,0 0 0,0 0 0,-1 1 0,1 0 0,-7 3 0,-9 6-68,0 2 0,1 0-1,1 1 1,0 2 0,-19 17-1,30-21 611,8-1-3363,2-10 2306,0 0-1,0 0 1,0 0-1,1 0 0,-1 0 1,0 0-1,1 0 1,-1-1-1,1 1 0,-1 0 1,1 0-1,0 0 1,-1-1-1,1 1 1,0 0-1,-1-1 0,1 1 1,0-1-1,0 1 1,0 0-1,-1-1 0,1 0 1,0 1-1,0-1 1,0 0-1,0 1 0,0-1 1,0 0-1,0 0 1,0 0-1,0 0 1,0 0-1,0 0 0,0 0 1,1 0-1,18 0-8558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9.8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0 7059,'0'0'16490,"-4"14"-14350,4-11-2007,-5 17 592,1 0 0,0 0 0,0 37 0,4 180 1949,-5-200-2530,5-36-294,2-12-4932,8-16-240,9-18-1962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9.8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7251,'0'0'17334,"20"9"-15878,62 32-522,-77-39-855,-1 0 0,1 0 0,-1 1 0,0 0 1,0 0-1,0 0 0,0 1 0,0-1 0,-1 1 0,1 0 0,-1 0 0,0 0 1,0 0-1,-1 1 0,1-1 0,-1 1 0,0 0 0,0-1 0,2 10 0,-4-8-9,0 0 0,0 0-1,-1-1 1,1 1 0,-1 0 0,0 0-1,-1-1 1,1 1 0,-1-1-1,0 1 1,-1-1 0,1 0-1,-1 0 1,-4 7 0,-4 2 209,0-1 0,0 0-1,-22 19 1,19-19 84,-25 30 0,46-41-367,1 0 0,-1 0 0,1 0 0,0-1 1,0 0-1,7-1 0,3 1 33,-13 0-25,-1-1 0,1 0 0,0 0 1,-1 0-1,1 0 0,0 0 0,-1-1 0,1 0 0,0 0 0,-1 0 0,0-1 0,1 0 1,-1 0-1,8-4 0,4-8-220,0-1 0,-1 0 0,20-27 0,38-60-3992,-52 72 1748,16-22-5541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9.8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6947,'0'0'13054,"22"6"-10586,69 21-582,-88-27-1824,-1 1-1,0-1 0,0 1 1,0 0-1,0 0 1,0 0-1,0 0 1,0 0-1,0 0 0,0 0 1,0 1-1,-1-1 1,1 1-1,-1-1 1,1 1-1,-1 0 1,1 0-1,-1-1 0,0 1 1,0 0-1,0 0 1,0 0-1,0 0 1,0 1-1,-1-1 0,1 0 1,-1 0-1,1 0 1,-1 0-1,0 5 1,1 1 143,0 6-30,0 0-1,-1 0 0,0 0 0,-1 0 0,-1-1 0,0 1 0,-1 0 0,-1-1 0,0 1 0,0-1 0,-8 15 0,-7 8 373,-2-2 0,-40 53 0,60-86-571,15-2-456,-4-2 415,0 0 1,0 0-1,0-1 0,10-5 1,-13 5 46,1 0 0,0 0 0,0 1 1,1 1-1,-1-1 0,0 1 1,1 1-1,10-2 0,-18 3 27,1 0 1,-1 0-1,1 1 0,-1-1 1,1 0-1,-1 1 0,1-1 1,-1 0-1,1 1 0,-1 0 1,1-1-1,-1 1 0,0 0 1,1 0-1,-1 0 0,0 0 1,0 0-1,0 0 0,0 0 1,0 0-1,0 0 1,0 0-1,0 1 0,0-1 1,0 0-1,-1 1 0,1-1 1,0 1-1,-1-1 0,1 1 1,-1-1-1,1 3 0,0 6 116,0-1-1,0 1 1,-1 0-1,-2 13 1,1 2 129,1-3-140,0 0-1,-2-1 1,-1 1 0,-1-1 0,0 0 0,-2 0 0,0 0 0,-1-1 0,-1 0 0,-1 0 0,-1-1 0,-1 0 0,-20 26 0,31-43-188,-1-1 1,0 0-1,0 0 0,0 0 1,0 0-1,0 0 0,0 0 1,-1 0-1,1 0 0,0 0 1,0 0-1,-1 0 0,1-1 1,0 1-1,-1-1 0,1 1 1,-3 0-1,3-2-98,0 1 0,1-1 0,-1 1 0,0-1-1,1 0 1,-1 1 0,0-1 0,1 0 0,-1 0 0,1 0 0,-1 1 0,1-1-1,-1 0 1,1 0 0,0 0 0,0 0 0,-1 0 0,1 0 0,0 1 0,0-1-1,0 0 1,0 0 0,0 0 0,0 0 0,0 0 0,0 0 0,0 0 0,1-1-1,-1-42-10018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9.8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1905,'0'0'20537,"-5"132"-17431,5-49 127,-6-7-1648,6-7-641,0-13-672,0-15-240,0-27-64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9.8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 13606,'0'0'13617,"19"23"-12616,58 77-300,-73-95-657,-1 1 1,0-1-1,0 0 0,0 1 0,0 0 0,-1-1 1,0 1-1,0 0 0,-1 0 0,0 0 0,0 0 1,0 1-1,-1-1 0,0 0 0,0 0 0,-1 9 0,0 2 88,0-8-68,0-1 0,0 1 0,-1-1 0,0 0 0,0 1-1,-1-1 1,0 0 0,-1-1 0,1 1 0,-2 0 0,1-1 0,-10 12-1,5-9-16,0 0 0,-1-1-1,0 0 1,-1 0 0,0-1-1,0 0 1,-14 6 0,17-12-138,9-2 592,12 0-504,-1-1 0,1-1 0,0 0 0,0 0 0,-1-2 0,0 1 0,1-1-1,-1-1 1,-1-1 0,1 1 0,17-13 0,19-15-194,-17 11-2801,56-29 1,-40 29-5364,-5 1-3557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9.8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154 1 10405,'0'0'14999,"-23"18"-13209,-71 62-736,91-78-1028,0 1 1,0-1-1,1 1 1,-1 0-1,1 0 1,-1 0 0,1 0-1,0 0 1,0 1-1,0-1 1,1 1-1,-1-1 1,1 1 0,0-1-1,0 1 1,0 0-1,0 0 1,1-1-1,0 1 1,-1 6 0,1 2 10,0-5-20,-1 0 1,1 0 0,1 0 0,-1-1-1,1 1 1,0 0 0,1-1 0,-1 1-1,1-1 1,4 8 0,0-3-1,1 0 1,0-1-1,0 0 1,16 15-1,19 19 79,-15-16 171,-1 0 0,23 34 0,-43-53-196,0 0 1,0 0 0,-1 1 0,-1 0 0,1 0-1,-2 1 1,1-1 0,-1 1 0,-1 0 0,0-1 0,1 22-1,-4-31-50,1 0 0,-1 1 0,0-1 0,0 0-1,1 0 1,-1 0 0,0 0 0,0 0 0,0 0-1,0 0 1,-1 0 0,1-1 0,0 1 0,0 0-1,0-1 1,-1 1 0,1-1 0,0 1 0,-1-1-1,1 1 1,0-1 0,-1 0 0,-1 0-1,-1 2 42,-14 3 124,0 0 1,0-1 0,-1-1 0,-24 1-1,43-3-182,0-1 0,0 0 0,0 0 0,0 0 0,0 0 0,0 0 0,-1 0-1,1 0 1,0 0 0,0 0 0,0 0 0,0 0 0,0 0 0,0 0-1,0 1 1,0-1 0,-1 0 0,1 0 0,0 0 0,0 0 0,0 0-1,0 0 1,0 0 0,0 0 0,0 0 0,-1 0 0,1 0 0,0 0-1,0-1 1,0 1 0,0 0 0,0 0 0,0 0 0,0 0 0,-1 0-1,1 0 1,0 0 0,0 0 0,0 0 0,0 0 0,0 0 0,0 0-1,0 0 1,0-1 0,0 1 0,0 0 0,0 0 0,0 0 0,-1 0-1,1 0 1,0 0 0,0 0 0,0 0 0,0-1 0,0 1 0,0 0-1,0 0 1,0 0 0,0 0 0,0 0 0,0 0 0,0 0 0,0-1-1,0 1 1,0 0 0,1 0 0,6-5 112,-2 2-101,13-10-15,-1-1 0,0-1 0,-1 0 0,0-2 0,19-25 0,57-101 0,-85 133-78,0-1 0,-1 0 0,-1-1 0,0 1 0,0-1 0,-1 0 0,0 0 0,-1-1 0,-1 1 0,0-1 0,0-17 0,-2 28-74,1 0-1,-1 0 1,0 0 0,-1 0 0,1 0 0,0 0 0,-1 0 0,1-1 0,-1 1 0,1 1 0,-1-1 0,0 0 0,0 0 0,0 0 0,0 0-1,0 0 1,0 1 0,0-1 0,-1 0 0,1 1 0,-1 0 0,1-1 0,-1 1 0,0 0 0,1-1 0,-1 1 0,0 0 0,0 0 0,0 1-1,0-1 1,0 0 0,0 0 0,0 1 0,0 0 0,-3-1 0,-53-8-6755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9.8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1 5042,'0'0'16354,"0"30"-13528,0-10-2271,0 27 815,-2 1 1,-11 63-1,12-104-1232,-9 52 762,-5 109-1,15-167-1103,1-1-1,0 0 1,0 0 0,-1 0-1,1 0 1,0 0 0,0 0 0,-1 0-1,1 0 1,0 0 0,-1-1 0,1 1-1,0 0 1,-1 0 0,1-1 0,0 1-1,-1 0 1,1-1 0,0 1-1,-1 0 1,1-1 0,0 0 0,7-8-2056,-1-1 1,0 1 0,9-19 0,-2 3-1468,26-41-7043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9.8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0 3794,'-3'24'9513,"-19"140"-1552,7 24-3340,15 0-1358,0-181-3174,0 1-1,1 0 1,0-1 0,0 1-1,1-1 1,0 1 0,0-1-1,1 0 1,5 11 0,-6-15-88,0 0 0,0 0 0,0-1 0,1 1 0,-1-1 0,1 0 0,-1 0 0,1 0 0,0 0 0,0 0 0,0 0 0,0-1 0,0 1 0,0-1 0,0 0 0,0 0 0,0 0 0,1 0 0,-1-1 0,0 1 0,1-1 0,5 0 0,-6 0-13,0-1 1,-1 1-1,1-1 1,-1 0-1,1 1 0,-1-1 1,1 0-1,-1 0 1,0-1-1,0 1 1,1 0-1,-1-1 1,0 0-1,0 1 0,0-1 1,0 0-1,-1 0 1,1 0-1,0 0 1,-1 0-1,0 0 1,1-1-1,-1 1 0,0 0 1,0-1-1,1-4 1,3-7-61,-1-1 1,-1 0 0,2-21-1,-4 29 60,3-17-30,-2 0 1,0-1-1,-4-35 0,2 53 47,-1 1 0,-1-1 1,1 1-1,-1-1 0,0 1 0,-1 0 0,-5-11 0,7 14 9,-1 0-1,-1 0 1,1 1 0,0-1-1,-1 0 1,1 1 0,-1 0-1,0-1 1,0 1-1,0 0 1,0 1 0,0-1-1,0 0 1,0 1 0,-5-2-1,6 3 5,0-1 1,0 1-1,0 0 0,1 0 0,-1 0 1,0 0-1,0 0 0,0 1 0,1-1 1,-1 0-1,0 1 0,0-1 0,1 1 1,-1 0-1,0-1 0,1 1 0,-1 0 1,1 0-1,-1 0 0,1 0 0,0 0 1,-1 1-1,-1 1 0,-26 38 63,21-29-85,-12 15-60,8-11-132,1 1 0,1 0 0,-18 35 0,28-49-1666,10-7-8661,21-13 356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8:49.8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10485,'0'0'13838,"24"4"-12397,76 13-342,-98-17-1055,1 1 0,-1-1 0,1 1 1,-1 0-1,1 0 0,-1 0 0,0 0 0,1 0 0,-1 0 1,0 0-1,0 1 0,0-1 0,0 1 0,0 0 0,0 0 0,0 0 1,-1 0-1,1 0 0,1 2 0,-2-1 35,0 0 0,-1 0 0,1 0 0,-1 0 0,1 1 0,-1-1 0,0 0 0,0 0 0,0 0 0,-2 5 0,1 10 285,1-8-206,-1-1 1,-1 1-1,1-1 1,-1 0-1,-1 0 1,0 1-1,0-2 1,-1 1-1,0 0 1,-8 12 0,3-8-74,-1 0 1,0 0 0,0-1 0,-1 0 0,-21 17 0,23-22-46,31-23-330,1 2-1,0 0 0,1 2 0,1 1 0,49-16 1,-72 26 297,-1 1 0,1-1 0,-1 1 0,1 0 0,-1-1 0,1 1 0,0 0 0,-1 0 0,1 0 0,-1 0 0,1 0 0,0 0 0,-1 0 0,1 1 0,-1-1 0,1 1 0,-1-1 0,1 1 0,-1-1 0,1 1 0,-1 0 0,1 0 0,-1 0 0,0 0 0,0 0 0,1 0 0,-1 0 0,0 0 0,0 0 0,0 1 0,0-1 0,0 0 0,-1 1 0,1-1 0,0 1 0,0-1 0,-1 1 0,1-1 0,-1 1 0,0-1 0,1 2 1,1 9 242,-1-1 1,0 0 0,-1 0 0,-2 22 0,0-16-42,1-4-107,-1 1 1,-1 0-1,0-1 1,-1 0-1,0 1 1,-1-2-1,-10 21 1,-54 79 302,50-85-280,5-4-58,8-13-60,0 0 1,-1 0-1,1-1 0,-2 0 0,1-1 1,-1 0-1,-12 10 0,19-18-9,1 0-1,0 1 1,0-1-1,0 0 1,0 0 0,0 0-1,-1 0 1,1 0 0,0 0-1,0 0 1,0 0-1,0 0 1,-1 0 0,1 0-1,0 0 1,0 0 0,0 0-1,0 0 1,-1 0-1,1 0 1,0 0 0,0 0-1,0 0 1,0 0 0,0 0-1,-1 0 1,1 0-1,0 0 1,0 0 0,0 0-1,0-1 1,-1 1 0,1 0-1,0 0 1,0 0-1,0 0 1,0 0 0,0 0-1,0 0 1,0-1 0,0 1-1,-1 0 1,1 0-1,0 0 1,0 0 0,0-1-1,0 1 1,0 0 0,0 0-1,0 0 1,0 0-1,0-1 1,0 1 0,0 0-1,0 0 1,0-12-892,0 11 486,1-38-3602,3-14-5096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19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1681,'0'0'22151,"-1"26"-20171,-3 173 1168,14 35-638,0-32-1466,42 500-791,-47-655-313,0 68 0,-7-136-1176,-1 0 0,-7-27 1,0-2-1464,0-14-2044,4-10-2060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08:49.84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62,'1618'0,"-1541"-2,1-2,121-24,-134 17,127-6,67 19,-94 0,-91 2,113 20,21 2,339 25,-301-37,-63-6,79 4,-72-6,-66 8,-71-6,57 0,147 7,-119-5,32 3,218 6,-301-19,-54-1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9:12.7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435 71 320,'0'0'26236,"-24"-12"-24841,-77-34-592,96 44-746,0 0-1,1 0 0,-1 1 0,0-1 0,0 1 0,-1 0 0,1 1 0,0-1 0,0 1 0,-9 1 0,11-1 2,-1 1 0,1 1 0,0-1 1,0 0-1,0 1 0,0 0 0,0-1 0,0 1 1,0 0-1,-2 3 0,4-4-49,0 0 0,0-1 0,0 1 0,1 0 0,-1 0 0,0 0 0,1 0 0,-1 0 0,0 0 0,1 0 0,-1 0 0,1 0 0,0 0 0,-1 1 0,1-1 0,0 0 0,0 0 1,0 0-1,-1 0 0,1 0 0,0 1 0,1-1 0,-1 0 0,0 0 0,0 0 0,0 0 0,1 1 0,-1-1 0,0 0 0,1 0 0,-1 0 0,1 0 0,0 0 0,-1 0 0,2 1 0,3 5-49,1-1-1,-1 1 1,1-1-1,7 5 1,-3-1 85,13 12-47,-2 2-1,0 0 1,22 36-1,-36-49 12,0 0 0,-1 0-1,-1 1 1,0 0 0,0 0-1,-2 1 1,1-1 0,-1 1-1,-1 0 1,1 24 0,-2-20 20,0 22 57,-1-37-59,0 0 0,0-1 0,0 1 0,0-1 0,-1 1 0,1-1 0,0 1 0,-1-1 0,1 1-1,-1-1 1,0 1 0,1-1 0,-1 1 0,0-1 0,0 0 0,0 0 0,-1 2 0,-10 3 63,0-1 0,0 0 0,-1-1 0,1-1 0,-1 0 0,1 0 0,-1-1 0,-17 0 0,2 1-70,14-1-18,-77 7 24,81-9-35,1 0 0,-1-1-1,0 0 1,1 0 0,-1-1 0,1 0-1,-12-4 1,17 4-51,1 0-1,0 0 1,0 0 0,0 0-1,0 0 1,0-1-1,1 0 1,-1 1 0,1-1-1,0 0 1,0 0-1,0 0 1,0 0 0,0-1-1,0 1 1,1 0-1,0-1 1,-2-5 0,2 4-367,0 0 0,0 0 1,0 1-1,1-1 0,0 0 1,0 0-1,0 0 0,0 0 1,1 0-1,0 0 0,0 0 1,0 1-1,0-1 0,4-5 1,-2 4-571,0 2-1,1-1 1,-1 0 0,1 1 0,0-1 0,1 1 0,4-4 0,41-28-10534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9:13.1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5939,'0'0'5066,"0"25"211,-1 16-3482,3 91 2834,-1-126-4447,-1-1-1,1 0 1,-1 1-1,2-1 1,-1 0-1,1 0 1,-1 0-1,1 0 0,1 0 1,-1 0-1,1 0 1,0-1-1,4 6 1,-5-8-180,0 0 1,0 0-1,0 0 1,1-1-1,-1 1 1,1-1 0,-1 0-1,1 1 1,-1-1-1,1 0 1,0-1-1,-1 1 1,1 0-1,0-1 1,0 0 0,0 1-1,-1-1 1,1 0-1,0 0 1,0-1-1,0 1 1,-1-1-1,1 1 1,0-1-1,0 0 1,4-2 0,1-1-52,0 0 0,-1-1 1,1 0-1,-1-1 0,0 1 1,-1-1-1,1-1 0,-1 1 1,-1-1-1,7-9 0,-5 7-284,1 0-1,0 0 0,0 0 1,16-11-1,-23 21 316,-1 0 0,1-1 0,-1 1 0,1 0 0,-1 0 0,1 0 0,-1-1 0,0 1 0,1 0 0,-1 0 0,0 0 0,1 0 0,-1 0 0,0 0 0,0 1 0,2 16 355,1-1 0,0 0 1,2 0-1,8 22 0,-11-32-248,1-1 1,1 1-1,-1-1 0,1 0 1,0 0-1,0-1 1,1 1-1,0-1 0,0 0 1,0 0-1,1-1 0,-1 1 1,12 6-1,-3-4-87,35 18 110,-47-24-162,1 0 0,-1 0 0,1-1 0,0 1 0,-1-1 0,1 1 0,0-1 0,-1 0-1,1 0 1,0 0 0,-1 0 0,1-1 0,-1 1 0,1-1 0,0 1 0,-1-1 0,3-1 0,-3 0 36,0 0-1,0 1 1,-1-1-1,1 0 1,-1 0-1,0-1 1,1 1-1,-1 0 1,0 0 0,0-1-1,0 1 1,-1 0-1,1-1 1,0 1-1,-1-1 1,1-4-1,1-4 13,4-19 80,-2 0 0,-1 0 0,-1-58 0,-2 87-75,0 0-49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9:13.5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122 1 3474,'0'0'14646,"-19"21"-10815,-58 66-1702,74-83-1999,0-1 0,1 0 1,-1 1-1,1 0 0,0-1 0,0 1 0,0 0 0,0 0 0,1 0 0,-2 6 0,3-9-117,-1 0 0,1 0 0,0 0 0,1 0 0,-1 0 0,0 0 0,0 0 1,0-1-1,0 1 0,1 0 0,-1 0 0,0 0 0,1 0 0,-1-1 0,1 1 0,-1 0 0,1 0 0,-1-1 0,1 1 1,-1 0-1,1-1 0,0 1 0,-1-1 0,1 1 0,0-1 0,-1 1 0,1-1 0,0 1 0,1-1 0,5 2-51,0 0-1,1-1 0,-1 0 0,0-1 0,1 0 1,-1 0-1,14-2 0,-1 1 167,-16 1-213,1 0 0,-1 0 1,1-1-1,-1 0 0,1 0 0,-1 0 0,1 0 1,-1 0-1,0-1 0,1 0 0,-1 0 0,0 0 1,0-1-1,-1 1 0,6-5 0,-1-1-314,0-1 0,-1 1 0,-1-2-1,10-15 1,9-13 521,-25 38-99,0 0 0,1 0-1,-1 0 1,0 0 0,0 0-1,0 0 1,0 0 0,0 0-1,0 0 1,0 0 0,1 0-1,-1 0 1,0 0-1,0 0 1,0 0 0,0 0-1,0 0 1,1 0 0,-1 0-1,0 0 1,0 0 0,0 0-1,0 0 1,0 0 0,0 0-1,1 0 1,-1 0 0,0 0-1,0 0 1,0 0 0,0 0-1,0 0 1,0 0 0,1 0-1,-1 0 1,0 0 0,0 1-1,0-1 1,0 0 0,0 0-1,0 0 1,0 0-1,0 0 1,0 0 0,0 0-1,0 1 1,1-1 0,-1 0-1,0 0 1,0 0 0,0 0-1,0 0 1,0 1 0,0-1-1,0 0 1,0 0 0,0 0-1,0 0 1,0 0 0,0 0-1,-1 1 1,1-1 0,2 11 81,1 8 281,1 0 0,0 0 0,1-1 0,1 0 0,1 0-1,10 19 1,-15-35-396,-1 0 0,1 0 0,0 0 0,0 0 0,0 0 0,0 0 0,0-1 0,0 1 0,0-1 0,0 0 0,4 2 0,-4-2-187,-1-1 1,0 1 0,1-1-1,-1 1 1,0-1 0,1 0-1,-1 0 1,0 0 0,1 1-1,-1-1 1,1 0 0,-1-1-1,0 1 1,1 0 0,-1 0-1,0-1 1,1 1-1,-1 0 1,0-1 0,1 0-1,-1 1 1,2-2 0,10-15-5513,6-4-2861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9:13.7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8548,'0'0'8084,"0"132"-4403,10-42-911,1 21-449,9 14-801,1-15-975,-1-13-545,1-27-32,-1-29-1025,-4-20-1264,-11-21-1409,-5-28-1248,5-34-288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9:13.9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0 10101,'0'0'8377,"26"13"-7017,85 44-538,-104-54-734,0 1 0,-1 1 0,1-1 0,-1 1 0,0 0 0,-1 0 0,1 1 0,-1 0 0,0 0-1,0 0 1,4 8 0,-7-8 187,1 1 0,-1-1-1,0 1 1,0-1 0,-1 1-1,0 0 1,0 0 0,-1-1-1,0 10 1,0-13-146,-1 0 0,1-1 0,-1 1 0,0 0 0,0 0 0,0-1 0,0 1 0,0 0 0,-1-1 0,1 0 0,-1 1 0,0-1 0,0 0 0,0 0 0,0 0 0,0 0 0,0 0 0,-4 3 1,-53 30 207,45-28-271,-9 6-201,-45 22-1460,22-22-4471,25-11-233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9:22.2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175 3 3362,'-1'-3'24557,"-7"8"-23711,-42 44-77,-34 29-367,53-56-263,30-21-118,4 6-77,2-5 41,-1 0 0,0 0 0,1 0-1,0 0 1,-1-1 0,1 0 0,0 0-1,-1 0 1,8 0 0,51-1 189,-32-1-92,33 2-55,45-1-139,-37-7-3241,-68 7 2869,-2-1-111,0 1 1,0 0-1,-1 0 0,1-1 0,0 1 1,0-1-1,0 0 0,0 1 0,-1-1 1,1 0-1,0 0 0,-1 0 0,1 0 1,0-1-1,-1 1 0,3-3 0,11-16-11658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9:22.7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0 263 10293,'0'0'14204,"3"-3"-13228,0-1-839,1 1 0,0-1 0,-1 1 0,1 0 0,0 0 0,1 0 0,-1 0 0,0 1 0,8-4 0,52-15 905,-28 9-514,42-17 138,-36 12-276,0 1 1,89-18 0,135-26-97,-151 31 23,-109 27-317,0 1 0,0 0 0,0 0 0,0 0 0,0 0 0,0 1 0,0 0 0,0 0 0,1 1 0,-1 0 0,0 0 0,0 0 0,0 1 0,-1-1 0,1 2 0,0-1 0,-1 0 0,1 1 0,-1 0 0,0 1 0,9 6 0,17 12 77,1 0 0,0-3-1,67 30 1,-28-17-32,-71-32-118,1 1 0,-1-1-1,0 0 1,1 0 0,-1 1 0,0-1-1,1 0 1,-1 0 0,1 0-1,-1 1 1,0-1 0,1 0 0,-1 0-1,1 0 1,-1 0 0,1 0-1,-1 0 1,0 0 0,1 0 0,-1 0-1,1 0 1,-1 0 0,1-1 0,-1 1-1,0 0 1,1 0 0,-1 0-1,1 0 1,-1-1 0,0 1 0,1 0-1,-1 0 1,0-1 0,1 1-1,-1 0 1,0-1 0,1 1 0,-1 0-1,0-1 1,-1-18-6784,-7 0-2836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9:23.0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 12070,'0'0'10772,"22"2"-9550,73 11-26,-88-12-1087,0 0 0,-1 1 0,1 0 0,-1 0 1,1 1-1,-1 0 0,0 0 0,0 0 1,0 1-1,0 0 0,-1 0 0,1 0 1,-1 1-1,0 0 0,-1 0 0,1 0 0,-1 0 1,0 1-1,0 0 0,-1 0 0,1 0 1,-1 0-1,-1 0 0,1 1 0,-1-1 1,0 1-1,-1 0 0,0-1 0,0 1 0,0 0 1,-1 0-1,0 0 0,0 0 0,-1 8 1,-1-8-2,0-1 1,0 1 0,0-1 0,-1 1 0,0-1 0,0 0-1,0 0 1,-1 0 0,0-1 0,0 1 0,0-1 0,-8 7-1,-10 9 102,-33 25-1,49-41-180,0-1-6,1 0 1,-1-1-1,1 0 1,-1 0-1,-1 0 0,-9 3 1,-13 5-1,27-9-384,-1-1 1,0 1 0,1 0 0,-1 0-1,1 0 1,0 0 0,0 1 0,0-1-1,-2 4 1,-12 11-4897,-3 3 1009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0:51.0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273 299 9268,'0'0'5280,"0"-23"-822,0-14-3139,-1-89 2146,1 120-3176,-1 0 0,1 0 0,-1 0 1,-1 0-1,1 0 0,-1 0 1,0 1-1,0-1 0,0 1 1,-1-1-1,0 1 0,-7-9 0,8 11-128,-1 0-1,0 1 0,0-1 0,0 1 0,0 0 0,-1 0 0,1 0 0,0 0 0,-1 1 1,0-1-1,1 1 0,-1 0 0,0 0 0,1 0 0,-1 1 0,0-1 0,0 1 0,0 0 1,0 0-1,-6 1 0,4 0-87,-1 1 0,1 0 0,0 0 0,0 0 0,0 1 0,0 0 0,1 0 0,-1 0 0,1 1 0,0 0 0,0 0 0,0 0 0,0 1 0,1-1 0,-5 6 0,-1 2-39,1 1 0,0 0 1,1 0-1,-14 29 0,19-34-24,1 0-1,-1 1 1,1-1 0,1 1-1,0 0 1,0-1 0,1 15-1,0-21-10,0 1-1,0-1 1,1 0-1,-1 0 0,1 1 1,-1-1-1,1 0 1,0 0-1,0 0 0,0 0 1,0 0-1,0 0 1,0 0-1,1 0 0,-1 0 1,1-1-1,-1 1 1,1 0-1,0-1 0,0 1 1,-1-1-1,1 0 1,0 0-1,0 0 0,0 0 1,0 0-1,1 0 1,-1 0-1,0-1 0,3 1 1,6 2-23,1-1-1,0 0 1,0-1 0,16-1 0,-28 0 24,50 1-76,-27 1-96,0-2 0,0 0 1,23-4-1,-31-6 51,-5 3 125,-10 7 8,0 1 0,0-1 0,1 0-1,-1 0 1,0 0 0,0 0 0,0 0 0,1 0 0,-1 0-1,0 0 1,0 1 0,0-1 0,1 0 0,-1 0 0,0 0-1,0 0 1,0 1 0,0-1 0,1 0 0,-1 0 0,0 0-1,0 1 1,0-1 0,0 0 0,0 0 0,0 0 0,0 1-1,0-1 1,0 0 0,0 0 0,0 1 0,0-1 0,0 0-1,0 0 1,0 1 0,0-1 0,0 0 0,0 0 0,0 1-1,0-1 1,0 0 0,0 1 0,-16 256 932,11-94-2019,5-125-3420,5-72-12935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19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0 105 13894,'0'0'10723,"24"-4"-8789,-2 1-1545,127-25 1148,22-19 42,-163 45-1565,-7 2-100,-1-5-2045,-1 1-1956,-3-7-1543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0:51.2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 7603,'0'0'19497,"-20"152"-17736,20-96-832,0-8-321,15-13-128,11-1-416,10-6-32,5-14-32,0 0-80,0-14-640,-11 0-673,1 0-672,-5-7-1280,-11-28-1169,1-6-2161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0:51.4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164 0 10981,'0'0'16215,"-66"153"-14294,40-70-240,6-7-560,-1-14-817,16-13-304,-5-15-16,5 1-1105,-1-14-736,1-14-2224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0:51.9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0 9428,'0'0'7897,"-1"25"-4858,-3 151 2497,4 39-998,0-215-4709,1 0 1,-1-1-1,0 1 0,1 0 1,-1-1-1,1 1 0,-1 0 1,0-1-1,1 1 0,-1 0 1,0-1-1,0 1 0,1 0 1,-1-1-1,0 1 1,0-1-1,0 1 0,1-1 1,-1 1-1,0-1 0,0 1 1,0 0-1,0-1 0,0 1 1,0-1-1,0 1 0,0-2 1,5-30-4710,4-14-3414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0:52.1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3986,'0'0'19193,"10"167"-15816,-10-112-928,0 7-992,0-6-513,0-8-655,0-13-209,0-14-80,0-14-609,0 0-655,0-42-11702,0-14-3890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0:52.3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11829,'0'0'13062,"159"14"-12181,-118-14-705,0 0-176,-10 0-352,-10 0-3378,-6 0-3041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0:52.6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 9236,'0'0'17712,"0"15"-17178,-1-2-405,0-9-87,1 1 0,0 1 0,-1-1 1,2 0-1,-1 0 0,0 0 0,1 0 0,0 0 0,0-1 1,1 1-1,-1 0 0,1 0 0,0-1 0,1 1 0,-1-1 0,6 9 1,5 2-21,0 0 0,1-1-1,0 0 1,1-1 0,1-1 0,0-1 0,0 0 0,32 15 0,-41-22-24,14 5-50,-1 2 0,0 0 0,21 17 0,-36-25 46,-1 0-1,0 0 1,0 1-1,0 0 1,-1 0-1,1 0 1,-1 0 0,0 1-1,0-1 1,-1 1-1,1 0 1,-1 0-1,0 0 1,0 0-1,-1 0 1,1 0 0,-1 0-1,0 1 1,0 5-1,-2-9 21,1-1 0,0 0-1,-1 0 1,0 0 0,1 0-1,-1 0 1,0 0 0,1 0 0,-1 0-1,0-1 1,0 1 0,0 0-1,0 0 1,1-1 0,-1 1 0,0 0-1,-1-1 1,1 1 0,0-1-1,0 1 1,0-1 0,0 0 0,0 1-1,-2-1 1,-34 9 292,29-8-218,-46 8 710,-1-2 1,-97-2-1,151-5-863,0 0 0,0 0 0,-1 0 1,1 0-1,0 0 0,-1 0 0,1 0 0,0 0 0,-1-1 0,1 1 0,0 0 0,0-1 0,-1 1 0,1-1 0,0 0 0,0 1 0,0-1 0,0 0 0,0 0 0,0 0 0,0 0 0,0 0 0,0 0 0,0 0 0,1 0 0,-2-2 0,0-1-1089,1 0 0,1-1-1,-1 1 1,0 0-1,1-1 1,0 1 0,0-5-1,1 1-1649,-1-19-7021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0:53.1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7475,'0'0'11478,"0"194"-8725,0-111-176,0 0-400,0-13-672,0-22-545,0-20-512,0-14-223,0-7-193,5-28-1921,6-21-881,9-6-2768,6-21-3010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0:53.6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2785,'0'0'21069,"20"27"-19215,60 87-683,-76-109-1093,-1 0 1,0 1-1,0-1 1,0 0-1,0 1 1,-1 0-1,0 0 1,-1 0-1,1-1 1,-1 2-1,0-1 1,0 0-1,-1 0 1,0 0-1,0 7 1,-1 5 135,1-17-201,1 16 131,-1 0 1,0 0-1,-1 0 0,-2 0 1,1 0-1,-2-1 1,0 1-1,-8 18 1,-37 80 124,59-127-780,1 1 0,24-21 0,-6 6 110,-6 5 388,2-3-77,2 1 1,33-23-1,-51 40 70,0 1-1,1-1 1,0 2-1,0-1 1,0 1-1,0 1 0,1 0 1,-1 1-1,1 0 1,0 0-1,14 0 1,-19 3 52,0 0 1,-1 0-1,0 0 1,1 1 0,-1 0-1,0 0 1,0 0 0,0 0-1,0 1 1,0 0-1,5 4 1,-5-3 30,0-1 0,0 0 1,0 0-1,0 0 0,0-1 0,1 0 0,-1 0 1,1 0-1,-1-1 0,1 1 0,8 0 0,-12-2-57,0 0 0,-1 0 0,1 0-1,0 0 1,0 0 0,0 0-1,-1 0 1,1-1 0,0 1-1,0-1 1,0 1 0,-1-1 0,1 0-1,0 1 1,-1-1 0,1 0-1,-1 0 1,3-2 0,-2 0 18,-1-1 1,0 1-1,1 0 0,-1 0 1,-1-1-1,1 1 0,0 0 1,-1-1-1,0 1 0,0-5 1,2-15 191,-1 0 0,-4-46 0,2 68-204,1 0 0,0-1 0,0 1 0,-1-1 0,1 1 0,-1 0 0,1-1 0,-1 1 0,1 0 0,-1-1 0,0 1 0,0 0 0,0 0 1,1 0-1,-1 0 0,0 0 0,-1 0 0,1 0 0,0 0 0,0 0 0,0 0 0,0 0 0,-1 1 0,1-1 0,0 0 0,-2 0 0,-1 1 18,1-1-1,0 1 1,0 0 0,-1 0 0,1 0-1,0 1 1,-1-1 0,1 1-1,0 0 1,0-1 0,-4 3-1,-4 1 51,1 1 0,0 0 0,0 0 0,0 1 0,1 1 0,-10 7-1,-39 50 244,13-12-187,40-44-3992,5-8 3728,-1 0 0,1 0 0,0 1 0,0-1 0,0 0 1,0 0-1,0 0 0,0 0 0,0 0 0,0 0 0,-1 1 0,1-1 0,0 0 0,0 0 1,0 0-1,0 0 0,0 1 0,0-1 0,0 0 0,0 0 0,0 0 0,0 0 0,0 0 0,0 1 1,0-1-1,0 0 0,0 0 0,0 0 0,0 0 0,1 1 0,-1-1 0,0 0 0,0 0 1,0 0-1,0 0 0,0 0 0,0 1 0,0-1 0,0 0 0,1 0 0,-1 0 0,0 0 0,0 0 1,0 0-1,0 0 0,0 0 0,0 0 0,1 0 0,-1 1 0,0-1 0,0 0 0,0 0 1,0 0-1,1 0 0,-1 0 0,0 0 0,17 0-7358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0:54.1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1 9156,'0'0'15527,"-20"152"-12982,20-90-1072,-6-6-304,1-8-337,5-20-608,0-14-208,0-7-16,0-21-5314,11-14-1938,4-13-3248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0:54.3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6659,'0'0'8767,"24"4"-4440,10 1-2744,34 10 1,-63-14-1396,0 1 0,0 0 0,0 0 1,-1 1-1,1-1 0,-1 1 0,1 0 1,-1 0-1,0 1 0,0-1 0,0 1 0,-1 0 1,1 0-1,-1 0 0,0 0 0,0 1 1,-1-1-1,1 1 0,-1 0 0,3 8 0,-1 1 86,-1-1-1,-1 1 0,0 0 0,0 0 1,-2 21-1,0-19-91,0-1 1,-1 0 0,-1 0 0,-4 22 0,3-30-147,0 0 1,0 0 0,0 0 0,0 0-1,-1 0 1,-1-1 0,1 1-1,-1-1 1,0-1 0,-10 10 0,0 1 53,11-11-53,-1-1 0,1 1 0,-1-1 0,1 0 0,-1 0 0,-6 3 0,8-6 91,4-1-148,-1 1 1,1 0-1,-1-1 0,1 1 0,0-1 0,-1 1 0,1-1 1,0 1-1,-1-1 0,1 0 0,0 1 0,0-1 1,-1 0-1,1 0 0,0 0 0,0 1 0,0-1 0,-1 0 1,1 0-1,1 0 0,4-1 19,-1 1-1,0-1 1,1 0 0,-1 0-1,0-1 1,0 0 0,0 0-1,0 0 1,0 0 0,-1-1-1,1 0 1,0 0 0,4-5-1,7-6-369,0 0-1,13-18 0,-16 18-252,42-47-3623,-3-2-3247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26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 7732,'0'0'22199,"9"-1"-21649,106-8 495,-72 8-1139,1-2 0,77-17 0,-92 13-1952,-16 7-4910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0:54.8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14423,'0'0'11954,"18"20"-10606,55 67-532,-69-83-771,-1 1 0,0 0-1,0 0 1,-1 0 0,1 0 0,-1 0-1,0 0 1,0 1 0,-1-1 0,0 1-1,0 0 1,0-1 0,-1 1 0,0 0-1,0-1 1,-1 8 0,1 5 69,0-9-66,-1-1 0,0 1 0,0-1 0,-1 1 0,0-1 0,0 1 0,-1-1 0,0 0 0,-5 9 0,-4 4 85,-30 38 0,27-38-105,12-18-22,2-2-6,0 0-1,1 0 1,-1 0-1,0 0 1,1 0-1,-1 0 1,1 0 0,-1 0-1,1 0 1,-1 0-1,1 0 1,0 1-1,-1 1 1,1-2-75,3-1-720,55-5-68,-44 3 876,-1 0-1,1 1 0,-1 1 1,1 0-1,0 1 0,18 3 1,-29-2-8,1-1 0,-1 1 0,1 0 0,-1 0 1,0 1-1,0-1 0,0 1 0,0-1 0,-1 1 0,1 0 0,0 0 1,-1 0-1,0 0 0,0 1 0,0-1 0,0 1 0,-1-1 1,1 1-1,-1-1 0,2 8 0,0 3 152,0-1 0,0 1 0,-1 0 0,-1 21 0,-1-29-95,0-1-1,-1 0 0,0 1 0,0-1 0,0 1 0,-1-1 0,1 0 0,-1 0 0,-1 0 0,1 0 0,-1 0 0,0 0 0,0-1 0,-5 7 0,0-3 68,0 0 0,-1 0 0,1-1 0,-2 0-1,-17 11 1,6-11-79,10-6-5665,11-11-3469,0 3 6136,0-18-6867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0:55.2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0 11013,'0'0'12982,"-16"118"-11141,11-55-160,0-1-865,0-14-464,5-13-352,0-14 0,0-7-624,0-21-6451,5-21-1922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0:55.5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1 10661,'0'0'13489,"14"24"-11115,40 82-941,-50-98-1335,-1 1 0,-1-1 0,1 1 0,-2-1 0,1 1 0,-1 0 0,0-1 0,-1 1 0,0 0 0,-2 15 1,0-2 52,1-14-120,0 1 1,0-1-1,-1 1 1,-1-1-1,1 0 0,-1 0 1,-1 0-1,1-1 1,-1 1-1,-1-1 1,1 1-1,-9 8 1,10-12 7,-1 1 0,-1 0 1,1-1-1,-1 0 1,1 0-1,-1-1 1,0 1-1,-1-1 0,1 0 1,0 0-1,-1-1 1,0 1-1,0-1 0,1-1 1,-1 1-1,0-1 1,0 0-1,-7 0 1,11-1 133,24-1-445,27-6 393,0-3 0,68-22 1,-92 22-956,47-25 0,-50 23-1178,-1-2 0,28-24 0,7-11-6343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0:55.9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192 0 6963,'0'0'13102,"-22"9"-8929,4-2-3419,10-5-558,-1 0-1,1 1 1,1 0 0,-1 1 0,0 0-1,1 0 1,0 0 0,0 1 0,0 0-1,0 1 1,1-1 0,0 1 0,0 1-1,0-1 1,1 1 0,-5 8 0,5-5-43,0 0 1,1 1 0,1-1-1,0 1 1,0 0 0,1 0-1,0 0 1,0 13 0,2-17-146,0 0 0,0 0 1,1 1-1,-1-1 0,2 0 1,-1 0-1,1 0 0,0 0 0,1 0 1,-1 0-1,2 0 0,-1-1 1,6 9-1,7 4 21,1 0 0,27 22 0,-31-31-15,-1 1 0,0 0-1,-1 1 1,0 0 0,-1 1 0,-1 0-1,0 1 1,13 25 0,-20-33-4,0-1 1,-1 1 0,0-1 0,0 1-1,0 0 1,-1-1 0,0 1 0,0 0-1,-1 5 1,1-9-4,0 0-1,0 0 1,-1 0 0,1 0-1,-1-1 1,1 1 0,-1 0-1,0 0 1,0 0 0,0-1-1,0 1 1,0-1 0,0 1-1,0-1 1,0 1 0,-1-1-1,1 1 1,-1-1-1,1 0 1,-1 0 0,1 0-1,-1 0 1,0 0 0,1 0-1,-1 0 1,0-1 0,0 1-1,0-1 1,-2 1 0,1 0 40,0 0 1,0 0-1,-1-1 1,1 1-1,0-1 0,0 0 1,-1 0-1,1 0 1,0-1-1,-1 1 1,1-1-1,0 1 1,0-1-1,0 0 1,0-1-1,-1 1 1,1 0-1,1-1 1,-1 0-1,0 1 1,0-1-1,1 0 1,-1-1-1,-3-3 1,1-3-36,0-1 0,0-1 0,1 1 0,1 0 0,0-1 0,0 0 0,1 0 0,0 0 0,1 0 0,1 0 0,-1 0 1,2 0-1,-1 0 0,2 0 0,-1 0 0,1 1 0,1-1 0,0 0 0,1 1 0,0-1 0,0 1 0,10-16 0,2 4-980,1 1-1,32-32 1,13-4-10232,-31 29-749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0:56.3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10661,'0'0'5955,"-5"124"-2866,5-68-1136,0 6 480,0 0-880,0-20-961,0-7-256,0-15-320,0-6-16,5-42-16215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0:56.7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194 1 5170,'0'0'15271,"-3"20"-13299,-28 278 3761,14 46-3897,16-335-1831,2 0 0,-1 0 0,1 0 0,3 12 0,-3-18-11,0-1 1,0 1 0,0-1-1,0 1 1,0-1-1,1 1 1,-1-1 0,1 0-1,-1 0 1,1 0 0,0 0-1,0 0 1,0 0-1,0 0 1,0-1 0,0 1-1,1-1 1,3 2-1,-6-2-6,1-1 0,-1 0 0,0 0 0,1 0 0,-1 0 0,1 0 0,-1 0 0,1 0 0,-1 0 0,0 0 0,1 0 0,-1 0 0,1 0 0,-1 0 0,1 0 0,-1 0 0,0 0 0,1 0 0,-1 0 0,1-1-1,-1 1 1,0 0 0,1 0 0,-1 0 0,0-1 0,1 1 0,-1 0 0,0-1 0,1 1 0,-1 0 0,0-1 0,0 1 0,1 0 0,-1-1 0,0 0 0,7-16-163,-5 11 79,5-18 77,0 1-1,-2-1 1,-1 0-1,0 0 1,-2 0-1,-1-32 1,-1 55 49,0 0 0,0 0 1,0 0-1,0 0 0,0 0 0,0 0 1,0 0-1,-1-1 0,1 1 0,0 0 1,-1 0-1,1 1 0,0-1 0,-1 0 1,0 0-1,1 0 0,-1 0 0,1 0 0,-1 0 1,0 1-1,-1-2 0,0 1 63,0 0 0,0 0 0,-1 0-1,1 1 1,0-1 0,0 1 0,-1-1 0,1 1-1,0 0 1,-5 0 0,1 0-54,0 1 0,0 0-1,0 0 1,0 0 0,0 0 0,0 1-1,0 0 1,0 1 0,1-1 0,-1 1-1,-6 4 1,-4 4-81,1 1 0,-17 17 0,-24 19-2413,68-58-9976,-2 4 8884,28-26-9109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0:57.2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1 11221,'0'0'14724,"-3"0"-13386,8 1-1267,24 7 239,-1 0 0,0 2-1,-1 1 1,0 2 0,0 0 0,29 21 0,-52-31-296,0 0 1,-1 1-1,1-1 0,-1 1 1,0 0-1,1 0 0,-2 0 1,1 0-1,0 1 0,-1-1 0,0 1 1,0 0-1,0-1 0,-1 1 1,1 0-1,-1 0 0,0 0 1,-1 0-1,1 0 0,-1 0 1,0 0-1,0 0 0,-1 0 1,1 0-1,-2 5 0,-1 0 57,1 1 0,-2-2 0,1 1 0,-1 0 0,-1-1 0,0 1 0,0-1 0,-1 0 0,0-1 0,0 1 0,-9 7 0,3-3 54,-1-1-1,-1 0 1,0-2-1,0 1 1,-28 13-1,40-23-20,186-1-642,-182 0 546,1 0 1,0 0-1,-1 0 1,1 1-1,0-1 1,-1 0 0,1 1-1,-1 0 1,1 0-1,-1 0 1,1 0 0,-1 0-1,0 0 1,1 0-1,-1 1 1,0-1 0,0 1-1,0 0 1,0 0-1,0-1 1,0 1-1,-1 0 1,1 1 0,0-1-1,-1 0 1,0 0-1,0 1 1,1-1 0,-1 3-1,2 6 144,-1 0-1,0 0 1,0 0-1,-2 0 1,0 19 0,0-24-60,0 2-67,-1-1 1,0 1 0,0-1-1,-1 1 1,0-1-1,-1 1 1,1-1 0,-1 0-1,-1 0 1,-5 8-1,-7 10 48,-28 31-1,10-13-50,24-31-22,10-12-1,-1 1 0,1-1 0,0 0 0,0 0 0,0 0 0,-1 0 0,1 0 0,0 0 0,0 0 0,0 0 0,-1 0 0,1 0 0,0 0 0,0 0 0,-1 0 0,1 0 0,0 0 0,0 0 0,0 0 0,-1 0 0,1 0 0,0-1 0,0 1 0,0 0 0,0 0 0,-1 0 0,1 0 0,0 0 0,0 0 0,0-1 0,0 1 0,-1 0 0,1 0 0,0 0 0,0 0 0,0-1 0,0 1 0,0 0 0,0 0 0,0 0 0,0-1 0,0 1 0,0 0 0,-1 0 0,1 0 0,0-1 0,0 1 0,0 0 0,0 0 0,0-1 0,1 1 0,-1 0 0,0 0 0,0 0 0,0-1 0,0 1 0,0 0 0,0 0 0,0 0 0,0-1 0,0 1 0,0 0 0,1 0 0,-1-1-50,0-71-4794,0-5-2937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11:06.76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1 175,'3'-3,"1"0,0 1,-1 0,1-1,0 1,0 1,0-1,1 0,-1 1,7-1,50-5,-18 3,-7-2,404-76,-332 62,2 5,153-2,221 26,-461-8,541 31,-2 39,-457-48,-60-11,90 9,229 18,59 3,700 22,-725-53,-91-5,877 101,-1028-85,-60-7,152 5,-222-21,-1-2,40-8,-42 6,7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12.92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 1 12630,'0'0'9420,"-1"21"-5733,-8 158 1838,9 120-4020,11-242-1505,-9-16 0,-1-19 0,0-17 0,-1-7 0,0-50-154,-1-13-3319,12-106 1,-1 107-7373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14.65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57 1 3970,'0'0'21199,"4"11"-18310,0 42-1792,-3 0-1,-7 58 1,5-90-979,-11 220 1183,12-205-1301,0 5 0,0-36 0,0-10 0,-1 5-111,1-1 0,-1 0 0,0 1 0,1-1 0,-1 1 0,1-1 0,-1 1 0,0-1 0,0 1 0,1-1 0,-1 1 0,0-1 0,0 1 0,0 0 0,1 0 0,-1-1 0,0 1 0,0 0 0,0 0 0,0 0 0,0 0 0,1 0 0,-1 0 0,0 0 0,0 0 0,0 0 0,0 0 0,0 1 0,-1-1 0,0 1-1415,-17-1-7432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0:50.7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0 3282,'0'0'21300,"-9"4"-19315,0 1-1839,0 0 1,0 1-1,1 1 1,-1-1 0,2 1-1,-1 1 1,1-1-1,0 1 1,0 1-1,1-1 1,0 1 0,-5 10-1,-4 9 240,0 0 0,2 2 0,-9 30 0,18-46-192,1-1-1,1 1 0,0 0 0,0 0 1,2 27-1,0-38-176,1 1-10,-1-1-1,1 0 1,0 1 0,0-1 0,0 0-1,0 0 1,1 0 0,-1 0-1,1 0 1,0 0 0,0 0 0,0 0-1,0-1 1,0 1 0,1-1-1,-1 0 1,1 1 0,-1-1 0,1 0-1,0-1 1,0 1 0,0 0-1,0-1 1,6 3 0,3 0 3,0 1-1,1-2 1,-1 0 0,1 0 0,19 1 0,-26-3-30,23 1-214,0 0 0,0-2 0,52-6 1,-76 5-275,0-1 1,0 1-1,-1-1 1,1 0-1,-1 0 1,1 0-1,-1-1 1,0 0-1,0 0 1,0 0-1,0 0 1,-1-1-1,6-5 1,14-25-9983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26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10325,'0'0'12678,"16"124"-10197,-1-75-689,-10 6-719,5-20-721,-5-1-240,6-20-112,-6-7-240,0-7-944,0 0-2082,0 0-2353,0-34-2464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28.06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14 10101,'0'0'20281,"77"0"-19289,-46 0-479,0 0-257,-11 0-160,1 0-32,-11 0-64,0-7-336,-4 7-449,4 0-559,0 0-2466,0-7-4034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28.3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9492,'0'0'14348,"2"25"-12576,20 151 61,-10-5-921,-12-170-907,0-1 0,0 1 0,0 0 0,0-1 0,0 1-1,0 0 1,1-1 0,-1 1 0,0 0 0,0-1 0,0 1 0,1-1 0,-1 1 0,0 0 0,1-1 0,-1 1 0,0-1-1,1 1 1,-1-1 0,1 1 0,-1-1 0,1 1 0,-1-1 0,1 0 0,-1 1 0,1-1 0,-1 0 0,1 1-1,0-1 1,0 0 0,0 0-8,0 0 0,1 0-1,-1 0 1,0-1 0,0 1 0,1 0-1,-1-1 1,0 1 0,0-1-1,0 0 1,0 1 0,0-1-1,0 0 1,2-1 0,2-3 12,1 0-1,-1 0 1,0-1 0,5-7 0,7-15-1420,22-48 0,-31 57-4391,10-37 0,-8 14-6995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28.61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28 816,'0'0'25612,"97"0"-24844,-61 0-575,0-14-193,0 7-273,-5 0-1519,-16 7-1298,-5 0-1456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28.7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84 12070,'0'0'14262,"159"-21"-14246,-128 7-16,-1 1-2385,1-1-3714,0-7-8179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29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11221,'0'0'17960,"134"0"-17704,-99 0-47,-9 0-97,0 0-112,-11 0-80,-5 0-769,-10 7-7090,-10 0 2368,-15 7-3441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29.57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6035,'47'29'6099,"-37"-23"-1110,-10 1 513,0 23-2857,0 54 671,0 229-1592,0-311-1860,7-4-462,43-31 164,-35 23 478,0 0 0,28-14 0,-37 22 19,-1-1-1,1 2 1,-1-1-1,1 1 0,0-1 1,0 2-1,-1-1 1,1 1-1,0-1 1,0 2-1,0-1 0,10 3 1,-12-2-23,0 1 0,0 0 0,0 0 0,-1 0 0,1 0 0,-1 1 0,1-1 0,-1 1 0,0 0 0,0 0-1,0 0 1,0 0 0,-1 1 0,1-1 0,-1 1 0,2 4 0,0-1 45,0 0-1,-1 1 1,0 0-1,0 0 1,0 0-1,-1 0 1,1 12-1,-1-2 103,-1 1 1,-1-1-1,-3 32 0,2-44-151,-1 0 0,1-1 0,-1 1 0,0 0 0,0-1 0,0 1 0,-1-1 1,0 0-1,0 0 0,0 0 0,-1 0 0,0 0 0,0-1 0,0 1 0,-5 3 0,3-5-36,0-1 0,0 0 0,0 0 0,0 0 0,-1 0 0,1-1 0,0 0 0,-1-1 0,1 1 0,-13-2 0,17 1 0,-107 0 0,107 0-9,1 0 0,-1 0 0,0 0 0,1 0 0,-1-1 0,0 1 0,1-1 0,-1 1 0,0-1 0,1 1 0,-1-1 0,1 0 0,-1 0 0,1 0 0,-1 0 0,1 0-1,0 0 1,0 0 0,-1 0 0,1 0 0,-2-3 0,0-1-205,1 0-1,0 0 0,-1 0 0,2-1 0,-3-7 1,-9-23-2541,-10-4-5521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52.6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273 299 9268,'0'0'5280,"0"-23"-822,0-14-3139,-1-89 2146,1 120-3176,-1 0 0,1 0 0,-1 0 1,-1 0-1,1 0 0,-1 0 1,0 1-1,0-1 0,0 1 1,-1-1-1,0 1 0,-7-9 0,8 11-128,-1 0-1,0 1 0,0-1 0,0 1 0,0 0 0,-1 0 0,1 0 0,0 0 0,-1 1 1,0-1-1,1 1 0,-1 0 0,0 0 0,1 0 0,-1 1 0,0-1 0,0 1 0,0 0 1,0 0-1,-6 1 0,4 0-87,-1 1 0,1 0 0,0 0 0,0 0 0,0 1 0,0 0 0,1 0 0,-1 0 0,1 1 0,0 0 0,0 0 0,0 0 0,0 1 0,1-1 0,-5 6 0,-1 2-39,1 1 0,0 0 1,1 0-1,-14 29 0,19-34-24,1 0-1,-1 1 1,1-1 0,1 1-1,0 0 1,0-1 0,1 15-1,0-21-10,0 1-1,0-1 1,1 0-1,-1 0 0,1 1 1,-1-1-1,1 0 1,0 0-1,0 0 0,0 0 1,0 0-1,0 0 1,0 0-1,1 0 0,-1 0 1,1-1-1,-1 1 1,1 0-1,0-1 0,0 1 1,-1-1-1,1 0 1,0 0-1,0 0 0,0 0 1,0 0-1,1 0 1,-1 0-1,0-1 0,3 1 1,6 2-23,1-1-1,0 0 1,0-1 0,16-1 0,-28 0 24,50 1-76,-27 1-96,0-2 0,0 0 1,23-4-1,-31-6 51,-5 3 125,-10 7 8,0 1 0,0-1 0,1 0-1,-1 0 1,0 0 0,0 0 0,0 0 0,1 0 0,-1 0-1,0 0 1,0 1 0,0-1 0,1 0 0,-1 0 0,0 0-1,0 0 1,0 1 0,0-1 0,1 0 0,-1 0 0,0 0-1,0 1 1,0-1 0,0 0 0,0 0 0,0 0 0,0 1-1,0-1 1,0 0 0,0 0 0,0 1 0,0-1 0,0 0-1,0 0 1,0 1 0,0-1 0,0 0 0,0 0 0,0 1-1,0-1 1,0 0 0,0 1 0,-16 256 932,11-94-2019,5-125-3420,5-72-12935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52.6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 7603,'0'0'19497,"-20"152"-17736,20-96-832,0-8-321,15-13-128,11-1-416,10-6-32,5-14-32,0 0-80,0-14-640,-11 0-673,1 0-672,-5-7-1280,-11-28-1169,1-6-2161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52.6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164 0 10981,'0'0'16215,"-66"153"-14294,40-70-240,6-7-560,-1-14-817,16-13-304,-5-15-16,5 1-1105,-1-14-736,1-14-2224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52.6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0 9428,'0'0'7897,"-1"25"-4858,-3 151 2497,4 39-998,0-215-4709,1 0 1,-1-1-1,0 1 0,1 0 1,-1-1-1,1 1 0,-1 0 1,0-1-1,1 1 0,-1 0 1,0-1-1,0 1 0,1 0 1,-1-1-1,0 1 1,0-1-1,0 1 0,1-1 1,-1 1-1,0-1 0,0 1 1,0 0-1,0-1 0,0 1 1,0-1-1,0 1 0,0-2 1,5-30-4710,4-14-3414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26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1825,'0'0'17971,"6"26"-14941,20 88-458,-23-99-1814,1 1-1,1-1 1,11 27-1,-14-39-702,-1 0 1,1-1-1,0 1 0,0 0 0,0-1 0,0 1 0,0-1 0,0 0 0,1 0 1,-1 0-1,1 0 0,0 0 0,0-1 0,-1 1 0,1-1 0,0 1 0,0-1 1,0 0-1,6 1 0,-6-2-64,-1 0 1,0 0-1,0 0 1,1 0-1,-1 0 1,0 0-1,1-1 1,-1 1-1,0-1 1,0 1 0,1-1-1,-1 0 1,0 0-1,0 0 1,0 0-1,0-1 1,0 1-1,0 0 1,-1-1-1,1 0 1,0 1-1,1-3 1,4-5-70,0 0 1,0 0-1,6-15 1,1 1-106,4-3-362,29-31 1,-47 56 536,1 1 1,-1-1-1,1 0 0,-1 1 1,1-1-1,0 0 0,0 1 0,-1-1 1,1 1-1,0-1 0,0 1 1,-1-1-1,1 1 0,0-1 0,0 1 1,0 0-1,0 0 0,0-1 1,-1 1-1,1 0 0,0 0 0,0 0 1,0 0-1,0 0 0,0 0 1,0 0-1,0 0 0,0 1 1,0-1-1,-1 0 0,1 0 0,0 1 1,0-1-1,0 1 0,0-1 1,0 1-1,2 2 72,0 0 0,0-1 0,-1 2-1,1-1 1,-1 0 0,3 6 0,1 0 265,-1-1-90,1 0 17,0 0 0,1 0 1,-1 0-1,1-1 0,1 0 1,14 11-1,-9-8-921,2 2-2587,2-7-5877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52.6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3986,'0'0'19193,"10"167"-15816,-10-112-928,0 7-992,0-6-513,0-8-655,0-13-209,0-14-80,0-14-609,0 0-655,0-42-11702,0-14-3890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52.6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11829,'0'0'13062,"159"14"-12181,-118-14-705,0 0-176,-10 0-352,-10 0-3378,-6 0-3041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52.6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 9236,'0'0'17712,"0"15"-17178,-1-2-405,0-9-87,1 1 0,0 1 0,-1-1 1,2 0-1,-1 0 0,0 0 0,1 0 0,0 0 0,0-1 1,1 1-1,-1 0 0,1 0 0,0-1 0,1 1 0,-1-1 0,6 9 1,5 2-21,0 0 0,1-1-1,0 0 1,1-1 0,1-1 0,0-1 0,0 0 0,32 15 0,-41-22-24,14 5-50,-1 2 0,0 0 0,21 17 0,-36-25 46,-1 0-1,0 0 1,0 1-1,0 0 1,-1 0-1,1 0 1,-1 0 0,0 1-1,0-1 1,-1 1-1,1 0 1,-1 0-1,0 0 1,0 0-1,-1 0 1,1 0 0,-1 0-1,0 1 1,0 5-1,-2-9 21,1-1 0,0 0-1,-1 0 1,0 0 0,1 0-1,-1 0 1,0 0 0,1 0 0,-1 0-1,0-1 1,0 1 0,0 0-1,0 0 1,1-1 0,-1 1 0,0 0-1,-1-1 1,1 1 0,0-1-1,0 1 1,0-1 0,0 0 0,0 1-1,-2-1 1,-34 9 292,29-8-218,-46 8 710,-1-2 1,-97-2-1,151-5-863,0 0 0,0 0 0,-1 0 1,1 0-1,0 0 0,-1 0 0,1 0 0,0 0 0,-1-1 0,1 1 0,0 0 0,0-1 0,-1 1 0,1-1 0,0 0 0,0 1 0,0-1 0,0 0 0,0 0 0,0 0 0,0 0 0,0 0 0,0 0 0,0 0 0,1 0 0,-2-2 0,0-1-1089,1 0 0,1-1-1,-1 1 1,0 0-1,1-1 1,0 1 0,0-5-1,1 1-1649,-1-19-7021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52.6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7475,'0'0'11478,"0"194"-8725,0-111-176,0 0-400,0-13-672,0-22-545,0-20-512,0-14-223,0-7-193,5-28-1921,6-21-881,9-6-2768,6-21-3010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52.6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2785,'0'0'21069,"20"27"-19215,60 87-683,-76-109-1093,-1 0 1,0 1-1,0-1 1,0 0-1,0 1 1,-1 0-1,0 0 1,-1 0-1,1-1 1,-1 2-1,0-1 1,0 0-1,-1 0 1,0 0-1,0 7 1,-1 5 135,1-17-201,1 16 131,-1 0 1,0 0-1,-1 0 0,-2 0 1,1 0-1,-2-1 1,0 1-1,-8 18 1,-37 80 124,59-127-780,1 1 0,24-21 0,-6 6 110,-6 5 388,2-3-77,2 1 1,33-23-1,-51 40 70,0 1-1,1-1 1,0 2-1,0-1 1,0 1-1,0 1 0,1 0 1,-1 1-1,1 0 1,0 0-1,14 0 1,-19 3 52,0 0 1,-1 0-1,0 0 1,1 1 0,-1 0-1,0 0 1,0 0 0,0 0-1,0 1 1,0 0-1,5 4 1,-5-3 30,0-1 0,0 0 1,0 0-1,0 0 0,0-1 0,1 0 0,-1 0 1,1 0-1,-1-1 0,1 1 0,8 0 0,-12-2-57,0 0 0,-1 0 0,1 0-1,0 0 1,0 0 0,0 0-1,-1 0 1,1-1 0,0 1-1,0-1 1,0 1 0,-1-1 0,1 0-1,0 1 1,-1-1 0,1 0-1,-1 0 1,3-2 0,-2 0 18,-1-1 1,0 1-1,1 0 0,-1 0 1,-1-1-1,1 1 0,0 0 1,-1-1-1,0 1 0,0-5 1,2-15 191,-1 0 0,-4-46 0,2 68-204,1 0 0,0-1 0,0 1 0,-1-1 0,1 1 0,-1 0 0,1-1 0,-1 1 0,1 0 0,-1-1 0,0 1 0,0 0 0,0 0 1,1 0-1,-1 0 0,0 0 0,-1 0 0,1 0 0,0 0 0,0 0 0,0 0 0,0 0 0,-1 1 0,1-1 0,0 0 0,-2 0 0,-1 1 18,1-1-1,0 1 1,0 0 0,-1 0 0,1 0-1,0 1 1,-1-1 0,1 1-1,0 0 1,0-1 0,-4 3-1,-4 1 51,1 1 0,0 0 0,0 0 0,0 1 0,1 1 0,-10 7-1,-39 50 244,13-12-187,40-44-3992,5-8 3728,-1 0 0,1 0 0,0 1 0,0-1 0,0 0 1,0 0-1,0 0 0,0 0 0,0 0 0,0 0 0,-1 1 0,1-1 0,0 0 0,0 0 1,0 0-1,0 0 0,0 1 0,0-1 0,0 0 0,0 0 0,0 0 0,0 0 0,0 0 0,0 1 1,0-1-1,0 0 0,0 0 0,0 0 0,0 0 0,1 1 0,-1-1 0,0 0 0,0 0 1,0 0-1,0 0 0,0 0 0,0 1 0,0-1 0,0 0 0,1 0 0,-1 0 0,0 0 0,0 0 1,0 0-1,0 0 0,0 0 0,0 0 0,1 0 0,-1 1 0,0-1 0,0 0 0,0 0 1,0 0-1,1 0 0,-1 0 0,0 0 0,17 0-7358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52.6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1 9156,'0'0'15527,"-20"152"-12982,20-90-1072,-6-6-304,1-8-337,5-20-608,0-14-208,0-7-16,0-21-5314,11-14-1938,4-13-3248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52.6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6659,'0'0'8767,"24"4"-4440,10 1-2744,34 10 1,-63-14-1396,0 1 0,0 0 0,0 0 1,-1 1-1,1-1 0,-1 1 0,1 0 1,-1 0-1,0 1 0,0-1 0,0 1 0,-1 0 1,1 0-1,-1 0 0,0 0 0,0 1 1,-1-1-1,1 1 0,-1 0 0,3 8 0,-1 1 86,-1-1-1,-1 1 0,0 0 0,0 0 1,-2 21-1,0-19-91,0-1 1,-1 0 0,-1 0 0,-4 22 0,3-30-147,0 0 1,0 0 0,0 0 0,0 0-1,-1 0 1,-1-1 0,1 1-1,-1-1 1,0-1 0,-10 10 0,0 1 53,11-11-53,-1-1 0,1 1 0,-1-1 0,1 0 0,-1 0 0,-6 3 0,8-6 91,4-1-148,-1 1 1,1 0-1,-1-1 0,1 1 0,0-1 0,-1 1 0,1-1 1,0 1-1,-1-1 0,1 0 0,0 1 0,0-1 1,-1 0-1,1 0 0,0 0 0,0 1 0,0-1 0,-1 0 1,1 0-1,1 0 0,4-1 19,-1 1-1,0-1 1,1 0 0,-1 0-1,0-1 1,0 0 0,0 0-1,0 0 1,0 0 0,-1-1-1,1 0 1,0 0 0,4-5-1,7-6-369,0 0-1,13-18 0,-16 18-252,42-47-3623,-3-2-3247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52.6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14423,'0'0'11954,"18"20"-10606,55 67-532,-69-83-771,-1 1 0,0 0-1,0 0 1,-1 0 0,1 0 0,-1 0-1,0 0 1,0 1 0,-1-1 0,0 1-1,0 0 1,0-1 0,-1 1 0,0 0-1,0-1 1,-1 8 0,1 5 69,0-9-66,-1-1 0,0 1 0,0-1 0,-1 1 0,0-1 0,0 1 0,-1-1 0,0 0 0,-5 9 0,-4 4 85,-30 38 0,27-38-105,12-18-22,2-2-6,0 0-1,1 0 1,-1 0-1,0 0 1,1 0-1,-1 0 1,1 0 0,-1 0-1,1 0 1,-1 0-1,1 0 1,0 1-1,-1 1 1,1-2-75,3-1-720,55-5-68,-44 3 876,-1 0-1,1 1 0,-1 1 1,1 0-1,0 1 0,18 3 1,-29-2-8,1-1 0,-1 1 0,1 0 0,-1 0 1,0 1-1,0-1 0,0 1 0,0-1 0,-1 1 0,1 0 0,0 0 1,-1 0-1,0 0 0,0 1 0,0-1 0,0 1 0,-1-1 1,1 1-1,-1-1 0,2 8 0,0 3 152,0-1 0,0 1 0,-1 0 0,-1 21 0,-1-29-95,0-1-1,-1 0 0,0 1 0,0-1 0,0 1 0,-1-1 0,1 0 0,-1 0 0,-1 0 0,1 0 0,-1 0 0,0 0 0,0-1 0,-5 7 0,0-3 68,0 0 0,-1 0 0,1-1 0,-2 0-1,-17 11 1,6-11-79,10-6-5665,11-11-3469,0 3 6136,0-18-6867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52.6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0 11013,'0'0'12982,"-16"118"-11141,11-55-160,0-1-865,0-14-464,5-13-352,0-14 0,0-7-624,0-21-6451,5-21-1922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52.6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1 10661,'0'0'13489,"14"24"-11115,40 82-941,-50-98-1335,-1 1 0,-1-1 0,1 1 0,-2-1 0,1 1 0,-1 0 0,0-1 0,-1 1 0,0 0 0,-2 15 1,0-2 52,1-14-120,0 1 1,0-1-1,-1 1 1,-1-1-1,1 0 0,-1 0 1,-1 0-1,1-1 1,-1 1-1,-1-1 1,1 1-1,-9 8 1,10-12 7,-1 1 0,-1 0 1,1-1-1,-1 0 1,1 0-1,-1-1 1,0 1-1,-1-1 0,1 0 1,0 0-1,-1-1 1,0 1-1,0-1 0,1-1 1,-1 1-1,0-1 1,0 0-1,-7 0 1,11-1 133,24-1-445,27-6 393,0-3 0,68-22 1,-92 22-956,47-25 0,-50 23-1178,-1-2 0,28-24 0,7-11-6343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27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8452,'0'0'9151,"0"27"-5872,2 47-848,16 98 1,8 29 290,-15-97-1559,49 202 0,-58-297-1186,-2-8 2,0 0 1,0 0-1,0 0 1,0 1-1,0-1 1,1 0-1,-1 0 1,0 0-1,1 0 1,-1 0-1,1 1 1,0-1-1,-1 0 1,1 0-1,0 0 1,-1-1-1,3 3 1,-2-28-2104,-1-32-695,1 12-2653,-7-68-1,-15 0-4910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52.6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192 0 6963,'0'0'13102,"-22"9"-8929,4-2-3419,10-5-558,-1 0-1,1 1 1,1 0 0,-1 1 0,0 0-1,1 0 1,0 0 0,0 1 0,0 0-1,0 1 1,1-1 0,0 1 0,0 1-1,0-1 1,1 1 0,-5 8 0,5-5-43,0 0 1,1 1 0,1-1-1,0 1 1,0 0 0,1 0-1,0 0 1,0 13 0,2-17-146,0 0 0,0 0 1,1 1-1,-1-1 0,2 0 1,-1 0-1,1 0 0,0 0 0,1 0 1,-1 0-1,2 0 0,-1-1 1,6 9-1,7 4 21,1 0 0,27 22 0,-31-31-15,-1 1 0,0 0-1,-1 1 1,0 0 0,-1 1 0,-1 0-1,0 1 1,13 25 0,-20-33-4,0-1 1,-1 1 0,0-1 0,0 1-1,0 0 1,-1-1 0,0 1 0,0 0-1,-1 5 1,1-9-4,0 0-1,0 0 1,-1 0 0,1 0-1,-1-1 1,1 1 0,-1 0-1,0 0 1,0 0 0,0-1-1,0 1 1,0-1 0,0 1-1,0-1 1,0 1 0,-1-1-1,1 1 1,-1-1-1,1 0 1,-1 0 0,1 0-1,-1 0 1,0 0 0,1 0-1,-1 0 1,0-1 0,0 1-1,0-1 1,-2 1 0,1 0 40,0 0 1,0 0-1,-1-1 1,1 1-1,0-1 0,0 0 1,-1 0-1,1 0 1,0-1-1,-1 1 1,1-1-1,0 1 1,0-1-1,0 0 1,0-1-1,-1 1 1,1 0-1,1-1 1,-1 0-1,0 1 1,0-1-1,1 0 1,-1-1-1,-3-3 1,1-3-36,0-1 0,0-1 0,1 1 0,1 0 0,0-1 0,0 0 0,1 0 0,0 0 0,1 0 0,1 0 0,-1 0 1,2 0-1,-1 0 0,2 0 0,-1 0 0,1 1 0,1-1 0,0 0 0,1 1 0,0-1 0,0 1 0,10-16 0,2 4-980,1 1-1,32-32 1,13-4-10232,-31 29-749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52.6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10661,'0'0'5955,"-5"124"-2866,5-68-1136,0 6 480,0 0-880,0-20-961,0-7-256,0-15-320,0-6-16,5-42-16215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52.6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194 1 5170,'0'0'15271,"-3"20"-13299,-28 278 3761,14 46-3897,16-335-1831,2 0 0,-1 0 0,1 0 0,3 12 0,-3-18-11,0-1 1,0 1 0,0-1-1,0 1 1,0-1-1,1 1 1,-1-1 0,1 0-1,-1 0 1,1 0 0,0 0-1,0 0 1,0 0-1,0 0 1,0-1 0,0 1-1,1-1 1,3 2-1,-6-2-6,1-1 0,-1 0 0,0 0 0,1 0 0,-1 0 0,1 0 0,-1 0 0,1 0 0,-1 0 0,0 0 0,1 0 0,-1 0 0,1 0 0,-1 0 0,1 0 0,-1 0 0,0 0 0,1 0 0,-1 0 0,1-1-1,-1 1 1,0 0 0,1 0 0,-1 0 0,0-1 0,1 1 0,-1 0 0,0-1 0,1 1 0,-1 0 0,0-1 0,0 1 0,1 0 0,-1-1 0,0 0 0,7-16-163,-5 11 79,5-18 77,0 1-1,-2-1 1,-1 0-1,0 0 1,-2 0-1,-1-32 1,-1 55 49,0 0 0,0 0 1,0 0-1,0 0 0,0 0 0,0 0 1,0 0-1,-1-1 0,1 1 0,0 0 1,-1 0-1,1 1 0,0-1 0,-1 0 1,0 0-1,1 0 0,-1 0 0,1 0 0,-1 0 1,0 1-1,-1-2 0,0 1 63,0 0 0,0 0 0,-1 0-1,1 1 1,0-1 0,0 1 0,-1-1 0,1 1-1,0 0 1,-5 0 0,1 0-54,0 1 0,0 0-1,0 0 1,0 0 0,0 0 0,0 1-1,0 0 1,0 1 0,1-1 0,-1 1-1,-6 4 1,-4 4-81,1 1 0,-17 17 0,-24 19-2413,68-58-9976,-2 4 8884,28-26-9109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1:52.6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1 11221,'0'0'14724,"-3"0"-13386,8 1-1267,24 7 239,-1 0 0,0 2-1,-1 1 1,0 2 0,0 0 0,29 21 0,-52-31-296,0 0 1,-1 1-1,1-1 0,-1 1 1,0 0-1,1 0 0,-2 0 1,1 0-1,0 1 0,-1-1 0,0 1 1,0 0-1,0-1 0,-1 1 1,1 0-1,-1 0 0,0 0 1,-1 0-1,1 0 0,-1 0 1,0 0-1,0 0 0,-1 0 1,1 0-1,-2 5 0,-1 0 57,1 1 0,-2-2 0,1 1 0,-1 0 0,-1-1 0,0 1 0,0-1 0,-1 0 0,0-1 0,0 1 0,-9 7 0,3-3 54,-1-1-1,-1 0 1,0-2-1,0 1 1,-28 13-1,40-23-20,186-1-642,-182 0 546,1 0 1,0 0-1,-1 0 1,1 1-1,0-1 1,-1 0 0,1 1-1,-1 0 1,1 0-1,-1 0 1,1 0 0,-1 0-1,0 0 1,1 0-1,-1 1 1,0-1 0,0 1-1,0 0 1,0 0-1,0-1 1,0 1-1,-1 0 1,1 1 0,0-1-1,-1 0 1,0 0-1,0 1 1,1-1 0,-1 3-1,2 6 144,-1 0-1,0 0 1,0 0-1,-2 0 1,0 19 0,0-24-60,0 2-67,-1-1 1,0 1 0,0-1-1,-1 1 1,0-1-1,-1 1 1,1-1 0,-1 0-1,-1 0 1,-5 8-1,-7 10 48,-28 31-1,10-13-50,24-31-22,10-12-1,-1 1 0,1-1 0,0 0 0,0 0 0,0 0 0,-1 0 0,1 0 0,0 0 0,0 0 0,0 0 0,-1 0 0,1 0 0,0 0 0,0 0 0,-1 0 0,1 0 0,0 0 0,0 0 0,0 0 0,-1 0 0,1 0 0,0-1 0,0 1 0,0 0 0,0 0 0,-1 0 0,1 0 0,0 0 0,0 0 0,0-1 0,0 1 0,-1 0 0,1 0 0,0 0 0,0 0 0,0-1 0,0 1 0,0 0 0,0 0 0,0 0 0,0-1 0,0 1 0,0 0 0,-1 0 0,1 0 0,0-1 0,0 1 0,0 0 0,0 0 0,0-1 0,1 1 0,-1 0 0,0 0 0,0 0 0,0-1 0,0 1 0,0 0 0,0 0 0,0 0 0,0-1 0,0 1 0,0 0 0,1 0 0,-1-1-50,0-71-4794,0-5-2937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11:52.69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1 175,'3'-3,"1"0,0 1,-1 0,1-1,0 1,0 1,0-1,1 0,-1 1,7-1,50-5,-18 3,-7-2,404-76,-332 62,2 5,153-2,221 26,-461-8,541 31,-2 39,-457-48,-60-11,90 9,229 18,59 3,700 22,-725-53,-91-5,877 101,-1028-85,-60-7,152 5,-222-21,-1-2,40-8,-42 6,7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11:59.65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1,'28'0,"0"2,0 0,42 11,96 11,-117-15,1-3,52 1,105-9,-67-1,610 3,-725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07.5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136 25 7491,'0'0'13708,"-22"27"-11408,22-27-2300,-89 119 2147,86-115-2006,0 0 0,1 0 0,-1 1 0,1-1 0,0 0 0,0 1-1,1-1 1,-1 1 0,1 0 0,0 0 0,0-1 0,0 1-1,1 0 1,0 0 0,0 0 0,0 0 0,0 0 0,2 6 0,0-2 93,-1-5-194,0 0-1,0-1 1,1 1 0,-1-1-1,1 1 1,0-1 0,0 1-1,0-1 1,1 0 0,-1 0-1,1 0 1,-1 0 0,1-1-1,0 1 1,0-1 0,1 0-1,-1 1 1,0-1 0,1-1-1,-1 1 1,1 0 0,-1-1-1,1 0 1,0 0-1,5 1 1,-5-1-33,1 0-1,0 0 0,0 0 1,0-1-1,0 0 1,0 0-1,-1 0 1,1 0-1,0-1 0,0 0 1,0 0-1,0 0 1,-1-1-1,1 1 0,-1-1 1,1 0-1,-1-1 1,0 1-1,1-1 1,4-4-1,-2 0 26,0-1 1,0-1-1,-1 1 1,0-1-1,-1 0 0,0 0 1,0-1-1,-1 0 1,0 0-1,3-12 1,-2 2 2,-2-1 1,0 0 0,-1 0 0,0-24 0,-2 42-30,0 0-1,-1 0 1,1 1 0,0-1-1,-1 0 1,0 0 0,1 0-1,-1 0 1,0 1-1,-1-1 1,1 0 0,0 1-1,-1-1 1,0 1-1,1-1 1,-1 1 0,-3-3-1,1 2 28,0 0 0,1 0 0,-1 1-1,0 0 1,-1 0 0,1 0 0,0 0 0,0 0-1,-1 1 1,-5-1 0,-6 0 104,-1 0 1,1 1-1,-1 1 0,1 0 1,-19 4-1,16 2-80,15-5-67,1 0-1,0 0 0,0 0 0,-1 0 0,1 0 0,0-1 1,-7 1-1,9-1-715,1 14-6153,0-7-502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08.20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32 46 8612,'0'0'4095,"-5"29"104,-1 1-3122,-1 5 200,1 1 0,2 0 0,1 38 0,3-65-938,0-1 1,0 0 0,1 1 0,1-1 0,-1 0-1,1 1 1,0-1 0,1 0 0,6 12 0,-7-16-272,1 0 0,-1 0 0,1-1 0,0 0 1,0 1-1,1-1 0,-1 0 0,1-1 1,-1 1-1,1-1 0,0 1 0,0-1 0,0 0 1,0 0-1,0-1 0,0 1 0,1-1 0,-1 0 1,9 1-1,-4-1-21,0 1-1,1-1 1,-1-1 0,0 0 0,1 0-1,-1-1 1,0 0 0,0-1 0,0 0-1,0 0 1,0-1 0,0 0 0,0 0-1,-1-1 1,0 0 0,14-10 0,-10 5 7,-1-1 0,0 0 1,-1 0-1,0-1 0,-1-1 1,0 1-1,-1-2 0,0 1 1,-1-1-1,0 0 0,-1 0 1,0-1-1,-1 0 0,-1 0 1,0 0-1,-1-1 0,-1 1 1,0-1-1,-1 0 0,-1 0 1,-2-26-1,2 37-29,0 0 0,0 1 0,-1-1 0,0 0 0,0 0 0,0 1 1,0-1-1,-1 1 0,1-1 0,-1 1 0,0 0 0,0-1 0,0 1 0,0 0 0,0 0 0,-1 0 0,0 1 0,1-1 0,-1 1 1,0-1-1,0 1 0,-7-4 0,5 4 62,0 0-1,-1 0 1,1 1 0,-1 0 0,1 0 0,-1 0 0,1 0 0,-1 1-1,0 0 1,1 0 0,-1 0 0,1 1 0,-1 0 0,0 0-1,-7 3 1,-2 2 51,1 0-1,0 1 0,-22 15 1,-17 8-1702,15-15-3454,24-14-3647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09.20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12230,'0'0'15623,"174"0"-14903,-112 0-112,-1 0-496,-9 7-96,-11-7-32,-5 7-48,-11-7-1232,-14 7-2514,-6 0-2737,-5 7-1553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09.5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 1 5314,'0'0'18302,"10"16"-16642,4 8-889,1-1 1,1-1 0,26 27-1,-23-27-358,0 0 0,-2 1 0,-1 1 0,-1 1 0,23 50 0,-30-56-357,-1 1 0,0 0 1,-2 1-1,0-1 1,-2 1-1,0 0 1,-1 0-1,-2 38 1,0-56-41,-1 1 0,1-1 0,-1 0 0,0 0 1,0 0-1,0 0 0,0 0 0,-1 0 1,1 0-1,-1 0 0,0 0 0,1-1 0,-1 1 1,-1-1-1,1 1 0,0-1 0,-1 0 0,1 0 1,-1 0-1,1 0 0,-1 0 0,0-1 0,0 1 1,0-1-1,0 0 0,0 0 0,0 0 0,0 0 1,0 0-1,-1-1 0,-5 1 0,1 0 38,0-1-1,0 0 1,0 0-1,0-1 1,0 0-1,0 0 1,0-1-1,0 0 1,0 0-1,1-1 1,-1 0-1,-8-5 1,-7-7-21,-32-27 0,43 32-14,12 11-18,0-1 0,0-1 0,0 1 0,0 0 0,-1 0 0,1 0 0,0 0 0,0 0 0,0 0 0,0 0 0,0 0 0,-1 0 1,1 0-1,0 0 0,0 0 0,0 0 0,0 0 0,0-1 0,-1 1 0,1 0 0,0 0 0,0 0 0,0 0 0,0 0 0,0 0 0,0-1 0,0 1 0,0 0 0,0 0 0,0 0 0,0 0 0,0-1 0,-1 1 0,1 0 1,0 0-1,0 0 0,0 0 0,0-1 0,0 1 0,0 0 0,1 0 0,-1 0 0,0 0 0,0 0 0,0-1 0,0 1 0,0 0 0,0 0 0,0 0 0,0 0 0,0-1 0,0 1 0,0 0 0,0 0 0,1 0 0,-1 0 1,0 0-1,0 0 0,0 0 0,0-1 0,0 1 0,1 0 0,-1 0 0,0 0 0,0 0 0,0 0 0,12-1 47,-10 1-46,510-13-6397,-490 13-1921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27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96,'0'0'19537,"29"0"-18923,94 3-265,-116-3-343,1 1 1,-1 0-1,0 0 0,0 1 0,0 0 0,0 0 1,0 0-1,10 6 0,-13-6 138,-1 1-1,1-1 0,-1 1 1,0-1-1,0 1 0,0 0 1,0 0-1,0 1 1,-1-1-1,1 1 0,2 5 1,-1 1 447,-1 0 1,0 0 0,-1 1-1,0-1 1,0 1 0,-1 0 0,-1-1-1,0 17 1,-1-19-477,0-1 0,0 0 0,-1 0 0,0-1 1,0 1-1,0 0 0,-1-1 0,0 1 0,-1-1 0,1 0 0,-1 0 0,0 0 0,-6 6 1,-9 9 53,-38 34 0,53-51-155,-12 11-29,11-9-44,-1-1-1,1 0 1,-1 0-1,0 0 1,0-1 0,0 0-1,-1 0 1,1-1 0,-12 5-1,18-8-58,-1 0-1,1 0 0,-1 0 0,1 0 0,-1 0 1,1 0-1,-1 0 0,1 0 0,-1-1 0,1 1 1,-1 0-1,1 0 0,-1 0 0,1 0 0,0-1 1,-1 1-1,1 0 0,-1-1 0,1 1 0,0 0 1,-1-1-1,1 1 0,0 0 0,-1-1 1,1 1-1,0 0 0,-1-1 0,1 1 0,0-1 1,0 1-1,0-1 0,0 1 0,-1-1 0,1 1 1,0-1-1,0 1 0,0-1 0,0 1 0,0-1 1,0 1-1,0-1 0,0 0 0,2-29-3331,-1 23 2305,8-52-6568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19.46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31 1 7700,'0'0'21276,"-2"19"-19795,-6 343 829,6-298-2310,-15 111 0,15-141 0,4-124-3397,0 59-1108,1 0 0,11-42 0,1 11-11350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20.0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14118,'0'0'14674,"20"22"-13364,67 72-627,-80-86-620,0 1 0,-1-1 0,0 1 0,-1 0 0,1 0 0,-2 0 0,1 1 0,-1 0 0,3 14 0,-4-10 59,-1 1 1,-1-1-1,-1 1 0,-2 23 0,2-37-107,-1 8 14,0 0 0,0-1 0,-1 0 0,0 1 0,-1-1 1,0 0-1,-1 0 0,1 0 0,-1-1 0,-1 1 0,1-1 0,-1 0 0,-1 0 0,1-1 0,-1 1 0,0-1 0,-1 0 0,1-1 0,-1 0 0,0 0 0,-1 0 0,1-1 0,-1 0 0,-12 4 0,157-68-29,-118 55 0,0 0 0,0 1 0,0 1 0,0 1 0,27-1 0,-45 4 0,0-1 0,-1 0 0,1 0 0,-1 0 0,1 1 0,-1-1 0,1 0 0,-1 0 0,1 1 0,-1-1 0,1 0 0,-1 1 0,1-1 0,-1 1 0,1-1 0,-1 1 0,0-1 0,1 0 0,-1 1 0,0 0 0,1-1 0,-1 1 0,0-1 0,0 1 0,1-1 0,-1 1 0,0-1 0,0 1 0,0 0 0,0-1 0,0 2 0,1 22 0,-1-20 0,1 8 0,-1-1 0,-1 0 0,0 1 0,0-1 0,-1 0 0,-1 1 0,0-1 0,0-1 0,-1 1 0,-1 0 0,-10 19 0,-129 172 0,97-139 0,34-47 0,5-10 89,5-7-83,4-5-1824,-1-15-7125,0-11-13110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21.8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166 0 1761,'0'0'23379,"-6"15"-21037,-80 218 2244,68-176-4411,2 1 0,2 1-1,-5 63 1,16-77-175,1-14 0,2-56 0,-1 5-127,1 9-401,-1 1 0,1-1-1,1 1 1,0 0 0,1-1-1,-1 1 1,2 0-1,0 0 1,0 0 0,7-14-1,19-29-6706,2-2-4050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22.10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11637,'0'0'13398,"149"48"-12165,-113-41-625,0 0-272,-16 0-304,-4-7-32,-6 7-416,-10 0-1088,0 0-1330,0 7-2400,-10-7-689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22.6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94 1 7523,'0'0'13399,"-5"20"-10257,-11 59 736,-10 146 0,26-114-3702,0-110-211,2-1 21,-1 0 0,0-1-1,1 1 1,-1 0 0,0-1-1,0 1 1,1-1 0,-1 1-1,0-1 1,0 0 0,0 1-1,0-1 1,0 0 0,0 0-1,0 0 1,0 0 0,0 0-1,1-2 1,15-24-101,-10 13 97,-2 7 15,-1 1 0,1 0 0,0 0 0,1 0 0,-1 1 0,1 0 0,0 0 0,1 1 0,-1-1 0,1 1 0,-1 1 0,1-1 0,10-2 1,-7 2 13,1 2 0,-1-1 0,1 2 0,0-1 0,0 1 0,0 1 0,0 0 0,19 3 0,-27-3 9,0 1-1,1 0 1,-1 1-1,0-1 0,0 0 1,-1 1-1,1 0 0,0-1 1,0 1-1,-1 0 1,1 0-1,-1 1 0,0-1 1,0 0-1,0 1 0,0 0 1,0-1-1,0 1 0,-1 0 1,1 0-1,-1 0 1,2 4-1,1 4 73,-1 0-1,0 0 1,-1 0-1,0 1 1,1 12 0,-2-4-66,0 0 1,-1-1-1,-1 1 1,-5 23-1,4-35-24,0 1 0,-1-1 0,1 0 1,-2 1-1,1-1 0,-1-1 0,-1 1 0,1-1 0,-1 1 0,-1-1 0,-8 9 0,10-11-2,-1-1 0,1-1 0,-1 1 0,0-1 0,0 1 0,0-1 0,0-1 0,0 1 0,-1-1 0,1 0 0,-10 3 0,0-3 0,1-1 0,-1 0 0,-19-1 0,14 0 0,11-1 0,-1 0 0,0 0 0,1-1 0,0-1 0,0 0 0,-1 0 0,2-1 0,-1 0 0,0 0 0,1-1 0,0 0 0,-13-11 0,9 8 0,10 8 4,1-1-5,1 1 1,0 0-1,-1 0 0,1 0 0,0 0 0,0 0 0,-1 0 0,1-1 1,0 1-1,0 0 0,-1 0 0,1 0 0,0-1 0,0 1 1,-1 0-1,1 0 0,0-1 0,0 1 0,0 0 0,0 0 1,0-1-1,-1 1 0,1 0 0,0-1 0,0 1 0,0 0 0,0 0 1,0-1-1,0 1 0,0 0 0,0-1 0,0 1 0,0 0 1,0-1-1,0 1 0,0 0 0,0-1 0,0 1 0,1 0 0,-1 0 1,0-1-1,0 1 0,2-23-1327,3 3-2322,9-18-4562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35.02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124 1 4578,'0'0'20596,"-3"32"-18808,-40 360 2523,29-291-3738,-7 60-366,-1 163 0,22-323-367,1-12-516,-1-1 0,0 1-1,-1-1 1,-4-18 0,0-6-1695,0-25-3781,0-1-3559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35.56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232 37 9556,'0'0'14140,"-4"17"-12558,-1 3-1042,0 1 0,-2-1 0,0 0-1,-1-1 1,-1 0 0,-1 0 0,-1-1 0,-17 23-1,8-17-110,4-2-233,-2-2 1,-1 0 0,0 0-1,-26 18 1,155-35-45,46-8-7,-65 1-111,92 8 0,-161-1-25,0 1-1,-1 1 0,32 12 0,-1-1 143,-51-16-143,-1 0-1,0 0 0,1 0 1,-1 0-1,1 0 0,-1-1 1,0 1-1,1 0 0,-1 0 0,0 0 1,1 0-1,-1-1 0,0 1 1,1 0-1,-1 0 0,0-1 1,0 1-1,1 0 0,-1-1 1,0 1-1,0 0 0,0-1 1,1 1-1,-1 0 0,0-1 1,0 1-1,0 0 0,0-1 0,0 1 1,0-1-1,1 1 0,-1 0 1,0-1-1,0 1 0,0 0 1,0-1-1,-1 1 0,1-1 1,0-23 331,0 17-294,-1-5-45,0 0 0,-1 0 0,-1 0 0,0 0 0,0 0 0,-1 1 0,-1-1 0,-11-20 0,-8-23 0,-2-15 0,-28-67 0,50 131-31,-1 8-186,0 9-886,0 0 0,0 1 0,1 0 0,0-1 0,1 2 0,-1 12 0,-4 9-5086,-3 10-9267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23.25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2523 1 2081,'0'0'16994,"-10"-1"-11122,-13 4-3022,13 7-2350,-1 0 0,1 0 0,1 1 0,-1 1 0,2-1 1,-13 24-1,10-17-234,-14 19 117,-1 0 0,-46 48 1,-105 76-336,82-79-43,44-35-5,10-8 0,-2-2 0,-1-1 0,-54 32 0,-24 11 0,88-55 0,-1-1 0,0-1 0,-2-2 0,-69 26 0,45-25 0,-101 49 0,116-51 0,-1-1 0,-93 21 0,42-13 0,-146 45 0,16 3 0,123-46 0,0 0 0,38 1 0,52-23 44,12-5-72,0 1 1,-1-1 0,1 0 0,0 0-1,-1 0 1,1-1 0,-1 1 0,1-1-1,-1 0 1,-3 0 0,14-9-4610,16-12-1635,7-11-3100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24.72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223 47 6323,'0'0'10821,"-3"-1"-9498,-7-5 4275,28 6 256,-4 0-7600,271-22 2007,-247 17-250,20 4-91,-37-6 3402,-22 10-2984,-3 6-200,-1 0-1,0 0 0,-11 14 1,-4 9 9,-1 4-110,-71 132-29,89-162-8,2-4 0,0-1 0,0 1 0,0 0 0,1 0 0,-1 0 0,0 0 0,1 0 0,-1 0 0,1 0 0,0 2 0,-1 3 0,-3-6 0,-5-2 0,1 0 0,-1-1 0,1 0 0,0 0 0,0-1 0,0 0 0,0 0 0,1-1 0,-1 0 0,1 0 0,0-1 0,0 1 0,0-2 0,-7-6 0,-33-22 0,-1 7 0,-70-45 0,102 61 0,2 0 0,0-1 0,0-1 0,1 0 0,-16-21 0,12 6-207,5 9-1082,16 36-2087,5 5-6655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36.61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8420,'0'0'18280,"169"14"-17335,-107-1-641,-11-6-256,1 0-48,-11-7-352,-16 7-1201,-9-7-2337,-11 0-2097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27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9284,'0'0'10469,"5"166"-6707,11-83-609,-1-7-1104,0 1-720,1-15-721,-6-7-368,0-20-208,-5-14-32,1-14-352,-1 0-801,10-7-16439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37.10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103 0 8740,'-6'25'3916,"-74"417"9971,77-326-11522,2-71-3177,-1-11-4503,5-57 1602,-1 1 0,-1-1 1,-2-29-1,-9 5 268,9 43 3508,-3-8 589,3 4 6895,6 6-4714,17-7-398,43-11 0,78-9-1122,-141 28-1309,39-3-132,0 1 1,42 2-1,-51 1-68,-28 0 189,-1 0 1,1 0-1,-1 1 0,1-1 0,-1 1 0,0 0 0,1 0 0,-1 0 0,0 0 0,0 0 0,0 1 0,0 0 1,0-1-1,0 1 0,3 3 0,-1 0 63,0 1 0,0-1 0,0 1 0,-1 0 0,4 8 0,9 12 625,-17-26-659,1 1 0,-1-1 1,1 1-1,-1-1 0,1 0 0,-1 1 0,1-1 0,-1 0 0,1 1 0,-1-1 0,1 0 0,-1 1 0,1-1 0,0 0 0,-1 0 0,1 0 0,-1 0 0,1 0 0,0 0 0,-1 0 0,1 0 0,-1 0 0,1 0 0,0 0 0,-1 0 0,1 0 0,-1 0 0,1 0 0,0-1 0,-1 1 0,1 0 0,-1-1 0,1 1 0,-1 0 0,2-1 0,13-14 7,-12 9 19,0 0 1,0 0-1,-1 0 0,1-1 0,-1 1 1,-1-1-1,1 1 0,-1-1 1,0 0-1,-1-9 0,0 16 29,0-1 0,0 1 0,-1-1 0,1 1-1,0-1 1,0 1 0,-1 0 0,1-1 0,0 1 0,-1-1 0,1 1 0,-1 0 0,1-1-1,0 1 1,-1 0 0,1-1 0,-1 1 0,1 0 0,-1 0 0,1-1 0,-1 1-1,1 0 1,-1 0 0,1 0 0,-1 0 0,0 0 0,1 0 0,-1 0 0,1 0-1,-1 0 1,0 0 0,-24 0 1064,17 0-847,-73 0 755,45 0-3736,44-10-6360,10-14 2570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37.31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72 1 11269,'0'0'8052,"-15"173"-5187,-1-97-368,1-7-240,4-6-848,1-15-705,5-13-672,5-21-32,0-1-576,26-13-12198,5 0 4739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37.72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284 1 9092,'0'0'14121,"-25"14"-12243,8-5-1557,-3 2-18,0 0 0,1 1 0,0 1 0,1 1 0,1 1 0,-21 21 0,24-21-27,9-11-177,0 1 0,1 0 0,0 0-1,0 0 1,0 1 0,1-1 0,-4 8 0,6-12-96,1-1 0,0 1 0,0-1 1,-1 1-1,1-1 0,0 1 0,0-1 0,0 1 1,0-1-1,0 1 0,0 0 0,0-1 0,0 1 1,0-1-1,0 1 0,0-1 0,0 1 0,0-1 1,0 1-1,0 0 0,0-1 0,1 1 0,-1-1 1,1 1-1,17 1-113,-7-3 68,1-1-1,0 0 0,0-1 0,-1 0 1,1-1-1,-1 0 0,0-1 0,0 0 1,16-11-1,10-8-742,44-37-1,-33 15-625,-38 42 1219,-9 24 781,-4 66 295,-5-1-1,-3 1 1,-4-2-1,-4 0 1,-37 105-1,48-170-830,0 0-1,0 0 0,-2-1 1,-22 32-1,30-48-32,-1 1 0,1-1 0,0 0 0,-1 0-1,1 0 1,-1 0 0,0 0 0,1-1 0,-1 1 0,0-1 0,0 0 0,0 0 0,0 0 0,0 0 0,0 0-1,-1-1 1,1 1 0,0-1 0,0 0 0,0 0 0,0 0 0,-5-1 0,4 1-9,0-1 1,0 0-1,0 0 0,0 0 1,0 0-1,0-1 1,1 1-1,-1-1 0,0 0 1,1 0-1,-1 0 1,1-1-1,0 1 0,0-1 1,-5-5-1,1-3-286,0-1-1,1 0 0,0 0 0,0 0 1,2-1-1,-1 1 0,2-1 1,0 0-1,-2-21 0,3 19-966,1 1 0,1-1 0,0 1 0,1-1-1,4-14 1,-4 24 373,0-1 1,1 1-1,0-1 0,0 1 1,1 0-1,-1 0 0,7-9 0,37-40-8914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38.04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0 293 10373,'0'0'10717,"31"-16"-8183,101-58-880,-121 67-1579,-1 0-1,0 0 1,0-1-1,0 0 1,-1-1-1,0 0 1,-1 0-1,0-1 1,0-1-1,-1 1 1,0-1-1,-1 0 1,8-21-1,-12 28-14,-1 0 0,0 0 0,0 0 0,0 0 0,0 0 0,0-1 0,-1 1 0,0-5 0,0 8-42,0 1 36,-1-1-1,1 0 1,-1 0-1,1 1 1,-1-1-1,1 0 1,-1 1 0,0-1-1,1 1 1,-1-1-1,0 1 1,1-1-1,-1 1 1,0-1-1,1 1 1,-1 0 0,0-1-1,0 1 1,0 0-1,1 0 1,-1-1-1,0 1 1,0 0 0,0 0-1,0 0 1,0 0-1,1 0 1,-1 0-1,0 0 1,0 0 0,0 1-1,-1-1 1,-30 6 398,22-1-437,1 0 1,1 1 0,-1 0 0,1 0 0,0 1 0,0 1-1,1-1 1,0 1 0,-7 10 0,12-16-12,-9 11 135,2 0 0,-1 1 0,2-1 0,0 2 0,1-1 0,0 1 0,1 0 0,0 1-1,-3 18 1,7-27-55,1 0-1,0 0 1,1 0-1,-1 0 0,1 0 1,0 0-1,1 0 1,0 0-1,0 0 1,0 0-1,1 0 0,0-1 1,1 1-1,-1 0 1,1-1-1,0 0 0,1 0 1,0 0-1,0 0 1,0 0-1,0-1 0,1 0 1,7 6-1,-2-3-67,0-1 0,0 0 0,1-1 0,0 0 0,0-1 0,1 0 0,-1 0 0,24 4 0,-9-4-23,1-1-1,-1-1 1,33-1 0,-58-2-47,-1 0-1,1 0 1,-1 0 0,1 0 0,-1 0-1,1 0 1,0-1 0,-1 1 0,1 0-1,-1 0 1,1-1 0,-1 1-1,1 0 1,-1 0 0,1-1 0,-1 1-1,1-1 1,-1 1 0,0 0-1,1-1 1,-1 1 0,0-1 0,1 1-1,-1-1 1,0 1 0,1-1 0,-1 1-1,0-1 1,0 1 0,0-2-1,2-21-5132,-2 21 4510,0-24-9544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38.99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14 1072,'0'0'27610,"24"-2"-26758,285-9 1677,-33 11-2105,-263 3-742,-9 0-1899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39.37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43 1 9380,'0'0'15506,"28"17"-12475,-28-17-3031,120 80 1945,-110-73-1787,-1 1 0,0 0 0,0 1 1,-1 0-1,0 0 0,-1 1 0,0 0 0,0 0 1,-1 0-1,8 22 0,-6-16 12,5 11-61,-1 0 1,-2 1-1,-1 1 0,-1-1 1,-1 1-1,-2 1 1,-1-1-1,1 42 0,-5-68-108,0 0 0,0 1 0,0-1-1,-1 0 1,1 0 0,-1 0 0,0 0 0,0 1-1,0-1 1,0 0 0,0-1 0,-1 1 0,1 0-1,-1 0 1,0 0 0,-2 3 0,-1-3-2,1 1 1,-1-1 0,1 0 0,-1 0-1,0-1 1,0 1 0,0-1 0,0 0-1,-7 1 1,-4 2 0,-1-1 0,1-1 0,-1-1 0,0 0 0,1-1 0,-1-1 0,-25-3 0,35 3 0,0-1 0,-1 0 0,1-1 0,0 1 0,0-1 0,0-1 0,1 0 0,-1 1 0,0-2 0,1 1 0,0-1 0,0 0 0,0 0 0,0-1 0,1 0 0,0 0 0,0 0 0,0 0 0,-6-10 0,11 15 0,0 0 0,-1-1 0,1 1 0,0 0 0,0 0 0,-1-1 0,1 1 0,0 0 0,0 0 0,0-1 0,0 1 0,-1 0 0,1-1 0,0 1 0,0 0 0,0-1 0,0 1 0,0 0 0,0-1 0,0 1 0,0 0 0,0-1 0,0 1 0,0-1 0,0 1 0,0 0 0,0-1 0,0 1 0,0 0 0,0-1 0,1 1 0,-1 0 0,0 0 0,0-1 0,0 1 0,1 0 0,-1-1 0,0 1 0,0 0 0,0 0 0,1-1 0,-1 1 0,0 0 0,1 0 0,-1 0 0,0-1 0,1 1 0,-1 0 0,0 0 0,1 0 0,-1 0 0,0 0 0,1 0 0,-1 0 0,0 0 0,1 0 0,-1 0 0,0 0 0,1 0 0,-1 0 0,0 0 0,1 0 0,-1 0 0,1 0 0,134 60 0,-90-47-940,1-2 1,0-2-1,0-2 1,1-2-1,61-1 1,-94-5-7700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41.59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47 1 6467,'0'0'15186,"-3"10"-13202,-10 33-516,6-22-531,1 1 1,0-1-1,2 1 1,-3 30-1,7-49-542,15-11-232,47-41 205,-16 14-363,-31 23-57,0 0 0,20-11-1,-29 20 13,0 0-1,0 0 1,1 1-1,-1 0 0,1 0 1,0 0-1,-1 1 1,1 0-1,13-1 0,-18 3 34,-1-1 0,1 1 0,0 0 0,0-1 0,-1 1 0,1 0 0,0 0 0,-1 0 0,1 0 0,-1 1 0,1-1 0,-1 0 0,0 1 0,0-1 0,1 1 0,-1-1 0,0 1 0,0-1-1,0 1 1,-1 0 0,1-1 0,0 1 0,-1 0 0,1 0 0,0 2 0,11 50 583,-10-30 16,-1 45 0,-2-31-424,1-37-149,0 7-6651,0 5-444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42.0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5699,'0'0'19433,"31"42"-17433,-16-28-975,6-14-353,-1 0-480,6 0-176,5 0-16,0-21-176,5 0-1873,-16 7-3073,1 14-5027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42.28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31 1 10853,'0'0'11853,"-3"24"-8846,-3 11-2150,-15 120 1944,21-97-2409,1-50-7313,10-34 1738,12-13-2984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42.47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7 13846,'0'0'13655,"149"14"-13543,-124-14-112,-9 0-192,4-7-1697,-15 7-1377,6-7-1584,-11 1-2273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28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0 8468,'0'0'17437,"-20"24"-15983,-62 76-405,80-99-1005,0 1 0,0 0-1,0 0 1,1 0 0,-1 0 0,1 0 0,0 0 0,-1 0 0,1 0 0,0 1 0,0-1 0,1 0 0,-1 1 0,0-1 0,1 1 0,-1 2 0,1 2 68,0-1-1,1 1 1,-1 0 0,4 13 0,-3-18-104,0 1-1,0-1 1,0 1 0,1-1 0,-1 1-1,0-1 1,1 0 0,0 0 0,-1 0-1,1 0 1,0 0 0,0 0 0,0 0-1,0-1 1,0 1 0,4 1 0,-3-1-53,1 0 0,-1 0 0,1 0 0,-1 0 0,1-1 0,0 0 1,-1 1-1,1-1 0,0-1 0,0 1 0,0-1 0,0 1 0,0-1 1,0 0-1,0 0 0,0-1 0,-1 1 0,1-1 0,0 0 0,0 0 1,0 0-1,-1-1 0,1 1 0,0-1 0,-1 0 0,0 0 0,1 0 1,-1 0-1,0-1 0,0 1 0,0-1 0,0 0 0,-1 0 0,1 0 0,-1 0 1,0 0-1,3-6 0,13-23-459,-4 10-11,0-1 0,-2-1 0,-2 0 0,14-41 0,-23 62 718,-2 36 1472,3 0 0,8 53 1,-9-78-1615,0-1 1,1 1-1,0-1 1,0 1-1,1-1 1,0 0-1,1 0 1,-1-1 0,1 1-1,0-1 1,1 1-1,0-1 1,0-1-1,0 1 1,0-1-1,1 0 1,9 7-1,-14-11-102,1 0 0,-1-1 0,1 1 0,-1 0 0,1-1-1,-1 1 1,1-1 0,-1 1 0,1-1 0,-1 0 0,1 1-1,0-1 1,-1 0 0,1 0 0,-1 0 0,1-1-1,0 1 1,-1 0 0,1 0 0,-1-1 0,1 1 0,-1-1-1,1 1 1,-1-1 0,3-2 0,1 0-441,-1-1-1,0 0 1,0 0 0,0-1-1,-1 1 1,4-6-1,9-12-1945,19-17-4652,1 3-3032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42.65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90 13334,'0'0'11781,"169"-34"-10340,-133 20-705,-10 14-703,0-7-33,-6 7-113,-5 0-1775,6-7-2098,5 0-3250,-1-14-3889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43.73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 0 8196,'0'0'14502,"0"6"-12818,1 69 768,1-11-467,-9 82-1,6-129-1858,1-13-102,0-71-4039,0 23-2402,0 2-3715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44.39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177 0 1008,'0'0'21328,"-11"5"-19159,4-2-1983,0 0 1,1 0-1,0 1 1,0 0-1,0 0 1,0 1 0,1-1-1,0 1 1,0 0-1,0 1 1,0-1-1,1 1 1,0 0 0,-6 11-1,-2 7 218,0 1 0,2 1 0,0 0 0,2 1 0,1-1 0,1 1 0,2 1 0,-3 51 0,6-55-172,0-1-35,0 0-1,5 40 1,-3-58-191,0 0 1,0 1-1,0-1 1,1 0 0,0 0-1,0 0 1,0 0-1,0 0 1,1 0-1,0 0 1,0-1-1,0 0 1,0 1-1,1-1 1,0 0-1,0-1 1,5 5 0,-8-8-144,0 1 0,0 0 1,0-1-1,1 1 0,-1-1 1,0 1-1,1-1 0,-1 0 1,0 0-1,1 1 0,-1-1 1,0 0-1,1 0 0,-1 0 1,1-1-1,-1 1 0,0 0 1,1 0-1,-1-1 0,0 1 1,0-1-1,1 1 0,-1-1 1,0 1-1,2-2 0,1-1-776,-1 1 0,0-1 0,1 0-1,-1 0 1,0 0 0,4-6 0,13-17-5461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44.87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44 0 8388,'0'0'15730,"-1"19"-14074,-36 240 2878,35-247-4385,0 4 85,0 1 1,2 23 0,5-51-235,1 0 1,0 1 0,0 0-1,1 0 1,0 0-1,14-13 1,57-52-51,-63 62 37,4-5-51,0 2-1,2 1 1,0 0-1,36-18 0,-28 23-52,-28 10 114,-1 0-1,1 0 0,0 0 0,-1 0 0,1 0 0,0 1 0,-1-1 1,1 0-1,0 0 0,-1 1 0,1-1 0,-1 0 0,1 1 0,-1-1 1,1 1-1,-1-1 0,1 0 0,-1 1 0,1-1 0,-1 1 0,1 0 0,-1-1 1,0 1-1,1-1 0,-1 1 0,0-1 0,0 1 0,1 0 0,-1-1 1,0 1-1,0 0 0,0-1 0,0 1 0,0 0 0,0 1 0,10 228 2213,-10-226-2206,0 0-1,0 0 1,-1 0-1,1-1 1,-1 1-1,0 0 1,0-1-1,0 1 1,0-1-1,0 1 1,-1-1-1,0 1 1,-3 4-1,1-6-10,3-2-157,1-14-1756,0-21-5843,0 8 350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45.06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8 13910,'0'0'13767,"138"7"-12487,-102-7-752,-10 0-495,-1 0-33,-9 0-225,-1 0-1776,0 0-2417,6 0-3233,-6-14-7460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45.29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1425,'0'0'25339,"46"0"-23994,-5 0-865,0 0 32,-5 0-432,-5 0-80,-11 0-320,-4 0-2033,-6 6-3506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45.48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34 1 11141,'0'0'16592,"-6"20"-15685,-18 67-400,24-84-489,-1 0 0,0 0 0,1 0 0,-1 0 0,1 0 0,0 0 0,0 0-1,0 1 1,0-1 0,1 0 0,-1 0 0,1 0 0,1 4 0,-1-5-18,0-1 0,-1 0 0,1 1 1,0-1-1,0 0 0,0 0 0,0 0 0,1 0 0,-1 0 0,0 0 0,0 0 0,0 0 0,1 0 0,-1-1 0,1 1 0,-1 0 0,0-1 0,1 1 0,1-1 0,2 1-47,0-1-1,0 1 0,0-1 0,0-1 1,0 1-1,1-1 0,-1 0 0,0 0 1,-1 0-1,1 0 0,8-5 1,1-1-465,1-1 1,-1 0-1,0-1 1,22-20-1,18-25-7693,-23 19-1599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2:45.80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21 1 7123,'0'0'15354,"8"17"-13174,11 20-1279,84 186 4078,-97-206-4786,0 1 0,-2 0 0,0 0 0,-1 0 0,-1 1 0,0 27 0,-2-36-134,-1-1-1,0 0 1,0 1-1,-1-1 1,0 0 0,0 0-1,-1 0 1,0-1-1,-1 1 1,0 0 0,0-1-1,-1 0 1,0 0-1,-8 9 1,5-8-59,0 0 0,0-1 0,-1 0 0,-1-1 0,1 0 0,-17 9 0,7-14-1253,-2-5-3558,11-9-4604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08.42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11 11717,'0'0'18817,"4"-1"-18067,11-2-568,1 0-1,0 1 1,0 1 0,0 0 0,0 1 0,16 2 0,16 0 28,-2-2-397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08.56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41 0 8244,'-41'146'5987,"67"-146"-1233,20 0-320,10-7-1553,-4 0-1456,-11 7-897,-5 0-528,-6 0-48,-4 0-1425,10 0-4161,0-7-7332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28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 12198,'0'0'10500,"-67"159"-8259,62-104-560,5 8-528,0-15-465,15 1-528,21-15-160,16-6 0,4-21-496,11-7-369,-1 0-2128,-4-28-593,-16-13-3377,-15 6-2273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09.07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196 0 5683,'0'0'16658,"-19"29"-14812,3-5-1352,-6 8 208,1 2-1,1 0 1,2 1-1,-13 39 1,20-47-38,2 0 0,1 1-1,2 0 1,0 0 0,-2 52 0,7-77-638,1 0 0,0 0 0,0 0 1,1 0-1,-1 0 0,0-1 0,1 1 0,0 0 0,-1 0 0,1 0 0,0-1 0,1 1 1,-1-1-1,0 1 0,1-1 0,3 5 0,-3-5-22,1 0 0,0-1 0,0 1 0,0-1 0,0 1 0,1-1-1,-1 0 1,0 0 0,0 0 0,1-1 0,-1 1 0,0-1 0,6 0 0,0 0-1,1-1 1,0 0-1,-1 0 1,0-1-1,1 0 1,-1-1-1,0 0 1,0-1-1,0 1 1,-1-2-1,1 1 1,-1-1-1,0-1 1,0 1-1,12-13 1,-1 0 4,-1 0 0,-1-1 0,-1-1 0,26-40 0,-35 47-8,-1 0 0,-1-1 0,0 1 0,0-1 0,-1 0 0,-1 0 0,-1 0 0,0-1 0,0 1 0,-2 0 0,0-1 0,0 1 0,-4-18 0,4 30 0,0 0 0,-1 0 0,1-1 0,-1 1 0,0 0 0,0 0 0,0 0 0,0 0 0,0 0 0,0 0 0,0 0 0,-1 1 0,1-1 0,-1 0 0,1 1 0,-1-1 0,0 1 0,-2-2 0,0 1 0,0-1 0,0 1 0,-1 0 0,1 1 0,-1-1 0,0 1 0,1 0 0,-7-1 0,-6 1 0,0 0 0,0 1 0,-29 4 0,30 2 25,13-5-39,0 0 0,0 0 0,0 0 0,1 0 0,-1 0 0,0-1 0,0 1 0,0-1 0,-6 0 0,8 0-831,8 0-6924,11 0-1302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09.42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268 0 5218,'0'0'17374,"-24"25"-15598,4-6-1320,1-1 19,1 0 0,0 1 0,2 2 0,0-1 0,1 2 0,-23 45 0,18-22 723,-18 58 0,31-81-824,2 1 1,0 0-1,2 0 1,-2 42 0,5-61-365,-1 1-1,1-1 1,1 1 0,-1-1 0,0 1 0,1 0 0,0-1 0,0 0 0,1 1 0,-1-1 0,1 0 0,0 0 0,0 1 0,0-1 0,0-1 0,1 1 0,0 0 0,0-1 0,0 1 0,0-1 0,0 0 0,1 0 0,-1 0 0,1 0 0,0-1 0,0 0 0,0 1 0,0-1 0,0-1 0,0 1 0,1-1 0,-1 1 0,1-1 0,5 0 0,-1 1-272,0 0-1,0-1 1,0 0-1,0 0 1,0-1-1,0 0 1,0-1-1,0 0 1,0-1-1,-1 1 1,1-2-1,0 1 1,-1-1-1,1-1 1,-1 1-1,0-1 1,0-1-1,-1 1 1,1-2-1,-1 1 1,0-1-1,12-12 1,22-30-5800,0-7-3017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09.79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143 0 10741,'0'0'9351,"-6"28"-5333,-79 290 3526,71-277-7038,4-16-354,2 1 0,1 0-1,-6 39 1,14-56-152,1-8 0,6-12 0,-5 6 0,19-20 0,46-44 0,-19 21 0,-33 31-34,-8 7-30,1 1 0,0 0-1,0 0 1,0 1 0,1 0-1,0 1 1,1 0-1,0 0 1,0 1 0,18-6-1,-29 12 64,0 0 0,0-1 0,1 1 0,-1 0 0,0 0 0,0 0 0,0 0 0,1 0 0,-1 0 0,0 0 0,0 0 0,1 0 0,-1 0-1,0 0 1,0 0 0,1 1 0,-1-1 0,0 0 0,0 0 0,0 0 0,1 0 0,-1 0 0,0 0 0,0 0 0,0 1 0,1-1 0,-1 0 0,0 0 0,0 0 0,0 1-1,0-1 1,0 0 0,1 0 0,-1 0 0,0 1 0,0-1 0,0 0 0,0 0 0,0 0 0,0 1 0,0-1 0,1 14 23,-2-8-5,2 34 57,0-6 60,-1 0 1,-2-1 0,-1 1-1,-12 54 1,10-68-72,3-12-112,2-20-339,1 4-623,0 0-1,1 1 0,0-1 0,0 0 0,0 1 0,1-1 0,1 1 0,-1 0 0,1 0 0,8-10 0,4-11-3632,19-39-6660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10.09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7 1 11349,'0'0'15973,"7"12"-14359,2 4-1289,-2-4-90,0-1 0,-1 1 0,0 0 0,-1 0-1,-1 1 1,0-1 0,0 1 0,-1 0-1,2 23 1,-5-27-149,0 1 0,0-1 0,-1 0 0,0 1 0,0-1 0,-1 0-1,-1 0 1,1 0 0,-9 16 0,-4 2 32,10-20-102,1-1 1,0 1-1,0 1 1,0-1-1,1 1 1,0-1-1,1 1 1,0 0-1,0 0 1,-1 9-1,3-17-16,0 1 0,0-1 0,-1 0 0,1 0 0,0 0 0,0 0 0,0 1 0,0-1 0,0 0 0,0 0 0,0 1 0,0-1 0,0 0 0,0 0 0,0 0 0,0 1 0,0-1 0,0 0 0,0 0 0,0 0 0,0 1 0,0-1 0,0 0 0,0 0 0,0 1 0,0-1 0,0 0 0,0 0 0,0 0 0,0 1 0,1-1 0,-1 0 0,0 0 0,0 0 0,0 0 0,0 1 0,0-1 0,1 0 0,-1 0 0,0 0 0,0 0 0,0 0 0,1 0 0,-1 0 0,0 1 0,0-1 0,0 0 0,1 0 0,-1 0 0,0 0 0,0 0 0,1 0 0,-1 0 0,0 0 0,0 0 0,0 0 0,1 0 0,-1 0 0,0 0 0,0 0 0,1-1 0,-1 1 0,0 0 0,0 0 0,0 0 0,3-1 0,11-4-145,0-1 0,0 0 0,-1-1-1,0-1 1,0 0 0,13-11 0,19-11-917,62-26-6448,-92 49 5671,51-27-8968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10.44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155 1 9332,'0'0'14482,"23"10"-11823,8 4-1657,33 20 0,-60-31-899,-1-1 1,0 1-1,1 0 0,-1 0 1,0 0-1,-1 0 1,1 0-1,-1 1 0,1-1 1,-1 1-1,0 0 0,0-1 1,-1 1-1,1 0 1,-1 0-1,0 0 0,0 0 1,0 1-1,0-1 0,-1 0 1,0 5-1,3 9 264,2 22-37,-1 0 0,-1 0 0,-3 0-1,-4 42 1,1-61-330,0 1 0,-2-2 0,-1 1 0,0-1 0,-1 0 0,-1 0 0,-1-1 0,-1 0 0,-1 0 0,-13 17 0,10-16 0,-2-1 0,0-1 0,-1 0 0,0-1 0,-2 0 0,0-2 0,-1 0 0,-29 16 0,47-30 0,-1 0 0,1 1 0,-1-1 0,0 0 0,1 0 0,-1-1 0,0 1 0,0 0 0,0-1 0,1 0 0,-1 0 0,0 0 0,-4 0 0,6 0-1,1-1 1,-1 1-1,1-1 0,-1 1 0,1-1 1,-1 1-1,1-1 0,0 1 0,-1-1 1,1 0-1,0 1 0,0-1 0,-1 0 1,1 1-1,0-1 0,0 1 0,0-1 1,0 0-1,0 1 0,0-1 0,0 0 1,0 1-1,0-1 0,0 0 0,0-26-879,0 20-38,0-15-4874,0-4-4975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28.13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63 7171,'0'0'18169,"164"-28"-16585,-92 21-767,-1 0-369,-9 0-320,-21 0-96,-15 0-64,-11 7-304,-10 0-1601,-36 35-22522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28.30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77 11301,'0'0'14039,"185"-14"-13575,-124 0-464,-4 7-48,-16-7-2001,-16 7-1585,-14 0-3009,-1-7-4418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28.62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 12278,'0'0'8203,"30"0"-6466,207 0 2190,-206-1-3350,-8 0-390,-1 1 0,1 1 0,-1 1 0,24 5 0,-41-6-140,0 0 0,0 0 0,0 1 0,-1 0 0,1 0-1,-1 0 1,1 0 0,-1 1 0,1 0 0,-1 0-1,0 0 1,0 0 0,-1 1 0,1-1 0,-1 1 0,0 0-1,0 0 1,0 0 0,0 1 0,-1-1 0,1 1 0,-1-1-1,3 10 1,-3-2 198,1 1 0,-2 0 0,0-1 0,0 1 0,-1 0 0,0 0 0,-1-1 0,-1 1 0,0 0-1,-1-1 1,-8 24 0,-5 3 47,-2-1 1,-27 46-1,23-45-175,7-12-96,-25 47-11,-4-1 1,-90 115 0,129-181-10,4-6-1,1-1-1,0 1 1,-1 0-1,1-1 1,0 1 0,-1-1-1,1 1 1,-1-1-1,1 1 1,-1-1-1,0 1 1,1-1 0,-1 1-1,1-1 1,-1 0-1,0 1 1,1-1-1,-1 0 1,0 0-1,0 1 1,0-1-229,4-10-7764,17-9-529,13-8-3283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28.98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7 0 12102,'0'0'8321,"0"24"-6211,-5 310 5680,4-316-7621,0-14-144,1 0 1,0 0 0,0 0-1,0 0 1,1 0 0,-1 0 0,2 5-1,-1-7-27,-1-1 1,1 0-1,0 0 0,0 0 1,-1 0-1,1 0 0,0 0 0,0-1 1,0 1-1,0 0 0,0 0 0,0-1 1,0 1-1,0 0 0,0-1 0,0 1 1,0-1-1,1 1 0,-1-1 1,0 0-1,0 1 0,1-1 0,-1 0 1,0 0-1,0 0 0,0 0 0,3 0 1,-1-1-26,0 0 0,0 1 1,0-1-1,0 0 1,0-1-1,0 1 0,0 0 1,0-1-1,-1 0 1,1 1-1,-1-1 0,1 0 1,-1-1-1,0 1 0,1 0 1,-1 0-1,0-1 1,2-4-1,8-11-155,16-32-1,-15 24 0,9-13-165,-15 24 189,1 1 0,1 1 0,16-22-1,-24 34 154,-1 0-1,1 1 1,-1-1-1,1 1 1,-1-1-1,1 0 0,-1 1 1,1-1-1,0 1 1,-1 0-1,1-1 1,0 1-1,0-1 1,-1 1-1,1 0 0,0 0 1,0-1-1,-1 1 1,1 0-1,1 0 1,-1 0 4,-1 0 0,1 1 1,-1-1-1,1 0 1,-1 1-1,0-1 1,1 0-1,-1 1 1,1-1-1,-1 0 1,0 1-1,1-1 1,-1 1-1,0-1 0,1 1 1,-1-1-1,0 1 1,0-1-1,0 1 1,1-1-1,-1 2 1,4 37 217,-4-32-95,1 125 2192,-1-41-1150,0-88-1272,0-7-2367,0-19-1913,0-5-4017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29.30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31 1 1217,'0'0'18747,"-3"26"-14393,-1 3-3309,-19 171 4857,22-145-5003,1-54-921,0 0 0,0-1 0,0 1 0,0 0 0,0-1 0,0 1 0,1 0 0,-1-1 1,0 1-1,0 0 0,0-1 0,1 1 0,-1-1 0,0 1 0,1 0 0,-1-1 0,1 1 0,-1-1 0,0 1 0,1-1 0,-1 1 0,1-1 0,-1 1 0,1-1 0,0 0 0,-1 1 0,1-1 1,-1 0-1,1 0 0,0 1 0,-1-1 0,1 0 0,0 0 0,-1 0 0,1 0 0,0 0 0,-1 1 0,1-1 0,0-1 0,-1 1 0,1 0 0,0 0 0,-1 0 0,1 0 0,0 0 0,-1-1 0,1 1 1,-1 0-1,1 0 0,0-1 0,-1 1 0,1 0 0,0-2 0,0 2-84,5-4-63,0 0-1,0 0 1,0-1 0,0 1-1,-1-1 1,0-1 0,0 1 0,0-1-1,-1 0 1,0 0 0,6-10-1,10-13-215,-12 18 191,66-75-1092,-67 78 1190,1 1-1,-1 1 1,1-1 0,0 1 0,1 1 0,0 0 0,-1 0 0,18-6 0,-24 10 131,-1 0 1,1 0-1,0 1 1,0-1 0,0 0-1,0 1 1,0 0 0,0 0-1,0-1 1,0 1-1,0 0 1,0 0 0,0 1-1,0-1 1,0 0-1,0 1 1,0-1 0,0 1-1,0 0 1,-1-1-1,1 1 1,0 0 0,0 0-1,-1 0 1,1 1-1,0-1 1,-1 0 0,0 1-1,1-1 1,-1 0 0,0 1-1,1 0 1,-1-1-1,0 1 1,0 0 0,0 0-1,0-1 1,-1 1-1,2 4 1,1 6 331,-1 0-1,-1 1 1,0-1 0,0 0 0,-2 18-1,0-9 83,1 87 1203,0-99-2096,-2-9-724,-1-9-1595,4-9-3205,3-3-2527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28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1 375 10053,'0'0'13126,"14"-5"-11768,5-3-952,0-1 0,-1 0 1,0-2-1,0 0 1,15-13-1,-5 1-68,-1-1 0,46-53 1,-66 68-284,0-1 0,-1 1 0,0-1 0,0 0 0,-1-1 0,-1 1 0,1-1 0,-2 0 0,0 0 0,0 0 0,-1-1 0,0 1 0,0-16 0,-2 26-32,0 1 0,0-1 0,0 1 0,0-1 0,0 1-1,0 0 1,0-1 0,0 1 0,-1-1 0,1 1 0,0 0 0,0-1 0,-1 1 0,1 0 0,0-1 0,0 1 0,-1 0 0,1-1 0,0 1 0,-1 0 0,1 0 0,0-1-1,-1 1 1,1 0 0,0 0 0,-1 0 0,1-1 0,-1 1 0,1 0 0,0 0 0,-1 0 0,1 0 0,-1 0 0,1 0 0,-1 0 0,0 0 0,-18 2 233,17-1-169,-4 0-38,0 1 0,0 0 0,0 1 0,0 0 1,0 0-1,1 0 0,-1 0 0,1 1 0,0 0 0,0 0 0,1 0 0,-9 10 0,-2 5-1,-26 41 1,41-59-45,-8 12 86,0-1-1,1 2 1,1-1-1,0 1 0,1 0 1,1 0-1,0 0 0,0 1 1,2-1-1,0 1 1,0 18-1,2-29-74,0 1-1,0-1 1,1 1 0,-1-1-1,1 1 1,1-1 0,-1 0 0,0 1-1,1-1 1,0 0 0,0 0-1,0 0 1,1 0 0,-1 0 0,1-1-1,0 1 1,5 4 0,-2-3 22,1 0 0,0 0 0,0 0 0,1-1 0,-1 0 0,1-1 0,0 0 0,14 4-1,9 0 46,-1-2-1,1-1 0,0-1 0,33-3 0,-52 1-71,-8-1-22,0 1 0,0-1 1,1 0-1,-1 0 0,0-1 1,0 1-1,0-1 0,0 0 1,0 0-1,0 0 0,0 0 1,-1-1-1,1 0 0,6-3 1,-9 4-228,0-1 1,0 1-1,-1 0 1,1 0 0,0 0-1,-1-1 1,1 1 0,-1 0-1,1 0 1,-1-1-1,0 1 1,0 0 0,0-1-1,1 1 1,-1-1 0,0 1-1,-1 0 1,1-1-1,0-1 1,-1-4-2870,1-7-5691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29.68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385 1 12422,'0'0'11280,"-26"1"-8591,17-1-2492,-3 0-24,-1 0-1,0 1 0,1 1 0,-1 0 0,1 0 0,0 1 0,-1 1 1,2 0-1,-1 1 0,0 0 0,1 1 0,0 0 0,0 1 1,-12 9-1,-6 12 463,1 0 0,-39 54 0,40-42-55,26-37-550,0 0 0,-1 0 0,1 0 0,1 0 0,-1 0 0,0 0 1,1 0-1,0 0 0,-1 0 0,1 0 0,1 3 0,-1-5-25,0 0-1,0 0 0,0 0 0,0 0 0,1 0 0,-1 0 1,0 0-1,1 0 0,-1 0 0,1 0 0,-1 0 0,1 0 1,-1 0-1,1-1 0,-1 1 0,1 0 0,0 0 0,-1-1 1,1 1-1,0 0 0,0-1 0,0 1 0,0-1 1,-1 1-1,1-1 0,0 1 0,0-1 0,2 1 0,29 0 16,-20-2-3,6 1 7,0-1 1,0-2 0,0 1-1,0-2 1,-1 0-1,1-2 1,-1 0 0,28-14-1,-18 5-98,0-1 1,-1-1-1,0-2 1,25-25-1,-46 40 20,27-29-334,-1-25-413,-29 54 811,-2 10 233,-2 18-10,0-1 0,-2 1 0,-12 41 0,8-39-335,2 0-1,1-1 1,-3 54 0,15-94-7275,6-5-1344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30.09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98 1 5619,'0'0'22220,"0"32"-21259,-1-22-850,0 53 773,-4-1 1,-14 74-1,-50 146 319,68-282-1202,1 1 0,0 0 0,-1-1 1,1 1-1,0 0 0,0 0 0,0-1 0,-1 1 0,1 0 0,0-1 1,0 1-1,0 0 0,0 0 0,0-1 0,0 1 0,1 0 0,-1 0 1,0-1-1,0 1 0,0 0 0,1-1 0,-1 1 0,0 0 0,1 0 1,6-5-87,-7 4 24,56-35-771,-23 14 476,41-20-1,-68 38 319,-1 1 0,1 1 0,0-1 0,0 1 0,0 0 0,0 0 0,0 1 1,1 0-1,6 0 0,-1 0 9,-11 0 32,0 0 1,0 1-1,0-1 0,0 0 1,0 0-1,0 0 1,0 1-1,0-1 0,0 1 1,0-1-1,0 1 1,0-1-1,0 1 0,0 0 1,0-1-1,0 1 1,0 0-1,-1 0 0,1-1 1,0 1-1,-1 0 1,1 0-1,0 0 0,-1 0 1,1 0-1,-1 0 1,0 0-1,1 0 0,-1 0 1,0 0-1,1 0 1,-1 2-1,2 42 476,-3-29-281,1 2-61,0 1-1,-2 0 0,0 0 0,-6 23 0,5-32-106,-1 0 0,0-1 0,0 1 0,-1-1-1,0 0 1,0 0 0,-1-1 0,-1 1 0,-11 11 0,10-12 11,0-1 0,0 0 0,-1-1 1,0 0-1,-14 7 0,20-11-34,-1-1 0,1 1 0,-1-1 0,0 0 0,1 0 0,-1 0 0,0-1-1,-7 1 1,9-1-8,0 0-1,1 0 0,-1-1 1,0 1-1,1 0 0,-1-1 0,1 0 1,-1 1-1,1-1 0,-1 0 1,1 0-1,-1 1 0,1-1 0,0 0 1,-1-1-1,1 1 0,0 0 1,0 0-1,0 0 0,0-1 0,-1-1 1,-3-6-281,2 1 0,-1-2 0,1 1 1,1 0-1,-1-1 0,2 1 0,-1-1 1,1 1-1,1-1 0,0-10 0,0 1-1836,2 0 0,0 0 1,0 1-1,8-25 0,13-13-8415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30.49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88 0 3874,'0'0'18814,"-4"23"-17027,-53 297 3685,47-270-4621,3 1 0,-2 80 0,15-133-1552,8-8 556,0 1 1,1 0 0,0 1 0,0 1 0,1 0 0,0 1 0,32-7 0,-32 9 96,-10 2 38,-1 1 0,0 0 0,1 0 0,-1 1-1,0-1 1,1 1 0,-1 0 0,8 1 0,-11 0 14,0 0 0,-1 0-1,1 0 1,0 0 0,0 0 0,-1 0 0,1 0 0,-1 1 0,1-1 0,-1 0-1,0 1 1,0-1 0,1 1 0,-1 0 0,0-1 0,0 1 0,0 0 0,-1 0 0,1 0-1,0-1 1,-1 1 0,1 0 0,-1 0 0,0 0 0,1 0 0,-1 0 0,0 0-1,-1 4 1,4 96 763,-4-91-701,0 1 0,0-1 0,-1 0-1,0 0 1,-1 0 0,-1 0 0,-4 11 0,7-21-80,1 0 0,0 0 0,-1 0 0,1 0 0,-1-1 0,1 1 0,-1 0 0,1 0 0,-1 0 0,1-1 0,-1 1 0,0 0 0,1-1-1,-1 1 1,0-1 0,0 1 0,0-1 0,1 1 0,-1-1 0,0 1 0,0-1 0,0 0 0,0 1 0,0-1 0,-1 0 0,0 0-973,8-1-6099,26-8-539,12-15-1518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30.81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240 1 11429,'0'0'8447,"-26"10"-5302,-82 39-730,101-45-2152,0 0 1,0 0 0,1 1 0,0 0 0,0 0 0,0 0 0,1 1-1,-1 0 1,1 0 0,1 1 0,-1-1 0,1 1 0,0 0-1,1 0 1,0 0 0,0 1 0,0-1 0,-2 15 0,2-12-65,1-1 1,0 1-1,0 17 1,1-25-194,1 0 0,0 0 0,0-1 1,0 1-1,0 0 0,0 0 0,0 0 0,0 0 0,1-1 1,-1 1-1,1 0 0,-1 0 0,1-1 0,0 1 0,0 0 1,-1-1-1,1 1 0,0-1 0,0 1 0,1-1 1,-1 1-1,0-1 0,0 0 0,1 0 0,-1 0 0,1 1 1,1 0-1,4-1-44,0 1 1,0-1 0,0 0 0,0-1-1,0 1 1,0-1 0,0-1-1,0 0 1,0 0 0,0 0 0,0 0-1,-1-1 1,1 0 0,0-1-1,-1 0 1,1 0 0,-1 0-1,8-6 1,7-6-409,0-2 1,-1 0-1,27-31 0,-26 27-178,-15 14 432,-5 32 973,0-18-518,-1 0 1,1 0-1,1 0 0,-1 0 0,1 0 1,0-1-1,4 9 0,-1-3-24,-4-10-260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31.01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31 0 7940,'0'0'20777,"-5"125"-19096,5-69-1009,-5-1-352,0-7-320,-11-13-160,16-7-1056,0-14-1554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31.15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13238,'0'0'15575,"0"131"-13974,0-103-1041,0-14-416,0 7-144,0-8-576,0-6-1681,0 7-3650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31.91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88 1 4946,'0'0'15952,"-9"26"-13213,3-6-2161,-45 158 3185,42-144-2954,6-25-643,0 0 0,1 0 1,0 1-1,1-1 0,0 18 0,1-26-190,2-1-112,4-1 73,0 0 0,-1-1 0,1 0 0,-1 0 0,0-1 0,0 0 0,0 0 0,0 0-1,0 0 1,0-1 0,4-3 0,11-8 36,2-1-25,3-1-54,39-21-1,-55 34 66,0 0-1,1 0 0,-1 1 0,1 0 1,0 1-1,0 0 0,0 1 0,15-1 1,-23 2 42,-1 0 0,0 1 0,1-1 0,-1 1 1,0-1-1,0 1 0,0-1 0,0 1 1,1 0-1,-1-1 0,0 1 0,0 0 1,0 0-1,0 0 0,-1 0 0,1 0 0,0 0 1,0 0-1,0 0 0,-1 0 0,1 0 1,-1 0-1,1 1 0,-1-1 0,1 3 0,11 42 416,-9-31-137,3 29 383,2 18 102,-7-58-727,1 1-1,-1 0 1,1 0-1,0-1 1,0 1-1,0-1 1,0 1-1,1-1 1,3 5-1,-4-7-39,0-1 0,0 1 0,0-1-1,-1 1 1,1-1 0,1 0-1,-1 0 1,0 0 0,0 0-1,0 0 1,0 0 0,1-1-1,-1 1 1,0-1 0,1 0 0,-1 1-1,0-1 1,1 0 0,-1 0-1,1-1 1,-1 1 0,0 0-1,0-1 1,1 1 0,-1-1 0,0 0-1,0 0 1,1 0 0,-1 0-1,0 0 1,0 0 0,0-1-1,2-1 1,9-6-13,-1-1 0,0-1 0,19-20-1,-26 26 19,5-5-1,-1 0-1,0-1 0,0 0 1,-1 0-1,-1-1 0,0 0 1,-1 0-1,0-1 0,0 1 1,-2-1-1,1-1 0,-2 1 1,0-1-1,0 1 0,0-18 1,-3 24 32,0-7-18,0 1 1,-1 0 0,0-1-1,-5-16 1,6 28 3,0 1 0,0-1-1,-1 1 1,1-1 0,-1 1 0,1-1-1,-1 1 1,1-1 0,-1 1-1,0 0 1,0 0 0,1-1 0,-1 1-1,0 0 1,0 0 0,0 0 0,-1 0-1,1 0 1,0 0 0,0 0 0,-1 0-1,1 0 1,0 1 0,-1-1 0,1 0-1,0 1 1,-1-1 0,1 1 0,-1 0-1,1-1 1,-1 1 0,1 0 0,-1 0-1,1 0 1,-1 0 0,0 0 0,1 0-1,-1 1 1,1-1 0,-1 0-1,1 1 1,0-1 0,-1 1 0,1 0-1,-1-1 1,1 1 0,0 0 0,0 0-1,-2 1 1,-1 1-11,1 1 0,0-1 0,0 1 0,0 0-1,0-1 1,1 1 0,-1 1 0,1-1 0,0 0 0,0 1 0,-2 6 0,2-5 4,-5 14 63,1 0 0,1 1 1,0-1-1,-2 41 0,5 88 307,2-94-296,0 542-12,0-571-75,1-7 0,-1 0 0,-1 0 0,0 0 0,-2-1 0,-5 21 0,8-36 0,-1-1 0,1 1 0,-1-1 0,0 0 0,0 1 0,0-1 0,0 0 0,0 0 0,0 0 0,-1 0 0,1 0 0,-1 0 0,0 0 0,1 0 0,-1-1 0,0 1 0,0-1 0,0 1 0,0-1 0,0 0 0,0 1 0,-1-1 0,1-1 0,0 1 0,-1 0 0,1 0 0,0-1 0,-1 1 0,1-1 0,-1 0 0,1 0 0,-1 0 0,1 0 0,0 0 0,-1 0 0,1-1 0,-1 1 0,1-1 0,0 0 0,-1 1 0,-2-3 0,-8-3 0,0 0 0,1-1 0,0-1 0,0 0 0,-17-15 0,23 17 0,0 0 0,0 0 0,0-1 0,0 0 0,1 0 0,0-1 0,1 0 0,0 1 0,0-2 0,1 1 0,0 0 0,0-1 0,1 1 0,-3-17 0,4 14 0,0-1 0,0 0 0,1 0 0,1 1 0,0-1 0,1 0 0,0 1 0,1-1 0,0 1 0,9-21 0,3 2-9,2 0 0,1 0 0,1 2 0,41-47 0,-43 57-667,1 0 1,35-26-1,13 0-5288,-15 15-3336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32.90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3458,'0'0'12480,"0"11"-10783,0 211 9020,0-220-10645,2-18-12387,6-9 3089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33.04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0 111 10485,'0'-111'13366,"21"111"-12918,10 0 64,4 0-240,6 0-272,6 14-1584,-1 0-4227,-10 7-6178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33.53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139 0 13974,'0'0'6606,"-14"21"-3786,-7 9-1896,-1 1 790,-31 60-1,49-85-1541,0 2-1,0-1 0,1 0 1,0 1-1,1-1 1,0 1-1,0 0 0,0 0 1,1 0-1,0 0 0,1 0 1,0 12-1,1-18-168,1-1 0,-1 1 0,0-1 0,0 0 0,1 0 0,-1 0 0,1 0 0,-1 0 0,1 0 0,-1 0 1,1 0-1,-1-1 0,1 1 0,0 0 0,0-1 0,-1 1 0,1-1 0,0 0 0,0 0 0,-1 0 0,1 0 0,0 0 0,0 0 0,2-1 0,51-3-124,-49 2 93,1 0 1,-1 0 0,0-1-1,0 0 1,0 0-1,-1 0 1,1-1 0,-1 0-1,0 0 1,0 0 0,0-1-1,0 0 1,7-10-1,5-9-203,27-47 0,-25 37-20,-5 15 110,1-5 93,-14 22 120,-1 15 806,2 117 389,-7 176 616,-1-252-1879,-3 0 0,-3 0 0,-2-1-1,-25 64 1,36-108-4,-1-1 0,1 0 0,-2 0 0,1 0 0,-1 0 0,0-1 0,-1 0 0,1 0 0,-2 0 0,-7 6 0,14-12 0,-1-1 0,1 1 0,-1-1 0,1 0 0,-1 0 0,1 1 0,-1-1 0,0 0 0,1 0 0,-1 1 0,1-1 0,-1 0 0,0 0 0,1 0 0,-1 0 0,0 0 0,1 0 0,-1 0 0,1 0 0,-1 0 0,0-1 0,1 1 0,-1 0 0,1 0 0,-1 0 0,0-1 0,1 1 0,-1 0 0,1-1 0,-1 1 0,1 0 0,-1-1 0,1 1 0,-1-1 0,1 1 0,0-1 0,-1 1 0,1-1 0,0 1 0,-1-1 0,1 1 0,0-1 0,-1 1 0,1-1 0,0 0 0,0 1 0,0-2 0,-7-30 0,6 23 0,0 0 0,0 0 0,1 0 0,0 0 0,0 0 0,1 0 0,1 0 0,-1 0 0,1 0 0,1 0 0,0 1 0,0-1 0,0 1 0,1 0 0,7-11 0,72-81-655,-51 63-1788,47-69 0,-42 44-7223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31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18 7059,'0'0'16496,"-4"23"-15024,1-11-1201,-4 27 868,2 0 1,-2 55 0,7-78-874,1 0 0,0 1 0,0-1 0,2 0 0,0 0-1,1 0 1,12 29 0,-14-40-249,0 0-1,1-1 0,0 1 1,0-1-1,0 0 0,0 0 1,1 0-1,0 0 0,0-1 1,0 1-1,0-1 0,0 0 1,0 0-1,1-1 0,0 1 1,-1-1-1,1 0 1,0 0-1,0 0 0,0-1 1,0 0-1,1 0 0,-1 0 1,0-1-1,0 0 0,1 0 1,-1 0-1,8-1 0,-8-1-10,0 1-1,0 0 1,0-1 0,-1 0-1,1 0 1,0-1-1,-1 1 1,0-1-1,0 0 1,0 0-1,0-1 1,0 1-1,0-1 1,-1 1 0,0-1-1,0 0 1,0-1-1,0 1 1,-1 0-1,1-1 1,1-5-1,2-3 9,-1 0-1,0 0 1,-1-1-1,-1 1 1,0-1-1,2-25 0,-4 21-27,-1 0-1,0 0 1,-2 1-1,0-1 1,-5-23-1,4 33 7,1 0 0,-2 0-1,1 0 1,-1 0 0,0 1 0,-1-1-1,0 1 1,0 0 0,0 1-1,-1-1 1,0 1 0,-14-11 0,13 13 31,0 1 0,-1-1 0,0 1 1,0 1-1,0-1 0,0 1 0,0 1 1,-1-1-1,1 1 0,0 1 0,-1 0 1,1 0-1,0 0 0,-1 1 0,1 0 1,0 1-1,0 0 0,0 0 0,0 1 1,-15 7-1,-104 82-10,125-91-282,5 6-5016,0-5 4265,0 0 1,0-1-1,0 1 1,0-1-1,1 0 1,-1 0-1,0 0 0,1-1 1,3 1-1,1 1-1462,27 5-9462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34.3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149 42 4002,'0'0'11085,"-6"-10"-8270,1 4-2186,-14-18 1081,18 24-1663,1 0 1,0 0-1,-1-1 1,1 1-1,-1 0 1,1 0 0,0 0-1,-1 0 1,1 0-1,-1-1 1,1 1-1,-1 0 1,1 0-1,-1 0 1,1 0-1,-1 0 1,1 0 0,0 1-1,-1-1 1,1 0-1,-1 0 1,1 0-1,-1 0 1,0 1-1,-10 16 1684,1 9-925,-12 32 926,2 0-1,-22 110 0,41-118-1328,1-50-403,0 1 0,1 0 1,-1 0-1,1-1 0,-1 1 1,1-1-1,-1 1 0,1 0 0,-1-1 1,1 1-1,-1-1 0,1 0 0,0 1 1,-1-1-1,1 1 0,0-1 1,0 0-1,-1 1 0,1-1 0,0 0 1,0 0-1,-1 0 0,1 0 1,0 0-1,0 0 0,0 0 0,-1 0 1,1 0-1,0 0 0,1 0 0,31-2-83,-29 2 62,5-2-30,1 0 1,0-1-1,-1 0 1,1 0-1,-1-1 1,0 0 0,15-11-1,24-9-228,-33 17 190,0 1-1,0 1 1,0 0 0,1 1 0,-1 1-1,1 0 1,0 2 0,0-1 0,0 2-1,31 2 1,-42 0 114,1 0 0,-1 1 1,0-1-1,0 1 0,0 0 0,0 0 0,-1 0 0,1 1 0,-1 0 1,0 0-1,4 5 0,-2-4 100,0 1 1,0-1 0,0 0-1,0 0 1,8 3-1,-12-6-100,0-1-1,1 0 0,-1-1 0,1 1 0,-1 0 1,1-1-1,0 1 0,-1-1 0,1 0 0,-1 0 1,1 0-1,0 0 0,-1-1 0,1 1 0,-1-1 1,1 1-1,0-1 0,-1 0 0,4-1 0,3-3 2,-1-1-1,0 0 0,0 0 1,0 0-1,-1-1 1,0 0-1,0 0 0,-1-1 1,0 0-1,0 0 0,5-9 1,-5 6 0,0 0 1,0-1 0,-1 0-1,0 1 1,-1-2 0,0 1-1,-1 0 1,1-17 0,-3 27-13,-1-1 1,0 1-1,0 0 0,0 0 1,0-1-1,0 1 1,0 0-1,-1 0 1,1 0-1,-1-1 1,0 1-1,0 0 0,1 0 1,-1 0-1,0 0 1,-1 0-1,1 0 1,0 1-1,-1-1 1,1 0-1,-1 0 0,-2-2 1,0 2 40,0 0-1,-1 0 1,1 0 0,-1 1 0,1-1 0,-1 1 0,1 0-1,-1 0 1,-8 0 0,3 0-21,1 1 0,0 0 0,-1 0 0,1 1 0,0 0 1,0 1-1,-1 0 0,1 0 0,0 1 0,1 0 0,-1 0 0,1 1 0,-1 1 0,1-1 0,0 1 0,1 0 0,-1 1 0,1 0 1,0 0-1,0 1 0,-9 11 0,10-11-35,-7 7-126,1 1 0,-16 23 0,28-37-95,-1-1-1,1 1 1,-1-1 0,1 1-1,-1 0 1,1-1-1,0 1 1,-1 0-1,1-1 1,0 1 0,0 0-1,-1-1 1,1 1-1,0 0 1,0 0-1,0-1 1,0 1 0,0 0-1,0 0 1,0-1-1,0 1 1,0 0-1,0 0 1,0-1 0,1 1-1,-1 0 1,0 0-1,0-1 1,1 1-1,-1 0 1,0-1 0,1 1-1,-1 0 1,1-1-1,-1 1 1,1 0-1,1 0-745,0-1 0,1 1 0,-1 0 0,0-1-1,0 1 1,0-1 0,0 0 0,0 0-1,4 0 1,28 0-10189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34.63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32 0 11733,'0'0'7350,"-1"21"-4732,-3 46 780,-16 80 1,14-99-2185,6-47-1213,0-1 0,0 1-1,0-1 1,0 1 0,0-1-1,1 0 1,-1 1 0,0-1-1,0 1 1,1-1 0,-1 0-1,0 1 1,0-1 0,1 0-1,-1 1 1,0-1 0,1 0 0,-1 0-1,0 1 1,1-1 0,-1 0-1,1 0 1,-1 1 0,0-1-1,1 0 1,-1 0 0,1 0-1,-1 0 1,1 0 0,-1 0-1,0 0 1,1 0 0,-1 0-1,1 0 1,-1 0 0,1 0-1,-1 0 1,1 0 0,-1 0-1,0 0 1,1 0 0,-1-1 0,1 1-1,-1 0 1,0 0 0,1 0-1,-1-1 1,1 1 0,1-1-3,11-4-16,0 0 0,0-2 1,-1 1-1,0-2 0,22-16 0,3-2-5,-23 17 25,3-2-87,35-18 1,-47 27 69,1 0 0,0 0 0,-1 0 0,1 1 0,0-1 0,0 1 0,0 1 0,0-1 1,0 1-1,12 1 0,-16 0 16,-1-1 0,1 1 1,-1-1-1,1 1 0,-1 0 1,1-1-1,-1 1 0,0 0 0,1 0 1,-1 0-1,0 0 0,0 0 1,1 1-1,-1-1 0,0 0 1,0 1-1,-1-1 0,1 0 1,0 1-1,1 1 0,12 38 327,-9-22 64,-2-10-142,0 1 0,-1-1 1,0 1-1,-1-1 0,0 1 0,-1-1 1,-1 17-1,1-1 87,-13-26-3765,-10-7-4570,-2-11-10848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41.32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26 0 8132,'0'0'5042,"-4"26"-293,0-6-3794,-3 20 1086,2 0 0,-1 56 0,6-80-1485,4 116 2918,-1-113-3139,0 1 0,1-1-1,0 0 1,13 32 0,-7-17-59,-4-16-1511,0-45-1192,1-29-2148,6-23-3202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41.75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4946,'0'0'16162,"24"18"-14596,6 5-979,9 8 652,67 41 1,-94-65-974,-1 0 1,0 1-1,0 1 1,12 12 0,-20-18-169,0 1 1,0-1-1,0 1 1,0 0 0,-1 0-1,0 0 1,0 0 0,0 0-1,0 1 1,-1-1-1,1 1 1,-1-1 0,0 1-1,-1-1 1,1 9-1,-1-6-10,1-1 1,-2 1-1,1 0 0,-1 0 0,0-1 0,0 1 0,-1 0 0,0-1 0,0 1 0,0-1 0,-1 0 0,0 0 0,0 0 0,-1 0 0,0 0 0,0-1 0,0 1 0,0-1 0,-1 0 0,0-1 0,0 1 0,0-1 0,-7 4 0,-3 4-32,7-5-28,0 0 0,-1-1 0,-17 10 1,21-15-16,4-1-45,1 0-10,0 0 38,0 0-1,0 0 1,0 0 0,0 0-1,0 1 1,0-1 0,0 0-1,0 0 1,0 0 0,0 0-1,0 0 1,0 1 0,0-1-1,0 0 1,0 0 0,0 0-1,0 0 1,0 1 0,0-1-1,0 0 1,0 0 0,0 0-1,0 0 1,0 0 0,0 1-1,0-1 1,0 0 0,0 0-1,0 0 1,0 0 0,0 0-1,0 0 1,1 1 0,-1-1-1,0 0 1,0 0 0,0 0-1,0 0 1,0 0 0,0 0-1,1 0 1,-1 0 0,0 0-1,0 0 1,0 0 0,0 0-1,1 0 1,-1 0 0,0 1-1,0-1 1,0 0 0,0 0-1,0-1 1,1 1 0,49 12-147,-33-9 118,0 1-1,19 7 1,-34-10 33,13 5 0,-1 0 0,1 0 0,-1 2 0,16 11 0,-26-16 0,0 0 0,0 0 0,-1 1 0,1-1 0,-1 1 0,0 0 0,0 0 0,0 0 0,-1 1 0,0-1 0,0 1 0,0-1 0,0 1 0,0 0 0,-1-1 0,0 1 0,0 0 0,0 7 0,0-5 52,0 0 0,-1 1 1,0-1-1,0 0 0,-1 0 0,0 1 1,0-1-1,0 0 0,-1 0 0,0 0 0,-1 0 1,0-1-1,0 1 0,0-1 0,0 1 1,-1-1-1,0 0 0,-1 0 0,0-1 0,1 1 1,-2-1-1,1 0 0,0-1 0,-1 1 1,-9 5-1,14-9-48,-6 3-9,0 1-1,0-1 1,0 0-1,0-1 1,-1 1-1,1-1 1,-1-1-1,0 0 1,-13 3-1,25-17-3254,19-19-1724,11-9-3302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41.91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13126,'0'0'16247,"26"48"-16247,-21-48-128,5 0-1953,0 0-3697,11 0-6340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42.14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193 1 9652,'0'0'15728,"-26"31"-14034,-85 108-182,104-129-1359,0 1-1,1 1 1,0-1 0,0 1-1,2 0 1,-1 0-1,1 1 1,1-1-1,1 1 1,-1 0-1,2-1 1,0 1-1,0 0 1,2 0-1,1 19 1,-1-17-38,-1-10-84,0-1 1,1 1-1,-1-1 0,1 1 0,0-1 1,0 0-1,0 1 0,1-1 0,0 0 0,-1 0 1,1 0-1,1 0 0,-1 0 0,4 4 0,-2-4-13,0-1-1,0 0 0,0-1 1,0 1-1,0 0 0,0-1 1,1 0-1,-1 0 1,1-1-1,0 1 0,-1-1 1,10 2-1,1 0-85,0-1 0,-1 0-1,1-1 1,0-1 0,0 0 0,0-1 0,0 0-1,0-1 1,0-1 0,-1 0 0,1-1 0,-1-1-1,0 0 1,0-1 0,19-12 0,-31 17-76,19-13-1955,-8 8-2189,-6 5-3807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47.43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0 112 2385,'2'1'16829,"-1"0"-16617,0 1 0,0-1 0,0 1 0,0-1-1,0 1 1,0-1 0,-1 1 0,1-1 0,-1 1 0,1-1-1,-1 1 1,1 0 0,-1 0 0,0-1 0,0 1 0,0 3 0,-1 37 706,0-24-203,1 10 482,-1-20-971,0-1 1,1 1-1,0-1 1,0 1-1,0-1 1,1 1-1,1-1 0,-1 0 1,1 1-1,0-1 1,1 0-1,0 0 0,7 12 1,-2-8-53,2-1 0,-1-1 0,1 0 0,0 0 0,1-1 0,0 0 0,21 11 0,-7-4-3,-20-11-152,1-2-1,-1 1 0,0-1 1,1 1-1,0-1 0,-1-1 1,1 1-1,0-1 0,0 0 1,11 0-1,-13-1-12,-1 0-1,1-1 0,0 1 1,-1-1-1,1 0 0,-1 0 1,1 0-1,-1 0 1,1-1-1,-1 1 0,0-1 1,1 0-1,-1 0 0,0 0 1,0-1-1,-1 1 1,1-1-1,4-4 0,3-7 0,0-1 0,-1 0-1,-1 0 1,0-1 0,-1 0-1,0-1 1,-2 1 0,0-1-1,4-24 1,-3-6-78,-1 0-1,-2-59 1,-3 103 72,1 1 0,-1-1-1,-1 1 1,1-1 0,0 0 0,0 1 0,-1-1 0,0 1 0,1-1-1,-1 1 1,0 0 0,0-1 0,-3-4 0,2 6 12,1 0-1,-1 0 1,0 0 0,0-1 0,0 1 0,0 1 0,0-1-1,0 0 1,0 0 0,0 1 0,0-1 0,0 1 0,0 0-1,0 0 1,0 0 0,0 0 0,-4 0 0,-2 1 38,1-1 0,-1 1 0,0 1 0,0 0 0,1 0 0,-1 0 0,1 1 1,0 0-1,-7 4 0,-12 8 20,-26 20 0,-16 10 257,61-41-660,1 0 1,0 1 0,0 0-1,1 0 1,-9 9 0,-11 10-7808,11-16 1397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54.34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 1 7235,'0'0'4288,"-1"19"-567,1-14-3554,-3 136 4134,4-112-3225,1 1 0,1 0 0,10 39 0,-9-54-557,1 0 0,0 0 0,1-1 0,1 0 0,13 21-1,-19-32-504,1 0 0,0 0 0,0 0 0,0-1 0,1 1 0,-1-1 0,1 1-1,-1-1 1,1 0 0,0 0 0,-1 0 0,1-1 0,0 1 0,1-1-1,-1 1 1,0-1 0,0 0 0,0 0 0,1 0 0,-1-1 0,1 1-1,-1-1 1,0 0 0,1 0 0,-1 0 0,1 0 0,-1-1 0,0 1 0,1-1-1,5-2 1,-2 0-112,-1-1 0,0 0 0,0 0 0,0-1 0,-1 0 0,1 0 0,-1 0 1,0-1-1,7-11 0,12-10-481,-14 16 272,-8 8 193,1-1 1,0 1-1,0 0 1,0 0-1,0 0 1,0 0-1,1 0 1,0 1-1,-1-1 1,1 1-1,0 0 0,0 0 1,5-1-1,-8 4 105,0-1 0,1 1 0,-1 0 0,0 0 0,0 0 0,0 0 0,0 0 0,0 0 0,0 0 0,0 0 0,0 0 0,0 0 0,0 1 0,-1-1 0,1 0 0,0 1 0,-1-1 0,1 0 0,-1 1 0,0-1 0,1 1 0,-1-1 0,0 1 0,0-1 0,0 3 0,2 6 43,9 33 377,-7-24 82,1 0 1,1-1 0,1 0-1,17 34 1,-24-50-474,0-1 0,1 0 1,0 0-1,-1 0 0,1 0 0,0 0 1,-1 0-1,1 0 0,0 0 0,0-1 0,0 1 1,0 0-1,0 0 0,0-1 0,0 1 1,0 0-1,0-1 0,0 1 0,0-1 1,0 0-1,0 1 0,0-1 0,1 0 1,-1 0-1,0 1 0,0-1 0,0 0 0,0 0 1,1 0-1,-1 0 0,0-1 0,0 1 1,0 0-1,1-1 0,-1 1 0,0 0 1,0-1-1,0 1 0,0-1 0,0 0 1,2 0-1,1-3 38,1 0-1,-1-1 1,1 1 0,-2-1-1,1 1 1,5-10 0,14-23 224,26-56 0,-42 79-300,-2 0-1,0-1 1,0 0 0,-1 0 0,-1-1 0,-1 1 0,1-24 0,-1 9 10,-1 24 20,-1 0 1,1 0 0,-1-1-1,0 1 1,-1 0 0,1-1 0,-1 1-1,0 0 1,-1 0 0,1 0 0,-1 0-1,-4-7 1,-2 4 3,6 8-315,2 36-10748,0-14 1848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54.52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15 848,'0'0'21402,"51"34"-20697,-46-34-545,11 0-160,-1 0-417,11 0-1584,-6-20-3201,16-8-6131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3:54.76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195 0 2769,'0'0'14839,"-113"125"-10517,78-56-2289,9 0 624,5-6-944,21-15-865,0-13-351,16-15-369,15-6-128,15-7 96,0-7-96,-5 0-48,-5 0-497,5-7-927,-5-20-2834,0 6-3586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32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0 11493,'0'0'3925,"-7"21"453,-13 32-1878,3 0-1,-16 91 1,28-103-1768,1-1 1,2 0-1,6 63 1,-4-97-748,1-1 0,0 0 0,0 0 0,1 0 0,-1 0 0,1 0 0,0 0 0,1 0 0,-1 0 0,1-1 0,0 1 0,0-1 0,0 0 0,1 0 0,-1 0 0,1 0 0,0 0 0,0-1 0,0 0 0,1 0 0,-1 0 0,1 0 0,0-1 0,0 0 0,0 0 1,0 0-1,0 0 0,0-1 0,0 0 0,0 0 0,1-1 0,-1 1 0,0-1 0,1 0 0,-1 0 0,0-1 0,1 0 0,-1 0 0,0 0 0,0 0 0,0-1 0,0 0 0,0 0 0,0 0 0,0-1 0,-1 0 0,1 1 0,-1-2 0,0 1 0,4-4 0,7-9-1226,23-29 0,5-23-5603,-21 26-837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4:12.40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28 1489,'0'0'22890,"92"0"-20937,-46 0-832,5 0-321,-10-14-224,1 7-400,-17 0-176,-4 7-48,-6 0-1024,-5 0-2114,-5 0-2464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4:12.78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42 9845,'0'0'13566,"20"14"-11942,62 47-263,-76-56-1222,0 1-1,0 0 1,0 0-1,-1 0 1,0 1-1,0 0 1,-1 0-1,0 0 0,0 0 1,0 1-1,4 13 1,-5-7-63,-1 0 0,0 0-1,0 0 1,-2 24 0,0-27 40,-1 0 0,-1 0 0,0-1 1,-1 1-1,0 0 0,0-1 0,-10 19 0,-1 4 473,14-33-553,0 1 1,0-1-1,0 0 0,0 0 1,0 0-1,0 1 0,0-1 1,0 0-1,-1 0 0,1 0 0,0 1 1,0-1-1,0 0 0,0 0 1,0 1-1,0-1 0,0 0 1,0 0-1,1 1 0,-1-1 1,0 0-1,0 0 0,0 1 1,0-1-1,0 0 0,0 0 1,0 0-1,0 1 0,1-1 0,-1 0 1,0 0-1,0 0 0,0 0 1,0 1-1,1-1 0,-1 0 1,0 0-1,0 0 0,0 0 1,1 0-1,-1 0 0,0 0 1,0 1-1,0-1 0,1 0 0,-1 0 1,0 0-1,0 0 0,1 0 1,-1 0-1,20-4 602,21-12-409,-40 16-171,15-7-59,-1-1 0,0-1 0,-1 0 0,0 0 0,0-1 0,-1-1 0,0-1 0,-1 0 0,0 0 0,-1-1 0,0-1 0,13-22 0,-15 20-571,-1-1 0,-1 0 1,0 0-1,-1-1 0,5-25 0,-7 24-2371,-2 0-1,1-32 0,-3 0-7524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4:13.05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26 0 7347,'0'0'18505,"-10"69"-17545,4-20 273,6 6-593,-5-6-208,0-1-384,5-13-48,0-1-176,0 1-1056,0-7-2450,0-7-2769,0-1-5634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4:13.31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134 1 11253,'0'0'10613,"-82"159"-9508,61-76 431,6 7-255,5 7 207,5-13-271,5-15-657,0-14-336,0-20-224,15-7-16,11-15-176,-6-13-704,16 0-1713,-10-27-1681,10-15-3762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4:13.72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57 0 5683,'0'0'17949,"-5"26"-16631,-40 209 2663,42-220-3786,1 0 1,1 26 0,1-40-271,2-2 16,8-6 67,-1-1-1,0 1 0,-1-1 1,0-1-1,0 0 1,12-18-1,2 0-27,-12 16-51,0 0 0,1 1 0,0 0 0,23-15 0,-29 22 34,1 0 1,-1 0 0,1 0-1,0 1 1,0 0-1,0 0 1,0 0 0,1 1-1,-1 0 1,0 0 0,1 1-1,-1-1 1,9 2 0,-12 0 35,0 0 0,0 0 0,0 1 1,0-1-1,0 1 0,0-1 0,0 1 1,0 0-1,-1 1 0,1-1 0,-1 0 1,1 1-1,-1-1 0,0 1 0,0-1 0,0 1 1,0 0-1,-1 0 0,1 0 0,-1 0 1,0 0-1,2 5 0,2 8 214,0 0 0,6 32 0,-9-33 50,-1 0-1,-1 29 1,-1-16-2,1-87-4841,0 15-2091,0-9-3416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4:14.03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9748,'0'0'16267,"19"12"-14552,58 37-851,-75-48-832,0 1-1,0-1 1,0 0-1,0 1 0,0-1 1,0 1-1,0 0 1,-1-1-1,1 1 0,-1 0 1,1 0-1,-1 0 0,0 0 1,1 0-1,-1 0 1,0 1-1,0-1 0,-1 0 1,1 0-1,0 1 1,-1-1-1,0 1 0,1-1 1,-1 0-1,0 5 0,0 3 63,1-3-35,-1-1-1,1 1 1,-1-1-1,0 1 1,-1-1 0,1 1-1,-1-1 1,0 0-1,-1 1 1,0-1-1,0 0 1,0 0 0,-1 0-1,0 0 1,0 0-1,0-1 1,-1 1-1,0-1 1,0 0 0,-8 8-1,16-12-64,0 0-1,0-1 1,0 0-1,0 1 0,0-1 1,0-1-1,0 1 1,7-2-1,146-37-9778,-86 25 1605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4:14.29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56 9845,'0'0'13574,"98"0"-12070,-63 0-335,17 0-577,-11 0-464,0 0-128,0-21-976,5 7-2706,-10-7-4866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4:14.76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26 1 9636,'0'0'7663,"0"22"-4566,-23 278 6438,21-208-8284,2-91-1229,1-10 26,0 4-41,1-1 0,1 1 1,-1-1-1,1 1 1,0 0-1,0 0 0,0 1 1,1-1-1,0 0 1,5-4-1,50-45 29,-48 46-44,7-9-35,-7 6-61,1 1-1,22-15 0,-31 23 71,-1 0-1,1 1 1,0-1-1,0 1 1,1-1-1,-1 1 1,0 0 0,0 0-1,1 1 1,-1-1-1,0 1 1,1-1-1,-1 1 1,0 0 0,1 0-1,-1 1 1,0-1-1,5 2 1,-6-1 73,1 1 1,-1 0-1,0 0 0,0 1 0,0-1 1,0 0-1,0 1 0,0-1 1,-1 1-1,1-1 0,-1 1 1,0 0-1,0 0 0,0 0 0,2 5 1,11 50 537,-9-22-489,-1 0 0,-1 69-1,-3-82-89,10-121-7025,-5 31-2108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4:15.19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14038,'0'0'11723,"20"18"-10154,66 59-499,-76-67-839,-1 1 0,-1 0 0,0 0 1,-1 1-1,0 0 0,0 0 1,-2 1-1,1-1 0,-2 1 0,0 1 1,0-1-1,-1 0 0,-1 1 0,0 0 1,0 25-1,-1-21-157,0 0 0,-1-1 0,-1 1 0,-1 0 1,0 0-1,-1-1 0,-1 1 0,-9 25 0,-37 54-74,16-34 0,33-62 20,1 0-33,0-1 1,0 0-1,0 1 0,0-1 1,0 0-1,0 1 0,-1-1 0,1 0 1,0 1-1,0-1 0,0 0 1,-1 1-1,1-1 0,0 0 1,0 0-1,-1 1 0,1-1 1,0 0-1,-1 0 0,1 0 0,0 1 1,-1-1-1,1 0 0,0 0 1,-1 0-1,1 0 0,0 0 1,-1 0-1,1 0 0,0 0 1,-1 0-1,1 0 0,-1 0 1,1 0-1,0-11-6622,0-19-1145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4:32.50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4626,'0'0'21786,"2"2"-21306,0 0-429,0 0-1,0 0 0,1 0 0,-1-1 1,1 1-1,-1-1 0,1 0 0,0 1 1,-1-1-1,1 0 0,0-1 1,0 1-1,0 0 0,0-1 0,0 0 1,3 1-1,60-1 726,-38-1-561,47 1 70,-43 0-8648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0:54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5074,'0'0'11534,"0"19"-10646,-1 109 997,2 242 4292,1-344-5950,0-1 0,1 1 0,2-1-1,13 45 1,-18-68-254,1-1 1,-1 1-1,0-1 0,1 1 0,-1-1 1,1 1-1,0-1 0,-1 1 0,1-1 0,0 0 1,0 1-1,0-1 0,0 0 0,0 0 0,0 1 1,0-1-1,1 0 0,-1 0 0,0 0 0,0 0 1,1-1-1,-1 1 0,1 0 0,1 0 1,3-18-5801,-2-19-42,-3-22-2935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32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1 118 11125,'0'0'14316,"5"-8"-13772,36-48-206,-36 49-313,1 1 0,0 0 0,0 0 0,0 1 1,1 0-1,-1 0 0,12-6 0,-18 11-23,0-1-1,1 1 1,-1 0-1,0 0 0,0 0 1,1 0-1,-1-1 1,0 1-1,0 0 1,1 0-1,-1 0 1,0 0-1,0 0 1,1 0-1,-1 0 0,0 0 1,0 0-1,1 0 1,-1 0-1,0 0 1,1 0-1,-1 0 1,0 0-1,0 0 1,1 0-1,-1 0 0,0 1 1,0-1-1,1 0 1,-1 0-1,0 0 1,0 0-1,0 0 1,1 1-1,-1-1 1,0 0-1,0 0 0,0 0 1,1 1-1,-1-1 1,0 0-1,0 0 1,0 1-1,2 9 211,-1 0 0,0 0 0,0 0 0,-1 0 0,-2 16-1,1 3 484,-1 92 1175,1 66-794,3-147-1037,2 0 0,14 64 0,-14-97-130,-1-11-233,0-15-376,-3-81-2966,0 32-4247,0 38-333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4:32.69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28 2097,'0'0'22554,"148"0"-22090,-112-6-464,0-1-240,0 7-2001,0-7-2545,0 0-4674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4:33.11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43 63 10341,'0'0'4228,"-3"31"873,-7 104-1395,8-93-1269,2 52 0,1-90-2379,-1 0 0,0-1 0,1 1 0,-1 0 0,1-1 0,0 1 0,1-1 0,-1 1 0,0-1 0,1 0 0,0 0 0,0 1 0,0-1 0,0 0 0,0-1 0,1 1 0,-1 0 0,1-1 0,0 1 0,-1-1 0,1 0 0,5 3 0,-1-2-45,1 1 0,-1-2 0,1 1 0,0-1 0,-1-1 1,1 1-1,0-1 0,0-1 0,11 1 0,-15-2 2,-1 1 0,0-1 0,0 0 0,1 0 0,-1 0 1,0-1-1,0 1 0,0-1 0,0 1 0,0-1 0,0 0 0,-1 0 0,1 0 0,-1-1 1,1 1-1,-1 0 0,0-1 0,0 0 0,3-4 0,5-9 76,0-1 0,9-22 0,-13 25-58,3-5-11,-2-1-1,-1 0 0,0 0 1,-2 0-1,0-1 0,-1 1 1,-1-1-1,-1 0 0,-3-39 1,2 56 9,0 0 0,-1 0 0,1 0 0,-1 0 0,0 0 0,0 0 0,0 1 0,-1-1 0,1 0 0,-1 1 0,0-1 0,0 1 0,0 0 0,0 0 0,0 0 0,-1 0 0,-5-5 0,4 5 64,-1 0-1,0 0 0,0 1 0,0 0 1,0 0-1,0 0 0,0 1 0,0 0 1,0 0-1,-1 0 0,1 1 0,0-1 1,-8 1-1,1 1-76,-1 0 0,0 1 0,1 0 0,0 1 1,-1 1-1,1 0 0,0 0 0,1 1 0,-1 0 0,1 1 0,0 1 1,1 0-1,-1 0 0,-16 16 0,27-23-147,-1 0 1,1 1 0,0-1-1,0 0 1,0 0-1,0 0 1,0 0-1,-1 0 1,1 1-1,0-1 1,0 0-1,0 0 1,0 0-1,0 0 1,0 1-1,0-1 1,0 0-1,-1 0 1,1 0-1,0 0 1,0 1 0,0-1-1,0 0 1,0 0-1,0 0 1,0 1-1,0-1 1,0 0-1,0 0 1,0 0-1,0 1 1,1-1-1,-1 0 1,0 0-1,0 0 1,0 1-1,0-1 1,0 0-1,0 0 1,0 0 0,0 0-1,1 1 1,-1-1-1,0 0 1,0 0-1,0 0 1,0 0-1,0 0 1,1 0-1,-1 0 1,0 1-1,0-1 1,0 0-1,1 0 1,-1 0-1,0 0 1,0 0-1,0 0 1,1 0-1,-1 0 1,0 0 0,0 0-1,0 0 1,1 0-1,-1 0 1,0 0-1,0 0 1,1 0-1,18 1-5043,-17-1 4098,28 0-8947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4:33.38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144 0 11925,'0'0'8036,"-82"187"-5763,51-97 64,10 7-128,11-14-1024,10-13-545,0-22-288,31-20-304,10-7-48,0-14 0,5-7 0,-5 0-160,-5 0-896,-5-21-849,5-14-1137,-10 1-1760,-6-8-4178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4:34.24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44 61 7203,'0'0'13057,"-4"-7"-8532,4 7-4474,0-1-1,0 1 0,0 0 1,0 0-1,0 0 1,0 0-1,0 0 0,0-1 1,0 1-1,0 0 0,0 0 1,0 0-1,0 0 1,0 0-1,-1 0 0,1-1 1,0 1-1,0 0 1,0 0-1,0 0 0,0 0 1,0 0-1,0 0 1,0 0-1,0 0 0,0-1 1,0 1-1,-1 0 1,1 0-1,0 0 0,0 0 1,0 0-1,0 0 0,0 0 1,0 0-1,-1 0 1,1 0-1,0 0 0,0 0 1,0 0-1,0 0 1,0 0-1,0 0 0,-1 0 1,1 0-1,0 0 1,0 0-1,0 0 0,0 0 1,0 0-1,0 0 1,-1 0-1,1 0 0,0 0 1,0 0-1,0 0 0,0 0 1,0 0-1,0 1 1,0-1-1,-1 0 0,1 0 1,0 0-1,-3 13-20,-22 101 1085,23-97-954,0 0 0,1 1 0,0-1 0,4 32 0,-2-46-162,0 0 1,0 0-1,1 0 0,-1 1 0,1-2 0,-1 1 0,1 0 0,0 0 0,0 0 0,0-1 0,0 1 0,1-1 1,-1 0-1,1 1 0,-1-1 0,1 0 0,0-1 0,5 4 0,-3-2 0,1-1 0,-1 1 0,1-1 0,0 0 0,0 0 0,0-1 1,0 0-1,0 0 0,6 0 0,-10-1 2,-1-1 1,0 1 0,1-1 0,-1 0 0,0 0-1,0 1 1,1-1 0,-1 0 0,0 0 0,0 0-1,0 0 1,0 0 0,0-1 0,0 1-1,-1 0 1,2-2 0,13-23 89,-15 25-84,11-21-7,-1 0 0,-1-1 0,8-31 0,-17 47-27,0 6 206,0-7-75,0-144 45,0 150-124,-1 1-1,0 0 1,0 0-1,0 0 1,0 0 0,0 0-1,0 0 1,0 1-1,0-1 1,0 0-1,0 0 1,0 1-1,0-1 1,-1 1-1,1-1 1,0 1 0,-3-1-1,-29-9 134,30 9-141,-4-1 8,0 1 0,0-1 1,-1 1-1,1 1 0,0-1 1,-1 1-1,1 1 0,0-1 1,0 1-1,-1 0 0,-7 3 1,12-1-466,0 0 0,0 0 0,0 0 0,0 0 0,1 1 0,-1-1 0,1 1 0,-2 4 1,-7 24-11684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4:34.64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5090,'0'0'17179,"15"15"-15197,0 0-1342,4 4 238,0 1 0,-1 1-1,19 30 1,-22-27-664,-1 1 0,-1 1 0,-1 0 0,-2 1 0,0 0 0,-2 1 0,-1 0 0,-2 0 0,0 0 0,-2 1 0,-1 0 0,-1-1 0,-5 44 0,3-66-192,0 0-1,-1 0 0,0 0 1,0-1-1,-1 1 1,1 0-1,-1-1 0,0 0 1,-1 1-1,1-1 0,-1-1 1,0 1-1,-1 0 1,1-1-1,-1 0 0,1 0 1,-1 0-1,-1-1 0,1 0 1,-11 6-1,10-7-1190,1 0 0,-1 0 0,0 0 0,0-1 1,0 1-1,1-1 0,-12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4:46.79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21 4338,'0'0'18552,"46"0"-18055,0 0 1360,-5 0-1297,0 0-224,-5 0-336,-5 0-96,-5 0-1489,-6 0-1232,-9 0-2482,-1-20-3232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4:46.94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29 11509,'0'0'10149,"174"7"-10149,-122-21-1441,-11-7-4097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4:47.25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6 308 12198,'0'0'11933,"26"17"-10932,85 47-158,-107-62-760,0 0 1,0 0 0,-1 0 0,1 0 0,0-1-1,0 0 1,1 0 0,-1 0 0,0 0 0,0-1-1,0 1 1,0-1 0,1 0 0,-1-1 0,8 0 0,-9 0-44,-1-1 1,0 1 0,1 0 0,-1-1 0,0 1 0,1-1 0,-1 1 0,0-1 0,0 0 0,-1 0 0,1 0 0,0 0 0,-1 0 0,1-1 0,-1 1 0,1 0-1,-1-1 1,1-2 0,2-9 57,-1 1-1,0-1 0,-1 1 0,0-1 0,-1 0 0,-1-22 1,-1 27-37,2-14 39,-2-1 0,-1 1 1,-5-25-1,6 40-74,-1 1 0,-1 0 0,1-1-1,-1 1 1,0 0 0,-1 0 0,0 0 0,0 1 0,0 0-1,-1-1 1,0 1 0,0 1 0,-6-6 0,8 9 15,0-1 1,0 1 0,0 1 0,0-1 0,0 0 0,0 1 0,0-1 0,0 1 0,-1 0 0,1 0 0,0 0 0,-1 1 0,1-1-1,-1 1 1,1 0 0,-1-1 0,1 2 0,-1-1 0,1 0 0,-1 1 0,1 0 0,0-1 0,-1 1 0,1 1 0,0-1-1,-1 0 1,-2 3 0,-2 0-33,2 1 1,-1 0-1,0 0 0,1 0 0,0 1 0,0-1 0,1 2 0,0-1 0,-9 13 0,8-10-165,1 1 0,0 0 0,0 0 0,1 1 0,-4 11 0,5 4-2926,4 1-3553,3-6-3073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4:47.49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67 0 11589,'0'0'3442,"-30"118"720,14-28-2033,1 7 416,10 7-160,5-7-512,0-21-865,10-20-639,16-15-369,4-20-161,1-14-95,0-7-912,0-7-1730,0-35-1456,-6-13-3489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4:47.86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36 0 720,'0'0'10840,"-4"23"-4883,4-22-5930,-23 170 7288,15 14-2886,8-184-4437,0-1 0,0 1 0,0-1-1,0 1 1,1-1 0,-1 1 0,0-1 0,1 1 0,-1-1 0,0 0-1,1 1 1,-1-1 0,0 1 0,1-1 0,-1 0 0,1 1 0,-1-1-1,1 0 1,-1 0 0,1 1 0,-1-1 0,1 0 0,-1 0-1,1 0 1,-1 0 0,1 1 0,-1-1 0,1 0 0,-1 0 0,1 0-1,-1 0 1,2-1 0,-1 2-16,1-1 0,0 0 1,-1-1-1,1 1 0,-1 0 0,1 0 0,-1-1 0,1 1 0,-1-1 1,1 1-1,-1-1 0,1 0 0,0 0 0,8-8-6,-1 0 0,0-1 0,13-19 0,-13 18-18,-1 0-1,1 0 1,0 1-1,14-11 0,-20 19 28,1-1 1,-1 1-1,1 0 0,0 0 0,-1 0 1,1 1-1,0-1 0,0 1 0,0 0 0,0 0 1,1 0-1,-1 1 0,0-1 0,0 1 1,0 0-1,1 0 0,-1 0 0,5 2 0,-6-1 45,-1 0 0,0 0 0,0 0 0,0 0-1,0 0 1,0 1 0,0-1 0,0 1-1,-1-1 1,1 1 0,-1 0 0,1 0 0,-1 0-1,1 0 1,-1 0 0,0 0 0,0 0 0,0 0-1,0 0 1,0 0 0,0 3 0,2 6 240,0-1 1,-1 0 0,2 16 0,-3 34 655,-1-58-968,1-55-17379,8-5 6121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32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8708,'0'0'7123,"24"-1"-3342,9-2-2679,-2 1 44,0 0 0,39 4 0,-63-1-979,-1 0 0,0 0 0,1 1 0,-1 0 0,0 0 0,0 0 0,-1 1 0,1 0-1,0 0 1,-1 0 0,0 1 0,1-1 0,-1 1 0,-1 1 0,1-1 0,-1 1 0,0-1-1,0 1 1,0 1 0,0-1 0,-1 0 0,0 1 0,0 0 0,-1 0 0,3 6 0,1 8 194,0 0 1,-1 0 0,-1 1 0,-1 0 0,0-1 0,-2 31 0,-1-30-188,1-12-128,0-1 1,-1 0 0,0 1-1,-1-1 1,0 0-1,0 0 1,-1 1-1,0-1 1,0 0-1,-1-1 1,0 1-1,-6 11 1,2-9-65,-1 1-1,0-1 1,0-1-1,-1 0 1,0 0 0,-1 0-1,1-1 1,-2-1 0,1 0-1,-14 7 1,-24 3-3346,-5-11-4929,33-6-863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4:48.16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14070,'0'0'12174,"12"11"-10712,42 36-357,-51-42-1019,0 0 0,0 0 0,-1 0 0,1 0 0,-1 1 0,0-1 0,0 1 0,-1-1 0,0 1 0,0 0 0,0 0 0,-1 0 0,1-1 0,-1 1 0,-1 0 0,1 0 0,-1 0 0,-2 6 0,2-4 0,0-2-41,0 0-1,-1 0 0,1 0 0,-2 0 1,1-1-1,0 1 0,-1-1 0,0 0 1,0 1-1,-1-1 0,0 0 1,1-1-1,-8 7 0,-10 14 102,20-20-125,1-4-34,12-2-742,-6-1 75,0 0 0,0-1 0,0 0 0,0 0 0,0-1 0,-1 1 0,8-8 0,20-11-4930,17 0-4254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14:48.52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164 0 4914,'0'0'16314,"17"28"-13937,53 93-146,-65-112-1986,-1-1 0,0 1 0,-1 0 1,0 0-1,-1 0 0,0 0 0,0 0 0,-1 1 0,0-1 1,0 1-1,-2 15 0,0 0 228,0 3-145,-2 0-1,0-1 1,-2 1 0,-1-1 0,-2 0 0,0-1 0,-2 0 0,-24 47-1,-17 36-70,-59 117 52,75-174-309,32-87-4917,3 9-2348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49.7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5 104 11333,'0'0'16437,"0"2"-15847,-2 101-546,0-34-11,2-1 0,13 88 1,-12-150-47,0 1-26,0-1 0,1 1 0,0 0 0,4 11-1,-5-16-19,0-1 0,-1 0-1,1 1 1,0-1-1,0 0 1,0 1 0,0-1-1,1 0 1,-1 0-1,0 0 1,0 0 0,1 0-1,-1 0 1,1 0-1,-1-1 1,1 1 0,-1 0-1,1-1 1,-1 1-1,1-1 1,-1 1 0,1-1-1,0 0 1,-1 0-1,3 0 1,-2 0 34,0 0-1,-1-1 1,1 1 0,0-1-1,0 1 1,-1-1 0,1 0 0,0 0-1,-1 0 1,1 0 0,-1 0-1,1 0 1,-1 0 0,1 0-1,-1-1 1,0 1 0,0 0 0,1-1-1,-1 1 1,0-1 0,0 0-1,1-2 1,18-46 197,-14 34-146,71-195 579,-59 171-672,1 1 0,2 0-1,44-58 1,-60 90-641,0 1-1,1-1 1,0 1 0,11-8 0,-14 12-626,0 0 1,0 0-1,1 0 1,-1 0-1,1 1 1,-1-1-1,6-1 1,6 2-8792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49.7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0 353 6371,'0'0'9780,"26"-29"-8299,83-97-675,-98 112-736,-1 0 1,1 0 0,-2-1-1,0-1 1,6-16-1,-11 22 82,-1 0-1,-1 0 1,1 0-1,-2 0 0,1-1 1,-1-19-1,-2 30-93,1-1 0,0 1 0,-1 0 1,1 0-1,0 0 0,-1 0 0,1-1 0,0 1 0,-1 0 0,1 0 0,0 0 1,-1 0-1,1 0 0,-1 0 0,1 0 0,0 0 0,-1 0 0,1 0 0,0 0 0,-1 0 1,1 0-1,-1 1 0,1-1 0,0 0 0,-1 0 0,1 0 0,0 0 0,-1 1 1,1-1-1,0 0 0,-1 0 0,1 1 0,0-1 0,0 0 0,-1 0 0,1 1 0,-7 5 15,1 1 0,0-1 0,0 1 0,1 1 0,0-1 0,0 1 0,1-1 0,-1 2 0,2-1 0,-5 14 0,-5 17-109,-6 42-1,11-45 153,1-4 179,1 0 0,2 1 0,0 56-1,4-88-276,1 1 1,-1 0-1,0 0 0,1 0 0,-1 0 0,1 0 0,0-1 0,-1 1 0,1 0 0,0-1 0,0 1 1,0 0-1,0-1 0,0 1 0,1-1 0,-1 0 0,0 1 0,1-1 0,-1 0 0,1 0 1,-1 0-1,1 0 0,0 0 0,-1 0 0,1 0 0,0-1 0,0 1 0,-1 0 0,1-1 0,4 1 1,0 0-21,1 0 1,-1 0 0,1-1-1,-1 0 1,1 0 0,0-1 0,-1 0-1,12-2 1,-8 0-86,-1-1-1,0 0 1,1-1 0,-1 0-1,-1 0 1,1-1 0,13-12-1,53-54-1365,-64 60 1166,151-188-8578,-158 195 8957,7-10-546,-7 11 3692,0 41-1322,-1 1-1,-4 64 1,-1-30-561,3-27-656,4-70-609,1 1 1,1 0-1,17-40 1,40-66-413,-51 108-1468,1 1-1,29-34 1,-30 39-368,13-12-3855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49.7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257 0 9268,'0'0'11000,"-28"32"-10021,-92 107-117,106-120-631,1 0 0,1 1 0,0 0 1,2 1-1,-13 34 0,16-37-90,4-9-92,-1-1 0,2 0 0,-1 1 0,1 0-1,1 0 1,-2 15 0,3-23-60,0 0 0,1-1 0,-1 1 1,0-1-1,0 1 0,1 0 0,-1-1 0,0 1 0,1-1 1,-1 1-1,1-1 0,-1 1 0,0-1 0,1 1 0,-1-1 0,1 0 1,-1 1-1,1-1 0,0 0 0,-1 1 0,1-1 0,-1 0 0,1 0 1,0 1-1,-1-1 0,1 0 0,-1 0 0,1 0 0,0 0 1,-1 0-1,1 0 0,0 0 0,-1 0 0,1 0 0,-1 0 0,1 0 1,0 0-1,-1-1 0,1 1 0,0 0 0,-1 0 0,1-1 1,28-10-314,-19 4 134,0 0-1,-1-1 1,0 0-1,-1 0 1,1-1-1,-2-1 1,10-14-1,-9 13-173,0 0-1,1 1 1,0-1-1,1 2 1,20-17-1,-30 26 361,0 0 1,0 0-1,1 0 0,-1-1 0,0 1 0,0 0 0,1 0 0,-1 0 1,0 0-1,0 0 0,1 0 0,-1 0 0,0 0 0,0 0 0,1 0 1,-1 0-1,0 0 0,0 0 0,1 0 0,-1 1 0,0-1 0,0 0 0,1 0 1,-1 0-1,0 0 0,0 0 0,0 0 0,1 1 0,-1-1 0,0 0 1,0 0-1,0 0 0,0 1 0,1-1 0,-1 0 0,0 0 0,0 0 1,0 1-1,0-1 0,0 0 0,0 0 0,0 1 0,0-1 0,0 0 1,0 0-1,1 1 0,-1-1 0,0 0 0,0 0 0,-1 1 0,4 18 44,-3-19-40,3 61 1017,-3-1 0,-2 1 0,-3-1 0,-17 84 0,6-72-396,-4-1-1,-40 95 1,60-165-646,0 0 0,0 0 0,0-1 1,0 1-1,-1 0 0,1 0 0,0-1 0,-1 1 0,1 0 0,0-1 0,-1 1 1,1-1-1,-1 1 0,1 0 0,-1-1 0,1 1 0,-1-1 0,1 1 0,-1-1 1,0 0-1,1 1 0,-1-1 0,0 1 0,1-1 0,-1 0 0,0 0 0,1 1 1,-1-1-1,0 0 0,0 0 0,1 0 0,-1 0 0,0 0 0,0 0 0,-1 0 1,1-1-159,0 0-1,-1 0 1,1 0 0,0-1 0,0 1 0,0 0 0,0-1 0,0 1 0,0 0 0,0-1 0,0 1 0,0-1 0,1 1-1,-2-4 1,-9-40-6449,1-9-3855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49.7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0 10949,'0'0'3714,"-15"167"576,10-64-2017,-1 8-128,1-7-368,-5-7-1009,10-21-768,0-20-80,0-29-2497,0-13-2450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49.7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0 362 6659,'0'0'12488,"28"-20"-11511,89-74-486,-104 82-463,0 0-1,-1-1 1,-1-1 0,0 0 0,13-21-1,-7 9-62,-16 25 37,6-10-152,0 0 0,10-20 1,-16 28 117,0 0 1,0 0-1,0-1 1,0 1-1,0 0 1,0-1 0,-1 1-1,0-1 1,0 1-1,0-1 1,0 1-1,0-1 1,-1 1 0,1-1-1,-2-4 1,1 7 44,1 1 0,-1-1 0,1 1 1,0-1-1,-1 1 0,1-1 0,-1 1 1,1-1-1,-1 1 0,0-1 0,1 1 1,-1 0-1,1-1 0,-1 1 0,0 0 1,1 0-1,-1-1 0,0 1 0,1 0 1,-1 0-1,0 0 0,0 0 0,1 0 1,-1 0-1,0 0 0,1 0 0,-1 0 0,0 0 1,1 0-1,-1 0 0,0 1 0,1-1 1,-1 0-1,0 1 0,1-1 0,-1 0 1,0 1-1,1-1 0,-1 0 0,1 1 1,-1-1-1,1 1 0,-1-1 0,1 1 1,-1 0-1,-27 27 440,7 9-149,1 2 0,2 0 0,-23 73 0,34-94-29,1-1-1,1 2 0,0-1 1,2 0-1,0 1 1,1 0-1,0 33 1,3-50-275,-1-1 1,0 0 0,0 1-1,1-1 1,-1 1 0,1-1-1,0 0 1,-1 0-1,1 1 1,0-1 0,-1 0-1,1 0 1,0 0-1,0 0 1,0 0 0,0 0-1,0 0 1,0 0 0,1 0-1,-1 0 1,0 0-1,0-1 1,1 1 0,-1 0-1,0-1 1,1 0 0,-1 1-1,0-1 1,1 0-1,-1 1 1,3-1 0,2 0-40,0 1 0,0-1 1,0-1-1,0 1 0,0-1 1,9-2-1,-4-1-152,0 0 0,0 0 1,-1-1-1,0 0 0,0-1 0,15-10 0,52-50-2210,-44 37 511,133-103-10875,-159 128 12341,-6 2 453,1 1 0,-1 0 0,1 0 0,-1 0 0,1 0 1,0 0-1,-1 0 0,1 1 0,0-1 0,0 1 0,0-1 0,-1 1 0,5 1 5513,-7 6-3900,1-5-699,-2 5 252,0 1 1,0 0-1,-1-1 1,-6 14-1,-37 57 2655,43-75-3683,0 2-935,-14 19 2768,10-22-4309,4-14-7145,3-25-1268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49.7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42 7459,'0'0'11814,"129"-34"-11846,-83 34-1713,5 0-3297,-5-7-4018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49.7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164 0 9412,'0'0'7428,"-128"153"-4371,102-98-912,16-6-1232,10-8-881,0-13-32,15-14-193,21-7-351,21-7-496,4-28-273,6-27-768,-5-15-3553,-6 1-6164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49.7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121 0 6947,'-5'21'3767,"-60"255"5927,18 26-5739,46-286-3912,0-9-50,0 1-1,1 0 0,0-1 1,0 1-1,0 0 0,3 12 0,-2-19-7,-1-1-1,0 1 0,1-1 0,-1 0 0,0 1 0,1-1 1,-1 0-1,0 1 0,1-1 0,-1 0 0,0 0 0,1 0 1,-1 1-1,1-1 0,-1 0 0,1 0 0,-1 0 0,1 0 1,-1 0-1,1 1 0,-1-1 0,0 0 0,1 0 0,-1 0 0,1 0 1,-1 0-1,1-1 0,-1 1 0,1 0 0,-1 0 0,1 0 1,-1 0-1,0 0 0,1-1 0,-1 1 0,1 0 0,-1 0 1,1-1-1,17-12-618,54-98-540,-51 79 889,-8 11-40,0 2 0,19-20 0,-28 34 254,0 1-1,0 0 1,0 0 0,1 1 0,-1-1 0,1 1 0,0 0-1,0 0 1,1 0 0,-1 1 0,0 0 0,1 0-1,10-2 1,-15 4 79,1 0-1,-1 0 0,1 1 0,-1-1 1,1 0-1,-1 0 0,0 1 0,1-1 1,-1 1-1,0 0 0,1-1 1,-1 1-1,0 0 0,0 0 0,1-1 1,-1 1-1,0 0 0,0 0 0,0 0 1,0 1-1,0-1 0,0 0 0,-1 0 1,1 0-1,0 1 0,-1-1 1,1 0-1,-1 1 0,1-1 0,-1 0 1,1 1-1,-1-1 0,0 2 0,3 9 293,-1 0 0,-1 1-1,1 11 1,-1-12 170,4 192 4308,-5-189-4834,-3-18-1595,-10-20-1892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33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11557,'0'0'18265,"71"14"-18025,-14-7 32,15-7-112,-16 0-80,-4-7-64,-11-7-16,-16 7-704,-9 1-817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0 7411,'0'0'19777,"4"29"-18344,1 2-988,1 0-48,-1-1-1,-2 1 1,-2 0-1,-1 34 1,-18 60 739,1-2-575,11-75-553,3-39-277,2-30-449,1 11 333,0-5-1565,0-1 0,0 0 0,2 0-1,0 1 1,7-26 0,14-9-8255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210 1 4482,'0'0'14524,"-2"24"-11136,-48 306 3423,48-324-6736,-16 82 824,3 1 0,-6 139 0,22-124-891,-1-102-15,0-1 0,0 1 0,0-1 0,0 1 0,1-1 0,-1 1 0,0-1 0,1 1 0,-1-1-1,1 1 1,0-1 0,-1 0 0,1 1 0,0-1 0,0 0 0,0 0 0,0 0 0,0 1 0,0-1 0,0 0-1,0 0 1,1 0 0,-1-1 0,0 1 0,1 0 0,-1 0 0,0-1 0,1 1 0,-1-1 0,1 1 0,1 0-1,0-1-10,-1 0 0,1 0 0,0-1 0,-1 1-1,1 0 1,-1-1 0,1 0 0,-1 1-1,1-1 1,-1 0 0,1 0 0,-1 0 0,0-1-1,1 1 1,-1-1 0,0 1 0,4-4-1,5-7-42,-1-1 0,0 0 1,0 0-1,-2-1 0,1 0 0,-2-1 0,7-15 0,-6 10-61,-1 1 0,-1-1 0,-1-1 0,0 1 0,1-24 0,-5 40 140,-1 0 0,1 0 0,-1 0 0,0 0-1,0 0 1,-1 0 0,1 0 0,-1 0 0,-2-6 0,2 8 21,0 1 0,-1 0 1,1 0-1,0 0 1,-1 0-1,1 0 1,-1 0-1,1 0 1,-1 0-1,1 1 1,-1-1-1,1 1 0,-1-1 1,0 1-1,1-1 1,-1 1-1,0 0 1,1 0-1,-1 0 1,0 0-1,0 0 1,-2 1-1,-2-1 34,0 1-1,0 0 1,0 0 0,0 0 0,0 1-1,0 0 1,0 0 0,0 0-1,1 1 1,-1 0 0,-5 4-1,-9 7 66,-28 27 0,36-30-134,-1 0-1,0-1 1,0 0-1,-25 13 1,19-9-1393,16-10-2288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4930,'0'0'21626,"24"2"-20311,78 11-474,-95-12-804,0 0 1,0 1 0,0-1-1,0 1 1,-1 1-1,1 0 1,-1 0 0,0 0-1,0 0 1,0 1-1,0 0 1,-1 1 0,1-1-1,-1 1 1,0 0-1,-1 0 1,1 0 0,-1 1-1,0 0 1,0 0-1,-1 0 1,1 0-1,-1 0 1,-1 1 0,1-1-1,1 9 1,-3-5 79,1 0 0,-1 1 1,-1-1-1,0 0 0,0 1 1,-1-1-1,0 1 0,-1-1 1,0 0-1,-1 0 0,0 0 1,-1 0-1,1 0 0,-2-1 0,-7 12 1,1-3 34,-1-1 1,-1 0-1,-1-1 1,-23 23-1,1-9 2,-52 33 0,86-62-229,22-2-164,-1-1 146,0-1 1,0-1 0,0-1-1,32-12 1,23-6-69,-66 21 160,9-3-34,0 1 1,0 0-1,1 2 1,-1 0-1,0 1 1,30 1-1,-45 1 30,-1-1 0,1 1-1,0 0 1,-1 0-1,1 0 1,-1 0-1,0 0 1,1 0 0,-1 0-1,0 0 1,1 0-1,-1 0 1,0 1-1,0-1 1,0 1 0,0-1-1,0 1 1,-1-1-1,1 1 1,0-1 0,-1 1-1,1 0 1,-1-1-1,1 1 1,-1 0-1,0-1 1,0 1 0,0 3-1,1 8 87,-1 1-1,-2 22 1,1-24 32,-1-1-45,0-1-1,0 1 1,-1 0 0,-1-1 0,1 0 0,-2 0-1,1 0 1,-2 0 0,-8 13 0,-8 7 117,-33 37 0,51-63-178,-6 8-3,-1 0 0,-1-1 0,1 0 0,-18 12 0,24-18-25,4-4-161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9108,'0'0'20826,"-5"48"-20106,5-20 16,0 0-399,0-14-289,0-7-48,10-7-9141,0 0-303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8324,'0'0'20607,"6"26"-18748,2 7-1405,0-6-103,-2 1 1,-1 0-1,2 52 1,-5-16-226,7 99-135,-7-141-240,-2-17 119,0 0 0,0 0 0,0-1 1,1 1-1,0 0 0,0 0 0,0 0 0,0-1 0,4 7 1,-5-11 31,0 0 0,0 0 1,0 1-1,0-1 0,0 0 1,1 0-1,-1 0 0,0 0 1,0 0-1,0 1 0,1-1 1,-1 0-1,0 0 1,0 0-1,1 0 0,-1 0 1,0 0-1,0 0 0,1 0 1,-1 0-1,0 0 0,0 0 1,0 0-1,1 0 0,-1 0 1,0 0-1,0 0 0,1 0 1,-1 0-1,0 0 0,0 0 1,1 0-1,-1 0 1,0-1-1,0 1 0,0 0 1,1 0-1,-1 0 0,0 0 1,0 0-1,0-1 0,0 1 1,1 0-1,-1 0 0,0 0 1,0-1-1,0 1 0,0 0 1,0 0-1,0 0 0,0-1 1,0 1-1,0 0 1,1 0-1,-1-1 0,0 1 1,0 0-1,0 0 0,0-1 1,0 1-1,0 0 0,-1-1 1,5-16-4025,-3-15-3170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8836,'0'0'3863,"24"0"310,151 0 1861,-170 0-5864,1 0-1,0 1 0,-1-1 1,1 1-1,-1 0 0,0 0 1,1 1-1,-1 0 0,0 0 1,0 0-1,0 0 0,0 1 1,0 0-1,0 0 0,-1 0 1,0 0-1,1 1 0,-1 0 1,0 0-1,-1 0 0,1 0 1,-1 1-1,0-1 0,0 1 1,0 0-1,-1 0 0,0 0 1,1 0-1,-2 0 0,1 1 1,1 6-1,-1-3-79,-1 0 1,0 1-1,0 0 1,0-1-1,-1 1 1,-1 0-1,0-1 1,0 1-1,-1-1 1,0 1-1,-1-1 1,0 0-1,0 0 1,-1 0-1,0 0 1,0-1-1,-1 1 1,0-1-1,-1 0 1,0-1-1,0 1 1,-1-1-1,0-1 1,-8 8-1,-58 35 230,73-49-299,-1 1-1,1-1 0,-1 0 0,1 0 0,-1 1 0,1-1 0,0 0 0,-1 1 0,1-1 0,-1 0 0,1 1 0,0-1 0,-1 0 0,1 1 0,0-1 0,0 1 0,-1-1 0,1 1 0,0-1 0,0 1 0,0-1 0,-1 1 1,1-1-1,0 1 0,0-1 0,0 1 0,0-1 0,0 1 0,0-1 0,0 1 0,0-1 0,0 1 0,15 10 123,26-1-262,-30-9-395,-1 0-1,1-1 1,0 0 0,-1-1-1,1 0 1,11-3 0,-5-1-1860,0 0 1,-1 0 0,17-10-1,27-12-9050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303 7 14359,'0'0'13750,"-24"-2"-11939,-10-1-1380,-39 1 0,68 3-394,0-1 1,-1 1-1,1 1 1,0-1-1,0 1 1,0-1-1,-1 1 0,2 1 1,-1-1-1,0 1 1,0 0-1,1 0 0,0 0 1,0 1-1,0-1 1,0 1-1,-5 5 0,0 1 21,2-3-4,-1 1 0,1 1 0,0-1-1,1 1 1,0 0 0,1 0 0,-1 1 0,2-1 0,-7 21-1,9-25-49,1 1-1,0-1 1,0 1-1,1-1 1,0 1-1,0 0 0,0-1 1,1 1-1,-1-1 1,1 1-1,1-1 1,-1 0-1,1 1 0,0-1 1,0 0-1,0 0 1,1 0-1,0 0 0,0-1 1,0 1-1,5 4 1,61 66 88,-35-40 79,54 72-1,-80-95-151,0 0 0,-1 0 0,0 1-1,-1 0 1,-1 0 0,0 1 0,-1 0 0,0-1-1,-1 1 1,2 26 0,-4-23-19,0-3 0,0 1 0,-1-1 0,-1 0 0,-3 20 0,3-31 0,0 1 0,1-1 0,-2 1 0,1-1 0,0 0 0,-1 1 0,0-1 0,1 0 0,-1 0 0,0 0 0,-1-1 0,1 1 0,0 0 0,-1-1 0,0 1 0,1-1 0,-1 0 0,0 0 0,0 0 0,0 0 0,-1-1 0,-5 3 0,-9 0 0,1-1 0,-1 0 0,0-2 0,1 0 0,-1-1 0,-19-2 0,-11 0 0,47 2 0,1-1 0,-1 1 0,0-1 0,1 0 0,-1 1 0,0-1 0,1 0 0,-1 1 0,1-1 0,-1 0 0,1 0 0,-1 0 0,1 1 0,0-1 0,-1 0 0,1 0 0,0 0 0,0 0 0,0 0 0,0 0 0,0 0 0,0 1 0,0-1 0,0 0 0,0 0 0,0 0 0,0-1 0,3-31 0,-3 32 0,2-10 0,1 1 0,0-1 0,1 1 0,0 0 0,0 1 0,1-1 0,0 1 0,7-10 0,-3 6 0,132-197 0,-23 39 0,-102 146-2681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8740,'0'0'17592,"0"90"-17064,5-62-352,-5-8-160,0 1-16,0-7-512,0-7-1121,0 0-2048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9076,'0'0'17606,"0"3"-15803,14 372 2450,-8-329-4227,5 81-31,-12-126-56,1-1-1,0 0 1,0 0 0,0 1-1,0-1 1,0 0 0,0 0-1,0 1 1,0-1 0,0 0-1,0 1 1,0-1 0,0 0-1,0 0 1,0 1 0,0-1-1,0 0 1,0 0 0,1 1-1,-1-1 1,0 0 0,0 0-1,0 1 1,0-1 0,0 0-1,1 0 1,-1 0 0,0 1-1,0-1 1,0 0 0,1 0-1,-1 0 1,0 0 0,0 0-1,1 1 1,-1-1 0,0 0-1,1 0 1,9-7-2694,6-15-1681,1-12-1457,2-6-2650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10549,'0'0'8257,"22"2"-5018,74 11-827,-90-12-2256,0 0 1,0 0 0,0 1 0,0 0 0,0 0 0,0 0-1,-1 1 1,1-1 0,-1 1 0,0 1 0,0-1 0,0 1-1,0 0 1,-1 0 0,1 0 0,-1 1 0,0 0 0,-1 0 0,1 0-1,-1 0 1,0 0 0,0 0 0,0 1 0,-1 0 0,0 0-1,0-1 1,0 1 0,-1 0 0,0 0 0,0 0 0,-1 1-1,1 9 1,-2 0 37,-1 0 0,0 0 0,-1 0-1,-1-1 1,0 1 0,-1-1 0,0 0 0,-2 0-1,0 0 1,-13 20 0,-91 124 508,110-157-833,9-4-285,-2 0 326,-1 0 1,1 0 0,0-1 0,-1 0-1,10-7 1,4-2-32,76-51-471,59-34-583,-138 88 1021,1 1 0,0 1 0,0 0 0,1 1 0,0 1 0,0 1 0,27-3 1,-41 7 145,-1 0 1,1-1 0,0 1-1,-1 1 1,1-1 0,0 0 0,-1 1-1,1 0 1,0 0 0,-1 0-1,1 0 1,-1 1 0,0-1-1,1 1 1,-1 0 0,0 0 0,0 0-1,0 0 1,0 1 0,2 2-1,1 2 145,-1 1 0,0-1-1,-1 1 1,0 1 0,0-1-1,3 11 1,-3-8 177,1 0 0,0 0 1,0-1-1,7 10 0,-11-19-311,-1 0 0,1 0-1,-1 0 1,1-1 0,-1 1 0,1 0-1,0 0 1,0-1 0,-1 1 0,1 0 0,0-1-1,0 1 1,0-1 0,0 1 0,0-1-1,0 1 1,0-1 0,0 0 0,-1 1 0,1-1-1,1 0 1,-1 0 0,0 0 0,0 0-1,0 0 1,0 0 0,0 0 0,0 0 0,0 0-1,0 0 1,0 0 0,0-1 0,0 1-1,0 0 1,0-1 0,-1 1 0,1-1-1,0 1 1,1-2 0,2-1-13,-1 0-1,1-1 0,-1 1 1,0-1-1,0 0 1,3-4-1,-5 5 22,12-16-106,-1 0-1,14-31 1,-23 42 95,0 0 1,-1 0 0,0 0-1,0-1 1,0 1-1,-1 0 1,-1-1 0,1 0-1,-3-14 1,2 21 19,0-1-1,-1 1 1,1 0-1,-1 0 1,0-1 0,1 1-1,-1 0 1,0 0-1,0 0 1,-1 0 0,1 0-1,0 0 1,-1 0-1,1 1 1,-1-1 0,1 0-1,-1 1 1,-2-2-1,0 0 59,0 1-1,0 0 0,-1 0 1,1 0-1,0 1 0,-1-1 1,1 1-1,-8-1 0,-6 0 110,0 1-1,0 1 1,-28 3-1,38-1-338,-1 0 1,1 0-1,0 1 0,0-1 0,0 2 1,0-1-1,0 1 0,1 0 0,0 1 1,0 0-1,0 0 0,0 1 1,1-1-1,0 1 0,-8 10 0,12-2-7558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34.0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8036,'0'0'17208,"-15"166"-15176,15-118-927,0-6-369,0-1-335,0-27-353,10 0-48,0-7-161,6-7-1151,4 0-2546,1-14-3937,-1-7-3763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0 656,'0'0'25996,"-16"104"-25804,16-83-176,0-7-16,0-7-160,0 7-560,0-7-1089,0 14-704,0-8-1121,0-6-1792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6467,'0'0'17757,"0"15"-15814,0 218 2018,0-230-3960,0-1 0,0 1 0,0-1 0,0 1 0,1-1 0,-1 1 0,1-1 0,0 0 0,0 1 0,0-1 0,0 0 0,0 1 0,0-1 0,1 0 0,2 4 0,2-4-7233,1-6 3878,2-8-739,1-8-3112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11845,'0'0'2756,"0"19"2484,0 234 3768,0-139-7758,1-88-2104,0-31-3665,2-45-3621,-3 4 710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 3410,'0'0'21625,"144"0"-19768,-88 0-896,-4-7-545,-11 0-416,-10 7-320,-16 0-1953,-10 0-2289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0 2545,'0'0'14193,"-13"24"-9382,-40 83-1402,49-98-3099,0 1-1,0 0 1,1 1 0,1-1-1,0 1 1,0-1 0,1 1-1,0-1 1,1 1 0,1 12-1,0 4 122,-1-22-395,0 0 1,1-1 0,0 1 0,0 0 0,0-1 0,0 1 0,1-1 0,0 0 0,0 1 0,0-1 0,0 0 0,1 0-1,0 0 1,-1 0 0,1-1 0,1 1 0,-1-1 0,7 6 0,6 2 22,1 0 0,-1 0 0,25 10 0,-1-1 15,2 3-20,-29-18-47,-1 2 0,1-1-1,-1 2 1,0 0 0,-1 0-1,0 1 1,0 0 0,15 18-1,-25-25 16,-1-1 1,1 0-1,0 1 0,-1-1 0,1 1 0,-1-1 0,1 1 0,-1 0 0,0-1 0,0 1 0,1-1 0,-1 1 0,0 0 0,0-1 0,-1 1 0,1 0 1,0-1-1,-1 1 0,1-1 0,0 1 0,-1-1 0,0 1 0,1-1 0,-1 1 0,0-1 0,0 0 0,-2 3 0,-28 30 649,12-18-326,-1-1 0,0 0-1,-29 14 1,39-23-331,-1-1 0,0 0 0,0-1 0,0-1 0,0 0-1,-1 0 1,1-1 0,-1 0 0,-13-1 0,3-4-2231,22 3 1804,-1-1 1,1 0-1,-1 1 1,0-1-1,1 0 1,0 0-1,-1 1 1,1-1-1,-1 0 1,1 0-1,0 0 1,0 0-1,0 0 1,-1 0-1,1 0 1,0 1-1,0-1 1,0 0-1,0 0 1,1-2-1,-1-16-8708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1 7764,'0'0'19961,"-46"139"-19753,46-105-208,0-13-673,0-7-2352,20-14-2641,6 0-6452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6307,'0'0'14447,"0"21"-11614,0 145 1430,0 60-2126,0-224-2372,13-8-15773,-12 5 15599,-1 1 0,1-1-1,0-1 1,14-22-9681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 9364,'0'0'16384,"10"16"-15112,73 119 310,-80-130-1520,0 1 0,0-1 1,0 1-1,0-1 0,-1 1 0,0 0 0,0 0 0,0 0 0,-1 0 0,0 0 0,0 1 0,-1-1 0,0 0 0,0 0 0,0 1 0,-1-1 0,0 0 0,0 0 0,0 0 0,-1 0 0,0 0 0,0 0 0,-6 11 0,-10 11 190,-2 1-1,0-2 0,-33 33 1,53-60-250,0 0 0,0 0 0,0 1 0,0-1 1,-1 0-1,1 0 0,0 0 0,0 0 0,0 1 0,0-1 0,0 0 1,0 0-1,0 0 0,0 1 0,0-1 0,0 0 0,0 0 0,0 0 1,0 0-1,0 1 0,0-1 0,0 0 0,1 0 0,-1 0 0,0 1 1,0-1-1,0 0 0,0 0 0,0 0 0,0 0 0,0 0 0,1 1 1,-1-1-1,0 0 0,0 0 0,0 0 0,0 0 0,0 0 0,1 0 1,-1 0-1,0 0 0,0 1 0,0-1 0,1 0 0,-1 0 0,0 0 1,0 0-1,0 0 0,0 0 0,1 0 0,-1 0 0,0 0 0,0 0 1,0 0-1,1 0 0,-1 0 0,0-1 0,0 1 0,0 0 0,1 0 1,26 1 96,-15-2-39,0 0 0,24-5 1,-14-2-178,0-1 0,37-21 0,7-11-3016,-38 19-1185,-6-6-4320,-6-5-4685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16071,'0'0'11302,"21"7"-10006,66 25-271,-82-29-970,0-1 0,0 1 0,0 0 1,-1 0-1,1 1 0,-1 0 1,0-1-1,0 1 0,-1 0 1,1 1-1,-1-1 0,1 1 0,-2 0 1,1-1-1,0 1 0,-1 0 1,0 1-1,0-1 0,0 0 0,-1 1 1,0-1-1,1 12 0,-1-9-17,-1 1-1,0 0 0,0 0 0,-1-1 0,-1 1 1,1 0-1,-1-1 0,-1 0 0,1 1 0,-1-1 1,-1 0-1,-5 10 0,-8 6 24,-1-2 0,0 0 0,-2-1-1,-27 23 1,47-44-79,-1 1-1,1-1 1,0 0-1,-1 1 1,1-1-1,0 1 1,-1-1-1,1 1 1,0-1-1,0 1 1,-1-1-1,1 1 1,0-1-1,0 1 1,0-1-1,0 1 1,0-1-1,0 1 1,0-1-1,0 1 1,0-1-1,0 1 1,0-1-1,0 1 1,0 0-1,0-1 1,0 1-1,0-1 1,1 1 0,-1-1-1,0 1 1,0-1-1,1 0 1,-1 1-1,0-1 1,1 1-1,-1-1 1,0 1-1,1-1 1,-1 0-1,1 1 1,-1-1-1,1 0 1,-1 0-1,1 1 1,-1-1-1,1 0 1,-1 0-1,1 0 1,-1 1-1,1-1 1,-1 0-1,2 0 1,35 12-38,-34-12 30,-2 1 27,12 1-9,-1 2 0,1 0 0,-1 0-1,1 1 1,18 11 0,-28-14 19,0-1 0,0 1-1,-1 0 1,1 1 0,-1-1 0,0 0 0,0 1 0,1 0 0,-2-1 0,1 1 0,0 0 0,0 0 0,-1 0 0,0 0 0,1 0 0,-1 0 0,-1 0 0,1 1-1,0-1 1,-1 0 0,1 0 0,-1 1 0,0-1 0,0 0 0,0 1 0,-1-1 0,1 0 0,-1 0 0,-2 6 0,2-3 25,-1-1 0,-1 0 1,1 0-1,-1 0 0,1 0 1,-2 0-1,1 0 1,0-1-1,-9 8 0,-42 32 415,8-8-283,46-36-176,0 0 0,0 0-1,0 0 1,0 0 0,0 0 0,0 0 0,0 1 0,0-1 0,0 0 0,0 0 0,0 0 0,0 0 0,0 0 0,0 0 0,0 0 0,-1 0 0,1 0 0,0 0 0,0 1 0,0-1 0,0 0 0,0 0-1,0 0 1,0 0 0,0 0 0,0 0 0,-1 0 0,1 0 0,0 0 0,0 0 0,0 0 0,0 0 0,0 0 0,0 0 0,0 0 0,-1 0 0,1 0 0,0 0 0,0 0 0,0 0 0,0 0-1,0 0 1,0 0 0,0 0 0,0 0 0,-1 0 0,1 0 0,0 0 0,0-1 0,0 1 0,0 0 0,0 0 0,0 0 0,0 0 0,0 0 0,0 0 0,0 0 0,0 0 0,0 0 0,-1-1 0,3-9-1453,9-15-4292,16-10-4327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93 0 8980,'0'0'20762,"-77"97"-20762,66-90-1473,6-7-3601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34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5747,'0'0'16477,"11"24"-14199,36 77-619,-44-93-1422,1-1 0,0 0 0,0-1-1,1 1 1,-1-1 0,9 9 0,-11-14-201,0 1 0,0 0 1,0-1-1,0 1 0,0-1 0,0 0 0,0 0 1,1 1-1,-1-2 0,0 1 0,1 0 1,-1 0-1,1-1 0,3 1 0,-1-1-58,0-1 0,-1 0-1,1 0 1,-1-1-1,0 1 1,1-1-1,-1 0 1,0 0-1,0 0 1,0-1 0,0 0-1,-1 1 1,1-1-1,-1 0 1,1-1-1,3-4 1,30-32-505,-19 20 111,0 1 0,21-17 1,-36 34 393,-2 1 25,0 1-1,-1-1 1,1 0-1,0 1 1,0-1 0,-1 1-1,1-1 1,0 1-1,0 0 1,0-1-1,0 1 1,0 0-1,0 0 1,-1-1-1,1 1 1,0 0-1,0 0 1,2 0-1,-2 1 83,0 0 0,1 0-1,-1 1 1,0-1 0,0 0-1,0 0 1,0 1 0,0-1-1,0 1 1,0-1 0,-1 1-1,1-1 1,0 3 0,0-2 53,16 40 861,-15-33-881,1-1 0,0 1 0,0-1 0,1 0 0,0-1 0,0 1 0,1-1 1,0 1-1,0-1 0,0-1 0,1 1 0,9 7 0,-13-13-912,0 0-1,0-1 1,0 1 0,0-1-1,1 1 1,-1-1 0,0 0-1,0 0 1,0 0 0,0 0-1,0 0 1,4-1 0,2 0-1310,17 1-4592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329 12 15575,'0'0'6763,"-26"-3"-3244,6 0-2987,12 1-419,-1 1 1,1 0-1,-1 0 1,1 0-1,-1 1 1,0 0-1,1 1 1,-1 0-1,1 0 1,-1 1-1,1 0 1,0 1-1,0-1 1,0 2-1,0-1 1,0 1-1,-9 6 1,0 3 164,0 1 1,1 0-1,-15 18 1,26-27-243,1 0 0,0 1 1,0-1-1,0 1 1,1 0-1,0 0 0,0 0 1,1 0-1,-1 0 0,1 1 1,1-1-1,-1 1 0,1-1 1,0 8-1,1-13-39,0 1-1,0-1 1,0 0 0,0 0-1,1 0 1,-1 1-1,1-1 1,-1 0 0,1 0-1,-1 0 1,1 0-1,-1 0 1,1 0 0,0 0-1,0 0 1,0 0-1,-1 0 1,1 0 0,0-1-1,0 1 1,0 0 0,0-1-1,0 1 1,0 0-1,1-1 1,-1 0 0,0 1-1,0-1 1,0 1-1,0-1 1,2 0 0,43 3-48,-38-3 63,10 0 3,9 1-13,0-2 0,-1 0-1,1-2 1,29-7 0,-32 3-65,-15 4-58,0 0 0,0 1 1,0 0-1,18-1 0,-26 12-57,-1 11 415,-2 0 0,0 0 1,-2 0-1,-8 29 0,-33 76 1097,9-28-842,-20 74-81,49-138-968,7-29-574,1-17-13,-1 11 1038,2-8-1275,-1 1-1,2 0 1,-1 0-1,1 0 1,7-12-1,9-15-7323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116 1 8772,'0'0'15882,"-11"30"-14457,-34 99 269,24-74-974,10-28-48,-11 41 1,20-59-568,0 1 1,1 0 0,1-1 0,-1 1-1,1-1 1,1 1 0,2 16-1,-2-24-97,0 1 1,0 0-1,0-1 0,1 1 0,-1 0 0,0-1 0,1 1 0,0-1 0,0 0 0,0 0 0,0 1 1,0-1-1,0-1 0,0 1 0,0 0 0,1 0 0,-1-1 0,1 1 0,-1-1 0,4 1 0,7 4 49,1-1 0,25 5 0,-32-8-29,62 10-246,0-3 1,1-4-1,88-2 1,-172-14-5551,-14-13-2118,-7-4-4528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328 1 8084,'0'0'14206,"-17"23"-11100,-1-1-2421,-94 133 2877,111-155-3544,-21 33 843,1 1 0,-29 65 0,43-80-747,-52 149 295,40-113-409,17-67-2061,2-20-4058,0 25 4204,0-38-10448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0 7411,'0'0'19777,"4"29"-18344,1 2-988,1 0-48,-1-1-1,-2 1 1,-2 0-1,-1 34 1,-18 60 739,1-2-575,11-75-553,3-39-277,2-30-449,1 11 333,0-5-1565,0-1 0,0 0 0,2 0-1,0 1 1,7-26 0,14-9-8255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210 1 4482,'0'0'14524,"-2"24"-11136,-48 306 3423,48-324-6736,-16 82 824,3 1 0,-6 139 0,22-124-891,-1-102-15,0-1 0,0 1 0,0-1 0,0 1 0,1-1 0,-1 1 0,0-1 0,1 1 0,-1-1-1,1 1 1,0-1 0,-1 0 0,1 1 0,0-1 0,0 0 0,0 0 0,0 0 0,0 1 0,0-1 0,0 0-1,0 0 1,1 0 0,-1-1 0,0 1 0,1 0 0,-1 0 0,0-1 0,1 1 0,-1-1 0,1 1 0,1 0-1,0-1-10,-1 0 0,1 0 0,0-1 0,-1 1-1,1 0 1,-1-1 0,1 0 0,-1 1-1,1-1 1,-1 0 0,1 0 0,-1 0 0,0-1-1,1 1 1,-1-1 0,0 1 0,4-4-1,5-7-42,-1-1 0,0 0 1,0 0-1,-2-1 0,1 0 0,-2-1 0,7-15 0,-6 10-61,-1 1 0,-1-1 0,-1-1 0,0 1 0,1-24 0,-5 40 140,-1 0 0,1 0 0,-1 0 0,0 0-1,0 0 1,-1 0 0,1 0 0,-1 0 0,-2-6 0,2 8 21,0 1 0,-1 0 1,1 0-1,0 0 1,-1 0-1,1 0 1,-1 0-1,1 0 1,-1 0-1,1 1 1,-1-1-1,1 1 0,-1-1 1,0 1-1,1-1 1,-1 1-1,0 0 1,1 0-1,-1 0 1,0 0-1,0 0 1,-2 1-1,-2-1 34,0 1-1,0 0 1,0 0 0,0 0 0,0 1-1,0 0 1,0 0 0,0 0-1,1 1 1,-1 0 0,-5 4-1,-9 7 66,-28 27 0,36-30-134,-1 0-1,0-1 1,0 0-1,-25 13 1,19-9-1393,16-10-2288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4930,'0'0'21626,"24"2"-20311,78 11-474,-95-12-804,0 0 1,0 1 0,0-1-1,0 1 1,-1 1-1,1 0 1,-1 0 0,0 0-1,0 0 1,0 1-1,0 0 1,-1 1 0,1-1-1,-1 1 1,0 0-1,-1 0 1,1 0 0,-1 1-1,0 0 1,0 0-1,-1 0 1,1 0-1,-1 0 1,-1 1 0,1-1-1,1 9 1,-3-5 79,1 0 0,-1 1 1,-1-1-1,0 0 0,0 1 1,-1-1-1,0 1 0,-1-1 1,0 0-1,-1 0 0,0 0 1,-1 0-1,1 0 0,-2-1 0,-7 12 1,1-3 34,-1-1 1,-1 0-1,-1-1 1,-23 23-1,1-9 2,-52 33 0,86-62-229,22-2-164,-1-1 146,0-1 1,0-1 0,0-1-1,32-12 1,23-6-69,-66 21 160,9-3-34,0 1 1,0 0-1,1 2 1,-1 0-1,0 1 1,30 1-1,-45 1 30,-1-1 0,1 1-1,0 0 1,-1 0-1,1 0 1,-1 0-1,0 0 1,1 0 0,-1 0-1,0 0 1,1 0-1,-1 0 1,0 1-1,0-1 1,0 1 0,0-1-1,0 1 1,-1-1-1,1 1 1,0-1 0,-1 1-1,1 0 1,-1-1-1,1 1 1,-1 0-1,0-1 1,0 1 0,0 3-1,1 8 87,-1 1-1,-2 22 1,1-24 32,-1-1-45,0-1-1,0 1 1,-1 0 0,-1-1 0,1 0 0,-2 0-1,1 0 1,-2 0 0,-8 13 0,-8 7 117,-33 37 0,51-63-178,-6 8-3,-1 0 0,-1-1 0,1 0 0,-18 12 0,24-18-25,4-4-161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9108,'0'0'20826,"-5"48"-20106,5-20 16,0 0-399,0-14-289,0-7-48,10-7-9141,0 0-303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8324,'0'0'20607,"6"26"-18748,2 7-1405,0-6-103,-2 1 1,-1 0-1,2 52 1,-5-16-226,7 99-135,-7-141-240,-2-17 119,0 0 0,0 0 0,0-1 1,1 1-1,0 0 0,0 0 0,0 0 0,0-1 0,4 7 1,-5-11 31,0 0 0,0 0 1,0 1-1,0-1 0,0 0 1,1 0-1,-1 0 0,0 0 1,0 0-1,0 1 0,1-1 1,-1 0-1,0 0 1,0 0-1,1 0 0,-1 0 1,0 0-1,0 0 0,1 0 1,-1 0-1,0 0 0,0 0 1,0 0-1,1 0 0,-1 0 1,0 0-1,0 0 0,1 0 1,-1 0-1,0 0 0,0 0 1,1 0-1,-1 0 1,0-1-1,0 1 0,0 0 1,1 0-1,-1 0 0,0 0 1,0 0-1,0-1 0,0 1 1,1 0-1,-1 0 0,0 0 1,0-1-1,0 1 0,0 0 1,0 0-1,0 0 0,0-1 1,0 1-1,0 0 1,1 0-1,-1-1 0,0 1 1,0 0-1,0 0 0,0-1 1,0 1-1,0 0 0,-1-1 1,5-16-4025,-3-15-3170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8836,'0'0'3863,"24"0"310,151 0 1861,-170 0-5864,1 0-1,0 1 0,-1-1 1,1 1-1,-1 0 0,0 0 1,1 1-1,-1 0 0,0 0 1,0 0-1,0 0 0,0 1 1,0 0-1,0 0 0,-1 0 1,0 0-1,1 1 0,-1 0 1,0 0-1,-1 0 0,1 0 1,-1 1-1,0-1 0,0 1 1,0 0-1,-1 0 0,0 0 1,1 0-1,-2 0 0,1 1 1,1 6-1,-1-3-79,-1 0 1,0 1-1,0 0 1,0-1-1,-1 1 1,-1 0-1,0-1 1,0 1-1,-1-1 1,0 1-1,-1-1 1,0 0-1,0 0 1,-1 0-1,0 0 1,0-1-1,-1 1 1,0-1-1,-1 0 1,0-1-1,0 1 1,-1-1-1,0-1 1,-8 8-1,-58 35 230,73-49-299,-1 1-1,1-1 0,-1 0 0,1 0 0,-1 1 0,1-1 0,0 0 0,-1 1 0,1-1 0,-1 0 0,1 1 0,0-1 0,-1 0 0,1 1 0,0-1 0,0 1 0,-1-1 0,1 1 0,0-1 0,0 1 0,0-1 0,-1 1 1,1-1-1,0 1 0,0-1 0,0 1 0,0-1 0,0 1 0,0-1 0,0 1 0,0-1 0,0 1 0,15 10 123,26-1-262,-30-9-395,-1 0-1,1-1 1,0 0 0,-1-1-1,1 0 1,11-3 0,-5-1-1860,0 0 1,-1 0 0,17-10-1,27-12-9050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303 7 14359,'0'0'13750,"-24"-2"-11939,-10-1-1380,-39 1 0,68 3-394,0-1 1,-1 1-1,1 1 1,0-1-1,0 1 1,0-1-1,-1 1 0,2 1 1,-1-1-1,0 1 1,0 0-1,1 0 0,0 0 1,0 1-1,0-1 1,0 1-1,-5 5 0,0 1 21,2-3-4,-1 1 0,1 1 0,0-1-1,1 1 1,0 0 0,1 0 0,-1 1 0,2-1 0,-7 21-1,9-25-49,1 1-1,0-1 1,0 1-1,1-1 1,0 1-1,0 0 0,0-1 1,1 1-1,-1-1 1,1 1-1,1-1 1,-1 0-1,1 1 0,0-1 1,0 0-1,0 0 1,1 0-1,0 0 0,0-1 1,0 1-1,5 4 1,61 66 88,-35-40 79,54 72-1,-80-95-151,0 0 0,-1 0 0,0 1-1,-1 0 1,-1 0 0,0 1 0,-1 0 0,0-1-1,-1 1 1,2 26 0,-4-23-19,0-3 0,0 1 0,-1-1 0,-1 0 0,-3 20 0,3-31 0,0 1 0,1-1 0,-2 1 0,1-1 0,0 0 0,-1 1 0,0-1 0,1 0 0,-1 0 0,0 0 0,-1-1 0,1 1 0,0 0 0,-1-1 0,0 1 0,1-1 0,-1 0 0,0 0 0,0 0 0,0 0 0,-1-1 0,-5 3 0,-9 0 0,1-1 0,-1 0 0,0-2 0,1 0 0,-1-1 0,-19-2 0,-11 0 0,47 2 0,1-1 0,-1 1 0,0-1 0,1 0 0,-1 1 0,0-1 0,1 0 0,-1 1 0,1-1 0,-1 0 0,1 0 0,-1 0 0,1 1 0,0-1 0,-1 0 0,1 0 0,0 0 0,0 0 0,0 0 0,0 0 0,0 0 0,0 1 0,0-1 0,0 0 0,0 0 0,0 0 0,0-1 0,3-31 0,-3 32 0,2-10 0,1 1 0,0-1 0,1 1 0,0 0 0,0 1 0,1-1 0,0 1 0,7-10 0,-3 6 0,132-197 0,-23 39 0,-102 146-2681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34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10917,'0'0'9097,"0"24"-6602,0 275 3030,0-274-5375,-1 51 326,4 1 1,16 103 0,-18-174-493,8 33-469,-9-38 449,0 1 1,0-1 0,1 0-1,-1 0 1,1 0 0,-1 0-1,0 0 1,1 0-1,0 0 1,-1 0 0,1 0-1,0 0 1,-1-1 0,1 1-1,0 0 1,0 0 0,0 0-1,0-1 1,0 1 0,0-1-1,0 1 1,0 0 0,0-1-1,2 1 1,-2-1-139,-1-1 0,1 0 0,0 1 0,0-1 0,-1 0 0,1 1 1,0-1-1,-1 0 0,1 1 0,-1-1 0,1 0 0,-1 0 0,1 0 0,-1 0 0,0 0 0,1 0 0,-1 1 1,0-1-1,0 0 0,0 0 0,1-2 0,-1 2-50,3-17-1634,-1-1 0,-1 0 0,-1-21 0,0 22 209,0-63-6838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8740,'0'0'17592,"0"90"-17064,5-62-352,-5-8-160,0 1-16,0-7-512,0-7-1121,0 0-2048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9076,'0'0'17606,"0"3"-15803,14 372 2450,-8-329-4227,5 81-31,-12-126-56,1-1-1,0 0 1,0 0 0,0 1-1,0-1 1,0 0 0,0 0-1,0 1 1,0-1 0,0 0-1,0 1 1,0-1 0,0 0-1,0 0 1,0 1 0,0-1-1,0 0 1,0 0 0,1 1-1,-1-1 1,0 0 0,0 0-1,0 1 1,0-1 0,0 0-1,1 0 1,-1 0 0,0 1-1,0-1 1,0 0 0,1 0-1,-1 0 1,0 0 0,0 0-1,1 1 1,-1-1 0,0 0-1,1 0 1,9-7-2694,6-15-1681,1-12-1457,2-6-2650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10549,'0'0'8257,"22"2"-5018,74 11-827,-90-12-2256,0 0 1,0 0 0,0 1 0,0 0 0,0 0 0,0 0-1,-1 1 1,1-1 0,-1 1 0,0 1 0,0-1 0,0 1-1,0 0 1,-1 0 0,1 0 0,-1 1 0,0 0 0,-1 0 0,1 0-1,-1 0 1,0 0 0,0 0 0,0 1 0,-1 0 0,0 0-1,0-1 1,0 1 0,-1 0 0,0 0 0,0 0 0,-1 1-1,1 9 1,-2 0 37,-1 0 0,0 0 0,-1 0-1,-1-1 1,0 1 0,-1-1 0,0 0 0,-2 0-1,0 0 1,-13 20 0,-91 124 508,110-157-833,9-4-285,-2 0 326,-1 0 1,1 0 0,0-1 0,-1 0-1,10-7 1,4-2-32,76-51-471,59-34-583,-138 88 1021,1 1 0,0 1 0,0 0 0,1 1 0,0 1 0,0 1 0,27-3 1,-41 7 145,-1 0 1,1-1 0,0 1-1,-1 1 1,1-1 0,0 0 0,-1 1-1,1 0 1,0 0 0,-1 0-1,1 0 1,-1 1 0,0-1-1,1 1 1,-1 0 0,0 0 0,0 0-1,0 0 1,0 1 0,2 2-1,1 2 145,-1 1 0,0-1-1,-1 1 1,0 1 0,0-1-1,3 11 1,-3-8 177,1 0 0,0 0 1,0-1-1,7 10 0,-11-19-311,-1 0 0,1 0-1,-1 0 1,1-1 0,-1 1 0,1 0-1,0 0 1,0-1 0,-1 1 0,1 0 0,0-1-1,0 1 1,0-1 0,0 1 0,0-1-1,0 1 1,0-1 0,0 0 0,-1 1 0,1-1-1,1 0 1,-1 0 0,0 0 0,0 0-1,0 0 1,0 0 0,0 0 0,0 0 0,0 0-1,0 0 1,0 0 0,0-1 0,0 1-1,0 0 1,0-1 0,-1 1 0,1-1-1,0 1 1,1-2 0,2-1-13,-1 0-1,1-1 0,-1 1 1,0-1-1,0 0 1,3-4-1,-5 5 22,12-16-106,-1 0-1,14-31 1,-23 42 95,0 0 1,-1 0 0,0 0-1,0-1 1,0 1-1,-1 0 1,-1-1 0,1 0-1,-3-14 1,2 21 19,0-1-1,-1 1 1,1 0-1,-1 0 1,0-1 0,1 1-1,-1 0 1,0 0-1,0 0 1,-1 0 0,1 0-1,0 0 1,-1 0-1,1 1 1,-1-1 0,1 0-1,-1 1 1,-2-2-1,0 0 59,0 1-1,0 0 0,-1 0 1,1 0-1,0 1 0,-1-1 1,1 1-1,-8-1 0,-6 0 110,0 1-1,0 1 1,-28 3-1,38-1-338,-1 0 1,1 0-1,0 1 0,0-1 0,0 2 1,0-1-1,0 1 0,1 0 0,0 1 1,0 0-1,0 0 0,0 1 1,1-1-1,0 1 0,-8 10 0,12-2-7558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0 656,'0'0'25996,"-16"104"-25804,16-83-176,0-7-16,0-7-160,0 7-560,0-7-1089,0 14-704,0-8-1121,0-6-1792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6467,'0'0'17757,"0"15"-15814,0 218 2018,0-230-3960,0-1 0,0 1 0,0-1 0,0 1 0,1-1 0,-1 1 0,1-1 0,0 0 0,0 1 0,0-1 0,0 0 0,0 1 0,0-1 0,1 0 0,2 4 0,2-4-7233,1-6 3878,2-8-739,1-8-3112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11845,'0'0'2756,"0"19"2484,0 234 3768,0-139-7758,1-88-2104,0-31-3665,2-45-3621,-3 4 710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 3410,'0'0'21625,"144"0"-19768,-88 0-896,-4-7-545,-11 0-416,-10 7-320,-16 0-1953,-10 0-2289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0 2545,'0'0'14193,"-13"24"-9382,-40 83-1402,49-98-3099,0 1-1,0 0 1,1 1 0,1-1-1,0 1 1,0-1 0,1 1-1,0-1 1,1 1 0,1 12-1,0 4 122,-1-22-395,0 0 1,1-1 0,0 1 0,0 0 0,0-1 0,0 1 0,1-1 0,0 0 0,0 1 0,0-1 0,0 0 0,1 0-1,0 0 1,-1 0 0,1-1 0,1 1 0,-1-1 0,7 6 0,6 2 22,1 0 0,-1 0 0,25 10 0,-1-1 15,2 3-20,-29-18-47,-1 2 0,1-1-1,-1 2 1,0 0 0,-1 0-1,0 1 1,0 0 0,15 18-1,-25-25 16,-1-1 1,1 0-1,0 1 0,-1-1 0,1 1 0,-1-1 0,1 1 0,-1 0 0,0-1 0,0 1 0,1-1 0,-1 1 0,0 0 0,0-1 0,-1 1 0,1 0 1,0-1-1,-1 1 0,1-1 0,0 1 0,-1-1 0,0 1 0,1-1 0,-1 1 0,0-1 0,0 0 0,-2 3 0,-28 30 649,12-18-326,-1-1 0,0 0-1,-29 14 1,39-23-331,-1-1 0,0 0 0,0-1 0,0-1 0,0 0-1,-1 0 1,1-1 0,-1 0 0,-13-1 0,3-4-2231,22 3 1804,-1-1 1,1 0-1,-1 1 1,0-1-1,1 0 1,0 0-1,-1 1 1,1-1-1,-1 0 1,1 0-1,0 0 1,0 0-1,0 0 1,-1 0-1,1 0 1,0 1-1,0-1 1,0 0-1,0 0 1,1-2-1,-1-16-8708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1 7764,'0'0'19961,"-46"139"-19753,46-105-208,0-13-673,0-7-2352,20-14-2641,6 0-6452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6307,'0'0'14447,"0"21"-11614,0 145 1430,0 60-2126,0-224-2372,13-8-15773,-12 5 15599,-1 1 0,1-1-1,0-1 1,14-22-9681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34.8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13830,'0'0'8548,"31"0"-8086,101 0 39,-128 0-476,11-1 45,1 1 0,-1 1 0,1 0 0,-1 1 0,18 5 0,-30-6 3,-1 0 0,1 0 0,0 1-1,-1-1 1,1 1 0,-1-1 0,1 1 0,-1 0 0,0 0 0,0 0 0,0 1 0,0-1 0,0 0 0,-1 1 0,1-1 0,-1 1 0,1 0 0,-1-1-1,0 1 1,0 0 0,0 0 0,0 0 0,-1 0 0,1 0 0,-1 0 0,0 0 0,0 3 0,1 1 100,0-1 0,-1 1 0,0-1 0,-1 1-1,0-1 1,0 1 0,0-1 0,0 1 0,-1-1 0,0 0 0,-1 0 0,1 0 0,-1 0 0,0 0 0,-1 0 0,1-1 0,-1 0 0,0 0-1,-1 0 1,1 0 0,-9 7 0,5-5-282,-18 18 367,-39 30-1,56-49-1184,-1 1 0,0-1 0,-1-1 0,-18 7 1,28-11-63,-3-1 78,2-20-15774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 9364,'0'0'16384,"10"16"-15112,73 119 310,-80-130-1520,0 1 0,0-1 1,0 1-1,0-1 0,-1 1 0,0 0 0,0 0 0,0 0 0,-1 0 0,0 0 0,0 1 0,-1-1 0,0 0 0,0 0 0,0 1 0,-1-1 0,0 0 0,0 0 0,0 0 0,-1 0 0,0 0 0,0 0 0,-6 11 0,-10 11 190,-2 1-1,0-2 0,-33 33 1,53-60-250,0 0 0,0 0 0,0 1 0,0-1 1,-1 0-1,1 0 0,0 0 0,0 0 0,0 1 0,0-1 0,0 0 1,0 0-1,0 0 0,0 1 0,0-1 0,0 0 0,0 0 0,0 0 1,0 0-1,0 1 0,0-1 0,0 0 0,1 0 0,-1 0 0,0 1 1,0-1-1,0 0 0,0 0 0,0 0 0,0 0 0,0 0 0,1 1 1,-1-1-1,0 0 0,0 0 0,0 0 0,0 0 0,0 0 0,1 0 1,-1 0-1,0 0 0,0 1 0,0-1 0,1 0 0,-1 0 0,0 0 1,0 0-1,0 0 0,0 0 0,1 0 0,-1 0 0,0 0 0,0 0 1,0 0-1,1 0 0,-1 0 0,0-1 0,0 1 0,0 0 0,1 0 1,26 1 96,-15-2-39,0 0 0,24-5 1,-14-2-178,0-1 0,37-21 0,7-11-3016,-38 19-1185,-6-6-4320,-6-5-4685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16071,'0'0'11302,"21"7"-10006,66 25-271,-82-29-970,0-1 0,0 1 0,0 0 1,-1 0-1,1 1 0,-1 0 1,0-1-1,0 1 0,-1 0 1,1 1-1,-1-1 0,1 1 0,-2 0 1,1-1-1,0 1 0,-1 0 1,0 1-1,0-1 0,0 0 0,-1 1 1,0-1-1,1 12 0,-1-9-17,-1 1-1,0 0 0,0 0 0,-1-1 0,-1 1 1,1 0-1,-1-1 0,-1 0 0,1 1 0,-1-1 1,-1 0-1,-5 10 0,-8 6 24,-1-2 0,0 0 0,-2-1-1,-27 23 1,47-44-79,-1 1-1,1-1 1,0 0-1,-1 1 1,1-1-1,0 1 1,-1-1-1,1 1 1,0-1-1,0 1 1,-1-1-1,1 1 1,0-1-1,0 1 1,0-1-1,0 1 1,0-1-1,0 1 1,0-1-1,0 1 1,0-1-1,0 1 1,0-1-1,0 1 1,0 0-1,0-1 1,0 1-1,0-1 1,1 1 0,-1-1-1,0 1 1,0-1-1,1 0 1,-1 1-1,0-1 1,1 1-1,-1-1 1,0 1-1,1-1 1,-1 0-1,1 1 1,-1-1-1,1 0 1,-1 0-1,1 1 1,-1-1-1,1 0 1,-1 0-1,1 0 1,-1 1-1,1-1 1,-1 0-1,2 0 1,35 12-38,-34-12 30,-2 1 27,12 1-9,-1 2 0,1 0 0,-1 0-1,1 1 1,18 11 0,-28-14 19,0-1 0,0 1-1,-1 0 1,1 1 0,-1-1 0,0 0 0,0 1 0,1 0 0,-2-1 0,1 1 0,0 0 0,0 0 0,-1 0 0,0 0 0,1 0 0,-1 0 0,-1 0 0,1 1-1,0-1 1,-1 0 0,1 0 0,-1 1 0,0-1 0,0 0 0,0 1 0,-1-1 0,1 0 0,-1 0 0,-2 6 0,2-3 25,-1-1 0,-1 0 1,1 0-1,-1 0 0,1 0 1,-2 0-1,1 0 1,0-1-1,-9 8 0,-42 32 415,8-8-283,46-36-176,0 0 0,0 0-1,0 0 1,0 0 0,0 0 0,0 0 0,0 1 0,0-1 0,0 0 0,0 0 0,0 0 0,0 0 0,0 0 0,0 0 0,0 0 0,-1 0 0,1 0 0,0 0 0,0 1 0,0-1 0,0 0 0,0 0-1,0 0 1,0 0 0,0 0 0,0 0 0,-1 0 0,1 0 0,0 0 0,0 0 0,0 0 0,0 0 0,0 0 0,0 0 0,0 0 0,-1 0 0,1 0 0,0 0 0,0 0 0,0 0 0,0 0-1,0 0 1,0 0 0,0 0 0,0 0 0,-1 0 0,1 0 0,0 0 0,0-1 0,0 1 0,0 0 0,0 0 0,0 0 0,0 0 0,0 0 0,0 0 0,0 0 0,0 0 0,0 0 0,-1-1 0,3-9-1453,9-15-4292,16-10-4327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93 0 8980,'0'0'20762,"-77"97"-20762,66-90-1473,6-7-3601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329 12 15575,'0'0'6763,"-26"-3"-3244,6 0-2987,12 1-419,-1 1 1,1 0-1,-1 0 1,1 0-1,-1 1 1,0 0-1,1 1 1,-1 0-1,1 0 1,-1 1-1,1 0 1,0 1-1,0-1 1,0 2-1,0-1 1,0 1-1,-9 6 1,0 3 164,0 1 1,1 0-1,-15 18 1,26-27-243,1 0 0,0 1 1,0-1-1,0 1 1,1 0-1,0 0 0,0 0 1,1 0-1,-1 0 0,1 1 1,1-1-1,-1 1 0,1-1 1,0 8-1,1-13-39,0 1-1,0-1 1,0 0 0,0 0-1,1 0 1,-1 1-1,1-1 1,-1 0 0,1 0-1,-1 0 1,1 0-1,-1 0 1,1 0 0,0 0-1,0 0 1,0 0-1,-1 0 1,1 0 0,0-1-1,0 1 1,0 0 0,0-1-1,0 1 1,0 0-1,1-1 1,-1 0 0,0 1-1,0-1 1,0 1-1,0-1 1,2 0 0,43 3-48,-38-3 63,10 0 3,9 1-13,0-2 0,-1 0-1,1-2 1,29-7 0,-32 3-65,-15 4-58,0 0 0,0 1 1,0 0-1,18-1 0,-26 12-57,-1 11 415,-2 0 0,0 0 1,-2 0-1,-8 29 0,-33 76 1097,9-28-842,-20 74-81,49-138-968,7-29-574,1-17-13,-1 11 1038,2-8-1275,-1 1-1,2 0 1,-1 0-1,1 0 1,7-12-1,9-15-7323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116 1 8772,'0'0'15882,"-11"30"-14457,-34 99 269,24-74-974,10-28-48,-11 41 1,20-59-568,0 1 1,1 0 0,1-1 0,-1 1-1,1-1 1,1 1 0,2 16-1,-2-24-97,0 1 1,0 0-1,0-1 0,1 1 0,-1 0 0,0-1 0,1 1 0,0-1 0,0 0 0,0 0 0,0 1 1,0-1-1,0-1 0,0 1 0,0 0 0,1 0 0,-1-1 0,1 1 0,-1-1 0,4 1 0,7 4 49,1-1 0,25 5 0,-32-8-29,62 10-246,0-3 1,1-4-1,88-2 1,-172-14-5551,-14-13-2118,-7-4-4528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52.4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328 1 8084,'0'0'14206,"-17"23"-11100,-1-1-2421,-94 133 2877,111-155-3544,-21 33 843,1 1 0,-29 65 0,43-80-747,-52 149 295,40-113-409,17-67-2061,2-20-4058,0 25 4204,0-38-10448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1:08.42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42 5651,'0'0'20494,"26"2"-18874,82 5-609,-102-7-932,0 1-1,0-2 1,0 1 0,0-1 0,0 1-1,-1-2 1,1 1 0,0-1-1,-1 0 1,1 0 0,-1 0 0,1-1-1,-1 0 1,9-6 0,-11 7-49,2-6-934,-5 0-3014,0 2-1843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1:08.75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6051,'0'0'13257,"0"23"-10550,-1 9-1888,2 133 3583,1-139-4001,0 0-1,2-1 0,0 1 0,14 38 0,-18-63-388,0-1 0,0 1 0,0-1 0,0 1 0,0-1 0,1 1 0,-1-1 0,0 0 0,1 1-1,-1-1 1,0 1 0,0-1 0,1 0 0,-1 0 0,1 1 0,-1-1 0,0 0 0,1 1 0,-1-1-1,1 0 1,-1 0 0,0 0 0,1 1 0,-1-1 0,1 0 0,-1 0 0,1 0 0,-1 0 0,1 0 0,-1 0-1,1 0 1,17-8 372,11-20 84,-11 9-514,35-28 0,-9 9-2937,-7-3-6292,-26 26 631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1:08.99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15 7299,'0'0'19817,"108"0"-19144,-83 0-449,1 0-160,-5-7-64,-1 7-849,-15-7-2224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1:09.13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62 10805,'0'0'14118,"164"-7"-12293,-108-13-1248,-4 6-577,-11 0-529,-16 7-3345,-4 7-3873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35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6611,'0'0'14679,"-5"166"-12358,5-117-64,0 6-704,5-6-785,5-8-416,-5-6-352,6-7-32,-6-8-1601,-5 1-2545,5-14-2577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1:13.83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48 36 816,'-6'-6'30628,"2"13"-30596,1 0 1,0 0 0,1 0-1,0 0 1,0 1 0,0-1 0,0 14-1,-2 5 64,-3 14 68,1 0 0,3 1 0,1-1-1,4 45 1,0-76-156,-1 0-1,1 0 0,1 0 0,0 0 1,0-1-1,1 1 0,0-1 1,0 0-1,1 0 0,0 0 1,0-1-1,1 1 0,0-1 0,0-1 1,0 1-1,1-1 0,0 0 1,11 6-1,-13-10-7,-1 0 1,1 0-1,0-1 0,-1 0 1,1 0-1,0 0 0,0 0 1,0-1-1,0 0 0,0 0 1,0-1-1,0 1 0,0-1 1,0 0-1,-1 0 0,1 0 1,0-1-1,-1 0 0,1 0 1,-1 0-1,1 0 0,-1-1 1,5-3-1,5-8 0,0-1 0,0 0 0,-2-1 0,0 0 0,-1-1 0,-1 0 0,0 0 0,-1-1 0,-1-1 0,-1 1 0,0-1 0,-2-1 0,0 1 0,-1-1 0,-1 0 0,1-31 0,-3 26 0,0-23 0,-1 45 0,0 0 0,-1 1 0,1-1 0,-1 0 0,1 0 0,-1 1 0,0-1 0,0 1 0,0-1 0,0 1 0,-1-1 0,-2-4 0,-1 2 0,1 0 0,-1 0 0,0 0 0,0 0 0,0 1 0,-1 0 0,1 0 0,-1 0 0,0 1 0,-1 0 0,-10-4 0,-3 2 0,-2 1 0,1 1 0,0 1 0,-34 1 0,51 1 0,0 0 0,0 0 0,0 0 0,-1 0 0,1 1 0,0 0 0,-7 2 0,8-1 0,1-1 0,0 1 0,0 0 0,0 0 0,0 0 0,0 0 0,0 0 0,0 0 0,1 0 0,-1 1 0,1-1 0,-2 4 0,-7 14 0,-16 23 0,25-40-113,-1 0 0,1 0 0,-1 1 1,1-1-1,0 0 0,1 0 0,-1 1 0,0 3 0,-4 15-2897,-1-2-4697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1:47.0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357 94 3986,'0'0'22616,"-20"-18"-21098,2 1-1225,-2 1 0,-30-20 1,48 35-278,0 0-1,1 0 1,-1 0 0,0 1-1,0-1 1,0 1 0,0-1 0,0 1-1,0 0 1,0 0 0,0-1-1,0 1 1,0 1 0,0-1-1,1 0 1,-1 0 0,0 1 0,0-1-1,0 1 1,0 0 0,0 0-1,0-1 1,-1 3 0,-2 0 8,1 0 0,0 1 0,0-1 0,0 1 0,-6 8 1,4-4-3,2-5-26,1 1 0,0 0-1,0 1 1,0-1 0,0 0 0,1 1 0,-1 0-1,1-1 1,0 1 0,1 0 0,-1 0-1,1 0 1,0 0 0,0 0 0,0 1-1,1-1 1,0 0 0,0 0 0,0 0-1,1 1 1,0-1 0,1 7 0,2-1-5,1 1 0,0-2 0,1 1 0,0 0 0,0-1 0,1 0 0,0 0-1,11 11 1,3 1-12,3 4-18,-1 2 0,31 47 0,-53-73 45,0-1 0,0 1 0,0 0 0,0 0 0,0 0 0,0 0 0,0 0 1,-1 1-1,1-1 0,-1 0 0,0 0 0,1 0 0,-1 0 0,0 1 0,0-1 0,-1 0 1,1 0-1,0 0 0,-1 1 0,1-1 0,-1 0 0,0 0 0,1 0 0,-1 0 0,0 0 0,0 0 1,-1 0-1,1-1 0,0 1 0,-1 0 0,1-1 0,-1 1 0,-2 2 0,4-4 0,-9 8 56,0-1 0,0 0-1,0 0 1,-1-1 0,0 0 0,-18 7-1,26-12-23,-1-1 0,1 0 0,0 0 0,0-1-1,0 1 1,0 0 0,-1-1 0,1 1 0,0-1-1,0 0 1,0 0 0,0 0 0,0 0 0,0 0 0,1 0-1,-3-2 1,-10-4-40,13 7-1,-1-1 0,1 1 1,-1 0-1,0-1 0,1 0 1,-1 1-1,1-1 0,0 0 1,-1 0-1,1 0 0,0 0 1,-1 0-1,1 0 0,0 0 1,0 0-1,0 0 0,0 0 1,0-1-1,0 1 0,0-1 1,-1-1-1,0 0-4,0 0 1,-1 1 0,1-1-1,-1 0 1,1 1-1,-1 0 1,0 0-1,0 0 1,0 0-1,0 0 1,-1 0-1,1 1 1,0 0-1,-1 0 1,1 0-1,-7-1 1,-10-6-65,15 6 44,-1 0 1,1-1 0,0 0 0,0 0-1,0 0 1,0-1 0,1 1 0,-1-1-1,1 0 1,0-1 0,-5-6 0,2 4-66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1:47.5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49 0 8628,'0'0'11603,"-7"30"-10096,-21 101-5,23-109-1015,2 1 0,0 0 0,1 1 0,2-1 0,2 34-1,-1-52-430,-1-2-42,0-1 0,0 0 0,0 1-1,0-1 1,1 0 0,-1 1 0,1-1 0,0 0-1,0 0 1,0 0 0,0 0 0,0 0 0,0 0-1,0 0 1,1 0 0,-1 0 0,1 0 0,-1 0-1,1-1 1,0 1 0,2 1 0,0-1-14,0-1 1,0 1-1,1-1 1,-1 0-1,1 0 1,-1 0 0,0 0-1,1-1 1,-1 0-1,6 0 1,-6-1-2,0 1 0,0-1 1,0 0-1,0-1 0,0 1 0,0-1 1,0 0-1,0 1 0,-1-2 0,1 1 1,-1 0-1,1-1 0,-1 0 1,0 1-1,0-1 0,0-1 0,-1 1 1,5-6-1,6-11-34,0 0 0,11-24 0,-13 22-33,6-7-165,28-39-1,-44 73 189,-2 22-28,1 2 284,3 40 0,-2-61-126,0-1 0,1 0-1,-1 0 1,1 1-1,0-1 1,1 0 0,0-1-1,0 1 1,1 0 0,8 11-1,-10-15-71,1-1 0,-1 0 0,1 1 0,0-1 0,-1 0 0,1 0-1,0-1 1,1 1 0,-1-1 0,0 1 0,0-1 0,0 0 0,1 0-1,-1-1 1,1 1 0,-1-1 0,1 1 0,-1-1 0,1 0 0,-1 0 0,0-1-1,1 1 1,-1-1 0,1 1 0,-1-1 0,0 0 0,1-1 0,5-2-1,-1 0 33,1 0 0,-1-1 0,0 0 0,0-1 0,0 0 0,-1 0-1,0-1 1,0 1 0,9-13 0,2-9 21,-1 0 0,-1-1 0,-1-2-1,-1 1 1,13-47 0,-26 70-15,1 0 0,-1-1 0,0 1 0,0 0 0,-1-14 0,0 15 81,0 5-60,0 22-20567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1:47.9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165 1 5026,'0'0'15391,"-25"25"-14233,-77 85 494,97-104-1476,0 0 0,0 1 0,1 0 0,-1 0 0,-4 11 0,8-13-36,0-1 0,0 0 0,0 0 0,1 0 0,-1 1 0,1 6 0,1-7-42,-1-2-78,0-1 1,0 1-1,1-1 1,-1 1-1,1-1 1,-1 0-1,1 1 0,-1-1 1,1 0-1,0 1 1,0-1-1,0 0 1,0 0-1,0 1 0,0-1 1,0 0-1,0 0 1,0 0-1,1-1 1,-1 1-1,0 0 1,0 0-1,1-1 0,-1 1 1,1-1-1,-1 1 1,1-1-1,-1 1 1,1-1-1,-1 0 0,1 0 1,-1 0-1,1 0 1,2 0-1,8 0 38,1 0-1,-1-1 0,14-2 0,-15 0-50,0 1 0,-1-2 0,1 0 0,-1 0 0,0-1 0,0 0-1,0 0 1,-1-1 0,0-1 0,0 1 0,0-2 0,-1 1 0,0-1-1,-1 0 1,0-1 0,0 1 0,-1-2 0,0 1 0,0-1 0,4-10-1,-9 18 733,-1 6-397,0 9-155,0 0 0,2 0 1,-1 0-1,8 25 0,-9-35-221,1 0 0,0 0 0,0 0 1,0 0-1,0 0 0,1-1 0,-1 1 0,1 0 0,0-1 0,0 1 0,0-1 0,0 1 0,0-1 0,0 0 0,1 0 0,-1 0 0,1 0 0,-1-1 0,1 1 0,0 0 0,0-1 1,0 0-1,0 0 0,0 0 0,0 0 0,0 0 0,0-1 0,5 1 0,41-1-7466,-23 0 596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1:48.1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10645,'0'0'11157,"0"214"-7924,0-103-623,0 14-994,0 0-1007,0-28-401,0-21-160,0-28-48,0-20-320,0-14-817,0-42-6290,0-27 1040,0-35-5283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1:48.3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1 7587,'0'0'10477,"26"16"-8719,85 51-674,-47-40-346,-54-23-607,0 0-1,0 0 1,12 8 0,-20-11-101,1 1 1,-1-1 0,0 1 0,0 0 0,-1 0 0,1 0 0,0 0 0,0 0 0,-1 0 0,0 1 0,1-1 0,-1 1 0,0-1 0,0 0 0,0 1 0,1 4 0,-2-3 126,0 0 0,0 1-1,0-1 1,0 0 0,-1 0 0,1 0 0,-1 0-1,0 1 1,0-1 0,-1 0 0,1 0-1,-1-1 1,0 1 0,0 0 0,0-1 0,0 1-1,-1-1 1,0 1 0,1-1 0,-1 0-1,0 0 1,-1 0 0,-5 4 0,-9 6 115,0-1 0,-1-1 0,-25 11 0,35-17-273,-7 3-415,-1 0 0,0-1 0,-31 8 0,26-12-4033,-1-1-3751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2:19.3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1 320,'0'0'5058,"-41"20"-5058,31-13 0,5 0-80,0-7 32,-1 0-96,1 0-1360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2:19.9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35 5843,'0'0'20092,"-2"-6"-18121,-8-17-717,7 17-451,19 7-514,1 1 1,-1 1-1,0 0 1,0 1-1,26 11 1,-27-9-284,1-1 1,0-1 0,0 0-1,0-1 1,28 2 0,-41-5-1013,17 0 388,-14 1-4148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2:20.2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172 1 6627,'0'0'17952,"0"23"-15916,-1-5-1588,1 20 490,2 0 0,7 46 1,-5-59-627,13 75 380,8 190 0,-38-290 314,-4-1-956,1-1-1,-1-1 1,-23-6-1,-20-4-60,57 12-4,0 1 0,0 0-1,0-1 1,0 0 0,0 1 0,0-1-1,1 0 1,-1-1 0,0 1 0,1 0-1,-1-1 1,1 0 0,-1 1 0,1-1 0,0 0-1,0 0 1,-4-4 0,4 1-79,0 1 0,0 0 0,1 0 0,0-1 0,-1 1 1,2-1-1,-1 1 0,0-1 0,1 1 0,0-1 0,0-5 0,-1 2-819,1 0-1,0 0 0,0 0 0,1 0 0,0 0 0,0 0 0,1 0 1,0 1-1,0-1 0,1 0 0,0 1 0,0 0 0,1-1 1,7-10-1,24-19-7381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2:20.5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1297,'0'0'24027,"113"21"-22731,-82-21-479,5 0-209,-5 0-496,-1 0-32,-4 0-80,-11 0-448,-4-7-657,-37 14-9748,-15 13-1568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35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1 9476,'0'0'11998,"-19"26"-10051,-63 88-55,71-99-1322,1 1-1,-12 23 1,20-34-484,1 0 0,-1 0 0,1 0 0,0 0 0,0 0 1,0 0-1,1 0 0,-1 6 0,2-11-95,-1 0 0,0 1 0,1-1 0,-1 0 0,1 0 0,-1 1 0,0-1 0,1 0 0,-1 0 0,1 0 0,-1 1 0,0-1 0,1 0 0,-1 0 0,1 0 0,-1 0 0,1 0 0,-1 0 0,0 0 0,1 0 0,-1 0 0,1 0 0,-1 0 0,1-1 0,2 1-57,4-1-17,-1 1-1,0-2 1,0 1 0,1-1-1,-1 0 1,0 0 0,0-1-1,-1 0 1,1 0 0,0 0-1,-1 0 1,0-1 0,0 0-1,0 0 1,0-1 0,6-7-1,8-10-275,-2-1 0,20-33-1,-32 48 200,-4 7 156,-1 0-1,1 0 1,0 0 0,-1 0-1,1 0 1,0 0-1,0 0 1,-1 0-1,1 0 1,0 0-1,0 0 1,0 1 0,0-1-1,0 0 1,0 1-1,0-1 1,0 1-1,0-1 1,1 1-1,0-1 1,0 11 1519,-1 1-1224,1-1-1,0 0 1,0 0-1,1 0 1,0-1-1,1 1 1,0-1-1,1 0 1,0 0-1,0 0 1,1 0-1,0-1 1,0 0-1,1-1 1,0 1-1,11 8 1,-16-15-737,0 0 0,0-1 0,0 1 0,0-1 1,0 1-1,0-1 0,0 0 0,0 0 0,0 0 1,0 0-1,0 0 0,-1 0 0,1 0 0,0-1 1,0 1-1,0-1 0,3-1 0,31-14-6440,8-15-1427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2:20.7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69 10981,'0'0'11669,"134"-27"-8419,-88 13-1585,-10 0-1105,0 7-336,-11 0-224,-9 7-48,-6 0-1185,-5 0-1760,5 0-2305,6 0-3330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2:21.4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 6739,'0'0'18032,"-1"3"-16394,-3 25-1067,1 0-1,2 1 1,1-1-1,4 39 1,-3-48-161,18 344 2685,-29-396-4041,1 4-2510,3-10-4644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25.7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134 5 7940,'0'0'21239,"-7"-1"-20444,-24-3-206,30 4-572,1 1 0,-1-1-1,0 0 1,1 0 0,-1 0-1,1 1 1,-1-1-1,0 0 1,1 1 0,-1-1-1,1 0 1,-1 1 0,1-1-1,-1 1 1,1-1 0,0 1-1,-1-1 1,1 1 0,0-1-1,-1 1 1,1-1-1,0 1 1,-1-1 0,1 1-1,0 0 1,0-1 0,0 1-1,0-1 1,-1 1 0,1 0-1,0-1 1,0 1 0,0 1-1,-1 4 61,-23 85 238,4 1 0,-13 134 0,29-162-118,4-63-173,0-17-2889,0-26-5230,0 10-79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26.1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123 0 9204,'0'0'8225,"0"29"-6741,1-14-1207,-2 36 860,-1 0-1,-11 62 1,-1-15 721,-3 172 0,17-267-1855,0-1 1,0 0-1,0 1 1,0-1-1,0 1 0,1-1 1,-1 0-1,1 1 1,-1-1-1,1 0 0,0 0 1,0 1-1,0-1 1,0 0-1,0 0 0,3 3 1,-2-4-2,0 1 0,1-1 0,-1 0 1,0 0-1,0 0 0,1 0 0,-1 0 1,0-1-1,1 1 0,-1-1 0,1 0 1,-1 1-1,1-1 0,-1 0 0,3-1 0,1 1 22,-1-1 0,0-1-1,1 1 1,-1-1-1,0 0 1,0 0-1,0 0 1,-1-1-1,1 1 1,-1-1 0,1 0-1,-1-1 1,0 1-1,0-1 1,0 0-1,0 0 1,-1 0 0,0 0-1,4-8 1,-1 5 4,-1-1 1,-1 0-1,0 0 1,0-1-1,0 1 0,-1-1 1,-1 0-1,1 0 1,-1 0-1,1-17 1,-3 24 46,1 0 0,-1 0 1,0 0-1,0-1 1,0 1-1,-1 0 0,1 0 1,0 0-1,-1 0 0,0-1 1,1 1-1,-3-3 0,2 4 13,-1 0 0,0 1 0,1-1 0,-1 0 0,0 1 1,0 0-1,0-1 0,1 1 0,-1 0 0,0 0 0,0 0 0,0 0 0,-3 1 0,0-1-83,-8-1 26,0 2 0,0 0 0,0 0 1,0 2-1,1-1 0,-1 2 0,1-1 1,-1 2-1,-19 9 0,7-5-44,20-8-46,1 1 0,-1-1 0,1 1 1,-1-1-1,1 2 0,0-1 1,0 0-1,0 1 0,0-1 1,-4 5-1,7-6-1323,17-8-12998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26.6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11877,'0'0'12660,"17"23"-11417,53 76-614,-66-92-584,0-1 0,0 1 0,-1 0-1,0 0 1,-1 0 0,1 0-1,-1 0 1,-1 1 0,1-1-1,-1 1 1,0-1 0,-1 1 0,0 0-1,0-1 1,-3 15 0,1 2 42,2-17-62,-1 0 0,0-1 0,0 1 0,0 0 0,-1 0-1,0-1 1,0 1 0,-1-1 0,1 0 0,-1 1 0,-1-1-1,1-1 1,-1 1 0,0 0 0,-1-1 0,1 0-1,-1 0 1,0 0 0,0-1 0,-1 1 0,1-1 0,-11 5-1,13-8 22,269-1-945,-264 0 896,-1 0 1,1 0-1,0 1 1,0-1 0,0 0-1,0 1 1,0-1 0,0 1-1,0-1 1,-1 1-1,1 0 1,0 0 0,0 0-1,-1 0 1,1 0-1,-1 0 1,1 0 0,-1 0-1,1 1 1,-1-1-1,0 0 1,2 3 0,-2-1 36,1 0-1,-1 0 1,0 1 0,0-1 0,0 0 0,0 0 0,0 1 0,-1-1 0,0 1 0,0-1 0,0 7 0,-1-2 80,0 0 0,0-1-1,-1 1 1,0 0 0,0-1-1,-1 1 1,0-1 0,0 0 0,-1 0-1,-6 11 1,-2-7-55,1 0-1,-2-1 1,1 0 0,-1-1 0,-1-1-1,0 0 1,0 0 0,-21 7-1,5-8-601,10-6-2711,19-1 2911,0-15-6417,1 12 5473,0-28-5038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27.0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0 8884,'0'0'11557,"-3"25"-9732,-20 151 2284,13 24-1823,10-199-2646,-1-12-10665,3-2 7951,-1 8 1443,7-28-9996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27.2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6243,'0'0'11797,"22"0"-9550,71 3-676,-91-3-1508,0 0-1,1 0 1,-1 0 0,0 1-1,1-1 1,-1 1 0,0 0-1,0-1 1,0 1 0,0 0-1,1 0 1,-1 0 0,0 1-1,-1-1 1,1 0 0,0 1-1,0 0 1,0-1 0,-1 1-1,1 0 1,-1 0 0,0-1 0,1 1-1,-1 0 1,2 4 0,-2 0 37,0 0 0,0 0 0,0 0 0,0-1 0,-1 1 0,0 0 0,-1 8 0,0 1 103,1-5-82,0 0 0,-2 0-1,1 0 1,-1 0 0,0 0 0,-1 0-1,-1 0 1,1 0 0,-1-1 0,-9 14-1,5-10-54,-1-1-1,0 0 0,-1 0 0,-1-1 1,0 0-1,-19 14 0,29-24-54,0 0-1,0-1 1,0 1-1,0 0 1,0 0-1,0-1 1,0 1-1,-1 0 1,1-1-1,0 0 1,0 1-1,-1-1 1,1 0-1,0 1 1,-2-1-1,2 0 177,8 0-123,7-1-353,0-1 0,0 0 0,0-1 0,0-1 1,-1 0-1,1 0 0,-1-2 0,0 0 0,12-7 0,-4 3-1061,54-25-5643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27.6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 1 11733,'0'0'13268,"-14"5"-12390,-41 22-262,54-26-591,-1 0 1,1 1-1,0-1 1,-1 1-1,1-1 1,0 1-1,0-1 1,0 1-1,0 0 1,0-1-1,1 1 0,-1 0 1,0 0-1,1 0 1,-1 0-1,1-1 1,0 1-1,0 0 1,-1 0-1,1 0 1,1 0-1,-1 0 1,0 0-1,0 0 1,2 3-1,-1 5 84,0 5-11,1 0-1,1 0 1,0 0 0,1-1 0,1 1-1,0-1 1,9 16 0,10 33-26,-15-30-48,-2 1 1,-2 0 0,-1 1 0,-1-1-1,-2 1 1,-5 46 0,4-78-13,-1 0 1,1 0-1,-1 0 1,0 0-1,0 0 1,0-1-1,0 1 1,0 0-1,-1-1 1,1 1-1,-1-1 1,1 1-1,-4 3 1,4-5 53,-1 0 1,1 0 0,0 0 0,0 0 0,0 0 0,-1 0-1,1-1 1,0 1 0,-1 0 0,1-1 0,-1 1 0,1-1 0,-1 1-1,1-1 1,-1 0 0,1 0 0,-1 0 0,1 0 0,-1 0-1,1 0 1,-1 0 0,1 0 0,-1 0 0,1-1 0,-1 1 0,1-1-1,-3 0 1,3 0-32,0 0-1,0 0 1,0 0 0,0-1-1,1 1 1,-1 0-1,0 0 1,1-1-1,-1 1 1,0 0 0,1-1-1,0 1 1,-1 0-1,1-1 1,0 1-1,0-1 1,0 1 0,0-1-1,0 1 1,0-3-1,0-1 67,-2-12-69,2 1 0,0-1 0,1 0 0,0 0-1,2 1 1,0-1 0,1 1 0,0 0 0,1 0-1,1 0 1,1 0 0,11-20 0,16-17-141,-21 34-1097,-1 0 1,-1-1 0,10-23 0,-15 16-3395,-5-1-1971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28.2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205 1 208,'0'0'7379,"-3"4"-6173,-10 17-797,2 1-1,0 0 1,1 1-1,-9 33 1,-6 11-461,-36 90-1272,24-52-3795,22-56 1883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28.9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21 1056,'0'0'3597,"16"-1"-2778,232-5 1518,-174 5-2015,-21-1 663,64 6 0,-65 8-295,-42-8-468,1-1 0,-1-1 1,17 3-1,229-2-794,-109-5 536,-146 2-34,-1-8-1274,0-6 82,0-6-667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35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0 2849,'0'0'17416,"-113"173"-14951,93-103 289,10-8-833,10-7-961,0-6-464,5-21-224,25-1-272,6-20-16,5-7-464,16 0-913,4-41-1744,1-8-3410,-6-6-6003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29.5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355 0 864,'0'0'742,"-11"25"-454,-4 8-255,-46 117 6,-63 144 302,34-84 47,77-170-375,11-31 233,-1 1-1,0-1 0,-8 15 1,6-11 244,-10 14 49,14-26-603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30.3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0 2049,'0'0'6446,"-1"8"-6073,-1 5-165,1-1 0,1 1-1,0 0 1,1-1 0,0 1 0,1-1 0,0 1-1,7 18 1,33 76-489,53 206-1,-85-277 237,0 0 0,30 62 0,43 60-14,-68-132 51,6 18 422,29 82 0,-6-13 742,-32-95-567,-6-17-33,-4-13-473,-2-7-940,0-2-2107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31.8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0 5475,'0'0'16490,"0"6"-15605,-15 430 3816,15-434-4527,0-12-2287,4-62-10949,-3 43 1681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32.5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9284,'0'0'13028,"17"20"-11751,53 65-449,-66-80-772,-1 0 1,0 1-1,0-1 1,0 1-1,0 0 1,-1 0 0,0 0-1,0 0 1,-1 0-1,1 1 1,-2-1-1,1 0 1,0 1 0,-1-1-1,-1 0 1,1 1-1,-2 6 1,0 16 237,3-22-187,-1 0 0,0 0-1,0 0 1,-1 0 0,0 0-1,0 0 1,-1 0 0,0 0 0,0 0-1,-1-1 1,0 1 0,0-1-1,0 0 1,-6 9 0,7-14-64,1 0 0,-1 0 1,1 0-1,-1 0 0,0 0 0,1 0 0,-1-1 1,0 1-1,1-1 0,-1 1 0,0-1 1,0 0-1,1 1 0,-1-1 0,0 0 1,0 0-1,0 0 0,1-1 0,-5 0 1,-2 1-23,7 0 75,6 0-563,58-2-42,0-2 0,0-3 0,67-17 0,-94 16-39,21-3-1240,1-4 0,96-36 0,-154 51 1826,0-1 1,1 1-1,-1 0 0,0 0 0,0 0 0,1 0 1,-1 0-1,0 0 0,0 0 0,1 0 0,-1 0 1,0 0-1,0 0 0,1 0 0,-1 0 0,0 0 1,0 0-1,1 0 0,-1 0 0,0 1 0,0-1 1,1 0-1,-1 0 0,0 0 0,0 0 1,0 0-1,1 1 0,-1-1 0,0 0 0,0 0 1,0 0-1,1 1 0,-1-1 0,0 0 0,0 0 1,0 0-1,0 1 0,4 15 817,-4 25 79,0-32-549,-5 179 4724,5-187-5106,0-1 1,0 1 0,0-1 0,0 1-1,1-1 1,-1 1 0,0-1-1,0 1 1,0-1 0,1 1-1,-1-1 1,0 1 0,1-1 0,-1 1-1,1-1 1,-1 1 0,0-1-1,1 0 1,-1 1 0,1-1-1,-1 0 1,1 0 0,-1 1 0,1-1-1,-1 0 1,1 0 0,-1 0-1,1 1 1,-1-1 0,1 0-1,0 0 1,-1 0 0,1 0 0,-1 0-1,1 0 1,-1 0 0,1 0-1,-1 0 1,1-1 0,0 1-1,-1 0 1,1 0 0,0-1 0,2 1-2,0-1 0,-1 0 0,1 0 0,0 0 0,-1 0 0,1-1 0,0 1 0,4-4 0,3-6-58,0 1 0,-1-1 0,0-1 0,0 1-1,-1-2 1,-1 1 0,0-1 0,-1 0 0,9-25 0,-9 15-55,0-1 0,-1 1 0,-1-1 0,-1 0 0,-1-31 0,-2 48 102,0-1-1,0 1 1,-1-1 0,0 0-1,-1 1 1,0 0 0,-5-14-1,6 18 23,-1 0 0,1 0-1,-1 0 1,0 0 0,0 1-1,0-1 1,-1 1 0,1 0-1,-1-1 1,1 1 0,-1 0-1,0 0 1,0 1 0,1-1-1,-1 1 1,-1-1 0,1 1-1,0 0 1,-6-1 0,-1 0 78,1 1 1,0 1-1,-1 0 1,1 0-1,-1 1 1,1 0-1,0 0 1,0 1-1,-1 0 1,1 1-1,1 0 1,-1 0-1,0 1 1,1 0-1,0 1 1,-9 6-1,-12 9 66,1 2-1,-48 46 1,57-50-172,11-12-69,1 1 1,0 0 0,1 0 0,-1 0 0,1 1-1,-5 9 1,10-17-14,1 0 0,0 0 0,0 0 0,0 0 0,0 1 0,0-1 0,0 0 0,-1 0 0,1 0 0,0 1 0,0-1 0,0 0 0,0 0 0,0 0 0,0 1 1,0-1-1,0 0 0,0 0 0,0 0 0,0 1 0,0-1 0,0 0 0,0 0 0,0 0 0,0 1 0,0-1 0,0 0 0,0 0 0,0 0 0,1 1 0,-1-1 0,0 0 0,0 0 0,0 0 0,0 0 0,0 1 0,0-1 0,1 0 0,-1 0 0,0 0 0,0 0 0,1 0 0,9 1-5642,-4-1 4936,26 0-5976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32.9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0 2673,'0'0'14188,"-4"23"-12006,-18 148 2530,17-2-943,5-146-3670,0-23-128,0 0 0,0 1 0,0-1 0,0 0 0,0 1 0,0-1 0,0 0 0,0 0 0,0 1 0,0-1 1,0 0-1,0 1 0,0-1 0,0 0 0,0 0 0,0 1 0,1-1 0,-1 0 0,0 0 0,0 1 0,0-1 0,0 0 0,1 0 0,-1 1 0,0-1 0,0 0 0,1 0 0,-1 0 0,0 1 0,0-1 0,1 0 0,-1 0 0,1 0 0,10-4-2408,15-16-3674,-22 16 4765,17-17-4353,-1-5-2337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33.1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0 6819,'0'0'17576,"-5"132"-16103,0-97-545,5-8-432,-5 1-431,5 0-65,0-7-257,0-8-1808,0-6-2321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33.2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70 8500,'0'0'7283,"169"-42"-4882,-92 28-1472,-10 7-529,-6 0-400,-14 7-272,-17 0-2353,-19 0-1009,-11 7-2705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33.5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0 1809,'0'0'19689,"-5"20"-18489,0-1-915,1 1 0,-3 25-1,7-41-229,0 0 0,1-1 0,0 1 0,-1 0 0,1 0 1,0-1-1,1 1 0,-1 0 0,1-1 0,-1 0 0,1 1 0,0-1 0,0 0 0,1 0 0,-1 0 0,1 0 0,-1 0 0,1-1 1,0 1-1,0-1 0,4 3 0,4 4 166,10 10-71,-2 0 1,0 1 0,-1 1-1,19 29 1,-30-39-171,0 0 0,-2 1 0,1 0 0,-1 0-1,-1 0 1,0 0 0,-1 1 0,0-1 0,-1 1 0,0 0 0,-1 15 0,0-27 19,-1 1 1,0-1-1,0 0 1,0 1-1,0-1 0,0 0 1,-1 1-1,1-1 1,0 0-1,-1 0 1,1 1-1,-1-1 0,1 0 1,-1 0-1,1 1 1,-1-1-1,0 0 0,0 0 1,1 0-1,-2 1 1,-1-1 5,1 0 0,0 0 0,0 0 1,-1-1-1,1 1 0,-1-1 0,1 1 1,-1-1-1,-2 0 0,-7 2 24,-9 0 21,0 0 0,-30-3-1,45 1-97,1 0 0,0 0 0,-1-1 0,1 0 0,0 0 0,0-1 0,0 0 0,0 0 0,0 0 0,0 0 0,0-1 0,0 1 0,1-1 0,-9-7 0,11 7-430,0 1 0,1-1 0,-1 0 0,0 0 0,1 0 0,0 0 0,0 0 0,0-1 0,0 1 0,0 0 0,0-5 0,0-12-6311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33.9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0 11013,'0'0'9300,"-36"187"-7091,26-118-160,4-6-544,6-15-465,0-20-783,0-7-225,0-14-32,6-7-2642,14-21-2304,-4-21-1681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34.2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6147,'0'0'8198,"23"4"-4465,72 12-1143,-89-15-2430,-1 0 0,0 0 0,1 1-1,-1-1 1,0 1 0,0 0 0,0 1-1,-1-1 1,1 1 0,0 0 0,-1 0 0,0 0-1,0 1 1,0 0 0,0 0 0,0 0 0,-1 0-1,0 0 1,0 1 0,0-1 0,3 6-1,-5-5-100,0-1-1,1 0 0,-2 1 0,1-1 0,0 1 0,-1-1 1,0 1-1,0-1 0,0 1 0,-1-1 0,1 1 0,-1-1 0,0 0 1,-1 1-1,1-1 0,-1 0 0,1 0 0,-1 0 0,-1 0 1,1 0-1,0 0 0,-6 5 0,-6 6 92,0-1-1,-1-1 1,-1-1 0,0 0 0,-1-1-1,0-1 1,0 0 0,-29 10-1,40-18-137,5-2-8,0 0 1,0 0-1,0 1 0,0-1 0,0 1 0,0-1 0,0 1 0,1-1 1,-1 1-1,0-1 0,0 1 0,0 0 0,0-1 0,1 1 0,-1 0 1,0 0-1,1-1 0,-2 3 0,1-2-65,4-1-294,369 13 2006,-364-12-1656,1-1 0,-1 1 0,0-2 0,1 1 0,9-3 0,-14 3-142,-1-1 0,0 0 1,0 0-1,-1 0 0,1-1 1,0 1-1,0-1 0,-1 0 1,1 1-1,-1-1 0,1 0 1,-1 0-1,0-1 0,0 1 1,0 0-1,3-5 0,10-20-4431,-4-1-3020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0:54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 10165,'0'0'8982,"24"-1"-8264,79-3 32,-94 3-638,0 1-1,-1 0 1,1 0 0,0 1 0,-1 0-1,1 1 1,-1 0 0,1 0 0,13 7-1,-16-6-15,0 1-1,-1 0 0,1 0 1,-1 1-1,0-1 0,0 1 1,-1 0-1,1 1 0,-1-1 1,4 9-1,-5-9 34,0 0 0,0 0 1,-1 0-1,0 1 0,0-1 0,0 1 0,-1 0 0,0 0 1,0-1-1,0 1 0,-1 0 0,1 0 0,-2 0 0,1 0 1,-1-1-1,1 1 0,-4 9 0,1-6-7,0 1 1,-1-1-1,0 0 0,-1 0 1,0 0-1,0-1 0,-1 0 1,0 0-1,-10 10 0,2-3-47,-2-1 1,1-1-1,-2-1 0,0 0 0,0-1 0,-23 11 0,39-20-454,9 0 103,18 0-8,-13-1 255,2 0 50,0 1 0,0 1 1,0 1-1,0 0 0,-1 1 0,15 7 1,-25-10-15,0 0 1,0 0 0,0 0-1,0 1 1,0-1-1,-1 1 1,1 0-1,-1 0 1,0 0 0,0 0-1,0 1 1,0 0-1,-1-1 1,1 1 0,-1 0-1,0 0 1,0 0-1,0 0 1,-1 0-1,1 1 1,-1-1 0,0 1-1,0-1 1,0 7-1,-1-4 50,1 1 0,-1-1 0,-1 0 1,1 1-1,-1-1 0,-1 0 0,1 0 0,-1 0 0,0 1 0,-1-2 0,1 1 0,-2 0 0,1-1 0,-1 1 0,1-1 0,-2 0 0,1 0 0,-1-1 0,0 1 0,-6 5 0,6-6-17,-1 0-1,0 0 1,0 0-1,-1 0 1,1-1-1,-1 0 0,0 0 1,0-1-1,-1 0 1,1 0-1,0-1 1,-1 0-1,0 0 1,1-1-1,-1 0 1,0 0-1,0-1 0,-10 0 1,-27 0-1574,44 0 579,17-21-11651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35.9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0 348 13974,'0'0'8602,"32"-14"-7428,103-52-83,-123 59-1021,-1-1 0,1-1 0,-2 0 0,1 0 1,-1-1-1,0 0 0,-1-1 0,14-22 0,-8 12-8,-8 14 3,-1-1-1,0 1 1,-1-2-1,0 1 1,0-1-1,-1 1 0,0-1 1,0 0-1,-1-1 1,0 1-1,-1-1 1,3-18-1,-5 27-7,0 1 1,-1-1-1,1 1 0,0-1 1,0 1-1,-1-1 0,1 1 0,0-1 1,-1 1-1,1-1 0,-1 1 1,1-1-1,0 1 0,-1 0 0,1-1 1,-1 1-1,1 0 0,-1 0 1,1-1-1,-1 1 0,1 0 1,-1 0-1,0 0 0,1-1 0,-1 1 1,1 0-1,-1 0 0,1 0 1,-1 0-1,0 0 0,1 0 1,-1 0-1,1 0 0,-1 1 0,0-1 1,-24 5 806,18-1-777,1 1-1,-1-1 1,1 1 0,0 0 0,0 1-1,1 0 1,-1-1 0,1 2 0,0-1-1,1 1 1,0-1 0,0 1 0,-5 13 0,3-7 102,2 0 1,0 0 0,0 0 0,1 0 0,1 1 0,0-1 0,0 17 0,2-25-170,0 1-1,1-1 0,-1 0 0,1 0 1,0 0-1,1 0 0,-1 0 1,1 0-1,0 0 0,0 0 1,1-1-1,-1 1 0,1-1 0,0 1 1,0-1-1,0 0 0,1 0 1,0-1-1,-1 1 0,1-1 0,1 1 1,-1-1-1,0 0 0,1-1 1,-1 1-1,10 3 0,3-1 12,-1 0-1,1-1 0,0 0 1,0-2-1,1 0 1,31 0-1,-40-2-281,1-1 1,-1 0-1,0 0 0,0-1 0,0 0 1,0-1-1,-1 0 0,1 0 1,14-9-1,-10 5-1307,-1-2 0,0 1 1,-1-1-1,0-1 0,13-14 1,-6 1-17356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34.7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88 1 8356,'0'0'14073,"8"11"-12832,-5-7-1144,4 5 188,0 0-1,0 1 0,-1 0 1,-1 0-1,1 0 0,-2 0 1,0 1-1,0 0 0,0 0 1,2 18-1,-5-22-209,0 0 0,-1 0 0,1 0-1,-2 0 1,1 0 0,-1 1 0,0-1 0,0 0 0,0-1 0,-1 1-1,-1 0 1,1 0 0,-1-1 0,0 1 0,0-1 0,-7 9 0,-7 5-8,-2 0 0,-1-1 0,0-1 0,-33 21 1,52-38-194,28-1-2156,-15-1 2096,0 1 1,1 0-1,-1 1 1,0 0 0,0 1-1,13 3 1,-22-4 188,0 0 1,0 1 0,0-1 0,0 1 0,-1-1 0,1 1-1,-1 0 1,1 0 0,-1 0 0,0 0 0,0 1 0,0-1-1,0 1 1,0-1 0,0 1 0,-1 0 0,1-1 0,-1 1 0,1 0-1,-1 0 1,0 0 0,-1 0 0,1 0 0,0 0 0,-1 0-1,0 0 1,0 1 0,0-1 0,0 4 0,-1 0 52,1 0 1,-2 1-1,1-1 0,-1 0 1,0 0-1,0 0 1,-1-1-1,0 1 1,0 0-1,-1-1 1,0 0-1,0 0 0,0 0 1,-1 0-1,0-1 1,0 0-1,0 0 1,-1 0-1,0 0 0,0-1 1,0 0-1,0 0 1,0-1-1,-1 0 1,-13 5-1,16-6-1011,-16 5 794,15-6-3806,3-25-14849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35.3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460 167 8020,'0'0'12445,"-5"-19"-10959,-17-64-101,21 79-1298,-1 1-1,1 0 1,-1-1 0,0 1-1,0 0 1,0 0 0,0 0 0,-1 0-1,1 1 1,-1-1 0,0 1-1,0-1 1,0 1 0,0 0-1,0 0 1,0 0 0,-1 1 0,-5-3-1,-1 1 117,0 1 1,0 0-1,0 1 0,-19-1 0,16 1-59,-13 0-31,-1 1-1,1 1 1,-28 4 0,42-3-101,1 0-1,-1 1 0,1 1 1,0 0-1,0 0 1,0 1-1,0 1 0,1 0 1,-13 9-1,19-12-4,1 1-1,-1-1 1,1 1-1,-1 0 1,1 0 0,0 0-1,1 1 1,-1-1-1,1 1 1,0-1-1,-3 9 1,4-11 1,0 1-1,1-1 1,-1 1 0,1-1 0,-1 1-1,1 0 1,0-1 0,0 1 0,0-1-1,0 1 1,1 0 0,-1-1 0,1 1-1,-1-1 1,1 1 0,0-1 0,0 0-1,0 1 1,0-1 0,1 0 0,-1 0-1,1 1 1,-1-1 0,1 0 0,2 2-1,3 1 38,0 0 0,1 0 0,-1-1 0,1 0 0,0-1 0,0 0 0,0 0 0,1-1 0,-1 1 0,0-2 0,12 2 0,17 0 94,50-3-1,-42-1-165,-27 2-3,25-1-169,-41 0 153,0-1 1,0 1 0,0 0 0,0 0 0,0-1-1,-1 1 1,1-1 0,0 0 0,0 0 0,0 1-1,-1-1 1,1 0 0,0 0 0,-1-1 0,1 1-1,1-2 1,-2 2-115,-3 22 237,0 0 101,-1 0 0,-1 0 0,-1 0 0,-11 27 0,-8 33 693,17-48-744,1-1 0,2 1 0,0 36-1,4-68-665,8-2-7534,15-7 2900,2-11 94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35.5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91 1 4786,'0'0'16338,"-13"25"-14350,-43 85-502,52-102-1296,1 1-1,-1-1 1,2 1-1,-1 0 1,1-1 0,1 1-1,-1 0 1,2 0-1,-1 1 1,1-1 0,0 0-1,3 11 1,-1 3 120,-2-20-281,0 0 1,1 0 0,0 0 0,-1 0 0,1 0 0,0 0 0,1 0 0,-1 0 0,0 0 0,1-1 0,-1 1 0,1-1 0,0 1 0,0-1 0,0 1 0,3 1 0,-1 0 0,1-1 0,-1 0 0,1 0 0,0 0 0,0-1 0,0 0 0,0 0 0,9 2 0,2 0-171,0-2-1,0 0 1,-1-1-1,1-1 1,29-2-1,-37 1-431,0-1 0,0 0 0,0 0 1,0-1-1,0 0 0,9-5 0,-8 3-1672,-1 0 0,0-1 1,0 1-1,15-14 1,-6-2-6673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35.7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442 1 6515,'0'0'17912,"-154"159"-15479,88-97-880,9 1-705,11-15-720,15-6-128,5-21 0,6-1-736,10-13-1441,-6-7-2385,1 0-3362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55.0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7668,'0'0'17496,"51"21"-17048,-46-21-112,1 0-80,-1 0-96,0 0-160,0 0-32,5 0-928,11 0-1698,-1-14-1600,-4 7-4097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55.2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12214,'0'0'16183,"67"14"-16055,-57-14-64,1 0-64,-1 0-288,0 0-1041,0 0-2128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55.4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7251,'0'0'14983,"113"21"-15879,-103-21-3938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55.8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13574,'0'0'13286,"119"14"-12741,-68-7-353,-10 6-144,-5 1-48,-11-7-897,-9 0-1776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56.1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1 7828,'0'0'11271,"8"23"-8685,28 77-404,-28-74-1110,-1 1 0,6 45 0,-2-8-542,-8-47-333,0 0 0,-1 1 1,-1 17-1,-1-32 115,-2-3 147,-7 0-132,-4 0-39,-1 0 0,1-1 0,0 0 0,-16-4 0,24 3-334,-1 0 1,1 0-1,0 0 0,0 0 0,1-1 1,-1 0-1,0 0 0,1 0 0,0-1 0,0 1 1,0-1-1,0 0 0,-6-9 0,7 8-318,0 0 0,0 0 0,0 0 0,1 0 0,-1 0 0,2-1 0,-1 1 0,-1-9 0,1 3-2193,1 1 1,0-1-1,2-19 1,4-4-6445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56.3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10373,'0'0'13654,"61"28"-13606,-56-28-48,1 0-688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45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50 7395,'0'0'13145,"-9"22"-11518,1-1-1207,-2 0 182,2 0 1,1 1-1,1 0 0,-7 44 0,7 96 3459,6-154-3930,0-5-85,0 0 0,0 1 0,0-1 0,1 0 0,-1 0 0,1 0 0,0 1 0,-1-1 0,2 0 0,-1 0 0,0 0 0,1 0 1,-1 0-1,1-1 0,0 1 0,2 3 0,-1-4-32,0 1 1,0-1-1,1 0 1,-1 0 0,0 0-1,1-1 1,-1 1-1,1-1 1,0 0-1,0 1 1,-1-2 0,1 1-1,6 0 1,-4 0 2,-1 0 1,1-1 0,0 0-1,0 0 1,0 0-1,0-1 1,0 0 0,0 0-1,-1-1 1,1 1-1,0-1 1,-1 0 0,0-1-1,1 1 1,-1-1-1,8-5 1,-8 2 2,1 1 1,0-1-1,-1 0 1,0-1-1,-1 1 1,1-1-1,-1 0 0,0 0 1,-1 0-1,0 0 1,4-14-1,2-14-39,-2 0 0,-1 0 0,-2 0 1,-2-1-1,-2-49 0,0 57 15,0 25 33,0 0 1,0-1-1,0 1 1,0 0-1,-1 0 1,1 0-1,-1 0 1,0 0 0,0 0-1,0 0 1,0 0-1,0 0 1,-1 0-1,0 1 1,1-1-1,-1 0 1,0 1 0,0 0-1,0-1 1,0 1-1,-1 0 1,1 0-1,-1 0 1,1 0-1,-5-2 1,-1 1 57,0 0 0,-1 1 0,1 0 1,0 1-1,-1-1 0,1 2 0,0-1 0,-10 1 0,0 0-78,-28 1-5,45-1-4,-1 0 0,0 0 0,0 1 0,0 0 0,0-1 0,0 1 0,1 0-1,-1 0 1,0 0 0,1 0 0,-1 0 0,0 0 0,1 0 0,0 0 0,-1 1 0,1-1-1,0 1 1,-1-1 0,1 1 0,-1 2 0,-10 16-1587,9-16 425,0 1 1,0-1 0,1 1-1,-1 0 1,1 0 0,0 0-1,1 0 1,-1 1 0,-1 9-1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3:56.5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76 6131,'0'0'17880,"139"-14"-16583,-98 1-961,-5 6-272,-11 0-64,-4 0-1473,4-7-2529,-9 0-6114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22.3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5763,'0'0'23883,"102"0"-23531,-66 0-192,0 0-96,-10 0-64,-6 0-176,-4 0-641,-1 0-1168,1 0-1488,-1 0-1665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22.9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144 1 7828,'0'0'17322,"0"18"-15596,0 323 1532,0-322-3237,-1-5 3,2 1-1,-1-1 0,6 28 1,-6-42-12,0 0 1,0 0 0,0 1 0,0-1-1,0 0 1,0 0 0,0 0 0,0 1 0,0-1-1,0 0 1,0 0 0,0 1 0,0-1-1,0 0 1,0 0 0,0 0 0,0 1 0,0-1-1,0 0 1,0 0 0,0 0 0,0 1-1,0-1 1,1 0 0,-1 0 0,0 0 0,0 0-1,0 1 1,0-1 0,1 0 0,-1 0-1,0 0 1,0 0 0,0 0 0,0 0 0,1 0-1,-1 1 1,0-1 0,0 0 0,0 0-1,1 0 1,-1 0 0,0 0 0,0 0 0,1 0-1,-1 0 1,0 0 0,0 0 0,6-11 750,4-4-576,-4 13-228,1-1 0,1 1 0,-1 1 0,0-1 0,0 1 0,1 1 0,-1-1 0,0 1 0,1 1 0,13 1 0,-17-1 20,0-1 1,0 1-1,0 0 0,0 0 1,0 1-1,0-1 1,0 1-1,0 0 1,-1 0-1,1 0 1,-1 0-1,0 1 1,1-1-1,-1 1 0,0 0 1,0 0-1,-1 0 1,1 0-1,-1 1 1,3 4-1,-2 0 141,0 0-1,-1 0 1,-1 0-1,1 1 1,-1-1-1,-1 0 1,1 1-1,-2 14 0,0-2 108,1-19-210,-1-1-1,0 0 1,1 0-1,-1 0 1,0 0-1,0 0 1,1 0-1,-1 0 1,0 0-1,0-1 1,0 1 0,0 0-1,-1 0 1,1-1-1,0 1 1,0-1-1,0 1 1,0-1-1,-2 1 1,-30 10 171,29-10-184,-54 18-4,39-11 0,-1-1 0,-1-1 0,1-1 0,-1-1 0,0-1 0,-29 1 0,48-5-265,-1 1 1,1-1-1,-1 1 0,1-1 1,0 0-1,-1 0 0,1 0 1,0 0-1,0 0 0,0-1 1,0 1-1,0 0 0,0-1 1,0 0-1,0 1 0,1-1 1,-1 0-1,1 0 0,-1 0 1,1 0-1,-2-4 0,-3-3-1459,-5-5-3871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5:33.3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3826,'0'0'3441,"0"14"-8739,0 0 3329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24.3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1 3906,'0'0'18400,"0"17"-16546,-15 255 5307,-15-104-5715,29-150-1446,4-55-4110,-2 28 2281,1 1 0,1-1-1,0 1 1,0-1 0,0 1 0,6-9 0,20-35-9078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24.7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1 10773,'0'0'8572,"-3"22"-6136,-42 295 2788,21 27-2279,24-338-2918,0 1 0,0-1 0,1 0 1,0 1-1,0-1 0,0 0 0,1 0 1,0 0-1,3 8 0,-3-11-29,-1-1-1,1 0 1,-1 0 0,1 0-1,0 0 1,0 0 0,0-1-1,0 1 1,0-1 0,0 1-1,1-1 1,-1 0 0,0 1-1,1-1 1,-1-1 0,1 1-1,-1 0 1,1 0 0,0-1-1,-1 0 1,1 1 0,-1-1-1,6-1 1,-6 2-10,1-1 0,-1 0 1,0 0-1,0-1 0,0 1 1,1 0-1,-1-1 0,0 1 0,0-1 1,0 0-1,0 0 0,0 0 0,0 0 1,0 0-1,0 0 0,0 0 1,0 0-1,1-3 0,0 1 8,0-2-1,-1 1 1,0 0-1,0-1 1,0 1-1,0-1 1,2-8-1,-1-5 116,0-1 1,-1 1-1,-1-1 0,-3-31 1,2 11 70,-36 38 605,24 1-755,0 1 0,0 0 0,1 1 0,-24 6 0,25-6-105,9-3 29,1 1-1,0 0 1,-1 0 0,1 0 0,0 0-1,0 0 1,-1 0 0,1 0-1,0 0 1,-1 0 0,1 0 0,0 0-1,-1 0 1,1 0 0,0 0-1,-1 0 1,1 0 0,0 0 0,-1 1-1,1-1 1,0 0 0,-1 0-1,1 0 1,0 0 0,0 1 0,-1-1-1,1 0 1,0 0 0,0 1-1,0-1 1,-1 0 0,1 0 0,0 1-1,0-1 1,0 0 0,0 1-1,-1-1 1,1 0 0,0 1 0,0-1-1,16 2-15156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25.1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0 8612,'0'0'14641,"15"15"-13019,9 7-1002,85 87 1724,-105-105-2313,0 1 1,-1 0-1,1 0 0,-1 0 0,0 0 0,-1 1 0,1-1 0,-1 1 0,0-1 0,0 1 0,-1 0 0,1 0 0,-2 0 0,1 0 0,0 0 0,-1 0 1,0 0-1,-1 0 0,1 0 0,-1 0 0,0 0 0,-1 0 0,1-1 0,-1 1 0,0 0 0,-1-1 0,1 1 0,-1-1 0,0 0 0,-6 8 1,-5 3-26,0-1 0,-1 0 0,0-1 0,-1 0 0,-1-2 0,0 0 0,-36 19 0,127-29-791,1-2 788,92 2 261,-162-2-243,0 0 0,-1 1 0,1-1 0,-1 1 0,1 0-1,-1 1 1,0-1 0,1 1 0,-1 0 0,0 0 0,0 0 0,0 1 0,5 3 0,-7-3 65,0-1 0,0 0 0,0 1 1,0-1-1,-1 1 0,1-1 0,-1 1 1,0 0-1,0 0 0,0 0 0,0-1 1,0 1-1,-1 0 0,1 0 1,-1 0-1,0 0 0,0 0 0,0 0 1,0 0-1,-1 0 0,0 3 0,1-4-25,-1 0-1,1 0 0,-1 0 0,0-1 1,1 1-1,-1 0 0,0-1 0,0 1 0,0-1 1,0 1-1,0-1 0,-1 1 0,1-1 1,0 0-1,-1 0 0,1 1 0,-4 1 1,-30 13 278,21-11-178,-87 33-376,75-30-1168,16-1-1500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25.6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0 7940,'0'0'11368,"-6"24"-9325,1-7-1577,-3 14 543,1-1 1,1 1-1,-2 43 1,7 134 3642,1-207-4969,6-7-4332,1-14 1990,-4 10 688,12-23-5222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25.8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9845,'0'0'7619,"23"11"-3812,76 35-755,-91-42-2734,0 0-1,0 0 0,0 1 1,-1 0-1,0 0 1,0 1-1,0 0 0,-1 0 1,0 1-1,0 0 1,0 0-1,5 9 0,-8-9-196,0 1 0,0-1 0,0 1 0,-1 0 0,-1 0 0,1 0 0,-1 0-1,0 0 1,-1 0 0,-1 17 0,0-19-67,1 1 0,-2-1 0,1 1 0,-1-1 0,0 0 0,0 0 0,-1 1 0,1-1 1,-1-1-1,-1 1 0,1 0 0,-1-1 0,0 0 0,-7 8 0,-7 4 19,-1-1 1,0-1-1,-22 13 0,39-27-105,17-1-718,-1 0 150,0-1-1,1 0 0,-1-2 0,0 1 0,0-2 1,0 0-1,-1 0 0,1-1 0,13-8 1,185-98-11294,-94 37 4064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26.2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238 0 2817,'0'0'18633,"-26"0"-16475,-6 0-1279,-45 6 0,72-5-753,0 0-1,0 0 1,0 0 0,0 1-1,1 0 1,-1 0-1,1 0 1,-1 1-1,1-1 1,0 1-1,-1 0 1,2 0 0,-1 1-1,0-1 1,1 1-1,-1 0 1,1 0-1,0 0 1,0 0-1,1 0 1,-1 1 0,1-1-1,0 1 1,0 0-1,-2 7 1,3-6-78,0 1 0,0 0 0,0 0 0,1-1 0,0 1 0,0 0 0,1 0 0,0-1 1,0 1-1,0 0 0,1-1 0,0 1 0,0-1 0,1 0 0,0 0 0,6 11 0,47 57 90,18 28-105,-66-89-32,0 0 1,-1 1-1,0 1 0,-2-1 1,9 29-1,-13-36 13,0 0-1,0 0 1,-1 0 0,0 12 0,-1-2 74,1-16-63,-1 0 1,0 0-1,1-1 0,-1 1 0,0 0 0,0-1 0,1 1 0,-1-1 1,0 1-1,0-1 0,0 1 0,0-1 0,0 1 0,0-1 0,0 0 1,1 0-1,-1 1 0,0-1 0,0 0 0,0 0 0,0 0 0,0 0 0,0 0 1,0 0-1,0-1 0,0 1 0,0 0 0,0 0 0,-1-1 0,0 1 21,0 0-1,0-1 0,0 1 0,0 0 0,0-1 0,1 1 0,-1-1 0,0 0 0,0 1 1,0-1-1,1 0 0,-1 0 0,1 0 0,-1 0 0,1-1 0,-1 1 0,-1-3 0,0-9 38,0 0 0,1 0 0,1 0 0,0 0 0,1 0 0,0-1 0,1 1 0,3-13 0,1 2-193,2 1 0,0 0 0,1 0 0,1 1 0,2 0 0,0 1 0,23-34 0,-26 43-485,1-1 0,0 2 0,1-1 0,1 1 1,-1 1-1,18-13 0,-18 16-1259,0 0 0,1 1 1,0 0-1,21-7 0,18-2-7622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45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0 2497,'0'0'17109,"-9"29"-14881,-7 22-1158,-34 120 2881,41-131-3033,1 1 1,3 0-1,-1 70 1,6-108-915,0 0 1,0 0-1,0-1 0,0 1 1,1 0-1,-1 0 1,1 0-1,-1-1 1,1 1-1,0 0 0,0-1 1,1 1-1,-1-1 1,0 1-1,1-1 1,-1 1-1,1-1 0,0 0 1,0 0-1,3 3 1,1-2-195,0 0 0,0 0 0,0 0-1,0-1 1,1 0 0,-1 0 0,10 2 0,4-1-2619,12-1-9159,-17-2 2750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26.5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3362,'0'0'19240,"-5"118"-17527,5-42 928,-6 0-1376,6-13-305,0-15-319,0-6-561,11-15 16,-1-13-96,-5-7-416,0-7-3330,0-21-6035,1-13-1136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27.0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0 10997,'0'0'11651,"23"18"-9664,72 63-610,-91-78-1303,-1 1 0,0-1 0,1 0 0,-1 1 0,0 0 0,-1 0 0,1 0 0,-1 0 0,0 0-1,0 0 1,0 1 0,0-1 0,-1 1 0,0-1 0,0 1 0,0 0 0,0-1 0,-1 1 0,0 0 0,0 5 0,0 5 91,1-4-37,-2 1 0,1-1 0,-1 1 1,-1-1-1,0 0 0,-1 0 0,0 1 0,-1-2 0,0 1 0,0 0 0,-11 16 1,-2-1 41,-1-1 1,-40 42-1,-13 16-93,63-66-339,8-17 238,0 1 1,1-1-1,-1 0 0,0 1 1,0-1-1,0 0 0,0 1 1,0-1-1,0 0 0,1 0 1,-1 1-1,0-1 0,0 0 1,0 1-1,1-1 1,-1 0-1,0 0 0,0 0 1,1 1-1,-1-1 0,0 0 1,1 0-1,-1 0 0,0 0 1,1 1-1,-1-1 0,0 0 1,0 0-1,1 0 1,0 0-1,34-3-930,-33 2 988,23-5-149,-1-2 1,0 0 0,-1-2 0,0 0-1,-1-2 1,26-17 0,16-8-148,-26 17-58,84-41-1003,-112 56 1185,1 1 0,0 1 0,0 0 0,0 0 0,0 1 0,0 1 0,1-1 0,-1 2 0,15 0 0,-25 1 131,1-1 0,-1 1 0,0-1-1,0 1 1,1-1 0,-1 1 0,0 0-1,0-1 1,0 1 0,0 0 0,0 0-1,0 0 1,0 0 0,0 0 0,0 0-1,0 0 1,-1 0 0,1 0 0,0 1 0,-1-1-1,1 0 1,-1 0 0,1 1 0,-1-1-1,1 0 1,-1 1 0,0-1 0,0 0-1,0 3 1,0 48 812,-1-33-171,1 112 3811,1-131-4440,0 0 1,-1 0 0,1 0-1,0 0 1,-1 0-1,1 0 1,0 0 0,0 0-1,-1 0 1,1 0-1,0 0 1,-1 0 0,1 0-1,0-1 1,-1 1 0,1 0-1,0 0 1,-1-1-1,2 0 1,11-7 28,-1-1 0,1 0 0,-1-1 0,-1 0 0,0-1 0,-1 0 0,14-19 0,-21 26-33,1 0 1,-1 0-1,0-1 0,0 1 0,0-1 1,-1 0-1,0 0 0,0 0 0,0 0 1,0 0-1,-1 0 0,0 0 0,0-1 1,0 1-1,-1 0 0,0-10 0,0 13 15,0 1-1,0 0 0,0-1 1,-1 1-1,1-1 1,0 1-1,-1 0 0,1-1 1,-1 1-1,0 0 0,1-1 1,-1 1-1,0 0 1,0 0-1,0 0 0,0-1 1,0 1-1,0 0 0,0 0 1,0 1-1,0-1 1,0 0-1,0 0 0,-1 0 1,1 1-1,0-1 0,-1 1 1,1-1-1,0 1 1,-1-1-1,1 1 0,-2 0 1,-7-2 85,0 1 1,0 1-1,-19 1 0,10-1-24,-36 0 71,28 0-6835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27.6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0 9668,'0'0'16085,"-3"26"-14815,-14 195 1982,17-189-3358,0 21 448,0-17-6538,0-35 5537,1 4-3997,5-6-1207,7-4-4073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27.7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0 9828,'0'0'10437,"-35"118"-7347,24-63-241,11-6-720,0-8-880,0-13-609,0-7-624,0-7-16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27.9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 3714,'0'0'23963,"165"-7"-22539,-99 7-991,-9 0-433,-16 0-49,-10 0-1823,-16 0-3779,-5 0-4386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28.2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113 0 9396,'0'0'17635,"-1"22"-16760,-2 3-604,1-12-155,0 0 0,1 0 0,1 0 0,0 0 0,1 0 0,0 0 0,1 0 0,4 16 0,5 13 9,-4-10-483,1 0 0,2-1 1,2 0-1,0 0 0,20 33 0,-27-56 45,9 13-1751,-5-15 4110,-51-6 997,18-2-2970,0 2 0,0 1 0,-43 7 0,61-6-473,-20 3-1306,25-4 1467,1-1 0,-1 0 0,0 0 0,0 0 0,1 0 0,-1 0 0,0 0 0,1-1 0,-1 1-1,0 0 1,1 0 0,-1 0 0,0-1 0,1 1 0,-1 0 0,0-1 0,1 1 0,-1-1 0,1 1 0,-1 0 0,1-1 0,-1 1 0,1-1 0,-1 0 0,1 1 0,-1-1 0,1 1 0,0-1 0,-1 0 0,1 1 0,0-1 0,-1 0 0,0-29-9789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28.6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 10197,'0'0'12053,"-21"125"-8787,21-70-1265,0 0-385,0 1-847,0-15-337,0 1-336,0-7-48,0-15-96,0-6-160,0-7-753,10-7-847,6 0-8037,-1-14 1217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28.9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12950,'0'0'10682,"23"19"-8916,73 67-480,-90-81-1219,-1 0 0,-1 0 0,1 0 0,-1 1 0,0 0 0,0 0 0,-1 0-1,0 0 1,0 1 0,0-1 0,-1 1 0,0 0 0,2 9 0,-3-5 62,0 1 1,-1-1-1,-1 0 0,0 0 1,-4 18-1,4-23-69,-1 0 0,0 0 0,0 0 0,-1 0 0,0-1 1,0 1-1,0 0 0,-1-1 0,0 0 0,0 0 0,0 0 0,0-1 0,-1 1 0,0-1 0,-6 4 1,2 0 10,0 1 1,0-1 0,-7 11 0,16-18-76,-1-1 1,1 0 0,0 1-1,-1-1 1,1 1 0,0-1-1,-1 0 1,1 1 0,0-1-1,0 1 1,-1-1 0,1 1-1,0-1 1,0 1 0,0-1-1,0 1 1,0-1 0,0 1-1,0-1 1,0 1 0,0-1-1,0 1 1,0-1 0,0 1-1,0-1 1,0 1 0,0-1-1,1 1 1,-1 0 0,15 5-235,25-7-269,-36 1 463,7-2-232,0 0-1,0 0 1,0-1 0,0 0-1,-1-1 1,1-1 0,18-10-1,33-25-4158,1-8-3766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29.3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 0 18713,'0'0'4946,"7"19"-3914,2 2-729,-4-12-181,-1 1 0,-1-1-1,1 1 1,-2 0 0,1 0 0,-2 0 0,1 1-1,-1-1 1,-1 15 0,1-13-16,-2 1 1,0-1-1,0 1 1,-1-1-1,-1 0 0,0 0 1,-1 0-1,0 0 0,-1 0 1,0-1-1,0 0 1,-1 0-1,-1 0 0,0-1 1,-16 18-1,22-27-131,-1 1-1,1 0 0,0-1 1,-1 1-1,1 0 1,0 0-1,0 0 0,0 0 1,0 0-1,1 0 1,-1 0-1,0 0 0,1 0 1,0 0-1,-1 4 1,1-4-24,1-1 0,-1 0 0,1 0 0,-1 0-1,1 1 1,-1-1 0,1 0 0,0 0 0,-1 0 0,1 0 0,0 0 0,0 0 0,0 0 0,0 0 0,0 0 0,0-1 0,0 1 0,0 0 0,0-1 0,0 1 0,1-1 0,-1 1 0,0-1 0,0 1 0,0-1 0,1 0 0,0 1 0,39 9-479,-21-6 187,-1 1 0,1 1 0,26 11 0,-44-16 399,-1 0-1,1 1 1,0-1-1,0 0 1,-1 1-1,1-1 0,-1 1 1,1-1-1,-1 1 1,0 0-1,1-1 1,-1 1-1,0 0 1,0 0-1,0 0 0,0 0 1,-1 0-1,1 0 1,-1 0-1,1 0 1,-1 0-1,0 0 0,1 0 1,-1 0-1,0 1 1,0-1-1,-1 0 1,1 0-1,0 0 1,-1 0-1,1 0 0,-1 0 1,0 0-1,-1 4 1,-1-1 135,1 1 1,-1-1 0,0 1-1,0-1 1,-1 0 0,1 0-1,-1-1 1,0 1 0,-1-1-1,-8 8 1,-59 29 47,35-21-2394,1 2-5918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29.8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362 29 12406,'0'0'2657,"-22"-5"1273,-3-1-3054,3 1-363,0 1 0,0 0 0,0 2 0,-27 0 0,40 2-364,-1 1 1,1 1-1,0 0 0,0 0 0,0 0 0,0 1 1,0 1-1,1-1 0,-1 2 0,1-1 0,0 1 1,0 0-1,-10 9 0,14-11-71,1 0-1,-1 0 1,1 0 0,-1 1-1,1 0 1,0-1 0,0 1-1,1 1 1,-1-1 0,1 0-1,0 0 1,0 1 0,0 0-1,1-1 1,0 1 0,0 0-1,0-1 1,0 1 0,1 0-1,-1 0 1,1 0 0,0 0-1,1-1 1,-1 1 0,1 0-1,0 0 1,2 5 0,-2-8-71,0-1 1,0 1-1,0 0 1,0-1 0,0 1-1,0 0 1,1-1-1,-1 1 1,1-1 0,-1 0-1,1 0 1,-1 1 0,1-1-1,0 0 1,-1 0-1,1 0 1,2 0 0,34 9 61,-37-9-67,38 3-296,1 0-1,-1-3 1,47-4 0,-74 2-207,0 0 0,-1-1 0,1-1-1,-1 0 1,21-9 0,-4 2-1243,-24 9 1541,-10 20 1653,-1-1 1,-12 27-1,12-32-1060,1 0-1,0 1 0,1-1 0,1 1 0,0 0 0,-3 24 0,6 72-1325,1-110 606,0 1 1,0 0 0,0 0 0,1-1-1,-1 1 1,0 0 0,1 0 0,-1-1-1,0 1 1,1 0 0,-1-1-1,1 1 1,-1 0 0,1-1 0,-1 1-1,1-1 1,-1 1 0,1-1 0,-1 1-1,1-1 1,0 1 0,-1-1 0,1 0-1,0 1 1,0-1 0,-1 0-1,1 1 1,0-1 0,0 0 0,-1 0-1,1 0 1,0 0 0,0 0 0,0 0-1,-1 0 1,1 0 0,0 0 0,0 0-1,0 0 1,-1 0 0,2-1-1,4 1-1439,14 0-8746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46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0 145 9941,'0'0'14761,"0"0"-14698,0 0 1,0 0-1,0 0 0,0 0 0,0 0 1,0 0-1,1 0 0,-1 1 0,0-1 1,0 0-1,0 0 0,0 0 0,0 0 1,0 0-1,0 0 0,0 0 1,0 0-1,0 0 0,0 0 0,0 1 1,0-1-1,0 0 0,0 0 0,0 0 1,0 0-1,0 0 0,0 0 0,13-8 234,-1-1 0,20-17 0,18-15 234,-24 22-387,-12 9-106,0 1 1,28-15-1,-41 24-34,-1 0-1,0 0 0,1 0 1,-1 0-1,0 0 0,0 0 1,1 0-1,-1 0 0,0 0 1,0 1-1,1-1 0,-1 0 0,0 0 1,0 0-1,1 0 0,-1 1 1,0-1-1,0 0 0,0 0 1,1 0-1,-1 1 0,0-1 1,0 0-1,0 1 0,0-1 1,0 0-1,1 0 0,-1 1 1,0-1-1,0 0 0,0 0 1,0 1-1,0-1 0,0 0 1,0 1-1,0-1 0,0 0 1,0 1-1,0-1 0,0 0 1,-1 1-1,2 20 129,-2-16-36,2 74 1253,-8 166 595,-2-25-1616,9-219-379,-1-9-762,0 0 208,0 0 0,1 0 0,0 0 0,1 0 0,0 0 0,0 0 0,2-8 0,11-35-10366,0 16-2800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30.1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0 15303,'0'0'11864,"-10"21"-10725,-1 1-833,-9 15 496,-20 62 1,35-86-764,2 1 0,0-1 0,0 1 1,2 0-1,-1 0 0,2 23 0,0-35-43,0 0 0,1 1 0,-1-1 0,0 0 0,1 0 0,-1 0 0,1 0 0,0 0 0,0 0 0,0 0 0,0 0 0,0 0 0,0 0 0,0-1 0,0 1 0,1 0 0,-1-1 0,1 1 0,1 1 0,1 0 6,0-1 0,0 1 0,0-1 0,0 0 0,1 0 1,-1-1-1,1 1 0,7 1 0,-1-1-110,0-1 1,1 0 0,-1 0-1,0-1 1,1-1 0,-1 0-1,15-3 1,-17 1-494,0 0 0,0 0 0,-1-1 0,1 0 0,-1-1 0,14-9 0,21-23-7662,-17 10-2915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30.2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303 1 15751,'0'0'9316,"-128"194"-5794,77-111-2257,10-14-497,10-14-640,10-13-128,11-21-608,0-21-1857,5 0-3154,0-14-3873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31.1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867 1 3217,'0'0'7884,"-4"3"-7697,-8 10 293,1-1-1,0 2 1,1 0 0,-12 21-1,1-2 146,-48 70 236,-105 148-893,113-171-2276,-74 75 1,28-50 154,46-49 1825,-58 73 0,113-122 250,1 0 1,0 0 0,0 1 0,0-1 0,1 1-1,1 0 1,-1 0 0,1 1 0,1-1 0,0 1-1,0 0 1,0-1 0,1 1 0,0 11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31.5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6 512,'0'0'9719,"6"0"-9046,126-2 2601,-21-1-2869,138 14 0,-143-3-1001,132-7 1,-110-3 540,251 11 627,-286-1-954,0 3-1,93 24 0,-183-35 242,17 8-1132,-20-8 1268,0 0-1,0-1 1,0 1-1,0 0 1,0 0-1,0 0 1,-1 0-1,1 0 1,0 0-1,0 0 1,0 0-1,0 0 1,0 0 0,-1 0-1,1-1 1,0 1-1,0 0 1,0 0-1,0 0 1,-1 0-1,1 0 1,0 0-1,0 0 1,0 0-1,0 0 1,0 0-1,-1 1 1,1-1 0,0 0-1,0 0 1,0 0-1,0 0 1,-1 0-1,1 0 1,0 0-1,0 0 1,0 0-1,0 0 1,0 1-1,0-1 1,0 0-1,-1 0 1,1 0 0,0 0-1,0 0 1,0 0-1,0 1 1,0-1-1,0 0 1,0 0-1,0 0 1,0 0-1,0 1 1,0-1-1,0 0 1,0 0-1,0 0 1,0 0 0,0 0-1,0 1 1,0-1-1,0 0 1,0 0-1,0 0 1,0 0-1,0 1 1,0-2-85,-15-13-1967,-5-11-3564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32.3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0 1905,'0'0'5312,"0"21"-4146,-1 5-782,0-11-166,1 0 1,0 0 0,1-1 0,1 1 0,0 0-1,5 15 1,24 82 633,5-2 1,5-1-1,57 108 1,-54-123-572,24 48-53,-49-106-193,38 66-22,-50-92-16,-2 1 0,0 0 1,6 18-1,-7-16-9,1 0-1,11 19 1,-9-19 16,-1 1-1,0 1 0,0-1 1,-2 1-1,0 0 0,0 0 1,1 19-1,3-7 8,-8-30-315,-1-1 0,1 1 0,0-1 0,0 0 0,1 1 0,-1-1 0,2-5 0,1-12-2397,-2-25-5765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32.8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0 2577,'0'0'2209,"-10"7"-2289,5 7 1201,0 0 752,0-7-577,0 7-287,-6-7-465,6-1-544,0 1-64,5 0-1057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33.0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0 0 1345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33.6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821 0 1345,'94'87'2233,"-75"-70"2414,-20-15-4046,-1 0 1,1-1-1,-1 1 1,1 0-1,0 0 0,-1 0 1,1 0-1,0 0 0,-1 4 1,0-1-445,-19 29 823,-2-1 1,-36 40-1,-27 37-367,53-62-588,-78 83 1,-53 31-26,73-74-153,68-67 22,10-10 59,2 1 0,-16 19 0,-44 46 30,-82 116-52,122-145 30,30-47 777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34.4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1857,'0'0'2689,"20"1"4712,-19 0-7304,0 0 0,0-1 1,0 1-1,0 0 1,0-1-1,0 1 0,0 0 1,0-1-1,0 1 0,0-1 1,0 0-1,0 1 0,0-1 1,0 0-1,1 0 0,-1 0 1,2 0-1,31 5 522,-26-4-320,43 8 1484,81 24 0,-90-20-1327,0-3 0,1-1 0,54 5-1,34-12-219,42 4-149,-159-5-82,12 0-9,0 1-1,0 2 1,0 0-1,-1 2 1,1 1-1,40 16 1,-30-4 19,-25-12 21,1 0 0,0-1 1,1 0-1,0-1 1,-1-1-1,1 0 1,1 0-1,-1-2 1,1 1-1,14-1 1,147-2 1897,-177-9-3257,-14-10-910,-12-8-3610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4:35.3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1121,'0'0'6186,"6"19"-4740,1 3-1068,35 132 2801,-20-72-2315,3-1 0,53 118 1,3 4-11,-57-130-332,4-2 0,64 119 0,-4-11-50,-43-82-435,-36-76-55,-5-9 127,2-1 0,-1 1 1,13 16-1,-15-17-92,-3-10-17,1 0 0,-1-1 0,0 1 0,0 0 1,0 0-1,0 0 0,0-1 0,1 1 0,-1 0 0,0-1 0,1 1 0,-1 0 0,1 0 0,-1-1 0,0 1 0,1-1 0,-1 1 0,1 0 0,0-1 0,-1 1 0,1-1 1,-1 1-1,1-1 0,1 1 0,-1-1 952,-1-5-1013,0-20-2114,0-14-3926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46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7924,'0'0'11813,"29"8"-9105,90 28-606,-109-34-1833,0 1 0,0 1-1,-1 0 1,1 0 0,-1 1 0,0 0-1,-1 1 1,1-1 0,-1 2-1,0-1 1,-1 1 0,1 0 0,9 13-1,-10-12-89,0 2-32,0 0 1,0 0-1,-1 0 1,-1 0-1,0 1 1,0 0-1,-1 1 1,0-1-1,-1 0 1,0 1-1,-1 0 1,0 0-1,-1 0 0,-1 0 1,0 16-1,-1-12 13,-1-1 0,0 1 0,-1-1 0,-1 0 0,0 0 0,-1 0 0,-1 0 0,0-1 0,-1 0 0,0 0 0,-12 16 0,-6 3-160,-31 31 0,54-63-413,0 0 1,1 0-1,-1 0 1,0 0-1,0 0 1,1 0-1,-1-1 1,0 1-1,0-1 1,0 0-1,0 1 1,0-1-1,0 0 1,0 0-1,0 0 1,-3-1-1,-1 1-1615,-5 0-5499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5:48.1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283 22 3057,'0'0'11555,"-13"19"-10496,-76 106 2033,88-123-2937,0-1 0,0 1 0,-1 0 1,1 0-1,0 0 0,1 0 0,-1 0 0,0 0 0,0 0 0,1 0 0,0 0 0,-1 0 0,1 0 0,0 1 0,0-1 0,0 0 1,0 3-1,0 0 15,-5 3 5354,-6 1-4076,9-8-1450,0 0 1,0 1-1,0-1 0,1 0 1,-1 1-1,0-1 0,1 1 1,0-1-1,-1 1 1,1 0-1,0-1 0,0 1 1,0 0-1,0 0 0,0 0 1,-1 2-1,2-3 136,-11 20 1255,8-21-1295,2 0-67,-15 29 13,-13 10 93,-7 15-21,35-51 574,1-6-680,1 0 0,-1 0 0,1 0 0,0 1 0,0-1 0,0 0 0,0 1 0,0-1 0,1 0 0,-1 1 0,1 0 0,2-4 0,29-29 136,-16 18-82,132-171 55,-136 170-84,-2-2 0,13-26 1,-15 28-6,1-4 177,-21 39 190,-16 22-21,-65 60-372,49-54 0,-40 51 0,81-90 0,2-5 0,0 0 0,0 0 0,0 0 0,0-1 0,-1 1 0,1 0 0,0 0 0,-1-1 0,1 1 0,0 0 0,-1 0 0,1-1 0,-1 1 0,1 0 0,-1-1 0,1 1 0,-1-1 0,0 1 0,1-1 0,-2 1 0,-3 0 0,3-1 0,0 1 0,1-1 0,-1 0 0,0 0 0,0 1 0,1-1 0,-1 1 0,0 0 0,1-1 0,-1 1 0,0 0 0,-1 1 0,-14 4 0,26-7 0,0 0 0,-1-1 0,1 0 0,16-6 0,18-5 0,-26 9 0,1 1 0,-1 1 0,1 1 0,0 0 0,0 2 0,-1 0 0,1 1 0,21 5 0,26 3 0,-3 0 0,71 24 0,-108-33 0,-25-1-25,1 0-1,-1 0 1,0 0-1,1-1 1,-1 1-1,1 0 1,-1 0-1,0 0 1,1-1-1,-1 1 1,0 0-1,1-1 1,-1 1-1,0 0 1,0 0-1,1-1 1,-1 1-1,0 0 1,0-1-1,1 1 1,-1-1-1,0 1 1,0 0-1,0-1 1,0 1-1,0-1 1,0 1-1,0 0 1,0-1-1,0 1 1,0-1 0,0 0-1,0-15-2375,0 14 1390,0-16-4471,0 3-2455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5:50.8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1 536 3105,'0'0'16125,"0"-1"-16000,0 1 0,0 0-1,0 0 1,0-1 0,0 1 0,0 0-1,0 0 1,0-1 0,0 1 0,0 0 0,0 0-1,0-1 1,0 1 0,0 0 0,0 0-1,0-1 1,0 1 0,0 0 0,0 0-1,0-1 1,0 1 0,1 0 0,-1 0-1,0-1 1,0 1 0,0 0 0,0 0 0,0 0-1,1-1 1,-1 1 0,0 0 0,0 0-1,1 0 1,113-49 3767,87-41-3054,-147 63-343,85-32 0,-112 50-423,0 2 0,0 0 0,0 2 0,1 1 0,44-1 0,4 1 256,104-18 0,0 0-47,-114 16-132,0-3 0,96-25 1,-83 14-41,1 5 0,0 3-1,1 3 1,94 2 0,219-14 127,-193 6-61,218-31 628,-259 31-803,-77 9 0,147 4 0,-126 3 0,1951-1 0,-1743 7 0,-185-6 0,-1 5 0,195 35 0,-183-19 0,165 6 0,-247-23 0,-1 1 0,0 4 0,56 16 0,35 8 0,-20-5 0,-16 13 0,-8-19 0,-69-17 0,0 1 0,-1 2 0,0 1 0,0 1 0,50 26 0,-70-29 0,-4-2 0,0-1 0,0 0 0,1-1 0,-1 0 0,1 0 0,0-1 0,0 0 0,1 0 0,9 1 0,-10-4 0,9 0 0,0 1 0,0 0 0,0 2 0,30 7 0,-47-10 0,0 0 0,1 0 0,-1 0 0,0 1 0,1-1 0,-1 0 0,0 1 0,0-1 0,1 1 0,-1-1 0,0 1 0,0-1 0,0 1 0,0 0 0,0 0 0,0 0 0,0 0 0,0-1 0,0 1 0,0 0 0,0 1 0,0-1 0,-1 0 0,2 2 0,6 6 0,-4-7 0,9 5 0,1 1 0,0-2 0,0 0 0,28 7 0,-35-11 0,1 0 0,-2 1 0,1 0 0,11 6 0,-17-9 0,-1 0 0,0 0 0,0 0 0,0 0 0,1 0 0,-1 0 0,0 0 0,0 0 0,0 0 0,0 0 0,1 0 0,-1 0 0,0 0 0,0-1 0,0 1 0,0 0 0,1 0 0,-1 0 0,0 0 0,0 0 0,0 0 0,0 0 0,0 0 0,0-1 0,1 1 0,-1 0 0,0 0 0,0 0 0,0 0 0,0 0 0,0-1 0,0 1 0,0 0 0,0 0 0,0 0 0,0 0 0,0-1 0,0 1 0,0 0 0,0 0 0,0 0 0,0 0 0,0-1 0,0 1 0,0 0 0,0 0 0,0 0 0,0-1 0,1-6 0,-2 1 0,-1 0 0,1 0 0,-1 0 0,0 1 0,0-1 0,0 0 0,-1 1 0,0-1 0,0 1 0,-4-5 0,-7-14 0,-19-52 0,20 44 0,-20-36 0,28 59 0,0 1 0,-1-1 0,0 1 0,0 0 0,-1 1 0,0 0 0,0 0 0,-13-9 0,10 9 0,5 2 0,4 17 0,2-9 0,-1 1 0,1 0 0,0-1 0,0 1 0,0-1 0,0 1 0,1-1 0,-1 0 0,1 1 0,0-1 0,0 0 0,0 0 0,3 3 0,39 39 0,-22-24 0,141 165 0,-162-184 0,1-1 0,0 1 0,0 0 0,-1-1 0,1 1 0,-1 0 0,1 0 0,-1 0 0,0 0 0,0 0 0,0 0 0,0 0 0,0 0 0,0 1 0,-1-1 0,1 4 0,2 0 0,5 1 0,-42-5 0,-92 42 0,40-13 0,-165 65 0,250-96-10,1 0-1,-1-1 1,1 1-1,0 0 1,-1 0-1,1 0 1,-1-1-1,1 1 1,0 0 0,-1-1-1,1 1 1,0 0-1,-1-1 1,1 1-1,0 0 1,-1-1 0,1 1-1,0-1 1,0 1-1,0 0 1,-1-1-1,1 1 1,0-1 0,0 1-1,0-1 1,0 1-1,0-1 1,0 1-1,0-1 1,0 1-1,0-1 1,0 1 0,0 0-1,0-2 1,0 0-1020,-9-29-5435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5:53.5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298 334 8244,'0'0'5482,"0"-22"-818,4-143-689,-3 150-3584,0 1 197,0 1 0,-1-1 0,-3-22 1,3 34-460,-1-1 0,1 1 0,-1-1 0,1 1 0,-1 0 0,0-1 0,0 1 0,0 0 1,0 0-1,0-1 0,-1 1 0,1 0 0,-1 0 0,1 1 0,-1-1 0,0 0 0,1 0 0,-1 1 1,0-1-1,0 1 0,0 0 0,0-1 0,-1 1 0,1 0 0,0 0 0,-5-1 0,2 1 0,0 0-1,-1 0 0,1 1 0,0 0 0,-1 0 1,1 0-1,-1 1 0,1-1 0,0 1 0,0 1 0,-1-1 1,1 1-1,0 0 0,0 0 0,0 0 0,1 1 1,-1-1-1,-6 6 0,-2 3-28,1 0-1,1 1 1,0 1 0,1-1-1,-9 16 1,9-15-72,1 1 0,0 1 0,1-1 0,1 1 0,0 1 0,1-1 0,0 1 0,2 0 0,0 1 0,0-1 0,-1 28 0,5-42-27,0 0 0,1-1 0,-1 1-1,0 0 1,0-1 0,1 1 0,-1 0 0,1-1 0,0 1-1,-1 0 1,1-1 0,0 1 0,0-1 0,0 1 0,0-1-1,0 0 1,0 1 0,1-1 0,-1 0 0,0 0 0,1 0 0,-1 0-1,1 0 1,-1 0 0,1 0 0,-1-1 0,1 1 0,-1 0-1,1-1 1,0 1 0,3 0 0,4 0 6,1 0 0,-1 0 0,1-1-1,16-1 1,-17 0-3,0-1 0,-1 0 0,1 0 0,-1 0 0,1-1-1,-1-1 1,0 1 0,-1-1 0,1-1 0,0 1 0,10-10 0,-3 1-58,0-1 1,-1 0-1,-1 0 0,13-19 1,-17 24 45,-7 7 40,-2 7 16,-2 26 38,-1 0-1,-1 0 1,-1-1-1,-19 56 1,-54 120 373,72-190-455,-2 1-47,5-11-131,0 1 1,0 0 0,1 0-1,0 0 1,0 0 0,1 0-1,-2 11 1,12-34-12243,13-15 3804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5:53.8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118 0 13718,'0'0'5627,"-8"20"-1452,7-16-4008,-97 269 6755,95-263-6799,1 1 0,0 0 0,0 0 1,0 14-1,2-24-127,0 0 0,0 0 0,1 0 0,-1 0 0,0 0 0,0 0 0,1 0 0,-1 0 0,1 0 0,-1 0 0,1 0 0,-1 0 0,1 0 0,0 0 0,-1 0 0,1-1 0,0 1 0,0 0 0,-1 0 0,1-1 0,0 1 0,0-1 0,0 1 0,0-1 0,0 1 0,0-1 0,0 1 0,0-1 0,1 0 0,35 6-135,-30-6 137,21 1 32,0 0 1,0-2 0,-1-2 0,1 0-1,0-2 1,-1-1 0,32-11 0,-42 11-726,1-2 1,-1 0-1,28-18 1,-44 26 256,0-1 0,0 0 0,0 0 0,1 1 1,-1-1-1,-1 0 0,1 0 0,0 0 0,0 0 1,0 0-1,0 0 0,-1 0 0,1 0 0,0 0 1,-1-1-1,1 1 0,-1 0 0,0 0 0,1-3 1,0-10-7442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5:54.0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1 7619,'0'0'18345,"-36"159"-16424,26-83-513,0 1-607,5-15-417,5-7-192,0-13-192,0-14-32,0-8-304,0-13-961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8:32.1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0 8468,'0'0'13558,"0"188"-10933,0-119-480,-5 7-592,-10-7-625,5-13-511,5-15-321,5-13-96,0-21 0,0-21-6611,0-34-1313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8:32.6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 8404,'0'0'16495,"26"-1"-14672,80 1-658,-104 0-1132,0 0 0,1 0 0,-1 1-1,0-1 1,0 1 0,1-1-1,-1 1 1,0 0 0,0 0 0,0 0-1,0 0 1,0 1 0,0-1-1,0 0 1,0 1 0,-1-1 0,1 1-1,0 0 1,-1 0 0,0-1-1,1 1 1,-1 0 0,0 0 0,0 0-1,1 3 1,0 1 39,-1 0 0,0-1 0,0 1 0,-1 0 1,1 0-1,-2 12 0,1-6 58,-1-2-25,1 1 0,-2-1-1,1 0 1,-2 0 0,1 0-1,-1 0 1,-1 0 0,-5 11-1,-5 6 175,-25 36 0,24-42-231,2 0 1,1 1 0,-13 30 0,23-47-48,0 0-13,0 0 1,1 0 0,-1 0 0,1 0 0,0 0 0,0 5 0,1-9-1,0 0 1,0 0 0,0 0 0,0 0 0,1 0 0,-1-1 0,0 1 0,0 0 0,1 0 0,-1 0 0,1 0 0,-1-1-1,1 1 1,-1 0 0,1-1 0,-1 1 0,1 0 0,0-1 0,-1 1 0,1-1 0,0 1 0,0-1 0,-1 1 0,1-1 0,0 1-1,0-1 1,0 0 0,0 1 0,-1-1 0,1 0 0,0 0 0,0 0 0,0 0 0,0 0 0,0 0 0,0 0 0,0 0-1,0 0 1,1 0 0,10-1-154,0 0 0,0-1-1,0 0 1,0-1 0,0 0-1,19-8 1,69-38-527,-14 6-332,-66 35 671,2 0 0,-1 1 0,1 1-1,0 1 1,0 1 0,1 1 0,26-1 0,-47 4 375,0 0-1,0 0 1,0 1 0,0-1 0,0 0 0,0 0 0,0 1 0,0 0 0,-1-1-1,1 1 1,0 0 0,0 0 0,-1-1 0,1 1 0,-1 1 0,1-1 0,-1 0 0,1 0-1,-1 1 1,1-1 0,-1 0 0,2 4 0,0 1 355,-1-1 1,1 1-1,-1 0 1,0 0-1,1 10 1,0-1 509,4-2 126,1-14-493,8-21-276,-14 18-234,9-14-18,-2-1 0,0-1 0,0 0 0,-2 0 0,-1 0 0,0-1 0,-2 0 0,0 0 0,1-41 0,-5 61 30,0 0-1,0 0 1,-1 0-1,1 0 1,0 0-1,-1 0 1,1 0-1,-1 0 1,1 1-1,-1-1 1,1 0-1,-1 0 1,1 0-1,-1 1 1,0-1-1,1 0 1,-1 1-1,0-1 1,0 0-1,0 1 1,1-1-1,-1 1 1,0-1-1,0 1 1,0 0-1,0-1 1,0 1-1,0 0 1,0 0-1,0 0 1,0 0-1,0-1 1,0 1-1,0 0 1,-1 1-1,-41 2 933,39-2-868,-4 1-10,0 0 0,0 1-1,0-1 1,0 2 0,1-1-1,-1 1 1,1 1 0,0-1-1,-12 11 1,-6 7-156,-25 30 1,46-48 60,2-2-727,-5 8 1122,5-6-3690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8:32.9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10517,'0'0'12614,"0"167"-10197,5-112-833,0 0-607,-5-13-497,0-14-352,0-8-128,0-13-16,5-7-1040,0 0-1618,6 0-1616,9-20-2961,1-15-4866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8:33.0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9476,'0'0'12390,"0"139"-9429,0-91-544,0 1-1072,0-14-865,0-8-384,0-6-96,0-14-176,20-28-23627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8:33.2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15063,'0'0'9540,"154"7"-9268,-123-7-272,-10 0-2481,-11 0-3185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50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 11333,'0'0'17416,"92"21"-16920,-30-21-111,15 0-305,-10 0 64,-1-21-144,-25 7 0,-5 7-417,-15 7-767,-21 21-17737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8:33.6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143 0 10405,'0'0'16578,"-3"22"-15095,-3 8-1041,2-9-115,1 1 0,0 0 0,2 35 1,0-35-86,1-4-125,0 0-1,4 25 1,-3-37-120,1 0 0,0 0 1,-1 0-1,2 0 0,-1-1 1,1 1-1,0 0 0,0-1 1,0 0-1,8 9 0,69 61-516,-59-57 135,0 1-1,33 40 1,-53-58 395,-1-1 1,0 0 0,1 0-1,-1 1 1,0-1 0,0 1-1,1-1 1,-1 0 0,0 1-1,0-1 1,0 0 0,0 1-1,1-1 1,-1 1 0,0-1-1,0 1 1,0-1 0,0 0-1,0 1 1,0-1 0,0 1-1,0-1 1,0 1-1,0-1 1,0 0 0,-1 1-1,1-1 1,0 1 0,0-1-1,0 0 1,0 1 0,-1-1-1,1 0 1,0 1 0,0-1-1,-1 0 1,1 1 0,0-1-1,-1 0 1,1 1 0,0-1-1,-1 0 1,1 0 0,-1 1-1,1-1 1,0 0 0,-1 0-1,1 0 1,-1 0 0,1 0-1,0 0 1,-1 1 0,1-1-1,-1 0 1,1 0 0,-1 0-1,1 0 1,0-1 0,-1 1-1,0 0 1,-35 0 444,27-1-340,-18 1 22,-114 0 1027,48 0-3423,90 0 1605,-10-1-2481,8-6-4799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8:34.0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 12470,'0'0'11637,"-15"145"-8772,15-75-608,0-8-1088,0-7-529,0-6-208,0-14-368,0-8 0,5-20-64,0 0-32,21-28-22474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8:34.2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1 6195,'0'0'18961,"12"16"-17267,40 54-649,-50-66-984,0 0-1,0 0 0,0 0 0,-1 0 0,1 0 1,-1 0-1,0 0 0,0 0 0,-1 1 0,1-1 1,-1 0-1,0 0 0,0 1 0,0-1 0,-1 0 1,-1 6-1,1 2 82,-1-3-51,0 0-1,0-1 0,-1 1 1,0-1-1,0 0 0,-1 0 1,0 0-1,-1 0 0,-7 10 1,-10 10 155,-27 27 0,9-12-84,19-15-188,20-27-84,20 0-5,0-1 0,-1-1-1,1 0 1,-1-2-1,1 0 1,-1-1 0,0-1-1,0-1 1,0 0-1,-1-1 1,23-13 0,-20 8-1724,-1-1 1,0 0 0,-1-2 0,17-16 0,8-24-8097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8:34.7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14182,'0'0'11584,"22"9"-9620,69 33-777,-86-39-1138,0 0 1,0 0-1,0 0 0,0 0 0,0 1 1,0 0-1,-1 0 0,0 1 0,0-1 1,0 1-1,0 0 0,-1 0 0,0 0 1,0 0-1,0 0 0,-1 1 0,1 0 0,-1-1 1,-1 1-1,1 0 0,-1 0 0,1 9 1,-2-6 7,0-1 1,-1 1 0,0-1-1,0 0 1,-1 1 0,0-1-1,0 0 1,-1 0 0,0 0-1,0 0 1,-1-1-1,0 0 1,-9 12 0,-5 5 134,-21 30 200,36-50-385,0 1 0,1-1 1,0 1-1,0 0 0,0 0 1,1 0-1,-1 0 0,1 0 0,0 0 1,0 7-1,2-11-13,-1 0 1,1 0-1,0-1 1,-1 1-1,1 0 0,0 0 1,-1 0-1,1 0 1,0-1-1,0 1 0,0 0 1,0 0-1,0-1 0,0 1 1,0-1-1,0 1 1,0-1-1,0 1 0,0-1 1,0 0-1,0 0 0,0 1 1,0-1-1,2 0 1,30 5 20,-32-5-18,36 4 18,-2-1 39,64 13 0,-98-15-52,-1 0 0,1-1-1,0 1 1,0 0 0,-1 0 0,1-1 0,0 1 0,-1 0 0,1 0 0,-1 0-1,1 0 1,-1 0 0,0 0 0,1 0 0,-1 0 0,0 0 0,0 0 0,1 0 0,-1 0-1,0 0 1,0 0 0,0 0 0,0 0 0,-1 0 0,1 0 0,0 1 0,-6 28 85,-1-17 14,0 0-1,-1 0 0,-12 14 0,4-4 142,-14 19-85,-1-1-1,-59 59 1,69-85-157,21-15-9,0 1 0,0-1 0,-1 0 0,1 0 0,0 0-1,0 0 1,-1 0 0,1 1 0,0-1 0,0 0 0,-1 0 0,1 0 0,0 0 0,0 0 0,-1 0-1,1 0 1,0 0 0,-1 0 0,1 0 0,0 0 0,0 0 0,-1 0 0,1 0 0,0 0 0,0 0 0,-1 0-1,1-1 1,0 1 0,0 0 0,-1 0 0,1 0 0,0 0 0,0 0 0,-1-1 0,1 1 0,0 0-1,0 0 1,0 0 0,0-1 0,-1 1 0,1 0 0,0 0 0,0-1 0,-2-27-3009,2-23-4465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8:36.9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69 0 10629,'0'0'12467,"-6"31"-10813,-3 10-1025,-26 162 2096,18 46-564,16-278-4555,1 10-972,0 0 0,4-30 0,13-12-5987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8:37.2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148 1 2593,'0'0'17766,"-4"31"-15376,-58 352 4328,47-306-5865,3 0-1,-3 127 1,15-199-850,0-1-1,0 0 0,0 0 1,1 1-1,-1-1 0,1 0 1,0 0-1,0 0 0,1 0 1,-1 0-1,1 0 0,3 6 0,-3-8-26,0 0 0,0 0 0,0-1 0,0 1 0,0-1 0,1 1 0,-1-1 0,0 0 0,1 0 0,-1 0 0,1 0 0,-1 0 0,1 0 0,-1-1 0,1 1 0,0-1 0,-1 0 0,1 0-1,5 0 1,-5-1-27,1 1 0,0-1 0,-1 0 0,1 0-1,-1 0 1,0-1 0,1 1 0,-1-1 0,0 0-1,0 0 1,0 0 0,0 0 0,0 0 0,-1-1-1,1 1 1,-1-1 0,1 0 0,-1 1 0,0-1-1,0-1 1,0 1 0,-1 0 0,3-4 0,0-2 15,-1 1 0,1-1 0,-1 0 0,-1 0 0,0 0 0,0 0 0,0-1 0,-1-10 0,0 3 29,-1 12 20,0 0 0,0-1 0,0 1 0,0 0 0,-3-9 0,3 12 1,0 1 0,-1 0 1,1 0-1,-1 0 1,1 0-1,-1 0 0,0 0 1,1 0-1,-1 0 1,0 1-1,0-1 0,0 0 1,0 0-1,1 0 1,-1 1-1,0-1 1,0 1-1,0-1 0,0 0 1,-1 1-1,1 0 1,0-1-1,0 1 0,0 0 1,0-1-1,0 1 1,-1 0-1,1 0 0,0 0 1,-2 0-1,-9-1 57,-1 1-1,0 0 1,1 1 0,-1 0-1,1 1 1,-1 1-1,1 0 1,0 0 0,-1 1-1,-15 8 1,14 0-1161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8:37.7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14647,'0'0'9772,"27"4"-7525,86 18-489,-106-21-1647,0 1 1,-1-1-1,1 1 1,-1 1-1,0-1 1,0 1-1,0 0 0,0 0 1,0 1-1,-1-1 1,1 2-1,-1-1 1,0 0-1,0 1 1,-1 0-1,1 0 1,-1 0-1,0 1 1,5 9-1,-7-10-61,0 1 1,-1-1-1,0 0 1,0 0-1,-1 1 0,1-1 1,-1 1-1,0-1 0,-1 0 1,1 1-1,-1-1 1,0 0-1,0 1 0,-1-1 1,1 0-1,-1 0 0,0 0 1,-1 0-1,1-1 0,-1 1 1,-5 6-1,-7 7 76,-1-1 0,-1 0-1,-1-1 1,0-1 0,-1-1 0,0 0-1,-40 19 1,42-25-126,23-8-39,0-1-1,0 1 1,1-1 0,-1 2 0,0-1-1,0 1 1,8 1 0,50 13-263,-50-12 311,-1 2 0,0-1 0,0 2-1,-1 0 1,1 0 0,13 11 0,-21-14 4,-1 0 0,1 1 0,-1-1 0,0 1 0,0 0 0,0 0 0,-1 0 0,0 1 0,1-1 0,-1 1 0,-1 0 0,1 0 0,-1 0 0,0 0 0,0 0 0,0 0 0,-1 1 0,1 5 0,-1-2 3,0 0 0,-1 0 1,-1 0-1,1 1 0,-1-1 0,-1 0 0,0-1 0,0 1 1,-1 0-1,0 0 0,-1-1 0,1 0 0,-2 0 0,1 0 0,-1 0 1,0 0-1,-1-1 0,-11 12 0,-109 109-16,126-128-1,0 1 0,0-1 0,-1 0 0,1 0 0,0 0 0,0 0 0,-1 0 0,1 0 0,0 1 0,0-1 0,-1 0 0,1 0 0,0 0 1,0 0-1,-1 0 0,1 0 0,0 0 0,0 0 0,-1 0 0,1 0 0,0 0 0,0-1 0,-1 1 0,1 0 0,0 0 0,0 0 0,-1 0 0,1 0 0,0 0 0,0 0 0,0-1 0,-1 1 0,1 0 0,0 0 0,0 0 0,0-1 0,0 1 0,-1 0 0,1 0 0,0 0 1,0-1-1,0 1 0,0 0 0,0-1 0,-4-7-999,-8-13-3381,5-6-6827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8:47.17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47 70 4306,'0'0'21874,"-8"-7"-19700,-30-27 158,56 34-1692,26 0-733,-10 1 519,58-6 0,-79 3-1265,0 0-1,0-1 1,0-1-1,18-8 0,-26 11-2274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8:47.4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8644,'18'29'1483,"-13"-21"-912,1 1 1,-1 0-1,0 0 1,5 14 0,-8-16 301,-1 0 0,1 0 1,-1 0-1,0 0 0,-1 10 0,-1 73 5807,4 107-1480,-3-189-5125,1 0-1,0 0 0,1 0 0,-1-1 1,1 1-1,1-1 0,0 1 1,0-1-1,0 0 0,1 0 0,6 10 1,-9-16 317,-1-12-371,1-2-434,0-1 1,1 0-1,1 1 0,0-1 0,1 1 1,11-25-1,12-20-3315,3 4-3430,-24 42 4702,25-39-12674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8:47.60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10725,'0'0'16023,"138"56"-16023,-102-56-368,-15-14-1921,-6 14-1745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51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9877,'0'0'20409,"-10"159"-19321,10-104-543,0-13-433,0-1-112,5 1-401,6-14-895,-1-1-865,5-13-2465,1-7-1201,-6-7-2145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8:47.7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0 104 9108,'0'0'20666,"144"0"-19978,-108-14-496,0 0-192,-5-14-832,5 1-2194,-6 6-7106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8:49.8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48,'0'0'23424,"5"25"-21098,3 12-1414,23 129 2008,-25-122-2270,30 191 1421,-26-182-1891,-6-23-121,2-1 0,1 1 0,12 31 0,-17-55-59,-2-5 0,0-1 0,0 1 0,0-1 0,0 1 0,1-1 0,-1 1 0,0-1 0,0 1 0,0-1 0,1 0 0,-1 1 0,0-1 0,0 1 0,1-1 0,-1 1 0,0-1 0,1 0 0,-1 1 0,0-1 0,1 0 0,-1 0 0,1 1 0,-1-1 0,1 0 0,-1 0 0,0 1 0,1-1 0,-1 0 0,2 0 0,-2 0 0,1-1 0,-1 1 0,1-1 0,-1 1 0,1-1 0,-1 0 0,1 1 0,-1-1 0,0 0 0,1 1 0,-1-1 0,0 0 0,0 1 0,1-1 0,-1 0 0,0 0 0,0 1 0,0-1 0,0 0 0,0 0 0,0 1 0,0-1 0,0 0 0,0 0 0,0 1 0,0-1 0,-1-1 0,1 0 0,-1-6-89,0 1 0,0-1 1,-1 0-1,0 1 0,-6-14 0,-6-31-2598,12 12-4799,2-2-5019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28:58.37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31,'493'0,"-450"-3,59-9,-58 5,56-1,-43 8,-33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9:10.9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26 10533,'0'0'16111,"0"4"-15236,-13 156 1399,0 7-1138,13 24 425,16-589-1284,-11 248-277,-5 743-152,-5-656-4023,0 16-2911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9:12.5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15 4818,'0'0'19623,"-3"-3"-17492,-11-6-410,10 7 603,4 2-2302,0 0 0,0 0 1,0 0-1,0 1 0,0-1 1,0 0-1,0 0 0,0 0 1,0 1-1,0-1 0,0 0 1,0 0-1,0 0 0,0 0 1,0 1-1,0-1 0,0 0 1,0 0-1,0 0 0,0 1 1,0-1-1,0 0 0,0 0 1,0 0-1,0 0 0,0 1 1,0-1-1,0 0 0,0 0 1,0 0-1,1 0 0,-1 0 1,0 1-1,0-1 0,0 0 1,0 0-1,0 0 0,0 0 1,1 0-1,-1 0 1,0 0-1,0 0 0,0 1 1,1-1-1,-1 0 0,0 0 1,0 0-1,0 0 0,0 0 1,1 0-1,12 5 102,1 0 0,-1-1 0,1 0 0,0-1 0,0-1 0,0 0 0,16-1 0,113 1-104,-73-2-50,-69-11-2442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9:13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150 14 4898,'0'0'16661,"-15"-11"-6926,10 8-9457,4 14 45,-1 21-228,-2 1 0,-1-1 0,-15 49 0,5-19 90,7-27-133,-24 127 203,34-156-255,7-11 0,9-14 0,-16 17 0,10-11 0,1 1 0,0 0 0,0 1 0,28-18 0,-32 24 0,0 1 0,0 0 0,0 0 0,1 1 0,-1 0 0,1 0 0,0 1 0,0 0 0,0 1 0,12 0 0,-18 1 0,0 0 0,0 0 0,0 1 0,0-1 0,0 1 0,0 0 0,0 0 0,0 0 0,0 0 0,0 1 0,-1 0 0,1 0 0,0 0 0,-1 0 0,0 0 0,1 1 0,-1-1 0,0 1 0,0 0 0,-1 0 0,1 0 0,-1 0 0,1 1 0,-1-1 0,0 1 0,2 4 0,0 2 0,0 1 0,0 0 0,-1-1 0,0 2 0,-1-1 0,2 21 0,-3-25 0,-1-1 0,1 1 0,-2-1 0,1 1 0,-1-1 0,0 1 0,0-1 0,0 1 0,-1-1 0,0 0 0,-1 1 0,1-1 0,-4 5 0,-10 6 0,0-1 0,-1 0 0,-1-1 0,0-1 0,-1-1 0,-20 10 0,23-13 0,3-2 0,0-1 0,-1 0 0,1 0 0,-2-2 0,1 0 0,-1 0 0,0-1 0,1-1 0,-2-1 0,1 0 0,-23 0 0,36-4 0,1 1 0,1 0 0,-1-1 0,0 1 0,0-1 0,0 1 0,1-1 0,-1 1 0,1-1 0,-1 0 0,1 1 0,0-1 0,-1-3 0,0 1 0,-9-41-1111,6 13-2751,3-1-6052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35.0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590 0 1505,'0'0'10994,"-6"4"-10044,-1 1-789,0 0 1,0 1-1,0 0 1,1 0-1,0 1 1,0 0-1,1 0 1,0 0-1,-7 12 1,-39 86 430,28-52-459,-24 46-55,-137 291-114,142-281-827,-39 157 0,44-137 116,33-116 650,0 0-1,-1 0 1,-1-1 0,0 0-1,-11 17 1,15-28-251,-3-1-4616,4 0 3542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35.3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0 167 144,'0'0'9426,"13"-1"-8327,161-39 2193,295-4-1143,-284 32-2172,-111 8-202,-37 3-389,0-2 0,54-10 0,-89 13 483,0-1 0,0 1 1,0-1-1,0 1 0,0-1 1,0 0-1,-1 0 1,1 0-1,0 0 0,0 0 1,-1 0-1,1 0 0,-1-1 1,2-1-1,-2 2-196,0 0 0,-1-1 0,1 1 0,0 0 0,-1-1 0,0 1 0,1 0 0,-1-1 0,0 1 0,0-1 0,1 1 0,-1-3 0,0-9-3896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35.8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8 976,'0'0'7809,"-2"-2"-6979,2 1-808,0 1 1,0 0-1,0 0 1,0-1-1,0 1 0,0 0 1,0 0-1,0 0 0,0-1 1,0 1-1,-1 0 1,1 0-1,0 0 0,0-1 1,0 1-1,0 0 1,0 0-1,0 0 0,-1 0 1,1-1-1,0 1 0,0 0 1,0 0-1,-1 0 1,1 0-1,0 0 0,0 0 1,0-1-1,-1 1 0,1 0 1,0 0-1,0 0 1,0 0-1,-1 0 0,1 0 1,0 0-1,0 0 0,-1 0 1,1 0-1,0 0 1,0 0-1,0 0 0,-1 0 1,1 0-1,0 1 0,0-1 1,0 0-1,-1 0 1,1 0-1,0 0 0,0 0 1,-1 1-1,0 15 876,9 32 636,114 315 2296,-76-238-3416,144 371-221,-118-313-191,-63-158 0,20 46 2,-26-65-7,0 0 0,0-1 0,0 1 0,1-1 0,0 0 0,0 0 0,0-1 0,1 1 0,6 4 0,-11-9-4,0 0 0,0 0 0,0 0 0,1 0 0,-1 0 0,0 0 0,0 0 0,0 0 0,1 0-1,-1 0 1,0 0 0,0 0 0,0 0 0,0 0 0,1 0 0,-1 0 0,0 0 0,0 0 0,0 0 0,0 0 0,1 0 0,-1 0 0,0 0 0,0 0 0,0-1 0,0 1 0,1 0-1,-1 0 1,0 0 0,0 0 0,0 0 0,0-1 0,0 1 0,0 0 0,0 0 0,0 0 0,1 0 0,-1-1 0,0 1 0,0 0 0,0 0 0,0 0 0,0 0 0,0-1-1,0 1 1,0 0 0,0-1 0,2-9-671,1 0 1,-1 0-1,-1-1 0,0 1 0,0-1 1,-2-14-1,1 25 641,0-73-7881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8:31.0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1409,'0'0'20841,"1"-3"-18610,2 55 3046,-2 45-4314,-1-51-711,-2-10-61,3 0 0,1 0 0,12 65 0,-14-94-183,0-6 104,0-37-11199,0 17 2755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51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9620,'0'0'12721,"0"22"-10579,0 169 2644,0-190-4763,0 0-1,-1 1 0,1-1 0,0 1 1,0-1-1,1 0 0,-1 1 0,0-1 1,0 0-1,1 1 0,-1-1 0,0 0 1,1 1-1,0-1 0,-1 0 0,1 0 1,0 0-1,-1 1 0,1-1 0,0 0 1,0 0-1,0 0 0,0 0 0,0-1 0,0 1 1,0 0-1,1 0 0,-1 0 0,0-1 1,0 1-1,0-1 0,1 1 0,-1-1 1,0 1-1,1-1 0,-1 0 0,0 0 1,1 0-1,-1 0 0,1 0 0,-1 0 1,0 0-1,1 0 0,-1 0 0,3-1 1,3-1-100,-1 0 1,1 0 0,0 0 0,-1-1 0,1 0-1,-1-1 1,10-6 0,3-4-133,-13 8-15,1 0 1,0 1 0,0 0 0,0 0 0,1 1-1,-1 0 1,1 0 0,0 1 0,0 0 0,1 0 0,-1 1-1,16-2 1,-20 3 230,0 1 1,0 0-1,-1 1 0,1-1 0,0 1 0,0 0 1,0 0-1,-1 0 0,1 0 0,0 0 1,3 3-1,-3-1 131,0 1 0,0-1 0,0 1-1,0 0 1,-1 0 0,1 1 0,4 7 0,62 91 2276,-68-101-2497,-1 0-1,1 0 1,0-1-1,0 1 1,0 0-1,0-1 1,0 1-1,0-1 1,0 0-1,0 0 0,1 0 1,-1 0-1,1 0 1,1 0-1,-2 0-531,0-1 0,0 0 0,0 0 0,0 0 0,0 0 0,0 0 0,0 0-1,0 0 1,0-1 0,0 1 0,0-1 0,3 0 0,10-11-7090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8:31.4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12582,'0'0'7579,"27"0"-4692,90 5-787,-111-4-1997,-1-1 1,1 1-1,0 1 1,-1-1-1,1 1 1,-1 0-1,1 0 1,-1 1-1,0-1 1,0 1-1,0 1 1,0-1-1,0 1 1,-1-1-1,0 1 1,1 0-1,-1 1 1,-1-1-1,1 1 1,-1 0-1,5 8 1,-5-5-4,1 1 0,-2 0 0,1 0 1,-1 0-1,0 1 0,-1-1 1,0 0-1,-1 1 0,0-1 0,-2 16 1,1-17-21,-1-1 1,1 0 0,-2 0-1,1 0 1,-1-1 0,0 1-1,0-1 1,-1 1-1,0-1 1,0 0 0,-1 0-1,1-1 1,-1 1 0,0-1-1,-1 0 1,-8 6 0,2-2 37,-1-1 1,0 0 0,-1 0 0,1-1 0,-2-1 0,-28 8 0,42-14-127,1 0 0,-1 0 0,1 0 0,-1 0 0,1 1 0,-1-1 0,1 0 0,-1 0 0,1 0 0,-1 0 0,1 1 0,-1-1 0,1 0 0,-1 0 0,1 1 0,0-1 0,-1 0 0,1 1 0,0-1 0,-1 0 0,1 1 0,0-1 0,-1 1 0,1-1 0,0 0 0,-1 1 0,1-1 0,0 1 0,0-1 0,0 1 0,0-1 0,-1 1 0,1-1 0,0 1 0,0-1 0,0 1 0,0-1 0,0 1 0,0-1 0,0 1 0,0-1 0,1 1 0,-1-1 0,0 1 0,0-1 0,0 1 0,0-1 0,1 1 0,-1-1 0,0 1 0,0-1 0,1 0 0,-1 1 0,0-1 0,1 1 0,-1-1 0,1 0 0,-1 1 0,1-1 0,8 3-94,1-1 0,-1 0 0,0 0-1,1-1 1,0-1 0,-1 0 0,1 0 0,-1 0-1,1-1 1,-1-1 0,1 0 0,9-3 0,11-7-1636,0-1-1,0-1 1,35-25 0,-55 33 844,78-48-7680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8:31.7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0 9316,'0'0'18241,"-10"2"-17508,7-2-713,0 0 0,0 0-1,0 1 1,1-1-1,-1 1 1,0 0 0,1 0-1,-1 0 1,0 0 0,1 0-1,-1 1 1,1-1 0,0 1-1,-3 2 1,3-2-17,1 0 1,0 0 0,0 1-1,0-1 1,0 0 0,1 1-1,-1-1 1,1 1-1,-1-1 1,1 1 0,0-1-1,0 1 1,0 0 0,0-1-1,0 1 1,1-1-1,-1 1 1,1-1 0,-1 1-1,1-1 1,0 0 0,0 1-1,2 2 1,6 15 26,1-1 1,0 0-1,21 27 1,9 15 79,-17-22-20,33 79 0,-50-103-67,-1 1-1,0 0 1,-1 1 0,-1-1-1,-1 1 1,0 0 0,-1-1-1,-2 26 1,1-40-12,0-1 0,-1 1 0,1-1 0,0 1 0,-1-1 0,1 1 0,-1-1 0,0 1 0,1-1 0,-1 0 0,0 1 0,0-1 0,0 0 0,0 1 0,0-1 0,0 0 0,0 0 0,0 0 0,-1 0 0,1 0 0,-3 1 0,1 0 31,-1-1 0,0 0 0,1 0-1,-1 0 1,0 0 0,0 0 0,0-1-1,-7 1 1,3-1 30,-1-1 0,0 0 0,1 0-1,0-1 1,-1 0 0,1 0 0,-14-6 0,17 5-37,1 0 1,-1-1-1,0 1 1,1-1 0,0 0-1,0-1 1,0 1-1,1 0 1,-1-1 0,1 0-1,0 0 1,1 0-1,-1 0 1,1 0 0,0-1-1,0 1 1,0-1-1,1 1 1,0-1 0,0 0-1,1 0 1,-1 1-1,1-1 1,1-8 0,0 1-15,0 0 0,1 0 1,0 1-1,1-1 1,1 0-1,0 1 1,0 0-1,1 0 1,13-21-1,8-5-286,61-68-1,-76 94-499,1 1-1,1 0 1,0 1 0,1 0-1,0 1 1,28-13 0,49-13-10152,-25 14-1782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41.2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467 1 0,'0'0'2804,"-1"13"-667,-1-2-2112,-2 0-1,1 0 1,-2-1 0,1 1-1,-1-1 1,-1 0 0,-10 15-1,-5 11 16,-78 155 307,9 4 0,-95 301 0,167-434 365,11-38-936,6-21-927,3-8-1033,6-15-1188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41.8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1 912,'0'0'2679,"0"26"-1873,1 90 85,1-95-504,0 0 1,1 1-1,1-1 0,1 0 1,1-1-1,11 27 1,-1-2 149,57 158 1179,52 175-1199,-114-328-563,7 73-1,-9-76 74,-9-45-54,0-9-6248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42.6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 1185,'0'0'6285,"24"-1"-5327,10-2-643,-9 0-6,0 2-1,1 0 1,41 5 0,-38 1 120,0 1 1,33 12-1,19 5 249,-9-8-290,0-3 0,144 4-1,-200-16-365,-3 1 9,0-1-1,0 0 1,0-1 0,1-1 0,-1 0 0,0 0-1,-1-2 1,19-6 0,-29 10-160,0-1 146,-21-6-8125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50.8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1 3810,'0'0'17160,"-66"166"-14823,55-90-96,6-6-480,0-1-545,0-7-688,5-13-352,-5-8-144,5-20-32,0-7-96,0-35-8788,10-20 1473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51.5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 58 10069,'0'0'12029,"19"24"-10303,60 82-336,-76-100-1275,0 0 0,0 0 1,0 0-1,-1 0 0,0 1 0,0-1 0,0 1 0,-1-1 0,0 1 1,0-1-1,-1 1 0,0 0 0,0-1 0,-1 1 0,1 0 0,-2-1 1,1 1-1,-4 9 0,2-6 12,-1 1 0,0-1 0,-1 0 0,-1 0 0,1-1 0,-1 0 1,-1 0-1,-10 11 0,-66 62 330,76-76-436,7-6-29,-1 1 0,0-1 0,1 1 0,-1-1 0,0 1 0,1-1 0,-1 1-1,1 0 1,-1-1 0,1 1 0,-1 0 0,1-1 0,-1 1 0,1 0 0,0 0 0,0 0 0,-1-1 0,1 1 0,0 0 0,0 0 0,0 0 0,0-1 0,0 2-1,0-1 5,0 0 0,1-1 0,-1 1 0,1-1-1,-1 1 1,1 0 0,0-1 0,-1 1-1,1-1 1,-1 0 0,1 1 0,0-1-1,-1 1 1,1-1 0,0 0 0,-1 0 0,1 1-1,0-1 1,1 0 0,43 4-9,-42-4 13,11-1-119,0 0 0,0-1 0,-1-1 0,1 0 0,0-1 0,-1 0 0,0-1 0,0-1 0,20-11 0,7-7-2136,55-45-1,49-51-6466,-121 97 6358,0 0 0,-2-1-1,32-47 1,-49 65 2366,-1 0 1,1-1-1,-1 0 0,0 1 1,-1-1-1,1 0 0,1-12 1,-1-26 4196,-3 44-3930,0 0 0,0 0-1,0 0 1,0-1 0,0 2 0,-1-1 0,1 0 0,0 0 0,0 0-1,-1 0 1,1 0 0,-1 0 0,1 0 0,-1 0 0,1 0 0,-1 0-1,0 1 1,1-1 0,-1 0 0,0 0 0,1 1 0,-1-1 0,0 1-1,0-1 1,0 1 0,0-1 0,1 1 0,-1-1 0,0 1 0,0 0-1,0-1 1,0 1 0,0 0 0,0 0 0,0 0 0,0-1 0,0 1-1,0 0 1,0 1 0,0-1 0,-2 0 0,0 1 16,-1-1 0,1 1 0,0 0 0,-1 0 1,1 0-1,0 0 0,0 1 0,0-1 0,0 1 0,0 0 0,0 0 1,-3 3-1,-4 5 216,0 1 1,1 0-1,1 1 1,-1 0-1,2 0 1,-7 14 0,12-21-403,-1 0 1,1 0-1,0 0 1,0 1-1,1-1 1,0 1-1,0-1 1,0 1-1,0 0 1,1-1-1,0 1 1,0 0-1,1 0 1,0-1-1,0 1 1,0-1-1,0 1 1,1-1-1,3 8 1,13 16-40,20 27-1,-21-34-26,-2 0-1,-1 1 0,15 32 0,-22-39 1,-1 1-1,-1 0 1,-1 0 0,0 0-1,-1 1 1,-1-1 0,0 22-1,-2-38-21,0 0 0,0 1 0,-1-1 0,1 0 0,0 0 0,-1 0 0,1 0 0,-1 0 0,0 0 0,1 0 0,-1 0 0,0 0 0,1 0 0,-1 0 0,0 0 0,0 0 0,0-1 0,0 1 0,0 0 0,0-1 0,0 1 0,0-1 0,0 1 0,0-1 0,0 1-1,0-1 1,-1 0 0,1 1 0,-2-1 0,-44 5 262,31-4-181,-79 5 263,94-11-46,0-9-290,1 0 0,1 0-1,0 0 1,1 1 0,0-1-1,1 0 1,1 1 0,0-1-1,0 1 1,2 0 0,7-13-1,26-32-419,54-61 0,-36 50-2268,-5-2-3533,-24 28-1252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52.1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0 4738,'0'0'12566,"-5"167"-9092,5-84-913,0-7-640,0 0-753,0-20-528,0-8-432,0-20-192,0-14-16,0-7-464,5-7-1345,0-7-1584,5-28-2562,1-13-2961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52.6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8708,'0'0'8711,"24"1"-5699,74 8-923,-93-8-1966,0 0 0,-1 0 0,1 1 0,0 0 0,-1-1 0,1 2 0,-1-1 0,0 0 0,0 1 1,0 0-1,0 0 0,0 0 0,0 1 0,-1-1 0,0 1 0,1-1 0,-1 1 0,-1 0 0,5 8 0,-3-4-3,-1 1-1,0 0 1,0 0-1,-1 0 1,0 1-1,-1-1 1,1 16-1,-1-17-17,0 0 0,-1 0-1,0 1 1,-1-1 0,1 0-1,-2 0 1,1 0 0,-1 0-1,0 0 1,-1 0 0,0-1-1,0 1 1,-1-1 0,0 0-1,0 0 1,0 0 0,-7 6-1,-13 13 259,-33 26-1,30-28-208,24-22-111,14-5-237,32-22 7,50-37 0,-53 33-449,77-40 0,-104 62 384,1 1 0,0 0-1,1 2 1,0-1 0,-1 2 0,1 0-1,0 0 1,1 2 0,29 0 0,-41 1 240,1 1 0,-1-1 0,0 1 0,0 0 0,0 0 0,1 0 0,-1 1 0,0-1 0,-1 1 0,1 0 0,0 1 0,0-1 0,-1 0 0,0 1 0,1 0 0,-1 0 0,0 0 0,0 0 0,3 4 0,1 5 181,-1-1 0,0 1 0,0 0 0,6 23 0,9 19 1347,-21-53-1483,1 0-1,0 1 0,-1-1 0,1 0 1,0 0-1,0 1 0,-1-1 0,1 0 1,0 0-1,0 0 0,0 0 0,0 0 1,1 0-1,-1 0 0,0-1 0,0 1 1,1 0-1,-1-1 0,2 2 1,-2-2-22,1 0 1,-1 0 0,0 0 0,0 0 0,0-1 0,0 1 0,0 0 0,1-1 0,-1 1-1,0 0 1,0-1 0,0 1 0,0-1 0,0 0 0,0 1 0,0-1 0,-1 0 0,3-1 0,3-5 9,0 0 0,-1-1 0,0 1 0,7-16 0,-8 16 82,1-2-95,0 0 0,-1-1 1,0 1-1,-1-1 0,0 0 1,0 0-1,-1-1 0,-1 1 1,0 0-1,0-1 1,-1 1-1,-1-14 0,1 23 32,0 0-1,-1 1 1,1-1-1,0 0 1,-1 0-1,1 0 1,-1 0-1,1 1 1,-1-1-1,1 0 1,-1 0-1,1 1 1,-1-1-1,0 1 1,1-1-1,-1 0 1,0 1-1,0-1 1,1 1-1,-1-1 1,0 1-1,0 0 1,0-1-1,0 1 1,0 0-1,1 0 1,-1-1-1,0 1 1,-2 0-1,-30 0 921,21 1-754,1 0-148,0 1 0,0 0 0,0 1 0,1 0 0,-1 0 1,1 1-1,-1 1 0,1 0 0,1 0 0,-1 1 1,-10 8-1,-44 22-1296,42-29-1729,7-6-2021,0-1-3069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53.3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544 0 7059,'0'0'6441,"-11"31"-4259,1-3-1680,-72 179 2635,11-71-921,-95 139 1,21-40-1904,136-220-441,1 0 0,1 1 1,0 0-1,1 0 0,1 1 0,0-1 0,1 1 0,1 0 1,1 0-1,-1 30 0,3-46-235,67-1-984,-60 2 1462,13 3 24,0-1 0,40 3 1,-30-4-57,199 12 541,-13-1-10,-108 0-534,-44-5-1457,84 1 1,-146-9 1209,0-1 1,-1 0 0,1-1-1,-1 1 1,1 0-1,0 0 1,-1-1-1,1 1 1,-1-1-1,1 1 1,-1-1 0,1 0-1,-1 1 1,1-1-1,-1 0 1,0 0-1,0 0 1,1 0-1,-1 0 1,0-1 0,0 1-1,0 0 1,0 0-1,0-1 1,0 1-1,-1 0 1,1-1-1,0 1 1,-1-1-1,1 1 1,-1-1 0,1 0-1,-1 1 1,0-1-1,1-1 1,5-38-5666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51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13574,'0'0'8532,"-15"201"-5731,15-97-303,0 13-546,0 15-895,0-14-449,0-14-416,5-28-192,5-41-16,1-15-784,-1-27-4146,0-55 400,0-21-3426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53.6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5731,'0'0'6723,"16"125"-6195,9-49 1073,6 21-209,0 14 97,5 14-481,-5-7-543,0-15-401,-1-12-64,-9-22-1025,5-21-1744,-16-20-1697,5-21-5715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54.3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7459,'0'0'16248,"0"21"-14818,0 138 1537,3-39-1607,-1 1-5292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54.6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10037,'0'0'12165,"10"146"-9700,-5-105-272,0-6-784,-5-1-545,5-6-608,1-7-224,-6 0-32,0-7-16,0-7-432,0-35-14759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54.7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 13350,'0'0'10981,"190"-21"-9924,-124 21-865,-9-7-192,-6 7-1473,-10 0-3649,-20 0-4002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55.1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118 1 11669,'0'0'13222,"-6"19"-12496,-18 67-288,22-79-426,1 0 1,0 0 0,0 0 0,1 1-1,0-1 1,0 0 0,1 0-1,0 1 1,0-1 0,1 0 0,0 0-1,0 0 1,0 0 0,1-1 0,0 1-1,1-1 1,-1 1 0,1-1-1,0 0 1,1 0 0,-1-1 0,8 7-1,7 5-86,1-1-1,1 0 0,1-2 0,38 20 0,-17-10-238,-34-19 225,0 0 0,0 1 0,-1 0 0,0 0 0,0 1 0,0 0-1,-1 0 1,0 1 0,8 10 0,-15-17 108,1 0-1,0 0 1,-1-1-1,1 1 1,0 0-1,-1 0 1,1 0-1,-1 0 1,1 0-1,-1 0 0,0 0 1,1 0-1,-1 0 1,0 0-1,0 0 1,0 0-1,0 0 1,0 0-1,0 0 1,0 0-1,0 0 1,0 0-1,0 0 1,0 0-1,0 0 0,-1 0 1,0 1-1,0-1 30,0-1-1,0 0 1,0 1 0,0-1-1,0 0 1,0 1-1,0-1 1,0 0-1,0 0 1,0 0-1,0 0 1,0 0-1,0 0 1,-2 0 0,-2 0 163,-16 2 337,-141 11 1738,147-12-2235,0-2 0,0 0 1,0-1-1,0 0 0,0-2 0,1 1 0,-1-2 1,-20-8-1,29 10-138,1 0-1,0 0 1,0 0 0,0-1 0,1 1 0,-6-6-1,8 7-260,1 0-1,-1 0 0,1 0 0,-1 0 1,1 0-1,0 0 0,0-1 0,0 1 1,0 0-1,0-5 0,1 6 119,-1 1 0,1-1 0,0 1 0,0-1 0,0 0 0,0 1 0,0-1 0,0 0 0,0 1-1,0-1 1,1 1 0,-1-1 0,0 0 0,0 1 0,0-1 0,1 1 0,-1-1 0,0 1 0,1-1 0,-1 0 0,1 0 0,20-13-7340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55.4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2449,'0'0'19017,"-11"181"-17272,11-119-241,0 0-447,0-13-433,0-15-448,0-6-176,0-7 0,0-14-848,11-7-7332,-1-21-640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55.7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5330,'0'0'8991,"23"4"-4567,76 18-1295,-94-21-2950,0 0 0,0 1 0,0-1 0,0 1 0,0 0 0,-1 0 0,1 1 0,0-1 1,-1 1-1,0 0 0,0 0 0,0 0 0,0 1 0,0 0 0,-1 0 0,1-1 0,2 6 0,-3-3-58,-1 1-1,0-1 1,-1 1-1,1-1 1,-1 1-1,0 0 1,-1-1-1,1 1 1,-1 0-1,-2 9 1,1-6 10,0-1 0,-1 1 1,0-1-1,-1 0 0,0 0 1,-1 0-1,1 0 0,-2 0 1,1-1-1,-1 0 0,0 0 1,-13 14-1,0-2-1,0-2 0,-2 1 0,-29 19 0,49-38-129,-1 1-1,0-1 0,0 0 0,1 1 0,-1-1 0,0 1 0,1-1 0,-1 1 1,0-1-1,1 1 0,-1-1 0,1 1 0,-1 0 0,1-1 0,-1 1 1,1 0-1,-1 0 0,1-1 0,0 1 0,-1 0 0,1 0 0,0-1 0,0 1 1,0 1-1,16 4-54,-6-4 91,2 1-9,0-1 1,1 0-1,-1-1 0,1-1 1,-1 0-1,0 0 0,1-1 1,-1-1-1,0 0 0,0-1 1,17-6-1,-9 2-1068,0-2 1,-1-1-1,0 0 0,-1-2 0,27-21 0,14-15-7804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56.1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16696,'0'0'11666,"12"22"-11039,41 73-373,-48-87-234,-2 0 1,1 1 0,-1-1-1,-1 1 1,1-1 0,-1 1-1,-1 0 1,0 0 0,0 0-1,-1 0 1,0 0 0,0 0-1,-3 14 1,1-6 13,0-5-78,0-1 1,-2 1-1,1-1 1,-1 0-1,0 0 1,-1-1 0,-1 1-1,0-1 1,0 0-1,-15 18 1,19-26-424,11-2-2107,154 0 2008,-162 0 565,-1 1 1,1-1-1,0 1 0,-1-1 1,1 1-1,-1-1 0,1 1 1,-1 0-1,1-1 0,-1 1 1,1 0-1,-1-1 0,1 1 1,-1 0-1,0 0 0,1-1 1,-1 1-1,0 0 0,0 0 1,0-1-1,0 1 0,0 0 1,0 0-1,0 0 0,0-1 1,0 1-1,0 0 0,0 0 1,0 0-1,0-1 0,-1 3 1,1 1 29,-1 6 153,1 0 0,-1 0 0,-1 0 0,0 0 0,0 0 0,-1 0 0,-1 0 0,1-1 0,-9 15 0,-2 0 175,-2-1 1,-20 24 0,4-6-47,28-36-328,-1 1-1,0-1 1,0 0-1,0 0 0,-1 0 1,-9 5-1,13-8-939,3-27-11598,3-13 458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56.4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0 9764,'0'0'10357,"5"180"-7363,-5-110-385,0-1-1201,-5-7-655,-1-20-529,6-14-208,0-15-16,16-40-11653,9-8 4033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56.7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240 1 5026,'-6'26'5688,"-37"145"-304,-32 151 2398,63-259-6627,4 0 0,2 1 1,2 73-1,5-132-1123,-1 1-1,1-1 1,0 1-1,0-1 1,0 1-1,1-1 1,0 0-1,0 0 1,4 7-1,-5-11-31,-1 0 1,1 0-1,0 1 0,0-1 0,0 0 1,0 0-1,0 0 0,0 0 0,0 0 1,0-1-1,1 1 0,-1 0 1,0 0-1,0-1 0,1 1 0,-1-1 1,0 1-1,1-1 0,-1 0 0,1 1 1,-1-1-1,1 0 0,-1 0 1,0 0-1,1 0 0,-1 0 0,1 0 1,-1-1-1,0 1 0,1 0 0,-1-1 1,1 1-1,-1-1 0,0 1 0,0-1 1,1 0-1,-1 1 0,2-3 1,3-1-27,-1-1 0,0 1 0,0-1 1,0 0-1,0-1 0,-1 1 0,7-11 1,24-48-529,-26 48 350,-4 8 119,-1 0-1,0 0 1,0 0-1,-1 0 0,0-1 1,0 1-1,-1-1 0,0 0 1,0-13-1,-2 21 113,0 0 0,0 0 0,0 1-1,0-1 1,-1 0 0,1 1 0,0-1 0,-1 0 0,1 0-1,0 1 1,-1-1 0,1 1 0,-1-1 0,1 0 0,-1 1-1,1-1 1,-1 1 0,0-1 0,1 1 0,-1 0 0,0-1 0,1 1-1,-1-1 1,0 1 0,1 0 0,-1 0 0,0-1 0,0 1-1,1 0 1,-1 0 0,0 0 0,0 0 0,0 0 0,-30 0 399,27 1-391,-10 1 14,0 1 0,0 1 0,1 0 0,-1 1 0,1 0 1,0 1-1,0 1 0,-14 9 0,8-5-271,0-1 0,-30 11 0,60-23-13192,17-15 6435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51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1697,'0'0'21882,"23"8"-21068,-2-1-554,14 6 269,1-1 1,52 9-1,-73-19-452,0 1-1,0 0 1,0 1-1,0 1 1,22 10-1,-33-13-39,0 1-1,0-1 1,-1 1-1,1-1 1,-1 1 0,0 0-1,0 1 1,0-1 0,0 0-1,-1 1 1,1 0-1,-1-1 1,0 1 0,0 0-1,0 0 1,-1 0-1,1 0 1,-1 1 0,0-1-1,0 0 1,0 1-1,-1-1 1,0 0 0,0 6-1,0-3 103,0 1-1,-1-1 0,1 0 1,-2 1-1,1-1 1,-1 0-1,0 0 0,-1 0 1,1 0-1,-7 10 0,3-8-35,0 0 0,-1-1 0,0 0-1,0-1 1,-1 1 0,-16 11-1,19-15-196,-51 35 576,51-36-746,0 0-1,0-1 1,0 1-1,0-1 1,-1-1-1,1 1 1,0-1-1,-1 1 1,-8-1-1,13-9-5189,1 5 4148,3-31-5465,14-18-1774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57.2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0 12342,'0'0'14222,"6"5"-13619,0 0-423,0 0-1,0 0 1,0 0-1,0 1 1,-1 0 0,0 1-1,0-1 1,-1 1-1,0 0 1,0 0 0,0 0-1,-1 0 1,0 1-1,-1-1 1,3 11-1,-3-10-115,-1 0-1,0 0 0,0 0 0,-1 0 0,0 0 0,0 0 0,-1 0 0,0 0 0,0 0 0,-1 0 0,0 0 0,0-1 1,-1 1-1,0-1 0,-1 1 0,-7 11 0,8-15-38,-38 42 151,38-43-166,1 0 1,-1-1-1,0 0 1,0 0-1,0 0 0,0 0 1,0 0-1,0-1 1,0 1-1,-1-1 1,1 0-1,0 0 1,-1 0-1,-3 1 0,5-2 207,9 0-191,64-2-146,-30 0 128,74 7 0,-113-5-12,-1 0 1,1 1-1,0-1 0,-1 0 0,1 1 0,-1-1 1,1 1-1,0 0 0,-1 0 0,1 0 0,-1 0 1,0-1-1,1 2 0,-1-1 0,0 0 0,0 0 1,1 0-1,-1 1 0,0-1 0,0 0 0,0 1 1,-1-1-1,1 1 0,0-1 0,0 1 0,-1 0 1,1-1-1,-1 1 0,0 0 0,1-1 0,-1 1 1,0 0-1,0-1 0,0 1 0,0 0 0,0 0 1,0-1-1,-1 3 0,-1 4 41,1-1 0,-1 1 0,-1-1-1,1 0 1,-1 1 0,0-1 0,-7 10 0,-9 7 123,-1 0-1,-1 0 1,-1-2-1,-1-1 1,-39 28 0,27-22-107,34-26-192,0 0 0,0 0 0,0-1-1,0 1 1,-1 0 0,1-1 0,0 1 0,0-1 0,-1 1-1,1-1 1,0 0 0,-1 0 0,-1 1 0,2-1-116,0 0 1,0 0 0,0 0-1,0-1 1,1 1 0,-1 0-1,0 0 1,0-1 0,0 1-1,1 0 1,-1-1 0,0 1-1,1-1 1,-1 1 0,0-1-1,1 1 1,-1-1 0,0 1-1,1-1 1,-1 0-1,1 1 1,-1-2 0,-10-22-9988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00.2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12038,'0'0'16471,"107"41"-15927,-81-34-224,0-7-272,-6 0-48,1 0-224,-1 0-1681,-4 0-3681,-11-14-4243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00.4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16343,'0'0'13959,"52"0"-13783,-27 0-176,-4 0-240,-1 0-1073,-4 0-2785,-6 7-4370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31:08.80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0,'167'122,"-156"-115,-1 0,1-1,0-1,1 0,-1-1,1 0,0 0,0-1,16 1,10-1,64-2,8-1,19 24,-93-21,-1-2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47.6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 10757,'0'0'16519,"92"-6"-15446,-51 6-449,0 0-400,0 0-176,-5 0-48,0 6-336,-5 1-1617,-5 0-2401,-16 7-2689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47.8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0 8132,'0'0'4050,"2"21"200,41 216 3452,-25-164-6653,-2 0 0,-4 1 0,4 112 0,-16-185-1043,1 0-1,-1 0 1,0 0-1,0 0 1,0 0-1,0 0 1,-1-1-1,1 1 1,0 0-1,0 0 1,0 0 0,-1 0-1,1 0 1,0 0-1,-1-1 1,1 1-1,-1 0 1,1 0-1,-1-1 1,0 1-1,1 0 1,-2 0-1,-18 1 161,11-2-133,4 0-121,0 0 0,0 0 0,1-1 0,-1 0 1,0 0-1,1 0 0,-1 0 0,1-1 0,-1 0 0,1 0 0,0 0 1,0 0-1,-1 0 0,2-1 0,-1 0 0,0 0 0,1 0 1,-1-1-1,1 1 0,0-1 0,0 1 0,0-1 0,1 0 1,-1 0-1,1 0 0,0-1 0,0 1 0,-2-8 0,0-1-1055,0 0 0,1 0 1,-2-23-1,2-39-6844,3 0-5259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48.0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11477,'0'0'12550,"174"14"-10709,-133-14-1137,6 0-592,-17 0-112,-9 0-1520,-11-7-2947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48.1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98 10613,'0'0'15703,"154"0"-15607,-108-7-96,0-14-1841,5-7-1504,1-13-4899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48.3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4834,'0'0'11670,"5"152"-6676,6-69-1809,-1-13-431,-5-15-1138,5-20-719,-5-15-497,0-20-336,1 0-48,-1-14-592,-5-13-929,5-8-1568,5-6-1682,-5 6-4161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50.1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359 226 3666,'0'0'10999,"-1"-21"-7856,-6-68-430,6 84-2423,0-1-1,0 1 0,-1-1 0,0 1 0,0-1 1,-1 1-1,1 0 0,-1 0 0,0 0 1,0 1-1,-1-1 0,1 1 0,-1 0 0,0-1 1,0 2-1,-1-1 0,1 0 0,-1 1 0,-8-4 1,13 6-269,-4-1 139,1 0 1,-1-1-1,0 1 1,0 1-1,0-1 0,0 0 1,0 1-1,0 0 1,-1 0-1,1 0 1,0 1-1,-1-1 1,1 1-1,0 0 0,-1 1 1,-3 0-1,1 0-67,1 1-1,0 0 1,0 0-1,0 0 1,1 1-1,-1 0 1,0 0-1,1 1 1,-10 7-1,2 1-75,1 1 0,0 1-1,1-1 1,0 2 0,1 0 0,-13 25-1,15-28 27,2 1 0,0 1 0,0-1-1,1 1 1,1 0 0,1 0-1,0 0 1,0 1 0,1-1-1,1 18 1,1-30-38,0 0 0,0 0 0,1 0 0,-1 0 0,1 0 1,-1-1-1,1 1 0,0 0 0,-1 0 0,1-1 0,0 1 0,0-1 0,0 1 0,0-1 0,1 1 1,-1-1-1,0 1 0,1-1 0,-1 0 0,1 0 0,-1 0 0,1 0 0,0 0 0,-1 0 0,1 0 1,0-1-1,-1 1 0,5 0 0,3 1 0,1 0 0,-1-1 1,1-1-1,15 0 0,-10-1 24,4 0-61,0-1 0,-1-1 0,1-1 0,-1 0 1,0-2-1,0 0 0,-1-1 0,1 0 0,-2-2 0,1 0 1,-1-1-1,-1 0 0,1-1 0,12-14 0,-24 21-23,-3 4 48,-1-1 0,1 1 1,-1-1-1,1 1 0,-1-1 0,1 1 1,-1-1-1,1 1 0,0 0 0,-1-1 1,1 1-1,0 0 0,-1 0 0,1-1 0,0 1 1,-1 0-1,1 0 0,0 0 0,-1 0 1,2 0-1,-1 7-9,-1 63 23,2 27 596,-24 192 1,16-234 228,6-34-2138,19-64-14329,14-10 4662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1:03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21 119 4674,'0'0'19927,"-4"-4"-18679,-7-9-489,5 9 2367,6-18-5087,0-25-7171,0 19-1265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52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 10453,'0'0'11589,"-5"118"-9620,0-49 688,0 0-688,-5-7-688,10-6-641,0-15-368,0 1-272,0-14-48,0-1-656,0-6-881,0-7-2385,0-7-2225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50.3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 1 10597,'0'0'3714,"-46"118"1056,30-42-2561,11-7 112,5 0 272,0-13-960,26-8-897,10-13-272,0-7-384,5-14-80,5-14-32,0 0-992,0-28-2162,-5-21-1776,-5-13-3698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0:50.4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226 1 5795,'0'0'6963,"-77"124"-992,36-61-2274,5-8-1024,10-13-1024,11-14-1409,0-8-240,9 1-1056,1-7-2626,0-7-4514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12.4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10373,'0'0'10429,"24"0"-9669,60 0-97,-19 0 2182,-61 1-2541,0 0 0,0 1 0,-1 0-1,1-1 1,-1 1 0,1 0 0,-1 1 0,0-1-1,0 0 1,0 1 0,0 0 0,0 0 0,3 4-1,17 14 228,-13-12-370,-1 1 1,-1-1-1,1 1 1,-2 1-1,1 0 1,-1 0-1,8 19 1,-7-15-91,-4-7-27,0 0-1,-1 0 1,0 1-1,0-1 1,-1 1-1,0 0 1,1 15 0,-4 62 756,0-39-426,1 71-347,1-106-27,-1-11 0,0-1 0,1 0 0,-1 0 0,1 1 0,-1-1 0,0 0 0,1 0 0,-1 1 0,1-1 0,-1 0 0,1 0 0,-1 0 0,1 0 0,-1 0 0,0 0 0,1 0 0,-1 0 0,1 0 0,-1 0 0,1 0 0,-1 0 0,1 0 0,-1 0 0,1 0 0,-1 0 0,1-1 0,-1 1 0,0 0 0,1 0 0,-1 0 0,1-1 0,-1 1 0,1-1 0,-1 1 0,100-106 0,-42 40 0,50-42 0,-104 102-104,-9 5-385,-10 9-2693,1 10-4240,3 3-2943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00.5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5907,'0'0'21994,"128"14"-21994,-97-7-689,-11-7-3200,-4 0-3219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01.0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9957,'0'0'16983,"25"7"-16582,22 0-33,4 0-240,-5-7-128,-5 0-512,-10 7-1393,-21 0-1569,0 7-1632,-10 0-9637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01.3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165 0 1072,'0'0'15973,"0"21"-13638,0-8-1885,0 4 50,0-1-1,0 1 0,2-1 0,0 0 1,1 0-1,1 0 0,8 23 0,106 223 3234,-115-255-3695,-2-4-9,0 0 0,0-1 1,0 1-1,1-1 0,-1 0 1,0 1-1,1-1 0,0 0 0,-1 0 1,4 3-1,-5-5-10,0 0 1,0 0 0,-1 0-1,1 0 1,0 0-1,0 0 1,0 0-1,0 0 1,-1 0 0,1 0-1,0 0 1,0 0-1,0 0 1,0 0 0,0 0-1,0 0 1,-1 0-1,1 0 1,0 1-1,0-1 1,0 0 0,0 0-1,0 0 1,0 0-1,0 0 1,-1 0 0,1 0-1,0 1 1,0-1-1,0 0 1,0 0-1,0 0 1,0 0 0,0 0-1,0 1 1,0-1-1,0 0 1,0 0 0,0 0-1,0 0 1,0 0-1,0 1 1,0-1-1,0 0 1,0 0 0,0 0-1,0 0 1,0 0-1,0 1 1,0-1 0,0 0-1,0 0 1,0 0-1,0 0 1,0 0-1,1 0 1,-1 1 0,0-1-1,0 0 1,0 0-1,0 0 1,0 0 0,0 0-1,0 0 1,1 0-1,-1 0 1,0 0-1,0 1 1,0-1 0,-15 0 1549,11 0-1761,-34 0 450,0-1-1,-67-11 1,61 7-282,37 5-15,0 0 1,0-1 0,0 0-1,0 0 1,0 0 0,0-1-1,0 0 1,1-1 0,-10-4-1,15 4-534,1 1 1,-1-1-1,1 0 0,-1 1 0,1-1 0,0 0 0,0 0 1,1 1-1,0-6 0,-1 7 277,8-21-4962,14-5-2581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02.0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 1056,'0'0'19460,"0"0"-19377,0 1-1,0-1 1,0 1 0,0-1-1,0 0 1,0 1-1,0-1 1,0 1 0,1-1-1,-1 1 1,0-1-1,0 1 1,0-1 0,1 0-1,-1 1 1,0-1 0,0 1-1,1-1 1,-1 0-1,0 1 1,1-1 0,-1 0-1,1 0 1,-1 1 0,0-1-1,1 0 1,-1 0-1,1 1 1,-1-1 0,1 0-1,7 2 414,-1-1 0,0 0 0,0 0 0,0 0 0,0-1 0,1-1 0,9 0 0,9-1 488,-9 3-470,-7-1-392,-1 0 0,0 0 0,0 0 0,0-1 0,0-1 0,0 1-1,0-2 1,14-4 0,-2 1-1332,-7 5-6378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02.1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 10229,'0'0'15479,"134"-7"-13830,-88 0-897,-5 7-592,-5 0-160,-5 0-128,-1-7-1521,-9 7-2897,0-6-3698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13.1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0 176,'0'0'26540,"10"0"-25563,21 0-33,0 0-320,0 0-111,0 0-353,-6 0-160,-4 0-80,-1 0-865,-4 0-2208,-6 0-2354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13.6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0 8452,'0'0'14273,"-3"27"-11984,-11 86-197,10-62-951,3 1 0,10 96 0,-1-7-1221,-7-145 69,1 0 0,0 0 0,0 0 0,0 0 0,0 0 0,0 0 0,1 0 1,0 1-1,-1-1 0,6-3 0,5-9-5,-7 9 14,0 0 0,0 0 0,1 1 0,0 0 0,0 0 0,1 1 0,10-6 0,-15 9 3,1 0 1,-1 0 0,1 0-1,0 1 1,0-1 0,0 1-1,-1 0 1,1 0 0,1 0-1,-1 1 1,0 0 0,0-1-1,0 1 1,0 1 0,0-1 0,0 1-1,0-1 1,7 3 0,-8-1 20,-1 0 1,0-1-1,0 1 1,1 0-1,-1 1 1,-1-1-1,1 0 1,0 1-1,0-1 1,-1 1-1,0-1 1,3 6-1,10 32 307,-9-20-194,-2 0-1,0 1 0,-1-1 1,-1 1-1,-2 24 0,0-6 7,0-33-110,0 0-1,0 1 1,-1-1 0,1 0-1,-2 0 1,1 0-1,-1-1 1,0 1 0,0 0-1,0-1 1,-1 0-1,0 0 1,0 0 0,-7 7-1,6-7-4,1-1 0,0 0-1,-1 0 1,0 0 0,0 0-1,0-1 1,-1 0 0,1 0-1,-1-1 1,1 1 0,-1-1-1,0 0 1,0-1 0,0 1-1,-6 0 1,-77-2-26,87-1-171,1 1 0,-1-1 0,1 1 0,-1-1 0,1 0 0,-1 1 0,1-1-1,0 0 1,0 0 0,-1 0 0,1 0 0,0 0 0,0 0 0,0 0 0,0-1 0,0 1 0,0 0 0,0 0 0,-1-4 0,-3-2-2144,-10-13-7188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52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0 8772,'0'0'13150,"-18"25"-11098,-58 81-161,65-90-1495,1 1 0,0 0-1,2 0 1,-9 25 0,13-29-277,1 0 0,0 0 1,1 0-1,1 0 0,0 20 1,6-31-264,0-2 93,1-1 0,0 1 1,-1-1-1,1 0 1,-1-1-1,1 1 0,-1-1 1,0 0-1,1-1 0,-1 1 1,0-1-1,5-4 1,2-1-175,-1-2 1,-1 0 0,19-20-1,53-74-1325,-83 111 2225,1 0 0,0 0 0,1 0 0,-1 0 0,3 8 0,-3-12-753,0 0-1,1 0 1,-1 0-1,1 0 1,0-1-1,0 1 1,0 0-1,0-1 1,0 1-1,0 0 1,1-1-1,-1 1 1,1-1-1,0 0 0,0 0 1,0 0-1,0 1 1,0-2-1,0 1 1,5 3-1,1-3-1767,0-1-1,1 0 0,-1 0 1,11 0-1,29-1-6642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20.8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248 320 4338,'0'0'7980,"7"-18"-6484,24-60 177,-28 71-1058,-1 0 0,0 0 1,-1-1-1,1 1 0,-2-1 0,1 1 0,-1-1 1,0 1-1,-2-14 0,1-2 234,1 17-643,-1 0 0,1 0 0,-1 1-1,0-1 1,-1 1 0,1-1 0,-1 1 0,0-1 0,-1 1 0,1 0 0,-1 0 0,0 0 0,0 0 0,-6-6 0,7 9-105,0-1 1,-1 1-1,1 0 0,-1 0 0,0 0 1,0 0-1,0 0 0,0 1 1,0-1-1,0 1 0,0 0 0,0 0 1,0 0-1,-1 0 0,1 0 1,0 1-1,-1 0 0,1-1 0,-1 1 1,1 1-1,0-1 0,-1 0 1,1 1-1,0 0 0,-1-1 0,-4 3 1,-2 2-78,1 0 1,0 1-1,0 0 0,0 0 1,0 1-1,1 0 1,0 0-1,1 1 1,0 0-1,0 0 1,-8 14-1,5-7-15,1 0 0,0 0-1,1 1 1,1 0 0,0 1 0,-5 23-1,11-36 3,0-1 0,1 1 0,-1 0 0,1-1 0,0 1 0,0 0-1,0 0 1,1 6 0,0-9-4,-1 1 0,1-1 0,-1 0-1,1 1 1,0-1 0,-1 0 0,1 1 0,0-1 0,0 0 0,0 0-1,0 0 1,0 0 0,0 0 0,0 0 0,0 0 0,2 1 0,3 0 11,-1 0 0,1 0 1,0 0-1,0-1 0,0 0 1,0-1-1,0 1 0,0-1 1,8-1-1,25 2 34,49-2 42,-79 0-108,-2 0-1,1 0 1,0-1-1,0 0 1,0-1-1,-1 1 1,1-2-1,8-4 1,-13 6-24,1 0-1,-1 0 1,1 0-1,-1 0 1,1 1-1,-1 0 1,1-1-1,0 1 1,0 0-1,0 1 1,4-1-1,-7 6-67,-1 14 29,1 21 263,-1 1 1,-2-1 0,-2 0-1,-2 1 1,-14 50 0,-11 0 313,-34 115-29,62-190-1063,15-45-10413,-7 16 10087,10-28-6432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21.1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144 1 13430,'0'0'14300,"-15"23"-13417,0-1-717,-4 5 60,1 1 1,2 0 0,-18 42 0,29-59-131,1 0 1,0 0 0,0 1-1,2-1 1,-1 1 0,1 0 0,0 19-1,2-29-100,0-1 0,0 1-1,1-1 1,-1 0 0,1 1-1,-1-1 1,1 1 0,0-1-1,0 0 1,-1 0 0,1 1-1,0-1 1,0 0 0,0 0-1,0 0 1,0 0 0,1 0 0,-1 0-1,0 0 1,0-1 0,1 1-1,-1 0 1,0-1 0,3 2-1,38 10-64,-36-10 73,26 3-48,1-1-1,-1-2 1,64-3 0,-30-1-521,0-2-1864,-34-5-1858,-7-7-3860,-12-3-6534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21.3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124 1 9604,'0'0'15351,"-61"152"-13158,40-89-560,6-1-896,4-7-497,6-6-240,0-8-112,0-6-1057,5-14-2497,0-7-2609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24.8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7764,'0'0'18136,"0"187"-15863,0-118-880,0-13-529,5-15-608,0-6-256,-5-14 0,11-7-208,-1-14-3874,0 0-2801,6-21-3810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25.0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0 13622,'0'0'6438,"15"21"-3047,52 69-1017,-60-80-2108,0 0 0,0 0 0,-1 0 0,0 1 0,-1 0 0,0 0 0,-1 1 0,0-1 0,3 20 0,-6-24-226,-1 0 0,0 0 1,0 0-1,0 0 0,-1 0 1,0 0-1,-1 0 1,1 0-1,-1 0 0,-1-1 1,1 1-1,-1-1 1,0 1-1,-1-1 0,-5 8 1,-5 3 37,-1 0 1,-1-1-1,0-1 1,-1 0-1,-1-1 1,-25 15-1,41-28 90,11-2-255,0 0 0,-1-1 0,1-1 0,-1 1 0,0-2-1,1 1 1,-1-1 0,-1 0 0,1 0 0,-1-1 0,1 0 0,10-11-1,-4 6-545,46-39-3825,1-11-4231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25.4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0 3185,'0'0'24769,"20"14"-23467,61 47-622,-77-58-661,-1 1 0,1-1-1,-1 1 1,1-1-1,-1 1 1,0 0-1,-1 0 1,1 0 0,-1 1-1,0-1 1,0 1-1,0-1 1,0 1-1,-1 0 1,0-1 0,0 1-1,1 9 1,-1-5-4,0 3 3,0 0-1,-1 0 1,0 1 0,-1-1 0,0 0 0,-1 0-1,-1 1 1,1-1 0,-10 21 0,-4 4-1,-35 58 1,-6 13-559,57-107 483,-1-1 0,1 1 0,-1 0 0,1-1 0,-1 1 0,1 0 0,0 0 0,-1 0 1,1-1-1,0 1 0,0 0 0,0 0 0,-1 0 0,1 0 0,0 0 0,0-1 0,0 1 0,0 0 0,1 0 1,-1 0-1,0 0 0,0 0 0,0-1 0,1 1 0,-1 0 0,0 0 0,1 0 0,-1-1 0,1 1 0,-1 0 1,1 0-1,-1-1 0,1 1 0,-1-1 0,1 1 0,1 0 0,1 0-131,0 0 0,0 0 0,0-1-1,0 1 1,0-1 0,0 0 0,0 0 0,4-1-1,11 1-276,-7 1 295,-6-1 63,0 1 0,0-1 0,0 1 0,0 0 0,-1 0 0,10 4 0,-13-4 153,0-1 0,0 1 1,0 0-1,0 0 0,0 0 0,0 0 1,-1-1-1,1 1 0,0 0 0,0 0 1,-1 1-1,1-1 0,0 0 0,-1 0 1,1 0-1,-1 0 0,0 0 0,1 1 1,-1-1-1,0 0 0,0 0 0,1 1 1,-1-1-1,0 0 0,-1 1 0,1-1 1,0 0-1,0 0 0,0 0 0,-1 1 1,1-1-1,0 0 0,-2 2 0,-1 5 177,-1 0-1,0 0 1,0 0-1,-1-1 1,0 0-1,-1 1 1,0-2-1,-7 8 1,-17 21 193,24-27-371,-1 0 0,1-1 1,-13 11-1,11-8-70,8-26-12063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25.7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 2673,'0'0'12006,"-10"131"-6932,10-75-2305,0 6-288,0 0-448,0-6-1264,0-8-465,0-13-288,0-7-16,0-8-480,0-13-1793,-10-7-1105,10-21-13446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26.0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141 1 11877,'-78'213'8203,"64"-166"-5795,2 0-1,-10 77 1,21-112-2093,-1 1 24,1-1 1,0 1-1,2 18 1,0-29-317,-1 0-1,0 0 1,0 0 0,1 1 0,-1-1 0,1 0-1,0 0 1,0 0 0,-1 0 0,1 0 0,1-1-1,-1 1 1,0 0 0,0 0 0,1-1-1,-1 1 1,1-1 0,-1 1 0,1-1 0,-1 0-1,1 1 1,0-1 0,0 0 0,0 0-1,3 1 1,1 0-16,-1-1-1,1 0 0,0-1 1,0 1-1,0-1 0,0 0 1,0 0-1,-1-1 1,1 0-1,0 0 0,0 0 1,-1-1-1,1 0 0,0 0 1,-1 0-1,0-1 0,0 1 1,0-1-1,0-1 1,0 1-1,0-1 0,-1 0 1,1 0-1,5-8 0,-4 6-72,-1 0 0,0-1 0,0 0 0,0 0 0,-1-1 0,0 1 0,-1-1 0,0 0 0,0 0 0,-1 0 0,1 0 0,-2-1 0,1 1 0,-1-1 0,-1 1 0,0-13 0,-1 19 70,1 0 0,-1 0 0,0 0 0,0 0 0,0 0 0,-1 0 0,1 0 0,0 0 0,-1 1-1,0-1 1,1 0 0,-1 1 0,0 0 0,1-1 0,-1 1 0,0 0 0,0 0 0,0 0 0,0 0 0,0 0 0,0 0 0,-1 1 0,1-1 0,0 1-1,-4-1 1,-6-1 58,-1 0 0,1 0 0,-17 1 0,10 1-32,0 1 0,-1 1 0,-31 7 0,35-7 483,39-2-17359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26.4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103 0 11941,'0'0'12825,"12"20"-11355,72 107 48,-80-121-1459,-1 1 0,0-1 0,0 1 0,0 0 0,-1-1 0,2 11 0,-3-14-27,0 1 1,-1-1-1,1 0 1,-1 1-1,0-1 0,0 1 1,0-1-1,-1 0 0,1 1 1,-1-1-1,0 0 0,0 0 1,0 1-1,0-1 0,0 0 1,-3 5-1,-9 5 102,0 0-1,0-1 0,-1 0 1,-31 20-1,44-32-140,1 0 0,-1 1 0,0-1 0,1 1 0,-1-1 0,0 1 0,1-1 0,-1 1 0,1-1 0,-1 1 0,1 0 0,-1-1 0,1 1 0,-1 0 0,1-1 0,-1 1 0,1 0 0,0 0 0,0-1 0,-1 2 0,1-1-9,0-1 0,1 1 0,-1-1 0,0 1 0,0-1 0,1 1 0,-1-1-1,0 1 1,1-1 0,-1 0 0,0 1 0,1-1 0,-1 1 0,1-1 0,-1 0 0,1 0 0,-1 1 0,1-1 0,-1 0 0,1 0 0,-1 1 0,1-1 0,38 7-326,-35-6 442,10 0-70,4 1 2,1 0 0,-1 1 0,0 1 0,25 9 1,-39-12-25,0 1 1,0 0 0,0 0-1,0 0 1,-1 0 0,1 0-1,-1 1 1,1 0 0,-1 0 0,0 0-1,0 0 1,0 0 0,-1 0-1,1 1 1,-1-1 0,0 1-1,0 0 1,0 0 0,0 0-1,-1 0 1,1 0 0,-1 0 0,0 0-1,0 0 1,0 6 0,-1-4 75,1 1 1,-1-1-1,0 1 1,-1-1 0,0 1-1,0-1 1,0 1 0,-1-1-1,0 1 1,0-1-1,-4 7 1,2-5 58,-1-1 0,0 0 0,-1-1 0,1 1 0,-1-1 0,-1 0 0,1-1 0,-12 9 0,7-7-48,0-1 0,0 0 0,-1 0 0,1-1 1,-1-1-1,0 0 0,-1 0 0,1-1 0,-13 1 0,13-3-893,0 0 0,0-1 0,0 0 1,1-1-1,-1 0 0,-15-3 0,-21-14-6544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31:33.28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1,'32'1,"50"9,3 1,304-4,-283-8,-82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52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 11093,'0'0'14743,"-97"138"-12838,87-96-769,10-8-463,0 1-433,10-7-240,21-14 0,5 0-192,10-8-1409,5-6-2161,5 0-2113,-4-27-3521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21.6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 12118,'0'0'9924,"-20"159"-7283,14-90-656,6 1-400,0-8-689,0-13-479,0-15-145,0-6-256,0-14-16,0-7-144,0-35-14951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22.3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52 148 8644,'0'0'12382,"22"20"-9570,7 5-1769,32 37 0,-57-57-924,-1-1 1,0 1 0,0 0-1,0 0 1,-1 0-1,0 1 1,0-1 0,0 0-1,0 1 1,-1 0-1,0-1 1,0 1-1,-1 0 1,1-1 0,-1 1-1,-1 0 1,1-1-1,-2 8 1,1 6 206,0-9-218,0 0-1,-1 0 0,0 0 0,-1-1 0,1 1 0,-2-1 0,0 0 0,0 0 1,0 0-1,-1 0 0,0-1 0,-1 0 0,-8 9 0,9-11-96,0 0-1,0-1 1,-1 0 0,0 0-1,0 0 1,0-1 0,-1 0-1,1 0 1,-1-1 0,0 0-1,0 0 1,-1 0 0,1-1-1,0 0 1,-1-1 0,1 1-1,-14-1 1,20-1-89,21-8-1890,50-17-1389,-1-3 1,68-39 0,-93 42-439,0-3 0,-2-1 0,72-64 0,-99 78 3482,0 0 0,-1-1 0,24-35 0,-33 42 1261,0-1 0,0 1 1,5-18-1,-7 18 904,-1 0 0,0-1 1,-1 1-1,0-17 0,-1 24-1531,0 0-1,0 0 0,0 0 0,-1 0 0,1-1 0,-1 1 0,1 0 0,-1 1 0,0-1 0,0 0 0,0 0 1,0 0-1,0 0 0,0 1 0,-1-1 0,1 0 0,-1 1 0,1-1 0,-4-1 0,1 0 109,-1 0-1,1 0 1,-1 1-1,0 0 1,0 0-1,1 0 1,-2 1-1,-4-2 1,-2 1 29,-1 1 0,0 0 0,1 0 0,-1 1 0,0 1 0,-15 2 0,23-2-413,0 1-1,0-1 1,0 1-1,1 0 1,-1 1-1,1-1 1,-1 1-1,1 0 0,0 0 1,0 0-1,0 0 1,-6 8-1,9-9-40,-1 0 0,0 0-1,1 0 1,0 0-1,-1 1 1,1-1 0,0 0-1,0 1 1,0-1-1,0 0 1,1 1 0,-1-1-1,1 1 1,-1 0 0,1-1-1,0 1 1,0-1-1,0 1 1,1-1 0,-1 1-1,0 0 1,1-1 0,0 1-1,-1-1 1,1 0-1,0 1 1,0-1 0,3 4-1,2 1 1,0 1 0,1-1-1,0-1 1,1 1 0,0-1-1,0 0 1,9 4 0,25 21 57,-26-18-9,0 2 0,-1 0 0,-1 0 1,-1 2-1,0 0 0,-1 0 0,0 1 0,11 26 1,-16-29-19,-1 1 0,0 1 1,-2-1-1,0 1 1,0 0-1,-2 0 1,0 0-1,-1 0 0,0 0 1,-4 30-1,3-44-22,-1-1 1,1 1-1,-1 0 0,1-1 0,-1 1 0,0 0 0,0-1 0,0 1 1,0-1-1,0 1 0,0-1 0,-1 0 0,1 1 0,-1-1 0,0 0 1,0 0-1,0 0 0,0 0 0,0 0 0,0-1 0,0 1 0,0-1 1,-5 3-1,0-2 74,-1 0 1,1 0-1,-1-1 0,0 0 1,1 0-1,-17-1 1,22-1-71,0 1 0,0-1 0,-1 1 0,1-1 0,0 0 0,0 1 0,0-1 0,0 0 0,0-1 0,0 1 1,0 0-1,0-1 0,0 1 0,0-1 0,1 1 0,-1-1 0,1 0 0,-1 1 0,1-1 0,0 0 0,-1 0 0,1 0 0,0 0 0,0-1 1,1 1-1,-2-4 0,-2-6 17,1 0-1,0-1 1,-1-19 0,1-2-37,2-1-1,5-53 1,-3 79-52,1 1 0,1 0 0,-1-1 0,1 1 1,1 0-1,-1 1 0,1-1 0,1 1 0,-1-1 0,1 1 0,1 1 0,-1-1 1,1 1-1,0 0 0,8-6 0,5-3-1372,1 0 0,0 2 1,0 1-1,30-14 0,26-6-5199,19 3-4127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22.6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0 8100,'0'0'12726,"-5"194"-10181,0-111-80,-5-13-800,10-8-689,0-14-768,0-20-192,0-14-16,0-7-32,0-14-6259,0-21-16,5-13-6178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23.1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 1 9428,'0'0'14100,"19"23"-11915,-19-23-2185,76 99 1414,-74-95-1351,1 0 0,-1 0 0,1 1 0,-1-1-1,0 0 1,-1 1 0,1-1 0,-1 1 0,0 0 0,0-1-1,0 1 1,-1 0 0,1 0 0,-1 0 0,-1-1 0,1 1 0,-1 0-1,1 0 1,-3 6 0,1-1 38,0-1-56,-1 0 0,0-1 0,0 1 1,-1-1-1,0 1 0,0-1 0,-1 0 0,0-1 0,-9 11 0,-6 4 16,-36 31 0,10-9 1,40-37-78,5-6-136,7-2-155,14-5 133,-1 0-1,1-2 1,-1 0 0,24-15-1,36-15-444,-55 28 261,0 2 1,0 0-1,1 2 1,0 0-1,0 2 1,41-2-1,-64 6 386,1 0 1,-1 0-1,1 1 0,-1-1 0,0 1 0,1-1 0,-1 1 0,0 0 1,1 0-1,-1 0 0,0 1 0,0-1 0,0 0 0,0 1 1,0-1-1,0 1 0,0 0 0,-1-1 0,1 1 0,0 0 0,-1 0 1,0 0-1,1 0 0,-1 1 0,1 1 0,0 0 182,0-1-1,0 1 0,1-1 0,0 1 1,-1-1-1,1 0 0,6 5 1,-6-7-187,1-1 0,-1 1 1,0 0-1,0-1 0,0 0 0,0 0 1,0 0-1,1 0 0,-1 0 1,0 0-1,0-1 0,0 0 0,0 1 1,0-1-1,0 0 0,0-1 1,0 1-1,0 0 0,-1-1 0,1 0 1,4-3-1,1-3 34,0 0 1,-1 0-1,-1 0 0,0-1 1,10-16-1,-16 24-4,0 0-1,1 1 1,-1-1 0,0 0-1,0 0 1,0 0 0,0 0-1,0 1 1,0-1-1,0 0 1,0 0 0,0 0-1,0 0 1,0 1 0,0-1-1,-1 0 1,1 0 0,0 0-1,-1 1 1,1-1-1,0 0 1,-1 1 0,1-1-1,-1 0 1,1 1 0,-1-1-1,0 0 1,1 1-1,-1-1 1,0 1 0,1-1-1,-1 1 1,0-1 0,1 1-1,-1 0 1,0-1 0,0 1-1,0 0 1,1 0-1,-1-1 1,0 1 0,-1 0-1,-39-7 434,38 6-404,-11 0 0,-1 0 0,1 1 0,0 1 0,-1 0-1,1 1 1,-24 6 0,31-6-212,0 0 1,0 1-1,1-1 0,-1 1 0,1 1 0,0-1 0,0 1 0,0 0 0,0 1 0,1-1 1,-1 1-1,1 0 0,0 1 0,1-1 0,-6 9 0,9-12-446,0 0 0,0 0-1,0 0 1,1 0 0,-1 0-1,0 0 1,1 0 0,0 0 0,-1 0-1,1 0 1,0 4 0,0 2-6222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23.7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1 6051,'0'0'7283,"-21"138"-3585,16-69-625,0 8-384,5-15-159,0-14-770,0-13-703,0-14-705,0-7-336,0-21-5827,0-14 1537,0 0-2881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23.9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9076,'0'0'8532,"0"125"-4882,0-69-849,0-1-272,0-13-1008,0-8-769,5-13-576,1-7-176,-1-7-160,-5 0-1184,10 0-2578,-5-7-1633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24.1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12534,'0'0'11765,"179"21"-11685,-132-21-80,-11-7-2001,-11 0-4050,-15 7-5458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24.4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1 3762,'0'0'17400,"-7"25"-15373,-20 85 86,25-102-1962,0-1-1,1 1 0,0 1 1,0-1-1,1 0 1,0 0-1,0 0 1,1 0-1,0 0 0,0 0 1,1 0-1,0 0 1,1 0-1,-1 0 0,2-1 1,-1 0-1,1 1 1,0-1-1,5 6 0,2-1-125,1 0-1,1-1 0,0-1 0,0 0 0,1 0 0,0-2 1,19 9-1,-9-4 57,-4-3-270,0 1-1,32 23 0,-48-31 96,0 0 1,0 0-1,-1 1 0,0-1 1,1 1-1,-1-1 0,0 1 1,-1 0-1,1 0 0,-1 1 1,1-1-1,-1 0 0,-1 1 0,1 0 1,0-1-1,-1 1 0,0 0 1,0 8-1,-1-12 104,0 0 0,0 0 0,0 0 0,-1 0 0,1 0 0,0 0 0,-1 0 0,1 0 1,-1 0-1,1-1 0,-1 1 0,0 0 0,1 0 0,-1 0 0,0-1 0,1 1 0,-1 0 0,0-1 0,0 1 0,0 0 0,0-1 0,0 1 0,0-1 0,1 0 0,-1 1 0,0-1 0,0 0 1,-2 1-1,-34 4 493,31-5-423,-25 3 199,0-1-1,0-1 1,0-2-1,1-2 1,-1 0 0,-33-9-1,59 10-438,0 0 0,0-1 0,0 1 0,0-1 0,0 0 0,1 0 0,-8-6 0,11 7-163,0 1 0,-1-1 0,1 1 0,0-1 0,0 1 0,0-1 0,0 0 0,0 1 0,0-1 0,0 0 0,0-3 0,1 4-57,0 0-1,-1-1 1,1 1-1,0 0 1,1-1-1,-1 1 1,0 0-1,0 0 1,1-1-1,-1 1 1,0 0-1,1 0 1,-1 0-1,1-1 1,0 1-1,-1 0 1,1 0-1,0 0 1,1-1-1,28-19-6310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27.1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560 1 4370,'0'0'12534,"-87"152"-12246,61-83-192,-10 14-64,0 14 0,-10 14-16,-10 14 16,-6 13-32,-10 22-704,-5-1-2466,16-14-5154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27.6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0 173 2193,'0'0'8953,"9"-13"-8512,25-39-255,-33 50-222,0 1 0,1-1 0,-1 0 0,0 0 0,0 0 0,0 0 0,-1 0-1,1 0 1,0 0 0,-1 0 0,0-1 0,1 1 0,-1 0 0,0 0 0,0 0 0,0-1-1,0 1 1,-1-4 0,-1-5-2367,2 9 2260,-1 0-1,1 0 1,-1 0 0,1 0-1,-1 0 1,0 0-1,0 0 1,0 0 0,0 1-1,-1-1 1,1 0 0,-2-1-1,2 2 275,0 0 0,0-1-1,0 1 1,0 0 0,0 0-1,0-1 1,0 1 0,0-1-1,1 1 1,-1-1 0,1 1-1,-1-1 1,1 1 0,-1-1-1,6-4 7399,15 12-6970,-2 0-155,30 8 428,0-3 1,1-2-1,78 4 0,154-10-195,-166-4-775,-92 1-5,2 1-814,0-2 1,0 0-1,41-8 1,-2-16-3689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53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1 370 12726,'0'0'10317,"23"-11"-9264,7-4-696,-1-2-1,0 0 1,-2-2-1,40-34 1,-52 40-257,8-9-21,38-44-1,-56 60-36,0 0-1,0 0 0,-1-1 1,0 0-1,-1 0 0,1 0 1,-1 0-1,-1 0 0,1-1 1,-1 1-1,-1-1 0,3-15 1,-5 21 0,1 1 1,0 0 0,0-1 0,-1 1-1,1 0 1,0-1 0,-1 1 0,1 0 0,-1 0-1,0 0 1,1-1 0,-1 1 0,0 0 0,0 0-1,0 0 1,0 0 0,0 0 0,0 0 0,0 0-1,0 1 1,0-1 0,0 0 0,0 1-1,-1-1 1,1 0 0,0 1 0,0-1 0,-1 1-1,1 0 1,0 0 0,-1-1 0,1 1 0,-3 0-1,-1 0 35,1 0-1,-1 0 1,0 0-1,0 0 1,0 1-1,0 0 1,1 0-1,-1 0 1,-8 4-1,4 0-41,0 1-1,1-1 1,0 2-1,1-1 1,-1 1-1,1 0 0,1 1 1,-1-1-1,-9 16 1,6-6 164,-1 0 1,2 1-1,0 0 1,-8 25-1,14-33-39,1 0 1,-1 0-1,1 0 0,1 0 1,0 1-1,1 14 0,0-21-130,0 0 1,1-1-1,-1 1 0,1 0 0,0 0 0,0-1 0,0 1 1,1 0-1,-1-1 0,1 0 0,0 1 0,0-1 0,0 0 0,1 0 1,-1 0-1,1 0 0,-1 0 0,1-1 0,0 1 0,4 2 1,0-1-11,1 0 1,-1-1 0,1 1 0,0-2-1,0 1 1,0-1 0,0 0 0,10 0-1,70 1-162,-63-3-20,-14 0-180,0-1 0,-1 0-1,1-1 1,20-6 0,15-8-4213,-31 10 1929,8-2-5964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28.3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0 2257,'0'0'9658,"-1"2"-8823,-1 7-526,0-1 0,1 1 0,0 0 1,0 0-1,0-1 0,2 14 0,7 58 1474,-7-75-1648,23 144 2458,59 199 0,-8-93-2387,-60-204-226,-2 0 1,-2 1 0,-3 0 0,-2 0 0,-1 56 0,-5-97 19,0-8-4,-1 1 0,1 0 0,0 0 0,0-1 0,1 1 0,-1 0 1,1 0-1,0-1 0,0 1 0,2 5 0,-3-9-13,0 0 0,0 0 0,0 0-1,1 0 1,-1 1 0,0-1 0,0 0 0,0 0 0,0 0-1,0 0 1,0 0 0,0 0 0,0 0 0,0 1 0,1-1-1,-1 0 1,0 0 0,0 0 0,0 0 0,0 0-1,0 0 1,0 0 0,1 0 0,-1 0 0,0 0 0,0 0-1,0 0 1,0 0 0,0 0 0,1 0 0,-1 0 0,0 0-1,0 0 1,0 0 0,0 0 0,0 0 0,1 0 0,-1 0-1,0 0 1,0 0 0,0 0 0,0 0 0,0 0-1,0-1 1,1 1 0,-1 0 0,0 0 0,0 0 0,0 0-1,0 0 1,0 0 0,0-1 0,4-10-682,0-13-314,-3-12-1615,-1-10-3287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36.7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229 0 6931,'0'0'21202,"-4"8"-19906,-27 53-193,-42 75 393,58-110-1319,-2-1 1,-1 0-1,-23 23 1,14-24-149,27-23-29,0-1 0,0 1 0,-1-1 0,1 1 0,0-1 0,0 1 0,-1-1 0,1 1 0,0-1 0,0 1 0,0 0 0,0-1 0,0 1 0,0-1 0,0 1 0,0-1 0,0 1 0,0 0 0,0-1 0,0 1 0,0-1 0,0 1 0,1-1 0,-1 1 0,0-1 0,0 1 0,1-1 0,-1 1 0,0-1 0,1 1 0,-1-1 0,0 1 0,1-1 0,-1 0 0,1 1 0,-1-1 0,1 0 0,-1 1 0,1-1 0,-1 0 0,1 1 0,-1-1 0,1 0 0,-1 0 0,1 0 0,-1 0 0,1 1 0,-1-1 0,1 0 0,0 0 0,-1 0 0,1 0 0,-1 0 0,1-1 0,3 2 0,16 8 0,1-2 0,0-1 0,0 0 0,0-2 0,39 4 0,110-6 0,-91-3 0,30 1-117,-108-1 14,-1 1 0,1-1 0,-1 1 0,1-1 1,-1 1-1,1-1 0,-1 0 0,1 1 1,-1-1-1,0 0 0,0 1 0,1-1 0,-1 0 1,0 1-1,0-1 0,0 0 0,1 1 0,-1-1 1,0 0-1,0 0 0,0 1 0,0-1 0,0 0 1,-1-1-1,-1-23-5438,-7 5-2590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37.9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2 244 7732,'0'0'12757,"-1"-1"-12363,1-1 1,0 1-1,0 0 0,0-1 0,0 1 0,0-1 0,0 1 0,0 0 0,1-1 0,-1 1 0,0 0 0,1-1 0,0-1 1,12-4 125,0-1 0,1 2 0,0 0 1,22-7-1,2 2-152,1 2 0,51-5 0,-46 8-138,65-17-1,-82 14-105,7-2 89,0 1-1,1 2 1,0 1 0,65-4-1,-77 10-121,0-2 0,-1-1 0,39-10 0,-5 0 90,12 3-7,122-6 0,72 17 250,-114 2-332,518-2-92,-652 1 0,-1 1 0,1 0 0,0 1 0,-1 0 0,18 8 0,41 8 0,-4-11 0,121-2 0,-181-6 0,9 2 0,0 0 0,0 1 0,-1 0 0,31 11 0,13 4 0,187 31 0,-238-46 0,0 0 0,1 1 0,12 7 0,-13-6 0,0-1 0,1 0 0,14 4 0,16 5 0,-9 0 0,-20-13 0,-12-4-585,-2-7-3840,2-8-5644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1:38.4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6 12470,'0'0'16549,"-4"-3"-14925,4 3-1579,0 0 0,1 0 0,-1 0 0,0 0 0,0-1 0,0 1 0,0 0 0,0 0 0,0 0 0,0 0 0,0 0 0,0 0 0,0 0 0,0 0 0,0 0 0,0 0 0,0 0 0,0 0 1,0 0-1,0 0 0,0 0 0,0 0 0,0 0 0,0 0 0,0 0 0,0 0 0,0 0 0,0-1 0,0 1 0,0 0 0,0 0 0,0 0 0,0 0 0,0 0 0,0 0 0,0 0 0,0 0 0,0 0 0,0 0 0,0 0 0,0 0 0,0 0 0,0 0 0,0 0 0,0 0 0,25 13-16,39 29-1,-43-28-32,14 7 4,-19-11 0,0 0 0,19 17 0,-33-24 0,0 0 0,0 0 0,0 0 0,0 1 0,-1-1 0,1 0 0,-1 1 0,0-1 0,0 1 0,-1-1 0,1 1 0,0 5 0,0-3 0,-1 1 0,0-1 0,0 0 0,0 0 0,-1 0 0,0 0 0,-2 8 0,-4-2 0,0 1 0,-1-2 0,0 1 0,-1-1 0,0-1 0,-1 0 0,0 0 0,-17 12 0,-7 9 0,-85 72 0,114-101-67,4-23-18146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3:58.3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242 184 4578,'0'0'16810,"-3"-22"-14793,-14-70-333,17 88-1486,-1 0 0,0 0 1,0-1-1,-1 1 0,1 0 1,-1 0-1,0 0 0,0 0 0,0 1 1,-1-1-1,1 0 0,-1 1 1,0 0-1,-5-5 0,6 7-105,1 0-1,-1 0 1,0 0 0,0 1 0,0-1-1,0 0 1,1 1 0,-1 0-1,0-1 1,0 1 0,0 0-1,0 0 1,0 0 0,0 0-1,0 0 1,0 1 0,0-1 0,0 0-1,0 1 1,0 0 0,-2 1-1,-4 2 8,0 1 0,1 0 0,0 0 0,0 0 0,0 1 0,1 0 0,0 1 0,0 0 0,-8 11 0,5-3-90,0 0-1,1 1 1,0 1-1,1-1 0,1 1 1,1 0-1,0 0 1,1 1-1,1-1 1,1 1-1,0 0 1,2 28-1,0-43-15,0 1 0,0-1 1,0 0-1,0 1 0,1-1 1,-1 0-1,1 0 0,0 1 0,0-1 1,0 0-1,1 0 0,-1 0 0,1 0 1,-1 0-1,1-1 0,0 1 0,0 0 1,4 3-1,-2-3 0,0-1 0,0 1 0,1-1 0,-1 0 0,1 0 0,-1-1 0,1 1 0,0-1 0,-1 0 0,1 0 0,0 0 0,5-1 0,-2 1-6,0 0-1,0-1 0,0 0 0,0-1 1,0 0-1,0 0 0,0-1 1,0 1-1,14-7 0,-16 5-25,0 0-1,0-1 0,0 0 1,-1 0-1,0-1 1,0 0-1,0 1 1,0-2-1,-1 1 1,1 0-1,5-11 1,-5 6 47,0 0 0,0-1 0,-1 0 0,-1 1-1,0-1 1,0-1 0,-1 1 0,0 0 0,-1 0 0,-1-23 0,0 183 1005,-26 203 0,23-322-3460,1 12-5606,13-70-10551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3:58.5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0 3249,'0'0'13975,"-15"139"-10838,15-70-832,0-6 128,21-8-656,14-13-752,12-8-513,9 1-288,11-35-80,10 0-64,-5 0-80,-1-21-880,-9-20-2050,-16-1-2064,-20-7-1841,-21 8-5026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3:58.7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180 1 7475,'0'0'10213,"-72"166"-6291,46-83-1041,1-14-448,-1-13-1280,11-15-961,4-13-192,6-14-832,5-7-3266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3:59.4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5026,'0'0'14626,"1"27"-12345,0 2-1436,-1 11 501,3 0 1,8 45 0,-6-50-415,-1-7-337,1 0 0,2-1 1,17 49-1,-20-64-32,1 2-3010,-4-14 2277,-1-1 0,1 1 1,-1 0-1,1-1 0,-1 1 1,1 0-1,-1-1 1,0 1-1,1-1 0,-1 1 1,0-1-1,1 1 1,-1-1-1,0 1 0,1-1 1,-1 1-1,0-1 1,0 1-1,0-1 0,0 0 1,0 1-1,0-1 1,0 1-1,0-1 0,0 1 1,0-1-1,0 0 1,0 0-1,7-32-5166,7-13-1819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3:59.6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7523,'0'0'11254,"0"132"-7413,0-70-751,0 1-657,5-1-896,0-7-833,-5-13-416,5-28-288,0-14-80,0 0-768,-5-7-6532,0-14-880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3:59.8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35 11605,'0'0'10965,"143"-14"-8836,-91 7-832,-1-6-881,-5 13-416,-10 0-16,-5 0-1152,-11 0-1250,-9 13-2800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58.0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91 6435,'0'0'18318,"-3"-5"-16248,2 5-2027,1-1 0,0 1 1,0-1-1,-1 1 0,1-1 0,0 1 0,-1-1 1,1 1-1,0-1 0,-1 1 0,1 0 1,-1-1-1,1 1 0,-1 0 0,1-1 0,-1 1 1,1 0-1,-1 0 0,1-1 0,-1 1 0,1 0 1,-1 0-1,1 0 0,-1 0 0,1 0 0,-1 0 1,0-1-1,1 1 0,-1 1 0,1-1 1,-1 0-1,1 0 0,-2 0 0,1 1 23,0 0 1,0 1-1,0-1 0,0 0 0,0 0 0,0 1 0,0-1 1,0 0-1,1 1 0,-1-1 0,1 1 0,-2 2 0,-11 69 885,12-61-744,-7 59 977,0 76 1,8-140-1176,0-1 0,1 1 0,-1-1 1,1 1-1,1-1 0,-1 0 0,1 1 0,0-1 1,0 0-1,1 0 0,6 10 0,-7-12-10,2-1-1,-1 1 1,0-1 0,1 1 0,0-1-1,-1 0 1,1 0 0,0-1-1,1 1 1,-1-1 0,0 0-1,1 0 1,-1 0 0,1-1 0,0 0-1,8 2 1,-8-2 1,1 1 0,-1-1 0,0-1 0,1 1 0,0-1 0,-1 0 0,1 0 0,-1-1 0,1 1 0,-1-1 0,0 0 0,1-1 0,-1 1 0,0-1 0,0 0 0,1-1 0,-2 1 0,1-1 0,0 0 0,-1 0 0,1 0 0,4-5 0,5-8-29,-1 0 1,0-1-1,-1-1 1,-1 0-1,-1 0 1,0-1-1,-1 0 1,10-35-1,-12 30-12,-1 0-1,-1 0 0,-1-1 1,-2 0-1,0 1 1,-1-1-1,-4-33 0,3 55 37,-1 0 0,1-1 0,-1 1 0,0 0 0,0 0-1,0 0 1,0 0 0,-1 0 0,1 0 0,-1 0-1,0 0 1,0 0 0,0 1 0,0-1 0,0 1 0,0 0-1,-1-1 1,1 1 0,-1 0 0,1 0 0,-1 1 0,0-1-1,0 0 1,0 1 0,0 0 0,-5-2 0,-5 0 3,-1 1 1,0 0-1,1 0 1,-1 1-1,-14 2 1,18-1 0,4 0 10,1 1 1,-1 0-1,0 0 1,0 1-1,1 0 1,-1 0-1,1 0 1,0 0-1,-1 1 0,1 0 1,0 0-1,1 0 1,-1 1-1,-5 5 1,2-2-19,1 1 0,0-1 1,0 1-1,1 1 0,0-1 0,0 1 1,-5 13-1,9-17-419,0 0 1,1 0-1,0 0 1,0 0-1,0 0 1,1 0-1,0 9 1,0-12-363,0 0 1,0 0 0,0 0 0,1 0 0,-1 0 0,1 0 0,-1 0 0,1 0 0,0 0-1,0 0 1,0-1 0,0 1 0,1 2 0,16 10-7351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4:00.1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65 1 8948,'0'0'11029,"-11"25"-7374,-33 83-1200,42-104-2345,0 0 0,1 0 0,0 1 0,0-1 1,0 0-1,0 0 0,1 0 0,0 1 0,0-1 1,0 0-1,0 1 0,1-1 0,-1 0 0,1 0 1,0 0-1,0 1 0,1-1 0,-1 0 0,1-1 1,0 1-1,0 0 0,0 0 0,3 3 0,2 0-29,1 0-1,-1-1 1,1 0 0,0 0-1,1-1 1,-1 0-1,12 5 1,-12-7-17,67 34 182,46 24-175,-103-50-65,-1 0 0,0 1 0,0 1 0,20 21 0,-33-30 4,-1 0 0,0 0 0,-1 0 1,1 0-1,-1 1 0,3 5 0,-5-9 1,1 0 1,-1 0-1,1 0 1,-1 0-1,1 0 1,-1 0-1,0 0 1,1 0-1,-1 1 0,0-1 1,0 0-1,0 0 1,0 0-1,0 0 1,0 0-1,0 1 1,-1-1-1,1 0 0,0 0 1,-1 0-1,1 0 1,-1 0-1,1 0 1,-1 0-1,1 0 1,-1 0-1,0 0 0,-1 1 1,-3 0 36,0 0 1,-1-1-1,1 1 1,-1-2-1,1 1 1,-12 0-1,-6 1 50,-32 3-325,-78-3-1,82-2-1416,48 0 1151,1 0 0,-1 0 1,0 0-1,0 0 1,1-1-1,-1 1 0,0-1 1,1 1-1,-1-1 1,1 0-1,-1 0 0,1 0 1,-1-1-1,1 1 0,-1 0 1,-3-4-1,-14-15-8743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4:03.4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0 6003,'0'0'13150,"-1"28"-11165,0 16-1080,-3 38 1207,3 0 0,14 110-1,4-115-1460,-15-70-618,0-1-1,1 0 1,-1 0-1,1 0 1,0 0 0,1 0-1,-1-1 1,1 1-1,8 8 1,-12-14-90,0 0 0,1 1 0,-1-1 0,0 0 0,1 0 0,-1 1 0,0-1 1,0 0-1,1 0 0,-1 1 0,0-1 0,1 0 0,-1 0 0,1 0 0,-1 0 0,0 1 0,1-1 1,-1 0-1,1 0 0,-1 0 0,0 0 0,1 0 0,-1 0 0,1 0 0,-1 0 0,0 0 0,1 0 1,-1-1-1,0 1 0,1 0 0,-1 0 0,1 0 0,-1 0 0,0-1 0,1 1 0,-1 0 0,0 0 1,1 0-1,-1-1 0,0 1 0,0 0 0,1-1 0,-1 1 0,0 0 0,0-1 0,1 1 0,-1 0 1,0-1-1,0 1 0,0 0 0,0-1 0,0 1 0,1-1 0,-1 1 0,0 0 0,0-1 0,0 0 1,3-27-3153,-3 26 2917,1-52-4502,-1-13-2305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4:03.7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6467,'0'0'8897,"22"15"-5239,67 53-1030,-83-61-2307,0 0-1,0 0 1,-1 1-1,0-1 1,0 1 0,0 0-1,-1 1 1,-1-1-1,1 1 1,-1 0 0,-1-1-1,0 1 1,0 0-1,0 1 1,-1-1 0,-1 10-1,1-12-149,1 8 134,-1 0 0,0 0-1,-2 0 1,1 0 0,-6 28-1,5-39-276,0-1-1,0 0 0,0 1 1,0-1-1,-1 0 0,1 0 1,-1 0-1,0 0 0,0-1 1,0 1-1,0 0 0,0-1 1,-1 1-1,1-1 0,-1 0 1,1 0-1,-1 0 0,0 0 1,0 0-1,0-1 0,0 1 1,0-1-1,0 0 0,-1 1 0,1-2 1,0 1-1,-1 0 0,1-1 1,0 1-1,-1-1 0,-3 0 1,-34 0 9,41 0-77,9 0-686,7 0 339,1 0 0,-1 0-1,1-2 1,-1 0 0,1-1-1,-1-1 1,0 0-1,-1-1 1,30-13 0,-6-5-2828,-2-2 0,34-29 0,-3-7-5181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4:04.1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220 1 10341,'0'0'9303,"-27"11"-6265,-9 4-2026,-43 26-1,74-38-883,-1 1 1,1 0 0,0 1 0,0-1-1,1 1 1,-1 0 0,1 0-1,0 0 1,0 1 0,1-1 0,0 1-1,0 0 1,0 0 0,-2 7 0,1 1 113,1 0 0,1 0 0,0 0 1,0 18-1,2-29-199,-1 3 5,1 0-1,0 0 1,1 0-1,-1 0 1,1 0-1,0 0 1,1 0-1,-1 0 1,1 0-1,1-1 1,-1 1-1,1-1 1,4 7-1,1-1-25,1 0 0,1 0 0,0-1 0,13 10-1,-3-3 32,45 39 5,53 51 27,-104-92-65,0 1 0,-1 0 0,0 1-1,-2 1 1,15 27 0,-14-8 30,-11-36-35,-1-1 0,0 1-1,1 0 1,-1 0-1,0-1 1,0 1 0,0 0-1,1 0 1,-1-1-1,0 1 1,0 0 0,0 0-1,0-1 1,0 1 0,-1 0-1,1 0 1,0 0-1,0-1 1,0 1 0,-1 0-1,1-1 1,0 1-1,-1 0 1,1-1 0,0 1-1,-1 0 1,1-1 0,-1 1-1,1 0 1,-1-1-1,0 1 1,1-1 0,-1 1-1,1-1 1,-1 0-1,0 1 1,0-1 0,1 0-1,-1 1 1,0-1-1,1 0 1,-1 0 0,-1 1-1,-2-1 54,-16 0 164,1 0 1,-1-1-1,1-1 1,-35-9-1,49 10-211,0-1 0,0 0 1,0 0-1,0 0 0,0-1 0,1 1 1,-1-1-1,1-1 0,-1 1 0,1-1 1,0 1-1,1-1 0,-1 0 0,1 0 1,-1-1-1,1 1 0,0-1 0,1 0 1,-1 1-1,1-1 0,0 0 0,0 0 0,-1-7 1,-1-5-5,1 0-1,1 0 1,1 0 0,0 0 0,1-1 0,3-22-1,-2 30-63,1-1-1,0 1 0,1-1 0,0 1 0,0 0 0,1 0 1,1 1-1,-1-1 0,2 1 0,-1 0 0,11-12 1,-8 12-397,0 1 0,1 0 0,1 0 1,-1 1-1,1 0 0,1 1 1,13-7-1,7 0-3744,44-13 0,-4 5-3109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4:04.4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11269,'0'0'12294,"0"153"-10101,0-91-801,10 14-399,-10-20-353,11-15-336,-6-6-240,-5-21-48,5-7-16,0-14-3009,0-35-1137,5-6-2481,1-8-5362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4:04.7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64,'0'0'22976,"21"23"-21599,68 75-446,-83-91-803,-1 0 1,1 1 0,-1 0 0,7 15-1,-10-19-69,-1 0 0,0 0 0,0 1 0,0-1-1,0 1 1,-1 4 0,1 3 59,1 5 21,-1 0 0,-1 0-1,0 0 1,-1 0 0,-6 28-1,5-37-114,0-1-1,0 0 1,-1 0-1,1-1 1,-2 1 0,1 0-1,-1-1 1,0 0-1,0 0 1,0 0-1,-1 0 1,0-1-1,0 0 1,-1 0-1,-7 6 1,11-10-5,6-2-142,1 1 131,-1-1 0,1 0-1,-1-1 1,0 1 0,0-1 0,0 1 0,0-1 0,0-1-1,0 1 1,0-1 0,-1 1 0,1-1 0,-1 0 0,5-5-1,5-6 16,-1 0-1,13-21 0,26-46-2696,-7-2-4336,-21 26-1528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4:05.1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5394,'0'0'18364,"5"13"-16966,4 12-494,23 44 0,-25-54-782,-1 0 0,0 1-1,-1 0 1,-1 0 0,0 0 0,-1 1-1,-1-1 1,1 20 0,-3-25-68,0 0-1,-1 0 1,0 0 0,0 1 0,-1-1 0,-1 0 0,0-1 0,0 1-1,-1 0 1,0-1 0,-1 0 0,-11 18 0,15-26-42,1-1-11,-1-1 1,1 0-1,0 1 1,0-1-1,0 0 1,-1 1-1,1-1 1,0 0-1,0 1 1,-1-1-1,1 0 1,0 1-1,-1-1 1,1 0-1,0 0 1,-1 1 0,1-1-1,0 0 1,-1 0-1,1 0 1,-1 0-1,1 0 1,0 1-1,-1-1 1,1 0-1,-1 0 1,1 0-1,-1 0 1,0 0-61,34-1-1107,8-3 1233,49 2-1,-75 2-49,-13 0-2,0 0 0,0 0 0,0 1 0,0-1 0,0 0 0,0 1 0,0 0 0,0-1 0,0 1 0,0 0 1,0 0-1,0 0 0,-1 0 0,1 0 0,0 1 0,-1-1 0,1 1 0,-1-1 0,1 1 0,-1-1 0,0 1 0,0 0 0,0-1 1,0 1-1,0 0 0,0 0 0,0 0 0,0 0 0,-1 0 0,1 0 0,-1 3 0,3 7 185,-2 1-1,1 0 1,-2-1 0,-1 15-1,1-9 95,-1-3-119,-1 0-1,0 0 1,-1 0 0,-1 0 0,0 0-1,-1-1 1,-1 0 0,0 0 0,-1 0-1,-1-1 1,0 0 0,0-1 0,-1 1-1,-1-2 1,-20 20 0,28-29-171,0-1-1,0 1 1,0-1 0,-1 0 0,1 0 0,-1 0 0,1 0-1,-1 0 1,1-1 0,-1 1 0,1-1 0,-1 1-1,1-1 1,-1 0 0,0 0 0,1 0 0,-4-1 0,-2 1-212,7-1-16,0-1 0,0 1 0,0 0 0,0-1-1,0 1 1,0-1 0,0 1 0,1-1 0,-1 1 0,1-1 0,-1 1-1,1-1 1,0 0 0,0 1 0,-1-1 0,1-2 0,0 3-24,0-61-9858,0 21 1878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4:05.5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0 2497,'0'0'13324,"-1"11"-11580,-5 33-50,2 0 0,2 0-1,2 1 1,2-1 0,9 55-1,-9-87-1570,0-1 0,1 1 0,0-1-1,1 0 1,0 0 0,1-1-1,0 1 1,8 11 0,-8-21-2185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4:05.9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0 1409,'0'0'9524,"1"23"-5442,3 327 5712,-5-262-8082,-2-36-1102,3-1 1,3 1-1,1-1 1,13 61 0,-14-101-591,0-1 1,1 0 0,-1 0 0,8 12 0,-10-20-35,0 0 0,0 0 0,1 0 0,-1 0-1,1 0 1,-1-1 0,1 1 0,0 0 0,-1-1 0,1 1 0,0-1 0,0 1 0,0-1 0,1 0 0,-1 0 0,0 0 0,0 0 0,0 0 0,1-1 0,-1 1 0,1-1 0,3 1 0,-3-1-106,-1 0 1,0 0 0,0 0-1,1 0 1,-1-1-1,0 1 1,0-1-1,0 1 1,1-1 0,-1 0-1,0 0 1,0 0-1,0 0 1,0 0 0,0 0-1,-1 0 1,1-1-1,2-1 1,-1-1-51,0 0-1,-1-1 1,1 1 0,-1-1 0,0 1-1,0-1 1,1-6 0,2-7-56,-1-1 1,-1 1-1,-1-1 1,0 0 0,-2-23-1,0 41 263,0 0 0,0-1-1,0 1 1,0 0 0,0 0 0,-1-1 0,1 1-1,0 0 1,-1 0 0,1-1 0,-1 1-1,0 0 1,1 0 0,-1 0 0,0 0 0,1 0-1,-1 0 1,0 0 0,0 0 0,0 0-1,0 0 1,0 0 0,0 1 0,0-1-1,-1 0 1,1 1 0,0-1 0,0 1 0,0-1-1,-1 1 1,1 0 0,0-1 0,0 1-1,-1 0 1,1 0 0,0 0 0,-1 0 0,1 0-1,-2 0 1,-1 1 113,0-1 0,-1 1-1,1-1 1,0 1 0,-1 1 0,1-1 0,0 0 0,0 1-1,0 0 1,-7 4 0,-85 81 1416,86-79-3045,18-17-3433,6-6 2021,20-26-3525,2-12-1932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4:06.4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12934,'0'0'14006,"1"6"-13427,0-3-542,-1 0 0,1 1 0,1-1 0,-1 0 0,0 0-1,1-1 1,-1 1 0,1 0 0,0 0 0,0-1 0,0 1 0,3 2-1,38 31 571,-6-6-220,-25-19-304,-2-1 0,1 2 1,-1-1-1,10 18 0,-16-22-50,0 1-1,0 0 1,-1-1-1,0 1 1,0 0-1,-1 0 1,0 1 0,-1-1-1,1 15 1,-1-8 108,-1 0 1,0 0-1,-1 0 1,-5 24-1,5-32-93,-2 0 0,1 0 0,-1 0 0,0-1 0,0 1 0,-1-1 0,0 0 0,0 0 0,0 0 0,-1 0 0,-9 8 0,5-6 19,0 0 1,0-1 0,-1 0-1,0-1 1,-13 7-1,40-19-99,0 1-1,1 0 0,0 1 0,0 1 1,0 1-1,23 0 0,-41 2 38,1 0 0,-1 0 0,1 0 1,-1 1-1,1-1 0,-1 0 0,0 0 0,1 0 0,-1 0 1,1 0-1,-1 1 0,1-1 0,-1 0 0,1 1 0,-1-1 1,0 0-1,1 0 0,-1 1 0,0-1 0,1 1 0,-1-1 0,0 0 1,0 1-1,1-1 0,-1 1 0,0-1 0,0 1 0,1-1 1,-1 1-1,0-1 0,0 0 0,0 1 0,0 0 0,0 21 256,0-11-139,-2 20 9,-2 1 0,-1-1 0,-1-1 0,-2 1 0,-14 35 0,-13 56 99,33-109-230,-17 91 0,18-112-212,0 1 0,0 0 0,-1 0 0,0 1 0,-4-8 1,2 1-1282,-11-22-5491,-4-12-4478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58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1 12710,'0'0'8166,"-10"31"-5650,-2 10-1589,-47 165 3042,43-146-2970,3 1 0,3 0 0,-4 107 0,15-166-1010,-1 0 0,0 0-1,0 0 1,1-1 0,-1 1-1,1 0 1,0 0 0,0 0-1,0 0 1,-1-1 0,1 1 0,1 0-1,-1-1 1,0 1 0,0-1-1,1 1 1,-1-1 0,1 0-1,-1 0 1,1 1 0,-1-1 0,1 0-1,0 0 1,0-1 0,-1 1-1,1 0 1,0 0 0,0-1-1,0 1 1,0-1 0,0 0 0,3 1-1,7 0-287,-1 0 0,1-1 0,-1 0 1,16-2-1,-21 0-185,0 1 1,0-1 0,0 0 0,0-1 0,-1 1 0,1-1-1,-1 0 1,0 0 0,0-1 0,0 0 0,0 1 0,0-2-1,-1 1 1,0 0 0,0-1 0,0 0 0,-1 0 0,4-6-1,20-35-6842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36:18.12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0 112,'202'1,"227"-3,-164-26,-162 13,134 0,-189 17,58 11,37 3,-123-14,0 1,-1 0,0 2,1 1,-2 0,22 10,-25-9,1 0,0-1,0-1,0-1,0 0,1-1,0-1,0 0,21-2,193-26,-203 21,0-1,-1-2,1 0,-2-2,1-1,39-23,-59 30,10-3,1 0,0 2,1 0,-1 1,30-3,25-6,-53 9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28.44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9588,'0'0'19849,"144"21"-18872,-114-14-321,6-7-208,-10 0-432,-6 0-16,-9 0-128,-1 0-832,0 0-1073,-10 14-2497,0 6-3858,0-6-6947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28.69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10389,'0'0'9703,"0"21"-6430,1 0-2490,0 8 424,1 1 1,9 43-1,41 162 172,-50-227-1276,1 8-3567,-1-24-2574,2-18 2007,10-27-9127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28.8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77 8660,'0'0'16792,"134"-21"-15688,-98 0-704,-6 8-400,6-1-112,-15 7-2065,-1 7-1809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29.02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1 236 11029,'0'0'17352,"118"-83"-16952,-87 49-400,5 6-160,-6 0-1809,-9-7-2945,-6 8-3138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29.41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34 7684,'0'0'11714,"23"-6"-9529,74-17-77,-92 22-1934,0-1 0,-1 2 0,1-1 1,0 0-1,-1 1 0,1 0 0,0 0 1,-1 1-1,1-1 0,0 1 0,-1 0 0,1 0 1,-1 0-1,1 1 0,-1 0 0,0 0 0,1 0 1,-1 0-1,0 1 0,0-1 0,-1 1 1,1 0-1,0 0 0,-1 0 0,0 1 0,0-1 1,0 1-1,0 0 0,-1 0 0,1 0 0,-1 0 1,0 0-1,0 1 0,2 5 0,1 9 94,0 1 0,-1-1 0,-1 1-1,-1-1 1,0 1 0,-2 21-1,0-16-106,1-10-82,0 1 0,-2 0 0,0-1 0,0 1 0,-2-1 0,0 0-1,0 0 1,-2 0 0,-6 16 0,7-23-59,0 0-1,1 0 0,-1 1 1,2-1-1,-1 1 0,1 0 1,-1 14-1,3-23-19,-1 0 0,1 0 0,0 0 0,0 1 0,0-1 0,0 0 0,0 0 0,0 0 0,0 1 0,0-1 0,0 0 0,0 0 0,0 0 0,0 1 0,0-1 0,0 0 0,0 0 0,0 0 0,0 1 0,0-1 0,0 0 0,0 0 0,0 0 0,0 1 0,1-1 0,-1 0 0,0 0 0,0 0 0,0 1 0,0-1 0,0 0 0,1 0 0,-1 0 0,0 0 0,0 0 0,0 0 0,0 1 0,1-1 0,-1 0 0,0 0 0,0 0 0,0 0 0,1 0 0,-1 0 0,0 0 0,0 0 0,0 0 0,1 0 0,-1 0 0,0 0 0,0 0 0,0 0 0,1 0 0,-1 0 0,0 0 0,1 0 0,0 0 0,9-1 0,-1 0 0,1-1 0,-1 1 0,0-2 0,0 1 0,0-1 0,0-1 0,14-7 0,70-48 0,-45 28 0,-48 31 0,11-7-46,-1 1-1,0-1 1,10-10 0,-18 14-47,1 1 1,-1-1 0,0 0 0,1 0-1,-1 0 1,-1 0 0,1-1 0,0 1 0,-1 0-1,1-1 1,-1 1 0,0-1 0,0 1-1,0-7 1,0-22-4283,-1 9-4984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4:01.4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0 4258,'0'0'19145,"-2"12"-17198,-5 82-86,4 0-1,10 107 0,9-109-1499,-16-91-361,0 1 0,0-1 0,0 0 0,0 0 0,0 1 1,0-1-1,0 0 0,1 0 0,-1 0 0,0 0 0,1 1 0,-1-1 1,1 0-1,0 0 0,-1 0 0,2 2 0,1-8-1283,-3 1-2391,0-80-8160,0 29-252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4:01.9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10 224,'0'0'12419,"25"-2"-8857,79-5-796,-101 6-2621,0 1 0,0 0-1,0 1 1,0-1 0,0 0-1,0 1 1,0 0-1,0-1 1,0 1 0,0 0-1,0 1 1,-1-1 0,1 0-1,3 3 1,-4-2-3,-1 0 0,1 0 0,-1 0 0,1 0 0,-1 0 0,0 0 0,0 0 0,1 0 0,-2 1 0,2 3 0,1 1 200,1 8 283,-1 1-1,0-1 1,-1 1-1,-1 0 1,0 0-1,-3 21 1,2-4-3,-2 1-360,0-1 0,-2 1 0,-2-1 0,-1 0 0,-17 47 0,-2 3-251,25-81-97,4-7-976,12-19 432,1 2 0,0 0 0,2 1 0,0 1-1,2 0 1,0 2 0,1 0 0,27-17-1,-42 31 491,0 1-1,0 0 0,1 0 1,-1 1-1,1-1 0,0 2 1,0-1-1,-1 1 0,1 0 1,0 0-1,0 1 0,0-1 0,0 2 1,0-1-1,0 1 0,14 3 1,-10 0 368,1 0 1,-1 1 0,0 0-1,-1 1 1,1 0 0,-1 1 0,0 0-1,15 14 1,-21-17-87,-1 0 1,1-1-1,0 1 0,0-1 1,0 0-1,1 0 0,-1-1 1,1 1-1,0-1 0,-1 0 1,1 0-1,0 0 0,0-1 1,0 0-1,0 0 0,0 0 1,1-1-1,-1 1 0,7-1 1,-10-1-128,-1 1 1,0 0 0,1-1 0,-1 1 0,0 0 0,0-1 0,0 1 0,0-1 0,1 0 0,-1 1 0,0-1-1,0 0 1,0 0 0,0 0 0,0 0 0,-1 0 0,1 0 0,0 0 0,0 0 0,-1 0 0,1 0 0,0 0-1,-1 0 1,1-1 0,-1 1 0,0 0 0,1 0 0,-1-3 0,5-41 315,-4 24-268,-1 10 12,0 1 0,0-1 0,-1 0 0,-4-18-1,4 25-12,0 1-1,-1-1 1,1 0-1,-1 1 0,0-1 1,0 1-1,-1 0 0,1 0 1,-1 0-1,1 0 0,-1 0 1,0 0-1,0 1 1,0-1-1,0 1 0,-7-4 1,5 4 17,0 0 0,0 0 1,-1 0-1,1 0 0,0 1 1,-1 0-1,1 0 0,-1 1 0,1 0 1,-1-1-1,1 2 0,-1-1 1,1 1-1,-1 0 0,1 0 1,-1 0-1,1 1 0,0 0 1,0 0-1,0 0 0,0 1 1,0-1-1,0 1 0,1 0 0,-7 6 1,2-2-119,1 0 1,0 1-1,0 0 1,0 0 0,1 1-1,1 0 1,-1 0-1,1 1 1,1 0-1,0 0 1,-7 19-1,11-23-1045,-1-1 0,1 0 0,1 1 0,-1-1 0,1 11 0,0-10-863,3 2-4419,14-1-2307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43.9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453 6 2113,'0'0'12835,"0"0"-12793,0 0-1,0 0 0,0-1 0,0 1 1,0 0-1,0 0 0,0 0 1,0 0-1,0-1 0,0 1 1,0 0-1,0 0 0,0 0 1,0 0-1,0-1 0,-1 1 1,1 0-1,0 0 0,0 0 1,0 0-1,0-1 0,0 1 1,0 0-1,0 0 0,0 0 1,-1 0-1,1 0 0,0 0 1,0 0-1,0-1 0,0 1 1,-1 0-1,1 0 0,0 0 1,0 0-1,0 0 0,0 0 1,-1 0-1,1 0 0,0 0 1,0 0-1,0 0 0,0 0 1,-1 0-1,1 0 0,0 0 1,0 0-1,0 0 0,0 0 1,-1 0-1,1 0 0,0 0 1,-3 5-32,-1 0 0,2 0 0,-1 0 0,1 0 0,-1 1 0,2-1 0,-1 1 1,0-1-1,0 8 0,-4 11-119,-44 189-2699,24-89 1088,25-120 1666,-56 214-3677,42-173 2478,-1 0 0,-40 72-1,53-112 1183,-12 25-179,-2 0 1,-2-1-1,0-2 0,-40 45 0,52-65 478,1 1 1,0 0-1,1 0 1,0 0-1,0 0 1,1 1 0,0 0-1,0 0 1,1 0-1,1 0 1,-1 1-1,-1 16 1,1 4 386,1 0 1,2 37-1,0-44 787,0-70-1496,35 46-375,-6-1 335,44-7 1,-43 5 100,46-2-1,40 8-43,135-5-641,-167-6 649,68-2-67,-137 10 135,0 0 0,0-2 0,-1 1 0,20-7 0,-23 6 8,29 1 332,-39 2 205,-1-1-469,0 0-1,0 0 1,0 0-1,0 0 1,0 0-1,0 0 0,0-1 1,0 1-1,0 0 1,0 0-1,-1 0 1,1 0-1,0 0 1,-1 0-1,1 0 0,-1 0 1,1 0-1,-1 0 1,1 0-1,-2-1 1,-16-22 1869,11 16-1591,-20-33-449,1-2 1,-34-80-1,37 71-57,-53-85 1,35 76-427,4-2 0,2-1 0,-50-134 0,77 173 25,6 16-27,-1 0 0,0 1-1,0-1 1,-1 0-1,-9-14 1,7 10-1593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45.3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 6851,'0'0'17288,"41"-21"-16087,-16 21-545,1 0-496,0 0-96,-6 0-64,1 0-576,-1 0-1377,-15 0-2593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58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1 130 15543,'0'0'8836,"9"-12"-8326,0 1-362,8-11 191,1 2 0,39-37 1,-56 56-332,-1 0 0,0 1 0,1-1 1,0 1-1,-1-1 0,1 1 0,-1-1 0,1 1 1,-1 0-1,1-1 0,0 1 0,-1 0 1,1-1-1,0 1 0,-1 0 0,1 0 1,0 0-1,0-1 0,-1 1 0,1 0 1,0 0-1,0 0 0,-1 0 0,1 0 0,0 0 1,-1 1-1,1-1 0,0 0 0,0 0 1,5 18 625,-3-3-307,5 13 525,-1 1 1,-2-1-1,3 45 0,-6 86-1429,-2-106-11,0-53 531,0 0 0,0 0 0,0 0-1,0 0 1,0 0 0,0 0 0,0 1 0,0-1 0,0 0 0,0 0 0,0 0 0,0 0-1,0 0 1,0 0 0,0 0 0,0 1 0,0-1 0,0 0 0,0 0 0,0 0 0,0 0 0,1 0-1,-1 0 1,0 0 0,0 0 0,0 1 0,0-1 0,0 0 0,0 0 0,0 0 0,0 0-1,0 0 1,1 0 0,-1 0 0,0 0 0,0 0 0,0 0 0,0 0 0,0 0 0,0 0 0,0 0-1,1 0 1,-1 0 0,0 0 0,0 0 0,0 0 0,0 0 0,0 0 0,0 0 0,1 0-1,-1 0 1,0 0 0,0 0 0,0 0 0,0 0 0,0 0 0,0 0 0,0 0 0,1 0 0,-1 0-1,0 0 1,0-1 0,6-5-1889,11-32-4270,6-21-2679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45.7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88 0 10645,'0'0'8740,"14"24"-5768,0-1-2373,7 14 336,3 0 0,35 42 0,-34-50-300,21 36 0,-38-52-515,-1-1 1,0 1 0,-1 0 0,0 1 0,-1 0 0,3 14 0,-8-26-95,1 1 1,0 0 0,-1 0-1,1-1 1,-1 1-1,0 0 1,0 0-1,0 0 1,0-1 0,-1 1-1,1 0 1,-1 0-1,1-1 1,-1 1 0,0 0-1,0-1 1,0 1-1,-1-1 1,1 1 0,-1-1-1,1 0 1,-1 1-1,0-1 1,0 0 0,0 0-1,0 0 1,-2 1-1,-2 0 10,1 0-1,-1 0 0,0-1 1,1 0-1,-1-1 0,0 1 1,0-1-1,0 0 0,0 0 1,0-1-1,-8 0 0,-4 0 100,0 0-1,0-2 0,1 0 0,-1 0 1,-17-7-1,28 7-237,1 0-1,0 0 1,0-1-1,0 0 1,0-1-1,0 1 1,1-1 0,-1 0-1,1-1 1,0 1-1,1-1 1,-1 0 0,1 0-1,0-1 1,0 1-1,-5-10 1,6 8-649,0 0 1,1 0-1,0 1 1,0-2-1,0 1 1,1-7-1,-2-46-9506,3 19-347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45.9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 8244,'0'0'13094,"149"0"-12054,-113 0-351,0 0-561,-5 0-96,-6-7-32,-9 7-1057,-1 0-720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46.0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49 8564,'0'0'15847,"102"0"-14742,-66 0-641,0 0-464,-5-7-176,-5-7-1857,-6 0-2273,1 0-3602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47.2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9989,'0'0'13179,"11"0"-12843,-4 0-160,0 1 0,0-1 1,0 1-1,0 1 0,0 0 0,0-1 1,-1 2-1,1-1 0,-1 1 0,1 0 0,-1 1 1,0-1-1,0 1 0,0 0 0,-1 1 0,0 0 1,1-1-1,-2 2 0,1-1 0,0 0 0,3 8 1,-3-5 58,-1-1 0,0 1 0,-1 0 1,0 0-1,0 1 0,-1-1 1,0 1-1,1 11 0,-1 7 351,-1 35 1,-1-36-316,0-23-252,1 0-1,-1 0 1,0 0-1,0 0 1,-1 0 0,1 0-1,0 0 1,-1 0-1,0 0 1,0 0-1,0 0 1,0 0 0,0 0-1,-1-1 1,1 1-1,-1 0 1,0-1-1,0 0 1,1 1 0,-2-1-1,1 0 1,0 0-1,0 0 1,-4 2-1,17-2-769,10-5 470,21-11 222,-33 10 65,0 1 0,0 0 0,0 1 1,1 0-1,-1 0 0,15 0 0,-12 2-15,17 2-100,-28-1 112,0 0-1,0-1 1,0 1 0,-1 0-1,1-1 1,0 1 0,-1 0-1,1 0 1,0 0 0,-1-1 0,1 1-1,-1 0 1,1 0 0,-1 0-1,1 0 1,-1 0 0,0 0-1,0 0 1,1 0 0,-1 0-1,0 0 1,0 0 0,0 0-1,0 0 1,0 2 0,0 4 77,0 0 1,0 0 0,0 1-1,-1-2 1,0 1 0,0 0-1,-1 0 1,1 0-1,-2 0 1,1-1 0,-1 1-1,0-1 1,-7 12-1,-127 179 1249,115-169-1329,19-27-136,-4-36-9428,-3 14 2008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52.9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129 411 4226,'0'0'12622,"9"-26"-9962,1 0-2078,-2 6-227,0 0-1,-2-1 0,0 1 0,-2-1 1,0 0-1,1-31 0,-5-62 1501,0 111-1746,0 0 1,-1-1-1,1 1 1,-1 0-1,0 0 1,0 1-1,0-1 1,0 0-1,0 0 1,-1 0-1,1 1 1,-1-1-1,0 0 1,1 1-1,-1 0 1,-1-1 0,1 1-1,0 0 1,0 0-1,-1 0 1,1 1-1,-1-1 1,0 0-1,1 1 1,-1 0-1,0 0 1,0-1-1,0 2 1,0-1-1,0 0 1,0 1-1,0-1 1,0 1 0,0 0-1,0 0 1,0 0-1,0 0 1,-1 1-1,1-1 1,0 1-1,0 0 1,1 0-1,-1 0 1,0 0-1,0 0 1,0 1-1,1-1 1,-1 1-1,0 0 1,1 0 0,0 0-1,-1 0 1,1 0-1,-3 4 1,-3 8-85,0 1 0,1 0 1,0 0-1,2 0 0,0 1 1,0 0-1,2 0 0,-4 26 1,0 138 67,7-152-81,0-26-20,0-1 1,0 1-1,1 0 0,-1-1 0,0 1 1,1 0-1,-1-1 0,1 1 1,-1-1-1,1 1 0,0-1 0,0 1 1,0-1-1,0 0 0,0 1 0,0-1 1,0 0-1,0 0 0,0 1 1,0-1-1,1 0 0,-1 0 0,0 0 1,1-1-1,-1 1 0,1 0 0,-1-1 1,1 1-1,-1 0 0,1-1 1,0 0-1,-1 1 0,1-1 0,2 0 1,6 1-73,0-1 0,1 0 1,-1 0-1,14-4 0,-19 4 31,8-3-25,-1 0 1,1-1-1,-1 0 0,0-1 0,-1-1 0,1 0 0,-1 0 0,0-1 0,16-13 0,38-22-641,-64 41 704,-1 1 0,0 0 0,1 0 0,-1 0-1,0 0 1,1-1 0,-1 1 0,0 0-1,1 0 1,-1 0 0,0 0 0,1 0 0,-1 0-1,0 0 1,1 0 0,-1 0 0,0 0 0,1 0-1,-1 0 1,1 0 0,-1 0 0,0 1-1,1-1 1,-1 0 0,0 0 0,1 0 0,-1 0-1,0 1 1,0-1 0,1 0 0,-1 0 0,0 1-1,1-1 1,5 16-159,-3 28 226,-3-34 13,0 392 2590,-10-321-2403,6-60-413,-2 44 0,6-64-822,0-10-3730,0 3 3519,1-1 0,0 0 0,0 1 0,1-1 0,-1 1 0,4-9-1,0 2-776,10-35-5261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53.1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4514,'0'0'12438,"0"160"-10245,0-105-352,11 0 208,14-20-433,11 0-351,10-15-497,1-6-304,4 0-352,-5-14-112,-5 0-32,-5 0-704,-15 0-817,-6 0-1120,-10-34-1937,-5-1-1377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53.2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93 0 2593,'0'0'19609,"-52"166"-16792,42-103-656,0-8-816,0-6-833,4-8-512,1-13-112,5-7-1585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53.6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0 8964,'0'0'9132,"0"24"-6619,-1 5-1908,0 1 118,1 0-1,1 0 1,8 41-1,-1-39 405,2-1 0,2 0 0,30 58-1,-35-74-916,-3-11-191,-3-4-395,-1-16-12817,0-10 6358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53.9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11573,'0'0'9124,"0"145"-6322,0-75-321,0 6-768,0-14-849,5-13-576,0-22-288,0-6-16,0-21-448,-5-21-8628,0-6-128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54.1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1 118 6883,'0'0'11157,"138"-62"-8532,-76 41-111,4 0-1394,-4 8-768,-11 13-320,-10 0-32,-15 0-1648,-11 0-1458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58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1905,'0'0'14084,"10"19"-9842,4 11-2900,-2-6-62,0 0 1,24 32-1,-20-32-825,-1-1 0,0 2 0,-2 0-1,-1 1 1,-1 0 0,-1 0 0,-2 1-1,0 1 1,-2-1 0,4 42 0,-7-28-5,-2 1 0,-5 50 0,3-86-402,-1 0 0,0 0 0,0-1 0,0 1 0,-1-1 1,0 0-1,0 0 0,-1 0 0,1 0 0,-1 0 0,0-1 1,0 1-1,-1-1 0,1 0 0,-8 4 0,-19 23-106,29-29-83,0 1 0,1-1-1,-1 1 1,0-1 0,-1 0 0,1 0 0,0 0 0,0 0-1,-1 0 1,1 0 0,-1-1 0,0 1 0,1-1 0,-1 0-1,0 0 1,0 0 0,0 0 0,0 0 0,0-1 0,0 1-1,0-1 1,-5 0 0,-5-3-4763,11-14-5274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54.3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1 8580,'0'0'14809,"-6"22"-12930,-4 7-1479,-4 33 0,13-60-382,1 1 0,0-1 0,0 0 0,0 1 0,1-1 1,-1 1-1,0-1 0,1 0 0,0 1 0,-1-1 0,1 0 0,0 0 0,0 1 0,0-1 0,1 0 0,-1 0 1,0 0-1,1 0 0,-1-1 0,1 1 0,0 0 0,0-1 0,0 1 0,-1-1 0,1 1 0,1-1 1,-1 0-1,0 0 0,0 0 0,0 0 0,1 0 0,-1 0 0,3 0 0,-2 0 10,101 32 304,-37-14-205,-34-9-95,-2 0-14,30 12 0,-53-19-3,-1 1-1,0 0 1,0 0-1,0 0 1,-1 1-1,0 0 1,0 0-1,0 0 1,8 10-1,-14-15 4,1 1 0,-1-1 0,0 1 0,1 0-1,-1-1 1,0 1 0,1-1 0,-1 1 0,0-1 0,0 1 0,1 0 0,-1-1-1,0 1 1,0 0 0,0-1 0,0 1 0,0-1 0,0 1 0,0 0-1,0-1 1,0 1 0,0 0 0,-1-1 0,1 1 0,0-1 0,0 1-1,-1 0 1,1-1 0,0 1 0,0-1 0,-1 1 0,1-1 0,-1 1-1,1-1 1,-1 1 0,0 0 0,-21 11 400,16-9-400,-17 8-112,0 0 0,-1-2 1,0 0-1,0-2 0,-1-1 1,0-1-1,0 0 0,-40 0 1,52-4-1040,11-1 697,0 0 1,0 0-1,-1 0 1,1 0 0,0 0-1,0 0 1,-1-1-1,1 1 1,-3-2 0,4 2-43,0-1 0,0 1 1,1-1-1,-1 1 1,0-1-1,1 1 0,-1-1 1,1 0-1,-1 1 1,1-1-1,-1 0 0,1 0 1,-1 1-1,1-1 1,0 0-1,-1 0 0,1-1 1,-5-18-12196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54.8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0 7331,'0'0'15319,"-26"159"-12357,26-89-705,0-8-865,0 0-495,0 1-449,-5-15-336,5-6-112,0-21 0,0-15-608,0-33-9253,0-8 2706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55.3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4994,'0'0'19049,"25"13"-17229,2 0-1216,46 33 0,-70-44-552,0 1 0,0 0 0,0 1 0,-1-1 0,1 0 0,-1 1 0,0-1 0,0 1 0,0 0 0,0 0 0,-1 0 0,0 0 0,0 0 0,0 0 0,0 0 0,0 0 0,-1 0 0,0 0 0,0 1 0,0-1 0,0 0 0,-1 0 0,0 6 0,-1 10 71,3 1-92,-2-1 1,0 1-1,-1-1 0,-1 1 0,-1-1 0,-1 0 0,0 0 0,-11 22 0,7-21-60,7-14-31,-1 0 0,1 0 0,-2 0 1,1-1-1,-1 0 0,0 1 1,0-1-1,0-1 0,-6 7 1,8-11-139,2-4 11,0 1 85,0-1 0,1 0 0,-1 1 0,1-1 0,0 1 0,-1-1 0,1 0 0,0 1 0,1 0 0,-1-1 1,0 1-1,1 0 0,1-3 0,28-31-399,-23 28 250,24-25-883,2 2 0,1 1 0,62-40 0,-90 65 1103,0 1 0,0 0 0,0 0 0,0 1-1,0 0 1,1 0 0,0 0 0,-1 1 0,1 1-1,0-1 1,0 1 0,15 0 0,-20 1 81,0 0 0,-1 1 1,1-1-1,0 1 0,-1 0 1,1 0-1,-1 0 0,1 0 0,-1 0 1,0 0-1,1 1 0,-1-1 1,0 1-1,0 0 0,0-1 0,0 1 1,0 0-1,0 0 0,-1 0 1,4 5-1,2 6 713,0 0 0,11 26 1,-14-28-179,0 0-1,2-1 1,6 12 0,-11-20-559,0 0 1,1-1-1,-1 1 1,0 0-1,1-1 1,-1 1-1,1-1 1,0 1-1,-1-1 1,1 0-1,0 0 0,0 0 1,0 0-1,0 0 1,0 0-1,2 0 1,-3-1-15,0 0 0,0 0 0,0 0 0,1 0 0,-1 0 0,0-1 0,0 1 0,0 0 0,0-1 0,0 1 0,0 0 0,0-1 0,0 0 0,0 1 0,-1-1 0,1 1 0,0-1 0,0 0 0,0 0 0,-1 0 0,1 1 0,1-3 0,1-3 11,1-1-1,-1 0 0,0 1 0,0-2 1,-1 1-1,0 0 0,2-11 0,0-7-95,-1 1-1,0-1 1,-2 0-1,-3-38 0,1 60 80,1 1 0,-1-1 0,0 0 0,1 0 0,-1 1 0,0-1 0,0 1 0,-1-1 0,1 1 0,-1 0 0,1-1-1,-1 1 1,1 0 0,-1 0 0,0 0 0,0 0 0,0 0 0,-1 1 0,1-1 0,0 0 0,-1 1 0,1 0 0,0 0 0,-1-1 0,-4 0 0,4 1 64,-1 1 0,0-1 0,0 0 0,0 1 0,0 0 0,1 0 0,-1 0 0,0 1 0,0-1 0,0 1 1,1 0-1,-1 0 0,0 0 0,1 1 0,-1-1 0,1 1 0,-1 0 0,-5 4 0,-2 3 85,0 1 0,1 0 0,0 1 1,-9 12-1,11-13-441,0 0-1,0 0 1,-2 0 0,1-2 0,-1 1 0,-18 11 0,27-19-256,-1 0 1,1 0-1,-1 0 0,0 0 0,0 0 1,1-1-1,-1 1 0,0-1 0,0 0 1,1 1-1,-1-1 0,0 0 0,0 0 1,0 0-1,0 0 0,-2-1 1,-16-4-7444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55.7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355 0 1601,'0'0'12910,"-4"20"-11422,-1 0-1091,-43 171 4011,-18 46-2942,-21 55-2150,-46 105-1242,129-377 927,0 0 0,2 0 0,0 0 0,2 40 1,1-29-1785,-1-29 1830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56.1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84 1105,'0'0'11298,"1"-2"-11157,0 1 0,0 0 0,-1 0 0,1 0 0,1 0 0,-1 0 0,0 0 0,0 1 0,0-1 0,0 0 0,1 1 0,-1-1 0,2 0 0,31-4 413,0 1-1,0 2 0,54 3 1,-23 1-127,288 19-194,-315-16-426,-7-1-515,32 0 0,-62-3 610,0-1-1,0 0 1,1 0 0,-1 0 0,0 0-1,1 0 1,-1-1 0,0 1 0,0 0-1,0-1 1,1 1 0,-1 0-1,0-1 1,0 1 0,0-1 0,0 0-1,0 1 1,0-1 0,0 0 0,0 0-1,0 0 1,0 0 0,0 0 0,0 0-1,0-1 1,0-1-351,0 0-1,0 0 1,-1 0-1,1 0 1,-1-1-1,0 1 1,0 0-1,0-4 1,0 2-93,0-42-5461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56.5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2209,'0'0'9895,"4"16"-7664,-3-11-2065,7 24 895,1 0 1,22 47-1,148 348 2093,-89-199-3090,-72-182-303,1-1-1,41 64 1,-31-74-246,-25-28 312,1 0-1,-1 0 1,-1 0-1,1 1 1,-1-1-1,0 1 1,4 6-1,4 15-1685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57.9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6787,'0'0'16448,"0"26"-14954,2 89-270,-1-96-932,1 1-1,1-1 0,1 0 1,7 23-1,3 11 258,-7-11-91,10 50 176,-16-89-880,-1-78-10735,0 53 5323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58.3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8132,'0'0'16527,"15"4"-15825,23 8 72,38 18-1,-63-24-639,0 0-1,-1 1 0,1 0 1,-1 1-1,-1 0 1,0 1-1,19 18 0,-27-21-101,0 0-1,-1 0 0,1 0 1,-1 0-1,0 0 0,-1 0 0,1 0 1,-1 1-1,0-1 0,-1 0 1,0 1-1,0-1 0,0 1 0,-1-1 1,0 0-1,0 1 0,0-1 1,-1 0-1,0 0 0,0 0 0,-5 9 1,1-8-30,0 1 1,0-1-1,0 0 1,-1 0-1,-1-1 1,1 0-1,-1-1 1,0 1 0,0-1-1,-10 4 1,-21 15-207,38-23 184,0 1 1,1-1 0,0 1-1,-1-1 1,1 1-1,0-1 1,-1 1 0,1-1-1,0 1 1,0-1 0,1 1-1,-1-1 1,0 1-1,0 0 1,1-1 0,-1 1-1,1-1 1,0 3 0,1-2 29,0 1 1,0-1-1,1 1 1,-1-1-1,0 0 1,1 0 0,-1 0-1,1-1 1,0 1-1,0-1 1,0 1-1,-1-1 1,1 0 0,0 0-1,0 0 1,1 0-1,-1-1 1,0 1 0,0-1-1,0 0 1,0 0-1,0 0 1,1 0-1,-1 0 1,0-1 0,0 0-1,3 0 1,3-1-173,0-1 1,0 1 0,0-1-1,-1-1 1,1 1-1,-1-2 1,0 1-1,-1-1 1,9-6 0,18-21-3325,-2-1 1,35-45 0,4-16-8571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58.7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131 0 8180,'0'0'16783,"-21"11"-15665,-65 35-400,85-45-691,-1 0 0,0 0 0,1 0 1,-1 0-1,1 0 0,0 1 0,-1-1 0,1 1 0,0-1 0,0 1 1,-1-1-1,1 1 0,1 0 0,-1-1 0,0 1 0,0 0 0,1 0 1,-1 0-1,1 0 0,-1 0 0,1-1 0,0 1 0,0 0 0,0 0 1,0 0-1,0 0 0,0 0 0,1 4 0,0 5 90,-1-5-88,1 0 0,0-1-1,0 1 1,1-1 0,-1 1-1,1-1 1,0 1-1,0-1 1,1 0 0,6 9-1,41 50 149,-17-24-42,-6 1-40,-2 0 0,-2 1-1,23 59 1,-42-91-55,0 0 1,-1 0-1,-1 0 0,0 1 1,0-1-1,-1 1 0,0-1 1,-2 16-1,1-25-20,0 1 0,0 0 0,-1-1-1,1 1 1,-1-1 0,0 1 0,1-1 0,-1 1 0,0-1 0,0 1 0,0-1-1,0 0 1,0 0 0,0 1 0,0-1 0,0 0 0,0 0 0,-1 0 0,1 0 0,0 0-1,-1 0 1,1-1 0,-1 1 0,1 0 0,-1-1 0,1 1 0,-3 0 0,-3 1 64,0-1 1,-1 1 0,1-1-1,0 0 1,-8-1-1,14 0-66,-1 0 0,1-1 0,-1 1 0,1-1-1,0 1 1,-1-1 0,1 1 0,0-1 0,0 0-1,-1 0 1,1 0 0,0 1 0,0-1 0,0 0-1,0-1 1,0 1 0,0 0 0,0 0 0,0 0-1,1 0 1,-1-1 0,0 1 0,1 0 0,-1-1-1,1 1 1,-1 0 0,1-1 0,0 1 0,0-1-1,-1-2 1,-2-6 68,-4-18-28,0-2 0,2 1 0,0-1 0,3 1 1,0-1-1,2 0 0,1 0 0,7-39 0,-7 61-70,0 0-1,1 0 1,0 0-1,0 0 1,1 1-1,0-1 1,0 1-1,0-1 1,1 1-1,1 1 1,-1-1-1,9-9 1,-5 8-1237,0 1 1,1 0-1,0 0 0,19-10 0,6-2-5514,-3-2-3954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59.1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6515,'0'0'13041,"1"22"-10763,-1-2-1728,0 2 128,2 0-1,0 0 1,1 0-1,9 34 1,0-15 569,-5-13-524,1-1-1,2 0 1,14 29 0,-24-55-752,0-1-1,0 0 1,1 0 0,-1 0 0,0 1 0,0-1 0,0 0 0,0 0-1,0 0 1,1 0 0,-1 1 0,0-1 0,0 0 0,0 0-1,1 0 1,-1 0 0,0 0 0,0 0 0,0 0 0,1 0 0,-1 1-1,0-1 1,0 0 0,1 0 0,-1 0 0,0 0 0,0 0 0,0 0-1,1 0 1,-1 0 0,0 0 0,0 0 0,1-1 0,-1 1 0,0 0-1,0 0 1,0 0 0,1 0 0,-1 0 0,0 0 0,0 0-1,0-1 1,1 1 0,-1 0 0,0 0 0,0 0 0,0 0 0,0-1-1,1 1 1,-1 0 0,0 0 0,0 0 0,0-1 0,0 1 0,0 0-1,0 0 1,0 0 0,0-1 0,0 1 0,0 0 0,0 0 0,0-1-1,11-28-2059,5-45-3259,-6 8-1538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02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44 2625,'0'0'27322,"-11"0"-24838,69-3-2372,0-2 0,71-15 0,-103 15-112,0 0 0,-1 2 0,2 1 0,-1 1 0,36 4 0,-60-2 0,0-1 0,0 1 0,0-1 0,0 1 0,0 0 0,0 0 0,0 0 0,0 0 0,0 0 0,0 0 0,0 1 0,-1-1 0,1 0 0,0 1 0,-1 0 0,1-1 0,-1 1 0,0 0 0,0 0 0,0 0 0,0 0 0,0 0 0,0 0 0,0 0 0,0 0 0,-1 0 0,1 4 0,1 6 0,0 1 0,-1 0 0,-2 23 0,1-15 0,0-15-7,0 1 1,-1-1-1,0 0 0,0 1 1,-1-1-1,0 0 1,0 1-1,0-1 0,-5 9 1,-2-1-101,1-1-1,-17 19 1,-1 1-239,25-33 264,1 1 0,-1-1-1,1 1 1,0-1 0,-1 1-1,1-1 1,-1 1-1,1-1 1,-1 1 0,1-1-1,-1 1 1,0-1 0,1 0-1,-1 0 1,1 1 0,-1-1-1,0 0 1,1 0 0,-2 1-1,-4-1-4642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59.4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6003,'0'0'8969,"23"-1"-5050,77-2-805,-95 3-2942,-1 0 0,1 1 0,0-1 0,0 1 0,-1 0 0,1 0 1,-1 1-1,1 0 0,-1-1 0,1 1 0,-1 1 0,0-1 0,0 0 0,0 1 1,0 0-1,-1 0 0,1 0 0,-1 1 0,1-1 0,-1 1 0,0 0 1,-1-1-1,1 2 0,-1-1 0,1 0 0,-1 0 0,2 7 0,0 6 131,0-1 0,-1 1 0,0 0 0,-2-1 0,0 33 0,-1-37-223,-1 0 0,0 1-1,0-1 1,-1 0-1,-1 0 1,0-1-1,-1 1 1,0-1-1,0 1 1,-8 11 0,-5 10 33,-1 0-35,-33 51 0,49-82 5,23-10-195,-15 5 115,0-1 0,0 0 0,0 0-1,-1 0 1,0-1 0,0 0 0,0 0 0,-1-1 0,1 1 0,3-8 0,38-69-1373,-36 62 496,26-55-3792,0-7-3071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6:59.8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10757,'0'0'11867,"14"21"-8671,50 65-942,-56-77-1893,0 0 1,1 0-1,0-1 0,15 10 0,-21-16-321,1 0 0,-1 0-1,0 1 1,0-1 0,0 0 0,0 1-1,-1 0 1,1 0 0,-1 0 0,1 0 0,-1 0-1,0 0 1,0 0 0,-1 1 0,1-1 0,-1 1-1,1 0 1,-1-1 0,0 1 0,1 6-1,-2-5-5,1 0-1,-1 0 0,0 0 0,0-1 0,-1 1 0,1 0 0,-1 0 0,0-1 0,0 1 0,0 0 0,-1-1 1,-3 7-1,2-6-21,-1 1 0,0-1 1,-1 0-1,1 0 1,-1-1-1,0 0 0,0 1 1,-10 5-1,12-8-50,1-1 8,0 0 0,-1 1 0,1-1 1,0 1-1,0-1 0,0 1 0,0 0 0,0 0 0,0 0 0,0 0 0,0 0 0,-1 4 0,5-5-35,-1 1 0,1-1 0,0 0 1,0 0-1,0 0 0,-1 0 0,1 0 0,0 0 0,0 0 0,0-1 0,1 1 0,1-1 0,0 2-19,29 6-57,-26-7 140,-1 0-1,1 1 0,-1-1 0,12 6 0,-16-5 8,1-1 1,-1 1-1,0 0 0,0-1 0,0 1 0,0 0 0,0 0 1,0 0-1,0 1 0,0-1 0,-1 0 0,0 1 0,1-1 1,-1 1-1,2 3 0,1 12 170,0-1-1,-1 1 1,-1 0-1,0 0 1,-2 33-1,0-41-107,-1-2-35,1 0 0,-1-1 0,-1 1 0,0-1 0,0 1 0,0-1 0,-1 0 0,0 0 0,-1 0 0,1 0 0,-1 0 0,-1-1 1,1 0-1,-1 0 0,0 0 0,0 0 0,-1-1 0,0 0 0,-6 5 0,9-9-226,0-1 0,0 1 0,0-1 0,0 1 0,-1-1-1,1 0 1,0 0 0,0-1 0,0 1 0,0-1 0,0 1 0,-4-2 0,4 0-475,-1-1 1,1 1 0,0 0-1,0-1 1,0 0 0,0 0-1,1 0 1,-1 0 0,1 0-1,0 0 1,0-1 0,0 1-1,-2-7 1,3 9 427,-20-39-8975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00.5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1 816,'-1'-1'21036,"1"1"-21001,0 0 0,-1 0 0,1 0 0,0 0 0,0 0 0,-1 0 0,1 0 0,0 0 0,0 0 0,-1 0 0,1 0 0,0 0 0,0 0 0,-1 1 0,1-1-1,0 0 1,0 0 0,-1 0 0,1 0 0,0 0 0,0 0 0,0 0 0,-1 1 0,1-1 0,0 0 0,0 0 0,0 0 0,0 1 0,-1-1 0,1 0 0,0 0 0,0 0 0,0 1 0,0-1 0,0 0 0,0 0 0,0 1 0,0-1 0,0 0 0,0 0 0,0 1 0,0-1 0,0 0 0,0 0 0,0 1 0,0-1 0,-2 10 542,1-1 0,0 0 0,1 1 0,1 12 0,0 5 169,-1-2-135,5 153 2255,-2-149-2561,1 0 1,1 0 0,2-1-1,11 32 1,-17-57-303,-1-2-4,0 0 0,0 0 0,1 0 1,-1 0-1,0 0 0,1 0 0,-1 0 1,1 0-1,-1 0 0,1-1 0,-1 1 1,1 0-1,0 0 0,-1 0 0,1-1 1,0 1-1,0 0 0,-1-1 0,1 1 0,2 0 1,-3-1-88,0-22-3973,1 1 1030,0-1 1,2 0-1,9-39 0,2 1-3500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00.9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8548,'0'0'11483,"3"20"-9579,19 265 3757,15 112-1168,-36-391-4466,0 7 32,2 0 0,-1-1 0,2 1-1,-1 0 1,11 19 0,-13-28-63,1-1-1,1-1 1,-1 1-1,0 0 1,1-1-1,-1 1 1,1-1-1,0 1 0,0-1 1,0 0-1,0 0 1,0-1-1,0 1 1,1-1-1,-1 1 1,0-1-1,1 0 1,-1 0-1,1-1 1,-1 1-1,1-1 1,-1 0-1,1 0 1,4 0-1,-6 0 4,0-1 1,1 0-1,-1 1 0,0-1 1,0 0-1,1 0 0,-1-1 0,0 1 1,0 0-1,0-1 0,-1 1 1,1-1-1,0 1 0,0-1 0,-1 0 1,1 0-1,-1 0 0,0 0 1,1 0-1,-1 0 0,0 0 0,0 0 1,0 0-1,0-3 0,4-8 6,-1 1-1,0-1 1,1-13-1,-2 14 29,-1 0 0,-1 0 0,0 0 0,-1-1 0,-2-22 0,2 32-27,-1 0 0,1 1 0,-1-1 1,1 1-1,-1-1 0,0 1 1,0-1-1,0 1 0,-1 0 0,1-1 1,0 1-1,-1 0 0,0 0 0,1 0 1,-1 0-1,0 0 0,0 0 1,0 1-1,0-1 0,0 0 0,-1 1 1,1 0-1,0 0 0,-1-1 1,1 2-1,-1-1 0,1 0 0,-1 0 1,1 1-1,-1-1 0,0 1 0,1 0 1,-6 0-1,1-1-8,-1 1-1,0 0 1,0 1 0,0 0-1,1 0 1,-1 1-1,0 0 1,-12 4 0,16-5-513,8-14-15551,-3 10 16415,13-22-10700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01.5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7924,'0'0'20855,"23"4"-19212,72 19-699,-93-22-909,1 0-1,-1 0 0,0 0 0,0 0 1,0 0-1,1 0 0,-1 1 0,0-1 1,-1 1-1,1-1 0,0 1 0,0 0 0,-1 0 1,1 0-1,-1 0 0,1 0 0,-1 0 1,0 0-1,0 0 0,0 0 0,0 1 1,0-1-1,-1 0 0,1 1 0,0-1 1,-1 1-1,0-1 0,0 1 0,0-1 1,0 0-1,0 1 0,-1 3 0,1 6 82,2 33-31,-4 47 0,1-77-87,-1-1 0,0 0 0,-1 0 0,-1 0 0,0 0 1,-1-1-1,-8 17 0,13-30 2,0 0 0,0 0 0,1 0 0,-1 0 0,0 0 0,0 0 0,0 0 0,0 0 0,1 0 0,-1 0 0,0 0 0,0 0 0,0 0 0,1 0 0,-1 0 0,0 0 0,0 0 0,0 0 0,0 0 0,1 0 0,-1 1 0,0-1 0,0 0 0,0 0 0,0 0 0,1 0 0,-1 0 0,0 0 0,0 1 0,0-1 0,0 0 0,0 0 0,0 0 0,0 0 0,1 0 0,-1 1 0,0-1 0,0 0 0,0 0 0,0 0 0,0 1 0,0-1 0,0 0 0,0 0 0,0 0 0,0 0 0,0 1 0,0-1 0,0 0 0,23-15 0,-15 9 0,3 0 0,-1 0 0,1 1 0,0 0 0,1 0 0,-1 1 0,1 1 0,-1 0 0,1 1 0,13-2 0,-24 5 0,-1-1 0,1 1 0,-1-1 0,1 1 0,-1 0 0,1-1 0,-1 1 0,1-1 0,-1 1 0,0 0 0,1-1 0,-1 1 0,0 0 0,0-1 0,0 1 0,1 0 0,-1 0 0,0-1 0,0 1 0,0 0 0,0 0 0,0-1 0,0 1 0,0 0 0,-1 0 0,1-1 0,0 1 0,0 0 0,-1 3 0,1 9 0,1 16 0,-1 1 0,-2-1 0,-1 1 0,-1-1 0,-9 31 0,-47 104 0,54-151 0,-4-31-51,8 15-218,-15-30-3353,-1-1-3929,-7-8-4775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06.5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88 1 7395,'-1'1'23171,"-4"15"-22424,-9 73 46,-2 27-132,6 234-661,9-341 0,0-9 0,1 0 0,-1 1 0,1-1 0,-1 0 0,1 0 0,0 0 0,-1 1 0,1-1 0,-1 0 0,1 0 0,-1 0 0,0 0 0,1 0 0,-1 0 0,1 0 0,-1 0 0,1 0 0,-1 0 0,1 0 0,-1 0 0,1 0 0,-1 0 0,0-1 0,-6 1 0,3-1 0,2-1-331,1 0 1,0 1-1,0-1 0,0 0 1,0 0-1,0 0 0,0 1 0,1-1 1,-1 0-1,1 0 0,-1 0 1,1 0-1,0 0 0,0-4 1,-1-4-3642,-4-10-6913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07.6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350 9 2881,'0'-2'21630,"-2"-4"-19918,-10 25 107,-138 191 700,42-65-1706,81-111-630,19-24-108,-1 1-1,2-1 1,-1 1-1,-9 22 0,16-30-74,11-3-144,149 4 390,-70 1 122,148-13 0,-221 7-458,-14 2 54,-1-1 1,0 0 0,1 0-1,-1 0 1,0 0-1,1 0 1,-1 0 0,0 0-1,1-1 1,-1 1-1,0 0 1,1-1-1,-1 1 1,0-1 0,0 0-1,1 1 1,-1-1-1,2-1 1,-2 0-746,0 0-1,0 0 1,-1 0 0,1 0 0,0 0-1,-1 0 1,1 0 0,-1 0 0,0 0-1,0 0 1,1 0 0,-1 0-1,-1-1 1,1-1 0,0-7-3022,0-15-8661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07.8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1 11717,'0'0'10645,"0"29"-9025,-4 190 1600,-5-55-753,2-10-3704,5-180-3758,-7-2-3715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09.2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8676,'0'0'18235,"86"0"-15396,-17 4-1494,-33-2-3457,-19-1-2413,2-1-3373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15.8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213 1 8340,'0'0'17184,"3"8"-16528,50 89 1518,-39-65-1832,20 57 663,-32-80-835,1 1 0,-2-1 0,1 1 1,-1 0-1,-1-1 0,1 1 0,-3 16 0,1-21-134,-1 0 0,1-1 0,-1 1 0,0-1 0,0 0 0,-1 1 0,0-1-1,1 0 1,-1 0 0,0-1 0,-1 1 0,1-1 0,-1 1 0,1-1 0,-1 0 0,0-1 0,0 1 0,0-1-1,-8 4 1,3-1 29,-1-1 0,0-1-1,0 1 1,0-1-1,0-1 1,-1 0-1,1-1 1,-14 1-1,-6 0 27,19-1-54,0 0 0,0-1 0,1 0 0,-1-1 0,0 0 0,-15-3 0,24 2-147,-1 0 1,1 0-1,-1 0 1,1 0-1,0 0 0,0 0 1,0-1-1,0 1 0,0-1 1,1 1-1,-1-1 1,1 0-1,0 0 0,-1 0 1,1 1-1,1-1 0,-1 0 1,0 0-1,1-1 1,-1 1-1,1 0 0,0-4 1,-1-9-2929,1 1 1,1 0 0,2-18-1,6-2-5830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02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10325,'0'0'16791,"52"7"-16390,-11-7 127,10 7-272,0-7-176,-5 0-80,-10 0-832,-10 0-1361,-11 0-1121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16.1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10005,'0'0'11973,"82"21"-11557,-51-21-48,-5 0-320,-1 0-48,-4 0-528,0 0-2273,-11-14-2241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16.3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76 10837,'0'0'12342,"133"-7"-12342,-102-6-401,0-8-2480,-5 7-2978,-6-7-7107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16.6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6659,'0'0'16840,"92"35"-16216,-61-35-336,-5 7-288,-6-7 16,-4 0-16,-6 0-1120,-5 0-1201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17.0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7523,'38'88'4885,"-37"-86"-4479,-1-1-1,1 1 0,0-1 0,0 1 1,-1 0-1,1-1 0,-1 1 1,1 0-1,-1 0 0,0 0 0,1-1 1,-1 1-1,0 0 0,0 0 0,-1-1 1,1 1-1,-1 2 0,-1 10 2508,1 40-819,-1-18-1220,2 1-1,6 40 1,-5-67-846,1-1 1,0 1 0,0 0-1,1-1 1,1 1 0,-1-1-1,1 0 1,1 0 0,0 0-1,0-1 1,1 1 0,11 11-1,-16-19-101,1 1 0,-1-1 0,1 0-1,-1-1 1,1 1 0,0 0 0,-1 0-1,1-1 1,0 1 0,0-1 0,-1 1 0,1-1-1,0 0 1,0 0 0,0 0 0,0 0-1,0 0 1,-1 0 0,4-1 0,40-11-514,-15 4 573,57 6-77,-50 3 97,-31-1 52,0 1 1,1 0-1,-1 0 1,0 1-1,0 0 0,0 0 1,0 1-1,0-1 1,-1 1-1,1 0 0,-1 1 1,0-1-1,0 1 1,0 0-1,0 1 0,-1-1 1,1 1-1,-1 0 1,0 0-1,-1 0 1,1 0-1,3 9 0,0-2 119,-1 1-1,-1-1 0,0 1 0,0 0 0,-2 1 1,1-1-1,-2 1 0,0 0 0,1 19 0,-3-32-155,0 0-1,0 0 1,-1 0-1,1 0 0,0-1 1,0 1-1,-1 0 1,1 0-1,-1 0 0,1 0 1,0-1-1,-1 1 0,0 0 1,1 0-1,-1-1 1,1 1-1,-1 0 0,0-1 1,1 1-1,-1 0 1,0-1-1,0 1 0,0-1 1,1 0-1,-1 1 0,0-1 1,0 0-1,0 1 1,0-1-1,0 0 0,0 0 1,-1 0-1,-36 2 481,28-2-375,-23 0 146,-125-4 540,133 2-742,1-1 1,-1-1 0,1-1 0,-30-11 0,47 13-27,6 2-33,0 0 1,0 1 0,-1-1-1,1 1 1,0-1 0,0 1-1,-1 0 1,1-1 0,0 1-1,-1 0 1,1 0 0,0 0-1,-1 0 1,-1 0-1,2 0-131,1-2-490,1-1 0,-1 1 0,1-1 0,0 1-1,0 0 1,0-1 0,0 1 0,0 0 0,1 0-1,-1 0 1,1 0 0,1-2 0,6-9-3092,8-19-5929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19.1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287 233 2193,'0'0'11632,"0"-24"-9396,-2-73-89,2 93-1881,0-1-1,-1 1 1,0-1-1,0 1 0,0-1 1,0 1-1,-1 0 1,0-1-1,0 1 0,0 0 1,0 0-1,-1 0 1,1 1-1,-1-1 0,0 0 1,0 1-1,-1 0 1,1 0-1,0 0 0,-1 0 1,0 0-1,0 1 0,0 0 1,0 0-1,-5-2 1,2 0 98,2 2-249,0 0 1,0 0-1,0 0 1,-1 1-1,1 0 1,-1 0-1,1 0 0,-1 1 1,1 0-1,-1 0 1,1 0-1,-1 1 1,1 0-1,-1 0 0,1 0 1,0 0-1,0 1 1,-1 0-1,1 0 1,0 0-1,1 1 0,-1 0 1,0 0-1,1 0 1,-1 1-1,1-1 1,0 1-1,0 0 0,-6 9 1,3-3-103,0 2 1,1-1-1,0 1 1,1-1 0,0 2-1,1-1 1,1 0-1,0 1 1,0 0-1,1-1 1,1 1-1,0 0 1,1 0-1,2 15 1,-2-24-12,1 0 1,-1 0 0,1 0-1,1 0 1,-1 0-1,0 0 1,1 0 0,0-1-1,0 1 1,0 0-1,0-1 1,1 0 0,0 1-1,-1-1 1,1 0-1,0-1 1,6 5 0,-3-3-3,0 0 1,1-1-1,-1 1 0,1-2 1,0 1-1,0-1 1,0 0-1,0 0 0,11 0 1,-4-1-11,0 0 0,0-1 0,0 0 0,0-2 0,0 1 0,0-2 0,-1 0 0,1 0 0,-1-1 0,15-7 0,0-5-226,-21 11 63,0 1 0,1 0 0,-1 0-1,14-4 1,-20 8 151,0 0-1,1 0 1,-1 0-1,0 0 1,0 0-1,0 0 1,0 0 0,0 1-1,0-1 1,0 0-1,0 1 1,0-1-1,0 1 1,0-1 0,0 1-1,0-1 1,0 1-1,-1 0 1,1-1-1,0 1 1,0 0-1,0 0 1,-1-1 0,1 1-1,-1 0 1,1 0-1,0 0 1,-1 0-1,0 0 1,1 0-1,0 1 1,12 38-98,-12-33 83,14 63 840,9 132 1,-16-107-655,-8-93-230,4 22-91,1-13-3068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19.3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 9284,'0'0'7524,"-11"180"-5075,11-104-816,16-14 239,20-13-367,5-7-560,10-8-385,-5-27-368,6-7-176,-6 0-16,-5 0-1521,-5-35-1392,-11-13-2209,-14-1-2946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19.5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83 1 10965,'0'0'4706,"-26"131"657,11-48-2066,-1-6-1328,6-22-928,0-6-1041,5-22-145,5-13-2208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19.8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7443,'0'0'3858,"0"125"736,0-42-1312,15 0-769,-4-13-288,-1-15-800,5-20-817,-5-15-608,-4-20 0,-1 0-768,-5-20-7364,0-29 192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20.1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7940,'0'0'12197,"6"132"-9412,4-56-495,-5 0-834,0-6-431,5-22-497,-4-20-384,4-7-144,0-21-80,-5 0-3586,0 0-1488,-5-21-3810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20.3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10725,'0'0'8388,"134"14"-6627,-88-14-833,0 7-800,-5-7-128,-10 14-48,-11-14-1665,-4 7-2417,-11-7-1408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1:04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386 16 5074,'0'0'19967,"-22"-4"-18444,-76-7-664,87 11-793,0 1 0,0 0 0,0 1 0,1 0-1,-1 1 1,1 0 0,-1 0 0,1 1 0,0 1 0,0 0 0,1 0-1,-1 1 1,1 0 0,-11 10 0,9-8 13,3-2-26,0-1-1,1 2 0,0-1 1,0 1-1,1 0 1,-1 0-1,2 1 0,-1 0 1,1 0-1,0 0 0,-7 18 1,10-21-40,1 1 1,-1 0 0,1 1-1,0-1 1,1 0 0,-1 0-1,1 0 1,0 1 0,1-1-1,-1 0 1,1 0 0,1 0-1,-1 0 1,1 0 0,0 0-1,0 0 1,1 0 0,0-1-1,4 8 1,25 32 83,2-2 1,76 76-1,-73-83-87,-2 1 1,-2 2-1,50 76 1,-81-111 79,0-1 0,0 1 0,0 0 0,-1 0 0,0 0 0,0 0 0,0 1 0,0-1 0,-1 0 0,0 0 0,0 8 0,-23-12 1452,5-1-1477,1-2-1,-1 0 0,1-1 1,-1 0-1,-23-11 0,-40-10-31,68 23-33,-32-11 0,44 13 0,1 0 0,-1 0 0,1 0 0,0-1 0,-1 1 0,1 0 0,0 0 0,-1 0 0,1-1 0,0 1 0,-1 0 0,1 0 0,0-1 0,-1 1 0,1 0 0,0-1 0,0 1 0,-1 0 0,1-1 0,0 1 0,0 0 0,0-1 0,0 1 0,-1-1 0,1 1 0,0 0 0,0-1 0,0 1 0,0-1 0,0 1 0,0 0 0,0-1 0,0 1 0,0-1 0,0 1 0,0 0 0,0-1 0,1 0 0,-11-12-2151,-4 2-3442,9 6 2604,-6-7-8304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02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5907,'0'0'21001,"-16"125"-18824,11-63-816,5-7-641,0 1-496,0-1-144,0-13-80,0-1-176,0-6-592,0-1-545,0-27-704,0 0-1888,5-7-2338,16-34-4658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20.6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0 7988,'0'0'8379,"-1"27"-4366,-4 86-1404,5-106-2476,0 0 1,0 0-1,1 0 0,0 0 0,1-1 0,-1 1 0,1 0 1,0-1-1,1 1 0,0-1 0,0 0 0,0 0 1,1 0-1,0 0 0,0-1 0,0 1 0,1-1 0,0 0 1,0 0-1,10 7 0,-8-6-30,9 6-48,0 0 0,1-2 0,0 0 0,1 0 0,24 8 0,-18-8-58,46 28 0,-63-34 14,0 1 0,0 1 0,-1-1 0,0 1 0,0 0 1,0 1-1,-1-1 0,0 1 0,0 0 0,5 10 0,-9-14 9,1 0-1,-1-1 1,0 1 0,0 0 0,0 0 0,-1-1 0,1 1-1,-1 0 1,0 0 0,1 0 0,-1 0 0,0 0 0,-1 0 0,1 0-1,0 0 1,-1-1 0,0 1 0,-1 4 0,0-3-3,0 0 1,-1 0-1,1-1 1,-1 1 0,0-1-1,0 1 1,0-1-1,0 0 1,0 0-1,-1-1 1,-4 4 0,-5 1-44,0 0 1,-1 0 0,0-1-1,0-1 1,-1-1 0,-15 4 0,-39 1-1483,23-11-3764,45 2 4897,0-1-1,0 1 1,0 0-1,0 0 0,1 0 1,-1-1-1,0 1 1,0 0-1,1-1 0,-1 1 1,0 0-1,1-1 1,-1 1-1,0-1 0,1 1 1,-1-1-1,1 0 0,-2 0 1,-1-18-11655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21.0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6931,'0'0'7716,"5"166"-4851,5-90-496,5 8-464,-10-1-336,11-14-641,-1-7-608,6-27-320,-1-21-32,-4-14-1841,-1-7-2289,-10-35-3761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21.5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4178,'0'0'7115,"27"4"-4121,89 14-207,-110-17-2584,0 0 0,0 1-1,0 0 1,-1 0 0,1 1-1,-1-1 1,0 1 0,0 0-1,0 0 1,0 1 0,0 0-1,0-1 1,-1 2 0,0-1-1,0 0 1,0 1 0,-1 0-1,1 0 1,-1 0 0,0 0-1,3 8 1,-2 1 99,0 1 1,-1 0-1,0 0 0,-1 0 0,-1 0 0,-1 18 1,1-12 67,0 21 402,-7 76 0,3-97-699,-1-1-1,-1 0 1,0-1-1,-2 1 1,-13 29 0,18-46-73,3-7-284,-1-1 112,1 1 1,0-1-1,0 1 1,1 0-1,0-1 1,-1 1-1,1 0 0,0 0 1,4-5-1,29-37-438,-26 36 298,-3 2 198,1 0-1,1 1 0,0 0 0,0 0 1,0 1-1,0 0 0,1 1 1,0 0-1,0 0 0,1 1 0,-1 0 1,1 0-1,0 1 0,0 1 1,0 0-1,0 0 0,18 0 0,-2 1 352,-1 2 0,1 1 0,0 1 0,0 2 0,45 13 0,-66-17-233,0 1 0,0-1-1,0 0 1,1 0 0,-1 0 0,0-1-1,11 0 1,-14 0-6,-1-1-1,1 1 1,-1-1 0,1 0-1,-1 1 1,1-1 0,-1 0 0,1 0-1,-1 0 1,0 0 0,0 0-1,1 0 1,-1 0 0,0-1-1,0 1 1,0 0 0,0-1-1,0 1 1,0-1 0,-1 1-1,1-1 1,0 1 0,-1-1 0,1 1-1,-1-1 1,0 0 0,1 1-1,-1-3 1,1-3 67,1 1 1,-1-1-1,-1 0 1,0 0-1,0 1 1,0-1-1,0 0 1,-1 1-1,-3-11 1,3 13 35,-1 1 1,1-1-1,-1 1 1,0 0 0,0 0-1,-1 0 1,1 0-1,-1 0 1,1 0 0,-1 1-1,0-1 1,0 1-1,0 0 1,0 0 0,0 0-1,-1 0 1,1 1-1,0-1 1,-5 0-1,-4-2 333,-2 0-1,1 2 0,0 0 0,0 0 1,-1 1-1,-22 2 0,25-1-211,7 0-186,1 0 0,-1 0 1,1 0-1,-1 1 0,1 0 0,-1 0 0,1 0 0,-1 0 0,1 0 0,0 0 0,-1 1 0,1 0 0,0 0 0,0 0 0,0 0 0,-3 3 1,3-1-48,-1 0 0,1 1 1,0-1-1,0 1 0,0 0 1,0 0-1,1 0 0,0 0 1,0 0-1,-2 10 1,-2 41-1529,6-16-4562,0-19-471,0-14-528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22.0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196 1 1153,'0'0'14454,"-36"152"-13301,26-83 47,-6 21-239,-4 14-465,-6 14-272,6 7-224,-6-14-224,11-1-2129,-1-20-705,6-13-1584,10-22-3025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22.3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0 111 4274,'0'0'8468,"149"0"-7684,-87 0-192,4 0-95,1-6-289,-5-1-128,-1-21-80,-4 14-208,-11 7-1649,-10-21-1040,-16 8-81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22.5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5298,'0'0'6131,"26"201"-3522,20-90-800,0 14 720,16-1-576,-6-6-848,0-7-529,-9-21-560,-11-14-32,-11-28-1152,-9-6-1378,-11-28-2048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23.2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4578,'0'0'18088,"46"159"-16007,-35-103-640,-1-8-593,-5 1-431,0-22-145,-5 1-224,5-14-48,-5-7-272,5-7-2242,1-7-2304,-6-28-2593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23.5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7411,'0'0'9415,"22"6"-6771,71 21-987,-89-25-1592,0-1 0,0 1 0,0 0 0,-1 0 0,1 0 0,-1 1 0,0-1 0,1 1 0,-1 0 0,0 0 0,0 0 0,-1 0 0,1 0 0,-1 1 0,1-1 0,-1 1 0,2 3 0,-2 1 21,0-1-1,0 1 1,0-1 0,-1 1-1,0 0 1,-1 9 0,1-13-26,0 10 110,-1 1 0,0-1 0,-1 0 0,-5 23 0,5-31-126,-1 0 0,0 0 0,0 0 0,-1-1 0,1 0 0,-1 1 1,-1-1-1,1 0 0,-1 0 0,0 0 0,0-1 0,0 0 0,-7 6 1,10-10-20,1 1 1,-1-1-1,1 0 1,-1 0-1,1 0 1,-1 1-1,1-1 1,0 0 0,-1 1-1,1-1 1,-1 0-1,1 1 1,0-1-1,-1 0 1,1 1 0,-1-1-1,1 1 1,0-1-1,0 1 1,-1-1-1,1 1 1,0-1-1,0 1 1,0-1 0,0 1-1,-1-1 1,1 1-1,0-1 1,0 1-1,0-1 1,0 2 0,17-1 587,-9-1-788,-2 0 168,0 0-1,0-1 1,-1 0-1,1 0 1,-1-1-1,1 0 1,-1 0-1,1 0 1,-1 0 0,0-1-1,0 0 1,0 0-1,9-8 1,1-2-772,-1-2 1,21-26 0,-26 31 93,39-54-4619,2-16-2969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3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237 91 352,'0'0'23085,"-19"-10"-20721,2 2-1859,-11-7 499,-1 1 0,-51-16-1,71 28-709,0 0-1,-1 1 1,1 0-1,-16 0 1,24 1-220,1 10-101,1-1 0,0 0 0,1 0 0,0 0 0,1 0 0,-1 0 0,2 0 0,4 9-1,41 66 27,-24-44 12,-15-24 19,88 168 140,-89-164-102,-1 1 0,-1-1 0,-1 2 0,-1-1 0,-1 0 0,-1 1 0,1 31 0,-6-53 10,0 1 0,0-1 0,0 0 0,0 1 0,0-1 0,0 0 0,0 0 0,-1 0 0,1-1-1,0 1 1,0 0 0,0-1 0,-3-1 0,0 0-60,1-1-1,-1-1 1,1 1-1,0-1 1,1 1 0,-1-1-1,0 0 1,1 0-1,0-1 1,0 1-1,0-1 1,1 1 0,0-1-1,-4-10 1,0 0-8,1 0 1,1-1 0,-5-30 0,8 36-11,0 1 0,1-1 0,0 0 0,1 1 0,0-1 0,0 1 0,1-1 0,1 1 0,-1 0 0,8-17 0,0 7 0,1 0 0,1 1 0,23-28 0,68-92-1556,-48 62 81,-52 70 515,7-6-235,-1 8-5512,0 4-2530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31.7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8980,'0'0'12790,"0"166"-10549,11-83 128,-6-7-736,0 1-369,0-22-735,0-7-417,0-27-112,0-7 0,1-55-13446,-1-1 288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02.8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 11669,'0'0'8703,"-3"25"-5923,-3 10-1947,-1-1 467,3 1 0,-2 49 0,6-56-799,0-27-754,4-4-489,33-39-1151,-26 28 1609,0 1 0,1 0 0,1 0 0,0 2 0,0 0 0,20-13-1,-32 23 300,0 1 0,0-1 0,-1 1 0,1-1 0,0 1 0,0 0 0,0-1 0,0 1 0,-1 0 0,1 0 0,0-1 0,0 1 0,0 0 0,0 0 0,0 0-1,0 0 1,0 0 0,0 0 0,0 0 0,-1 1 0,1-1 0,0 0 0,0 0 0,0 1 0,0-1 0,0 1 0,1 0 0,8 21 1886,-4-3-950,4 10 543,-9-24-1285,1 0 0,-1-1 0,1 1 1,0 0-1,0-1 0,0 1 1,1-1-1,-1 1 0,1-1 0,0 0 1,6 6-1,-5-9-1237,-1 0 0,0 0 0,0-1 0,1 1 0,-1-1 1,1 0-1,-1 0 0,0 0 0,6-2 0,4 1-4074,12 1-3963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32.0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0 9925,'0'0'13211,"13"23"-11573,42 77-155,-52-95-1386,-1 0-1,0 0 0,0 0 1,0 0-1,-1 0 0,0 1 1,0-1-1,0 0 0,-1 1 1,1-1-1,-1 1 0,-1-1 1,1 1-1,-1-1 0,0 1 1,0-1-1,-4 10 0,3-8-10,-3 8 51,-2 0 0,0 0 0,-17 26-1,17-31-144,1 0 0,0 0 0,1 0 0,0 1 0,0 0 0,1 0 0,1 0 0,-1 0 0,-2 24 0,24-35-91,-13-1 121,0-1 1,0 1-1,0-1 0,-1 1 1,1-1-1,0-1 0,-1 1 1,0-1-1,1 1 1,-1-1-1,0-1 0,-1 1 1,1 0-1,0-1 0,-1 0 1,6-8-1,6-8-18,-1-1 0,14-27 0,31-74-3327,-27 38-4324,-14 15-3017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32.3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3554,'0'0'16751,"8"21"-13693,25 72-588,-5-27-555,-23-58-1781,-1 1 0,0 0 0,-1 0 0,0 0 0,-1 1 0,0-1 0,0 1 1,1 15-1,-2-12-31,-1 0 1,0 0 0,-1 1-1,-4 21 1,3-29-73,1 0 1,-1 0-1,-1-1 0,1 1 1,-1 0-1,0-1 0,0 0 1,-1 0-1,0 0 0,0 0 1,0 0-1,-6 5 0,5-8 9,4-2-194,33-1-1191,-22-1 1300,-2 0 42,0 1 0,0-1 0,0 2 0,0-1 0,0 1 0,0 0 0,0 1 0,9 1 0,-16-2 5,-1 1 0,1-1 0,-1 0-1,1 1 1,0-1 0,-1 0 0,1 1 0,-1-1 0,1 1 0,-1-1-1,0 1 1,1-1 0,-1 1 0,1-1 0,-1 1 0,0-1 0,0 1-1,1-1 1,-1 1 0,0 0 0,0-1 0,1 2 0,5 30 234,-1 1 0,-1 1 1,-2-1-1,-3 46 1,1-42-43,0-20-94,0 0 0,-1 0 0,0 0 0,-2 0 0,0 0-1,-9 26 1,12-42-97,0 0-1,-1 0 1,1 0-1,0 0 1,-1 0-1,1-1 1,-1 1-1,1 0 1,-1 0-1,0 0 1,1-1-1,-1 1 1,0 0-1,1-1 0,-1 1 1,0-1-1,0 1 1,0-1-1,1 1 1,-1-1-1,0 1 1,0-1-1,-1 1 1,2-1-85,-1-1-1,1 1 1,-1 0 0,1 0 0,-1 0-1,1 0 1,-1 0 0,1 0 0,-1-1-1,1 1 1,-1 0 0,1 0 0,0-1-1,-1 1 1,1 0 0,0-1 0,-1 1-1,1 0 1,0-1 0,-1 1 0,1-1-1,0 1 1,0 0 0,-1-1 0,1 1-1,0-1 1,0 1 0,0-1 0,0 1-1,-1-1 1,1 1 0,0-1 0,0 1-1,0-1 1,0 1 0,0-1 0,0 1-1,1-1 1,-1-14-5088,0-5-3213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32.8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8932,'0'0'8068,"0"187"-5043,0-83-272,0-1-367,5-6-241,0-27-1137,6-22-768,-1-34-192,0-7-48,-5-7-1056,-5-21-1410,16-13-1007,-6-22-2242,11-13-2160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33.1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0 10549,'-1'36'3583,"-3"496"9348,4-500-12229,4 36-1,-3-61-666,0 1 0,1-1 0,0 1 0,0-1 0,1 0 0,0 0 0,0 0 0,0 0 0,8 9 0,-10-14-47,1-1 1,-1 1 0,1-1-1,0 0 1,0 0 0,-1 0-1,1 0 1,0 0 0,0 0-1,0-1 1,0 1 0,0-1-1,0 1 1,0-1-1,0 1 1,0-1 0,0 0-1,1 0 1,-1 0 0,0-1-1,0 1 1,0 0 0,0-1-1,0 1 1,0-1-1,3-1 1,0-6-3,-1 1 0,0 0-1,0-1 1,-1 0 0,0 0 0,0 0-1,-1 0 1,2-11 0,0-14-95,-1 1 1,-2-1-1,-4-53 0,3 83 102,0 1-1,0-1 1,0 0 0,-1 0-1,1 0 1,-1 0 0,1 1-1,-1-1 1,0 0 0,0 1-1,-1-1 1,1 0 0,0 1 0,-1 0-1,0-1 1,1 1 0,-1 0-1,-3-3 1,2 3 44,-1 0 1,0 0 0,0 1-1,1 0 1,-1-1-1,0 2 1,0-1 0,0 0-1,0 1 1,0-1-1,0 1 1,-6 1 0,5-1-20,2-1-31,-1 1-1,1-1 0,-1 1 0,1 0 1,-1 1-1,1-1 0,-1 0 1,1 1-1,-1 0 0,1 0 1,0 0-1,0 0 0,-1 0 0,1 1 1,0 0-1,0-1 0,0 1 1,0 0-1,1 1 0,-1-1 1,-4 5-1,6-6-1117,11-15-15298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33.6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9925,'0'0'12621,"21"17"-11303,61 52 54,-80-67-1303,0-1 1,0 1 0,0 0-1,-1 0 1,1 0 0,0 0 0,-1 0-1,0 0 1,1 0 0,-1 1 0,0-1-1,0 1 1,0-1 0,-1 0-1,1 1 1,-1 0 0,1-1 0,-1 1-1,0-1 1,0 1 0,0-1-1,0 1 1,0 0 0,-1-1 0,1 1-1,-2 2 1,1 3 177,-2 2 62,0 1 1,-1-1 0,0 0 0,-1 0-1,0 0 1,0 0 0,-11 13 0,8-11-118,0 0 1,1 1 0,-6 14 0,13-27-198,0 0 1,0 1-1,0-1 0,-1 0 0,1 1 1,0-1-1,0 0 0,0 1 0,0-1 1,0 1-1,-1-1 0,1 0 1,0 1-1,0-1 0,0 0 0,0 1 1,0-1-1,0 1 0,0-1 0,0 0 1,1 1-1,-1-1 0,0 1 0,0-1 1,0 0-1,0 1 0,0-1 1,1 0-1,-1 1 0,0-1 0,0 0 1,1 0-1,-1 1 0,0-1 0,0 0 1,1 1-1,-1-1 0,0 0 1,1 0-1,19-2-65,31-22 90,-42 19-18,-1 2-21,1 0 0,0 1 0,0-1 0,0 2 0,1-1 0,-1 1 0,0 1 0,19 0 0,-15 0-88,-12 1 106,-1-1 1,1 0-1,0 0 1,-1 0-1,1 0 0,-1 0 1,1 0-1,-1 1 1,1-1-1,-1 0 0,1 0 1,-1 1-1,1-1 0,-1 0 1,1 1-1,-1-1 1,1 1-1,-1-1 0,0 0 1,1 1-1,-1-1 0,0 1 1,1-1-1,-1 1 1,0-1-1,0 1 0,1 0 1,2 23 105,-12 30 186,-48 112 751,35-111-418,-25 97-1,45-146-728,1-9-267,-2-14-1514,3 10 322,-9-38-4706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37:39.32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1,'5'0,"-1"1,0 0,1 0,-1 0,0 1,0 0,0 0,0 0,4 3,15 6,0-3,0-1,0-2,1 0,-1-2,26 2,124-6,-86-1,18 0,138 4,-167 7,-50-4,-1-2,44 0,186-27,-15 1,203 19,-249 5,-139 4,-31 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37:41.26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 31,'-17'0,"17"0,56-1,144-11,214-5,-119 16,314 4,-512 3,126 24,-148-18,110 5,-30-5,750 135,-862-139,211 37,-186-37,122 0,-172-9,-1-1,0-1,24-8,-22 6,-1 1,29-3,-15 3,-1-1,36-10,-54 12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46.5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189 38 3650,'0'0'18992,"-6"0"-17247,-105 0 6312,109 0-8039,0 1 1,0-1-1,1 1 0,-1 0 0,1-1 0,-1 1 0,0 0 0,1 0 1,-1 0-1,1 0 0,0 0 0,-2 3 0,-11 5 69,12-7-87,1 0 0,-1 0 0,0 0 0,0 1 0,1-1 0,-1 0 0,1 1 0,0-1 0,0 1 0,0 0 0,0-1 0,0 1 0,0 5 0,-2 0 0,-1 9 0,1 0 0,0 0 0,1 1 0,1-1 0,0 0 0,4 28 0,-2 1 0,-1-34 0,1-1 0,0 1 0,1-1 0,0 0 0,0 1 0,2-1 0,7 19 0,-8-23 0,1-1 0,-1 1 0,1-1 0,0 0 0,1 0 0,-1-1 0,1 0 0,0 1 0,0-2 0,1 1 0,0 0 0,0-1 0,8 5 0,-7-7 0,-1-1 0,1 0 0,-1 0 0,1 0 0,0 0 0,-1-1 0,1 0 0,12-2 0,6 0 0,-23 2 0,-1-1 0,1 0 0,0 1 0,-1-1 0,1 0 0,-1 0 0,1 0 0,-1 0 0,1 0 0,-1 0 0,0-1 0,0 1 0,0 0 0,1-1 0,-1 1 0,0-1 0,0-1 0,21-35 0,-17 28 0,9-19 0,-2 0 0,-1 0 0,9-42 0,-16 58 0,-1 3 0,-1-1 0,0 1 0,-1-1 0,0 0 0,-1 1 0,0-1 0,-1 1 0,0-1 0,0 0 0,-4-12 0,3 17 0,0 0 0,0 0 0,0 1 0,-1-1 0,0 0 0,0 1 0,0 0 0,-1 0 0,1 0 0,-1 0 0,0 0 0,-1 1 0,1 0 0,-1 0 0,0 0 0,0 0 0,0 1 0,-8-4 0,2 3 0,-1 0 0,1 1 0,-1 1 0,-19-3 0,-20-4 0,49 9 0,0-1 0,-1 0 0,0 1 0,1-1 0,-1 1 0,1 0 0,-1 0 0,1 0 0,-1 0 0,-3 1 0,-6 9 0,12-9 0,-1-1 0,0 1 0,1 0 0,-1 0 0,0 0 0,0 0 0,0-1 0,0 1 0,1 0 0,-1-1 0,0 1 0,0-1 0,0 1 0,0-1 0,-2 1 0,2 0-259,-1-1 0,0 1 0,0 0 0,0-1 0,0 0 0,1 1 0,-1-1-1,0 0 1,0 0 0,0 0 0,0 0 0,0 0 0,0-1 0,-3 0 0,-4 0-5142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7:48.0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2817,'0'0'27637,"3"0"-27408,12 2-90,0 2 0,0-1 0,0 2-1,0 0 1,-1 0 0,26 15-1,-35-17-112,-1 1 0,1 0 0,-1 0 0,1 0 0,-1 0 0,-1 1-1,1-1 1,0 1 0,-1 0 0,0 0 0,0 0 0,-1 1-1,0-1 1,1 1 0,-2-1 0,1 1 0,-1 0 0,0 0-1,0-1 1,0 1 0,-1 0 0,0 6 0,0-2 11,0-1 0,-1 1 0,0-1 0,0 0 0,-1 1 0,0-1 0,-1 0 0,0 0 0,0-1 0,-1 1 0,0 0 0,-1-1 0,-6 9 0,-10 9-37,-2-1 0,-42 37 0,53-54 0,18-17 0,15-14 0,-9 15 0,1 0 0,0 0 0,0 1 0,15-5 0,-2 0 0,-16 8 0,-1 1 0,1 0 0,0 1 0,0 0 0,0 1 0,0 0 0,0 1 0,19 1 0,-8-1 0,-21 0 0,1 0 0,0 0 0,0 0 0,0 0 0,0 0 0,0 0 0,0 0 0,-1 1 0,1-1 0,0 0 0,0 1 0,0-1 0,-1 1 0,1-1 0,0 1 0,0-1 0,-1 1 0,1-1 0,0 1 0,-1-1 0,1 1 0,-1 0 0,1 0 0,-1-1 0,1 1 0,-1 0 0,0 0 0,1 0 0,3 26 0,-4-20 0,2 51 0,-2 0 0,-3 1 0,-2-2 0,-3 1 0,-3-1 0,-2 0 0,-35 94 0,45-174-1861,1-22-3994,2-18-4021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38.4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5 104 11333,'0'0'16437,"0"2"-15847,-2 101-546,0-34-11,2-1 0,13 88 1,-12-150-47,0 1-26,0-1 0,1 1 0,0 0 0,4 11-1,-5-16-19,0-1 0,-1 0-1,1 1 1,0-1-1,0 0 1,0 1 0,0-1-1,1 0 1,-1 0-1,0 0 1,0 0 0,1 0-1,-1 0 1,1 0-1,-1-1 1,1 1 0,-1 0-1,1-1 1,-1 1-1,1-1 1,-1 1 0,1-1-1,0 0 1,-1 0-1,3 0 1,-2 0 34,0 0-1,-1-1 1,1 1 0,0-1-1,0 1 1,-1-1 0,1 0 0,0 0-1,-1 0 1,1 0 0,-1 0-1,1 0 1,-1 0 0,1 0-1,-1-1 1,0 1 0,0 0 0,1-1-1,-1 1 1,0-1 0,0 0-1,1-2 1,18-46 197,-14 34-146,71-195 579,-59 171-672,1 1 0,2 0-1,44-58 1,-60 90-641,0 1-1,1-1 1,0 1 0,11-8 0,-14 12-626,0 0 1,0 0-1,1 0 1,-1 0-1,1 1 1,-1-1-1,6-1 1,6 2-8792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03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12214,'0'0'8019,"0"124"-4961,0-48-417,0 28-272,0 28-736,0 0-449,0-15-607,5-27-385,6-34-192,-6-35-32,5-21-417,0 0-879,6-42-1393,-6-20-1730,0-21-3088,-10-14-7268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38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0 353 6371,'0'0'9780,"26"-29"-8299,83-97-675,-98 112-736,-1 0 1,1 0 0,-2-1-1,0-1 1,6-16-1,-11 22 82,-1 0-1,-1 0 1,1 0-1,-2 0 0,1-1 1,-1-19-1,-2 30-93,1-1 0,0 1 0,-1 0 1,1 0-1,0 0 0,-1 0 0,1-1 0,0 1 0,-1 0 0,1 0 0,0 0 1,-1 0-1,1 0 0,-1 0 0,1 0 0,0 0 0,-1 0 0,1 0 0,0 0 0,-1 0 1,1 0-1,-1 1 0,1-1 0,0 0 0,-1 0 0,1 0 0,0 0 0,-1 1 1,1-1-1,0 0 0,-1 0 0,1 1 0,0-1 0,0 0 0,-1 0 0,1 1 0,-7 5 15,1 1 0,0-1 0,0 1 0,1 1 0,0-1 0,0 1 0,1-1 0,-1 2 0,2-1 0,-5 14 0,-5 17-109,-6 42-1,11-45 153,1-4 179,1 0 0,2 1 0,0 56-1,4-88-276,1 1 1,-1 0-1,0 0 0,1 0 0,-1 0 0,1 0 0,0-1 0,-1 1 0,1 0 0,0-1 0,0 1 1,0 0-1,0-1 0,0 1 0,1-1 0,-1 0 0,0 1 0,1-1 0,-1 0 0,1 0 1,-1 0-1,1 0 0,0 0 0,-1 0 0,1 0 0,0-1 0,0 1 0,-1 0 0,1-1 0,4 1 1,0 0-21,1 0 1,-1 0 0,1-1-1,-1 0 1,1 0 0,0-1 0,-1 0-1,12-2 1,-8 0-86,-1-1-1,0 0 1,1-1 0,-1 0-1,-1 0 1,1-1 0,13-12-1,53-54-1365,-64 60 1166,151-188-8578,-158 195 8957,7-10-546,-7 11 3692,0 41-1322,-1 1-1,-4 64 1,-1-30-561,3-27-656,4-70-609,1 1 1,1 0-1,17-40 1,40-66-413,-51 108-1468,1 1-1,29-34 1,-30 39-368,13-12-3855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39.2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257 0 9268,'0'0'11000,"-28"32"-10021,-92 107-117,106-120-631,1 0 0,1 1 0,0 0 1,2 1-1,-13 34 0,16-37-90,4-9-92,-1-1 0,2 0 0,-1 1 0,1 0-1,1 0 1,-2 15 0,3-23-60,0 0 0,1-1 0,-1 1 1,0-1-1,0 1 0,1 0 0,-1-1 0,0 1 0,1-1 1,-1 1-1,1-1 0,-1 1 0,0-1 0,1 1 0,-1-1 0,1 0 1,-1 1-1,1-1 0,0 0 0,-1 1 0,1-1 0,-1 0 0,1 0 1,0 1-1,-1-1 0,1 0 0,-1 0 0,1 0 0,0 0 1,-1 0-1,1 0 0,0 0 0,-1 0 0,1 0 0,-1 0 0,1 0 1,0 0-1,-1-1 0,1 1 0,0 0 0,-1 0 0,1-1 1,28-10-314,-19 4 134,0 0-1,-1-1 1,0 0-1,-1 0 1,1-1-1,-2-1 1,10-14-1,-9 13-173,0 0-1,1 1 1,0-1-1,1 2 1,20-17-1,-30 26 361,0 0 1,0 0-1,1 0 0,-1-1 0,0 1 0,0 0 0,1 0 0,-1 0 1,0 0-1,0 0 0,1 0 0,-1 0 0,0 0 0,0 0 0,1 0 1,-1 0-1,0 0 0,0 0 0,1 0 0,-1 1 0,0-1 0,0 0 0,1 0 1,-1 0-1,0 0 0,0 0 0,0 0 0,1 1 0,-1-1 0,0 0 1,0 0-1,0 0 0,0 1 0,1-1 0,-1 0 0,0 0 0,0 0 1,0 1-1,0-1 0,0 0 0,0 0 0,0 1 0,0-1 0,0 0 1,0 0-1,1 1 0,-1-1 0,0 0 0,0 0 0,-1 1 0,4 18 44,-3-19-40,3 61 1017,-3-1 0,-2 1 0,-3-1 0,-17 84 0,6-72-396,-4-1-1,-40 95 1,60-165-646,0 0 0,0 0 0,0-1 1,0 1-1,-1 0 0,1 0 0,0-1 0,-1 1 0,1 0 0,0-1 0,-1 1 1,1-1-1,-1 1 0,1 0 0,-1-1 0,1 1 0,-1-1 0,1 1 0,-1-1 1,0 0-1,1 1 0,-1-1 0,0 1 0,1-1 0,-1 0 0,0 0 0,1 1 1,-1-1-1,0 0 0,0 0 0,1 0 0,-1 0 0,0 0 0,0 0 0,-1 0 1,1-1-159,0 0-1,-1 0 1,1 0 0,0-1 0,0 1 0,0 0 0,0-1 0,0 1 0,0 0 0,0-1 0,0 1 0,0-1 0,1 1-1,-2-4 1,-9-40-6449,1-9-3855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39.4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0 10949,'0'0'3714,"-15"167"576,10-64-2017,-1 8-128,1-7-368,-5-7-1009,10-21-768,0-20-80,0-29-2497,0-13-2450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39.8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0 362 6659,'0'0'12488,"28"-20"-11511,89-74-486,-104 82-463,0 0-1,-1-1 1,-1-1 0,0 0 0,13-21-1,-7 9-62,-16 25 37,6-10-152,0 0 0,10-20 1,-16 28 117,0 0 1,0 0-1,0-1 1,0 1-1,0 0 1,0-1 0,-1 1-1,0-1 1,0 1-1,0-1 1,0 1-1,0-1 1,-1 1 0,1-1-1,-2-4 1,1 7 44,1 1 0,-1-1 0,1 1 1,0-1-1,-1 1 0,1-1 0,-1 1 1,1-1-1,-1 1 0,0-1 0,1 1 1,-1 0-1,1-1 0,-1 1 0,0 0 1,1 0-1,-1-1 0,0 1 0,1 0 1,-1 0-1,0 0 0,0 0 0,1 0 1,-1 0-1,0 0 0,1 0 0,-1 0 0,0 0 1,1 0-1,-1 0 0,0 1 0,1-1 1,-1 0-1,0 1 0,1-1 0,-1 0 1,0 1-1,1-1 0,-1 0 0,1 1 1,-1-1-1,1 1 0,-1-1 0,1 1 1,-1 0-1,-27 27 440,7 9-149,1 2 0,2 0 0,-23 73 0,34-94-29,1-1-1,1 2 0,0-1 1,2 0-1,0 1 1,1 0-1,0 33 1,3-50-275,-1-1 1,0 0 0,0 1-1,1-1 1,-1 1 0,1-1-1,0 0 1,-1 0-1,1 1 1,0-1 0,-1 0-1,1 0 1,0 0-1,0 0 1,0 0 0,0 0-1,0 0 1,0 0 0,1 0-1,-1 0 1,0 0-1,0-1 1,1 1 0,-1 0-1,0-1 1,1 0 0,-1 1-1,0-1 1,1 0-1,-1 1 1,3-1 0,2 0-40,0 1 0,0-1 1,0-1-1,0 1 0,0-1 1,9-2-1,-4-1-152,0 0 0,0 0 1,-1-1-1,0 0 0,0-1 0,15-10 0,52-50-2210,-44 37 511,133-103-10875,-159 128 12341,-6 2 453,1 1 0,-1 0 0,1 0 0,-1 0 0,1 0 1,0 0-1,-1 0 0,1 1 0,0-1 0,0 1 0,0-1 0,-1 1 0,5 1 5513,-7 6-3900,1-5-699,-2 5 252,0 1 1,0 0-1,-1-1 1,-6 14-1,-37 57 2655,43-75-3683,0 2-935,-14 19 2768,10-22-4309,4-14-7145,3-25-1268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40.0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42 7459,'0'0'11814,"129"-34"-11846,-83 34-1713,5 0-3297,-5-7-4018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40.1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164 0 9412,'0'0'7428,"-128"153"-4371,102-98-912,16-6-1232,10-8-881,0-13-32,15-14-193,21-7-351,21-7-496,4-28-273,6-27-768,-5-15-3553,-6 1-6164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40.4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121 0 6947,'-5'21'3767,"-60"255"5927,18 26-5739,46-286-3912,0-9-50,0 1-1,1 0 0,0-1 1,0 1-1,0 0 0,3 12 0,-2-19-7,-1-1-1,0 1 0,1-1 0,-1 0 0,0 1 0,1-1 1,-1 0-1,0 1 0,1-1 0,-1 0 0,0 0 0,1 0 1,-1 1-1,1-1 0,-1 0 0,1 0 0,-1 0 0,1 0 1,-1 0-1,1 1 0,-1-1 0,0 0 0,1 0 0,-1 0 0,1 0 1,-1 0-1,1-1 0,-1 1 0,1 0 0,-1 0 0,1 0 1,-1 0-1,0 0 0,1-1 0,-1 1 0,1 0 0,-1 0 1,1-1-1,17-12-618,54-98-540,-51 79 889,-8 11-40,0 2 0,19-20 0,-28 34 254,0 1-1,0 0 1,0 0 0,1 1 0,-1-1 0,1 1 0,0 0-1,0 0 1,1 0 0,-1 1 0,0 0 0,1 0-1,10-2 1,-15 4 79,1 0-1,-1 0 0,1 1 0,-1-1 1,1 0-1,-1 0 0,0 1 0,1-1 1,-1 1-1,0 0 0,1-1 1,-1 1-1,0 0 0,0 0 0,1-1 1,-1 1-1,0 0 0,0 0 0,0 0 1,0 1-1,0-1 0,0 0 0,-1 0 1,1 0-1,0 1 0,-1-1 1,1 0-1,-1 1 0,1-1 0,-1 0 1,1 1-1,-1-1 0,0 2 0,3 9 293,-1 0 0,-1 1-1,1 11 1,-1-12 170,4 192 4308,-5-189-4834,-3-18-1595,-10-20-1892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25.5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287 233 2193,'0'0'11632,"0"-24"-9396,-2-73-89,2 93-1881,0-1-1,-1 1 1,0-1-1,0 1 0,0-1 1,0 1-1,-1 0 1,0-1-1,0 1 0,0 0 1,0 0-1,-1 0 1,1 1-1,-1-1 0,0 0 1,0 1-1,-1 0 1,1 0-1,0 0 0,-1 0 1,0 0-1,0 1 0,0 0 1,0 0-1,-5-2 1,2 0 98,2 2-249,0 0 1,0 0-1,0 0 1,-1 1-1,1 0 1,-1 0-1,1 0 0,-1 1 1,1 0-1,-1 0 1,1 0-1,-1 1 1,1 0-1,-1 0 0,1 0 1,0 0-1,0 1 1,-1 0-1,1 0 1,0 0-1,1 1 0,-1 0 1,0 0-1,1 0 1,-1 1-1,1-1 1,0 1-1,0 0 0,-6 9 1,3-3-103,0 2 1,1-1-1,0 1 1,1-1 0,0 2-1,1-1 1,1 0-1,0 1 1,0 0-1,1-1 1,1 1-1,0 0 1,1 0-1,2 15 1,-2-24-12,1 0 1,-1 0 0,1 0-1,1 0 1,-1 0-1,0 0 1,1 0 0,0-1-1,0 1 1,0 0-1,0-1 1,1 0 0,0 1-1,-1-1 1,1 0-1,0-1 1,6 5 0,-3-3-3,0 0 1,1-1-1,-1 1 0,1-2 1,0 1-1,0-1 1,0 0-1,0 0 0,11 0 1,-4-1-11,0 0 0,0-1 0,0 0 0,0-2 0,0 1 0,0-2 0,-1 0 0,1 0 0,-1-1 0,15-7 0,0-5-226,-21 11 63,0 1 0,1 0 0,-1 0-1,14-4 1,-20 8 151,0 0-1,1 0 1,-1 0-1,0 0 1,0 0-1,0 0 1,0 0 0,0 1-1,0-1 1,0 0-1,0 1 1,0-1-1,0 1 1,0-1 0,0 1-1,0-1 1,0 1-1,-1 0 1,1-1-1,0 1 1,0 0-1,0 0 1,-1-1 0,1 1-1,-1 0 1,1 0-1,0 0 1,-1 0-1,0 0 1,1 0-1,0 1 1,12 38-98,-12-33 83,14 63 840,9 132 1,-16-107-655,-8-93-230,4 22-91,1-13-3068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25.5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 9284,'0'0'7524,"-11"180"-5075,11-104-816,16-14 239,20-13-367,5-7-560,10-8-385,-5-27-368,6-7-176,-6 0-16,-5 0-1521,-5-35-1392,-11-13-2209,-14-1-2946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25.5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83 1 10965,'0'0'4706,"-26"131"657,11-48-2066,-1-6-1328,6-22-928,0-6-1041,5-22-145,5-13-2208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03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8324,'0'0'6221,"23"0"-3361,-5 0-2389,-1-1-161,-1 1 0,1 0 0,0 2 0,0 0 0,-1 1 0,0 0 0,27 10 0,-28-7 46,-1 0-1,1 1 1,-1 1 0,-1 0 0,1 1-1,-1 1 1,-1 0 0,18 18-1,-24-21-39,0 0-1,-1 0 0,0 0 0,0 1 1,-1 0-1,0 0 0,0 0 0,-1 0 1,0 1-1,-1-1 0,0 1 0,0 0 1,0 0-1,-1-1 0,-1 1 1,1 0-1,-2 9 0,0-14-230,1 0 1,-1 0-1,0 1 1,0-1-1,-1 0 0,1-1 1,-1 1-1,0 0 1,0 0-1,0-1 1,0 1-1,-1-1 0,1 0 1,-1 0-1,-6 6 1,-2 0 23,-1 0 0,-1 0 0,-15 7 0,-1 1 44,22-12-362,-1-1 0,0 0 0,-1 0 1,1 0-1,-1-1 0,1 0 1,-1-1-1,0 0 0,0-1 0,0 1 1,0-2-1,-16 0 0,24 0 22,0 0 1,1 0-1,-1-1 0,0 1 0,0 0 0,1-1 0,-1 1 0,0-1 0,1 1 0,-1-1 0,1 1 0,-1-1 0,0 1 0,1-1 0,-1 1 0,1-1 1,0 0-1,-1 1 0,1-1 0,-1 0 0,1 0 0,0 1 0,0-1 0,-1 0 0,1 0 0,0 1 0,0-1 0,0 0 0,0 0 0,0 1 1,0-1-1,0 0 0,0 0 0,0 0 0,1 0 0,4-33-6661,16-7-3535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25.5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7443,'0'0'3858,"0"125"736,0-42-1312,15 0-769,-4-13-288,-1-15-800,5-20-817,-5-15-608,-4-20 0,-1 0-768,-5-20-7364,0-29 192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25.5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7940,'0'0'12197,"6"132"-9412,4-56-495,-5 0-834,0-6-431,5-22-497,-4-20-384,4-7-144,0-21-80,-5 0-3586,0 0-1488,-5-21-3810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25.5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10725,'0'0'8388,"134"14"-6627,-88-14-833,0 7-800,-5-7-128,-10 14-48,-11-14-1665,-4 7-2417,-11-7-1408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25.5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0 7988,'0'0'8379,"-1"27"-4366,-4 86-1404,5-106-2476,0 0 1,0 0-1,1 0 0,0 0 0,1-1 0,-1 1 0,1 0 1,0-1-1,1 1 0,0-1 0,0 0 0,0 0 1,1 0-1,0 0 0,0-1 0,0 1 0,1-1 0,0 0 1,0 0-1,10 7 0,-8-6-30,9 6-48,0 0 0,1-2 0,0 0 0,1 0 0,24 8 0,-18-8-58,46 28 0,-63-34 14,0 1 0,0 1 0,-1-1 0,0 1 0,0 0 1,0 1-1,-1-1 0,0 1 0,0 0 0,5 10 0,-9-14 9,1 0-1,-1-1 1,0 1 0,0 0 0,0 0 0,-1-1 0,1 1-1,-1 0 1,0 0 0,1 0 0,-1 0 0,0 0 0,-1 0 0,1 0-1,0 0 1,-1-1 0,0 1 0,-1 4 0,0-3-3,0 0 1,-1 0-1,1-1 1,-1 1 0,0-1-1,0 1 1,0-1-1,0 0 1,0 0-1,-1-1 1,-4 4 0,-5 1-44,0 0 1,-1 0 0,0-1-1,0-1 1,-1-1 0,-15 4 0,-39 1-1483,23-11-3764,45 2 4897,0-1-1,0 1 1,0 0-1,0 0 0,1 0 1,-1-1-1,0 1 1,0 0-1,1-1 0,-1 1 1,0 0-1,1-1 1,-1 1-1,0-1 0,1 1 1,-1-1-1,1 0 0,-2 0 1,-1-18-11655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25.5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4578,'0'0'18088,"46"159"-16007,-35-103-640,-1-8-593,-5 1-431,0-22-145,-5 1-224,5-14-48,-5-7-272,5-7-2242,1-7-2304,-6-28-2593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25.5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7411,'0'0'9415,"22"6"-6771,71 21-987,-89-25-1592,0-1 0,0 1 0,0 0 0,-1 0 0,1 0 0,-1 1 0,0-1 0,1 1 0,-1 0 0,0 0 0,0 0 0,-1 0 0,1 0 0,-1 1 0,1-1 0,-1 1 0,2 3 0,-2 1 21,0-1-1,0 1 1,0-1 0,-1 1-1,0 0 1,-1 9 0,1-13-26,0 10 110,-1 1 0,0-1 0,-1 0 0,-5 23 0,5-31-126,-1 0 0,0 0 0,0 0 0,-1-1 0,1 0 0,-1 1 1,-1-1-1,1 0 0,-1 0 0,0 0 0,0-1 0,0 0 0,-7 6 1,10-10-20,1 1 1,-1-1-1,1 0 1,-1 0-1,1 0 1,-1 1-1,1-1 1,0 0 0,-1 1-1,1-1 1,-1 0-1,1 1 1,0-1-1,-1 0 1,1 1 0,-1-1-1,1 1 1,0-1-1,0 1 1,-1-1-1,1 1 1,0-1-1,0 1 1,0-1 0,0 1-1,-1-1 1,1 1-1,0-1 1,0 1-1,0-1 1,0 2 0,17-1 587,-9-1-788,-2 0 168,0 0-1,0-1 1,-1 0-1,1 0 1,-1-1-1,1 0 1,-1 0-1,1 0 1,-1 0 0,0-1-1,0 0 1,0 0-1,9-8 1,1-2-772,-1-2 1,21-26 0,-26 31 93,39-54-4619,2-16-2969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25.5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237 91 352,'0'0'23085,"-19"-10"-20721,2 2-1859,-11-7 499,-1 1 0,-51-16-1,71 28-709,0 0-1,-1 1 1,1 0-1,-16 0 1,24 1-220,1 10-101,1-1 0,0 0 0,1 0 0,0 0 0,1 0 0,-1 0 0,2 0 0,4 9-1,41 66 27,-24-44 12,-15-24 19,88 168 140,-89-164-102,-1 1 0,-1-1 0,-1 2 0,-1-1 0,-1 0 0,-1 1 0,1 31 0,-6-53 10,0 1 0,0-1 0,0 0 0,0 1 0,0-1 0,0 0 0,0 0 0,-1 0 0,1-1-1,0 1 1,0 0 0,0-1 0,-3-1 0,0 0-60,1-1-1,-1-1 1,1 1-1,0-1 1,1 1 0,-1-1-1,0 0 1,1 0-1,0-1 1,0 1-1,0-1 1,1 1 0,0-1-1,-4-10 1,0 0-8,1 0 1,1-1 0,-5-30 0,8 36-11,0 1 0,1-1 0,0 0 0,1 1 0,0-1 0,0 1 0,1-1 0,1 1 0,-1 0 0,8-17 0,0 7 0,1 0 0,1 1 0,23-28 0,68-92-1556,-48 62 81,-52 70 515,7-6-235,-1 8-5512,0 4-2530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25.5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8980,'0'0'12790,"0"166"-10549,11-83 128,-6-7-736,0 1-369,0-22-735,0-7-417,0-27-112,0-7 0,1-55-13446,-1-1 288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25.5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0 9925,'0'0'13211,"13"23"-11573,42 77-155,-52-95-1386,-1 0-1,0 0 0,0 0 1,0 0-1,-1 0 0,0 1 1,0-1-1,0 0 0,-1 1 1,1-1-1,-1 1 0,-1-1 1,1 1-1,-1-1 0,0 1 1,0-1-1,-4 10 0,3-8-10,-3 8 51,-2 0 0,0 0 0,-17 26-1,17-31-144,1 0 0,0 0 0,1 0 0,0 1 0,0 0 0,1 0 0,1 0 0,-1 0 0,-2 24 0,24-35-91,-13-1 121,0-1 1,0 1-1,0-1 0,-1 1 1,1-1-1,0-1 0,-1 1 1,0-1-1,1 1 1,-1-1-1,0-1 0,-1 1 1,1 0-1,0-1 0,-1 0 1,6-8-1,6-8-18,-1-1 0,14-27 0,31-74-3327,-27 38-4324,-14 15-3017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25.5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3554,'0'0'16751,"8"21"-13693,25 72-588,-5-27-555,-23-58-1781,-1 1 0,0 0 0,-1 0 0,0 0 0,-1 1 0,0-1 0,0 1 1,1 15-1,-2-12-31,-1 0 1,0 0 0,-1 1-1,-4 21 1,3-29-73,1 0 1,-1 0-1,-1-1 0,1 1 1,-1 0-1,0-1 0,0 0 1,-1 0-1,0 0 0,0 0 1,0 0-1,-6 5 0,5-8 9,4-2-194,33-1-1191,-22-1 1300,-2 0 42,0 1 0,0-1 0,0 2 0,0-1 0,0 1 0,0 0 0,0 1 0,9 1 0,-16-2 5,-1 1 0,1-1 0,-1 0-1,1 1 1,0-1 0,-1 0 0,1 1 0,-1-1 0,1 1 0,-1-1-1,0 1 1,1-1 0,-1 1 0,1-1 0,-1 1 0,0-1 0,0 1-1,1-1 1,-1 1 0,0 0 0,0-1 0,1 2 0,5 30 234,-1 1 0,-1 1 1,-2-1-1,-3 46 1,1-42-43,0-20-94,0 0 0,-1 0 0,0 0 0,-2 0 0,0 0-1,-9 26 1,12-42-97,0 0-1,-1 0 1,1 0-1,0 0 1,-1 0-1,1-1 1,-1 1-1,1 0 1,-1 0-1,0 0 1,1-1-1,-1 1 1,0 0-1,1-1 0,-1 1 1,0-1-1,0 1 1,0-1-1,1 1 1,-1-1-1,0 1 1,0-1-1,-1 1 1,2-1-85,-1-1-1,1 1 1,-1 0 0,1 0 0,-1 0-1,1 0 1,-1 0 0,1 0 0,-1-1-1,1 1 1,-1 0 0,1 0 0,0-1-1,-1 1 1,1 0 0,0-1 0,-1 1-1,1 0 1,0-1 0,-1 1 0,1-1-1,0 1 1,0 0 0,-1-1 0,1 1-1,0-1 1,0 1 0,0-1 0,0 1-1,-1-1 1,1 1 0,0-1 0,0 1-1,0-1 1,0 1 0,0-1 0,0 1-1,1-1 1,-1-14-5088,0-5-3213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03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4114,'0'0'16439,"41"125"-12965,-31-70-897,0 0-832,-4 1-673,-1-8-399,0-6-481,-5-7-192,0-8 0,0-6-688,0-7-609,0 0-1424,0-7-1521,20-7-8468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25.5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8932,'0'0'8068,"0"187"-5043,0-83-272,0-1-367,5-6-241,0-27-1137,6-22-768,-1-34-192,0-7-48,-5-7-1056,-5-21-1410,16-13-1007,-6-22-2242,11-13-2160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25.5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0 10549,'-1'36'3583,"-3"496"9348,4-500-12229,4 36-1,-3-61-666,0 1 0,1-1 0,0 1 0,0-1 0,1 0 0,0 0 0,0 0 0,0 0 0,8 9 0,-10-14-47,1-1 1,-1 1 0,1-1-1,0 0 1,0 0 0,-1 0-1,1 0 1,0 0 0,0 0-1,0-1 1,0 1 0,0-1-1,0 1 1,0-1-1,0 1 1,0-1 0,0 0-1,1 0 1,-1 0 0,0-1-1,0 1 1,0 0 0,0-1-1,0 1 1,0-1-1,3-1 1,0-6-3,-1 1 0,0 0-1,0-1 1,-1 0 0,0 0 0,0 0-1,-1 0 1,2-11 0,0-14-95,-1 1 1,-2-1-1,-4-53 0,3 83 102,0 1-1,0-1 1,0 0 0,-1 0-1,1 0 1,-1 0 0,1 1-1,-1-1 1,0 0 0,0 1-1,-1-1 1,1 0 0,0 1 0,-1 0-1,0-1 1,1 1 0,-1 0-1,-3-3 1,2 3 44,-1 0 1,0 0 0,0 1-1,1 0 1,-1-1-1,0 2 1,0-1 0,0 0-1,0 1 1,0-1-1,0 1 1,-6 1 0,5-1-20,2-1-31,-1 1-1,1-1 0,-1 1 0,1 0 1,-1 1-1,1-1 0,-1 0 1,1 1-1,-1 0 0,1 0 1,0 0-1,0 0 0,-1 0 0,1 1 1,0 0-1,0-1 0,0 1 1,0 0-1,1 1 0,-1-1 1,-4 5-1,6-6-1117,11-15-15298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25.5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9925,'0'0'12621,"21"17"-11303,61 52 54,-80-67-1303,0-1 1,0 1 0,0 0-1,-1 0 1,1 0 0,0 0 0,-1 0-1,0 0 1,1 0 0,-1 1 0,0-1-1,0 1 1,0-1 0,-1 0-1,1 1 1,-1 0 0,1-1 0,-1 1-1,0-1 1,0 1 0,0-1-1,0 1 1,0 0 0,-1-1 0,1 1-1,-2 2 1,1 3 177,-2 2 62,0 1 1,-1-1 0,0 0 0,-1 0-1,0 0 1,0 0 0,-11 13 0,8-11-118,0 0 1,1 1 0,-6 14 0,13-27-198,0 0 1,0 1-1,0-1 0,-1 0 0,1 1 1,0-1-1,0 0 0,0 1 0,0-1 1,0 1-1,-1-1 0,1 0 1,0 1-1,0-1 0,0 0 0,0 1 1,0-1-1,0 1 0,0-1 0,0 0 1,1 1-1,-1-1 0,0 1 0,0-1 1,0 0-1,0 1 0,0-1 1,1 0-1,-1 1 0,0-1 0,0 0 1,1 0-1,-1 1 0,0-1 0,0 0 1,1 1-1,-1-1 0,0 0 1,1 0-1,19-2-65,31-22 90,-42 19-18,-1 2-21,1 0 0,0 1 0,0-1 0,0 2 0,1-1 0,-1 1 0,0 1 0,19 0 0,-15 0-88,-12 1 106,-1-1 1,1 0-1,0 0 1,-1 0-1,1 0 0,-1 0 1,1 0-1,-1 1 1,1-1-1,-1 0 0,1 0 1,-1 1-1,1-1 0,-1 0 1,1 1-1,-1-1 1,1 1-1,-1-1 0,0 0 1,1 1-1,-1-1 0,0 1 1,1-1-1,-1 1 1,0-1-1,0 1 0,1 0 1,2 23 105,-12 30 186,-48 112 751,35-111-418,-25 97-1,45-146-728,1-9-267,-2-14-1514,3 10 322,-9-38-4706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37.1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1 7171,'0'0'8959,"-1"23"-6555,0 5-1407,-8 121 3985,-3-21-592,8-71-2742,-21 105 0,20-134-2342,21-46-5237,6-13-768,7-3-923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38.2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52 5507,'0'0'8147,"22"0"-4644,71 2-1051,-89-2-2334,-1 1-1,1-1 1,-1 0 0,0 1 0,1 0-1,-1 0 1,0 0 0,1 0-1,-1 1 1,0-1 0,0 1-1,0 0 1,0 0 0,-1 0 0,1 0-1,0 0 1,-1 0 0,0 1-1,1-1 1,-1 1 0,0 0-1,0 0 1,0 0 0,-1 0 0,1 0-1,-1 0 1,0 0 0,2 6-1,-1 2 179,0 0 0,-1 1 0,-1-1 0,0 0 0,0 1 0,-3 13-1,2-15 53,-2 7-153,0-1-1,-1 0 1,-1 0 0,-1-1 0,0 1 0,-1-1-1,-1-1 1,0 1 0,-1-1 0,0-1-1,-2 1 1,1-2 0,-1 1 0,-21 17-1,24-25-199,6-3-32,26-4-812,-6-1 693,-1-2-1,0 0 1,0-1 0,0 0-1,-1-2 1,27-15-1,-30 14 44,2 1-1,-1 1 0,1 0 0,0 1 0,0 1 0,1 0 1,-1 1-1,1 0 0,24-1 0,-39 5 184,0 0 0,0 1-1,0-1 1,0 0-1,0 0 1,0 0 0,0 0-1,0 0 1,0 0 0,0-1-1,0 1 1,0 0 0,-1 0-1,1-1 1,0 1 0,0 0-1,0-1 1,0 1 0,0-1-1,-1 1 1,1-1 0,0 1-1,0-1 1,-1 0 0,1 1-1,0-1 1,-1 0-1,1 0 1,-1 0 0,1 0-1,1-1 64,2-24 3026,-3 25-3146,-1 0 0,0 0 0,0 0-1,1 0 1,-1 0 0,0 0 0,0 1-1,0-1 1,0 0 0,0 0 0,-1 0-1,1 0 1,0 0 0,0 1 0,0-1-1,-1 0 1,1 0 0,-1 0 0,1 0-1,0 1 1,-1-1 0,1 0 0,-1 1-1,0-1 1,1 0 0,-1 1-1,0-1 1,-5 1 103,5 0-113,1 0 0,-1 1 1,1-1-1,-1 0 1,0 0-1,1 0 1,-1 0-1,1 0 0,-1 0 1,0 0-1,1 0 1,-1 0-1,1 0 1,-1 0-1,0 0 0,1 0 1,-1 0-1,1-1 1,-1 1-1,0 0 1,1 0-1,-1-1 1,1 1-1,-1 0 0,1-1 1,-1 1-1,1 0 1,-1-1-1,1 1 1,0-1-1,-1 1 0,1-1 1,-1 0-1,1 0 35,0 9-503,-1 7 114,0-8 315,1-1 1,0 1-1,0-1 0,2 12 1,-2-17 37,0 0 0,1 0 0,-1 0 0,0 0 0,1 0 0,-1 0 0,1 0 0,-1 0 0,1 0 0,-1 0 0,1 0 0,0 0 1,-1 0-1,1 0 0,0 0 0,0-1 0,0 1 0,0 0 0,0-1 0,0 1 0,0 0 0,0-1 0,0 1 0,0-1 0,0 0 0,0 1 0,0-1 1,0 0-1,0 0 0,0 1 0,1-1 0,0 0 0,5 0 25,0 0 0,0-1 0,-1 1 0,1-1 0,0 0 0,-1-1 0,1 0 0,7-3 0,-10 3-20,0-1 0,0 1 0,0-1 1,0 0-1,0-1 0,-1 1 0,1 0 1,-1-1-1,0 0 0,0 0 0,-1 0 1,1 0-1,2-5 0,2-6 23,-1 0 0,0-1-1,-1 0 1,0 0 0,-1 0 0,2-21-1,0-99 9,-6 135-27,-1 0 1,1-1 0,0 1 0,-1-1 0,1 1 0,-1 0 0,1-1 0,-1 1 0,1 0 0,-1-1 0,0 1 0,0 0 0,0 0 0,0 0 0,0 0 0,0 0 0,0 0 0,0 0 0,0 0 0,0 0 0,-1 0-1,1 1 1,0-1 0,-1 0 0,1 1 0,0-1 0,-1 1 0,1 0 0,-1-1 0,1 1 0,-1 0 0,1 0 0,-2 0 0,-9-1 57,-1 0 0,1 1 1,-14 1-1,7 0-75,15 0 4,0-1 0,0 1 0,0 0 0,0 0 0,0 0 0,1 1 0,-1-1 0,0 1 0,1 0 0,-1 0 0,1 0 0,0 0 0,0 1 0,0-1 0,0 1 0,0 0 0,0 0 0,1 0 0,-1 0 0,-3 7 0,-4 6-2,1 2 0,-14 35 0,16-35 10,-2 2 14,1 0 0,1 1 0,0-1-1,2 1 1,1 1 0,-3 40 0,6-62-28,1 1 0,0-1 0,0 1 0,0-1 0,0 1 0,0-1 0,0 1 0,1 0 0,-1-1 0,0 1 1,0-1-1,0 1 0,0-1 0,1 1 0,-1-1 0,0 0 0,0 1 0,1-1 0,-1 1 0,0-1 0,1 1 0,-1-1 0,1 0 0,-1 1 0,0-1 0,1 0 1,-1 1-1,1-1 0,-1 0 0,2 1 0,15-2 744,-5 0-2425,-3 4-3550,-9-17-11523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38:48.26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0 146,'75'0,"-4"2,-1-3,0-3,113-22,-153 18,2 1,-1 2,1 1,0 1,0 2,0 1,0 2,50 9,-23 1,0-1,1-4,107 1,457-67,-410 33,316-1,-366 30,255-5,-169-25,-223 25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52.5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258 0 1921,'0'0'6726,"-4"22"-6081,-14 68-135,17-84-310,0-1 0,-1 1 1,1-1-1,-1 1 0,0-1 1,0 0-1,-4 6 0,-2 9 1434,-2 13-1099,-17 37 0,16-41-141,0-1 0,-6 32 0,-12 106-208,16-68-87,0-43-107,-7 76 0,3-12 5,12-74-6,5-36-9,0-1 1,-1 0-1,0 0 1,-1 0-1,1 0 0,-1 0 1,-1 0-1,0 0 1,0-1-1,-7 12 1,8-14-73,-4 3 486,6-8-385,0 0 0,-1 0 0,1 0 0,0-1 0,0 1 0,-1 0 0,1 0 1,0 0-1,0-1 0,-1 1 0,1 0 0,0-1 0,0 1 0,0 0 0,0 0 1,0-1-1,-1 1 0,1 0 0,0-1 0,0 1 0,0 0 0,0-1 1,0 1-1,0 0 0,0-1 0,0 1 0,0 0 0,0 0 0,0-1 0,0 1 1,0 0-1,0-1 0,1 1 0,-1 0 0,0-1 0,0 1 0,0-2 1353,2 2-1453,33 1-18,0-2 0,1-1-1,41-9 1,-23 1-338,75-3 0,37-6 220,-126 13-146,0 2 0,59 0 0,-99-18-290,1 16 87,-2 0 0,1 0 0,-1 0 0,0 1 0,0-1 0,-2-6 0,-11-16-4714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53.1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 1297,'0'0'8777,"0"-5"-7670,1 21-964,1-1 0,1 0-1,0 0 1,1-1 0,1 1 0,0-1-1,1 0 1,11 19 0,14 38 378,50 158 570,100 245-853,-125-342-174,-56-132-22,0-1 0,0 1 0,0 0 0,0 0 0,1 0 0,-1 0 0,0 0 0,0 0 0,0-1 0,0 1 0,0 0 0,0 0 0,0 0 0,1 0 0,-1 0 0,0 0 0,0 0 0,0 0 0,0 0 0,1 0 0,-1 0 0,0 0 0,0 0 0,0 0 0,0 0 0,0 0 0,1 0 0,-1 0 0,0 0 0,0 0 0,0 0 0,0 0 0,1 0 0,-1 0 0,0 0 0,0 0 0,0 0 0,0 0 0,0 0 0,0 0 0,1 1 0,-1-1 0,0 0 0,-5-21-1108,-16-5-2435,0-1-3790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54.7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2961,'0'0'20703,"7"0"-19812,31 2 455,50 9-1,-46-5-651,60 2 0,-93-7-665,-4-1-30,0 0 1,0 0-1,-1 0 1,1-1-1,0 1 1,-1-1-1,10-3 0,-6 2-1139,-8 2 900,0 0 1,1 0 0,-1 1-1,0-1 1,0 0 0,0 0-1,1 1 1,-1-1 0,0 0-1,0 0 1,0 1 0,1-1 0,-1 0-1,0 0 1,0 1 0,0-1-1,0 0 1,0 1 0,0-1-1,0 0 1,0 1 0,0-1-1,0 0 1,0 1 0,0-1-1,0 0 1,0 0 0,0 1 0,0-1-1,0 0 1,0 1 0,0-1-1,0 0 1,0 1 0,-1-1-1,1 0 1,0 0 0,0 1-1,-9 23-7843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55.0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75 1 2145,'0'0'20201,"7"20"-18795,62 147 1606,-1 5-1706,-60-147-1252,-2 0-1,0 1 1,-2 0 0,2 49-1,-6-74-37,0 0-1,0 0 1,-1-1-1,1 1 1,0 0-1,-1-1 1,1 1-1,-1 0 1,1-1-1,0 1 1,-1-1 0,0 1-1,1-1 1,-1 1-1,1-1 1,-1 1-1,1-1 1,-1 0-1,0 1 1,1-1-1,-1 0 1,0 1-1,1-1 1,-1 0-1,0 0 1,0 0-1,1 0 1,-1 0-1,0 1 1,0-1-1,1 0 1,-1-1-1,0 1 1,0 0-1,1 0 1,-1 0-1,0 0 1,1-1-1,-1 1 1,-1-1-1,-5 1 88,-28-1-108,1-2 0,0-1-1,-66-17 1,99 20-185,0 1-1,0-1 1,0 0-1,0 0 1,0 0-1,0 0 1,1 1-1,-1-1 1,0 0-1,0-1 1,1 1-1,-1 0 1,1 0 0,-1 0-1,1 0 1,-1 0-1,1-1 1,0 1-1,0 0 1,-1 0-1,1 0 1,0-1-1,0 1 1,0 0-1,0 0 1,1-3 0,5-35-5742,16-8-1261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03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0 9492,'0'0'16389,"-29"5"-15044,-9 1-948,-49 15 1,79-18-303,0 0 0,0 0 0,1 1 0,-1 1 0,1-1 0,0 1 0,0 1 0,1-1 0,-1 1 0,1 0 0,1 0 0,-1 1 0,1 0 0,-7 12 0,9-15-37,-2 3 21,1 0 0,0 1-1,0-1 1,1 1 0,0 0-1,0 0 1,1 0 0,0 0 0,0 0-1,1 1 1,0-1 0,1 0-1,0 15 1,1-21-79,-1 0 0,0 0 1,1-1-1,-1 1 0,1 0 0,-1 0 0,1 0 1,0-1-1,0 1 0,0 0 0,0 0 0,0-1 1,0 1-1,0-1 0,1 1 0,-1-1 0,1 0 0,-1 0 1,1 1-1,-1-1 0,1 0 0,0 0 0,-1 0 1,1-1-1,0 1 0,0 0 0,0-1 0,-1 1 1,1-1-1,0 1 0,0-1 0,0 0 0,2 0 1,12 2-10,0-2 1,0 0-1,19-2 0,-19 1 8,-4 0-22,0-1 0,0 0 0,0-1 0,-1 0 0,1-1 0,-1 0 0,0-1 0,14-7 0,7-8-908,39-30 0,-59 41 500,-4 0-25,2 0-282,-10 9 736,1 0 0,-1 0-1,0 0 1,0 0 0,0 0 0,0 0-1,1 0 1,-1 0 0,0 0 0,0 0-1,0 0 1,0 0 0,1 0 0,-1 0 0,0 0-1,0 0 1,0 0 0,0 1 0,0-1-1,1 0 1,-1 0 0,0 0 0,0 0-1,0 0 1,0 0 0,0 0 0,0 0 0,1 1-1,-1-1 1,0 0 0,0 0 0,0 0-1,0 0 1,0 0 0,0 1 0,0-1-1,0 0 1,0 0 0,0 0 0,0 0 0,0 0-1,0 1 1,0-1 0,0 0 0,0 0-1,0 0 1,0 0 0,0 1 0,0-1-1,0 0 1,0 0 0,0 0 0,0 0 0,0 1-1,0-1 1,0 0 0,0 0 0,1 25 1301,9 41 0,-10-65-1323,0 0-1,0-1 1,1 1-1,-1-1 1,0 1-1,1-1 1,-1 1-1,1-1 1,-1 1-1,0-1 1,1 1 0,-1-1-1,1 1 1,-1-1-1,1 0 1,0 1-1,-1-1 1,1 0-1,-1 1 1,1-1-1,0 0 1,-1 0-1,1 0 1,-1 1 0,1-1-1,0 0 1,-1 0-1,2 0 1,19-1-4286,-16 1 2182,15-4-5342,5-13-2975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55.3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35 7972,'0'0'15703,"77"0"-14311,-52 0-431,1 0-369,5-7-304,-11 1-160,-4-1-128,-1 0-1376,-10 0-1281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55.5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0 139 9524,'0'0'17224,"139"-55"-15943,-103 41-817,-11 7-400,1 0-64,-6 0-384,-4 0-2449,-1-14-3890,-10 1-7604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55.8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0 6371,'0'0'17229,"-7"25"-15812,-21 85-102,26-97-1036,-1 0 0,2 0 0,0 0 1,0 0-1,2 21 0,0-20-65,0-7-187,0-1 0,1 0 0,-1 0 1,1 0-1,0 0 0,1 0 0,0 0 0,-1-1 0,2 1 1,-1-1-1,1 0 0,0 0 0,0 0 0,0 0 0,0 0 1,1-1-1,0 0 0,0 0 0,0-1 0,1 1 0,5 2 1,8 4 18,0-1 0,0-1 0,1-1 0,0 0 1,22 3-1,-32-7-131,1-1-1,-1 0 1,1-1 0,0 0-1,-1-1 1,1 0-1,12-2 1,-22 2-106,1-1 1,-1 0-1,1 0 0,-1 0 0,1 0 1,-1 0-1,0 0 0,1 0 0,-1 0 1,0 0-1,0-1 0,0 1 0,0-1 1,0 1-1,0-1 0,0 1 0,-1-1 1,1 1-1,0-1 0,-1 1 0,1-1 1,-1 0-1,0 1 0,0-1 0,1 0 1,-1 0-1,-1-2 0,2 3 63,0-40-5608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56.7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139 0 9764,'0'0'15517,"-4"27"-14727,-27 174 522,21-142-953,-1 96 0,11-153 1007,0 6-1390,1 18-26,-1-15 56,1 0 1,-1 0-1,-1 0 0,0 0 1,0 0-1,-4 11 0,0-9 333,1 0 0,1 1 0,0-1 0,1 1 0,-1 18-1,3-28-277,0 0 1,-1 0-1,0 0 0,0 0 0,0 0 0,0 0 0,-1 0 0,0-1 0,-3 7 0,-6 16 225,6-14-240,3-8-21,1 0 0,-1-1 0,1 1 1,-1 1-1,1-1 0,1 0 0,-1 0 0,0 6 0,-6-34-7119,-1-14-2220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14.30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6947,'0'0'20970,"5"14"-20442,21-14 288,0 0-159,4 0-289,-4 0-224,0 0-144,5 0-288,-6 0-1889,1 0-2369,-6 0-3778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14.59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1617,'0'0'16471,"3"22"-13800,1 5-1950,-2-6-151,1 0 0,1 0 0,1 0 1,11 26-1,-5-20-191,-1 1 1,-1 0-1,-2 0 0,0 1 0,-2 0 0,1 36 1,-6-64-17,-12 0 493,-37-4-156,47 3-772,1 0 1,-1 0-1,1-1 1,0 1-1,-1-1 1,1 1-1,0-1 1,-1 1-1,1-1 1,0 0-1,-1 0 1,1 0-1,0 1 1,0-1-1,0 0 1,0 0-1,0-1 1,0 1-1,0 0 1,0 0-1,1 0 1,-1-1-1,0 1 1,1 0-1,-1-1 0,1 1 1,-1 0-1,1-3 1,-1-9-2036,0-1 0,1 0 0,3-14 0,5-25-6900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14.7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77 5939,'0'0'14390,"138"-35"-12661,-86 22-1073,-6-8-656,-5 14-688,-16 7-2946,-9 0-1328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14.92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0 222 7043,'0'0'20057,"129"-62"-19592,-83 27-465,5-6-1153,-10-1-3217,0 0-3393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8:15.43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10565,'0'0'15620,"26"2"-14192,82 11-596,-104-13-800,0 1 1,0-1-1,0 1 0,-1 0 1,1 0-1,0 1 0,-1-1 1,1 1-1,-1 0 0,0 0 1,1 0-1,-1 0 0,0 0 1,0 1-1,0 0 0,-1-1 1,1 1-1,-1 0 0,1 0 1,-1 0-1,0 1 0,3 6 1,-3-2-20,0 1 0,0-1-1,-1 1 1,0 0 0,0 0 0,-1-1 0,-2 13 0,2 4 71,-1-9-35,-1 1 0,0-1 0,0 0 0,-2 0-1,0 0 1,-1 0 0,-1-1 0,0 0 0,-1 0 0,-1 0 0,0-1-1,-1 0 1,0-1 0,-1 0 0,-13 14 0,33-28-32,25-10-26,-7 2-11,45-9 0,-58 16-4,1 1 0,-1 1 0,1 0 0,18 3 0,-33-3 20,0 0 1,0 1 0,-1-1-1,1 0 1,0 1 0,-1-1-1,1 1 1,0-1-1,-1 1 1,1-1 0,-1 1-1,1-1 1,-1 1 0,1 0-1,-1-1 1,1 1 0,-1 0-1,0-1 1,1 1-1,-1 0 1,0 0 0,0-1-1,1 1 1,-1 0 0,0 0-1,0 1 1,0 25 32,-1-16 11,1 1 101,-1-1-1,-1 1 1,0-1-1,0 1 0,-1-1 1,-1 0-1,-9 20 0,-5 4 308,-22 33-1,3-8 177,25-42-523,8-14-114,1 1 1,0 0-1,0-1 0,1 1 1,-1 0-1,1 0 0,-2 6 1,3-9-952,-5-20-8029,-3-19-1574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01.80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62 222 368,'0'0'13913,"2"-8"-13382,5-85 4510,-5 72 2911,-2 314-6394,3-238-1318,-3-53-232,0 1-1,1-1 1,-1 1-1,1-1 0,-1 0 1,1 1-1,0-1 1,0 0-1,0 0 1,0 0-1,0 1 0,0-1 1,0 0-1,1 0 1,-1-1-1,1 1 0,0 0 1,2 2-1,2-3 33,-6-1 187,0-3 221,0-72 204,-3 1 0,-21-120 0,20 177-632,-1 0 0,-11-29 1,13 40-14,0 0 0,0 0 1,-1 0-1,1 1 0,-1-1 1,0 1-1,-1-1 0,1 1 1,-1 1-1,-5-5 0,8 7 7,2 24-492,0 26 366,3 105 265,-1-126-88,1 0 0,2 0 0,13 42 1,-7-28 0,-8-39-60,-2-2 140,-2-22-6887,-3 2-4259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04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0 11493,'0'0'6547,"-77"125"-3233,56-70-1297,16-6 80,5-1-481,0-6-767,5-8-177,21-6-240,5-7-256,-5-7-160,4 0-16,1-14-784,5 0-1985,-5-7-2178,0-28-5841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06.4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185 260 5747,'0'0'10746,"2"-20"-8388,2-10-1602,-2 13-249,0-1-1,-1 1 1,0-1 0,-3-21 0,0 33-269,1 0-1,-1 1 1,0-1 0,0 0 0,0 1-1,-1-1 1,0 1 0,0 0 0,0 0-1,0 0 1,-1 1 0,0-1 0,0 1 0,-6-5-1,8 7-188,1 0-1,-1 1 1,0-1-1,0 1 1,0-1-1,0 1 1,0 0-1,0 0 1,-1 0-1,1 0 1,0 0-1,0 0 1,-1 1-1,1-1 1,-1 1 0,1 0-1,0-1 1,-1 1-1,1 0 1,-1 0-1,1 1 1,0-1-1,-1 0 1,1 1-1,-1 0 1,1-1-1,0 1 1,0 0-1,0 0 1,-1 0-1,1 1 1,0-1-1,0 0 1,0 1-1,1-1 1,-1 1-1,0 0 1,-2 3-1,-4 7-99,0 1 0,1 0-1,1 1 1,0-1 0,0 1-1,2 1 1,0-1-1,0 1 1,1-1 0,1 1-1,-1 29 1,3-43 42,0-1-1,0 1 1,0 0 0,0 0 0,0 0-1,0-1 1,0 1 0,1 0 0,-1 0-1,0-1 1,0 1 0,1 0-1,-1 0 1,0-1 0,1 1 0,-1 0-1,0-1 1,1 1 0,-1 0-1,1-1 1,-1 1 0,1-1 0,0 1-1,-1-1 1,1 1 0,1 0-1,20 1-367,-12-2 335,1-2-24,0 1 0,0-1-1,0-1 1,0 0 0,-1 0 0,0-1-1,18-9 1,-19 8-21,0 1 0,-1 0-1,2 0 1,-1 1 0,0 0 0,1 1 0,-1 0-1,1 0 1,-1 1 0,1 0 0,15 1 0,-23 1 56,1 0 0,-1 0 1,1 0-1,-1 0 0,0 0 1,1 0-1,-1 1 0,0-1 1,0 1-1,0 0 0,0 0 1,0-1-1,0 1 0,0 0 1,0 1-1,-1-1 0,1 0 1,-1 0-1,0 1 1,0-1-1,0 1 0,0-1 1,0 1-1,1 4 0,1 6 130,-1 0-1,0 1 1,1 18-1,-3-31-83,1 17 185,0 0-1,-1 0 1,-1 1-1,-1-1 1,-1 0-1,0 0 1,-1 0-1,-10 25 1,0 9-1053,13-42-4144,1 0-4814,0-34 289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06.6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0 5394,'0'0'3378,"-15"118"-80,15-56-881,0-6 0,0-15-720,10-6-993,16-21-448,15-7-256,10-7-176,5 0-592,-4-28-1938,-1-7-1664,-15-6-800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06.7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88 0 1681,'0'0'12069,"-56"167"-8787,40-98-1057,6-14-849,5 1-943,5-22-433,0 1-1425,0-14-3457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07.0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0 8260,'0'0'8420,"0"146"-6259,0-84-593,0 0-255,-6-6-385,6-15-704,0-6-224,0-7-688,6-15-2049,9-13-3074,0 0-4978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07.2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8516,'0'0'9764,"16"167"-7667,-16-119-1008,0 7-561,0-6-528,0-7-96,0-15-2497,10-20-2962,0-7-4609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07.4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9284,'0'0'10325,"154"0"-10229,-113 0-96,-5 0-1313,-5 0-2480,-11 0-3122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07.7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83 1 5683,'0'0'11880,"-1"20"-10589,0 1-974,-1-5-36,1 1-1,1 0 1,1-1-1,0 1 1,1-1-1,6 24 1,-3-21-57,1 1 1,0-1-1,2 0 1,0 0-1,1-1 0,1-1 1,1 1-1,16 20 1,-3-13-256,-14-16-68,-1 0-1,-1 1 1,1 0-1,8 16 0,-16-25 95,0 0-1,-1-1 1,0 1-1,1 0 1,-1 0-1,1 0 1,-1 0-1,0 1 1,0-1-1,0 0 1,1 0-1,-1 0 0,0 0 1,0 0-1,-1 0 1,1 0-1,0 0 1,0 0-1,0 0 1,-1 0-1,1 0 1,-1 0-1,1 0 1,0 0-1,-1 0 1,-1 1-1,0 0 1,1 0 0,-1-1 1,0 1-1,0-1 0,0 0 0,-1 0 0,1 0 1,0 0-1,0 0 0,-1 0 0,-3 0 0,-8 2-237,0-1-1,0-1 0,-17-1 0,30 0 202,-119 0-7098,88 0 2427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08.0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8580,'0'0'8932,"-6"159"-6707,1-103-672,5-1-433,0-13-656,0-1-271,0-6-193,0-7-16,0-7-401,0-8-895,11-6-1009,-1-7-1857,-5-14-4114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08.6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7027,'0'0'9911,"22"9"-8921,69 30-293,-87-37-628,0-1 1,0 1 0,-1 0-1,1 0 1,-1 0 0,0 1 0,1-1-1,-1 1 1,0 0 0,-1 0-1,1 0 1,0 0 0,-1 0-1,0 0 1,1 1 0,1 5 0,-2-3-4,-1-1 0,0 1 1,0-1-1,-1 1 0,0-1 1,0 1-1,0 0 0,-1 6 0,-1 15 287,2 11-74,1-3-180,-2-1 0,-8 63 0,6-84-144,1 1-1,1 22 1,22-37-1177,-10-3 812,-1-1-1,1 0 1,12-8 0,-15 8 43,1 0 1,0 1-1,0-1 0,0 2 1,0-1-1,11-1 1,6 2 390,0 2 0,0 1-1,0 1 1,0 0 0,46 11 0,-29-5 591,-42-7-610,1 1 1,-1-1-1,0 0 1,1 0-1,-1 0 1,1 0-1,-1-1 1,1 1-1,-1 0 1,0-1-1,1 1 1,-1-1-1,1 1 1,-1-1-1,0 1 1,0-1-1,1 0 1,-1 0-1,0 0 1,0 0-1,0 0 1,0 0-1,0 0 1,0 0-1,0 0 1,0 0 0,-1 0-1,1-1 1,0 1-1,-1 0 1,1 0-1,-1-1 1,1 1-1,0-2 1,1-6 76,-1 0 1,1 1 0,-1-1-1,0-13 1,-1 9 82,1-5 75,0 5-209,0 0 0,-1 0 0,0 0-1,-1-1 1,-4-18 0,5 30 111,-1-1 0,0 0 0,0 1 0,0-1-1,0 1 1,-1-1 0,1 1 0,-1-1 0,1 1 0,-1 0 0,0 0-1,0 0 1,0 0 0,0 0 0,0 0 0,-1 0 0,1 1 0,0-1-1,-1 1 1,1 0 0,-1 0 0,0 0 0,1 0 0,-1 0 0,0 0-1,1 1 1,-1-1 0,0 1 0,0 0 0,0 0 0,-3 0 0,4 0-19,-1 1 1,0-1 0,1 0 0,-1 1-1,1 0 1,-1 0 0,1-1 0,0 2-1,-1-1 1,1 0 0,0 0 0,0 1-1,0-1 1,-1 1 0,-2 3 0,-27 35 339,14-15-63,9-15-104,1 1 0,-12 21-1,9 0-1042,10-29 275,1-1-1,0 1 1,0 0-1,0-1 1,0 1-1,0 0 0,1-1 1,-1 1-1,1-1 1,0 4-1,4 0-3257,5-5-1640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13.2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1569,'0'0'10965,"10"131"-8468,0-55-448,-5 8-544,0 6-257,-5-7-336,5-21-623,1-13-273,-1-22-16,0-20-385,0-7-1215,5-14-2370,6-34-2865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04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0 349 13974,'0'0'3989,"22"-13"-1078,-9 6-2577,15-9 116,0 0 0,-2-2 0,0-2 0,25-22 1,-43 33-303,14-12-24,33-41-1,-50 56-32,-1 0-1,0-1 1,0 1-1,0-1 0,-1 0 1,0 0-1,0 0 1,-1 0-1,0-1 1,0 1-1,-1 0 1,1-12-1,-2 18-12,0 0 0,0 0 0,0 0 0,-1 0 0,1 0 0,0-1 0,-1 1 0,1 0 0,-1 0-1,0 0 1,1 0 0,-1 0 0,0 1 0,1-1 0,-1 0 0,0 0 0,0 0 0,0 1 0,0-1 0,0 0 0,0 1 0,0-1 0,0 1-1,0-1 1,0 1 0,0-1 0,0 1 0,0 0 0,0-1 0,0 1 0,-1 0 0,1 0 0,0 0 0,0 0 0,-2 0 0,-2 0 45,-1 0 0,0 1 0,0-1 1,0 1-1,1 0 0,-9 3 0,6 0-53,0 0-1,0 0 1,0 1-1,1 0 1,0 0-1,0 1 1,0 0-1,1 0 0,0 0 1,0 1-1,1 0 1,0 0-1,0 1 1,-8 15-1,5-7 209,1 0 0,0 1 0,2 0 0,-1 0 0,2 1 0,-4 30 1,7-35-133,0 1 0,1-1 0,0 1 0,3 19 0,-2-29-126,0 1 1,0-1 0,0 1-1,1-1 1,0 0-1,0 0 1,0 0 0,0 0-1,1 0 1,0 0-1,-1 0 1,1-1 0,0 1-1,1-1 1,-1 0-1,7 5 1,-2-3-21,0 0 0,1 0 0,-1 0 0,1-1 0,0-1 0,0 1 0,0-1 0,0-1 0,1 0 0,-1 0 0,1-1 0,11 0 0,8 0-1060,1-2 0,-1-2-1,0-1 1,35-8 0,-57 11-5218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13.5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8132,'0'30'2502,"0"391"6708,0-413-9071,0 63 1693,10 82 0,-7-133-1572,1 1 1,0-1-1,1 0 1,1-1-1,1 1 0,1-1 1,1 0-1,19 30 1,-24-43-254,0-1 0,0 0 0,1 0 0,0-1 0,0 1 1,0-1-1,0 0 0,1 0 0,-1-1 0,1 0 1,0 0-1,0 0 0,0-1 0,0 0 0,1 0 0,12 2 1,-15-3-61,1-1 1,-1 0-1,0 0 1,0 0-1,1-1 1,-1 1-1,0-1 1,1 0 0,-1 0-1,0-1 1,0 1-1,0-1 1,0 0-1,-1 0 1,1 0 0,0-1-1,-1 1 1,1-1-1,-1 0 1,0 0-1,0 0 1,0 0-1,0 0 1,-1-1 0,1 1-1,3-8 1,0-2-207,0 1 1,-1-1 0,-1 0-1,0 0 1,0-1 0,-2 1 0,1-1-1,-2 0 1,0 1 0,0-17-1,-2 26 245,1 1 0,-1-1 0,1 1-1,-1-1 1,0 1 0,0-1 0,-1 1 0,1 0-1,-1 0 1,1-1 0,-1 1 0,0 0-1,0 0 1,-1 1 0,1-1 0,0 0 0,-1 1-1,0 0 1,-3-3 0,1 2 54,0 0 1,-1 0-1,0 0 1,0 0-1,0 1 1,0 0-1,0 1 0,0-1 1,0 1-1,-10 0 1,9 0 45,-1 1 0,0 0-1,1 0 1,-1 0 0,1 1 0,0 0 0,-1 1 0,1 0 0,0 0 0,0 1 0,0-1-1,0 2 1,0-1 0,1 1 0,-1 0 0,1 0 0,0 0 0,0 1 0,-5 6 0,6-4-76,5-6-19,0 0 1,0 0-1,-1-1 0,1 1 1,-1 0-1,1 0 0,-1 0 1,1-1-1,-1 1 0,1 0 0,-1-1 1,0 1-1,1 0 0,-1-1 1,0 1-1,0-1 0,1 1 0,-3 0 1,2-1-793,6-6-5353,17-24-1319,8-10-1054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13.9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7732,'0'0'14275,"17"24"-13520,51 79-218,-62-94-487,0 0 1,0 1-1,-1 0 1,-1-1 0,1 2-1,-2-1 1,1 1-1,-2-1 1,1 1 0,-1 0-1,-1 0 1,0 0-1,-1 0 1,0 0 0,0 0-1,-1 0 1,-4 15-1,4-16-19,-2 8-89,-2 0-1,0 0 0,0-1 1,-2 0-1,0 0 0,-1-1 1,-1 0-1,-21 30 0,43-61-453,0 0-1,0 1 0,1 0 1,1 1-1,20-13 1,-26 19 522,1 1 0,0 0 0,0 1 0,0 0 0,0 0 1,1 1-1,0 1 0,0 0 0,0 0 0,0 1 1,17-1-1,-26 3-12,0 0 0,0 0 0,0 0-1,0 0 1,0 1 0,0-1 0,0 1 0,0-1 0,0 1 0,0 0 0,0 0 0,0 0 0,-1 0-1,1 0 1,0 0 0,0 0 0,-1 0 0,1 1 0,-1-1 0,0 1 0,1-1 0,-1 1 0,0 0-1,0-1 1,0 1 0,0 0 0,0 0 0,0 0 0,0 0 0,-1 0 0,1 2 0,1 7 229,0 1 1,-1-1 0,-1 0-1,-1 20 1,0-5 299,0-11-280,0 1 0,-1-1 0,-1 0 1,-1 0-1,0 0 0,-1 0 0,-9 20 0,3-12 113,0-2-1,-2 0 0,-29 38 1,39-55-357,1-1-1,-1 1 1,0-1 0,0 0-1,-1 0 1,1 0 0,-1-1-1,1 1 1,-1-1 0,-5 3 0,-12-2-2344,20-7-575,1-21-2948,0-8-2910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1.6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0 105 9508,'0'0'17704,"98"-21"-16919,-62 7-113,0 0-432,0 0-160,-6 0-80,1 0-400,-10 8-1329,-1-1-3025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1.9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1 6195,'0'0'3879,"5"19"184,-2-1-3143,0-3-177,0 0-1,1 0 1,1 0-1,0-1 1,1 0-1,12 21 1,25 39 2311,-9-17-1741,-2 1-1,26 68 1,-58-125-1270,0-1 0,0 0 0,0 1 0,0-1 0,0 1 1,0-1-1,0 0 0,0 1 0,0-1 0,0 0 0,0 1 0,0-1 0,0 0 0,0 1 0,0-1 0,-1 0 0,1 1 0,0-1 0,0 0 0,0 1 0,-1-1 1,1 0-1,0 1 0,0-1 0,-1 0 0,1 0 0,0 0 0,-1 1 0,1-1 0,0 0 0,-1 0 0,1 0 0,0 0 0,-1 1 0,1-1 0,0 0 1,-1 0-1,1 0 0,0 0 0,-1 0 0,1 0 0,-1 0 0,1 0 0,0 0 0,-1 0 0,1 0 0,0 0 0,-1-1 0,0 1 0,-22-3 553,21 3-528,-35-9 262,-47-17 0,4 1-309,78 25-115,0-1 1,1 1-1,-1-1 1,0 1 0,0-1-1,0 0 1,0 0-1,0 0 1,1 0-1,-1 0 1,0 0 0,1 0-1,-1-1 1,1 1-1,-1-1 1,1 1-1,0-1 1,-2-2 0,2 0-607,0 1 0,0-1 1,0 1-1,1-1 0,0 1 0,-1-1 1,1 0-1,1 1 0,0-6 1,5-26-7097,7-5-2683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2.1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 6787,'0'0'16023,"134"0"-14902,-93-7-657,-5-7-464,0 7-720,-16 7-2081,-9 0-3266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2.3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0 111 2385,'0'0'23595,"133"7"-23035,-86-7-560,-1-7-400,0-27-2769,-5-1-4019,0-7-7250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2.4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 9412,'0'0'15543,"139"0"-13478,-83 0-1120,-4-7-705,-11 7-240,-5-7-2529,-16 7-2898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2.8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1 8724,'0'0'12774,"5"22"-10808,19 73-387,-20-85-1387,-1 1 0,2-1 0,-1 1-1,1-1 1,1-1 0,0 1-1,0-1 1,11 12 0,7 10 17,-6-4-178,1-1 1,1-1-1,1-1 1,1-1 0,50 39-1,-71-61-64,1 1 1,-1-1-1,0 0 0,1 1 0,-1-1 1,0 1-1,0 0 0,0-1 0,0 1 0,0 0 1,0-1-1,0 1 0,-1 0 0,1 0 1,-1 0-1,1 0 0,-1 0 0,0-1 1,0 1-1,1 0 0,-1 0 0,-1 0 1,1 3-1,0 0 189,0-5-100,-1 1 0,1-1 0,0 1-1,0-1 1,-1 0 0,1 1-1,0-1 1,-1 1 0,1-1-1,0 0 1,-1 1 0,1-1-1,0 0 1,-1 1 0,1-1-1,-1 0 1,1 0 0,-1 0-1,1 1 1,0-1 0,-1 0-1,1 0 1,-1 0 0,1 0 0,-1 0-1,1 0 1,-1 0 0,1 0-1,-1 0 1,0 0 0,-24 0 1415,15 0-1126,-6-2-274,0 0 0,-1 0 0,2-2 0,-1 0 0,0-1 0,1 0 0,-21-12 0,-39-12-537,65 27 317,-2-3-462,-1 2 1,0 0-1,0 0 0,0 1 1,-16 0-1,25 2 2,-9-2-2308,9-4-2441,3-7-4043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3.4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264 90 10917,'0'0'16440,"-27"-16"-15080,-85-47-722,110 61-618,-1 1-1,0-1 1,0 1 0,1 0-1,-1 0 1,0 0 0,0 1 0,0-1-1,0 1 1,0 0 0,0-1 0,0 1-1,0 0 1,0 1 0,0-1 0,0 1-1,-3 0 1,3 0-14,1 1 0,0-1 1,0 1-1,0-1 0,0 1 0,0 0 0,0 0 0,0 0 0,0 0 0,1 0 1,-3 4-1,-1 2-19,-1 1 1,1 0 0,1 0 0,-1 0 0,1 1-1,1 0 1,0 0 0,1 0 0,-1 0 0,2 0 0,0 0 0,0 1 0,0-1 0,2 0 0,1 16 0,-2-24 7,0 1 0,1-1 0,-1 0 0,1 0 0,0 1 0,-1-1 0,1 0 1,0 0-1,0 0 0,1 0 0,-1 0 0,0 0 0,1 0 0,-1 0 0,1-1 1,-1 1-1,1 0 0,0-1 0,3 3 0,0-1-3,0-1 0,0 1 0,1-1 0,-1 0 0,1 0 0,0 0 0,9 1 0,6-1-15,1 0-1,-1-2 0,24-2 0,-33 1-88,-1-1 0,0 0 0,1-1 0,-1 0 0,0-1 0,-1 0 0,1-1 0,-1 0 0,0 0-1,0-1 1,18-14 0,-11 8-159,-2 4-17,-13 33 768,-16 251 1427,8-143-762,6-107-8645,0-52 1423,0-8-4440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3.6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 12726,'0'0'9012,"-21"152"-6691,16-62 560,5-7-1248,0-21-801,31-13-415,0-21-273,10-15-80,-5-6-64,5-7-16,-5 0-32,-5-20-609,5-15-1103,-6-14-2066,-4 1-3505,-5-7-5363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06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0 6915,'0'0'16658,"-21"23"-14417,13-13-2021,-11 10 187,1 1-1,1 1 1,1 1-1,1 0 1,1 1-1,-16 38 1,18-31 127,1 1 1,2 1-1,1 0 0,1 0 1,2 0-1,-1 63 0,6-92-526,0 1 0,1-1 0,-1 1 0,1-1 0,0 1 0,0-1 0,0 1 0,0-1 0,1 0 0,0 0 0,0 0 0,0 0 0,0 0 0,1 0 0,-1 0 0,1-1 0,4 5 0,-2-4-8,0-1 0,-1 1 0,1-1 1,0-1-1,0 1 0,1-1 0,-1 0 1,0 0-1,1 0 0,-1-1 0,1 0 1,0 0-1,7 1 0,-1-1 0,-1-1 0,1 0 0,-1 0 0,1-1 0,16-4 0,-24 4 0,1-1 0,0 1 0,0-1 0,-1 0 0,1-1 0,-1 1 0,1-1 0,-1 0 0,0 0 0,0 0 0,0 0 0,-1-1 0,1 1 0,3-6 0,0-2 0,1 1 0,-1-2 0,-1 1 0,0-1 0,0 0 0,-1 0 0,-1-1 0,0 1 0,-1-1 0,0 0 0,-1 0 0,-1 0 0,1-17 0,-2 21 0,0-17 0,0 0 0,-1 1 0,-2-1 0,-10-44 0,11 64 0,0 0 0,0 0 0,0 1 0,-1-1 0,0 1 0,0-1 0,0 1 0,0 0 0,-1 0 0,0 1 0,0-1 0,-1 1 0,1 0 0,-1 0 0,0 0 0,0 0 0,0 1 0,0 0 0,-1 0 0,1 1 0,-1-1 0,1 1 0,-1 0 0,0 1 0,0-1 0,-7 0 0,6 1 0,-1 0 0,0 1 0,1-1 0,-1 1 0,0 1 0,1-1 0,-1 1 0,1 1 0,-10 2 0,12-2 0,0 1 0,0-1 0,0 1 0,1 0 0,-1 1 0,1-1 0,0 1 0,0-1 0,0 1 0,1 1 0,-1-1 0,1 0 0,-5 9 0,-6 8-520,10-15-170,-1 0 0,1 0 0,1 1 0,-1-1 0,1 1 0,0 0-1,0 0 1,1 0 0,0 0 0,0 0 0,-1 15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3.8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200 0 8148,'0'0'12053,"-56"125"-8115,35-70-1025,1 1-1072,-1-1-1152,11-13-689,-5 6-161,-6-6-1855,6-15-3683,-6 1-7075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4.3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1 7395,'0'0'14151,"-2"28"-11307,0 5-2018,-5 135 2486,6-134-2901,2 1 0,1-1 1,2 1-1,14 61 1,-12-83-2064,-3-15 324,-1-29-1231,0 1-709,7-23-4151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4.5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6211,'0'0'10629,"5"145"-6419,-5-90-1281,0 8-528,0-8-1376,0-13-833,0-15-192,0-13-1025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4.7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 10741,'0'0'9204,"128"7"-7139,-77-7-1633,-5 0-432,-10 0-1568,-5 0-3715,-21-14-3793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5.0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160 1 7908,'0'0'10367,"-6"24"-6285,-18 81-1718,23-98-2225,-1 1 1,1-1 0,1 0-1,0 1 1,0-1-1,0 1 1,1-1 0,0 1-1,0-1 1,1 0 0,0 1-1,0-1 1,1 0 0,-1 0-1,2-1 1,5 10-1,1-3-47,1 0 0,0-1 0,1 0 0,0-1 0,20 14 0,-17-14-79,-1 0 0,0 1 0,-1 1 0,13 16 0,-24-27 3,-1 0 0,1 0 0,-1-1 0,0 1 0,0 0 0,0 0 0,0 0 0,0 1-1,0-1 1,-1 0 0,1 0 0,-1 0 0,1 0 0,-1 1 0,0-1 0,0 0 0,0 1 0,0-1-1,0 0 1,0 0 0,-1 0 0,1 1 0,-1-1 0,0 0 0,0 3 0,-2-2 3,1 1 0,-1-1 0,0 0 0,1 0 0,-1 0 0,-1 0 0,1 0 0,0-1 1,-1 1-1,1-1 0,-1 0 0,-5 2 0,-5 1-313,0 0-1,-1-1 1,1-1 0,-1-1 0,0 0-1,0 0 1,0-2 0,0 0 0,-25-3-1,33 2-651,0 0 0,0 0 0,0-1 0,1 1 0,-1-2 0,0 1 0,1-1 0,0 0 0,0 0 0,0 0 0,-8-7 0,-14-11-11051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5.4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 0 8868,'0'0'11421,"-5"23"-10055,-31 142 2428,15-29-724,16-45-4224,19-103-13779,-11 9 12730,16-23-7722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5.9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7187,'0'0'14967,"6"25"-12910,0-3-1655,0 2-75,0-1 0,-2 1-1,0 1 1,0 39 0,-5-38-185,0 1 0,-2-1-1,-1 0 1,-13 47 0,11-65 131,6-8-342,0 0-1,0 0 1,0 0 0,0 0 0,0 0 0,0 0-1,0 0 1,0-1 0,0 1 0,0 0-1,0 0 1,0 0 0,0 0 0,0 0-1,0 0 1,0 0 0,0 0 0,0 0-1,0 0 1,0 0 0,0-1 0,0 1-1,0 0 1,0 0 0,0 0 0,0 0 0,0 0-1,0 0 1,0 0 0,0 0 0,0 0-1,0 0 1,0 0 0,-1 0 0,1 0-1,0 0 1,0 0 0,0 0 0,0 0-1,0-1 1,0 1 0,0 0 0,0 0-1,0 0 1,0 0 0,0 0 0,-1 0 0,1 0-1,0 0 1,0 0 0,0 0 0,0 0-1,0 0 1,0 0 0,0 0 0,0 1-1,0-1 1,0 0 0,4-9-637,0 1 1,1 0-1,0 0 1,1 0-1,0 1 1,0 0-1,1 0 1,0 0-1,0 1 1,0 0-1,9-5 1,5-3-102,0 1 0,1 1 0,28-11 1,-36 18 739,0 0 0,1 1 1,-1 1-1,1 0 1,24-1-1,-30 3 412,0 1 0,0 0 0,0 1 0,-1 0 0,1 0 0,0 1 0,-1 0 0,1 1 0,-1 0 0,0 0 0,10 5 0,-11-3 347,21 10 1427,-27-15-2080,0 0-1,0 1 0,0-1 0,0 0 0,0 1 1,0-1-1,1 0 0,-1 0 0,0 0 1,0 0-1,0 0 0,0 0 0,0-1 1,1 1-1,-1 0 0,0-1 0,0 1 0,0 0 1,0-1-1,0 1 0,0-1 0,0 0 1,0 1-1,1-2 0,6-10 178,0 1 0,0-2 0,-2 1 0,1-1 1,-2 0-1,0 0 0,0-1 0,-1 0 0,-1 0 0,0 0 0,1-23 0,-4 36-74,0 0-1,0 1 1,-1-1-1,1 0 1,0 1-1,0-1 1,-1 0 0,1 1-1,0-1 1,-1 0-1,1 1 1,0-1-1,-1 1 1,1-1-1,-1 1 1,1-1-1,-1 1 1,0-1 0,1 1-1,-1-1 1,1 1-1,-1 0 1,0-1-1,1 1 1,-1 0-1,0 0 1,1-1-1,-1 1 1,0 0 0,1 0-1,-1 0 1,-1 0-1,-29-1 1567,22 2-1169,3-2-434,0 1 0,0 0-1,0 0 1,-1 1 0,1 0 0,0 0-1,0 0 1,0 1 0,0 0 0,0 0-1,0 0 1,1 1 0,-1 0 0,1 0-1,0 0 1,-1 1 0,2-1 0,-9 8-1,3-1 1,0 0-1,1 1 0,-12 16 1,19-23-374,0 0 1,0 1 0,0-1 0,0 0 0,1 1-1,-2 4 1,2-6-459,1 0-1,0 0 1,0 0-1,0-1 1,0 1-1,0 0 0,0 0 1,1 0-1,-1 0 1,3 5-1,3-6-5691,12-2-2539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9.5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1361,'0'0'13142,"0"160"-10709,0-77-400,0 0-353,0-7-527,10-13-289,-10-22-495,5-13-369,0-14-32,-5-7-1041,11-7-1600,-6-21-2321,10-21-3714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9.8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 1 7235,'0'0'7054,"0"35"-4695,1 17-1393,-9 337 3561,1-301-3683,0-5 280,3 125 0,4-206-1133,0 0 0,1-1 0,-1 1 0,0 0 0,0-1 0,1 1 0,-1 0 0,1-1 0,-1 1 0,1-1 0,0 1 0,-1-1 0,1 1 0,0-1 0,0 0 0,0 1 0,0-1 1,0 0-1,1 0 0,-1 1 0,0-1 0,0 0 0,1 0 0,-1-1 0,1 1 0,-1 0 0,1 0 0,-1-1 0,1 1 0,-1-1 0,1 1 0,0-1 0,-1 0 0,1 1 0,0-1 0,-1 0 0,1 0 0,0 0 0,-1-1 0,1 1 0,-1 0 0,1 0 0,0-1 0,-1 1 0,1-1 1,-1 0-1,1 1 0,-1-1 0,2-1 0,1-1-66,-1-1 1,0 0-1,0 1 1,-1-1-1,1 0 1,-1 0-1,0 0 1,0-1-1,0 1 1,1-6 0,13-48-406,-15 53 437,2-8-7,-1 0 1,0 0 0,-1 0-1,0 0 1,-1-1 0,0 1-1,-4-21 1,3 33 103,1-1-1,-1 1 1,1-1 0,-1 1-1,0 0 1,1-1 0,-1 1 0,0 0-1,0 0 1,0-1 0,0 1 0,0 0-1,0 0 1,0 0 0,-1 0-1,1 1 1,0-1 0,0 0 0,-1 0-1,1 1 1,-1-1 0,1 1-1,0-1 1,-1 1 0,-1-1 0,-43-1 1657,30 2-1412,15 0-293,-1 0 1,1 0-1,-1 1 0,1-1 1,-1 0-1,1 0 1,0 1-1,-1-1 0,1 1 1,0-1-1,-1 1 1,1 0-1,0-1 0,0 1 1,-1 0-1,1 0 1,-1 1-1,-13 8-79,11-9 111,17-8-14327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30.3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0 848,'0'0'21368,"26"9"-19573,81 33-472,-104-40-1253,1-1 0,0 1-1,-1 0 1,1 0 0,-1 0 0,0 1-1,0-1 1,0 1 0,0 0-1,0 0 1,0 0 0,-1 0 0,1 0-1,-1 1 1,0-1 0,3 8 0,-3-5 33,-1 0 1,0 0-1,0 0 1,0 0-1,-1 1 1,0-1-1,-1 9 1,0 5 185,1-3-97,-1-1 1,-1 0-1,0 1 0,-1-1 1,-1 0-1,-11 29 1,5-22-81,-2-1 0,0 0 0,-28 37 0,48-66-192,0 0 0,1 0 0,0 0 0,1 1 0,-1 1 0,15-7 0,76-31 283,-82 37-207,0 1 0,0 1 0,0 1 0,0 0 0,35 1 0,-53 2 4,1 0 0,-1 0 0,0 0 0,1 1 0,-1-1 0,1 0 0,-1 0 0,0 1 0,1-1 0,-1 0 0,0 1 0,1-1 0,-1 0-1,0 1 1,1-1 0,-1 1 0,0-1 0,0 0 0,0 1 0,1-1 0,-1 1 0,0-1 0,0 1 0,0-1 0,0 1 0,0-1 0,0 0 0,0 1 0,0-1 0,0 2 0,0 21 137,0-14-9,0 2-12,0-3-20,1 1-1,-1-1 1,0 1-1,-1 0 0,0-1 1,0 1-1,-1-1 0,0 1 1,-1-1-1,0 0 1,0 0-1,0 0 0,-1 0 1,-5 7-1,-98 114 796,5-4 72,77-95-912,23-25-171,2-17-2643,-1 0-1,0 0 1,-4-17 0,-9-29-9339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07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1 7139,'0'0'13262,"-7"20"-11357,-25 62 1710,-36 154 0,63-204-3158,2 1 0,0-1 0,4 51 0,0-77-455,0 1 1,0-1-1,1 0 1,0-1 0,0 1-1,1 0 1,-1 0-1,1-1 1,0 0 0,1 1-1,-1-1 1,1 0-1,0-1 1,0 1-1,1-1 1,-1 0 0,1 0-1,10 7 1,-6-6-53,0 1 1,0-1-1,0-1 1,0 0 0,1 0-1,0-1 1,-1 0-1,1-1 1,0 0-1,0-1 1,13 1-1,-14-2-447,0 0-1,0-1 1,0 1-1,13-5 1,-17 4 131,0-1 1,-1 0 0,0 0-1,1 0 1,-1-1-1,0 0 1,0 0 0,-1 0-1,1 0 1,3-4-1,33-40-5105,-3-8-2661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39:34.72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1,'8'0,"0"2,-1-1,1 1,-1 0,1 0,-1 1,8 3,24 9,9-5,0-2,49 2,-1 0,301 46,45 6,625 15,-913-65,28 0,591-13,-741 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39:35.82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0 176,'11'-1,"-1"0,0-1,1 0,-1-1,14-5,30-8,51 2,1 5,139 6,-141 3,373 3,308-5,110-76,-518 42,-6 32,-337 4,35 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09.6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5 2577,'0'0'10952,"-2"-2"-10072,2 2-858,-1 0 0,1-1 0,0 1 0,0 0 0,0 0 0,0 0 0,-1 0 0,1-1 0,0 1 0,0 0 0,0 0 0,0 0 0,-1 0 0,1 0 0,0 0 0,0 0 0,-1-1 0,1 1 0,0 0 0,0 0 0,-1 0 0,1 0 0,0 0 0,0 0 0,0 0 0,-1 0 0,1 0 0,0 0 0,0 0 0,-1 1 0,1-1 0,0 0 0,0 0 0,0 0 0,-1 0 0,1 0 0,0 0 0,0 0 0,0 1 0,-1-1 0,1 0 0,0 0 0,0 0 0,0 0 0,0 1 0,-1-1 0,1 0 0,-4 19 977,4 40 708,1-38-1093,2 30 900,17 98 1,-7-74-1095,-3-18-345,-10-56-158,0-22-2131,1-33-4149,3 25-51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10.2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 6131,'0'0'11149,"12"-3"-10218,-3 1-706,-3 0-122,-1 1 0,0 0 0,1 0-1,0 0 1,-1 0 0,1 1 0,-1 0 0,1 0 0,0 1-1,-1 0 1,1 0 0,-1 0 0,10 3 0,-8 0 35,0 1 1,0-1-1,0 1 1,0 1-1,-1-1 1,0 1-1,0 0 1,-1 0-1,1 1 1,-2 0-1,1 0 1,-1 0 0,0 0-1,0 1 1,0-1-1,2 10 1,-2-2 37,0 1 0,0-1 0,-2 1 0,0-1 1,0 1-1,-2 0 0,-1 26 0,1-40-154,-1 0 0,1 1 0,-1-1 0,0 1 0,0-1-1,0 0 1,0 1 0,0-1 0,0 0 0,0 0 0,-1 0 0,1 0-1,-1 0 1,0 0 0,1 0 0,-1-1 0,0 1 0,0 0 0,0-1 0,-3 2-1,2-1 27,-1 0-1,0 0 1,0-1-1,0 1 1,0-1-1,-1 0 1,1 0-1,0-1 0,-9 1 1,11-1 19,2 1-198,1 0 81,-1-1-1,1 1 1,-1 0 0,1-1-1,0 1 1,-1-1-1,1 1 1,0-1 0,0 1-1,-1-1 1,1 1-1,0-1 1,0 0 0,0 1-1,0-1 1,-1 0 0,1 0-1,0 0 1,0 0-1,0 1 1,0-1 0,0-1-1,0 1 1,0 0-1,-1 0 1,1 0 0,0 0-1,0 0 1,1-1-1,6 0-283,0 1 33,1-1 0,-1 0 0,1 0 1,-1-1-1,0 0 0,0-1 1,0 0-1,0 0 0,0-1 0,7-4 1,8-7-1847,37-30 1,-48 35 1396,70-60-4895,-5-11-2735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10.6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137 1 9973,'0'0'11191,"-23"14"-10003,-65 46-81,86-59-1067,0 0 0,0 1 0,0-1 0,1 1 0,-1-1 0,0 1 0,1 0 0,0 0 0,-1 0 0,1 0 0,0 0 0,0 0 0,0 0 0,0 0 0,0 0 0,1 0 0,-1 0 0,1 1 0,-1-1 0,1 0 0,0 1 0,0-1 0,0 0 0,0 4 0,2-2 8,-1 0-1,1 0 1,0 0 0,0 0 0,0 0-1,0-1 1,1 1 0,4 5-1,-5-7-22,55 60 396,13 15 62,39 77 151,-97-132-571,0-1 1,-2 1-1,0 1 0,-1 0 1,9 41-1,-16-50-10,0 0 0,-2 24 0,0-23 4,0-14-46,0-1 0,-1 1 0,1 0 0,0 0 0,0 0 0,0 0 0,-1-1-1,1 1 1,-1 0 0,1 0 0,0-1 0,-1 1 0,0 0 0,1-1 0,-1 1 0,1 0 0,-1-1 0,0 1 0,1-1 0,-1 1-1,0-1 1,1 1 0,-1-1 0,0 0 0,0 1 0,0-1 0,1 0 0,-1 0 0,0 1 0,0-1 0,0 0 0,0 0 0,-1 0-1,-35 0 330,23-1-176,7 1-94,0 0-1,1-1 1,-1 1-1,0-1 1,0-1-1,1 1 1,-1-1 0,1-1-1,0 1 1,-1-1-1,1 0 1,0 0-1,1-1 1,-1 0-1,1 0 1,-1 0-1,1 0 1,0-1 0,1 0-1,-1 0 1,1-1-1,0 1 1,0-1-1,1 0 1,0 0-1,0 0 1,0 0-1,-3-10 1,3-1-26,1 0-1,1 0 1,0 0-1,1 0 1,1-1-1,1 1 1,0 0 0,1 0-1,1 1 1,1-1-1,8-21 1,-3 18-89,1 1 0,0 0 0,2 0 0,16-18 0,-20 27-704,-1 1 0,2 1-1,13-11 1,-16 14-523,0 1-1,0 0 1,0 0 0,0 1-1,1 0 1,8-2 0,6-2-6065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10.9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8180,'0'0'10549,"0"166"-8036,0-103-464,0-8-657,0-13-495,0-15-625,0-13-240,0-7-32,16-7-18200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11.2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7892,'0'0'13171,"19"19"-12085,57 63-443,-73-78-612,1 1-1,-1 0 1,-1 0 0,1 1 0,-1-1-1,0 0 1,0 1 0,0 0 0,-1-1 0,0 1-1,0 0 1,-1-1 0,1 1 0,-1 0 0,0 0-1,-1 0 1,0 5 0,-1 13 52,2-7-22,0-1-1,-1 1 1,-1 0-1,0-1 0,-1 1 1,-1-1-1,-1 0 1,0 0-1,-1-1 0,-1 1 1,0-1-1,-1-1 1,-12 18-1,18-30 17,3-3-212,-1-1 87,1 0 0,-1 0 0,1 0 0,0 1 0,0-1 0,0 1 1,0-1-1,0 0 0,0 1 0,0 0 0,2-3 0,2-2-31,105-129-1439,-34 47-4351,-60 70 3779,31-37-6521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11.6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118 0 8676,'0'0'13857,"7"6"-12859,2 3-747,0 0 0,-1 0 0,0 0 0,-1 1 0,0 1 0,0-1 0,-1 1 0,-1 0 0,0 0 0,0 1 0,-1 0 0,4 19 0,-6-17-184,0 1 0,-1-1 0,-1 0 0,0 1 0,-1-1 0,0 1 0,-1-1 0,-1 0 0,0 1 0,-1-2 0,-1 1 0,0 0 0,-1-1 0,0 0 0,-11 16 0,16-28-299,2-2-548,0-1 689,0 1-1,0 0 1,0-1 0,0 1-1,0 0 1,0 0 0,0 0-1,1 0 1,-1 0-1,0 0 1,1 0 0,-1 0-1,1 1 1,-1-1-1,3 0 1,1-2-47,0 1 123,6-6-20,2 1 0,-1 1 0,1 0 0,-1 1 0,2 0 0,-1 1 0,0 0 0,1 1 0,0 1 0,18-1 0,-32 3 30,1 0 0,0 0 0,0 0 1,-1 1-1,1-1 0,0 0 0,-1 0 0,1 1 0,0-1 1,-1 0-1,1 1 0,0-1 0,-1 1 0,1-1 0,-1 1 0,1-1 1,0 1-1,-1-1 0,0 1 0,1-1 0,-1 1 0,1 0 0,-1-1 1,0 1-1,1 0 0,-1 0 0,0-1 0,0 1 0,1 0 0,-1-1 1,0 1-1,0 1 0,1 29 192,-1-21-83,-1 2 80,-1 1-1,0-1 1,-1 0 0,0 1-1,-1-1 1,0-1 0,-1 1 0,0 0-1,-1-1 1,-13 19 0,-4 3 75,-2-2 0,-32 34 0,48-56-223,-1 1-1,1-2 0,-1 1 0,-22 12 1,26-18-315,-1 1 0,1-1 1,-1-1-1,0 0 0,0 0 0,-1 0 1,1-1-1,0 0 0,0 0 1,-8-1-1,13 1-47,-1-1-1,1 0 1,0 0 0,0-1 0,0 1-1,-1 0 1,1-1 0,0 1-1,0-1 1,0 0 0,0 0-1,-3-1 1,0-3-1147,0 0 0,0 1-1,1-2 1,-8-9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12.0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242 0 1601,'0'0'10004,"0"76"-8083,0-34-448,0 7-337,-15 20-623,-6 7-353,6 28-160,-11 7 0,-5 6-352,-5-6-833,5-7-1104,1 0-512,-6-7-561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12.4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62 2673,'0'0'11240,"9"-1"-8887,87-12 379,160-2 0,-85 9-2689,-133 4-203,37-3-2121,-58-2-1102,-2-6-1521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26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360 9 10373,'0'0'17629,"-27"-3"-16687,-84-2-168,106 5-689,0 0 1,1 0-1,-1 1 1,0 0-1,0 0 1,1 0-1,-1 0 1,1 1-1,-1 0 0,1 0 1,0 0-1,0 0 1,0 1-1,0 0 1,0-1-1,0 1 1,1 1-1,-1-1 1,1 1-1,0-1 1,0 1-1,-4 7 1,5-4-81,0 0 1,1 1-1,0-1 0,0 0 1,1 1-1,-1-1 0,2 0 1,-1 1-1,1-1 0,0 0 1,1 1-1,0-1 0,0 0 1,4 9-1,9 12-5,35 48 0,-35-54-4,0 0 1,-2 0 0,20 45 0,-30-62 7,-1 2 1,0-1-1,0 0 1,-1 0 0,0 1-1,0-1 1,0 0-1,-1 1 1,0-1-1,0 1 1,-1-1 0,0 0-1,-2 10 1,1-13 27,1 1 1,-1 0 0,0 0-1,-1 0 1,1-1 0,-1 1-1,1-1 1,-1 0 0,0 0-1,0 0 1,-1 0-1,1 0 1,0-1 0,-1 0-1,0 1 1,0-1 0,1-1-1,-1 1 1,0 0 0,-7 1-1,-3 0 11,1-1-1,-1 0 1,0-1-1,0 0 1,-18-2-1,6 1-30,21 0-101,1-1 0,-1 1 0,1-1 0,-1 0 0,1 0 0,0-1 0,-1 1 0,1-1 0,0 0 1,-6-4-1,8 5 2,0 0 1,0-1 0,0 1 0,0-1 0,0 1 0,1-1 0,-1 0 0,1 0-1,-1 0 1,1 0 0,-1 0 0,1 0 0,0 0 0,0 0 0,0 0-1,0-1 1,1 1 0,-1 0 0,0-1 0,1 1 0,-1-4 0,2 5-512,0-1 0,1 0 0,-1 1 0,0-1-1,0 0 1,1 1 0,-1 0 0,1-1 0,-1 1 0,1 0 0,-1 0 0,1-1 0,0 1 0,0 1 0,0-1 0,-1 0 0,1 0 0,0 1 0,0-1 0,2 0 0,3-1-1458,28-12-7748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07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0 11957,'0'0'8111,"-3"26"-5118,1-11-2505,-14 159 4171,7 26-1263,9-199-3447,1-2-56,5-4 58,0 0-1,-1 0 1,0-1-1,0 0 1,-1 1-1,6-10 0,12-14-19,7-6 16,72-78-387,-94 105 377,1 1 0,0 1 0,1-1 0,0 1 0,0 1 0,13-7 0,-22 12 60,1 0 0,-1 0 0,1 0 0,0 0 0,-1 0 0,1 0 0,-1 0 0,1 0 0,0 0 0,-1 0 0,1 0-1,-1 0 1,1 0 0,0 0 0,-1 1 0,1-1 0,-1 0 0,1 1 0,-1-1 0,1 0 0,-1 1 0,1-1 0,-1 0-1,1 1 1,-1-1 0,0 1 0,1-1 0,-1 1 0,0-1 0,1 1 0,-1-1 0,1 2 0,7 18 136,18 107 1445,-6-22-517,-19-98-1181,0-7-27,-1 0 0,1 0 0,-1 0 0,0 0 0,1 0 0,-1 0 0,1-1 0,-1 1 0,1 0 0,-1 0 0,0 0 0,1 0 0,-1-1 0,0 1 0,1 0 0,-1 0 0,0-1 0,1 1 0,-1 0 0,0-1 0,1 1 0,-1 0 0,0-1 0,0 1 0,1 0 0,-1-1 0,0 1 0,0-1 0,0 1 0,0-1 0,6-19-5317,4-6-2915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12.7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5122,'0'0'5200,"7"21"-3471,68 151 1106,-19-48-1087,99 313 1068,-39-95-2694,-110-325-256,1-1 1,1 0-1,16 26 1,-23-41 83,-1 0 0,0-1 0,1 1-1,-1 0 1,1-1 0,-1 1 0,1-1 0,-1 1 0,1 0-1,-1-1 1,1 1 0,-1-1 0,1 0 0,0 1 0,-1-1-1,1 1 1,0-1 0,-1 0 0,1 0 0,0 1 0,0-1-1,-1 0 1,1 0 0,0 0 0,1 0 0,-1 0-142,-1-1 0,1 1 1,-1-1-1,1 1 1,-1-1-1,0 1 0,1-1 1,-1 0-1,0 1 0,1-1 1,-1 0-1,0 1 0,0-1 1,1 0-1,-1 1 1,0-1-1,0 0 0,0 0 1,0 1-1,0-1 0,0 0 1,0 0-1,0-25-5659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6.3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0 5042,'0'0'14103,"-5"153"-12006,0-91-417,-1-6-303,6-1-801,-5-20-480,5-8-96,0-13-224,0-48-24475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6.6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54 29 9012,'0'0'16109,"20"27"-14444,-20-27-1665,24 33 564,33 57 0,-55-85-527,0 0 1,0 0-1,-1 0 0,1 0 0,-1 0 1,0 1-1,0-1 0,-1 0 0,1 1 0,-1-1 1,-1 1-1,1-1 0,-1 0 0,0 1 1,0-1-1,0 0 0,-1 0 0,0 0 1,0 0-1,0 0 0,-1 0 0,1 0 0,-1-1 1,0 1-1,-5 5 0,-2 4 38,-1 4-26,-1 0 0,-1-1 0,-1-1 0,0 0 0,-27 23 0,40-38-172,0 0 0,0 0 0,0 0 0,0-1 0,0 1 0,-1 0 0,1 0 1,0-1-1,0 1 0,-1-1 0,1 1 0,0-1 0,-1 0 0,-1 1 0,10-2-214,1-1 1,-1-1-1,1 1 0,-1-1 0,0 0 0,0-1 0,0 0 0,-1 0 1,10-7-1,5-3-419,16-12-1497,-1-2 1,-1-1-1,50-56 0,-76 76 1747,19-20-1678,-2-1 0,-1-1-1,23-38 1,-5-8-2845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6.9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182 1 3282,'0'0'19624,"-22"14"-18242,8-6-1170,4-3-90,1 0-1,0 1 1,0 0-1,0 0 0,1 1 1,0 0-1,0 1 1,1 0-1,0 0 0,0 0 1,1 1-1,0 0 1,1 0-1,-9 19 0,9-11 117,0-1 0,1 2 0,0-1 1,2 0-1,-1 22 0,2-31-215,1 0 0,1 0 0,-1 0 0,2 0 0,-1-1 0,1 1 0,0 0 0,0-1 0,1 1 0,0-1 0,0 0 0,1 0 0,8 12 0,38 38 117,-25-29-49,31 45 1,-49-63-51,-1 0 0,-1 0 1,0 0-1,0 1 0,-1 0 1,0 0-1,-1 0 0,0 0 1,0 12-1,-1-14-18,-1 0-1,-1 0 1,0 0-1,0 0 1,-1 0 0,-2 13-1,2-19-16,0-1 0,0 0 0,0 1 0,0-1 0,0 0 0,0 0 0,-1 0 0,1 0 0,-1 0 0,0 0 0,1 0 0,-1 0 0,0 0 0,0-1 0,0 1 0,0-1 0,0 0 0,0 1 0,-1-1 0,1 0 0,0 0 0,-1 0 0,1-1 0,-1 1 0,1-1 0,-5 1 0,2 0 24,1 0 0,0-1 0,-1 1 1,1-1-1,-1 0 0,1-1 0,0 1 0,-1-1 0,1 0 0,0 0 0,-1 0 1,1 0-1,0-1 0,0 0 0,0 0 0,0 0 0,0 0 0,1 0 0,-1-1 1,1 0-1,-1 0 0,1 0 0,0 0 0,0 0 0,0-1 0,1 1 0,-1-1 1,1 0-1,0 0 0,0 0 0,0 0 0,1 0 0,-1 0 0,1 0 0,0 0 1,0-1-1,0 1 0,1 0 0,-1-1 0,2-6 0,-2-4-34,1 3-22,0-1 1,0 0-1,1 1 0,0-1 1,1 1-1,1-1 1,0 1-1,6-16 0,16-22-952,36-52 0,4 6-4247,-26 40-1347,-6 7-4312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7.2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1 8100,'0'0'9940,"-5"124"-6834,5-55-881,0 1-545,0-8-607,0 0-577,0-20-304,5-21-192,0-7-80,1-14-1152,-1 0-1458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7.6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88 1 9925,'0'0'14956,"13"25"-14129,38 86-216,-48-103-562,0 0 0,-1 0 0,0 0 0,0 0 0,-1 1 0,0-1 0,-1 1 0,1-1 0,-2 0 0,1 1 0,-4 14 0,0-10-1,0 1 0,-2-1-1,1 0 1,-13 20 0,16-30-43,-23 43 35,-3 7-242,-40 55 1,67-107 113,4-11-640,25-31-169,1 2-1,49-50 1,-56 67-3905,34-26 0,-11 13-2519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8.0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1 5314,'0'0'18404,"21"15"-16662,65 49-654,-80-59-994,0-1 0,-1 1-1,0 0 1,0 0 0,0 1 0,0-1-1,-1 1 1,0 0 0,0 0 0,-1 1-1,4 9 1,-4-7-25,-1 1 1,0 0-1,-1 0 0,0 0 0,-1 18 0,0-23-40,-1 4-10,0 0 0,0-1 0,0 1 0,-1-1 0,-1 1 0,1-1 1,-1 0-1,-1 0 0,1 0 0,-1 0 0,-7 8 0,-6 9-250,-40 41 0,35-42-136,18-18-515,12-13 403,19-15 183,-15 16 268,0 0 0,0 0 0,0 1 0,1 1 0,0 0 0,0 0 1,0 2-1,1-1 0,-1 2 0,21-1 0,-32 3 16,-1-1-1,0 0 1,0 0-1,0 1 1,0-1-1,0 1 1,0-1-1,0 1 1,-1-1-1,1 1 1,0-1-1,0 1 1,0 0-1,0 0 1,-1-1-1,1 1 1,0 0-1,-1 0 1,1 0-1,-1 0 1,1 0-1,-1 0 1,1 0-1,-1 0 1,1 0-1,-1 0 1,0 0-1,0 0 1,1 0-1,-1 0 1,0 0-1,0 2 1,0 45 161,0-31 82,-1-8-117,0 0 1,-1 0-1,0-1 1,0 1-1,-1 0 1,0-1-1,-1 0 0,0 1 1,0-1-1,-1-1 1,1 1-1,-2-1 0,1 0 1,-1 0-1,-9 9 1,3-5-198,0 0-1,0-1 1,-1 0 0,0-1 0,-1-1 0,0 0 0,-28 12 0,34-18-590,0 1 0,0-2 0,0 1 0,0-1 1,-8 1-1,-22-6-7819,13-8-2304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8.4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319 1 3089,'0'0'12582,"-31"69"-12470,21-14-64,-11 15-32,1 13 32,-6 14 0,1 14 32,-11 6-80,0 15-48,0-7 16,5-1-1392,0-27-2018,16-20-3041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8.6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0 118 3810,'0'0'8380,"22"-6"-7132,-12 3-1120,22-6 291,0 2 0,1 0 0,60-2 0,192 21 1480,-280-11-1981,0-1-1,0 1 1,0-1 0,0 0-1,0-1 1,0 1 0,0-1-1,0 0 1,8-3 0,-11 3-263,0-1 1,1 1 0,-1-1 0,0 1 0,0-1-1,1 0 1,-1 0 0,-1 0 0,1 0 0,0-1-1,0 1 1,-1 0 0,0-1 0,1 1 0,-1-1-1,0 1 1,0-1 0,1-4 0,5-33-7609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28.9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5106,'0'0'7012,"-5"159"-5316,30-83 161,1 14-208,5 21-144,0 14-113,-6-1-351,-4-6-625,-6-7-336,-4-28-80,-1-21-736,-10-20-257,0-14-928,0-14-1600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07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8356,'0'0'16717,"13"9"-14754,3 1-1418,-8-6-323,-1 0 1,1 0-1,-1 1 0,0 0 0,-1 1 0,1 0 0,-1 0 1,-1 0-1,11 13 0,-6-1-5,0-1 0,-1 1 0,-1 0 0,-1 1 0,-1 0 0,0 0 0,6 38 0,-10-41-105,-1-1-1,0 1 1,-1 0 0,0-1-1,-1 1 1,-1-1 0,-1 0-1,0 1 1,-1-1-1,-10 25 1,-2-6-112,-2-2 0,-2 0 0,0-1 0,-33 38 0,41-51-1706,8-26-3813,-4-6-2879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39.6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344 1 10709,'0'0'14390,"-28"25"-13264,-92 86-309,91-83-387,2 1 0,-32 44 0,26-30-112,22-30-201,8-10-77,-1 1 1,1 0-1,0 0 1,0 0-1,0 0 0,0 0 1,1 1-1,0-1 1,0 1-1,0-1 1,0 1-1,1 0 1,0 0-1,-1 8 0,2-12-42,0 0-1,1 0 1,-1 0-1,1 0 0,0 0 1,-1 0-1,1 0 0,0 0 1,0 0-1,-1 0 0,1 0 1,0 0-1,0-1 0,0 1 1,0 0-1,0-1 0,0 1 1,0 0-1,0-1 0,1 1 1,-1-1-1,0 0 0,0 1 1,0-1-1,2 0 1,36 8 91,-34-8-72,40 8 104,63 6 67,-46-9-142,90 3 39,-150-8-258,-1 1-1,1-1 1,-1 0-1,1 0 1,0 0 0,-1 0-1,1-1 1,0 1-1,-1 0 1,1-1-1,-1 1 1,1-1 0,-1 0-1,1 1 1,-1-1-1,1 0 1,-1 0 0,2-1-1,-2-1-642,0 1-1,0-1 1,0 1 0,0-1-1,-1 1 1,1-1 0,-1 1-1,0-1 1,0 0-1,0 1 1,0-5 0,0-19-10309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40.0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1 153 5795,'0'0'18051,"4"-3"-17088,51-22 69,0 3 0,95-26 0,-105 35-879,0 1-144,1 2 0,1 2 0,0 2 0,83 0 1,-121 7-17,-1 0 1,1 0-1,-1 1 1,0 0-1,1 1 1,-1 0-1,0 0 1,-1 0-1,1 1 1,0 1-1,-1-1 1,0 1-1,0 0 1,7 8-1,0-3 26,0 0 0,20 11 1,-31-19-97,2-1 0,-1 1 0,0-1 0,0 0 0,0 0 0,0-1 0,1 1 0,-1-1 0,0 0 0,1 0 0,5-1 0,-17-13-4925,-7-1-2777,-6-4-6068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40.3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 10709,'0'0'10333,"26"-1"-8751,85-3-472,-98 5-923,0 0 1,0 1-1,0 0 1,0 0 0,-1 2-1,1 0 1,-1 0 0,0 1-1,0 0 1,-1 1 0,1 1-1,11 8 1,16 8 315,-37-22-490,0 1 0,0-1-1,-1 0 1,1 1 0,0-1-1,-1 1 1,1 0-1,-1-1 1,1 1 0,-1 0-1,0 0 1,0 0 0,0 0-1,0 0 1,0 0 0,0 0-1,-1 0 1,1 0 0,0 3-1,0 44 190,-1-31-22,-2-5 2,0 0-1,0 0 0,-1 0 1,0-1-1,-2 0 0,1 1 1,-1-1-1,-1-1 0,0 1 1,-1-1-1,0 0 1,-1 0-1,-13 14 0,-10 9 81,-2 0 0,-53 41-1,52-50-2472,30-23 1066,0 0 0,0 1 0,0-1 0,-1-1 0,1 1 0,-7 1 0,-1-2-7050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42.5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124 210 8420,'0'0'3292,"0"-23"990,0-125 1875,0 145-5645,0 0-1,-1-1 1,1 1-1,-1 0 1,0 0-1,0 0 1,0-1-1,-1-2 0,1 5-411,1 1-1,0-1 0,0 1 1,0 0-1,-1-1 1,1 1-1,0 0 0,-1-1 1,1 1-1,0 0 0,-1-1 1,1 1-1,0 0 1,-1 0-1,1-1 0,0 1 1,-1 0-1,1 0 1,-1 0-1,1 0 0,0 0 1,-1-1-1,1 1 0,-1 0 1,1 0-1,-1 0 0,0 1-29,0-1 0,0 1 0,0-1-1,0 1 1,0-1 0,0 1-1,0 0 1,0 0 0,0-1-1,1 1 1,-1 0 0,0 0-1,1 0 1,-1 0 0,0 0-1,0 1 1,-14 30-18,1 0 0,1 1 1,-14 61-1,22-77-53,0-2-6,2 0-1,0 1 1,0-1-1,0 29 1,8-43-119,2-1 91,0 0-1,-1 0 0,1-1 1,0 1-1,-1-2 1,1 1-1,0-1 0,-1 0 1,0 0-1,1-1 0,-1 0 1,0 0-1,6-5 0,5-3-105,-12 6 47,0 1 1,0 0 0,1 1-1,0-1 1,0 1 0,0 0-1,0 1 1,0-1 0,0 1-1,1 0 1,11-1 0,-17 3 74,1 0 0,0 1 1,-1-1-1,1 1 0,-1 0 0,1-1 1,-1 1-1,1 0 0,-1 0 1,0 0-1,1 0 0,-1 0 1,0 0-1,0 0 0,0 1 1,0-1-1,0 0 0,0 0 1,0 1-1,0-1 0,-1 1 1,1-1-1,0 1 0,0 2 0,13 46 48,-14-47-15,16 97 657,-4 0-1,-3 144 1,-9-240-749,0-4-2,0 0-1,0 1 1,0-1-1,-1 0 1,1 1-1,0-1 1,0 0-1,0 1 1,0-1-1,0 0 1,0 1-1,0-1 1,0 1-1,0-1 1,1 0-1,-1 1 1,0-1-1,0 0 1,0 1-1,0-1 1,0 0-1,1 1 1,-1-1-1,0 0 1,0 0-1,0 1 1,1-1-1,-1 0 1,0 1 0,1-1-1,-1 0 1,0 0-1,0 0 1,1 1-1,-1-1 1,0 0-1,1 0 1,-1 0-1,0 0 1,1 0-1,-1 0 1,1 0-1,-1 0 1,0 0-1,1 1 1,-1-2-1,0 1 1,1 0-1,-1 0 1,0 0-1,1 0 1,0 0-166,-1 0 0,1-1 0,-1 1 0,1 0 0,-1-1 0,0 1-1,1-1 1,-1 1 0,0-1 0,1 1 0,-1 0 0,0-1 0,1 1 0,-1-1 0,0 1 0,0-1 0,0 1 0,1-1 0,-1 1 0,0-1 0,0 0 0,0 1 0,0-1 0,0 1 0,0-1 0,0 1 0,0-2 0,1-7-2158,12-23-4786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42.7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0 7924,'0'0'10228,"-16"153"-6930,16-70-849,0-7-320,0-13-640,16-22-689,9-13-496,6-7-288,5-15-16,0-6-80,0-6-896,0-29-2050,-5-14-2160,-11 1-3906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42.9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165 1 4162,'0'0'15271,"-56"131"-11157,35-68-1073,-5-8-1680,6 7-1137,-1-20-224,11 0-1441,0-22-3729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43.2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 1 10117,'0'0'12197,"-26"124"-10196,16-40 32,-6-8-512,11-7-561,-5-7-592,10-13-304,0-21-64,0-8-640,15-40-13670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43.4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12230,'0'0'10196,"0"160"-6898,0-112-1665,0-6-1073,0-15-560,0-20-160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43.6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12294,'0'0'14758,"154"28"-14501,-113-28-257,0 0-33,0 0-1983,-10-7-2210,-16-7-3938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43.9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0 11957,'0'0'11590,"5"23"-10670,-1-3-616,0-1 3,0-1 0,0 0 0,2 0 0,0 0-1,2-1 1,14 26 0,-9-24-200,1-1 0,1-1 0,1 0-1,0-1 1,2-1 0,-1-1 0,24 15 0,-14-9-148,-23-18 64,-1 1 1,0-1 0,-1 1-1,1-1 1,0 1 0,-1 0-1,1 0 1,-1 0 0,0 0-1,0 0 1,0 1 0,-1-1-1,1 1 1,-1-1 0,0 1-1,0 0 1,0-1 0,0 1-1,0 0 1,-1 0-1,0-1 1,0 1 0,0 0-1,0 0 1,-1 0 0,1-1-1,-1 1 1,0 0 0,-2 5-1,0-3 8,0-1 0,0 0 0,0 0 0,-1-1 0,1 1-1,-1-1 1,-1 1 0,1-1 0,0 0 0,-1-1 0,0 1-1,0-1 1,0 0 0,0 0 0,0-1 0,-1 1 0,1-1-1,-1 0 1,0-1 0,1 1 0,-8 0 0,2-1-352,1 1 1,-1-2 0,0 1 0,-17-3 0,18 1-872,-1-1 0,1 0-1,1-1 1,-16-5 0,-16-7-7140,0 1-4591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10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7972,'0'0'20953,"143"21"-20280,-102-21-401,-10 0-128,-5 0-144,-6 0-529,-9 0-1680,-11 13-3169,0 15-3586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44.3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 3298,'0'0'17095,"-10"138"-14549,10-48 191,0-6-1088,0-8-641,0-7-512,0-14-400,0-20-96,5-14-32,-5-14-976,5-7-2018,0 0-2560,5-28-3810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44.8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10085,'0'0'10500,"7"28"-7717,2-1-2132,-2-4-216,-1 0 0,0 0 0,-2 0 0,-1 1-1,1 41 1,-3-17-6,0-13-41,-4 50 0,1-76-480,1 1 0,-1-1 0,0 1-1,-1-1 1,0 1 0,-1-1 0,1 0-1,-2-1 1,-9 17 0,13-24-1319,6-6-2861,95-97-1659,-64 62 2140,84-71 0,-108 101 3628,1 1 0,1 0 0,-1 1 0,1 1 0,1 0 0,-1 1 0,1 0 1,0 1-1,1 1 0,-1 0 0,22-1 0,-34 5 392,0 0 0,0 0 0,-1 0 0,1 1 0,0-1 0,0 1 0,0 0 0,-1 0 0,1 0 0,0 0 0,-1 1 0,1-1 0,-1 1 0,1-1 0,-1 1 0,0 0 0,0 0 0,0 0 0,0 0 0,0 0 0,0 1 0,0-1 0,-1 1 0,1-1 0,-1 1 0,0-1 0,0 1 1,2 4-1,3 11 1344,-1-1 0,0 1 0,2 27 0,-2-17 396,-3-16-1394,3 9 1730,-4-21-2276,-1 1 1,1-1-1,-1 1 0,1-1 1,-1 1-1,1-1 0,0 0 0,-1 1 1,1-1-1,0 0 0,-1 1 1,1-1-1,0 0 0,-1 0 0,1 0 1,0 1-1,-1-1 0,1 0 1,0 0-1,0 0 0,-1 0 0,1 0 1,0 0-1,-1-1 0,1 1 1,0 0-1,-1 0 0,2-1 1,2-1-42,-1 1 0,0-1 0,0 0 1,1 0-1,-1 0 0,-1-1 0,1 1 1,0-1-1,-1 0 0,1 0 0,-1 0 1,0 0-1,0 0 0,3-6 0,2-3 134,-1-1 0,7-23 0,-11 32-16,0-1 0,-1 1 0,0 0-1,0-1 1,-1 0 0,1 1 0,-1-1 0,0 1 0,0-1 0,0 1 0,-1-1 0,0 0-1,0 1 1,0-1 0,0 1 0,-1 0 0,1-1 0,-1 1 0,0 0 0,-1 0 0,1 0-1,-1 0 1,1 1 0,-1-1 0,0 1 0,-1 0 0,1-1 0,0 1 0,-1 1-1,0-1 1,0 0 0,1 1 0,-2 0 0,1 0 0,0 0 0,0 0 0,-1 1 0,1 0-1,0 0 1,-1 0 0,0 0 0,1 1 0,-1-1 0,-7 2 0,8-1-75,0 0 0,1 1 0,-1-1 0,0 1 1,1 0-1,-1 0 0,1 1 0,-1-1 0,1 1 0,0-1 1,0 1-1,0 0 0,-1 0 0,2 1 0,-1-1 0,0 0 1,0 1-1,1 0 0,-4 4 0,-12 28-1688,11 2-6359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45.5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9060,'0'0'9717,"0"153"-6372,0-63-1200,0-7-16,0-7-608,0-14-721,5-20-96,0-14-607,-5-22-97,5-6-65,1 0-1103,-1-6-2098,5-29-2112,0 0-2946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45.7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8036,'0'0'8070,"25"10"-4186,80 39-927,-99-46-2722,-1 0 1,1 1-1,-1 0 1,0 0-1,0 0 1,0 1 0,0 0-1,-1 0 1,0 0-1,0 0 1,0 1 0,-1-1-1,1 1 1,-2 0-1,6 12 1,-5-3 30,0-1 1,-1 0-1,0 0 1,-1 1-1,-2 15 0,1-23-208,-1 1 0,0-1 0,0 0 0,-1 1 0,0-1 0,0 0 0,0 0 0,-1-1 0,0 1 0,-1 0 0,0-1 0,0 0 0,0 0 0,0 0 0,-1 0 0,-7 5 0,0 1-73,-1-2 0,0 1 1,-1-2-1,0 0 1,0 0-1,-20 7 0,34-16 0,0 0 0,0 0 0,0 0 0,0 0 0,0 0 0,1 0 0,-1 0 0,0 0 0,0 0-1,0 0 1,0 0 0,0 0 0,0 0 0,0 0 0,0 0 0,0 0 0,0 1 0,0-1 0,0 0 0,0 0-1,0 0 1,0 0 0,0 0 0,1 0 0,-1 0 0,0 0 0,0 0 0,0 0 0,0 0 0,0 0 0,0 0-1,0 0 1,0 0 0,0 1 0,0-1 0,0 0 0,0 0 0,0 0 0,0 0 0,0 0 0,0 0 0,0 0-1,0 0 1,0 0 0,0 0 0,0 0 0,0 0 0,0 0 0,0 1 0,0-1 0,-1 0 0,1 0 0,0 0-1,0 0 1,0 0 0,0 0 0,14 2-201,17-3 257,-18-3-89,-1 0 0,0 0 0,0-1 0,-1 0 1,1-1-1,-1-1 0,0 0 0,10-8 0,29-28-2813,-4-1-3510,4-4-4717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46.2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9556,'0'0'13316,"7"19"-12724,52 122 166,-52-124-701,-2 0 1,0 0-1,-1 1 1,-1-1-1,0 1 1,-1 0-1,-1 0 1,-1 0-1,-1-1 1,-5 34-1,5-46-36,0-1 0,-1 0 0,0 1 0,0-1 0,0 0 0,-4 5 0,4-7-159,0 1-1,0 0 1,0 1-1,1-1 1,-1 0-1,1 0 1,0 1-1,0-1 0,0 0 1,-1 8-1,10-10-2187,6-1 2044,-3-1 324,1 1 0,-1 1 1,21 3-1,-28-3 125,0 1 0,0-1 1,0 1-1,0-1 0,-1 1 0,1 0 1,0 1-1,-1-1 0,1 1 1,-1-1-1,0 1 0,0 0 0,0 0 1,4 5-1,-3-2 60,-1 0 1,1 0 0,-1 1-1,0-1 1,0 1-1,-1-1 1,1 1 0,-2 0-1,1 0 1,-1 0-1,0 0 1,0 0-1,-1 0 1,0 0 0,0 0-1,-2 10 1,0-6-90,-1-1 0,0 0 0,0 0 1,-1 0-1,0 0 0,-1 0 0,0-1 0,0 0 1,-1 0-1,-9 11 0,1-2-178,13-15-52,-1 0 1,1 0 0,-1 0 0,0 0 0,0-1-1,0 1 1,0-1 0,-1 1 0,1-1-1,-1 0 1,0 0 0,1 0 0,-1 0-1,0-1 1,0 1 0,0-1 0,0 1 0,0-1-1,-6 1 1,9-2-165,0 0 0,-1 0-1,1 0 1,-1 0 0,1 0 0,0 0 0,-1 0 0,1 0-1,0-1 1,-1 1 0,1 0 0,0 0 0,-1 0-1,1 0 1,0-1 0,-1 1 0,1 0 0,0 0-1,-1-1 1,1 1 0,0 0 0,0-1 0,-1 1 0,1 0-1,0-1 1,0 1 0,0 0 0,0-1 0,-1 1-1,1 0 1,0-1 0,0 1 0,0 0 0,0-1-1,0 1 1,0-1 0,-1-18-9636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53.1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1521,'0'0'18747,"7"25"-16570,25 85-32,-24-75-1108,-2 0 1,-1 1-1,-1 0 1,-4 71-1,-1-49-376,1-57-570,1-5-3592,4-19-1018,5-5-3087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53.5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0 8756,'0'0'3626,"-4"30"496,-28 329 4962,22-52-5301,9-296-3751,2 0 0,-1 0 0,2 0 0,-1 0 0,2-1-1,-1 1 1,1-1 0,8 17 0,-9-22-39,1-1-1,-1 0 0,1 0 1,0 0-1,0 0 1,1 0-1,-1-1 0,1 0 1,0 1-1,0-1 1,0-1-1,0 1 0,0 0 1,0-1-1,1 0 0,-1 0 1,1 0-1,0-1 1,0 0-1,-1 0 0,7 1 1,-8-1-22,0-1 0,0 1 1,0-1-1,0 0 0,0 0 1,0 0-1,-1 0 0,1 0 1,0-1-1,0 1 0,0-1 1,0 0-1,-1 0 0,1 0 1,0 0-1,-1 0 0,1-1 1,-1 1-1,1-1 0,-1 1 1,1-1-1,3-4 0,-2-1-44,0 1-1,-1-1 0,1 0 0,-1 0 0,-1-1 0,1 1 0,1-9 0,-1 3 47,3-14-106,-2 0 0,0-1 0,-2 0 0,-2-41 0,0 49 123,0 20 46,0-1 0,0 0 0,0 1 0,0-1 0,0 1 0,0-1 0,0 0 0,-1 1 0,1-1 0,0 1 0,0-1 0,-1 0 0,1 1 0,0-1 0,-1 1 0,1-1 0,-1 1 0,1-1 0,-1 1 0,1 0 0,-1-1 0,1 1 0,-1-1 0,1 1 0,-1 0 0,1 0 0,-1-1 0,0 1 0,0 0 0,-27-1 768,19 2-669,0 1 1,1 1-1,-1-1 1,-9 5-1,-115 67 487,129-73-445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54.1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12630,'0'0'11240,"22"8"-8658,72 31-845,-88-37-1658,-1 1 1,0 1 0,0-1-1,0 1 1,0 0-1,-1 0 1,1 0-1,-1 0 1,0 1 0,-1 0-1,1 0 1,-1 0-1,0 0 1,0 0-1,0 1 1,-1 0 0,3 8-1,-2 2 40,0 0 1,-1 0-1,0 0 0,-2 25 1,0-36-79,0 22 137,-1-1 0,-8 50-1,7-66-160,-1 0 1,0 0-1,0-1 0,-1 1 0,0-1 0,-1 0 0,0 0 1,0-1-1,-1 1 0,0-1 0,-8 8 0,21-20-214,0 0 0,0 1 0,0 0 0,0 0-1,1 1 1,-1 0 0,1 0 0,-1 1 0,14-1 0,91-5 186,-112 42 857,0-28-735,-1 0 1,0 0 0,0-1 0,-1 1-1,0-1 1,0 1 0,-1-1 0,0 0 0,0 0-1,-5 8 1,-46 60 254,17-27-267,-76 125 336,113-171-217,-8-1-1011,6 1 476,1-1-1,-1 0 1,0 0 0,0 0 0,1 0 0,-1-1 0,0 1-1,0 0 1,1-1 0,-1 1 0,0-1 0,-1 0-1,-17-17-7557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40:25.837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1 254,'522'-18,"-242"8,-100 7,17-10,50-1,-37 14,72-2,-114-13,-63 5,135-17,-102 10,154 0,-106 19,306-3,-363-13,21-1,439-14,16 0,-519 27,-1 3,109 17,-113-9,1-3,125-7,-72-1,14-3,-122 3,0-2,-1-1,41-13,-54 13,-8 3,-1 0,1 0,0 1,0 0,0 0,0 0,0 0,1 1,9 0,-10 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33.77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 53 6019,'0'0'19246,"-4"-4"-16862,4 4-2369,0 0-1,0 0 1,0 0-1,0 0 1,1 0-1,-1 0 1,0 0 0,0 0-1,0 0 1,0 0-1,0 0 1,0 0 0,0 0-1,0 0 1,0 0-1,0 0 1,1 0-1,-1 0 1,0 0 0,0 0-1,0 0 1,0 0-1,0 0 1,0 0 0,0 0-1,0 0 1,0 0-1,0 0 1,0 0-1,0-1 1,0 1 0,0 0-1,0 0 1,1 0-1,-1 0 1,0 0 0,0 0-1,0 0 1,0 0-1,0 0 1,0 0-1,0-1 1,0 1 0,0 0-1,0 0 1,0 0-1,0 0 1,0 0 0,0 0-1,0 0 1,0 0-1,0 0 1,-1 0-1,1-1 1,0 1 0,0 0-1,0 0 1,0 0-1,0 0 1,0 0 0,0 0-1,0 0 1,24 0 342,-1-1 0,1-1 0,0-2 0,-1 0 1,0-1-1,0-1 0,30-13 0,-50 18-1257,3-2 63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10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7091,'0'0'20282,"-21"139"-18858,21-98-784,0 1-415,0-1-225,0-6-225,0-14-1087,0-7-1585,16-14-12679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34.01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10629,'0'0'10666,"0"27"-8299,0 5-1670,6 138 2212,10 49-94,-13-200-2778,-2-15-90,-1-7-189,0-22-4592,1 1-1,4-28 1,5 10-5414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34.1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49 11013,'0'0'17384,"133"0"-16167,-102-14-545,0-6-480,-10 6-192,-6 14-1137,-15 34-19544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34.34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0 125 10885,'0'0'17640,"159"-48"-17448,-112 27-192,-6 7-1841,-5 0-2705,-1 7-2641,-4-13-4338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34.5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26 1 10005,'0'0'16375,"-25"159"-14230,25-90-608,0-13-433,15-1-527,16-13-273,0-8-32,-1-13-160,-4-14-112,-5-7-64,-6 0-544,0-28-1521,6-13-2305,-11 6-4114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34.6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231 1 13990,'0'0'13655,"-82"166"-11430,46-97-529,6-6-847,-1-22-705,10-6-144,11-21-432,0 0-1649,-1-7-1889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44.6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 11237,'0'0'17112,"149"-14"-16536,-118 14-96,-6 0-239,-4 0-193,-6 0-48,1 0-481,-11 0-1936,5 0-3650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44.9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 0 8212,'0'0'10367,"5"20"-6776,0 2-2777,-1-2-225,2-1 0,0 0 0,1 1 0,11 19 0,-9-20-313,0-1 0,-1 1-1,-1 1 1,-1-1 0,-1 1-1,-1 1 1,0-1 0,0 24-1,-11-43 670,-30 1-173,21-1-757,0 0 0,0-2 0,-30-3 0,44 3-127,0 1 0,1-1 0,-1 0 0,1 0 0,-1 0 0,1 0 0,-1 0 0,1 0 0,0 0 0,-1 0 0,1 0 0,0-1 0,0 1 1,0-1-1,0 1 0,0-1 0,0 1 0,1-1 0,-1 1 0,0-1 0,1 0 0,-1 0 0,1 1 0,-1-4 0,-2-47-7777,3 44 5694,0-27-9699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45.1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1585,'0'0'28189,"149"35"-27549,-134-42-512,1 0-128,-6 7-272,-5-7-1313,-5 0-6563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45.3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90 11957,'0'0'16888,"138"-20"-16280,-107 13-479,-5-7-129,0 7-417,-1 0-1984,-4-7-4290,-1-7-3602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45.5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14150,'0'0'13159,"138"7"-12823,-107-7-272,-10 7-32,-6-7-32,-5 7-513,-4 0-1439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10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12598,'0'0'7438,"0"21"-4981,0 125 1956,0-133-3928,-1-5-220,1 1 0,0-1 1,0 1-1,4 15 1,-4-23-270,0 0 0,1 0 0,-1 1 0,0-1 0,1 0 0,-1 0 0,1 0 0,-1 0 0,1 0 0,0 1 0,0-1 0,-1 0 0,1-1 0,0 1 0,0 0 0,0 0 1,0 0-1,0 0 0,0-1 0,0 1 0,0 0 0,0-1 0,1 1 0,-1-1 0,0 1 0,0-1 0,0 0 0,1 0 0,-1 1 0,0-1 0,1 0 0,-1 0 0,0 0 0,0 0 0,1 0 1,-1-1-1,0 1 0,0 0 0,3-1 0,2-2-189,1 1-1,-1-1 1,0 0 0,0 0 0,-1-1 0,1 0-1,-1 0 1,7-6 0,42-45-1328,-20 19 448,-27 28 781,-3 4 156,0-1-1,0 1 1,1 0-1,-1 0 1,1 0 0,0 1-1,0-1 1,0 1-1,1 0 1,6-2-1,-11 10 596,-1 10 154,1 0-1,1 0 1,0 0-1,1 0 1,1 0-1,0 0 1,1-1 0,0 0-1,15 26 1,-19-39-668,1 1 0,-1-1 0,1 1 0,0-1 0,0 1 1,-1-1-1,1 0 0,0 0 0,0 0 0,0 0 0,0 0 0,1-1 1,-1 1-1,0-1 0,0 1 0,4 0 0,40-2-6661,-26 0-538,6 1-4589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46.1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8260,'38'78'4626,"-28"-48"125,-10-2-1841,-2-10-1380,2-1 123,2 1 1,5 33-1,-2-31-1400,1 0-1,1-1 0,1 0 0,13 25 0,-14-26-237,-6-14-13,0 0 0,1-1-1,-1 0 1,1 1 0,-1-1-1,1 0 1,0 0-1,0 0 1,1 0 0,-1 0-1,3 3 1,0-5-5,-3-2-4,-1 0-1,1 0 1,0 0 0,0 0-1,0 0 1,-1 0-1,1 0 1,-1 0-1,1-1 1,-1 1-1,1-1 1,-1 1-1,2-4 1,5-4 18,-4 5 37,0 0 1,0 0-1,0 0 0,0 0 0,1 1 1,0 0-1,0 0 0,0 0 1,0 0-1,0 1 0,0 0 0,0 0 1,1 0-1,-1 1 0,1 0 1,0 0-1,-1 0 0,1 1 0,6 0 1,-5-1 39,1 1 1,-1 1 0,0-1-1,0 1 1,14 4-1,-18-3-64,1-1 0,-1 1 0,0 0 0,0 0 0,0 0 0,0 0 0,0 1 0,-1-1 0,1 1 0,-1-1 0,1 1 0,-1 0 0,3 4 0,-1 1 57,1 0 1,-1 1-1,0-1 0,-1 1 1,0 0-1,-1 0 0,1 0 1,0 11-1,0 8 517,-2 38 0,-1-64-568,0 1-12,0 0-1,-1-1 1,0 1-1,1 0 1,-1 0-1,0-1 1,0 1-1,-1-1 1,1 1-1,0-1 1,-1 1-1,0-1 1,1 0-1,-1 0 1,0 0-1,0 0 1,0 0-1,-1 0 1,1-1-1,0 1 1,-1-1-1,1 1 1,-3 0-1,-10 5 87,1-1-1,-30 8 1,34-11-96,-6 2-8,-1 1 0,-1-1 0,1-1 0,-1-1 0,1-1 0,-1 0 0,-26-1 0,42-2-137,-1 1 1,0-1-1,1 0 0,0 0 1,-1-1-1,1 1 0,0-1 1,-1 1-1,1-1 0,0 1 0,0-1 1,0 0-1,1 0 0,-1 0 1,0 0-1,1 0 0,-3-5 1,-17-16-7953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46.5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6371,'0'0'17720,"0"139"-14374,5-63-1362,0 7-751,-5-13-497,6-15-592,-6-13-128,5-22-16,0-13-304,10-41-28653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46.8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7828,'0'0'16204,"24"13"-14131,8 4-1454,33 24 0,-62-39-574,0 0-1,0 1 1,0 0-1,-1 0 1,1 0-1,-1 0 1,0 0-1,0 0 1,0 0-1,0 1 0,0-1 1,-1 1-1,1-1 1,-1 1-1,0 0 1,0-1-1,-1 1 1,1 0-1,-1 0 1,0 0-1,0 0 1,0-1-1,0 1 1,-2 8-1,1 6 103,0-1-83,0 0-1,-1-1 0,-1 1 0,0-1 1,-1 0-1,-1 0 0,0 0 1,-1 0-1,-1-1 0,-1 0 0,0-1 1,-1 1-1,-14 17 0,12-19-42,9-11-32,0 1-1,0-1 0,0 0 1,0 1-1,0-1 0,0 1 1,1-1-1,-1 1 0,1 0 1,0 0-1,0 0 0,-1 5 0,35-11-262,-25-1 225,0 0 0,-1-1 0,1 0 0,-1 0 0,0 0 0,0-1 0,-1 0-1,9-10 1,49-65-4072,-53 67 2724,39-53-6092,6-3-4159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39:47.2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290 1 7347,'0'0'15370,"-28"19"-12881,-88 70-733,107-81-1560,0 1 0,0 0 0,1 0 0,0 1 0,0 0 0,1 0 0,1 1 0,0 0 0,0 0 0,-7 23 0,6-18-53,-2 10-22,0 1-1,2 0 0,1 0 1,1 0-1,1 1 1,2 0-1,1 0 0,2 37 1,0-60-123,-1 1 1,1-1 0,0 1-1,0-1 1,0 0 0,1 1 0,0-1-1,0 0 1,0 0 0,1 0-1,3 4 1,2 1-12,0 0-1,1 0 1,13 10-1,-4-3 12,-12-12 11,-1 1 1,1 0 0,-1 0-1,0 1 1,-1-1 0,1 1-1,-1 0 1,-1 0 0,1 1-1,-1-1 1,-1 1 0,1 0-1,-1-1 1,-1 1 0,1 0 0,-1 0-1,-1 0 1,0 14 0,1-20 3,-1 0 0,0 0 0,0 1 1,0-1-1,0 0 0,0 0 0,0 1 1,-1-1-1,1 0 0,-1 0 0,1 0 1,-1 0-1,0 0 0,0 0 0,0 0 1,0 0-1,0 0 0,-1 0 1,-1 2-1,0-2 12,-1-1 0,1 0 1,-1 0-1,1 0 0,-1-1 1,0 1-1,1-1 0,-1 0 1,1 0-1,-7 0 0,6 0 11,0 0-19,1-1 0,0 1 1,-1 0-1,1-1 1,-1 0-1,1 1 1,0-1-1,0-1 0,0 1 1,-1 0-1,1-1 1,0 1-1,1-1 1,-1 0-1,0 0 1,0 0-1,1-1 0,-5-4 1,3 2 41,1 0 0,0-1-1,0 1 1,0-1 0,0 0 0,1 0 0,0 0 0,0 0-1,-1-12 1,1 6 15,1-1 0,0 0 0,1 0-1,1 0 1,0 0 0,0 1 0,2-1 0,-1 0-1,2 1 1,4-14 0,20-25-918,1 2 0,2 0 0,40-44 0,-33 42-849,-3 6-5201,-7 3-3361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51.5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1060 592,'0'0'5027,"0"-21"-4891,1 13-112,0 0 0,0 0 1,1 0-1,1 0 0,-1 0 1,7-13-1,7-22-64,15-102-737,-15 66 671,29-89 0,7 33-424,15-44-1483,-11 15 1701,-42 135 371,-12 23-33,-2 5-108,19-19-268,-19 20 402,1 0 0,0 0 0,-1 0 0,1 0-1,0-1 1,-1 1 0,1 0 0,0 0 0,-1 0 0,1 0 0,-1 0 0,1 0-1,0 1 1,-1-1 0,1 0 0,0 0 0,-1 0 0,1 1 0,0-1 0,-1 0 0,1 0-1,-1 1 1,1-1 0,-1 1 0,1-1 0,-1 0 0,1 1 0,-1-1 0,1 1-1,-1-1 1,0 1 0,1-1 0,-1 1 0,0 0 0,1-1 0,-1 1 0,0-1-1,0 1 1,1 1 0,10 26-42,-11-26 199,28 100 1297,28 200 0,-40-194-1526,48 174 1,-58-254-216,-6-27 120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51.9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1 720,'0'0'3066,"5"1"-2858,43 7 1303,98 4 0,-31-4-681,410 64 1056,-489-69-1952,-34-8-591,-2-18-1597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54.7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273 67 8836,'0'0'17944,"-19"-13"-16562,-4-3-880,-35-16-1,57 31-474,-1 0 0,0 0 1,0 0-1,0 1 0,0-1 0,0 1 0,0 0 0,0-1 0,0 1 0,0 0 0,0 0 0,0 0 0,0 0 0,0 1 0,0-1 0,0 0 0,0 1 1,0 0-1,0-1 0,1 1 0,-1 0 0,-2 1 0,0 1-8,1 0 0,-1 0 0,1 1 1,0-1-1,0 1 0,-4 7 0,-1-1 3,-8 11-5,1 0-1,-15 29 0,25-41 1,1 0 1,0 0-1,0 1 1,1 0-1,0-1 1,1 1-1,0 0 0,-1 18 1,3-22-8,2 8 5,-1-14-16,0 1 0,0-1 0,0 1 0,0-1 0,0 1-1,1-1 1,-1 0 0,0 0 0,0 1 0,0-1 0,0 0-1,1 0 1,-1 0 0,2 0 0,13-1-3,-1 1 0,1-2 0,-1 0 0,0-1 0,0-1 0,0 0 0,0-1 0,0 0 0,17-10 0,-2-1 6,-18 8-51,1 1 0,1 0 0,-1 1 0,21-5 0,-34 11 44,1-1 1,-1 1-1,0 0 1,1 0-1,-1 0 0,1 0 1,-1 0-1,1 0 1,-1 0-1,0 0 1,1 0-1,-1 0 0,1 0 1,-1 0-1,1 0 1,-1 0-1,0 1 0,1-1 1,-1 0-1,1 0 1,-1 0-1,0 1 0,1-1 1,-1 0-1,0 0 1,1 1-1,-1-1 1,0 0-1,1 1 0,-1-1 1,0 0-1,0 1 1,1 0-1,2 17-71,-3-16 71,4 75 627,-4 0 1,-18 147-1,8-130-325,9-87-4078,3-51-6552,7 5 1065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54.9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0 11013,'0'0'8340,"-5"132"-5971,10-77-192,21 0 32,5-13-736,0-14-609,5-7-528,-1-15-320,1 1-32,0-7-1040,0-7-2434,-15-27-2417,-1-8-2544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55.1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149 1 4946,'0'0'13510,"-87"173"-10100,61-124-1313,11-15-977,4-6-959,6-14-161,0-7-2097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55.4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77 0 6515,'0'0'15847,"-41"132"-13446,26-77-368,4 1-672,6-8-417,0-13-527,5-14-401,0-1-16,0-13-16,0-28-16840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11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0 1665,'0'0'22346,"-26"194"-19401,21-97-912,0 14-736,-5 7-161,-1-14-719,6-14-369,5-35-48,0-27-192,0-21-577,0-14-3713,5-35-208,11-13-2017,-6-21-2497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55.6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1 9588,'0'0'13046,"-25"166"-10709,20-117-464,0-1-656,-1-13-465,6-8-416,0-6-320,0-14-16,0 0-192,6-42-18552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55.8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70 10597,'0'0'7972,"175"-14"-7972,-119-7-2145,-10 8-2434,-20-8-7266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56.1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0 9380,'0'0'9135,"-6"23"-6363,-17 78-1219,21-95-1467,1-1 0,1 1 0,-1 0 0,1 0 0,1 0 0,-1 0 0,1 0 0,0 0 0,0 0 0,0 0 0,1 0 1,0-1-1,0 1 0,0-1 0,1 1 0,0-1 0,0 0 0,0 0 0,1 0 0,0 0 0,5 4 0,4 3 16,1 0 0,1-1 0,0 0 0,33 16 0,-34-20-51,82 50-16,-94-56-44,-1-1-1,0 1 1,1 0 0,-1 0 0,0 0-1,0 0 1,0 0 0,0 0 0,0 0-1,0 0 1,0 0 0,0 1-1,0-1 1,0 0 0,-1 1 0,1-1-1,0 0 1,-1 1 0,0-1 0,1 1-1,-1-1 1,0 1 0,1-1-1,-1 1 1,0-1 0,0 1 0,0-1-1,-1 1 1,1-1 0,0 1 0,0-1-1,-1 1 1,1-1 0,-1 1 0,1-1-1,-1 0 1,-1 3 0,-1 0 42,-1 0-1,1 0 1,0 0 0,-1 0 0,0-1 0,0 1-1,0-1 1,-1 0 0,-5 3 0,-7 2-40,1 0 0,-1-2 0,0 0 0,0-1 0,-1 0 0,1-1 0,-1-1 0,0-1 0,-31 0 1,30-7-3333,19 5 2932,-1-1 1,0 0-1,1 0 1,-1 0-1,1 1 1,-1-1-1,1 0 0,-1 0 1,1 0-1,-1 0 1,1 0-1,0 0 1,0 0-1,0 0 1,-1 0-1,1-1 1,0-19-11010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56.4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0 2113,'0'0'20559,"-1"20"-18326,-11 106 631,-6 108-272,18-123-2552,0-110-467,5-14-7799,-4 9 6485,8-27-6325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56.9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11829,'0'0'7374,"25"16"-4970,80 53-515,-97-64-1674,0 0 0,-1 1-1,0-1 1,0 2 0,0-1-1,-1 1 1,1 0 0,-2 0 0,1 1-1,8 14 1,-11-13-94,0 0-1,-1 0 1,0 0-1,0 1 1,-1-1-1,0 0 1,-1 1-1,0 9 1,0-12-78,-1 0 0,0 1 0,0-1 0,0 0 0,-1 0 0,0 0 0,0 0 0,-1 0 0,-4 10 0,-3-1-15,0-1 0,-17 19 0,3-2-78,24-32 42,-2 2-131,0 0 0,1 0 0,-1 0 0,1 0 0,-1 1 0,1-1 1,0 0-1,0 1 0,0-1 0,0 1 0,0-1 0,0 5 0,1-7 100,0 0 0,0 0 0,0 0 0,0 0 0,0 0 0,0 0 0,0 0 0,0-1 0,0 1 0,0 0 0,0 0 0,0 0 0,1 0 0,-1 0 0,0 0 0,0 0 0,0 0 0,0 0 0,0 0 0,0 0 0,0 0 0,0 0 0,0 0 0,0 0 0,0-1 0,1 1 0,-1 0 0,0 0 0,0 0 0,0 0-1,0 0 1,0 0 0,0 0 0,0 0 0,0 0 0,0 0 0,1 0 0,-1 0 0,0 0 0,0 1 0,0-1 0,0 0 0,0 0 0,0 0 0,0 0 0,0 0 0,0 0 0,0 0 0,1 0 0,-1 0 0,0 0 0,0 0 0,0 0 0,0 0 0,0 0 0,0 0 0,0 1 0,0-1 0,0 0 0,0 0 0,0 0 0,0 0 0,0 0 0,102-67-8728,-80 49 7992,2 2 0,0 0 1,1 2-1,31-14 0,-54 27 878,0 0 0,-1 0-1,1 1 1,0-1 0,0 0-1,0 1 1,0 0 0,-1-1-1,1 1 1,0 0 0,0 0-1,0 0 1,0 0-1,0 0 1,0 0 0,0 1-1,-1-1 1,1 1 0,0-1-1,0 1 1,0 0 0,-1 0-1,1-1 1,0 1 0,-1 1-1,1-1 1,-1 0 0,1 0-1,-1 0 1,0 1-1,2 1 1,0 3 780,0 0-1,0 0 1,-1 0-1,0 1 1,0-1-1,-1 0 1,1 9-1,5 14 1867,-7-28-2713,0-1-1,0 1 0,0 0 0,1 0 0,-1-1 1,0 1-1,0 0 0,1-1 0,-1 1 0,1-1 0,-1 1 1,1-1-1,-1 1 0,1 0 0,-1-1 0,1 0 1,-1 1-1,1-1 0,-1 1 0,1-1 0,0 0 1,-1 1-1,1-1 0,0 0 0,-1 0 0,1 1 0,0-1 1,-1 0-1,1 0 0,0 0 0,1 0 0,0 0-31,0-1-1,0 1 1,0-1 0,0 1-1,0-1 1,0 0-1,0 0 1,0 0-1,0 0 1,-1 0-1,3-3 1,13-12 0,-1-2 0,-1 0-1,0-1 1,-2-1 0,0 0 0,12-27 0,-19 37-56,-1-1 1,-1 0-1,0 0 1,0 0 0,-1-1-1,-1 1 1,1-1-1,-2 1 1,0-1-1,-1-20 1,0 31 81,0 0-1,0 0 1,0 1-1,0-1 1,0 0-1,0 0 1,0 0-1,-1 1 1,1-1-1,0 0 1,-1 1-1,1-1 1,-1 0-1,1 0 1,0 1-1,-1-1 1,0 1-1,1-1 1,-1 0-1,1 1 1,-1-1-1,0 1 1,1-1-1,-1 1 1,0 0-1,1-1 1,-1 1-1,0 0 1,0-1-1,0 1 1,1 0-1,-1 0 1,0 0-1,0 0 1,0 0-1,1 0 1,-1 0-1,0 0 1,-1 0-1,-2 0 141,0 1 0,-1-1 0,1 1 0,0 0 0,-1 0-1,-6 4 1,0 1-16,-1 0 1,1 1-1,0 1 0,0 0 0,1 0 1,-15 16-1,-55 68 45,66-75-179,5-7-297,-2 1-71,9-2-9757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57.4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88 0 4866,'0'0'9429,"-46"125"-5236,30-56-1247,1-7-225,5-6-800,10-15-1121,0-13-448,0-14-352,0-7-16,15-7-688,1 0-1713,-1-14-1393,0-28-1376,1 1-2562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57.6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1 2753,'0'0'21063,"21"17"-19302,62 58-760,-80-73-973,-1 0 0,1 0 0,-1 1 0,0-1 1,0 1-1,0 0 0,0-1 0,0 1 0,0 0 1,-1 0-1,0 0 0,1 0 0,-1 0 0,0 0 1,0 1-1,-1-1 0,1 0 0,-1 0 1,0 1-1,0-1 0,0 7 0,-1 3 93,1-8-93,0 1 1,-1-1-1,0 1 0,0-1 1,0 0-1,-1 0 0,1 0 1,-1 0-1,-1 0 0,1 0 1,-1 0-1,1-1 0,-5 6 1,-5 4 158,0-1 1,-24 20-1,27-26-133,-1 1 0,1 1 0,1 0 1,-1 0-1,1 1 0,1 0 0,0 0 0,-7 14 0,12-21-70,1 1-1,0-1 1,0 1-1,0-1 1,0 1-1,1-1 1,-1 1 0,1 5-1,0-8 12,0 0 0,0 0 0,0 0 0,1 0 0,-1-1 0,0 1 0,0 0-1,1 0 1,-1 0 0,1 0 0,-1-1 0,1 1 0,-1 0 0,1 0 0,-1-1 0,1 1 0,0-1 0,-1 1 0,1 0-1,0-1 1,-1 1 0,1-1 0,0 1 0,0-1 0,0 0 0,0 1 0,-1-1 0,1 0 0,0 0 0,0 1-1,0-1 1,0 0 0,0 0 0,0 0 0,0 0 0,1 0 0,7-1-103,-1 0 0,1-1 0,0 1 0,-1-2 0,0 1 0,1-1 0,-1 0 1,0-1-1,-1 0 0,1 0 0,0-1 0,12-11 0,8-7-3533,43-49-1,-56 55 1464,47-51-8136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58.0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0 6339,'0'0'18675,"21"23"-17133,64 74-632,-81-92-866,0 0 0,1 1 0,-2-1 0,1 1-1,-1 0 1,0 0 0,0 0 0,2 8 0,-4-9-22,0-1 0,-1 1 0,1-1-1,-1 1 1,0-1 0,-1 1 0,-1 6 0,0 11 83,1-14-66,0 1 0,0 0 0,-1 0 0,-1-1 0,1 1 0,-1-1 0,-1 0 0,-4 10 0,-6 4 81,-23 30 0,24-35-92,11-14-28,1-2-1,0 0 0,0 1 0,0-1 0,0 1 1,0-1-1,0 0 0,1 1 0,-1 0 0,0-1 0,1 1 0,-1-1 0,1 1 0,0 0 0,-1 2 0,15-3-372,94-1-643,-107 0 1010,1 0 0,0 0 0,-1 1 0,1-1 0,-1 0 0,1 1 0,-1-1 0,1 1 0,-1-1 0,1 1 0,-1-1 0,1 1 0,-1 0 0,0 0 0,1 0 0,-1 0 0,0 0 0,0 0 0,0 0 0,0 0 0,1 2 0,0 1 20,0-1-1,0 0 0,-1 1 1,0-1-1,1 1 0,-1-1 0,-1 1 1,2 7-1,-1 4 229,-1 1 0,0-1-1,-4 21 1,4-34-197,-2 6 52,1 0 0,-1 0 1,-1-1-1,0 1 0,0-1 0,0 1 0,-1-1 1,0 0-1,-7 9 0,-6 6 222,-28 28 0,16-19-214,-4 1-28,23-24-217,1 0 1,-15 19 0,23-26-1152,12-18-7335,19-14-1231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58.4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3 8900,'-3'-3'11604,"0"11"-9783,-12 284 4107,10-188-7638,5-108 1185,1 0 1,0 0 0,0 0-1,0 0 1,1 0-1,-1 0 1,1 0 0,0 1-1,0-1 1,0 1-1,1-1 1,4-4 0,4-7-2477,9-19-3976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58.7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4322,'0'0'15887,"13"25"-13520,44 83-268,-53-101-1902,0 0 0,-1 0 0,1 1 0,-2-1 0,1 1 0,-1 0 0,0 0 0,0 0 0,-1 0 0,0 0 0,-1 0-1,0 11 1,-1 1-6,1-12-145,-1 1-1,0-1 1,0 0 0,-1 0 0,0 0-1,0-1 1,-1 1 0,0 0 0,0-1-1,-1 0 1,0 1 0,-1-2-1,1 1 1,-1 0 0,0-1 0,-1 0-1,1 0 1,-1 0 0,-1-1 0,-11 8-1,18-13-103,0 0 0,1 0 0,-1 0 0,0 0 1,0 0-1,0 0 0,0 0 0,1 1 0,-1-1 0,0 0 0,0 0 0,0 0 0,0 0 0,0 0 0,1 0 0,-1 0 0,0 1 0,0-1 0,0 0 0,0 0 0,0 0 0,0 0 0,0 0 0,0 1 0,1-1 0,-1 0 0,0 0 0,0 0 0,0 0 0,0 1 0,0-1 0,0 0 0,0 0 1,0 0-1,0 1 0,0-1 0,0 0 0,0 0 0,0 0 0,0 0 0,0 1 0,-1-1 0,1 0 0,0 0 0,0 0 0,0 0 0,0 1 0,0-1 0,0 0 0,0 0 0,0 0 0,-1 0 0,1 0 0,0 1 0,0-1 0,0 0 0,0 0 0,0 0 0,-1 0 0,1 0 0,27 1-3628,-25-1 3377,5 0-417,0-1 1,0 0-1,-1 0 1,1-1 0,0 0-1,-1 0 1,1 0-1,-1-1 1,0 0-1,1 0 1,-1-1-1,-1 0 1,8-6-1,60-42-6162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11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 9877,'0'0'12234,"24"-3"-12119,3 0-51,-6-1-8,-1 1 0,1 2 0,0 0 0,-1 1 0,33 4 0,-48-3 35,0 0 0,-1 0-1,1 0 1,0 1 0,0-1-1,-1 1 1,1 0-1,-1 1 1,0-1 0,1 1-1,-1 0 1,0 0 0,-1 0-1,1 1 1,0-1-1,-1 1 1,0 0 0,0 0-1,0 0 1,0 0 0,-1 0-1,0 1 1,0-1-1,0 1 1,0-1 0,-1 1-1,1 0 1,-1 0 0,0 0-1,-1 0 1,1 0-1,-1 9 1,0-5 183,0-2-73,1 1 1,-1-1-1,0 1 1,-1 0-1,0-1 1,0 1-1,0-1 1,-1 1-1,0-1 1,-1 0-1,0 0 1,0 0-1,0 0 1,-1 0-1,-5 7 1,-25 28 402,-78 73 1,90-94-627,21-20-138,0 1 1,0-1 0,0 0-1,-1 0 1,1 0 0,0 0-1,-1 0 1,1 0 0,-1 0-1,1-1 1,-1 1-1,1 0 1,-1-1 0,1 1-1,-1-1 1,0 0 0,1 1-1,-4-1 1,4-6-2776,0-3 1208,1 1-85,0 0 0,0 0 0,1 0 1,-1 0-1,4-10 0,17-34-9657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59.0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232 1 3121,'0'0'15031,"-25"6"-12798,-9 2-1492,-37 14-1,65-20-576,0 1-1,0 1 1,0-1 0,1 1 0,-1 0-1,1 0 1,0 0 0,0 1-1,0 0 1,1 0 0,0 0 0,0 1-1,0-1 1,0 1 0,1 0-1,0 0 1,-3 9 0,3-5-18,0 0 0,0 1 1,1-1-1,1 1 0,0 0 0,0 0 1,1 0-1,2 18 0,-1-21-84,1-1-1,-1 1 0,2-1 0,-1 0 1,1 0-1,0 0 0,0 0 0,9 11 1,2 1 63,24 26 1,-28-36-113,-2 0 1,0 0 0,0 1-1,0 0 1,-1 0 0,-1 1-1,0 0 1,0 0-1,-1 0 1,6 20 0,-10-24 18,1 1 0,-1 0 0,-1 0 0,1 0 1,-2 0-1,1 0 0,-1 0 0,0 0 0,0 0 0,-1 0 0,0 0 1,-1 0-1,-5 10 0,6-14 29,0 0 0,-1 0 1,0 0-1,0 0 0,0-1 1,0 0-1,-1 1 0,1-1 0,-1 0 1,0-1-1,1 1 0,-1-1 1,-1 1-1,1-1 0,0 0 0,0-1 1,-1 1-1,1-1 0,-1 0 1,1 0-1,-1 0 0,0-1 0,1 1 1,-6-2-1,8-8 1035,2-2-1038,0-1-1,1 0 1,0 0-1,0 1 1,1-1-1,1 1 1,0 0-1,1-1 1,0 1-1,10-19 1,66-89-24,-11 19-2226,-32 29-3171,-14 10-2750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59.4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524 1 3570,'0'0'5906,"-62"124"-4081,36-48 80,-4 14-208,-11 14-144,-11 28-545,1 6-464,-16 1-544,6 0-592,-1-29-2097,21-20-2514,10-34-2096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59.6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1 132 4994,'0'0'11928,"7"0"-11519,554 0 4435,-560 0-4942,1-1 0,0 1 0,-1 0 0,1-1-1,0 1 1,-1-1 0,1 1 0,0-1 0,-1 0-1,1 0 1,-1 0 0,0 1 0,1-2 0,-1 1-1,0 0 1,1 0 0,-1 0 0,0-1-1,0 1 1,0 0 0,0-1 0,0 1 0,0-1-1,0 1 1,-1-1 0,1 1 0,0-3 0,2-5-1357,-1-1 0,0 1 0,2-16 0,-4 18 236,6-35-7134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0:59.9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8500,'0'0'6419,"10"200"-4258,16-89 32,0 21-400,-6 6-369,1-6 97,-6-7-465,-5-14-575,1-28-305,-11-21-176,5-27 16,0-28-16,-5-28-1937,0-21-1297,0-20-4641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1:00.9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1 8420,'0'0'10831,"-7"25"-8947,3-10-1600,-11 43 975,-10 72-1,18-48 265,3 101 0,5-123-1298,-1-59-281,1-5-4119,21-50-4498,1 8 1557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1:01.3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163 0 7828,'0'0'3222,"-7"27"137,-89 335 3815,87-323-6493,-31 147 2167,35-153-2386,1 1 1,2 0-1,3 50 1,-1-79-474,0-1 0,1 1 0,-1-1 0,1 1 0,0-1 0,0 1 0,1-1 0,-1 0 0,1 0 0,0 0 0,0 0 0,0 0 0,1 0 0,-1 0 0,1-1 0,0 1 0,0-1 0,1 0 1,-1 0-1,0 0 0,1 0 0,0 0 0,0-1 0,0 0 0,0 0 0,0 0 0,0 0 0,0-1 0,1 1 0,-1-1 0,0 0 0,1 0 0,-1-1 0,1 0 0,-1 1 0,1-1 0,-1-1 0,1 1 0,-1-1 0,1 0 1,-1 0-1,1 0 0,-1 0 0,0-1 0,0 0 0,8-4 0,-5 2-64,1-1 1,-1 0 0,0-1-1,-1 1 1,1-1 0,-1 0-1,-1-1 1,1 0 0,-1 0-1,0 0 1,0 0 0,-1-1-1,0 0 1,-1 0-1,1 0 1,-2 0 0,1-1-1,-1 1 1,0-1 0,-1 1-1,0-1 1,0-17 0,-1 25 98,0 0 0,-1-1 1,1 1-1,0 0 0,-1 0 1,1 0-1,-1 0 0,0 0 1,1 0-1,-1 0 0,0 0 1,1 0-1,-1 0 0,0 0 1,0 0-1,0 0 0,0 0 1,0 1-1,0-1 0,0 0 0,0 1 1,-1-2-1,-2 1 83,0-1 1,0 1-1,0 0 0,-1 0 1,1 0-1,-7 0 0,-5 1 309,0 0 0,-26 5 0,30-3-300,1 1 0,0 0-1,0 1 1,-17 8 0,-6 3 79,32-15-202,0 1 0,0 0 0,0-1 1,1 1-1,-1 0 0,0 0 0,1 0 1,-1 1-1,1-1 0,-3 2 0,3-1-598,17-23-20445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1:01.8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6131,'0'0'14977,"15"0"-12853,1 0-1714,2 0 331,0 0 0,33 5 1,-45-3-628,1-1 1,-1 1 0,0 0 0,1 0 0,-1 1 0,0-1 0,-1 1 0,1 1 0,-1-1 0,1 1-1,-1 0 1,9 9 0,-10-8-34,0 1 1,0-1-1,-1 1 0,0 0 1,0 0-1,0 0 0,-1 0 0,0 1 1,0-1-1,0 1 0,-1-1 1,0 1-1,-1-1 0,1 1 0,-1 0 1,0-1-1,-1 1 0,0 0 1,0-1-1,0 1 0,-1-1 0,0 0 1,0 1-1,0-1 0,-1 0 0,0 0 1,0 0-1,-1-1 0,-5 8 1,-9 8 9,-1 0 0,0-2 0,-2 0 1,-41 29-1,90-52-1399,24-9 1226,-23 5 104,1 1 0,0 2 0,0 1-1,38 0 1,-66 4-13,0 0 1,1 0-1,-1 0 0,0 0 0,0 0 0,0 1 0,0-1 1,0 0-1,0 1 0,0 0 0,0 0 0,0 0 0,0-1 1,0 2-1,-1-1 0,1 0 0,0 0 0,-1 0 0,1 1 1,-1-1-1,1 1 0,-1 0 0,1-1 0,-1 1 0,0 0 1,0-1-1,0 1 0,1 4 0,1 2 191,-2 1 1,1 0-1,-1 0 0,0-1 1,-2 17-1,1-19-91,0 6 16,-1 0 0,-1 0 0,0 0 0,-1 0 0,0-1 0,-1 1 0,0-1 0,-1 0 0,0 0 0,-1-1 0,-8 13 0,-11 11 190,-52 58-1,65-79-247,3-2-44,7-9-24,1 1 1,-1-1 0,0 0 0,0 0 0,0 0 0,0 0 0,0-1-1,0 1 1,-1-1 0,-4 3 0,2-3-117,4-23-1874,2-8-1037,3-15-3457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1:31.3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1 272,'0'0'0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1:31.8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0 1 496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1:32.4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144 85 496,'-40'-70'9052,"40"69"-8709,0 1-1,-1-1 0,1 0 0,0 0 0,-1 0 0,1 1 0,-1-1 0,1 0 1,-1 1-1,0-1 0,1 0 0,-1 1 0,1-1 0,-1 0 0,0 1 0,0-1 1,1 1-1,-1 0 0,0-1 0,0 1 0,0 0 0,0-1 0,1 1 0,-1 0 1,0 0-1,-1-1 0,-6 15 7288,7-10-7773,-4 12 922,0 0-1,2 0 1,0 1-1,-2 28 1,5 73 966,1-58-1108,-1 138-418,1-290-219,-3-115 0,2 189 0,-1 10 0,1 0 0,-1 0 0,0 0 0,-1 0 0,0 0 0,0 0 0,-4-8 0,6 16 0,0 0 0,0 0 0,0 0 0,0 0 0,0 0 0,0 0 0,0 0 0,0 0 0,0 1 0,0-1 0,0 0 0,0 0 0,0 0 0,0 0 0,0 0 0,0 0 0,0 0 0,0 0 0,0 0 0,0 0 0,0 1 0,0-1 0,0 0 0,0 0 0,-1 0 0,1 0 0,0 0 0,0 0 0,0 0 0,0 0 0,0 0 0,0 0 0,0 0 0,0 0 0,0 0 0,0 0 0,-1 0 0,1 0 0,0 0 0,0 0 0,0 0 0,0 0 0,0 0 0,0 0 0,0 0 0,0 0 0,0 0 0,-1 0 0,1 0 0,0 0 0,0 0 0,0 0 0,0 0 0,0 0 0,0 0 0,0 0 0,0 0 0,-27 241 0,24-197 0,1 69 0,2-74 0,0-523 0,20 678 0,-4-76 0,-10-78 0,2-1 0,14 39 0,-3-8 0,-17-55 45,-9-18-168,4 0 14,-54-37-5181,26 18-3111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11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1 8228,'0'0'12694,"-26"152"-10101,26-90-192,-5 7-400,0-6-833,-5-8-399,5-6-353,0-1-352,-6 1-64,1-15-112,5 8-993,0-21-864,5-7-2048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1:37.8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12614,'0'0'17413,"21"7"-16308,-2-1-825,20 7 368,76 15 0,-82-24-604,-20-3-39,0 1 0,0 0 0,-1 1-1,1 0 1,12 5 0,-22-6-6,0-1 1,0 1-1,0-1 0,0 1 1,-1 0-1,1 0 1,0 1-1,-1-1 1,0 0-1,0 1 1,1-1-1,-1 1 1,-1 0-1,1 0 0,0 0 1,-1-1-1,1 2 1,-1-1-1,0 0 1,0 0-1,0 0 1,-1 0-1,1 1 1,-1 4-1,2 8 1,-2-1 0,0 0 0,-1 0 0,-4 24 0,3-32 0,0 0 0,0 0 0,0-1 0,-1 1 0,0-1 0,0 0 0,-1 0 0,0 0 0,0 0 0,0-1 0,-10 10 0,6-7 0,0 0 0,-1 0 0,0-1 0,0 0 0,-1-1 0,1 0 0,-2 0 0,1-1 0,0 0 0,-1-1 0,0-1 0,0 1 0,0-2 0,-1 1 0,1-2 0,-14 1 0,-12 1 0,35-3 0,0 0 0,-1 0 0,1 1 0,0-1 0,0 1 0,0-1 0,0 1 0,-1 0 0,1 0 0,0 0 0,0 0 0,1 0 0,-1 1 0,-2 0 0,4-1 0,0-1 0,0 0 0,-1 0 0,1 1 0,0-1 0,0 0 0,0 0 0,0 0 0,-1 1 0,1-1 0,0 0 0,0 0 0,0 1 0,0-1 0,0 0 0,0 1 0,0-1 0,0 0 0,0 0 0,0 1 0,0-1 0,0 0 0,0 1 0,0-1 0,0 0 0,0 0 0,0 1 0,0-1 0,0 0 0,0 1 0,1-1 0,-1 0 0,0 0 0,0 0 0,0 1 0,0-1 0,1 0 0,-1 0 0,0 1 0,0-1 0,0 0 0,1 0 0,-1 0 0,0 0 0,0 1 0,1-1 0,-1 0 0,0 0 0,1 0 0,28 7 0,0-2 0,0-1 0,40 1 0,-6-1 0,0-3 0,99-11 0,-156 10 58,-5 0-78,0 0 0,0 0 0,0 0 1,-1 0-1,1 0 0,0 0 0,0 0 0,0-1 0,0 1 1,0 0-1,-1-1 0,1 1 0,0-1 0,0 1 0,-1-1 1,1 1-1,0-1 0,-1 1 0,2-2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1:42.2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217 44 5843,'0'0'19795,"-22"14"-18821,-6 4-390,-32 27 1,56-40-460,0 0 0,0-1 1,0 2-1,1-1 1,-1 0-1,1 1 0,1 0 1,-1-1-1,1 1 0,0 0 1,0 0-1,0 1 1,1-1-1,0 0 0,1 0 1,-1 1-1,1-1 0,0 0 1,1 1-1,0 6 1,0 8 258,-2 6-3,0-13-226,0 0 0,3 22 0,-2-33-144,1-1-1,-1 1 0,1 0 1,0-1-1,-1 1 1,1-1-1,0 1 0,0-1 1,1 1-1,-1-1 0,0 0 1,1 1-1,0-1 1,-1 0-1,1 0 0,0 0 1,0 0-1,0-1 1,3 3-1,0-1 7,0-1-1,0 1 1,1-1 0,-1 0-1,1 0 1,0-1 0,0 0 0,-1 0-1,1 0 1,0-1 0,0 0-1,0 0 1,0 0 0,0-1-1,0 1 1,-1-2 0,1 1-1,0-1 1,-1 1 0,1-2 0,-1 1-1,1 0 1,-1-1 0,0 0-1,0 0 1,0-1 0,7-6-1,5-6 59,0-1 0,-1-1-1,-1 0 1,0-1-1,18-32 1,-30 45-75,-1 0 0,1 0 0,-1 0 0,0 0 0,0 0 0,-1 0 0,0 0 0,1-11 0,-3-56 0,0 39 0,2 31 0,-1 0 0,0 1 0,0-1 0,0 1 0,0-1 0,-1 0 0,1 1 0,0-1 0,-1 1 0,0-1 0,0 1 0,0-1 0,0 1 0,0-1 0,0 1 0,0 0 0,-1 0 0,0 0 0,1 0 0,-1 0 0,0 0 0,0 0 0,0 0 0,0 1 0,0-1 0,0 1 0,0-1 0,-1 1 0,1 0 0,0 0 0,-1 0 0,1 0 0,-5-1 0,-8-1 0,1 0 0,-1 1 0,-1 1 0,-26 1 0,35 0 0,0 1 0,0 0 0,0 1 0,1-1 0,-1 1 0,0 0 0,1 1 0,0 0 0,0 0 0,-1 0 0,2 1 0,-1 0 0,-6 5 0,9-7 0,-77 77 0,73-71 0,1 0 0,-1 1 0,1-1 0,1 1 0,0 0 0,0 1 0,0 0 0,-4 15 0,7-8 14,3 0-92,-1-15-592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1:46.1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124 3 8740,'0'0'17440,"0"0"-17399,0 0 1,0 0-1,0 0 1,0 0-1,0 0 1,0 0-1,0-1 1,0 1-1,0 0 0,0 0 1,0 0-1,0 0 1,0 0-1,0 0 1,0 0-1,0 0 1,0-1-1,-1 1 0,1 0 1,0 0-1,0 0 1,0 0-1,0 0 1,0 0-1,0 0 1,0 0-1,0 0 0,0 0 1,0 0-1,-1 0 1,1-1-1,0 1 1,0 0-1,0 0 1,0 0-1,0 0 0,0 0 1,0 0-1,0 0 1,-1 0-1,1 0 1,0 0-1,0 0 1,0 0-1,0 0 0,0 0 1,0 0-1,0 0 1,-1 0-1,1 1 1,0-1-1,0 0 1,0 0-1,0 0 0,0 0 1,0 0-1,0 0 1,-2 7 272,1 0-1,0 0 1,0-1 0,1 14 0,-2 21 694,-6 10-209,-18 59 0,2-40-791,6-18-8,-17 78 0,33-128 0,2-10 0,3-17 0,8-10 0,17-37 0,-1 1 0,48-152 0,-65 199 0,-8 28 0,0 13 0,0 26 0,-4-18 0,-1 0 0,-1-1 0,-2 1 0,0-1 0,-1 0 0,-2 0 0,-14 30 0,20-45-4,0 1 1,1 0-1,0 0 1,0 0-1,1 1 1,1-1-1,-1 0 0,3 11 1,-2 2-181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1:49.59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42 8820,'0'0'21082,"139"-13"-20458,-108 6-272,-6 7-224,-4-7-128,-1 7-336,1-7-1521,0 0-2721,-11 7-4514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1:49.81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10565,'0'0'9796,"5"132"-6706,0-70-289,0-6-1056,-5-8-817,11-20-368,-6-14-479,0-14-97,-5-7-1217,5-7-640,-5-7-1552,10-14-2402,1 1-2657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1:49.96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15 1809,'0'0'24555,"128"20"-22858,-87-27-833,-10-6-864,-11 6-80,-9 0-2289,-6 7-2625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1:50.1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56 8420,'0'0'20345,"108"14"-19705,-72-14-479,-5 0-161,5 0-881,-11-7-1952,1-20-3106,5-8-4146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1:50.40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10805,'0'0'18905,"51"21"-17977,-20-14-528,5 7-272,-10-8-128,-6 1 0,-10 0-944,1 0-657,-6 0-1296,-5 0-2114,0 0-2128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1:51.10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134 1 7411,'-30'128'5107,"22"-85"2607,8-13-2926,2-8-2601,-1-9-1955,1 0 0,1 0 0,0 0 0,1-1 0,0 1 0,1-1-1,0 0 1,1 0 0,0 0 0,1-1 0,0 0 0,13 14 0,-17-22-297,0 0 0,0 0 0,0 0 0,0-1 0,1 1 1,0-1-1,-1 0 0,1 0 0,0 0 0,0-1 0,0 1 0,5 0 0,52 6-1083,-26-6 1272,45 0-216,-47-3 291,-32 4-107,1 0 0,-1 0 0,1 0-1,-1 0 1,0 0 0,0 1 0,0 4 0,1-2 24,5 16 244,-3-13-209,-1 1 1,0 0-1,-1-1 0,0 1 1,0 0-1,-1 14 0,-1-16-72,0 1 0,-1-1 0,0 0 0,-1 0 0,0 0 0,0 0 0,-1 0 0,0 0 0,0 0 0,-1-1 0,0 0 0,0 1 0,-1-1 0,1-1-1,-2 1 1,-6 6 0,10-10-59,-1-1 0,1 0-1,-1 0 1,0 0-1,0-1 1,1 1 0,-1 0-1,0-1 1,0 0-1,0 0 1,-1 0 0,1 0-1,0 0 1,-5 0 0,-51-1 317,32-1-275,1 0-62,1-2 0,0 0 0,-41-12 0,62 14 0,0-1 0,1 0 0,-1 0 0,0 0 0,1 0 0,-6-5 0,-12-7 0,14 12 0,8 0 0,-7-8 0,6 10 0,0 0 0,-1-1 0,1 1 0,-1 0 0,1 0 0,-1 0 0,1-1 0,0 1 0,-1 0 0,1 0 0,-1 0 0,1 0 0,-1 0 0,1 0 0,-1 0 0,1 0 0,-1 0 0,1 0 0,-1 0 0,1 0 0,-1 1 0,0-1 0,-2 0-454,0 0 0,0-1 0,0 1 1,0-1-1,0 0 0,0 0 0,0 0 0,-4-2 0,-21-10-7867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41:57.623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0,'24'28,"-21"-24,0 0,0 0,1 0,-1 0,1-1,0 1,0-1,0 0,0 0,1 0,-1-1,1 0,0 0,0 0,0 0,7 1,44 4,0-3,87-5,-65 0,107-1,392 6,441-17,-446-7,408 21,-501 28,-206-8,697 15,-618-59,-342 22,74-4,133 7,83 27,-8-1,481-23,-701-8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11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1 10277,'0'0'16778,"-8"5"-15756,-45 42-581,3 2 0,-68 84 0,103-114-192,-23 35 0,35-48-231,-1 0 0,1 0-1,0 1 1,0-1 0,1 1-1,0 0 1,0-1 0,0 1-1,0 13 1,2-19-30,0 0 1,0 0-1,0 0 1,0 0-1,1 0 0,-1 0 1,0 0-1,0 0 1,1-1-1,-1 1 0,1 0 1,-1 0-1,1 0 0,-1 0 1,1-1-1,0 1 1,-1 0-1,1-1 0,0 1 1,-1 0-1,1-1 0,0 1 1,0-1-1,0 1 1,-1-1-1,1 1 0,0-1 1,0 0-1,0 0 0,0 1 1,0-1-1,1 0 1,35 2-154,-26-3 134,11 1-52,-1-1-1,0-1 1,0-1-1,0-1 1,0-1-1,33-12 1,-40 11-171,-1 0 1,1-1 0,-2 0 0,1-1 0,-1-1 0,0 0-1,-1 0 1,0-1 0,-1-1 0,17-20 0,-25 29 205,1-3-104,0 1-1,0 0 1,1 0 0,0 0 0,0 0 0,4-3 0,-6 6 19,-1 5 295,0-1 0,-1 1 0,1 0 0,-1-1 0,0 1 0,0 0 0,0-1 1,-2 8-1,1 5-7,1-11-340,1 1 0,0 0-1,0-1 1,1 1 0,0-1 0,-1 1 0,2-1 0,-1 0 0,1 0 0,0 0 0,6 9-1,9 16-3181,-17-28 3130,-1-1-166,1 1 0,-1-1 0,1 1 0,0-1 0,0 1 0,0-1 0,-1 0 0,1 1 0,1-1 0,-1 0 0,0 0 0,0 0 0,0 0 0,0 0 0,1 0 0,-1 0 0,0 0 0,1-1 0,-1 1 0,1 0 0,2 0 0,15 0-7702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02.4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303 237 8820,'0'0'9757,"-2"-25"-6911,-12-83-1064,13 102-1559,0 0 1,-1 0-1,1 0 0,-1 0 0,-1 0 0,1 0 0,-1 0 0,0 0 0,0 1 1,-1 0-1,0 0 0,0 0 0,0 0 0,-7-7 0,9 11-120,-1-1 0,1 1-1,-1-1 1,0 1-1,1 0 1,-1 0 0,0 0-1,1 1 1,-1-1-1,0 0 1,0 1 0,0 0-1,0 0 1,0 0 0,1 0-1,-1 0 1,0 0-1,0 1 1,0-1 0,0 1-1,1 0 1,-1 0 0,0 0-1,1 0 1,-1 1-1,1-1 1,-1 1 0,-2 2-1,-5 3-39,0 2 0,1 0 0,1 0 0,-1 0-1,1 1 1,-8 14 0,-37 69 196,52-92-256,-24 58 247,23-55-222,1 0-1,-1 0 0,1 0 1,0 1-1,1-1 1,-1 0-1,1 1 0,0-1 1,0 0-1,0 1 0,1 5 1,-1-9-28,1-1 1,-1 1-1,0-1 1,0 1-1,1-1 1,-1 1 0,0-1-1,1 1 1,-1-1-1,0 0 1,1 1-1,-1-1 1,1 1-1,-1-1 1,1 0-1,-1 0 1,1 1-1,-1-1 1,1 0-1,-1 0 1,1 1 0,-1-1-1,1 0 1,-1 0-1,1 0 1,-1 0-1,1 0 1,0 0-1,0 0 1,15 2 14,1-1 0,-1 0 0,0-2 0,1 0 0,-1-1 0,0 0 0,0-1 0,0-1 0,0-1 0,0 0 0,-1-1 0,15-8 0,12-7-178,-42 21 160,0 0 1,0 0 0,1 0-1,-1 0 1,0 0 0,0-1-1,0 1 1,1 0 0,-1 0-1,0 0 1,0 0 0,0 0-1,1 0 1,-1 0 0,0 0-1,0 0 1,0 0 0,1 0-1,-1 0 1,0 0 0,0 0-1,0 0 1,1 0 0,-1 0-1,0 0 1,0 0 0,0 0-1,0 1 1,1-1 0,-1 0-1,0 0 1,0 0 0,0 0-1,0 0 1,1 0-1,-1 1 1,0-1 0,0 0-1,0 0 1,0 0 0,0 0-1,0 1 1,0-1 0,1 0-1,-1 0 1,0 0 0,0 1-1,0-1 1,0 0 0,0 0-1,0 0 1,0 1 0,0-1-1,0 0 1,0 0 0,0 0-1,0 1 1,0-1 0,0 0-1,0 0 1,-1 0 0,1 1-1,1 4-31,7 86 459,-8 165-1,-1-243-440,-1 1 0,0-1 0,-2 0 0,1 0 0,-8 17 0,8-24-3638,3-15-3525,1-4 4403,-1-31-7007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02.6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1 12534,'0'0'8708,"-47"173"-6307,42-97-112,5-6-416,0-8-961,21-14-448,20-20-320,5-14-144,0-14-32,5 0-272,6-49-1649,-1-13-1952,-9-7-3059,-12 0-5633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02.7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150 1 9748,'0'0'10469,"-82"152"-7892,56-97-1552,5-6-1025,6-7-880,10-15-3058,5-20-3906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03.0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1 6211,'0'0'15063,"-51"159"-11878,46-97-656,-6-6-944,6-1-640,5-6-625,0-22-320,0-6 0,0-7-1041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03.2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1 7764,'0'0'11445,"0"124"-7539,-15-54-929,4-1-1136,-4-14-913,10-13-704,0-15-224,5-13-176,0-34-16519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03.4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8132,'0'0'18056,"159"0"-17976,-128 0-80,-6 0-2289,-9 14-2401,-16 0-2674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03.7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1 11733,'0'0'5600,"-6"23"-1617,-18 75-1776,23-93-2084,-1 1 0,1-1 0,1 1 0,-1-1 0,1 1 0,0-1 0,0 1 0,1-1 0,-1 0 0,1 1 0,1-1 0,-1 0 0,1 1 0,0-1 0,0 0 0,0 0 0,4 5 1,0-2 1,0-1 1,1 0 0,0 0 0,0-1 0,1 0 0,16 10 0,14 11 182,-12-6-236,-1 1 1,28 34-1,-47-49-64,0 0 0,-1 0 0,0 0 0,0 1 0,-1 0 0,0 0 0,0 0 0,0 0-1,-1 1 1,-1 0 0,0-1 0,0 1 0,1 15 0,-3-23-1,0-1 0,0 1 1,0 0-1,0-1 0,0 1 0,0-1 0,-1 1 0,1 0 0,0-1 0,0 1 1,-1-1-1,1 1 0,0-1 0,-1 1 0,1-1 0,0 1 0,-1-1 0,1 1 1,-1-1-1,1 0 0,-1 1 0,1-1 0,-1 0 0,1 1 0,-1-1 0,1 0 1,-1 0-1,-1 1 0,-23 1 302,-26-11 160,-7-7-308,35 8-379,-1 2 0,1 0 0,-1 2 0,-39-3 0,65-1-8853,11-5-333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04.0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 11557,'0'0'8148,"-10"124"-5235,10-61 337,0-8-1249,0 7-753,0-6-575,0-8-145,-5 1-448,5-15-80,-5-6 0,5-14-1201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05.0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7924,'0'0'11789,"25"8"-9377,84 30-569,-104-36-1749,1 0 0,-1 1 0,0 0 0,1 0 0,-2 1-1,1-1 1,0 1 0,-1 0 0,1 0 0,-1 0 0,0 1 0,-1 0-1,1-1 1,-1 1 0,0 1 0,0-1 0,3 9 0,-3-2 44,0 0 1,-1 0 0,0 0 0,-1 1 0,-1 23-1,0-31-67,0 3 23,0 0 0,-1 0 0,0-1 0,0 1 0,-1 0-1,0-1 1,0 1 0,-1-1 0,-4 8 0,-2 0 114,0 1 0,-19 20 0,7-8-10,20-27-198,162-1-1766,-147 0 1754,1-2 0,-1 0 0,0 0 0,0-1 0,0-1 0,0 0 0,23-12 0,5-5-342,41-28 1,-4 2-1114,-46 28 491,2 2 0,0 1 0,49-15 1,-71 30 1125,-10 6 78,-7 5 490,2-6-392,0-1-1,-1 1 0,1-1 1,-1 1-1,1-1 1,-1 0-1,0 0 1,0 0-1,-1-1 0,1 1 1,-1-1-1,1 1 1,-1-1-1,0 0 1,-7 2-1,1-1 233,1 0 0,-1-1 0,0 0 0,0-1 0,0 0 1,-10-1-1,10 13-501,9-10-58,-7 12-12,0 0 0,2 1 0,0 0 0,-6 22 1,24-67-5507,-11 27 5634,0-1-1,1 1 0,-1 0 1,1 0-1,0 0 1,-1 0-1,1 0 0,0 1 1,0-1-1,0 0 0,3-1 1,-5 3-69,1 0 1,-1 0 0,0 0-1,0-1 1,0 1 0,0 0-1,0 0 1,0 0 0,1 0-1,-1-1 1,0 1-1,0 0 1,0 0 0,0 0-1,0-1 1,0 1 0,0 0-1,0 0 1,0 0 0,0-1-1,0 1 1,0 0-1,0 0 1,0 0 0,0-1-1,0 1 1,0 0 0,0 0-1,0 0 1,0-1 0,-1 1-1,1 0 1,0 0-1,0 0 1,0-1 0,0 1-1,0 0 1,0 0 0,-1 0-1,1 0 1,0 0 0,0-1-1,0 1 1,0 0 0,-1 0-1,1 0 1,0 0-1,0 0 1,0 0 0,-1 0-1,1 0 1,0 0 0,0 0-1,0 0 1,-1 0 0,-11-6 342,10 6-403,1 0 0,-1 0-1,0 0 1,1 0 0,-1 0-1,1 1 1,-1-1 0,0 0-1,1 1 1,-1-1 0,1 1-1,-1-1 1,1 1 0,0 0-1,-1 0 1,1 0 0,-1 0 0,1 0-1,0 0 1,0 0 0,0 0-1,0 0 1,0 0 0,0 1-1,0-1 1,0 1 0,0-1-1,0 0 1,1 1 0,-1-1 0,1 1-1,-1 1 1,-3 7 14,1 0 0,1 1 0,-1-1 0,2 1 0,-1-1 0,2 1 0,-1 11 0,2-21-6,-1 1-1,1-1 1,-1 1 0,1-1 0,-1 1 0,1-1-1,0 1 1,0-1 0,0 0 0,-1 0-1,1 1 1,1-1 0,-1 0 0,0 0 0,0 0-1,0 0 1,0 0 0,1 0 0,-1-1-1,1 1 1,-1 0 0,0-1 0,1 1-1,-1-1 1,1 1 0,-1-1 0,3 1 0,52 9 126,-37-8 11,-15-1-118,-1 0 0,0-1 1,1 0-1,-1 0 0,1 0 0,-1 0 0,1 0 0,-1-1 0,0 1 0,1-1 0,-1 0 0,0 0 0,0 0 0,1-1 0,-1 1 1,0-1-1,0 0 0,0 0 0,-1 0 0,1 0 0,0 0 0,2-3 0,3-5 52,0 0 0,-1-1 0,0 1 1,9-21-1,-9 16-14,4-5-21,0 1 1,-2-1-1,-1-1 1,0 0-1,-2 0 0,0 0 1,-1-1-1,-2 1 1,2-27-1,-18 47 877,-4 2-883,0 1 0,0 1 1,0 0-1,0 2 0,1-1 0,-1 2 0,1 0 0,0 1 0,1 1 1,0 0-1,0 1 0,1 1 0,0 0 0,0 1 0,1 0 0,1 1 1,0 1-1,1 0 0,-12 17 0,3 8-86,19-36 29,0-1 0,1 1-1,-1 0 1,0 0 0,1 0 0,0-1 0,-1 1-1,1 0 1,0 0 0,0 0 0,0 0 0,0 0 0,0 0-1,0-1 1,0 1 0,1 0 0,-1 0 0,1 0 0,0 1-1,0-2-115,0-1 0,0 1 0,0-1 0,0 1 0,0-1 0,0 0 0,0 0 0,0 0 0,0 0 0,1 0 0,-1 0 0,0 0 0,0 0 0,0 0 0,0 0 0,0 0 0,0-1-1,0 1 1,0 0 0,1-1 0,20-8-4639,-1-9-3979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05.6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8900,'0'0'13718,"0"125"-9492,0-63-2177,0 8-848,0-15-497,0-6-512,0-15-144,0-13-48,6-7-272,-1-14-1297,5 0-1488,0-21-2514,6-21-2144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12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1 12422,'0'0'7827,"-87"124"-5618,71-75-112,6-8-320,10 8-817,0-14-367,0-1-369,0-6-224,26-7-48,-1-1-1137,11-20-1808,0 0-1553,5 0-2866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05.9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7796,'0'0'12773,"25"19"-10206,78 62-948,-99-78-1552,0 0 1,0 0-1,-1 1 0,1-1 0,-1 1 0,0 0 0,0 0 0,0 0 0,0 1 0,-1-1 0,1 1 0,-1-1 0,0 1 1,-1 0-1,1 0 0,-1-1 0,0 1 0,0 0 0,0 10 0,-1-5 27,1-2-11,-1 1 1,-1 0-1,1-1 1,-2 1-1,1 0 1,-1-1-1,0 1 1,-1-1-1,0 0 1,0 0-1,-1 0 1,0 0-1,0-1 1,-11 14-1,-5 4 108,-1-2 0,-42 37 0,56-54-205,-10 8 60,79-12-377,-46-2 302,0-1 1,-1-1-1,1 0 1,0-2-1,-1 0 1,0 0-1,24-11 0,-13 3-1618,-1-2-1,0-1 0,31-25 1,27-27-8958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06.3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0 0,'0'0'25919,"24"21"-25116,76 68-339,-94-83-454,0-1 0,-1 1 0,1 0 0,-1 1 0,0-1 0,-1 1 0,0 0 1,0 1-1,0-1 0,-1 0 0,0 1 0,2 10 0,-4-12 7,0 0 1,-1 0-1,1 0 0,-2 0 0,1 0 1,0 0-1,-1 0 0,0 0 0,-1 0 1,1 0-1,-1-1 0,0 1 0,-3 5 1,-2 1 17,0-1 0,-1 0 0,0 0 0,-1-1-1,0 0 1,0-1 0,-1 0 0,0 0 0,-1-1 0,0-1 0,-19 11 0,27-16-34,-1 0 1,0 0-1,1 0 0,-1-1 1,0 1-1,0-1 0,0 0 1,-1 0-1,-6 1 0,9-2-142,10 0-1929,34-2 1173,-22 1 749,-1 0-1,0 2 0,37 4 0,-53-4 174,0 0-1,-1 0 0,1 0 0,0 0 1,-1 1-1,1-1 0,0 1 0,-1 0 1,0-1-1,1 1 0,-1 0 0,0 0 1,0 1-1,0-1 0,0 0 0,-1 1 0,1-1 1,-1 1-1,1 0 0,-1-1 0,0 1 1,0 0-1,0 0 0,0 0 0,0 5 1,0-3 130,0 0-1,-1 1 1,0-1 0,0 0 0,-1 1 0,1-1 0,-1 0 0,0 0 0,0 0-1,-1 0 1,0 0 0,1 0 0,-2 0 0,-4 8 0,-2 0-74,-1-1 1,0-1 0,-1 0-1,0 0 1,-1-1 0,0-1-1,-27 16 1,27-18-1785,-1 0 0,-21 7 0,33-14 1329,-5 1-2771,3-14-4047,3-23-4883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06.5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0 6243,'0'0'12614,"0"118"-7748,-15-42-1553,-1 14-1056,6-13-896,5-8-929,0-14-384,0-20-48,5-21-544,25-63-18489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06.8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0 12166,'0'0'13627,"25"22"-11869,82 72-696,-101-90-1009,-1 1 1,0 0-1,0 0 0,0 1 0,-1 0 1,1 0-1,-1 0 0,-1 0 1,6 12-1,-8-13-30,0 0-1,0 0 1,-1 1-1,0-1 1,0 0 0,0 0-1,0 1 1,-3 9 0,3-12-13,-2 2 17,0 1 0,0-1-1,0 1 1,-1-1 0,0 0 0,0 0 0,0 0-1,0 0 1,-1-1 0,0 1 0,0-1 0,0 0-1,-1 0 1,1 0 0,-1-1 0,-6 4 0,-4 3-22,0-1-1,-1-1 1,0-1 0,-19 7 0,28-12-45,-22 11-26,28-12 43,1-1 1,-1 1-1,0 0 0,1-1 1,-1 1-1,1 0 0,-1 0 1,1 0-1,-1-1 0,1 1 0,-1 0 1,1 0-1,0 0 0,-1 0 1,1 0-1,0 0 0,0 0 1,0 0-1,0 0 0,0 0 1,0 0-1,0 0 0,0-1 0,0 1 1,0 0-1,0 0 0,1 0 1,-1 0-1,1 2 0,0-2-6,0-1 0,0 1 1,0 0-1,0 0 0,0-1 0,0 1 0,1 0 0,-1-1 0,0 1 0,0-1 0,1 0 0,-1 1 0,0-1 0,1 0 0,-1 0 0,0 0 1,0 0-1,1 0 0,-1 0 0,0 0 0,1 0 0,-1 0 0,0-1 0,2 0 0,4 0-216,4 0-413,0-1 0,0 0-1,0-1 1,0 0 0,-1-1 0,19-9 0,57-39-5291,-53 30 3075,68-41-7955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07.1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298 1 896,'0'0'11069,"-30"0"-6056,-97 0-1000,111 0-3095,1 1-1,-24 3 1,34-3-683,1 0 0,0 0 0,0 1 0,0-1 0,0 1 0,0 0 0,0 0 0,0 0 0,-3 3-1,5-3-121,0 0-1,0 0 0,0 0 1,0 0-1,0 1 0,1-1 1,-1 0-1,1 1 0,0-1 1,-1 1-1,1 0 1,-1 4-1,1 0-98,0 1 0,0-1 1,0 0-1,1 1 0,1 9 0,0-8 15,0 1 0,1-1 0,0 0 0,1 0 0,0 0 0,0 0 0,1-1 1,8 16-1,6 3 294,26 32 1,-32-47-231,-1 2 1,0 0-1,-1 0 0,-1 1 0,-1 0 0,0 0 0,0 1 1,8 30-1,-15-41-86,0-1 0,0 1 0,0 0 0,-1 0-1,0-1 1,0 1 0,0 0 0,-1 0 0,1-1 0,-1 1 0,-3 9 0,2-11-10,1-1 0,-1 1-1,0 0 1,0 0 0,0-1 0,0 1 0,-1-1 0,1 0-1,-1 0 1,1 0 0,-1 0 0,0 0 0,0 0 0,0-1-1,0 1 1,-6 1 0,1 0-7,-1 0 0,0-1 0,0 0 0,0 0 1,0-1-1,-12 0 0,20-1 19,1 0 1,-1 0-1,1 0 0,-1 0 1,1 0-1,-1-1 0,1 1 1,-1 0-1,1 0 1,-1 0-1,1 0 0,-1-1 1,1 1-1,0 0 0,-1-1 1,1 1-1,-1 0 1,1-1-1,0 1 0,-1 0 1,1-1-1,0 1 1,-1-1-1,1 1 0,0-1 1,-1 1-1,1 0 0,0-1 1,0 1-1,0-1 1,0 1-1,-1-2 0,1-17 37,0 12-41,1-5-10,0 0 1,1 0-1,0 1 0,1-1 1,0 1-1,1-1 1,0 1-1,1 0 0,0 0 1,12-17-1,7-7-10,47-53 0,-63 79 13,24-26-788,45-38-1,2 8-4089,-12 10-2404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07.5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1 10261,'0'0'8420,"-41"173"-4723,31-111-1104,-1 1-752,6-8-1152,0-7-593,5-13-96,0-7-240,0-21-2082,5-28-12052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07.9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275 0 10725,'-5'20'3674,"-70"218"4305,34-119-4690,-36 178 1,74-273-3083,0 0 1,2 28-1,0-51-210,1 0 1,1 0-1,-1 0 1,0 0-1,0 0 1,0 0-1,1 0 1,-1 0-1,0 0 0,1 0 1,-1 0-1,1 0 1,-1 0-1,1 0 1,0 0-1,-1 0 1,1 0-1,0-1 1,0 1-1,-1 0 1,1 0-1,0-1 0,0 1 1,0-1-1,0 1 1,0-1-1,0 1 1,0-1-1,0 1 1,0-1-1,0 0 1,0 0-1,0 1 0,0-1 1,0 0-1,0 0 1,0 0-1,1 0 1,-1 0-1,0-1 1,0 1-1,0 0 1,0 0-1,1-1 1,3 0-34,0-1 0,0 1 0,0-1 0,0 0 1,0 0-1,0 0 0,-1-1 0,1 0 0,5-5 1,3-2-230,-2-2-1,0 1 1,14-20 0,-21 26 159,0 0-1,-1-1 1,0 0 0,0 1-1,0-1 1,-1 0 0,0 0-1,0-1 1,0 1-1,-1 0 1,1-13 0,-2 18 124,-1 0 1,1 0-1,-1 0 1,0 0-1,1 0 0,-1 0 1,0 1-1,0-1 1,0 0-1,1 1 1,-1-1-1,0 0 1,0 1-1,0-1 1,0 1-1,0-1 1,0 1-1,0 0 1,0-1-1,0 1 1,0 0-1,0 0 1,0 0-1,0 0 1,-1 0-1,1 0 1,0 0-1,-2 0 1,-1 0 58,-139-3 1285,78 5-1027,57 0 531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08.2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122 1 5859,'0'0'20238,"11"22"-19461,2 4-616,17 46 0,-29-67-141,1 1 0,-1 0 0,-1-1-1,1 1 1,-1 0 0,0-1 0,0 1 0,-1 0-1,0-1 1,0 1 0,0-1 0,-1 1-1,1-1 1,-1 1 0,-1-1 0,-4 9-1,-2-1 43,0 1 0,-1-2 0,-22 23 0,22-24-37,-6 6-117,-1-2 0,-1 1 0,-22 13 0,85-39-2291,-22 4 1965,0 1-1,0 1 1,1 0 0,40 1 0,-63 3 433,0 0 1,1 0 0,-1 0-1,0 1 1,1-1 0,-1 0-1,0 0 1,1 1 0,-1-1-1,0 1 1,0 0 0,1-1-1,-1 1 1,0 0 0,0-1-1,0 1 1,0 0 0,0 0 0,0 0-1,0 0 1,0 0 0,0 0-1,-1 0 1,1 1 0,0-1-1,-1 0 1,1 0 0,-1 1-1,1-1 1,-1 0 0,1 0-1,-1 1 1,0 1 0,1 5 313,0 1-1,-1-1 1,0 1 0,-2 12 0,1-6 111,-1 1-107,0-1 0,-1 0 1,-1 0-1,0 0 0,-2 0 1,1-1-1,-2 1 0,-14 23 1,2-8 423,-1-1 0,-44 48 0,53-70-1026,9-6-64,1-1-1,0 0 0,0 1 0,0-1 0,0 0 0,-1 0 0,1 0 0,0 0 0,0 0 0,0 0 0,-1 0 0,1 0 0,0-1 0,0 1 0,0 0 1,0-1-1,-1 1 0,0-2 0,-10-15-6024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42:11.82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1,'194'9,"-63"-1,201 9,399 7,-425-11,-79-1,352-31,-108 9,-296 12,426 13,-250-3,162-25,-142 0,-252 11,678 5,-522 9,106 3,-353-15,462 0,-1-37,-162 13,-1 26,-108 0,442-23,-575 17,-33 1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15.1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16 5923,'0'0'8886,"-6"26"-5300,-22 83-923,25-95-2019,1-1-1,1 1 1,0 0 0,1 22 0,0-15 112,0-17-673,0-1-1,1 1 1,-1-1 0,1 1 0,-1-1 0,1 0-1,0 1 1,0-1 0,0 0 0,1 0-1,-1 0 1,1 0 0,0 0 0,0 0 0,0 0-1,0 0 1,0-1 0,0 1 0,1-1-1,0 0 1,-1 0 0,1 0 0,0 0 0,0 0-1,0 0 1,4 1 0,0 0 44,0-1 0,-1 0 0,1-1-1,1 0 1,-1 0 0,0 0 0,0-1 0,0 0 0,0 0 0,0-1 0,1 0-1,6-1 1,-7-1-51,-1 1 0,0 0-1,0-1 1,0 0 0,-1-1-1,1 1 1,-1-1 0,0 0-1,0 0 1,0-1 0,0 1-1,-1-1 1,0 0 0,5-6-1,0-3 3,0-1 0,0 0-1,-2 0 1,9-21 0,-12 22-20,1 0 0,-2-1 1,0 1-1,-1 0 0,0-1 1,-1 1-1,-2-30 0,1 42-38,-1 0 0,1 0 0,-1-1 0,0 1 0,0 0 0,0 0 0,0 0-1,0 0 1,-1 0 0,1 0 0,-1 0 0,1 1 0,-1-1 0,0 0 0,1 1-1,-1-1 1,0 1 0,0 0 0,0 0 0,0-1 0,0 1 0,0 0 0,-1 1-1,1-1 1,0 0 0,0 1 0,-1-1 0,1 1 0,0 0 0,-4 0 0,-9-2 71,-1 1 0,1 1 0,-21 3 1,25-2-84,2 0 8,1 0 1,-1 1-1,0 0 0,1 0 0,0 1 0,-1 0 0,1 1 1,0-1-1,1 2 0,-1-1 0,1 1 0,0 0 1,0 1-1,0-1 0,1 2 0,-1-1 0,2 1 0,-1-1 1,1 1-1,0 1 0,0-1 0,1 1 0,0 0 0,0 0 1,1 0-1,0 1 0,1-1 0,0 1 0,0-1 0,0 1 1,1 15-1,1-23-128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26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4370,'0'0'19641,"41"28"-19369,-36-28-272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12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0 328 7171,'0'0'15162,"27"-26"-13657,84-87-734,-99 101-576,-1 0-1,0-1 1,-1 0 0,15-25 0,-18 25-6,-4 8 50,-1 0 0,1 0 1,-1 0-1,0 0 0,-1 0 0,1-1 0,-1 1 1,0-1-1,-1 1 0,1-1 0,-1 1 1,-1-8-1,1 12-193,0 0-23,0 1 0,0-1 0,0 1 0,-1-1 0,1 0 0,0 1 0,-1-1 0,1 1-1,0-1 1,-1 1 0,1-1 0,-1 1 0,1 0 0,0-1 0,-1 1 0,1-1 0,-1 1 0,1 0 0,-1 0 0,0-1 0,1 1 0,-1 0 0,1 0 0,-1-1 0,1 1 0,-1 0 0,0 0 0,1 0-1,-1 0 1,0 0 0,1 0 0,-1 0 0,1 0 0,-1 0 0,0 0 0,1 1 0,-1-1 0,1 0 0,-1 0 0,1 0 0,-1 1 0,1-1 0,-2 1 0,-1 0-16,0 0-1,0 0 1,0 0 0,0 1 0,0-1 0,0 1-1,0 0 1,1 0 0,-4 2 0,-11 15 119,1 0 0,0 1-1,-24 42 1,33-51 17,1 1-1,1 1 0,0-1 0,1 1 1,0-1-1,1 1 0,0 0 0,1 1 1,0 19-1,2-30-140,0-1 0,1 1 0,0 0 0,-1 0 0,1 0 0,0-1 0,0 1 0,1 0 0,-1-1 0,1 1-1,-1-1 1,1 1 0,0-1 0,0 0 0,0 0 0,0 0 0,0 0 0,0 0 0,1 0 0,-1 0 0,5 2 0,5 2-9,1 0 0,-1 0 1,16 4-1,24 5-355,1-1 0,55 6 0,-81-13-46,-5-1-2146,-8-5-4665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16.1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134 1 4786,'0'0'6865,"-19"25"-3432,-57 85-493,73-105-2666,0 0 0,0 0 0,0 0 0,1 0 0,0 0 0,0 1 0,0-1 0,1 1 0,0 0 0,0-1 0,0 1 0,1 0 0,0 0 0,0 8 0,1 3 728,-1-11-650,0 0-1,0-1 1,1 1 0,0 0-1,0-1 1,0 1 0,1-1-1,0 1 1,0-1 0,5 9 0,-5-10-243,0-1 1,1-1 0,-1 1 0,1 0 0,0-1-1,-1 1 1,1-1 0,0 0 0,1 0 0,-1 0 0,0 0-1,0 0 1,1-1 0,-1 1 0,1-1 0,0 0-1,6 1 1,2 0 1,1-1 1,-1 0-1,1-1 0,0-1 0,-1 0 0,1 0 0,-1-1 0,1-1 1,-1 0-1,0 0 0,0-1 0,0-1 0,15-8 0,-9 2-38,1 0-1,-2-2 0,0 0 1,0-1-1,-1 0 0,27-33 1,-40 42-43,1 0 1,-2 0 0,1 0 0,0-1 0,-1 1-1,0-1 1,0 1 0,-1-1 0,2-8 0,-3 12-9,1 0 1,-1 1 0,1-1-1,-1 0 1,0 0-1,0 0 1,0 0 0,0 1-1,0-1 1,0 0 0,0 0-1,-1 0 1,1 0 0,-1 1-1,1-1 1,-1 0-1,0 0 1,0 1 0,0-1-1,0 1 1,0-1 0,0 1-1,0-1 1,0 1-1,0-1 1,-1 1 0,1 0-1,-1 0 1,-2-2 0,-32-6 93,0 1 1,-1 3-1,1 0 1,-1 3 0,-62 3-1,48-1-79,48 0-37,1 0 0,-1 1 0,0-1 0,0 1 0,1 0 0,-1 0 0,0-1 0,1 2 0,-1-1 0,1 0 0,-1 0 0,1 1 0,0-1 0,-1 1 0,-1 2 0,-9 6 0,2-1 21,11-4-47,0-3-68,-4 29-2149,-12-2-4126,1-8 898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6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136 1 4578,'0'0'20596,"-4"32"-18808,-43 360 2523,33-291-3738,-10 60-366,0 163 0,24-323-367,1-12-516,-1-1 0,0 1-1,-1-1 1,-4-18 0,-1-6-1695,1-25-3781,-1-1-3559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6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254 37 9556,'0'0'14140,"-4"17"-12558,-1 3-1042,-1 1 0,-1-1 0,-2 0-1,0-1 1,0 0 0,-2 0 0,-1-1 0,-18 23-1,8-17-110,3-2-233,0-2 1,-1 0 0,-2 0-1,-27 18 1,170-35-45,50-8-7,-71 1-111,100 8 0,-176-1-25,0 1-1,0 1 0,33 12 0,0-1 143,-56-16-143,-1 0-1,1 0 0,-1 0 1,0 0-1,1 0 0,-1-1 1,1 1-1,-1 0 0,0 0 0,1 0 1,-1 0-1,0-1 0,1 1 1,-1 0-1,0 0 0,1-1 1,-1 1-1,0 0 0,1-1 1,-1 1-1,0 0 0,0-1 1,0 1-1,1 0 0,-1-1 1,0 1-1,0 0 0,0-1 0,0 1 1,0-1-1,0 1 0,0 0 1,0-1-1,0 1 0,0 0 1,0-1-1,0 1 0,0-1 1,0-23 331,0 17-294,-1-5-45,-1 0 0,0 0 0,-1 0 0,0 0 0,-1 0 0,0 1 0,-1-1 0,-13-20 0,-9-23 0,-1-15 0,-31-67 0,55 131-31,-1 8-186,-1 9-886,0 0 0,1 1 0,1 0 0,0-1 0,0 2 0,-1 12 0,-3 9-5086,-4 10-9267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6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8420,'0'0'18280,"186"14"-17335,-119-1-641,-11-6-256,0 0-48,-11-7-352,-16 7-1201,-13-7-2337,-10 0-2097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6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112 0 8740,'-6'25'3916,"-81"417"9971,83-326-11522,4-71-3177,-3-11-4503,7-57 1602,-2 1 0,-1-1 1,-2-29-1,-10 5 268,9 43 3508,-2-8 589,3 4 6895,7 6-4714,18-7-398,47-11 0,86-9-1122,-155 28-1309,42-3-132,2 1 1,44 2-1,-54 1-68,-32 0 189,0 0 1,-1 0-1,1 1 0,0-1 0,-1 1 0,1 0 0,0 0 0,-1 0 0,1 0 0,-1 0 0,1 1 0,-1 0 1,0-1-1,0 1 0,4 3 0,-2 0 63,1 1 0,-1-1 0,0 1 0,0 0 0,4 8 0,9 12 625,-17-26-659,-1 1 0,1-1 1,-1 1-1,1-1 0,-1 0 0,1 1 0,-1-1 0,1 0 0,0 1 0,-1-1 0,1 0 0,-1 1 0,1-1 0,0 0 0,-1 0 0,1 0 0,0 0 0,-1 0 0,1 0 0,0 0 0,-1 0 0,1 0 0,0 0 0,-1 0 0,1 0 0,0 0 0,-1 0 0,1 0 0,0-1 0,-1 1 0,1 0 0,0-1 0,-1 1 0,1 0 0,0-1 0,16-14 7,-14 9 19,1 0 1,-1 0-1,-1 0 0,1-1 0,-1 1 1,0-1-1,-1 1 0,1-1 1,-2 0-1,1-9 0,-1 16 29,0-1 0,0 1 0,-1-1 0,1 1-1,0-1 1,-1 1 0,1 0 0,0-1 0,-1 1 0,1-1 0,-1 1 0,1 0 0,0-1-1,-1 1 1,1 0 0,-1-1 0,1 1 0,-1 0 0,0 0 0,1-1 0,-1 1-1,1 0 1,-1 0 0,1 0 0,-1 0 0,0 0 0,1 0 0,-1 0 0,1 0-1,-1 0 1,0 0 0,-27 0 1064,20 0-847,-81 0 755,49 0-3736,49-10-6360,10-14 2570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125 1 11269,'0'0'8052,"-27"173"-5187,1-97-368,-1-7-240,9-6-848,0-15-705,9-13-672,9-21-32,0-1-576,45-13-12198,8 0 4739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6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312 1 9092,'0'0'14121,"-28"14"-12243,9-5-1557,-3 2-18,0 0 0,1 1 0,1 1 0,0 1 0,1 1 0,-22 21 0,25-21-27,11-11-177,0 1 0,0 0 0,0 0-1,1 0 1,0 1 0,0-1 0,-4 8 0,8-12-96,0-1 0,0 1 0,-1-1 1,1 1-1,0-1 0,0 1 0,0-1 0,-1 1 1,1-1-1,0 1 0,0 0 0,0-1 0,0 1 1,0-1-1,0 1 0,0-1 0,1 1 0,-1-1 1,0 1-1,0 0 0,0-1 0,0 1 0,1-1 1,-1 1-1,20 1-113,-7-3 68,0-1-1,0 0 0,0-1 0,0 0 1,-1-1-1,0 0 0,0-1 0,0 0 1,18-11-1,11-8-742,48-37-1,-37 15-625,-41 42 1219,-10 24 781,-5 66 295,-4-1-1,-4 1 1,-5-2-1,-3 0 1,-42 105-1,54-170-830,-1 0-1,0 0 0,-2-1 1,-24 32-1,32-48-32,1 1 0,-1-1 0,1 0 0,-1 0-1,0 0 1,1 0 0,-1 0 0,0-1 0,-1 1 0,1-1 0,0 0 0,0 0 0,-1 0 0,1 0 0,-1 0-1,1-1 1,0 1 0,-1-1 0,1 0 0,-1 0 0,1 0 0,-6-1 0,5 1-9,0-1 1,-1 0-1,1 0 0,-1 0 1,1 0-1,0-1 1,0 1-1,0-1 0,0 0 1,0 0-1,0 0 1,1-1-1,-1 1 0,1-1 1,-6-5-1,1-3-286,1-1-1,0 0 0,0 0 0,2 0 1,-1-1-1,2 1 0,0-1 1,1 0-1,-3-21 0,4 19-966,1 1 0,1-1 0,0 1 0,2-1-1,2-14 1,-3 24 373,1-1 1,0 1-1,0-1 0,1 1 1,-1 0-1,1 0 0,6-9 0,42-40-8914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6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0 293 10373,'0'0'10717,"34"-16"-8183,110-58-880,-132 67-1579,0 0-1,-1 0 1,0-1-1,-1 0 1,1-1-1,-2 0 1,0 0-1,0-1 1,-1-1-1,0 1 1,-1-1-1,0 0 1,9-21-1,-14 28-14,-1 0 0,1 0 0,-1 0 0,0 0 0,-1 0 0,1-1 0,-1 1 0,0-5 0,0 8-42,0 1 36,0-1-1,-1 0 1,1 0-1,-1 1 1,0-1-1,1 0 1,-1 1 0,1-1-1,-1 1 1,0-1-1,0 1 1,1-1-1,-1 1 1,0-1-1,0 1 1,0 0 0,0-1-1,1 1 1,-1 0-1,0 0 1,0-1-1,0 1 1,0 0 0,0 0-1,0 0 1,0 0-1,0 0 1,0 0-1,0 0 1,0 0 0,1 1-1,-2-1 1,-34 6 398,25-1-437,2 0 1,-1 1 0,1 0 0,0 0 0,0 1 0,0 1-1,1-1 1,1 1 0,-9 10 0,14-16-12,-9 11 135,0 0 0,1 1 0,1-1 0,0 2 0,1-1 0,0 1 0,2 0 0,0 1-1,-4 18 1,8-27-55,1 0-1,-1 0 1,2 0-1,-1 0 0,1 0 1,1 0-1,-1 0 1,1 0-1,0 0 1,1 0-1,0 0 0,0-1 1,1 1-1,0 0 1,0-1-1,1 0 0,-1 0 1,1 0-1,1 0 1,-1 0-1,1-1 0,1 0 1,6 6-1,-1-3-67,0-1 0,1 0 0,0-1 0,0 0 0,0-1 0,1 0 0,-1 0 0,27 4 0,-11-4-23,1-1-1,0-1 1,35-1 0,-63-2-47,0 0-1,-1 0 1,1 0 0,0 0 0,-1 0-1,1 0 1,-1-1 0,1 1 0,0 0-1,-1 0 1,1-1 0,-1 1-1,1 0 1,-1 0 0,1-1 0,-1 1-1,1-1 1,-1 1 0,1 0-1,-1-1 1,0 1 0,1-1 0,-1 1-1,1-1 1,-1 1 0,0-1 0,0 1-1,1-1 1,-1 1 0,0-2-1,2-21-5132,-2 21 4510,0-24-9544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6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14 1072,'0'0'27610,"26"-2"-26758,313-9 1677,-37 11-2105,-287 3-742,-11 0-1899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7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47 1 9380,'0'0'15506,"31"17"-12475,-31-17-3031,132 80 1945,-122-73-1787,0 1 0,0 0 0,0 1 1,-1 0-1,-1 0 0,0 1 0,0 0 0,-1 0 1,0 0-1,9 22 0,-8-16 12,6 11-61,-1 0 1,-2 1-1,-1 1 0,-1-1 1,-2 1-1,-1 1 1,-1-1-1,0 42 0,-5-68-108,0 0 0,0 1 0,0-1-1,-1 0 1,1 0 0,-1 0 0,0 0 0,0 1-1,0-1 1,0 0 0,-1-1 0,1 1 0,-1 0-1,0 0 1,0 0 0,-3 3 0,0-3-2,0 1 1,0-1 0,0 0 0,0 0-1,0-1 1,-1 1 0,1-1 0,-1 0-1,-7 1 1,-5 2 0,0-1 0,0-1 0,0-1 0,0 0 0,-1-1 0,1-1 0,-28-3 0,38 3 0,0-1 0,0 0 0,0-1 0,1 1 0,-1-1 0,0-1 0,1 0 0,0 1 0,0-2 0,0 1 0,0-1 0,0 0 0,1 0 0,0-1 0,0 0 0,0 0 0,1 0 0,-1 0 0,-5-10 0,10 15 0,1 0 0,0-1 0,-1 1 0,1 0 0,0 0 0,0-1 0,-1 1 0,1 0 0,0 0 0,0-1 0,0 1 0,0 0 0,-1-1 0,1 1 0,0 0 0,0-1 0,0 1 0,0 0 0,0-1 0,0 1 0,0 0 0,0-1 0,0 1 0,0-1 0,0 1 0,0 0 0,0-1 0,0 1 0,0 0 0,1-1 0,-1 1 0,0 0 0,0 0 0,0-1 0,1 1 0,-1 0 0,0-1 0,0 1 0,1 0 0,-1 0 0,0-1 0,0 1 0,1 0 0,-1 0 0,0 0 0,1-1 0,-1 1 0,0 0 0,1 0 0,-1 0 0,1 0 0,-1 0 0,0 0 0,1 0 0,-1 0 0,0 0 0,1 0 0,-1 0 0,1 0 0,-1 0 0,0 0 0,1 0 0,-1 0 0,1 0 0,147 60 0,-98-47-940,0-2 1,0-2-1,1-2 1,0-2-1,67-1 1,-102-5-7700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13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50 6307,'0'0'10832,"-15"20"-8482,4-6-2123,-21 26 1894,-39 67 0,63-95-1676,1 1 0,0 0 0,1 0 0,1 1 0,0 0 0,0 0 0,2 0 1,0 0-1,0 1 0,2-1 0,-1 23 0,3-35-422,-1 1 0,1 0 0,-1-1 0,1 1 0,0-1 0,0 1 0,1-1 0,-1 1 0,0-1 0,1 0 1,-1 1-1,1-1 0,0 0 0,0 0 0,0 0 0,0 0 0,0-1 0,0 1 0,0 0 0,1-1 0,-1 0 0,1 1 0,-1-1 0,1 0 1,-1 0-1,1-1 0,4 2 0,7 1-14,0-1 0,0 0 0,0-1 0,15-1 0,-22-1-21,1 1-1,-1-1 1,0-1 0,1 1 0,-1-1 0,0-1 0,0 1-1,0-1 1,-1 0 0,1-1 0,-1 0 0,1 0 0,-1 0 0,0-1-1,-1 1 1,1-2 0,-1 1 0,0 0 0,0-1 0,3-7-1,4-5-65,0 0-1,-2-1 0,-1 0 0,0-1 0,11-38 0,-14 30 45,-2 0-1,0-1 0,-2 0 1,-1-35-1,-2 61 68,1 1 0,0-1 0,-1 0 1,1 0-1,-1 0 0,0 0 0,0 1 0,0-1 0,0 0 0,-1 1 1,1-1-1,-1 1 0,1 0 0,-1-1 0,0 1 0,0 0 0,0 0 1,0 0-1,0 0 0,-1 0 0,1 1 0,-1-1 0,1 1 1,-1-1-1,1 1 0,-1 0 0,-4-1 0,0-1 87,0 1 0,-1 1 0,0-1-1,1 1 1,-1 1 0,1-1 0,-1 1 0,0 0-1,-14 3 1,19-2-121,0 1 0,0-1-1,0 1 1,0-1-1,0 1 1,0 0 0,0 0-1,0 0 1,1 1-1,-1-1 1,-2 4 0,2-2-27,0-1 0,-1 0 0,1-1 1,0 1-1,-1 0 0,-4 2 1,5-3 884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7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52 1 6467,'0'0'15186,"-3"10"-13202,-12 33-516,7-22-531,1 1 1,1-1-1,1 1 1,-2 30-1,7-49-542,17-11-232,50-41 205,-16 14-363,-35 23-57,1 0 0,21-11-1,-32 20 13,1 0-1,0 0 1,0 1-1,0 0 0,1 0 1,-1 0-1,0 1 1,1 0-1,13-1 0,-19 3 34,0-1 0,0 1 0,0 0 0,0-1 0,0 1 0,0 0 0,-1 0 0,1 0 0,0 0 0,-1 1 0,1-1 0,-1 0 0,1 1 0,-1-1 0,0 1 0,1-1 0,-1 1 0,0-1-1,0 1 1,0 0 0,0-1 0,-1 1 0,1 0 0,-1 0 0,1 2 0,13 50 583,-12-30 16,-1 45 0,-2-31-424,1-37-149,0 7-6651,0 5-444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7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5699,'0'0'19433,"34"42"-17433,-17-28-975,5-14-353,1 0-480,5 0-176,6 0-16,-1-21-176,7 0-1873,-18 7-3073,1 14-5027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7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110 1 10853,'0'0'11853,"-12"24"-8846,-8 11-2150,-54 120 1944,73-97-2409,5-50-7313,35-34 1738,43-13-2984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7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7 13846,'0'0'13655,"163"14"-13543,-135-14-112,-11 0-192,6-7-1697,-18 7-1377,6-7-1584,-11 1-2273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7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90 13334,'0'0'11781,"186"-34"-10340,-147 20-705,-11 14-703,0-7-33,-5 7-113,-6 0-1775,5-7-2098,6 0-3250,0-14-3889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7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82 0 8196,'0'0'14502,"0"6"-12818,17 69 768,5-11-467,-121 82-1,87-129-1858,12-13-102,0-71-4039,0 23-2402,0 2-3715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7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194 0 1008,'0'0'21328,"-13"5"-19159,6-2-1983,0 0 1,0 0-1,0 1 1,1 0-1,-1 0 1,1 1 0,0-1-1,0 1 1,1 0-1,-1 1 1,1-1-1,1 1 1,-1 0 0,-5 11-1,-4 7 218,1 1 0,2 1 0,1 0 0,1 1 0,1-1 0,2 1 0,1 1 0,-3 51 0,7-55-172,0-1-35,0 0-1,6 40 1,-5-58-191,1 0 1,1 1-1,-1-1 1,1 0 0,0 0-1,0 0 1,0 0-1,1 0 1,0 0-1,0 0 1,0-1-1,1 0 1,0 1-1,0-1 1,0 0-1,0-1 1,6 5 0,-9-8-144,0 1 0,1 0 1,-1-1-1,0 1 0,1-1 1,-1 1-1,1-1 0,-1 0 1,1 0-1,-1 1 0,1-1 1,-1 0-1,1 0 0,-1 0 1,1-1-1,-1 1 0,1 0 1,-1 0-1,1-1 0,-1 1 1,0-1-1,1 1 0,-1-1 1,0 1-1,3-2 0,0-1-776,-1 1 0,1-1 0,0 0-1,-1 0 1,0 0 0,5-6 0,14-17-5461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7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48 0 8388,'0'0'15730,"-1"19"-14074,-40 240 2878,39-247-4385,0 4 85,1 1 1,0 23 0,7-51-235,0 0 1,0 1 0,1 0-1,0 0 1,1 0-1,15-13 1,63-52-51,-70 62 37,5-5-51,0 2-1,2 1 1,0 0-1,39-18 0,-30 23-52,-31 10 114,0 0-1,0 0 0,-1 0 0,1 0 0,0 0 0,-1 1 0,1-1 1,0 0-1,0 0 0,-1 1 0,1-1 0,-1 0 0,1 1 0,0-1 1,-1 1-1,1-1 0,-1 0 0,1 1 0,-1-1 0,1 1 0,-1 0 0,0-1 1,1 1-1,-1-1 0,1 1 0,-1-1 0,0 1 0,0 0 0,0-1 1,1 1-1,-1 0 0,0-1 0,0 1 0,0 0 0,0 1 0,10 228 2213,-10-226-2206,0 0-1,0 0 1,0 0-1,-1-1 1,1 1-1,-1 0 1,0-1-1,0 1 1,-1-1-1,1 1 1,-1-1-1,0 1 1,-4 4-1,2-6-10,3-2-157,1-14-1756,0-21-5843,0 8 350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7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8 13910,'0'0'13767,"151"7"-12487,-111-7-752,-12 0-495,0 0-33,-11 0-225,0 0-1776,0 0-2417,5 0-3233,-5-14-7460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8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1425,'0'0'25339,"50"0"-23994,-5 0-865,0 0 32,-5 0-432,-7 0-80,-10 0-320,-6 0-2033,-6 6-3506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13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 6227,'0'0'14502,"-2"24"-11852,2-17-2427,-3 33 996,-2-1 1,-15 64-1,12-67-688,1 1 0,1-1 0,3 1 0,0 38 0,3-71-531,0 0-1,1 1 1,-1-1-1,1 1 1,0-1 0,0 0-1,0 0 1,0 0-1,1 1 1,0-1-1,-1 0 1,2-1 0,-1 1-1,0 0 1,1-1-1,0 1 1,-1-1-1,1 0 1,1 0 0,-1 0-1,0 0 1,1 0-1,-1-1 1,1 0 0,8 4-1,-5-3-322,1 0 0,0 0 0,0-1 0,0 0 0,12 1 0,-7-3-1182,-1 1-1,0-1 0,14-2 0,3-8-2706,5-14-1834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8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38 1 11141,'0'0'16592,"-7"20"-15685,-19 67-400,25-84-489,0 0 0,0 0 0,1 0 0,-1 0 0,1 0 0,0 0 0,0 0-1,0 1 1,0-1 0,1 0 0,-1 0 0,1 0 0,2 4 0,-3-5-18,1-1 0,0 0 0,0 1 1,0-1-1,0 0 0,0 0 0,1 0 0,-1 0 0,0 0 0,0 0 0,1 0 0,-1 0 0,1 0 0,-1-1 0,1 1 0,-1 0 0,1-1 0,-1 1 0,3-1 0,1 1-47,1-1-1,0 1 0,-1-1 0,1-1 1,-1 1-1,1-1 0,-1 0 0,1 0 1,-1 0-1,0 0 0,9-5 1,2-1-465,0-1 1,-1 0-1,0-1 1,25-20-1,19-25-7693,-25 19-1599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8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23 1 7123,'0'0'15354,"9"17"-13174,11 20-1279,94 186 4078,-108-206-4786,0 1 0,-1 0 0,-1 0 0,-1 0 0,0 1 0,-1 27 0,-2-36-134,-1-1-1,0 0 1,0 1-1,-1-1 1,0 0 0,-1 0-1,0 0 1,0-1-1,-1 1 1,-1 0 0,1-1-1,-2 0 1,1 0-1,-9 9 1,5-8-59,0 0 0,-1-1 0,1 0 0,-1-1 0,-1 0 0,-17 9 0,7-14-1253,-2-5-3558,12-9-4604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8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11 11717,'0'0'18817,"4"-1"-18067,13-2-568,0 0-1,1 1 1,-1 1 0,1 0 0,-1 1 0,18 2 0,18 0 28,-2-2-397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8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45 0 8244,'-45'146'5987,"73"-146"-1233,23 0-320,11-7-1553,-6 0-1456,-11 7-897,-6 0-528,-5 0-48,-6 0-1425,11 0-4161,1-7-7332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8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214 0 5683,'0'0'16658,"-20"29"-14812,2-5-1352,-6 8 208,1 2-1,2 0 1,1 1-1,-15 39 1,24-47-38,1 0 0,2 1-1,0 0 1,2 0 0,-3 52 0,9-77-638,-1 0 0,1 0 0,0 0 1,1 0-1,-1 0 0,0-1 0,1 1 0,0 0 0,0 0 0,0 0 0,0-1 0,0 1 1,1-1-1,-1 1 0,1-1 0,3 5 0,-2-5-22,0 0 0,1-1 0,-1 1 0,0-1 0,1 1 0,-1-1-1,1 0 1,-1 0 0,1 0 0,-1-1 0,1 1 0,0-1 0,5 0 0,2 0-1,-1-1 1,1 0-1,-1 0 1,0-1-1,0 0 1,1-1-1,-2 0 1,1-1-1,0 1 1,-1-2-1,0 1 1,0-1-1,0-1 1,0 1-1,13-13 1,-1 0 4,-1 0 0,-2-1 0,0-1 0,28-40 0,-39 47-8,0 0 0,-1-1 0,-1 1 0,0-1 0,-1 0 0,0 0 0,-1 0 0,-1-1 0,-1 1 0,0 0 0,-1-1 0,-1 1 0,-2-18 0,2 30 0,1 0 0,-1 0 0,1-1 0,-1 1 0,0 0 0,0 0 0,0 0 0,0 0 0,0 0 0,-1 0 0,1 0 0,-1 1 0,1-1 0,-1 0 0,0 1 0,0-1 0,1 1 0,-4-2 0,1 1 0,-1-1 0,0 1 0,1 0 0,-1 1 0,0-1 0,0 1 0,-1 0 0,-5-1 0,-7 1 0,-1 0 0,0 1 0,-32 4 0,33 2 25,15-5-39,0 0 0,0 0 0,0 0 0,0 0 0,0 0 0,0-1 0,-1 1 0,1-1 0,-6 0 0,7 0-831,10 0-6924,12 0-1302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8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294 0 5218,'0'0'17374,"-27"25"-15598,6-6-1320,0-1 19,1 0 0,1 1 0,0 2 0,2-1 0,1 2 0,-26 45 0,20-22 723,-20 58 0,35-81-824,1 1 1,1 0-1,1 0 1,-1 42 0,5-61-365,-1 1-1,1-1 1,1 1 0,-1-1 0,1 1 0,-1 0 0,1-1 0,1 0 0,-1 1 0,1-1 0,0 0 0,0 0 0,0 1 0,0-1 0,1-1 0,0 1 0,0 0 0,0-1 0,0 1 0,1-1 0,0 0 0,-1 0 0,1 0 0,0 0 0,1-1 0,-1 0 0,0 1 0,1-1 0,-1-1 0,1 1 0,0-1 0,0 1 0,0-1 0,6 0 0,-1 1-272,0 0-1,-1-1 1,1 0-1,0 0 1,0-1-1,0 0 1,0-1-1,-1 0 1,1-1-1,0 1 1,-1-2-1,1 1 1,-1-1-1,0-1 1,0 1-1,0-1 1,0-1-1,-1 1 1,0-2-1,0 1 1,0-1-1,12-12 1,25-30-5800,0-7-3017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8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157 0 10741,'0'0'9351,"-7"28"-5333,-86 290 3526,77-277-7038,6-16-354,1 1 0,1 0-1,-5 39 1,13-56-152,3-8 0,5-12 0,-5 6 0,21-20 0,51-44 0,-22 21 0,-34 31-34,-11 7-30,2 1 0,-1 0-1,1 0 1,1 1 0,0 0-1,0 1 1,0 0-1,1 0 1,0 1 0,20-6-1,-32 12 64,0 0 0,1-1 0,-1 1 0,0 0 0,0 0 0,1 0 0,-1 0 0,0 0 0,0 0 0,1 0 0,-1 0 0,0 0 0,0 0-1,1 0 1,-1 0 0,0 1 0,0-1 0,1 0 0,-1 0 0,0 0 0,0 0 0,1 0 0,-1 0 0,0 0 0,0 1 0,0-1 0,1 0 0,-1 0 0,0 0 0,0 1-1,0-1 1,0 0 0,0 0 0,1 0 0,-1 1 0,0-1 0,0 0 0,0 0 0,0 0 0,0 1 0,0-1 0,1 14 23,-2-8-5,2 34 57,0-6 60,-1 0 1,-2-1 0,-2 1-1,-12 54 1,11-68-72,3-12-112,1-20-339,2 4-623,1 0-1,-1 1 0,2-1 0,-1 0 0,1 1 0,0-1 0,1 1 0,0 0 0,0 0 0,8-10 0,6-11-3632,21-39-6660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8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8 1 11349,'0'0'15973,"7"12"-14359,3 4-1289,-2-4-90,-1-1 0,0 1 0,-1 0 0,0 0-1,-1 1 1,-1-1 0,0 1 0,-1 0-1,3 23 1,-6-27-149,0 1 0,0-1 0,-1 0 0,0 1 0,-1-1 0,0 0-1,0 0 1,-1 0 0,-9 16 0,-5 2 32,12-20-102,0-1 1,1 1-1,0 1 1,0-1-1,0 1 1,1-1-1,1 1 1,-1 0-1,1 0 1,-1 9-1,3-17-16,0 1 0,0-1 0,0 0 0,-1 0 0,1 0 0,0 0 0,0 1 0,0-1 0,0 0 0,0 0 0,0 1 0,0-1 0,0 0 0,0 0 0,0 0 0,0 1 0,0-1 0,0 0 0,0 0 0,0 0 0,0 1 0,0-1 0,0 0 0,0 0 0,0 1 0,0-1 0,0 0 0,0 0 0,0 0 0,1 1 0,-1-1 0,0 0 0,0 0 0,0 0 0,0 0 0,1 1 0,-1-1 0,0 0 0,0 0 0,0 0 0,1 0 0,-1 0 0,0 0 0,0 0 0,0 1 0,1-1 0,-1 0 0,0 0 0,0 0 0,1 0 0,-1 0 0,0 0 0,0 0 0,1 0 0,-1 0 0,0 0 0,0 0 0,1 0 0,-1 0 0,0 0 0,0-1 0,0 1 0,1 0 0,-1 0 0,0 0 0,3-1 0,12-4-145,1-1 0,-1 0 0,0-1-1,-1-1 1,0 0 0,15-11 0,19-11-917,70-26-6448,-102 49 5671,56-27-8968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8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170 1 9332,'0'0'14482,"25"10"-11823,8 4-1657,38 20 0,-67-31-899,0-1 1,0 1-1,-1 0 0,0 0 1,0 0-1,1 0 1,-2 0-1,1 1 0,0-1 1,-1 1-1,0 0 0,0-1 1,0 1-1,0 0 1,-1 0-1,0 0 0,0 0 1,0 1-1,0-1 0,-1 0 1,1 5-1,1 9 264,4 22-37,-1 0 0,-3 0 0,-1 0-1,-6 42 1,2-61-330,-1 1 0,-1-2 0,-1 1 0,-1-1 0,-1 0 0,-1 0 0,-1-1 0,0 0 0,-2 0 0,-14 17 0,10-16 0,-1-1 0,-1-1 0,0 0 0,-1-1 0,-2 0 0,0-2 0,0 0 0,-33 16 0,51-30 0,1 0 0,-1 1 0,0-1 0,0 0 0,0 0 0,0-1 0,0 1 0,0 0 0,0-1 0,-1 0 0,1 0 0,0 0 0,-5 0 0,8 0-1,-1-1 1,1 1-1,-1-1 0,1 1 0,-1-1 1,1 1-1,-1-1 0,1 1 0,0-1 1,-1 0-1,1 1 0,0-1 0,-1 0 1,1 1-1,0-1 0,0 1 0,0-1 1,0 0-1,0 1 0,0-1 0,0 0 1,0 1-1,0-1 0,0 0 0,0-26-879,1 20-38,-1-15-4874,0-4-4975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9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63 7171,'0'0'18169,"179"-28"-16585,-100 21-767,0 0-369,-12 0-320,-22 0-96,-17 0-64,-11 7-304,-11 0-1601,-40 35-22522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14.0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89 7523,'0'0'16245,"1"1"-16182,-1-1-1,0 0 0,1 1 1,-1-1-1,0 0 1,1 0-1,-1 0 0,1 1 1,-1-1-1,0 0 1,1 0-1,-1 0 0,1 0 1,-1 0-1,1 0 1,-1 0-1,1 0 0,-1 0 1,0 0-1,1 0 1,-1 0-1,1 0 0,-1 0 1,1 0-1,-1 0 1,0 0-1,1-1 0,-1 1 1,1 0-1,-1 0 1,0-1-1,1 1 0,-1 0 1,0 0-1,1-1 1,-1 1-1,0 0 1,1-1-1,-1 1 0,0-1 1,106-77 574,-106 77-634,1 0 0,0 1 0,-1-1 0,1 0 0,0 1 0,-1-1 0,1 1 0,0-1 0,0 1 0,0-1 0,0 1 0,-1 0 0,1-1 0,0 1 0,0 0 0,0 0 0,0 0 0,0 0 0,0-1 0,0 1 0,0 1 0,0-1 0,0 0 0,0 0 0,0 0 0,-1 0 0,1 1 0,0-1 0,0 0 0,0 1 0,0-1 0,0 1 0,-1-1 0,1 1 0,0-1-1,0 1 1,-1-1 0,1 1 0,0 0 0,-1 0 0,1-1 0,-1 1 0,1 0 0,0 1 0,1 4 123,0-1 0,0 1 0,-1 1 0,0-1 0,1 10-1,0-5 144,2 42 789,-3 74-1,-1-68-600,-5-10-252,5-47-151,0-12-1591,0 6 793,1-1-1,-1 1 0,1-1 1,1 1-1,-1 0 0,1-1 1,0 1-1,-1 0 1,5-5-1,13-30-7411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9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77 11301,'0'0'14039,"202"-14"-13575,-134 0-464,-6 7-48,-17-7-2001,-17 7-1585,-17 0-3009,0-7-4418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9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 12278,'0'0'8203,"33"0"-6466,226 0 2190,-224-1-3350,-11 0-390,1 1 0,0 1 0,0 1 0,25 5 0,-45-6-140,0 0 0,1 0 0,-1 1 0,0 0 0,0 0-1,0 0 1,0 0 0,0 1 0,0 0 0,-1 0-1,1 0 1,-1 0 0,0 1 0,0-1 0,-1 1 0,1 0-1,-1 0 1,0 0 0,0 1 0,0-1 0,-1 1 0,1-1-1,2 10 1,-2-2 198,0 1 0,-2 0 0,1-1 0,-2 1 0,0 0 0,0 0 0,-1-1 0,-1 1 0,0 0-1,-1-1 1,-10 24 0,-4 3 47,-2-1 1,-32 46-1,27-45-175,8-12-96,-28 47-11,-3-1 1,-101 115 0,143-181-10,4-6-1,1-1-1,0 1 1,-1 0-1,1-1 1,-1 1 0,1-1-1,-1 1 1,1-1-1,-1 1 1,1-1-1,-1 1 1,0-1 0,1 1-1,-1-1 1,0 0-1,1 1 1,-1-1-1,0 0 1,0 0-1,0 1 1,0-1-229,4-10-7764,19-9-529,15-8-3283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9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7 0 12102,'0'0'8321,"0"24"-6211,-5 310 5680,4-316-7621,1-14-144,-1 0 1,1 0 0,0 0-1,0 0 1,1 0 0,-1 0 0,3 5-1,-3-7-27,1-1 1,0 0-1,-1 0 0,1 0 1,0 0-1,0 0 0,0 0 0,0-1 1,0 1-1,0 0 0,0 0 0,0-1 1,0 1-1,1 0 0,-1-1 0,0 1 1,0-1-1,1 1 0,-1-1 1,0 0-1,1 1 0,-1-1 0,0 0 1,1 0-1,-1 0 0,0 0 0,3 0 1,0-1-26,-1 0 0,1 1 1,-1-1-1,0 0 1,0-1-1,0 1 0,1 0 1,-1-1-1,-1 0 1,1 1-1,0-1 0,0 0 1,-1-1-1,1 1 0,-1 0 1,0 0-1,0-1 1,4-4-1,6-11-155,19-32-1,-16 24 0,8-13-165,-15 24 189,1 1 0,0 1 0,19-22-1,-27 34 154,-1 0-1,1 1 1,-1-1-1,1 1 1,0-1-1,-1 0 0,1 1 1,0-1-1,-1 1 1,1 0-1,0-1 1,0 1-1,-1-1 1,1 1-1,0 0 0,0 0 1,0-1-1,0 1 1,-1 0-1,3 0 1,-3 0 4,1 0 0,-1 1 1,1-1-1,-1 0 1,1 1-1,-1-1 1,1 0-1,-1 1 1,1-1-1,-1 0 1,0 1-1,1-1 1,-1 1-1,0-1 0,1 1 1,-1-1-1,0 1 1,1-1-1,-1 1 1,0-1-1,0 2 1,4 37 217,-3-32-95,0 125 2192,-2-41-1150,1-88-1272,0-7-2367,0-19-1913,0-5-4017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9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34 1 1217,'0'0'18747,"-4"26"-14393,0 3-3309,-21 171 4857,24-145-5003,1-54-921,0 0 0,0-1 0,0 1 0,0 0 0,0-1 0,1 1 0,-1 0 0,0-1 1,0 1-1,0 0 0,1-1 0,-1 1 0,0-1 0,1 1 0,-1 0 0,0-1 0,1 1 0,-1-1 0,1 1 0,-1-1 0,1 1 0,-1-1 0,1 1 0,0-1 0,-1 0 0,1 1 0,0-1 1,-1 0-1,1 0 0,0 1 0,-1-1 0,1 0 0,0 0 0,-1 0 0,1 0 0,0 0 0,0 1 0,-1-1 0,1-1 0,0 1 0,0 0 0,-1 0 0,1 0 0,0 0 0,-1 0 0,1-1 0,0 1 1,0 0-1,-1 0 0,1-1 0,-1 1 0,1 0 0,1-2 0,-2 2-84,7-4-63,0 0-1,0 0 1,-1-1 0,0 1-1,0-1 1,0-1 0,-1 1 0,0-1-1,0 0 1,0 0 0,5-10-1,12-13-215,-13 18 191,72-75-1092,-73 78 1190,0 1-1,0 1 1,1-1 0,0 1 0,0 1 0,1 0 0,-1 0 0,19-6 0,-26 10 131,0 0 1,0 0-1,0 1 1,0-1 0,1 0-1,-1 1 1,0 0 0,0 0-1,0-1 1,0 1-1,1 0 1,-1 0 0,0 1-1,0-1 1,0 0-1,0 1 1,1-1 0,-1 1-1,0 0 1,0-1-1,0 1 1,0 0 0,-1 0-1,1 0 1,0 1-1,0-1 1,-1 0 0,1 1-1,0-1 1,-1 0 0,0 1-1,1 0 1,-1-1-1,0 1 1,0 0 0,0 0-1,0-1 1,0 1-1,1 4 1,1 6 331,-1 0-1,0 1 1,-1-1 0,-1 0 0,-1 18-1,1-9 83,0 87 1203,-1-99-2096,-1-9-724,-1-9-1595,4-9-3205,4-3-2527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9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422 1 12422,'0'0'11280,"-29"1"-8591,20-1-2492,-5 0-24,0 0-1,0 1 0,1 1 0,-1 0 0,0 0 0,1 1 0,-1 1 1,1 0-1,0 1 0,1 0 0,-1 1 0,1 0 0,0 1 1,-13 9-1,-7 12 463,2 0 0,-44 54 0,45-42-55,27-37-550,1 0 0,0 0 0,0 0 0,0 0 0,0 0 0,1 0 1,-1 0-1,1 0 0,0 0 0,-1 0 0,2 3 0,-1-5-25,0 0-1,0 0 0,0 0 0,1 0 0,-1 0 0,0 0 1,1 0-1,-1 0 0,0 0 0,1 0 0,-1 0 0,1 0 1,0 0-1,-1-1 0,1 1 0,0 0 0,-1 0 0,1-1 1,0 1-1,0 0 0,0-1 0,0 1 0,0-1 1,0 1-1,0-1 0,0 1 0,0-1 0,1 1 0,34 0 16,-23-2-3,7 1 7,0-1 1,-1-2 0,1 1-1,-1-2 1,1 0-1,-2-2 1,1 0 0,31-14-1,-20 5-98,-1-1 1,0-1-1,-1-2 1,28-25-1,-51 40 20,30-29-334,0-25-413,-33 54 811,-2 10 233,-2 18-10,-1-1 0,-1 1 0,-14 41 0,10-39-335,1 0-1,2-1 1,-4 54 0,16-94-7275,8-5-1344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9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108 1 5619,'0'0'22220,"-1"32"-21259,1-22-850,-2 53 773,-3-1 1,-16 74-1,-55 146 319,76-282-1202,-1 1 0,1 0 0,-1-1 1,1 1-1,0 0 0,0 0 0,0-1 0,-1 1 0,1 0 0,0-1 1,0 1-1,0 0 0,0 0 0,0-1 0,0 1 0,1 0 0,-1 0 1,0-1-1,0 1 0,1 0 0,-1-1 0,0 1 0,1 0 0,-1 0 1,8-5-87,-8 4 24,62-35-771,-27 14 476,46-20-1,-74 38 319,-1 1 0,0 1 0,1-1 0,0 1 0,-1 0 0,1 0 0,0 1 1,-1 0-1,8 0 0,0 0 9,-13 0 32,0 0 1,0 1-1,0-1 0,1 0 1,-1 0-1,0 0 1,0 1-1,0-1 0,0 1 1,0-1-1,1 1 1,-1-1-1,0 1 0,0 0 1,0-1-1,-1 1 1,1 0-1,0 0 0,0-1 1,0 1-1,-1 0 1,1 0-1,0 0 0,-1 0 1,1 0-1,-1 0 1,1 0-1,-1 0 0,1 0 1,-1 0-1,0 0 1,0 2-1,2 42 476,-2-29-281,0 2-61,-1 1-1,0 0 0,-2 0 0,-6 23 0,6-32-106,-1 0 0,0-1 0,-1 1 0,0-1-1,-1 0 1,0 0 0,0-1 0,-1 1 0,-13 11 0,11-12 11,0-1 0,0 0 0,-1-1 1,0 0-1,-14 7 0,20-11-34,0-1 0,0 1 0,0-1 0,0 0 0,0 0 0,0 0 0,0-1-1,-9 1 1,11-1-8,1 0-1,-1 0 0,0-1 1,0 1-1,0 0 0,1-1 0,-1 0 1,0 1-1,1-1 0,-1 0 1,0 0-1,1 1 0,-1-1 0,1 0 1,-1-1-1,1 1 0,0 0 1,0 0-1,-1 0 0,1-1 0,-1-1 1,-2-6-281,-1 1 0,2-2 0,-1 1 1,1 0-1,1-1 0,0 1 0,1-1 1,0 1-1,0-1 0,1-10 0,1 1-1836,0 0 0,1 0 1,1 1-1,8-25 0,14-13-8415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9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96 0 3874,'0'0'18814,"-5"23"-17027,-56 297 3685,50-270-4621,3 1 0,-2 80 0,17-133-1552,8-8 556,1 1 1,0 0 0,0 1 0,1 1 0,0 0 0,1 1 0,34-7 0,-34 9 96,-12 2 38,0 1 0,0 0 0,-1 0 0,1 1-1,0-1 1,0 1 0,0 0 0,8 1 0,-12 0 14,0 0 0,0 0-1,0 0 1,0 0 0,0 0 0,-1 0 0,1 0 0,0 1 0,-1-1 0,1 0-1,-1 1 1,1-1 0,-1 1 0,0 0 0,0-1 0,0 1 0,0 0 0,0 0 0,0 0-1,0-1 1,-1 1 0,1 0 0,-1 0 0,0 0 0,1 0 0,-1 0 0,0 0-1,-1 4 1,4 96 763,-3-91-701,-2 1 0,1-1 0,-1 0-1,-1 0 1,0 0 0,-1 0 0,-5 11 0,9-21-80,-1 0 0,1 0 0,-1 0 0,1 0 0,-1-1 0,1 1 0,-1 0 0,1 0 0,-1 0 0,0-1 0,1 1 0,-1 0 0,0-1-1,0 1 1,0-1 0,0 1 0,1-1 0,-1 1 0,0-1 0,0 1 0,0-1 0,0 0 0,0 1 0,0-1 0,-2 0 0,1 0-973,9-1-6099,28-8-539,13-15-1518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9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263 1 11429,'0'0'8447,"-28"10"-5302,-91 39-730,111-45-2152,1 0 1,-1 0 0,1 1 0,1 0 0,-1 0 0,1 0 0,0 1-1,0 0 1,1 0 0,0 1 0,0-1 0,0 1 0,1 0-1,0 0 1,1 0 0,-1 1 0,2-1 0,-4 15 0,3-12-65,1-1 1,0 1-1,-1 17 1,3-25-194,-1 0 0,1 0 0,0-1 1,0 1-1,0 0 0,0 0 0,0 0 0,1 0 0,-1-1 1,0 1-1,1 0 0,0 0 0,-1-1 0,1 1 0,0 0 1,0-1-1,0 1 0,0-1 0,0 1 0,1-1 1,-1 1-1,0-1 0,1 0 0,-1 0 0,1 0 0,-1 1 1,3 0-1,3-1-44,1 1 1,0-1 0,-1 0 0,1-1-1,0 1 1,-1-1 0,1-1-1,0 0 1,0 0 0,-1 0 0,1 0-1,-1-1 1,1 0 0,-1-1-1,0 0 1,0 0 0,0 0-1,8-6 1,9-6-409,-2-2 1,0 0-1,30-31 0,-29 27-178,-16 14 432,-6 32 973,-1-18-518,1 0 1,0 0-1,0 0 0,1 0 0,0 0 1,1-1-1,3 9 0,-1-3-24,-4-10-260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19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124 0 7940,'0'0'20777,"-21"125"-19096,21-69-1009,-20-1-352,-1-7-320,-40-13-160,61-7-1056,0-14-1554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2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1240 1 13238,'0'0'15575,"0"131"-13974,0-103-1041,0-14-416,0 7-144,0-8-576,0-6-1681,0 7-3650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14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9780,'0'0'13372,"17"6"-11499,54 21-131,-68-26-1593,0 1-1,0-1 1,0 1-1,0 0 1,0 0 0,-1 1-1,1-1 1,-1 0 0,0 1-1,1 0 1,-1-1-1,0 1 1,-1 0 0,1 0-1,0 0 1,-1 0 0,0 0-1,1 1 1,-1-1-1,0 0 1,0 7 0,4 6 308,1 13-244,0 0 0,-2 0 0,-1 1 0,-1-1 0,-3 37 0,1-38-122,0-15-39,-1-1 1,-1 0 0,0 1 0,0-1-1,-1 0 1,-7 16 0,-34 64 406,23-50-383,18-33-52,3-8-31,0 1-1,0-1 1,0 0-1,-1 0 1,1 0 0,0 0-1,-1 1 1,1-1-1,0 0 1,-1 0-1,1 0 1,-1 0-1,0 0 1,1 0 0,-1 0-1,0 0 1,0 0-1,1-1 1,-1 1-1,0 0 1,0 0 0,0-1-1,0 1 1,0 0-1,0-1 1,0 1-1,-2 0 1,2-1-994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20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96 1 4946,'0'0'15952,"-9"26"-13213,2-6-2161,-49 158 3185,46-144-2954,7-25-643,0 0 0,1 0 1,0 1-1,0-1 0,1 18 0,1-26-190,3-1-112,3-1 73,0 0 0,0-1 0,0 0 0,0 0 0,0-1 0,-1 0 0,1 0 0,-1 0-1,0 0 1,1-1 0,3-3 0,13-8 36,3-1-25,2-1-54,43-21-1,-60 34 66,0 0-1,1 0 0,-1 1 0,1 0 1,0 1-1,0 0 0,0 1 0,17-1 1,-27 2 42,0 0 0,1 1 0,-1-1 0,0 1 1,1-1-1,-1 1 0,0-1 0,1 1 1,-1 0-1,0-1 0,0 1 0,0 0 1,0 0-1,0 0 0,0 0 0,0 0 0,0 0 1,0 0-1,0 0 0,-1 0 0,1 0 1,0 0-1,-1 1 0,1-1 0,0 3 0,11 42 416,-8-31-137,2 29 383,4 18 102,-9-58-727,0 1-1,1 0 1,-1 0-1,1-1 1,1 1-1,-1-1 1,1 1-1,0-1 1,4 5-1,-5-7-39,0-1 0,0 1 0,0-1-1,0 1 1,0-1 0,0 0-1,1 0 1,-1 0 0,0 0-1,1 0 1,-1 0 0,1-1-1,-1 1 1,1-1 0,-1 0 0,1 1-1,-1-1 1,1 0 0,0 0-1,-1-1 1,1 1 0,-1 0-1,1-1 1,-1 1 0,1-1 0,-1 0-1,1 0 1,-1 0 0,0 0-1,1 0 1,-1 0 0,0-1-1,2-1 1,10-6-13,0-1 0,-1-1 0,21-20-1,-28 26 19,5-5-1,-1 0-1,0-1 0,-1 0 1,0 0-1,-1-1 0,-1 0 1,0 0-1,0-1 0,-1 1 1,-1-1-1,-1-1 0,0 1 1,0-1-1,-2 1 0,2-18 1,-4 24 32,0-7-18,0 1 1,-1 0 0,0-1-1,-5-16 1,5 28 3,1 1 0,0-1-1,-1 1 1,1-1 0,0 1 0,-1-1-1,0 1 1,1-1 0,-1 1-1,0 0 1,0 0 0,0-1 0,0 1-1,0 0 1,0 0 0,0 0 0,-1 0-1,1 0 1,0 0 0,0 0 0,-1 0-1,1 0 1,-1 1 0,1-1 0,-1 0-1,1 1 1,-1-1 0,0 1 0,1 0-1,-1-1 1,0 1 0,1 0 0,-1 0-1,0 0 1,1 0 0,-1 0 0,0 0-1,1 1 1,-1-1 0,0 0-1,1 1 1,-1-1 0,1 1 0,-1 0-1,1-1 1,-1 1 0,1 0 0,-1 0-1,0 1 1,-2 1-11,0 1 0,0-1 0,1 1 0,0 0-1,0-1 1,0 1 0,1 1 0,-1-1 0,1 0 0,0 1 0,-2 6 0,1-5 4,-4 14 63,0 0 0,1 1 1,2-1-1,-4 41 0,5 88 307,4-94-296,-1 542-12,0-571-75,1-7 0,-1 0 0,-1 0 0,-1 0 0,-1-1 0,-6 21 0,9-36 0,-1-1 0,1 1 0,-1-1 0,0 0 0,0 1 0,0-1 0,0 0 0,-1 0 0,1 0 0,-1 0 0,1 0 0,-1 0 0,0 0 0,0 0 0,0-1 0,0 1 0,0-1 0,0 1 0,-1-1 0,1 0 0,0 1 0,-1-1 0,1-1 0,-1 1 0,1 0 0,-1 0 0,0-1 0,1 1 0,-1-1 0,0 0 0,1 0 0,-1 0 0,0 0 0,1 0 0,-1 0 0,0-1 0,1 1 0,-1-1 0,1 0 0,-1 1 0,-3-3 0,-8-3 0,0 0 0,0-1 0,1-1 0,0 0 0,-18-15 0,24 17 0,0 0 0,0 0 0,1-1 0,0 0 0,1 0 0,-1-1 0,1 0 0,1 1 0,0-2 0,0 1 0,1 0 0,0-1 0,0 1 0,-2-17 0,4 14 0,0-1 0,0 0 0,1 0 0,1 1 0,0-1 0,1 0 0,0 1 0,1-1 0,1 1 0,9-21 0,3 2-9,3 0 0,0 0 0,2 2 0,45-47 0,-47 57-667,1 0 1,38-26-1,14 0-5288,-16 15-3336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20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 1 3458,'0'0'12480,"0"11"-10783,0 211 9020,0-220-10645,20-18-12387,79-9 3089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20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0 111 10485,'0'-111'13366,"23"111"-12918,10 0 64,7 0-240,5 0-272,5 14-1584,1 0-4227,-12 7-6178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20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152 0 13974,'0'0'6606,"-15"21"-3786,-8 9-1896,-1 1 790,-35 60-1,55-85-1541,0 2-1,0-1 0,0 0 1,1 1-1,1-1 1,-1 1-1,1 0 0,1 0 1,-1 0-1,1 0 0,1 0 1,0 12-1,2-18-168,-1-1 0,0 1 0,1-1 0,-1 0 0,1 0 0,-1 0 0,1 0 0,-1 0 0,1 0 0,0 0 1,-1 0-1,1-1 0,0 1 0,0 0 0,0-1 0,0 1 0,0-1 0,0 0 0,0 0 0,0 0 0,0 0 0,-1 0 0,1 0 0,3-1 0,55-3-124,-53 2 93,0 0 1,0 0 0,0-1-1,-1 0 1,0 0-1,1 0 1,-1-1 0,0 0-1,-1 0 1,1 0 0,-1-1-1,0 0 1,9-10-1,4-9-203,30-47 0,-27 37-20,-6 15 110,2-5 93,-16 22 120,-1 15 806,2 117 389,-7 176 616,-2-252-1879,-3 0 0,-3 0 0,-2-1-1,-28 64 1,40-108-4,-1-1 0,0 0 0,-1 0 0,0 0 0,0 0 0,-1-1 0,0 0 0,0 0 0,-1 0 0,-8 6 0,14-12 0,0-1 0,1 1 0,-1-1 0,1 0 0,-1 0 0,0 1 0,1-1 0,-1 0 0,1 0 0,-1 1 0,0-1 0,1 0 0,-1 0 0,0 0 0,0 0 0,1 0 0,-1 0 0,0 0 0,1 0 0,-1 0 0,0-1 0,1 1 0,-1 0 0,0 0 0,1 0 0,-1-1 0,1 1 0,-1 0 0,0-1 0,1 1 0,-1 0 0,1-1 0,-1 1 0,1-1 0,-1 1 0,1-1 0,0 1 0,-1-1 0,1 1 0,-1-1 0,1 1 0,0-1 0,0 1 0,-1-1 0,1 0 0,0 1 0,0-2 0,-7-30 0,5 23 0,1 0 0,0 0 0,1 0 0,0 0 0,0 0 0,1 0 0,1 0 0,0 0 0,0 0 0,1 0 0,0 1 0,0-1 0,1 1 0,0 0 0,9-11 0,77-81-655,-55 63-1788,52-69 0,-46 44-7223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20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164 42 4002,'0'0'11085,"-8"-10"-8270,4 4-2186,-18-18 1081,22 24-1663,-1 0 1,1 0-1,-1-1 1,1 1-1,0 0 1,-1 0 0,1 0-1,-1 0 1,1 0-1,-1-1 1,1 1-1,-1 0 1,1 0-1,-1 0 1,1 0-1,-1 0 1,1 0 0,-1 1-1,1-1 1,-1 0-1,1 0 1,-1 0-1,1 0 1,-1 1-1,-11 16 1684,1 9-925,-14 32 926,3 0-1,-24 110 0,45-118-1328,1-50-403,0 1 0,1 0 1,-1 0-1,1-1 0,-1 1 1,1-1-1,-1 1 0,1 0 0,0-1 1,-1 1-1,1-1 0,0 0 0,0 1 1,-1-1-1,1 1 0,0-1 1,0 0-1,-1 1 0,1-1 0,0 0 1,0 0-1,0 0 0,0 0 1,0 0-1,-1 0 0,1 0 0,0 0 1,0 0-1,0 0 0,1 0 0,34-2-83,-32 2 62,7-2-30,0 0 1,-1-1-1,1 0 1,-1 0-1,0-1 1,0 0 0,17-11-1,25-9-228,-36 17 190,0 1-1,1 1 1,0 0 0,0 1 0,0 1-1,0 0 1,1 2 0,-1-1 0,1 2-1,33 2 1,-45 0 114,0 0 0,0 1 1,-1-1-1,1 1 0,-1 0 0,0 0 0,0 0 0,0 1 0,0 0 1,-1 0-1,6 5 0,-4-4 100,0 1 1,0-1 0,1 0-1,0 0 1,8 3-1,-13-6-100,1-1-1,0 0 0,0-1 0,-1 1 0,1 0 1,0-1-1,0 1 0,0-1 0,-1 0 0,1 0 1,0 0-1,0 0 0,0-1 0,0 1 0,0-1 1,-1 1-1,1-1 0,0 0 0,4-1 0,2-3 2,0-1-1,0 0 0,0 0 1,-1 0-1,0-1 1,0 0-1,-1 0 0,0-1 1,0 0-1,-1 0 0,6-9 1,-5 6 0,0 0 1,-1-1 0,0 0-1,-1 1 1,-1-2 0,0 1-1,-1 0 1,3-17 0,-6 27-13,0-1 1,1 1-1,-1 0 0,0 0 1,-1-1-1,1 1 1,0 0-1,-1 0 1,1 0-1,-1-1 1,0 1-1,0 0 0,0 0 1,0 0-1,0 0 1,0 0-1,0 0 1,-1 1-1,1-1 1,-1 0-1,0 0 0,-3-2 1,1 2 40,-1 0-1,0 0 1,1 0 0,-1 1 0,0-1 0,0 1 0,0 0-1,0 0 1,-10 0 0,5 0-21,0 1 0,-1 0 0,1 0 0,0 1 0,0 0 1,0 1-1,0 0 0,0 0 0,0 1 0,0 0 0,1 0 0,0 1 0,0 1 0,0-1 0,0 1 0,1 0 0,-1 1 0,2 0 1,-1 0-1,1 1 0,-11 11 0,12-11-35,-9 7-126,2 1 0,-17 23 0,29-37-95,0-1-1,1 1 1,-1-1 0,1 1-1,-1 0 1,1-1-1,0 1 1,-1 0-1,1-1 1,0 1 0,-1 0-1,1-1 1,0 1-1,0 0 1,0 0-1,-1-1 1,1 1 0,0 0-1,0 0 1,0-1-1,1 1 1,-1 0-1,0 0 1,0-1 0,0 1-1,1 0 1,-1 0-1,0-1 1,1 1-1,-1 0 1,0-1 0,1 1-1,-1 0 1,1-1-1,-1 1 1,2 0-1,0 0-745,0-1 0,0 1 0,1 0 0,-1-1-1,0 1 1,1-1 0,-1 0 0,0 0-1,5 0 1,30 0-10189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2:57.20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35 0 11733,'0'0'7350,"-1"21"-4732,-4 46 780,-17 80 1,16-99-2185,6-47-1213,0-1 0,0 1-1,0-1 1,0 1 0,1-1-1,-1 0 1,0 1 0,0-1-1,1 1 1,-1-1 0,0 0-1,0 1 1,1-1 0,-1 0-1,0 1 1,1-1 0,-1 0 0,1 0-1,-1 1 1,0-1 0,1 0-1,-1 0 1,1 1 0,-1-1-1,1 0 1,-1 0 0,0 0-1,1 0 1,-1 0 0,1 0-1,-1 0 1,1 0 0,-1 0-1,1 0 1,-1 0 0,1 0-1,-1 0 1,1 0 0,-1 0-1,1 0 1,-1 0 0,1-1 0,-1 1-1,1 0 1,-1 0 0,0 0-1,1-1 1,0 1 0,1-1-3,12-4-16,0 0 0,0-2 1,0 1-1,-1-2 0,24-16 0,4-2-5,-26 17 25,4-2-87,38-18 1,-51 27 69,0 0 0,0 0 0,0 0 0,1 1 0,-1-1 0,1 1 0,-1 1 0,1-1 1,-1 1-1,14 1 0,-18 0 16,-1-1 0,1 1 1,0-1-1,-1 1 0,1 0 1,0-1-1,-1 1 0,1 0 0,-1 0 1,0 0-1,1 0 0,-1 0 1,0 1-1,1-1 0,-1 0 1,0 1-1,0-1 0,0 0 1,-1 1-1,2 1 0,14 38 327,-10-22 64,-3-10-142,0 1 0,-1-1 1,0 1-1,-1-1 0,0 1 0,0-1 1,-2 17-1,1-1 87,-14-26-3765,-12-7-4570,-2-11-10848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17.67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1078 4 5619,'0'0'17917,"9"-4"-15174,-9 10-2342,0 0 1,0 0-1,0 0 1,0-1 0,-1 1-1,-3 10 1,4-12-239,-5 13 35,0 1 0,0-1 0,-2-1 0,0 1 0,-1-1-1,-1 0 1,0-1 0,-17 22 0,-6 1 330,-63 62-1,-9-12 129,99-85-650,-15 10-4,-1-2 1,0 0-1,0-1 0,-1-2 0,0 0 1,-35 7-1,-46 10-2,-132 14 0,40-32 0,154-7 0,41 0 2,0 0-1,0 0 1,0 0-1,0 0 1,-1 0-1,1 0 1,0 0-1,0 0 1,0 0-1,-1 0 1,1 0 0,0 0-1,0 0 1,0 0-1,0 0 1,-1 0-1,1 0 1,0 0-1,0 0 1,0 0-1,-1 0 1,1 0 0,0 0-1,0 0 1,0 0-1,0 0 1,-1-1-1,1 1 1,0 0-1,0 0 1,0 0-1,0 0 1,0 0 0,0-1-1,-1 1 1,1 0-1,0 0 1,0 0-1,0 0 1,0-1-1,0 1 1,0 0 0,0 0-1,0 0 1,0 0-1,0-1 1,5-6-249,-4 6 125,53-41-3446,-23 18-780,16-16-7081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18.39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 22 2113,'0'0'21335,"-9"0"-15236,492-20-3389,-409 19-2675,-73 1 77,-2 2-64,-14 33 54,-28 47-1,-1 0 11,29-50-112,-2 3 0,0 0 0,3 2 0,1-1 0,1 2 0,-7 44 0,14-63 0,5-19 0,-1 0 0,0 0 0,1 0 0,-1-1 0,0 1 0,1 0 0,-1-1 0,1 1 0,-1-1 0,1 1 0,-1 0 0,1-1 0,-1 1 0,1-1 0,-1 1 0,1-1 0,0 0 0,-1 1 0,1-1 0,0 1 0,-1-1 0,1 0 0,0 1 0,0-1 0,-1 0 0,1 0 0,-57-116 0,-33-59 0,85 169 0,1 0 0,-2 0 0,1 0 0,-1 1 0,-13-11 0,13 11 0,-4-12-2103,9 6-3560,1-6-6916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19.69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55 0 10597,'0'0'12827,"-6"30"-10260,0 4-1856,-18 150 2091,20-81-1509,4-61-847,-11 75 0,8-107-3029,3-23 561,2-38-2028,-1 30 1364,3-40-6201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20.10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13 7988,'0'0'15001,"25"-2"-13867,80-7-120,-98 8-886,0 1 0,0 0-1,0 0 1,14 3 0,-19-3-87,0 1 0,0-1 0,-1 1 0,1 0 0,0 0 0,0-1 0,0 1 0,-1 0 0,1 1-1,-1-1 1,1 0 0,-1 0 0,2 2 0,-1 1 44,0-1-1,0 1 0,-1 0 1,0-1-1,0 1 0,0 0 1,0 0-1,0 0 0,-1 0 1,0 0-1,0 0 0,0 0 1,0 4-1,-1-2 48,0 0-1,0 0 1,-1 1 0,0-1 0,0 0 0,0-1-1,-1 1 1,1 0 0,-1-1 0,-1 1-1,1-1 1,-1 0 0,0 0 0,0 0-1,-1-1 1,1 1 0,-7 4 0,-9 6-55,0 0 0,0-1 1,-26 12-1,35-17-240,12-3-7,10-1-51,-10-4 215,42 13-107,-30-11 110,0 2 0,0-1 1,0 2-1,22 12 0,-31-15 5,0 0 0,-1 0 0,0 0 0,1 0 0,-1 0 0,0 1-1,-1-1 1,1 1 0,-1 0 0,1 0 0,-1 0 0,0 0 0,-1 0 0,1 1 0,-1-1 0,0 0 0,0 1 0,0-1 0,0 7 0,0-5 68,0-1 0,-1 0 0,0 0 0,0 0 1,0 1-1,-1-1 0,0 0 0,0 0 0,0 0 0,-1 0 0,1 0 1,-1 0-1,0 0 0,-1 0 0,1-1 0,-1 1 0,0-1 0,0 0 1,0 0-1,-1 0 0,1 0 0,-1 0 0,0-1 0,0 1 0,0-1 1,-1 0-1,1-1 0,-1 1 0,1-1 0,-10 3 0,3-1-79,0 0 1,0-2-1,0 1 0,0-1 0,0-1 0,-1 0 0,1 0 1,-14-2-1,11 1-605,18-20-4760,17 5-1087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16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10453,'0'0'15615,"18"0"-15108,39 1 135,12 0 614,118-10-1,-164 2-918,-4 1-885,-5 5-3283,-13 1 3444,-1 0 0,1 0 0,-1 0 0,1 0 0,0 1-1,-1-1 1,1 0 0,-1 0 0,1 0 0,-1 1 0,1-1 0,-1 0-1,1 1 1,-1-1 0,1 1 0,-1-1 0,0 0 0,1 1-1,-1-1 1,0 1 0,1-1 0,-1 1 0,0-1 0,1 1-1,-1-1 1,0 1 0,0 0 0,0-1 0,1 1 0,-1-1 0,0 1-1,0-1 1,0 2 0,1 12-9991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20.24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8772,'0'0'14759,"46"69"-18169,-31-69-7107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20.53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247 0 10613,'0'0'13619,"-26"15"-10719,4-3-2507,8-5-217,0 0 1,0 1-1,1 1 0,1 0 0,-1 0 1,1 1-1,1 1 0,0 0 1,1 0-1,-16 23 0,19-23-32,1 0-1,0 1 1,0 0 0,1 0-1,1 1 1,0-1 0,1 1-1,0 0 1,1 0-1,1 0 1,-1 17 0,2-26-122,1 1 1,-1-1-1,1 0 0,0 1 1,0-1-1,0 0 1,0 1-1,1-1 1,-1 0-1,1 0 1,0 0-1,1 0 1,-1-1-1,1 1 0,0-1 1,-1 1-1,1-1 1,1 0-1,-1 0 1,0 0-1,1-1 1,0 1-1,-1-1 1,1 0-1,0 0 0,0 0 1,5 2-1,11 2 55,0 0 1,1-1-1,-1-1 0,31 1 0,-39-3-51,121 5-581,-132-7 423,0 0 0,0 0-1,0 0 1,0 0 0,0 0 0,0-1-1,0 1 1,0 0 0,0 0-1,0-1 1,0 1 0,0 0 0,0-1-1,0 1 1,0-1 0,0 1 0,-1-1-1,1 0 1,0 1 0,0-1-1,0 0 1,-1 0 0,2 0 0,-2-1-689,1 0 0,0 0 1,-1 0-1,1-1 0,-1 1 1,1 0-1,-1 0 0,0 0 1,0-4-1,0-15-9578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22.46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129 0 6723,'0'0'15127,"-16"26"-13291,-53 87-25,62-99-1513,1 0 1,-1 1-1,2 0 1,0 0-1,1 0 1,1 1-1,0-1 0,1 1 1,1 0-1,0 0 1,2 17-1,-1-21-133,0-4-93,0 0 0,1 0 1,0-1-1,0 1 0,1-1 1,0 1-1,0-1 1,1 0-1,0 1 0,0-1 1,1-1-1,-1 1 0,10 11 1,-10-14-49,1 0 0,1 0 0,-1 0 0,1 0 0,-1-1 0,1 1 0,0-1 0,0 0 0,0-1 0,1 1 0,-1-1 0,0 0 0,1-1 0,0 1 0,-1-1 1,1 0-1,0 0 0,10-1 0,-11 0-11,0-1 0,-1 0 0,1 0 1,0-1-1,0 1 0,0-1 1,-1 0-1,1 0 0,-1-1 0,0 1 1,1-1-1,-1 0 0,0 0 0,-1 0 1,1-1-1,0 1 0,-1-1 0,6-8 1,4-7 43,-1 0 1,18-39-1,-17 28-74,-1-1-1,-2 0 1,-1-1 0,-1 0-1,-2 0 1,-2-1 0,2-65-1,-6 96 29,1 1 0,-1 0 0,0 0 0,0-1 0,0 1 0,0 0 0,0 0 0,0-1 0,0 1 0,0 0 0,-1 0 1,1-1-1,0 1 0,-1 0 0,1 0 0,-1 0 0,1-1 0,-1 1 0,0 0 0,1 0 0,-1 0 0,0 0 0,0 0 0,0 0 0,1 1 0,-1-1 0,0 0 0,0 0 0,-1 1 0,1-1 0,0 0 0,0 1 0,0-1 0,0 1 0,0-1 0,-1 1 0,1 0 0,0 0 0,0-1 0,-1 1 0,1 0 0,0 0 0,0 0 0,-3 1 0,-33-4 402,-50 3 0,29 1-348,22 3 725,11-1-2868,6-3-5928,32 0 506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22.67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14 5523,'0'0'16327,"88"-7"-16327,-53 0-1105,-9 7-2064,-5 0-2546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22.83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7187,'0'0'11462,"164"0"-11414,-108 0-48,1 0-2658,-1 0-2848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23.19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88 112 9444,'0'0'4221,"-4"22"336,3-16-4196,-9 43 2184,3 1 1,-2 59 0,9-106-2464,0 0-1,0 0 1,0 0 0,1 1-1,-1-1 1,1 0-1,0 0 1,0 0 0,0 0-1,0 0 1,0 0-1,0 0 1,1 0 0,0 0-1,-1-1 1,1 1 0,4 3-1,-3-3-44,0-1-1,1 0 0,-1 0 1,1 0-1,0-1 0,-1 1 1,1-1-1,0 0 0,0 0 1,0 0-1,0-1 0,0 1 1,0-1-1,7 0 0,-4-1 2,0 0 0,-1 0 0,1 0 0,0-1 0,-1 0 0,1 0 0,-1 0 0,0-1 0,0 0 0,0 0 0,0-1 0,0 0 0,-1 0 0,1 0 0,-1-1 0,8-8 0,0-2-58,-1-1 1,0 0 0,-1-1 0,16-32 0,-22 33 20,0 0 0,0-1 0,-2 1 0,0-1 0,-1 0 0,0 0 0,-2 0 0,0 0 0,-1-1 0,-3-18 0,4 34 10,0 0 0,0 0 1,-1-1-1,1 1 1,-1 0-1,1 0 0,-1 0 1,0 0-1,0 0 1,0 0-1,0 0 0,0 0 1,0 1-1,-1-1 1,1 0-1,-1 1 0,1-1 1,-1 1-1,1-1 1,-1 1-1,0 0 0,0-1 1,1 1-1,-1 0 1,-3-1-1,-2 1 115,0-1 0,0 1 0,0 0 0,0 1 0,-1-1 0,-8 2 0,0-1 67,3 1-136,-1 1 1,1 0-1,0 1 1,0 1-1,0 0 1,0 0-1,0 1 1,-18 11-1,-16 6-22,43-21-189,-30 17 540,32-17-550,1 0 0,-1 0-1,1 0 1,0 0-1,0 0 1,0 0 0,0 0-1,-1 1 1,2-1-1,-1 0 1,0 1 0,0-1-1,0 1 1,1-1-1,-1 1 1,1-1 0,-1 1-1,1-1 1,-1 1-1,1 2 1,0 29-9694,0-18 1726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23.61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198 1 7059,'0'0'13489,"-22"30"-11795,-72 102 475,83-114-1806,0 0-1,1 1 1,1 0 0,1 0-1,1 1 1,1 0 0,0 0-1,2 1 1,0-1 0,1 1-1,1 0 1,1 0 0,1 0-1,5 36 1,-4-53-370,-1 1 0,1-1-1,1 0 1,-1 0 0,0 0 0,1 0 0,0 0-1,0 0 1,0 0 0,1-1 0,-1 1 0,1-1-1,0 1 1,0-1 0,0 0 0,0 0 0,0-1-1,1 1 1,0 0 0,-1-1 0,1 0 0,0 0-1,0 0 1,8 2 0,-6-2-342,0-1-1,0 1 1,1-1 0,-1-1 0,1 1-1,-1-1 1,0 0 0,1 0 0,-1-1-1,1 0 1,-1 0 0,0 0 0,1-1-1,-1 0 1,0 0 0,10-6 0,-7 2-1304,0 0 0,0-1 0,13-12 1,20-29-8188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23.97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56 84 5699,'0'0'5698,"-8"24"-458,-27 81-859,33-97-4042,0-1 1,1 1-1,-1 0 0,1-1 1,1 1-1,-1 0 1,1 0-1,1-1 1,-1 1-1,4 11 0,-3-16-262,0 0-1,0 0 0,0 0 0,1-1 0,-1 1 1,1-1-1,0 1 0,0-1 0,0 1 0,0-1 1,0 0-1,0 0 0,1 0 0,-1 0 0,1-1 1,-1 1-1,1-1 0,0 1 0,0-1 0,-1 0 1,1 0-1,0 0 0,4 1 0,2-1-11,0 1 0,0-2 0,0 1-1,0-1 1,1 0 0,-1-1 0,0 0-1,0-1 1,0 0 0,0 0 0,-1 0 0,1-2-1,0 1 1,-1-1 0,0 0 0,0 0-1,0-1 1,-1 0 0,1-1 0,-1 0 0,12-13-1,-10 10-63,0-1 0,-1 0 0,-1 0 0,0-1-1,0 0 1,-1-1 0,0 1 0,-1-1 0,-1 0-1,1 0 1,-2-1 0,0 1 0,0-1 0,-2 0-1,2-16 1,-3 25 16,-1 1 0,1-1 1,-1 1-1,1-1 0,-1 1 0,0 0 0,0-1 0,-1 1 0,1 0 0,-1 0 1,1 0-1,-1 0 0,0 0 0,0 0 0,-1 0 0,1 0 0,0 1 0,-1-1 1,0 1-1,1 0 0,-1 0 0,0 0 0,0 0 0,0 0 0,-1 1 0,1-1 1,0 1-1,0 0 0,-8-1 0,-6-2 158,-1 0 0,0 2 1,0 0-1,-26 2 0,33 0-111,0 1 0,0 0 0,0 1 1,1 0-1,-1 1 0,1 0 0,-1 1 0,1 0 0,0 0 0,-11 8 0,-17 6 13,48-17-3861,22-1-9061,12 0 565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24.26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7203,'0'0'8703,"27"0"-4939,88 3-1347,-103-2-2133,0 0 0,0 1 0,-1 1 0,1 0 0,-1 0 0,0 1 0,0 1 0,0 0 0,-1 0 0,1 1 0,-1 0 0,0 1 0,-1 0 0,16 16 0,-5-1 305,0 2 0,-1 1 1,28 49-1,-32-49-111,0 0 0,19 53 0,-30-65-368,0 0-1,-1 1 1,0-1 0,-1 1 0,-1 0 0,0 0 0,-1 0-1,-1 17 1,-1-25-60,1 1 0,-1-1 0,0 1 0,-1-1-1,1 0 1,-1 0 0,0 0 0,-1 0 0,1-1 0,-1 1-1,-1-1 1,1 0 0,-1 0 0,1 0 0,-8 4 0,-10 8 101,0-1 0,-33 18 0,36-23-105,-21 14-84,27-16-263,0 0 0,-1-1 1,0 0-1,0-1 0,-1-1 1,1 0-1,-28 6 0,22-12-4264,12-6-4698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47.70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9316,'0'0'9068,"0"31"-7611,0-7-1071,10 182 2486,-6-156-1942,-4-33-489,1 0 0,1 0 0,1 0 0,0-1 0,2 1 0,8 24 0,-12-40-435,-1-1-1,0 0 1,0 1-1,1-1 0,-1 0 1,0 1-1,1-1 0,-1 0 1,0 1-1,1-1 1,-1 0-1,0 0 0,1 0 1,-1 1-1,1-1 0,-1 0 1,0 0-1,1 0 1,-1 0-1,1 0 0,-1 0 1,1 0-1,-1 0 1,1 0-1,-1 0 0,0 0 1,1 0-1,-1 0 0,1 0 1,-1 0-1,1 0 1,-1-1-1,0 1 0,1 0 1,-1 0-1,0 0 0,1-1 1,-1 1-1,1 0 1,-1 0-1,0-1 0,1 0 1,14-14-11,4-15 37,-17 24-17,1 1 1,0-1 0,1 0-1,-1 1 1,1-1 0,0 1-1,1 0 1,-1 1 0,1-1-1,0 1 1,0 0 0,0 0-1,10-6 1,-13 10-21,-1 0 0,1-1 1,-1 1-1,1 0 0,-1 0 0,1 0 1,-1 0-1,1 0 0,-1 0 0,1 0 1,-1 1-1,1-1 0,-1 0 0,1 1 0,-1-1 1,1 1-1,-1 0 0,0-1 0,1 1 1,-1 0-1,0 0 0,0 0 0,0 0 1,1 0-1,-1 0 0,1 3 0,3 2-18,0 0 0,-1 1 0,0 0 0,3 7-1,-3-5 29,33 76 323,-26-56 105,1-1 0,24 40 0,-36-66-420,1-1-1,0 1 0,0-1 0,1 1 1,-1-1-1,0 1 0,0-1 0,1 0 1,-1 0-1,0 1 0,1-1 0,-1 0 1,1 0-1,0 0 0,-1-1 1,1 1-1,2 1 0,-3-2-7,0-1-1,0 1 1,0 0-1,0 0 0,0 0 1,0 0-1,0-1 1,0 1-1,0 0 1,0-1-1,-1 1 1,1-1-1,0 1 1,0-1-1,0 0 1,0 1-1,-1-1 1,1 0-1,0 1 1,-1-1-1,1 0 1,0-1-1,5-7 26,-2 0 0,1 0 1,-2 0-1,7-19 0,-7 19 18,11-41 237,-1 0 0,-3 0 0,-1-1 0,-3-1 0,-1-65 0,-5 115 1140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17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0 8564,'0'0'16311,"-88"159"-14438,63-103-848,4-15-129,1 1-624,9-14-272,1-1 0,5-6-528,5-7-1041,0 0-1600,0-7-1121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47.87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12038,'0'0'14310,"25"7"-14230,-20-7-80,0 7-720,11 7-2001,-1-14-2706,11 0-2849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48.11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155 0 10405,'0'0'14422,"-108"160"-12501,82-70 432,11 0-1184,10-21-449,5-14-208,5-13-416,26-14-80,-6-15-16,11-6-64,-10-7 32,-1 0-272,11-13-656,0-15-1169,10-7-3298,-5 8-3233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48.71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 0 2049,'0'0'7475,"-1"20"-2736,-8 346 10331,9-359-14954,0-6-93,0 1 0,0-1 0,0 0 1,0 1-1,0-1 0,0 0 1,0 1-1,0-1 0,1 0 1,-1 1-1,1-1 0,-1 0 1,1 1-1,-1-1 0,2 2 1,-2-3-25,0 1 0,1-1 0,-1 0 1,0 1-1,0-1 0,0 0 1,0 1-1,0-1 0,1 0 0,-1 1 1,0-1-1,0 0 0,0 1 0,1-1 1,-1 0-1,0 0 0,1 1 0,-1-1 1,0 0-1,0 0 0,1 0 1,-1 1-1,0-1 0,1 0 0,-1 0 1,0 0-1,1 0 0,-1 0 0,1 0 1,-1 0-1,0 0 0,1 0 0,-1 0 1,0 0-1,1 0 0,-1 0 1,0 0-1,1 0 0,-1 0 0,1 0 1,-1 0-1,0 0 0,1-1 0,-1 1 1,0 0-1,0 0 0,1 0 0,-1-1 1,0 1-1,1 0 0,-1 0 1,0-1-1,0 1 0,1 0 0,-1 0 1,0-1-1,1-1-8,46-75-87,-38 65 98,18-29-102,2 2-1,62-67 1,-87 103 92,-1 0 1,1 0-1,0 0 1,0 0-1,0 1 0,0-1 1,0 1-1,0 0 0,1 0 1,6-1-1,-9 3 12,0-1 0,0 1 0,0 0 0,0 0 0,0 0 0,0 0 0,0 0 0,0 1 0,0-1 0,0 1-1,0-1 1,0 1 0,0 0 0,0 0 0,-1-1 0,1 1 0,0 1 0,-1-1 0,1 0 0,0 0 0,-1 0 0,1 1 0,-1-1 0,0 1 0,2 2 0,11 19 463,0 1 1,-2 0 0,-1 0-1,-1 1 1,-1 1 0,7 34-1,-5-108-31934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48.89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1 119 464,'0'0'25212,"154"0"-23035,-98 0-993,-10 0-944,0 0-224,-5-7-32,0 0-352,6-14-496,-1-7-3090,-10 0 1009,-16 1-7076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49.11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9204,'0'0'17656,"16"138"-15271,-16-82-960,0-8-817,0 1-416,0-8-144,0 1-48,0-21-400,0 6-1184,0-6-1906,0-7-4594,0 0-3761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49.69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63 11317,'0'0'11221,"185"-21"-9204,-119 7-1136,1 7-513,-16-7-288,-10 8-80,-20 6-1713,-11 0-2369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49.82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49 11749,'0'0'8740,"159"0"-8564,-92-7-176,-1-14-3217,-4 0-4595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50.21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0 177 11397,'0'22'3698,"2"74"1192,-2-91-4702,0-1 0,1 1 0,-1-1 0,1 1 1,0-1-1,0 1 0,0-1 0,1 0 0,-1 1 0,1-1 0,0 0 0,0 0 0,1 0 0,-1-1 0,1 1 0,0 0 1,0-1-1,0 0 0,0 0 0,1 0 0,0 0 0,-1 0 0,1 0 0,0-1 0,0 0 0,0 0 0,0 0 0,1-1 0,4 2 1,7 0-29,-1 0 1,1-2 0,0 0 0,0-1 0,-1 0 0,26-4 0,-31 2-138,0 0 1,0 0-1,0-1 1,0 0-1,-1-1 1,1 0-1,-1-1 1,0 0-1,0 0 1,-1 0-1,1-2 1,-1 1-1,-1-1 1,1 0-1,-1 0 1,0-1-1,-1 0 1,10-14-1,-8 9-41,-1 0 0,-1-1 0,0 0 0,0 0-1,-1 0 1,-1-1 0,-1 1 0,0-1 0,0 0 0,-2 0 0,0 0-1,-1-18 1,-1 29 43,1 1-1,-1-1 0,0 0 1,0 0-1,0 1 0,-1-1 1,1 0-1,-1 1 0,0-1 1,0 1-1,0 0 1,0 0-1,-1 0 0,1 0 1,-1 0-1,0 0 0,0 1 1,0-1-1,0 1 0,0 0 1,0 0-1,-1 0 0,1 0 1,-1 0-1,0 1 0,1 0 1,-1 0-1,0 0 0,-4-1 1,-3 0 139,-1 0 0,1 1 1,-1 0-1,0 1 0,0 0 1,1 1-1,-1 0 0,-22 6 0,17-1-42,0 0 0,1 1 0,0 1 0,1 1 0,-15 10-1,-71 56 146,101-74-65,-13 10 830,7-4-4377,24-3-9356,11-4-1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50.48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150 1 7075,'0'0'12646,"-123"159"-10805,102-83 432,16-6-48,5-1-688,0-7-689,26-20-400,9-8-400,6-13 0,6-14-48,-1-7-448,-5 0-1153,5-7-1968,-10-14-2626,-5-6-3265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50.93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26 1 12502,'0'0'6846,"-4"20"-4304,0-2-2038,-2 8 340,2 0 1,0 0-1,0 38 1,4 117 2642,1-152-3359,-1-29-130,0 1 1,0-1-1,0 0 1,0 1-1,0-1 0,0 1 1,0-1-1,0 0 1,0 1-1,0-1 1,0 1-1,1-1 0,-1 0 1,0 1-1,0-1 1,0 0-1,0 1 1,1-1-1,-1 0 0,0 1 1,0-1-1,1 0 1,-1 1-1,0-1 1,0 0-1,1 0 0,-1 1 1,0-1-1,1 0 1,-1 0-1,1 0 1,-1 1-1,0-1 0,1 0 1,-1 0-1,0 0 1,2 0-1,-1 0-15,-1-1-1,1 1 1,0-1 0,0 1-1,0-1 1,-1 1 0,1-1-1,0 0 1,0 0-1,-1 1 1,1-1 0,-1 0-1,1 0 1,0 0 0,-1 1-1,1-2 1,75-127-170,-63 111 50,0 1-1,1 1 1,0 0 0,2 1-1,21-17 1,-35 31 125,-1-1-1,1 1 1,0 0 0,0-1 0,0 1-1,0 0 1,0 0 0,0 0 0,0 1-1,0-1 1,4 0 0,-6 1 16,1 0 0,0 1 0,0-1-1,0 0 1,-1 1 0,1-1 0,0 0 0,0 1 0,-1-1 0,1 1 0,-1-1-1,1 1 1,0 0 0,-1-1 0,1 1 0,-1 0 0,1-1 0,-1 1 0,1 0 0,-1 0-1,0-1 1,1 1 0,-1 0 0,0 0 0,0 0 0,1-1 0,-1 1 0,0 0-1,0 0 1,0 1 0,7 36 421,-6-24-118,2 0-1,0 0 1,0-1 0,1 1 0,12 23-1,-16-36-280,0 0-21,0 0-1,1-1 1,-1 1 0,0 0-1,0-1 1,1 1 0,-1 0-1,1-1 1,-1 1 0,0-1-1,1 1 1,-1 0 0,1-1-1,-1 1 1,1-1-1,0 0 1,-1 1 0,1-1-1,-1 1 1,1-1 0,0 0-1,-1 0 1,1 1 0,0-1-1,0 0 1,0 0-138,20-14-25418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17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0 8052,'0'0'12045,"-2"26"-9324,-10 82-501,9-85-1201,-1 0 1,-10 30-1,4-17 373,9-29-1322,1-6-196,10-4-682,16-13 279,8-5 63,2 1-1,0 2 0,0 2 0,61-19 0,-96 34 489,1 1 1,0-1-1,0 1 1,0-1-1,0 1 0,0 0 1,0 0-1,0 0 0,0 0 1,-1 0-1,1 0 0,0 1 1,0-1-1,0 1 0,0-1 1,0 1-1,0-1 1,-1 1-1,1 0 0,0 0 1,-1 0-1,1 0 0,-1 0 1,1 1-1,-1-1 0,2 2 1,0 1 188,0 1 1,-1 0 0,1 0 0,-1 0-1,0 0 1,-1 0 0,2 8 0,1 2 67,2 5 227,0 1-1,-2 0 1,3 34 0,-8-55-582,1 1 0,0 0 0,0 0 0,1 0 0,-1 0 0,0 0 0,0 0 0,0-1 0,0 1 0,1 0 0,-1 0 0,0 0 0,1 0 0,-1-1 1,1 1-1,-1 0 0,1 0 0,-1-1 0,2 2 0,17 2-7127,-3-4-45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3:51.34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32 0 11333,'0'0'15130,"6"3"-13730,10 4-709,1 2 0,-1-1-1,0 2 1,22 18 0,-28-20-534,1 1 1,-1 0 0,-1 1-1,0 0 1,0 1-1,-1-1 1,10 19 0,-14-19-147,-1-1 0,1 1 0,-2 0-1,1 1 1,-2-1 0,1 0 0,-1 1 0,-1-1 0,0 0 0,-2 20 0,0-15-1,-1 1 0,-1-1 0,0 0 0,0 1-1,-2-2 1,-8 18 0,-35 60-10,-50 100 0,90-172 0,7-14 0,0 0 0,-1 1 0,0-1 0,-1-1 0,1 1 0,-1 0 0,-7 7 0,5-11 0,6-2 0,-1 0 0,1 0 0,-1-1 0,1 1 0,-1 0 0,1 0 0,-1-1 0,1 1 0,-1 0 0,1-1 0,0 1 0,-1 0 0,1-1 0,-1 1 0,1-1 0,0 1 0,0-1 0,-1 1 0,1-1 0,0 1 0,0-1 0,0 1 0,-1-1 0,1 1 0,0-1 0,0 1 0,0-1 0,0 0 0,-1-14 0,1 15 0,0-52-4658,0 41 2374,0-16-6653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7:17.4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42 7908,'0'0'19710,"22"0"-18000,168 7 931,-163-6-2392,-17 0-194,-1-1 0,0 1 0,0-1 0,1-1 0,-1 0 0,0 0-1,0-1 1,0 0 0,17-7 0,-12 3-1544,-13 6 1198,-1 0 1,1 0 0,0 0-1,0 0 1,0-1-1,-1 1 1,1 0 0,0 0-1,0-1 1,-1 1 0,1-1-1,0 1 1,-1-1 0,1 1-1,-1-1 1,1 1 0,0-1-1,-1 1 1,1-1-1,-1 0 1,1 1 0,-1-1-1,0 0 1,1 0 0,-1 1-1,0-1 1,1 0 0,-1 0-1,0 1 1,0-1-1,0-1 1,0-10-8826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7:17.8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113 1 10885,'0'0'17211,"21"12"-15920,69 45-437,-83-52-793,0 0 0,-1 1 1,0 0-1,0 0 1,0 1-1,-1-1 1,1 1-1,-2 1 1,1-1-1,-1 1 1,0-1-1,-1 1 1,0 0-1,3 11 1,-2 0-9,-1 1 1,-1-1-1,0 1 1,-2 22-1,0-33-29,0 7-1,-1 0 0,-1 0 0,0-1 0,-1 1 0,0-1 0,-2 1 0,-11 27 0,11-33-13,0 0 0,-1 0 0,0 0 0,-1-1 0,0 0 0,-1 0 0,0 0 0,0-1 0,0 0 0,-1-1 0,-16 10 1,19-14 22,0 0 0,-1 0 1,1-1-1,0 0 1,-1-1-1,1 1 1,-1-1-1,0-1 1,1 1-1,-1-1 0,0 0 1,0 0-1,1-1 1,-1 0-1,1 0 1,-1-1-1,1 0 1,-1 0-1,1 0 1,0-1-1,0 0 0,0 0 1,0-1-1,1 1 1,-8-7-1,6 1 46,11 4-37,10 5-24,-12 0-18,64 4 0,126 23 0,-93-11 0,-77-15-112,-21-21-4845,-1-1-3644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7:19.3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81 32 8020,'0'0'19979,"0"-7"-18658,0-14-629,0 18-352,0 16 55,1 29-130,0-3 55,-2 0-1,-1 1 0,-10 45 0,-15 21-25,13-58-202,-13 81 0,27-129-128,1-16-2846,1 0-1,6-21 0,11-16-5289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7:19.5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12582,'0'0'15943,"134"21"-15271,-98-7-528,0-7-144,-5-7 0,-16 0-1152,-5 0-2034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7:20.0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237 0 5539,'0'0'19126,"-7"22"-16664,1-6-2054,-4 15 305,1 0 0,2 0 0,-5 38 0,11-56-588,0-3-97,0 0 1,0 0-1,1 0 0,1 1 0,1 9 0,11-20-162,26-1 1,67-11 0,-104 12 126,0-1 1,0 1 0,0 0-1,1 0 1,-1 0 0,0 0 0,0 0-1,1 0 1,-1 0 0,0 1 0,0-1-1,0 1 1,1-1 0,-1 1 0,0 0-1,0 0 1,0 0 0,0 0-1,0 0 1,-1 1 0,1-1 0,0 1-1,0-1 1,2 4 0,-2-1 34,1 1 0,-1-1 1,0 1-1,0 0 0,0 0 1,-1 0-1,1 0 0,-1 0 1,-1 0-1,1 6 0,0 1 58,-1 0-1,0 0 1,-1 0-1,0 0 1,-1 0-1,0-1 1,-1 1-1,0 0 1,-1-1-1,0 0 0,-1 0 1,0 0-1,-1 0 1,0-1-1,-1 0 1,0 0-1,-1-1 1,1 0-1,-2 0 1,1-1-1,-1 0 1,-1 0-1,1-1 1,-1-1-1,-1 1 0,-11 4 1,-96 39-62,109-45-24,2-1 0,0 0 0,0 0 0,-1-1 0,0 0 0,1 0 0,-1-1 0,0 0 0,0 0 0,0-1 0,0 0 0,-1 0 0,-11-1 0,20 0-1,-1 0 0,1 0 0,0 0 1,0 0-1,-1 0 0,1 0 0,0 0 0,0 0 0,-1 0 1,1 0-1,0 0 0,0 0 0,-1-1 0,1 1 0,0 0 0,0 0 1,-1 0-1,1 0 0,0 0 0,0 0 0,0-1 0,0 1 1,-1 0-1,1 0 0,0 0 0,0 0 0,0-1 0,0 1 0,-1 0 1,1 0-1,0 0 0,0-1 0,0 1 0,0 0 0,0 0 1,0-1-1,0 1 0,0 0 0,0 0 0,0-1 0,0 1 0,0 0 1,0 0-1,0-1 0,0 1 0,0 0 0,0-3-354,-4-17-3110,-1-13-6361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7:30.4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1857,'0'0'28245,"13"0"-27346,241 0-29,-253 0-867,0 0 1,1 0 0,-1 0-1,0 1 1,0-1 0,0 0-1,1 1 1,-1-1 0,0 0-1,0 1 1,0-1 0,0 1-1,0 0 1,0-1 0,0 1-1,0 0 1,0-1 0,0 1-1,-1 0 1,1 0 0,0 0-1,0 0 1,-1 0 0,1 0-1,0 0 1,0 2 0,0 0 21,0 1 1,0 0-1,0-1 0,0 1 1,-1 0-1,0 0 1,0 0-1,0 6 1,-1 1 47,0-1 0,-1 1 1,0-1-1,-1 0 1,-8 20-1,-4-3-57,-1 0 0,-2-1 0,-1-1 0,0 0 0,-2-2 0,-1 0 0,-28 21 0,44-39-16,3-2 0,0 0 0,0 0 0,-1-1 0,1 1 0,-1-1 0,0 0 0,-6 2 0,32-10 0,15-5 0,1 2 0,1 1 0,78-5 0,-116 13 0,0 0 0,0 0 0,0 1 0,0-1 0,0 1 0,0-1 0,0 1 0,0-1 0,0 1 0,0-1 0,-1 1 0,1 0 0,0-1 0,0 1 0,0 0 0,-1 0 0,1 0 0,0 0 0,-1 0 0,1-1 0,-1 1 0,1 0 0,-1 0 0,1 1 0,-1-1 0,0 0 0,0 0 0,1 0 0,-1 0 0,0 0 0,0 2 0,1 43 0,-1-34 0,-1 6 0,0 0 0,-1-1 0,-1 1 0,-1 0 0,0-1 0,-1 0 0,-1 0 0,-1 0 0,0-1 0,-15 23 0,5-7 0,12-20 0,-1-1 0,-1 1 0,0-1 0,0-1 0,-1 1 0,0-1 0,-1-1 0,0 0 0,0 0 0,-15 10 0,23-15-63,0 0 1,0-1-1,1 1 1,0 0-1,-1 0 1,1 0-1,1 0 1,0 6-1,-1-5-913,0 17-4406,0-1-1399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02.0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0 160 80,'0'0'2737,"52"-125"-1360,-52 111-401,0 0-976,-11 7-1744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02.6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1 5843,'0'0'10503,"-2"22"-8862,0-10-1312,-25 157 3066,15-105-2280,3 0 1,3 1-1,3 69 0,3-128-1091,0 1-1,1 0 1,0-1-1,4 13 1,-5-18-23,0 0-1,0 0 1,0 0 0,0 0-1,1 0 1,-1 0-1,0 0 1,1 0 0,-1-1-1,1 1 1,-1 0-1,1 0 1,-1 0 0,1-1-1,0 1 1,-1 0 0,1-1-1,0 1 1,0 0-1,-1-1 1,1 1 0,0-1-1,0 1 1,0-1 0,0 0-1,-1 1 1,1-1-1,0 0 1,0 0 0,0 1-1,0-1 1,0 0-1,0 0 1,0 0 0,0 0-1,0 0 1,0 0 0,0-1-1,0 1 1,0 0-1,1-1 1,-1 0 32,0 1 0,0-1 0,1 0 0,-1-1 0,0 1 0,0 0 0,0 0 0,0-1 0,0 1 0,0 0 0,0-1 0,-1 1 0,1-1 0,0 1 0,-1-1 0,1 1 0,-1-1 0,1-2 0,4-10 378,11-18-186,1 0-1,2 1 1,2 2 0,0 0 0,2 1-1,1 1 1,52-46 0,-20 37-606,-55 35-244,10 1-7085,-6 0 1344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03.0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1 284 9332,'0'0'6369,"27"-17"-3280,12-7-2416,119-80 652,-152 99-1251,3 0 7,-1-1-1,0 0 1,0-1 0,0 1 0,-1-2 0,0 1 0,-1-1 0,1 0 0,-2 0-1,8-13 1,-13 21-60,0 0 0,0 0 0,0 0 0,0 0 0,-1 0 0,1 0 0,0 1 0,0-1 0,0 0 0,0 0 0,0 0 0,-1 0 0,1 0 1,0 0-1,0 0 0,0 0 0,0 0 0,-1 0 0,1 0 0,0 0 0,0 0 0,0-1 0,0 1 0,0 0 0,-1 0 0,1 0 0,0 0 0,0 0 0,0 0 0,0 0 0,0 0 0,0 0 0,-1 0 0,1-1 0,0 1 0,0 0 0,0 0 0,0 0 0,0 0 0,0 0 0,0 0 0,0-1 0,0 1 0,0 0 0,0 0 0,0 0 0,-1 0 0,1-1 0,0 1 0,0 0 0,0 0 0,0 0 0,0 0 0,1-1 0,-17 14 955,-5 9-929,1 1 1,1 0-1,-18 30 1,27-37 27,0 1-1,1 0 1,1 1-1,1 0 1,0 0 0,-4 22-1,10-39-37,0 1 0,1 0 0,-1 0 0,1 0 0,-1 1 0,1-1 0,0 0 0,0 0-1,0 0 1,0 0 0,0 0 0,1 0 0,-1 0 0,0 0 0,1 0 0,0 0 0,-1 0 0,1 0 0,0 0-1,0 0 1,0 0 0,0-1 0,1 1 0,-1 0 0,0-1 0,1 1 0,-1-1 0,2 2 0,2-1-19,-1-1 1,0 0-1,1 0 0,-1 0 1,1 0-1,-1-1 1,1 0-1,0 1 1,-1-2-1,1 1 1,-1-1-1,1 1 0,4-2 1,3-1 18,0 0 0,0-1 0,0-1 0,-1 1 0,22-13 1,52-40-250,-55 35-42,0 1-213,2-2-930,52-29 1,-84 52 1381,1 0 0,-1-1 0,1 1 0,-1 0 0,1-1 0,-1 1-1,1 0 1,-1 0 0,1 0 0,-1-1 0,1 1 0,-1 0 0,1 0 0,-1 0 0,1 0 0,-1 0 0,1 0 0,-1 0 0,1 0 0,-1 0 0,1 0-1,-1 0 1,1 0 0,-1 0 0,1 1 0,0-1 0,-1 8 132,0-5-105,-5 173 4991,18-175-5006,-6-2 44,0 0 0,-1-1 0,1 0 0,-1-1 0,1 1 0,-1-1 0,0 0 0,0-1 0,0 0 0,-1 1 0,1-2 0,-1 1 0,7-9 0,12-6 55,249-167-1641,-268 183 1060,34-25-1821,-26 10-644,-6-4-3923,-6-5-4908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17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188 1 10165,'0'0'7827,"-7"20"-5847,-8 32-379,-19 102-1,-35 251 3877,11-77-3161,54-276-1864,4-26-3510,17-89-911,19-86-6277,-20 30 999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03.2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103 0 800,'0'0'13014,"-31"132"-8420,16-70-2048,9 0-289,-4 1-833,0-8-831,0 1-465,-1-15-128,6-6-257,0-21-1279,5-7-1762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03.6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63 7123,'0'0'11518,"20"-7"-10217,61-22-546,-46 15-558,-29 8 920,-4 1 3711,-2 3-5583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04.9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248 0 3426,'0'0'10663,"-5"0"-9292,3 0-1227,1 0 0,-1 0 0,1 1 0,-1-1-1,1 0 1,-1 1 0,1-1 0,-1 0 0,1 1 0,0 0-1,-1-1 1,1 1 0,0 0 0,-1 0 0,1 0-1,0 0 1,0 0 0,-2 2 0,0 1 165,0 0-1,1 0 1,0 0-1,0 0 1,0 1 0,-2 7-1,-17 64 1442,-12 91-1,32-163-1713,-7 48 6,-1 97-1,25-149-76,-11-1 100,-1-1 0,0 0 0,1 0 0,-1 0 0,0 0 0,0-1 0,0 1-1,0-1 1,-1 0 0,1 0 0,-1-1 0,0 1 0,3-5 0,37-54 567,-37 53-577,11-19 41,-1-1 0,20-52 0,-30 63-50,0-1 1,-1 1-1,-1-1 0,0 0 0,0-39 0,-4 57 85,0 11 104,-1 3-147,0 0 0,-1 0 0,-8 23 0,5-19 52,1 0-1,-2 18 1,-2 123 904,6-80-576,-15 93-1,17-169-463,-38 173 207,33-160-185,0 0 0,0 0 0,-1 0 0,-1-1 0,-1 0 0,0-1 0,0 1 0,-2-2 0,-12 16 0,19-26-24,0 0-1,1 1 0,-1-1 1,0 0-1,0-1 1,0 1-1,0 0 0,0-1 1,-1 0-1,1 0 1,0 0-1,-1 0 0,1 0 1,-1-1-1,1 1 0,-1-1 1,1 0-1,-1 0 1,1 0-1,-1-1 0,1 1 1,-1-1-1,1 0 1,0 0-1,-1 0 0,1 0 1,-4-2-1,3 0-202,-1 1 1,1-1-1,-1 0 1,1 0-1,0-1 0,0 1 1,0-1-1,1 0 1,-1 0-1,1 0 0,0 0 1,0-1-1,1 1 0,-1-1 1,1 0-1,0 0 1,-3-8-1,3 1-1050,0 0 1,0-1-1,1 1 1,0-1-1,1 1 1,1-1-1,0 1 1,0-1-1,2 1 1,3-14-1,-1 14-1473,1 1-1,14-21 0,-20 32 2717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05.2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170 1 6931,'0'0'13334,"-66"173"-11173,35-97-384,5 7-528,0-7-657,11-7-576,10-13-16,5-15-48,0-20-1713,5-7-1232,10-14-2738,11 0-1136,-16-28-785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05.5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0 286 3906,'0'0'16229,"18"-10"-15354,24-14-264,97-57 457,-121 70-1017,-1-2 0,0 0 0,0-1 0,-2 0 0,23-26 0,-36 36 6,0 1 0,0 0 1,0 0-1,0-1 1,-1 1-1,1-1 1,-1 0-1,0 1 1,0-1-1,0 0 0,-1 0 1,1 0-1,-1 1 1,0-9-1,0 12-40,0 0-1,0 0 1,0 0-1,0 0 0,-1-1 1,1 1-1,0 0 1,0 0-1,0 0 0,0 0 1,0 0-1,0-1 1,0 1-1,0 0 1,0 0-1,0 0 0,0 0 1,-1 0-1,1 0 1,0 0-1,0 0 0,0-1 1,0 1-1,0 0 1,0 0-1,-1 0 1,1 0-1,0 0 0,0 0 1,0 0-1,0 0 1,-1 0-1,1 0 0,0 0 1,0 0-1,0 0 1,0 0-1,0 0 1,-1 0-1,1 0 0,0 0 1,0 0-1,0 0 1,0 0-1,0 0 0,-1 0 1,1 1-1,0-1 1,0 0-1,0 0 1,0 0-1,-10 0 37,1-1 0,0 2 0,-1 0 0,1 0 0,0 0 0,0 1 0,0 1 0,0-1 0,0 2-1,0-1 1,1 1 0,-9 5 0,0 3 42,0 0 0,1 1 0,-23 25 0,35-33-35,-1 0 1,1 1-1,0-1 1,0 1 0,0 0-1,1 0 1,0 0 0,0 0-1,0 1 1,1-1-1,0 1 1,0 0 0,1 0-1,-1 10 1,2-15-53,0 1 1,1 0-1,-1-1 1,1 1-1,0-1 1,-1 1-1,1-1 0,0 1 1,1-1-1,-1 1 1,0-1-1,1 0 1,-1 0-1,1 0 0,0 0 1,0 0-1,0 0 1,0 0-1,0 0 1,0-1-1,0 1 1,0-1-1,1 0 0,-1 0 1,0 1-1,1-1 1,-1-1-1,1 1 1,0 0-1,-1-1 0,4 1 1,8 1-274,-1 0-1,1-1 1,0 0 0,25-3-1,-32 1-74,-1 0-1,0 0 0,0-1 1,0 1-1,0-2 0,0 1 1,0-1-1,0 1 0,-1-2 1,0 1-1,6-4 1,3-5-2460,0-1 1,18-21 0,10-14-9530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05.6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88 1 8868,'0'0'8340,"-72"125"-4034,62-91-2209,5-20-1409,5-7-528,0 0-160,0-14-7011,5-28-544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05.7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11045,'0'0'11669,"56"0"-11877,-5 7-2737,1 0-5715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06.0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185 0 12134,'0'0'7427,"-149"56"-5986,124-15-369,14 1 193,11-7-993,0-8-176,31 1-48,5-7 0,10-14-96,-5-7-240,11 0-1041,-1-35-1008,0-13-1072,0-8-1378,-4-13-4545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06.3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103 1 9492,'0'0'2820,"-9"23"1729,4-10-3828,-49 153 5065,44-128-5050,2 1 1,1 0-1,2 0 0,0 51 1,5-90-742,0 0 1,0 1 0,0-1 0,0 1-1,0-1 1,0 0 0,0 1-1,1-1 1,-1 0 0,0 1 0,0-1-1,0 0 1,0 1 0,1-1-1,-1 0 1,0 1 0,0-1-1,1 0 1,-1 1 0,0-1 0,0 0-1,1 0 1,-1 1 0,0-1-1,1 0 1,-1 0 0,0 0 0,1 1-1,-1-1 1,0 0 0,1 0-1,-1 0 1,1 0 0,-1 0 0,19-2-177,18-12-286,-10-1-264,41-32 0,-40 27-157,31-17-1,-41 27 467,-9 4 210,0 1 1,0 0 0,1 0 0,0 1 0,0 0-1,0 1 1,0 0 0,0 0 0,12 0 0,-21 3 218,0 0 0,0 0 1,0 1-1,0-1 0,0 0 1,0 1-1,0-1 0,0 0 1,0 1-1,-1-1 0,1 1 0,0-1 1,0 1-1,0 0 0,-1-1 1,1 1-1,0 0 0,-1 0 1,1-1-1,0 1 0,-1 0 1,1 0-1,-1 0 0,1 0 0,-1 0 1,0 0-1,1 0 0,-1 0 1,0-1-1,0 1 0,0 0 1,1 2-1,0 39 841,-2-30-411,1 84 2760,0 11-1393,0-35-4570,-20-71-10797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28.8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427 116 9396,'0'0'16224,"-27"-16"-15421,-91-51-246,110 62-503,0 1-1,-1 0 0,1 0 0,-1 1 0,1 0 1,-1 0-1,0 1 0,0 1 0,0-1 0,0 2 1,-1-1-1,1 1 0,0 0 0,0 1 0,0 0 1,-17 4-1,16-1-54,0 0 0,1 0 0,-1 1-1,1 0 1,0 1 0,0 0 0,1 0 0,0 1 0,-11 11 0,18-17-9,0 0 0,-1 0-1,1 1 1,0-1 0,0 0 0,0 0-1,1 1 1,-1-1 0,0 1 0,0-1-1,1 1 1,-1-1 0,1 1 0,-1-1-1,1 1 1,0-1 0,-1 1 0,1 0-1,0-1 1,0 1 0,0-1 0,0 1 0,1 0-1,-1-1 1,0 1 0,1-1 0,-1 1-1,1-1 1,-1 1 0,1-1 0,0 1-1,0-1 1,-1 1 0,1-1 0,0 0-1,0 1 1,0-1 0,1 0 0,1 2-1,6 5-44,0-1 0,1 0 0,0 0 0,15 8 0,-9-6 126,0 1-66,0 0-1,-1 1 1,-1 1-1,0 1 0,-1 0 1,0 0-1,-1 1 0,0 1 1,-1 0-1,9 17 1,-17-26 1,-1 0 0,0 0 0,0 1 0,0-1 0,-1 0 1,1 8-1,-2-12 13,1 0 0,-1 1 0,0-1 0,0 1 0,0-1 0,0 1 0,0-1 1,0 0-1,-1 1 0,0-1 0,1 0 0,-1 1 0,0-1 0,0 0 0,0 0 0,0 1 0,-3 2 0,1-2 16,-1-1-1,1 0 0,-1 0 0,0 0 1,0 0-1,0 0 0,0-1 0,0 0 0,-1 1 1,1-2-1,-6 2 0,-52 0 169,48-2-147,10 0-51,0 0-1,0 0 1,-1 0 0,1-1 0,0 0-1,0 0 1,0 0 0,0 0 0,0 0-1,0-1 1,0 0 0,0 0 0,1 0-1,-1 0 1,1-1 0,-1 1 0,1-1-1,0 0 1,0 0 0,-4-6 0,3 3-388,1 0 0,-1-1-1,2 1 1,-1-1 0,1 1 0,0-1 0,0 0 0,1 0 0,0 0 0,0 0 0,1 0 0,0-8 0,0-17-3469,5-3-2143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18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10517,'0'0'6979,"27"5"-5597,0 1-893,-2-2 10,0 2 1,0 0 0,-1 2 0,42 19 0,-57-22-290,1-1 1,-1 2-1,0 0 1,-1 0-1,1 0 0,-1 1 1,0 0-1,-1 1 1,0 0-1,11 15 0,-15-18 9,-1 0-1,1 0 0,-1 1 1,0-1-1,0 0 1,0 1-1,-1 0 0,0-1 1,0 1-1,-1 0 0,1 0 1,-1-1-1,-1 1 0,1 0 1,-1 0-1,0 0 0,0-1 1,0 1-1,-1-1 0,0 1 1,-3 6-1,0-4-75,1 0 0,-1-1 0,0 1 0,-1-1 0,0 0 0,0 0 0,0-1 0,-11 8 0,-65 44 258,49-37-328,-43 24 58,68-41-231,0 0 0,0 0 0,-1-1 1,0 0-1,1-1 0,-1 0 1,-17 1-1,25-3-735,6-18-4775,13-2 2502,-5 8 311,23-35-6079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29.3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8436,'0'0'6344,"2"28"-3527,-1-3-2202,17 184 4237,-18-203-4772,1-1 0,0 1 0,1-1 1,-1 1-1,1-1 0,0 0 0,5 8 1,-7-11-86,1-1 0,0 0 0,0 1 0,1-1 0,-1 0 1,0 0-1,0 1 0,1-1 0,-1 0 0,0 0 0,1 0 1,-1-1-1,1 1 0,0 0 0,-1 0 0,1-1 0,0 1 1,-1-1-1,1 0 0,0 1 0,-1-1 0,1 0 0,0 0 1,0 0-1,-1 0 0,1 0 0,0 0 0,2-2 0,0 1-16,0-2 1,-1 1-1,1 0 0,-1-1 0,0 1 0,1-1 0,-1 0 0,-1 0 0,1-1 0,0 1 0,-1 0 0,0-1 0,1 1 0,-1-1 0,2-7 0,4-3-41,-3 5-19,13-23-166,-18 31 226,0 0 0,1 0 0,-1 0 1,1 0-1,-1 1 0,1-1 0,0 0 0,-1 1 0,1-1 0,0 0 0,-1 1 0,1-1 0,0 1 0,0-1 1,0 1-1,-1-1 0,1 1 0,0 0 0,0 0 0,0-1 0,0 1 0,0 0 0,0 0 0,0 0 0,0 0 1,0 0-1,0 0 0,-1 0 0,3 0 0,-2 1 7,1 1 0,-1-1 0,1 0 0,-1 1 0,0-1 0,0 1 0,0-1 0,0 1 0,0 0 0,0-1 0,0 1 0,0 0 1,-1 0-1,1 0 0,-1 0 0,1-1 0,-1 1 0,0 0 0,1 3 0,1 8 47,4 9 101,-2-6 146,0-1 0,1 0 0,1 0 0,0-1 0,0 1 1,12 16-1,-17-30-256,1 1 0,-1-1 0,1 1 0,-1-1-1,1 0 1,0 0 0,-1 1 0,1-1 0,0 0 0,0-1 0,0 1 0,0 0 0,-1 0 0,1-1 0,0 1 0,0-1 0,1 0 0,-1 0 0,0 0 0,0 1 0,0-2 0,0 1 0,0 0 0,3-1 0,-2 0 8,-1 1-1,1-1 1,0 0 0,-1 0 0,1 0-1,-1 0 1,1-1 0,-1 1 0,1-1 0,-1 0-1,0 1 1,0-1 0,0 0 0,0 0 0,0 0-1,0 0 1,1-4 0,4-8 30,-1-1 1,0 0-1,-1 0 0,-1 0 1,-1 0-1,3-25 0,-1-97 742,-5 114-470,1 16-189,-1 6-114,0 0-1,0 0 0,-1 0 0,1 0 0,0 0 0,0 0 1,0 0-1,-1 0 0,1 0 0,-1 0 0,1 0 0,-1 0 1,1 0-1,-1 0 0,1 0 0,-1 0 0,0 1 0,1-1 1,-1 0-1,-1 0 0,1-1-281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29.7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201 1 7892,'0'0'11285,"-22"20"-9818,2-2-1165,6-6-74,0 0-1,1 2 1,0-1-1,1 2 1,0 0 0,1 0-1,1 1 1,-12 25 0,20-37-149,-4 7 185,1 0 0,0 1 0,1-1 1,0 1-1,1 0 0,0-1 0,1 1 0,0 1 1,1 12-1,1-24-272,0-1 1,0 1-1,1-1 1,-1 1-1,0-1 1,1 0-1,-1 1 1,0-1-1,1 1 1,-1-1-1,1 0 1,-1 1-1,1-1 1,-1 0-1,0 0 1,1 1-1,-1-1 1,1 0-1,-1 0 1,1 0-1,-1 1 1,1-1-1,-1 0 1,1 0-1,0 0 1,-1 0-1,1 0 1,-1 0-1,1 0 1,24-1-78,-16 1 53,-4 0 4,0-1 0,0 0-1,0 0 1,0 0-1,0-1 1,0 0 0,-1 0-1,1 0 1,-1 0-1,1-1 1,-1 0 0,0 1-1,0-2 1,0 1 0,0 0-1,0-1 1,5-7-1,6-9-314,-1 0-1,18-33 1,-11 17-45,-1 12 162,-19 25 224,-1-1 1,1 0-1,-1 0 1,1 0-1,-1 1 0,1-1 1,-1 0-1,1 0 1,-1 1-1,1-1 1,-1 0-1,1 1 1,-1-1-1,1 1 1,-1-1-1,0 1 1,1-1-1,-1 1 1,0-1-1,1 2 1,2 4 124,-1 0 0,0 0 0,0 1 0,-1-1 0,1 1 0,-1 0 0,0 12 0,1 11 680,1-7-329,-3-16-416,1 0 0,-1-1 0,1 1 0,1-1 0,-1 1 0,1-1 0,0 1 0,1-1 0,3 7 0,3-10-1784,-2-5-3663,3-4-3199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29.9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1 10869,'0'0'7251,"-20"194"-5010,10-83 32,-1 13-96,-4 8-672,15-7-961,0-21-544,0-21-128,0-28-1184,5-20-1218,0-28-943,0-7-1858,-5-28-1760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8:30.1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14 8036,'0'0'5159,"22"-2"-3686,75-7-480,-91 8-900,1 0 0,-1 1 0,1 0 0,-1 0 0,1 0 0,-1 1 0,1 0 0,-1 1 0,1-1 0,-1 1 0,0 0 0,0 1 1,0-1-1,6 5 0,-8-4 35,-1 0 0,0 0 0,0 1 0,0 0 0,0-1 0,0 1 0,-1 0 0,1 0 0,-1 1 0,0-1 0,-1 0 0,1 1 0,-1-1 0,1 1 0,-2 0 0,2 8 0,1 10 979,-1 0 0,-1 0 0,-2 24 1,0-35-709,0 0 0,-1 0 0,-1 0 0,0 0 0,0-1 1,-1 1-1,-8 15 0,3-9-135,-1 0 1,0-1-1,-1-1 1,-1 1-1,-1-2 0,-1 0 1,0 0-1,0-1 0,-32 22 1,38-31-466,0 0 0,0 0 1,0-1-1,-1-1 0,0 1 0,-12 2 0,-31 3-6194,21-8-1441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0 7411,'0'0'19777,"4"29"-18344,1 2-988,1 0-48,-1-1-1,-2 1 1,-2 0-1,-1 34 1,-18 60 739,1-2-575,11-75-553,3-39-277,2-30-449,1 11 333,0-5-1565,0-1 0,0 0 0,2 0-1,0 1 1,7-26 0,14-9-8255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210 1 4482,'0'0'14524,"-2"24"-11136,-48 306 3423,48-324-6736,-16 82 824,3 1 0,-6 139 0,22-124-891,-1-102-15,0-1 0,0 1 0,0-1 0,0 1 0,1-1 0,-1 1 0,0-1 0,1 1 0,-1-1-1,1 1 1,0-1 0,-1 0 0,1 1 0,0-1 0,0 0 0,0 0 0,0 0 0,0 1 0,0-1 0,0 0-1,0 0 1,1 0 0,-1-1 0,0 1 0,1 0 0,-1 0 0,0-1 0,1 1 0,-1-1 0,1 1 0,1 0-1,0-1-10,-1 0 0,1 0 0,0-1 0,-1 1-1,1 0 1,-1-1 0,1 0 0,-1 1-1,1-1 1,-1 0 0,1 0 0,-1 0 0,0-1-1,1 1 1,-1-1 0,0 1 0,4-4-1,5-7-42,-1-1 0,0 0 1,0 0-1,-2-1 0,1 0 0,-2-1 0,7-15 0,-6 10-61,-1 1 0,-1-1 0,-1-1 0,0 1 0,1-24 0,-5 40 140,-1 0 0,1 0 0,-1 0 0,0 0-1,0 0 1,-1 0 0,1 0 0,-1 0 0,-2-6 0,2 8 21,0 1 0,-1 0 1,1 0-1,0 0 1,-1 0-1,1 0 1,-1 0-1,1 0 1,-1 0-1,1 1 1,-1-1-1,1 1 0,-1-1 1,0 1-1,1-1 1,-1 1-1,0 0 1,1 0-1,-1 0 1,0 0-1,0 0 1,-2 1-1,-2-1 34,0 1-1,0 0 1,0 0 0,0 0 0,0 1-1,0 0 1,0 0 0,0 0-1,1 1 1,-1 0 0,-5 4-1,-9 7 66,-28 27 0,36-30-134,-1 0-1,0-1 1,0 0-1,-25 13 1,19-9-1393,16-10-2288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4930,'0'0'21626,"24"2"-20311,78 11-474,-95-12-804,0 0 1,0 1 0,0-1-1,0 1 1,-1 1-1,1 0 1,-1 0 0,0 0-1,0 0 1,0 1-1,0 0 1,-1 1 0,1-1-1,-1 1 1,0 0-1,-1 0 1,1 0 0,-1 1-1,0 0 1,0 0-1,-1 0 1,1 0-1,-1 0 1,-1 1 0,1-1-1,1 9 1,-3-5 79,1 0 0,-1 1 1,-1-1-1,0 0 0,0 1 1,-1-1-1,0 1 0,-1-1 1,0 0-1,-1 0 0,0 0 1,-1 0-1,1 0 0,-2-1 0,-7 12 1,1-3 34,-1-1 1,-1 0-1,-1-1 1,-23 23-1,1-9 2,-52 33 0,86-62-229,22-2-164,-1-1 146,0-1 1,0-1 0,0-1-1,32-12 1,23-6-69,-66 21 160,9-3-34,0 1 1,0 0-1,1 2 1,-1 0-1,0 1 1,30 1-1,-45 1 30,-1-1 0,1 1-1,0 0 1,-1 0-1,1 0 1,-1 0-1,0 0 1,1 0 0,-1 0-1,0 0 1,1 0-1,-1 0 1,0 1-1,0-1 1,0 1 0,0-1-1,0 1 1,-1-1-1,1 1 1,0-1 0,-1 1-1,1 0 1,-1-1-1,1 1 1,-1 0-1,0-1 1,0 1 0,0 3-1,1 8 87,-1 1-1,-2 22 1,1-24 32,-1-1-45,0-1-1,0 1 1,-1 0 0,-1-1 0,1 0 0,-2 0-1,1 0 1,-2 0 0,-8 13 0,-8 7 117,-33 37 0,51-63-178,-6 8-3,-1 0 0,-1-1 0,1 0 0,-18 12 0,24-18-25,4-4-161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9108,'0'0'20826,"-5"48"-20106,5-20 16,0 0-399,0-14-289,0-7-48,10-7-9141,0 0-303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8324,'0'0'20607,"6"26"-18748,2 7-1405,0-6-103,-2 1 1,-1 0-1,2 52 1,-5-16-226,7 99-135,-7-141-240,-2-17 119,0 0 0,0 0 0,0-1 1,1 1-1,0 0 0,0 0 0,0 0 0,0-1 0,4 7 1,-5-11 31,0 0 0,0 0 1,0 1-1,0-1 0,0 0 1,1 0-1,-1 0 0,0 0 1,0 0-1,0 1 0,1-1 1,-1 0-1,0 0 1,0 0-1,1 0 0,-1 0 1,0 0-1,0 0 0,1 0 1,-1 0-1,0 0 0,0 0 1,0 0-1,1 0 0,-1 0 1,0 0-1,0 0 0,1 0 1,-1 0-1,0 0 0,0 0 1,1 0-1,-1 0 1,0-1-1,0 1 0,0 0 1,1 0-1,-1 0 0,0 0 1,0 0-1,0-1 0,0 1 1,1 0-1,-1 0 0,0 0 1,0-1-1,0 1 0,0 0 1,0 0-1,0 0 0,0-1 1,0 1-1,0 0 1,1 0-1,-1-1 0,0 1 1,0 0-1,0 0 0,0-1 1,0 1-1,0 0 0,-1-1 1,5-16-4025,-3-15-3170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8836,'0'0'3863,"24"0"310,151 0 1861,-170 0-5864,1 0-1,0 1 0,-1-1 1,1 1-1,-1 0 0,0 0 1,1 1-1,-1 0 0,0 0 1,0 0-1,0 0 0,0 1 1,0 0-1,0 0 0,-1 0 1,0 0-1,1 1 0,-1 0 1,0 0-1,-1 0 0,1 0 1,-1 1-1,0-1 0,0 1 1,0 0-1,-1 0 0,0 0 1,1 0-1,-2 0 0,1 1 1,1 6-1,-1-3-79,-1 0 1,0 1-1,0 0 1,0-1-1,-1 1 1,-1 0-1,0-1 1,0 1-1,-1-1 1,0 1-1,-1-1 1,0 0-1,0 0 1,-1 0-1,0 0 1,0-1-1,-1 1 1,0-1-1,-1 0 1,0-1-1,0 1 1,-1-1-1,0-1 1,-8 8-1,-58 35 230,73-49-299,-1 1-1,1-1 0,-1 0 0,1 0 0,-1 1 0,1-1 0,0 0 0,-1 1 0,1-1 0,-1 0 0,1 1 0,0-1 0,-1 0 0,1 1 0,0-1 0,0 1 0,-1-1 0,1 1 0,0-1 0,0 1 0,0-1 0,-1 1 1,1-1-1,0 1 0,0-1 0,0 1 0,0-1 0,0 1 0,0-1 0,0 1 0,0-1 0,0 1 0,15 10 123,26-1-262,-30-9-395,-1 0-1,1-1 1,0 0 0,-1-1-1,1 0 1,11-3 0,-5-1-1860,0 0 1,-1 0 0,17-10-1,27-12-9050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27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12 4194,'0'0'22311,"-5"-2"-20254,4 1-1960,0 0 0,-1 0 0,1 0 0,-1 0 0,1 0 0,-1 1-1,1-1 1,-1 0 0,1 1 0,-1-1 0,0 1 0,0 0-1,1 0 1,-1-1 0,0 1 0,1 0 0,-1 1 0,0-1 0,0 0-1,1 0 1,-1 1 0,0-1 0,1 1 0,-1-1 0,1 1 0,-1 0-1,1-1 1,-1 1 0,1 0 0,-1 0 0,1 0 0,-2 2 0,-12 10 2,8-8-77,1 0-1,0 1 1,1 0 0,-1 0-1,-5 9 1,6-9-13,1 1-1,-1-1 1,1 1-1,1 0 1,-1 1-1,1-1 1,1 0 0,-1 1-1,1 0 1,0-1-1,1 1 1,0 0-1,0 10 1,1-15-8,-1 2-1,1-1 0,0 1 0,0-1 1,0 1-1,0 0 0,1-1 0,0 1 1,0-1-1,0 1 0,1-1 0,-1 1 1,1-1-1,0 0 0,0 0 0,1 0 1,-1 0-1,1 0 0,3 4 0,80 71 61,-1-2 16,-76-67-80,0 0 1,-1 0-1,0 0 1,-1 1-1,0 1 1,7 16-1,-12-22 1,0 0 0,0 0-1,-1 0 1,0 0-1,0 0 1,-1 0 0,1 7-1,-1-10 11,0 0 1,-1-1-1,1 1 0,0-1 0,-1 1 0,1-1 0,-1 1 1,0-1-1,1 0 0,-1 1 0,-1-1 0,1 0 0,0 1 1,0-1-1,-1 0 0,0 0 0,1 0 0,-1 0 0,-2 2 0,-7 2 21,1 0-1,-2 0 1,1-1-1,0-1 0,-1 0 1,0-1-1,-23 5 0,2-4 54,-58-1-1,90-3-172,0 0-1,0 0 1,0 0 0,-1 0-1,1-1 1,0 1 0,0 0 0,0-1-1,0 1 1,0-1 0,0 1-1,0-1 1,0 1 0,0-1-1,0 0 1,0 0 0,0 1-1,1-1 1,-1 0 0,0 0-1,0 0 1,1 0 0,-1 0 0,1 0-1,-1 0 1,1 0 0,-1 0-1,1 0 1,0 0 0,-1-2-1,0 0-422,1 0-1,0 0 0,-1-1 1,1 1-1,0 0 0,1 0 1,-1-1-1,0 1 0,1 0 1,0 0-1,1-4 0,11-19-7414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18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1 8884,'0'0'15143,"0"138"-13142,0-76-384,-5-6-641,-16-1-288,11-6-447,-5-15-225,10 1-32,0-14-353,5-7-1103,0-1-1490,10-13-8851,10 0-433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303 7 14359,'0'0'13750,"-24"-2"-11939,-10-1-1380,-39 1 0,68 3-394,0-1 1,-1 1-1,1 1 1,0-1-1,0 1 1,0-1-1,-1 1 0,2 1 1,-1-1-1,0 1 1,0 0-1,1 0 0,0 0 1,0 1-1,0-1 1,0 1-1,-5 5 0,0 1 21,2-3-4,-1 1 0,1 1 0,0-1-1,1 1 1,0 0 0,1 0 0,-1 1 0,2-1 0,-7 21-1,9-25-49,1 1-1,0-1 1,0 1-1,1-1 1,0 1-1,0 0 0,0-1 1,1 1-1,-1-1 1,1 1-1,1-1 1,-1 0-1,1 1 0,0-1 1,0 0-1,0 0 1,1 0-1,0 0 0,0-1 1,0 1-1,5 4 1,61 66 88,-35-40 79,54 72-1,-80-95-151,0 0 0,-1 0 0,0 1-1,-1 0 1,-1 0 0,0 1 0,-1 0 0,0-1-1,-1 1 1,2 26 0,-4-23-19,0-3 0,0 1 0,-1-1 0,-1 0 0,-3 20 0,3-31 0,0 1 0,1-1 0,-2 1 0,1-1 0,0 0 0,-1 1 0,0-1 0,1 0 0,-1 0 0,0 0 0,-1-1 0,1 1 0,0 0 0,-1-1 0,0 1 0,1-1 0,-1 0 0,0 0 0,0 0 0,0 0 0,-1-1 0,-5 3 0,-9 0 0,1-1 0,-1 0 0,0-2 0,1 0 0,-1-1 0,-19-2 0,-11 0 0,47 2 0,1-1 0,-1 1 0,0-1 0,1 0 0,-1 1 0,0-1 0,1 0 0,-1 1 0,1-1 0,-1 0 0,1 0 0,-1 0 0,1 1 0,0-1 0,-1 0 0,1 0 0,0 0 0,0 0 0,0 0 0,0 0 0,0 0 0,0 1 0,0-1 0,0 0 0,0 0 0,0 0 0,0-1 0,3-31 0,-3 32 0,2-10 0,1 1 0,0-1 0,1 1 0,0 0 0,0 1 0,1-1 0,0 1 0,7-10 0,-3 6 0,132-197 0,-23 39 0,-102 146-2681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8740,'0'0'17592,"0"90"-17064,5-62-352,-5-8-160,0 1-16,0-7-512,0-7-1121,0 0-2048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9076,'0'0'17606,"0"3"-15803,14 372 2450,-8-329-4227,5 81-31,-12-126-56,1-1-1,0 0 1,0 0 0,0 1-1,0-1 1,0 0 0,0 0-1,0 1 1,0-1 0,0 0-1,0 1 1,0-1 0,0 0-1,0 0 1,0 1 0,0-1-1,0 0 1,0 0 0,1 1-1,-1-1 1,0 0 0,0 0-1,0 1 1,0-1 0,0 0-1,1 0 1,-1 0 0,0 1-1,0-1 1,0 0 0,1 0-1,-1 0 1,0 0 0,0 0-1,1 1 1,-1-1 0,0 0-1,1 0 1,9-7-2694,6-15-1681,1-12-1457,2-6-2650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10549,'0'0'8257,"22"2"-5018,74 11-827,-90-12-2256,0 0 1,0 0 0,0 1 0,0 0 0,0 0 0,0 0-1,-1 1 1,1-1 0,-1 1 0,0 1 0,0-1 0,0 1-1,0 0 1,-1 0 0,1 0 0,-1 1 0,0 0 0,-1 0 0,1 0-1,-1 0 1,0 0 0,0 0 0,0 1 0,-1 0 0,0 0-1,0-1 1,0 1 0,-1 0 0,0 0 0,0 0 0,-1 1-1,1 9 1,-2 0 37,-1 0 0,0 0 0,-1 0-1,-1-1 1,0 1 0,-1-1 0,0 0 0,-2 0-1,0 0 1,-13 20 0,-91 124 508,110-157-833,9-4-285,-2 0 326,-1 0 1,1 0 0,0-1 0,-1 0-1,10-7 1,4-2-32,76-51-471,59-34-583,-138 88 1021,1 1 0,0 1 0,0 0 0,1 1 0,0 1 0,0 1 0,27-3 1,-41 7 145,-1 0 1,1-1 0,0 1-1,-1 1 1,1-1 0,0 0 0,-1 1-1,1 0 1,0 0 0,-1 0-1,1 0 1,-1 1 0,0-1-1,1 1 1,-1 0 0,0 0 0,0 0-1,0 0 1,0 1 0,2 2-1,1 2 145,-1 1 0,0-1-1,-1 1 1,0 1 0,0-1-1,3 11 1,-3-8 177,1 0 0,0 0 1,0-1-1,7 10 0,-11-19-311,-1 0 0,1 0-1,-1 0 1,1-1 0,-1 1 0,1 0-1,0 0 1,0-1 0,-1 1 0,1 0 0,0-1-1,0 1 1,0-1 0,0 1 0,0-1-1,0 1 1,0-1 0,0 0 0,-1 1 0,1-1-1,1 0 1,-1 0 0,0 0 0,0 0-1,0 0 1,0 0 0,0 0 0,0 0 0,0 0-1,0 0 1,0 0 0,0-1 0,0 1-1,0 0 1,0-1 0,-1 1 0,1-1-1,0 1 1,1-2 0,2-1-13,-1 0-1,1-1 0,-1 1 1,0-1-1,0 0 1,3-4-1,-5 5 22,12-16-106,-1 0-1,14-31 1,-23 42 95,0 0 1,-1 0 0,0 0-1,0-1 1,0 1-1,-1 0 1,-1-1 0,1 0-1,-3-14 1,2 21 19,0-1-1,-1 1 1,1 0-1,-1 0 1,0-1 0,1 1-1,-1 0 1,0 0-1,0 0 1,-1 0 0,1 0-1,0 0 1,-1 0-1,1 1 1,-1-1 0,1 0-1,-1 1 1,-2-2-1,0 0 59,0 1-1,0 0 0,-1 0 1,1 0-1,0 1 0,-1-1 1,1 1-1,-8-1 0,-6 0 110,0 1-1,0 1 1,-28 3-1,38-1-338,-1 0 1,1 0-1,0 1 0,0-1 0,0 2 1,0-1-1,0 1 0,1 0 0,0 1 1,0 0-1,0 0 0,0 1 1,1-1-1,0 1 0,-8 10 0,12-2-7558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0 656,'0'0'25996,"-16"104"-25804,16-83-176,0-7-16,0-7-160,0 7-560,0-7-1089,0 14-704,0-8-1121,0-6-1792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6467,'0'0'17757,"0"15"-15814,0 218 2018,0-230-3960,0-1 0,0 1 0,0-1 0,0 1 0,1-1 0,-1 1 0,1-1 0,0 0 0,0 1 0,0-1 0,0 0 0,0 1 0,0-1 0,1 0 0,2 4 0,2-4-7233,1-6 3878,2-8-739,1-8-3112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11845,'0'0'2756,"0"19"2484,0 234 3768,0-139-7758,1-88-2104,0-31-3665,2-45-3621,-3 4 710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 3410,'0'0'21625,"144"0"-19768,-88 0-896,-4-7-545,-11 0-416,-10 7-320,-16 0-1953,-10 0-2289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0 2545,'0'0'14193,"-13"24"-9382,-40 83-1402,49-98-3099,0 1-1,0 0 1,1 1 0,1-1-1,0 1 1,0-1 0,1 1-1,0-1 1,1 1 0,1 12-1,0 4 122,-1-22-395,0 0 1,1-1 0,0 1 0,0 0 0,0-1 0,0 1 0,1-1 0,0 0 0,0 1 0,0-1 0,0 0 0,1 0-1,0 0 1,-1 0 0,1-1 0,1 1 0,-1-1 0,7 6 0,6 2 22,1 0 0,-1 0 0,25 10 0,-1-1 15,2 3-20,-29-18-47,-1 2 0,1-1-1,-1 2 1,0 0 0,-1 0-1,0 1 1,0 0 0,15 18-1,-25-25 16,-1-1 1,1 0-1,0 1 0,-1-1 0,1 1 0,-1-1 0,1 1 0,-1 0 0,0-1 0,0 1 0,1-1 0,-1 1 0,0 0 0,0-1 0,-1 1 0,1 0 1,0-1-1,-1 1 0,1-1 0,0 1 0,-1-1 0,0 1 0,1-1 0,-1 1 0,0-1 0,0 0 0,-2 3 0,-28 30 649,12-18-326,-1-1 0,0 0-1,-29 14 1,39-23-331,-1-1 0,0 0 0,0-1 0,0-1 0,0 0-1,-1 0 1,1-1 0,-1 0 0,-13-1 0,3-4-2231,22 3 1804,-1-1 1,1 0-1,-1 1 1,0-1-1,1 0 1,0 0-1,-1 1 1,1-1-1,-1 0 1,1 0-1,0 0 1,0 0-1,0 0 1,-1 0-1,1 0 1,0 1-1,0-1 1,0 0-1,0 0 1,1-2-1,-1-16-8708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1 7764,'0'0'19961,"-46"139"-19753,46-105-208,0-13-673,0-7-2352,20-14-2641,6 0-6452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18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1 8500,'0'0'15223,"-3"2"-13924,-20 16-851,1 1 0,1 0 0,1 2-1,1 0 1,1 2 0,-25 38 0,41-58-440,1 0 0,-1 0 0,0 0 1,1-1-1,-1 2 0,1-1 0,0 0 0,0 0 1,0 0-1,0 0 0,1 1 0,0-1 0,-1 0 0,1 4 1,0-6-23,0-1 1,1 0-1,-1 1 0,0-1 1,0 1-1,0-1 1,1 1-1,-1-1 1,0 0-1,0 1 1,1-1-1,-1 0 0,0 1 1,1-1-1,-1 0 1,0 1-1,1-1 1,-1 0-1,1 0 1,-1 1-1,0-1 1,1 0-1,-1 0 0,1 0 1,-1 0-1,1 0 1,-1 1-1,1-1 1,-1 0-1,1 0 1,-1 0-1,1 0 1,21 0-198,-13-1 127,0 2-76,1-1 0,-1 0 0,1-1 0,-1 0 0,1 0 1,-1-1-1,0 0 0,0 0 0,0-1 0,0-1 0,0 0 0,0 0 0,-1 0 0,15-12 1,95-84-1669,-118 99 1831,1 0 0,0 1 0,-1-1-1,1 0 1,0 1 0,0-1 0,0 0 0,0 1 0,0-1-1,0 1 1,0-1 0,0 1 0,0 0 0,0-1 0,3 1 1950,-4 8-454,-6 143 473,6-148-2347,0 0 1,1 0 0,-1 0 0,0-1 0,1 1 0,-1 0 0,1 0 0,0-1-1,2 5 1,-3-6 59,1 0 0,-1-1 0,1 1 0,0 0 0,0 0 0,-1-1 0,1 1-1,0-1 1,0 1 0,0 0 0,0-1 0,0 0 0,0 1 0,-1-1 0,1 1 0,0-1-1,0 0 1,0 0 0,0 0 0,0 0 0,1 1 0,-1-1 0,0-1 0,0 1 0,0 0-1,0 0 1,0 0 0,0 0 0,0-1 0,0 1 0,0 0 0,1-2 0,22-9-8161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6307,'0'0'14447,"0"21"-11614,0 145 1430,0 60-2126,0-224-2372,13-8-15773,-12 5 15599,-1 1 0,1-1-1,0-1 1,14-22-9681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 9364,'0'0'16384,"10"16"-15112,73 119 310,-80-130-1520,0 1 0,0-1 1,0 1-1,0-1 0,-1 1 0,0 0 0,0 0 0,0 0 0,-1 0 0,0 0 0,0 1 0,-1-1 0,0 0 0,0 0 0,0 1 0,-1-1 0,0 0 0,0 0 0,0 0 0,-1 0 0,0 0 0,0 0 0,-6 11 0,-10 11 190,-2 1-1,0-2 0,-33 33 1,53-60-250,0 0 0,0 0 0,0 1 0,0-1 1,-1 0-1,1 0 0,0 0 0,0 0 0,0 1 0,0-1 0,0 0 1,0 0-1,0 0 0,0 1 0,0-1 0,0 0 0,0 0 0,0 0 1,0 0-1,0 1 0,0-1 0,0 0 0,1 0 0,-1 0 0,0 1 1,0-1-1,0 0 0,0 0 0,0 0 0,0 0 0,0 0 0,1 1 1,-1-1-1,0 0 0,0 0 0,0 0 0,0 0 0,0 0 0,1 0 1,-1 0-1,0 0 0,0 1 0,0-1 0,1 0 0,-1 0 0,0 0 1,0 0-1,0 0 0,0 0 0,1 0 0,-1 0 0,0 0 0,0 0 1,0 0-1,1 0 0,-1 0 0,0-1 0,0 1 0,0 0 0,1 0 1,26 1 96,-15-2-39,0 0 0,24-5 1,-14-2-178,0-1 0,37-21 0,7-11-3016,-38 19-1185,-6-6-4320,-6-5-4685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16071,'0'0'11302,"21"7"-10006,66 25-271,-82-29-970,0-1 0,0 1 0,0 0 1,-1 0-1,1 1 0,-1 0 1,0-1-1,0 1 0,-1 0 1,1 1-1,-1-1 0,1 1 0,-2 0 1,1-1-1,0 1 0,-1 0 1,0 1-1,0-1 0,0 0 0,-1 1 1,0-1-1,1 12 0,-1-9-17,-1 1-1,0 0 0,0 0 0,-1-1 0,-1 1 1,1 0-1,-1-1 0,-1 0 0,1 1 0,-1-1 1,-1 0-1,-5 10 0,-8 6 24,-1-2 0,0 0 0,-2-1-1,-27 23 1,47-44-79,-1 1-1,1-1 1,0 0-1,-1 1 1,1-1-1,0 1 1,-1-1-1,1 1 1,0-1-1,0 1 1,-1-1-1,1 1 1,0-1-1,0 1 1,0-1-1,0 1 1,0-1-1,0 1 1,0-1-1,0 1 1,0-1-1,0 1 1,0-1-1,0 1 1,0 0-1,0-1 1,0 1-1,0-1 1,1 1 0,-1-1-1,0 1 1,0-1-1,1 0 1,-1 1-1,0-1 1,1 1-1,-1-1 1,0 1-1,1-1 1,-1 0-1,1 1 1,-1-1-1,1 0 1,-1 0-1,1 1 1,-1-1-1,1 0 1,-1 0-1,1 0 1,-1 1-1,1-1 1,-1 0-1,2 0 1,35 12-38,-34-12 30,-2 1 27,12 1-9,-1 2 0,1 0 0,-1 0-1,1 1 1,18 11 0,-28-14 19,0-1 0,0 1-1,-1 0 1,1 1 0,-1-1 0,0 0 0,0 1 0,1 0 0,-2-1 0,1 1 0,0 0 0,0 0 0,-1 0 0,0 0 0,1 0 0,-1 0 0,-1 0 0,1 1-1,0-1 1,-1 0 0,1 0 0,-1 1 0,0-1 0,0 0 0,0 1 0,-1-1 0,1 0 0,-1 0 0,-2 6 0,2-3 25,-1-1 0,-1 0 1,1 0-1,-1 0 0,1 0 1,-2 0-1,1 0 1,0-1-1,-9 8 0,-42 32 415,8-8-283,46-36-176,0 0 0,0 0-1,0 0 1,0 0 0,0 0 0,0 0 0,0 1 0,0-1 0,0 0 0,0 0 0,0 0 0,0 0 0,0 0 0,0 0 0,0 0 0,-1 0 0,1 0 0,0 0 0,0 1 0,0-1 0,0 0 0,0 0-1,0 0 1,0 0 0,0 0 0,0 0 0,-1 0 0,1 0 0,0 0 0,0 0 0,0 0 0,0 0 0,0 0 0,0 0 0,0 0 0,-1 0 0,1 0 0,0 0 0,0 0 0,0 0 0,0 0-1,0 0 1,0 0 0,0 0 0,0 0 0,-1 0 0,1 0 0,0 0 0,0-1 0,0 1 0,0 0 0,0 0 0,0 0 0,0 0 0,0 0 0,0 0 0,0 0 0,0 0 0,0 0 0,-1-1 0,3-9-1453,9-15-4292,16-10-4327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93 0 8980,'0'0'20762,"-77"97"-20762,66-90-1473,6-7-3601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329 12 15575,'0'0'6763,"-26"-3"-3244,6 0-2987,12 1-419,-1 1 1,1 0-1,-1 0 1,1 0-1,-1 1 1,0 0-1,1 1 1,-1 0-1,1 0 1,-1 1-1,1 0 1,0 1-1,0-1 1,0 2-1,0-1 1,0 1-1,-9 6 1,0 3 164,0 1 1,1 0-1,-15 18 1,26-27-243,1 0 0,0 1 1,0-1-1,0 1 1,1 0-1,0 0 0,0 0 1,1 0-1,-1 0 0,1 1 1,1-1-1,-1 1 0,1-1 1,0 8-1,1-13-39,0 1-1,0-1 1,0 0 0,0 0-1,1 0 1,-1 1-1,1-1 1,-1 0 0,1 0-1,-1 0 1,1 0-1,-1 0 1,1 0 0,0 0-1,0 0 1,0 0-1,-1 0 1,1 0 0,0-1-1,0 1 1,0 0 0,0-1-1,0 1 1,0 0-1,1-1 1,-1 0 0,0 1-1,0-1 1,0 1-1,0-1 1,2 0 0,43 3-48,-38-3 63,10 0 3,9 1-13,0-2 0,-1 0-1,1-2 1,29-7 0,-32 3-65,-15 4-58,0 0 0,0 1 1,0 0-1,18-1 0,-26 12-57,-1 11 415,-2 0 0,0 0 1,-2 0-1,-8 29 0,-33 76 1097,9-28-842,-20 74-81,49-138-968,7-29-574,1-17-13,-1 11 1038,2-8-1275,-1 1-1,2 0 1,-1 0-1,1 0 1,7-12-1,9-15-7323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116 1 8772,'0'0'15882,"-11"30"-14457,-34 99 269,24-74-974,10-28-48,-11 41 1,20-59-568,0 1 1,1 0 0,1-1 0,-1 1-1,1-1 1,1 1 0,2 16-1,-2-24-97,0 1 1,0 0-1,0-1 0,1 1 0,-1 0 0,0-1 0,1 1 0,0-1 0,0 0 0,0 0 0,0 1 1,0-1-1,0-1 0,0 1 0,0 0 0,1 0 0,-1-1 0,1 1 0,-1-1 0,4 1 0,7 4 49,1-1 0,25 5 0,-32-8-29,62 10-246,0-3 1,1-4-1,88-2 1,-172-14-5551,-14-13-2118,-7-4-4528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328 1 8084,'0'0'14206,"-17"23"-11100,-1-1-2421,-94 133 2877,111-155-3544,-21 33 843,1 1 0,-29 65 0,43-80-747,-52 149 295,40-113-409,17-67-2061,2-20-4058,0 25 4204,0-38-10448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0 7411,'0'0'19777,"4"29"-18344,1 2-988,1 0-48,-1-1-1,-2 1 1,-2 0-1,-1 34 1,-18 60 739,1-2-575,11-75-553,3-39-277,2-30-449,1 11 333,0-5-1565,0-1 0,0 0 0,2 0-1,0 1 1,7-26 0,14-9-8255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210 1 4482,'0'0'14524,"-2"24"-11136,-48 306 3423,48-324-6736,-16 82 824,3 1 0,-6 139 0,22-124-891,-1-102-15,0-1 0,0 1 0,0-1 0,0 1 0,1-1 0,-1 1 0,0-1 0,1 1 0,-1-1-1,1 1 1,0-1 0,-1 0 0,1 1 0,0-1 0,0 0 0,0 0 0,0 0 0,0 1 0,0-1 0,0 0-1,0 0 1,1 0 0,-1-1 0,0 1 0,1 0 0,-1 0 0,0-1 0,1 1 0,-1-1 0,1 1 0,1 0-1,0-1-10,-1 0 0,1 0 0,0-1 0,-1 1-1,1 0 1,-1-1 0,1 0 0,-1 1-1,1-1 1,-1 0 0,1 0 0,-1 0 0,0-1-1,1 1 1,-1-1 0,0 1 0,4-4-1,5-7-42,-1-1 0,0 0 1,0 0-1,-2-1 0,1 0 0,-2-1 0,7-15 0,-6 10-61,-1 1 0,-1-1 0,-1-1 0,0 1 0,1-24 0,-5 40 140,-1 0 0,1 0 0,-1 0 0,0 0-1,0 0 1,-1 0 0,1 0 0,-1 0 0,-2-6 0,2 8 21,0 1 0,-1 0 1,1 0-1,0 0 1,-1 0-1,1 0 1,-1 0-1,1 0 1,-1 0-1,1 1 1,-1-1-1,1 1 0,-1-1 1,0 1-1,1-1 1,-1 1-1,0 0 1,1 0-1,-1 0 1,0 0-1,0 0 1,-2 1-1,-2-1 34,0 1-1,0 0 1,0 0 0,0 0 0,0 1-1,0 0 1,0 0 0,0 0-1,1 1 1,-1 0 0,-5 4-1,-9 7 66,-28 27 0,36-30-134,-1 0-1,0-1 1,0 0-1,-25 13 1,19-9-1393,16-10-2288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4930,'0'0'21626,"24"2"-20311,78 11-474,-95-12-804,0 0 1,0 1 0,0-1-1,0 1 1,-1 1-1,1 0 1,-1 0 0,0 0-1,0 0 1,0 1-1,0 0 1,-1 1 0,1-1-1,-1 1 1,0 0-1,-1 0 1,1 0 0,-1 1-1,0 0 1,0 0-1,-1 0 1,1 0-1,-1 0 1,-1 1 0,1-1-1,1 9 1,-3-5 79,1 0 0,-1 1 1,-1-1-1,0 0 0,0 1 1,-1-1-1,0 1 0,-1-1 1,0 0-1,-1 0 0,0 0 1,-1 0-1,1 0 0,-2-1 0,-7 12 1,1-3 34,-1-1 1,-1 0-1,-1-1 1,-23 23-1,1-9 2,-52 33 0,86-62-229,22-2-164,-1-1 146,0-1 1,0-1 0,0-1-1,32-12 1,23-6-69,-66 21 160,9-3-34,0 1 1,0 0-1,1 2 1,-1 0-1,0 1 1,30 1-1,-45 1 30,-1-1 0,1 1-1,0 0 1,-1 0-1,1 0 1,-1 0-1,0 0 1,1 0 0,-1 0-1,0 0 1,1 0-1,-1 0 1,0 1-1,0-1 1,0 1 0,0-1-1,0 1 1,-1-1-1,1 1 1,0-1 0,-1 1-1,1 0 1,-1-1-1,1 1 1,-1 0-1,0-1 1,0 1 0,0 3-1,1 8 87,-1 1-1,-2 22 1,1-24 32,-1-1-45,0-1-1,0 1 1,-1 0 0,-1-1 0,1 0 0,-2 0-1,1 0 1,-2 0 0,-8 13 0,-8 7 117,-33 37 0,51-63-178,-6 8-3,-1 0 0,-1-1 0,1 0 0,-18 12 0,24-18-25,4-4-161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19.2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0 5619,'0'0'16391,"-93"139"-14454,63-98-400,14-6-65,6 0-751,0-8-513,10 1-208,0 0-112,0-8-112,15-6-1617,16-7-2017,5-7-3569,0 0-4547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9108,'0'0'20826,"-5"48"-20106,5-20 16,0 0-399,0-14-289,0-7-48,10-7-9141,0 0-303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8324,'0'0'20607,"6"26"-18748,2 7-1405,0-6-103,-2 1 1,-1 0-1,2 52 1,-5-16-226,7 99-135,-7-141-240,-2-17 119,0 0 0,0 0 0,0-1 1,1 1-1,0 0 0,0 0 0,0 0 0,0-1 0,4 7 1,-5-11 31,0 0 0,0 0 1,0 1-1,0-1 0,0 0 1,1 0-1,-1 0 0,0 0 1,0 0-1,0 1 0,1-1 1,-1 0-1,0 0 1,0 0-1,1 0 0,-1 0 1,0 0-1,0 0 0,1 0 1,-1 0-1,0 0 0,0 0 1,0 0-1,1 0 0,-1 0 1,0 0-1,0 0 0,1 0 1,-1 0-1,0 0 0,0 0 1,1 0-1,-1 0 1,0-1-1,0 1 0,0 0 1,1 0-1,-1 0 0,0 0 1,0 0-1,0-1 0,0 1 1,1 0-1,-1 0 0,0 0 1,0-1-1,0 1 0,0 0 1,0 0-1,0 0 0,0-1 1,0 1-1,0 0 1,1 0-1,-1-1 0,0 1 1,0 0-1,0 0 0,0-1 1,0 1-1,0 0 0,-1-1 1,5-16-4025,-3-15-3170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8836,'0'0'3863,"24"0"310,151 0 1861,-170 0-5864,1 0-1,0 1 0,-1-1 1,1 1-1,-1 0 0,0 0 1,1 1-1,-1 0 0,0 0 1,0 0-1,0 0 0,0 1 1,0 0-1,0 0 0,-1 0 1,0 0-1,1 1 0,-1 0 1,0 0-1,-1 0 0,1 0 1,-1 1-1,0-1 0,0 1 1,0 0-1,-1 0 0,0 0 1,1 0-1,-2 0 0,1 1 1,1 6-1,-1-3-79,-1 0 1,0 1-1,0 0 1,0-1-1,-1 1 1,-1 0-1,0-1 1,0 1-1,-1-1 1,0 1-1,-1-1 1,0 0-1,0 0 1,-1 0-1,0 0 1,0-1-1,-1 1 1,0-1-1,-1 0 1,0-1-1,0 1 1,-1-1-1,0-1 1,-8 8-1,-58 35 230,73-49-299,-1 1-1,1-1 0,-1 0 0,1 0 0,-1 1 0,1-1 0,0 0 0,-1 1 0,1-1 0,-1 0 0,1 1 0,0-1 0,-1 0 0,1 1 0,0-1 0,0 1 0,-1-1 0,1 1 0,0-1 0,0 1 0,0-1 0,-1 1 1,1-1-1,0 1 0,0-1 0,0 1 0,0-1 0,0 1 0,0-1 0,0 1 0,0-1 0,0 1 0,15 10 123,26-1-262,-30-9-395,-1 0-1,1-1 1,0 0 0,-1-1-1,1 0 1,11-3 0,-5-1-1860,0 0 1,-1 0 0,17-10-1,27-12-9050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303 7 14359,'0'0'13750,"-24"-2"-11939,-10-1-1380,-39 1 0,68 3-394,0-1 1,-1 1-1,1 1 1,0-1-1,0 1 1,0-1-1,-1 1 0,2 1 1,-1-1-1,0 1 1,0 0-1,1 0 0,0 0 1,0 1-1,0-1 1,0 1-1,-5 5 0,0 1 21,2-3-4,-1 1 0,1 1 0,0-1-1,1 1 1,0 0 0,1 0 0,-1 1 0,2-1 0,-7 21-1,9-25-49,1 1-1,0-1 1,0 1-1,1-1 1,0 1-1,0 0 0,0-1 1,1 1-1,-1-1 1,1 1-1,1-1 1,-1 0-1,1 1 0,0-1 1,0 0-1,0 0 1,1 0-1,0 0 0,0-1 1,0 1-1,5 4 1,61 66 88,-35-40 79,54 72-1,-80-95-151,0 0 0,-1 0 0,0 1-1,-1 0 1,-1 0 0,0 1 0,-1 0 0,0-1-1,-1 1 1,2 26 0,-4-23-19,0-3 0,0 1 0,-1-1 0,-1 0 0,-3 20 0,3-31 0,0 1 0,1-1 0,-2 1 0,1-1 0,0 0 0,-1 1 0,0-1 0,1 0 0,-1 0 0,0 0 0,-1-1 0,1 1 0,0 0 0,-1-1 0,0 1 0,1-1 0,-1 0 0,0 0 0,0 0 0,0 0 0,-1-1 0,-5 3 0,-9 0 0,1-1 0,-1 0 0,0-2 0,1 0 0,-1-1 0,-19-2 0,-11 0 0,47 2 0,1-1 0,-1 1 0,0-1 0,1 0 0,-1 1 0,0-1 0,1 0 0,-1 1 0,1-1 0,-1 0 0,1 0 0,-1 0 0,1 1 0,0-1 0,-1 0 0,1 0 0,0 0 0,0 0 0,0 0 0,0 0 0,0 0 0,0 1 0,0-1 0,0 0 0,0 0 0,0 0 0,0-1 0,3-31 0,-3 32 0,2-10 0,1 1 0,0-1 0,1 1 0,0 0 0,0 1 0,1-1 0,0 1 0,7-10 0,-3 6 0,132-197 0,-23 39 0,-102 146-2681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8740,'0'0'17592,"0"90"-17064,5-62-352,-5-8-160,0 1-16,0-7-512,0-7-1121,0 0-2048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9076,'0'0'17606,"0"3"-15803,14 372 2450,-8-329-4227,5 81-31,-12-126-56,1-1-1,0 0 1,0 0 0,0 1-1,0-1 1,0 0 0,0 0-1,0 1 1,0-1 0,0 0-1,0 1 1,0-1 0,0 0-1,0 0 1,0 1 0,0-1-1,0 0 1,0 0 0,1 1-1,-1-1 1,0 0 0,0 0-1,0 1 1,0-1 0,0 0-1,1 0 1,-1 0 0,0 1-1,0-1 1,0 0 0,1 0-1,-1 0 1,0 0 0,0 0-1,1 1 1,-1-1 0,0 0-1,1 0 1,9-7-2694,6-15-1681,1-12-1457,2-6-2650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10549,'0'0'8257,"22"2"-5018,74 11-827,-90-12-2256,0 0 1,0 0 0,0 1 0,0 0 0,0 0 0,0 0-1,-1 1 1,1-1 0,-1 1 0,0 1 0,0-1 0,0 1-1,0 0 1,-1 0 0,1 0 0,-1 1 0,0 0 0,-1 0 0,1 0-1,-1 0 1,0 0 0,0 0 0,0 1 0,-1 0 0,0 0-1,0-1 1,0 1 0,-1 0 0,0 0 0,0 0 0,-1 1-1,1 9 1,-2 0 37,-1 0 0,0 0 0,-1 0-1,-1-1 1,0 1 0,-1-1 0,0 0 0,-2 0-1,0 0 1,-13 20 0,-91 124 508,110-157-833,9-4-285,-2 0 326,-1 0 1,1 0 0,0-1 0,-1 0-1,10-7 1,4-2-32,76-51-471,59-34-583,-138 88 1021,1 1 0,0 1 0,0 0 0,1 1 0,0 1 0,0 1 0,27-3 1,-41 7 145,-1 0 1,1-1 0,0 1-1,-1 1 1,1-1 0,0 0 0,-1 1-1,1 0 1,0 0 0,-1 0-1,1 0 1,-1 1 0,0-1-1,1 1 1,-1 0 0,0 0 0,0 0-1,0 0 1,0 1 0,2 2-1,1 2 145,-1 1 0,0-1-1,-1 1 1,0 1 0,0-1-1,3 11 1,-3-8 177,1 0 0,0 0 1,0-1-1,7 10 0,-11-19-311,-1 0 0,1 0-1,-1 0 1,1-1 0,-1 1 0,1 0-1,0 0 1,0-1 0,-1 1 0,1 0 0,0-1-1,0 1 1,0-1 0,0 1 0,0-1-1,0 1 1,0-1 0,0 0 0,-1 1 0,1-1-1,1 0 1,-1 0 0,0 0 0,0 0-1,0 0 1,0 0 0,0 0 0,0 0 0,0 0-1,0 0 1,0 0 0,0-1 0,0 1-1,0 0 1,0-1 0,-1 1 0,1-1-1,0 1 1,1-2 0,2-1-13,-1 0-1,1-1 0,-1 1 1,0-1-1,0 0 1,3-4-1,-5 5 22,12-16-106,-1 0-1,14-31 1,-23 42 95,0 0 1,-1 0 0,0 0-1,0-1 1,0 1-1,-1 0 1,-1-1 0,1 0-1,-3-14 1,2 21 19,0-1-1,-1 1 1,1 0-1,-1 0 1,0-1 0,1 1-1,-1 0 1,0 0-1,0 0 1,-1 0 0,1 0-1,0 0 1,-1 0-1,1 1 1,-1-1 0,1 0-1,-1 1 1,-2-2-1,0 0 59,0 1-1,0 0 0,-1 0 1,1 0-1,0 1 0,-1-1 1,1 1-1,-8-1 0,-6 0 110,0 1-1,0 1 1,-28 3-1,38-1-338,-1 0 1,1 0-1,0 1 0,0-1 0,0 2 1,0-1-1,0 1 0,1 0 0,0 1 1,0 0-1,0 0 0,0 1 1,1-1-1,0 1 0,-8 10 0,12-2-7558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0 656,'0'0'25996,"-16"104"-25804,16-83-176,0-7-16,0-7-160,0 7-560,0-7-1089,0 14-704,0-8-1121,0-6-1792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6467,'0'0'17757,"0"15"-15814,0 218 2018,0-230-3960,0-1 0,0 1 0,0-1 0,0 1 0,1-1 0,-1 1 0,1-1 0,0 0 0,0 1 0,0-1 0,0 0 0,0 1 0,0-1 0,1 0 0,2 4 0,2-4-7233,1-6 3878,2-8-739,1-8-3112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11845,'0'0'2756,"0"19"2484,0 234 3768,0-139-7758,1-88-2104,0-31-3665,2-45-3621,-3 4 710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19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0 381 8708,'0'0'13892,"29"-20"-12110,97-66-702,-95 63-810,-1 0-1,51-53 1,-61 56-217,-15 14 48,-1 1 0,1 0 0,-1-1 1,0 0-1,0 0 0,-1-1 0,0 1 0,0-1 0,0 1 0,1-9 0,-3 13-26,-1 0-1,1 0 0,-1 0 0,0 0 1,0 1-1,0-1 0,0 0 0,0 0 1,0 0-1,0 0 0,-1 0 0,1 0 1,-1 1-1,1-1 0,-1 0 0,0 0 1,0 1-1,1-1 0,-1 0 0,0 1 1,-1-1-1,1 1 0,0-1 0,0 1 1,-1 0-1,1-1 0,-1 1 0,1 0 1,-1 0-1,1 0 0,-1 0 0,0 0 1,1 0-1,-1 1 0,0-1 0,0 1 1,0-1-1,0 1 0,1-1 0,-5 1 1,-1-1-60,0 1 1,0 0 0,0 0-1,0 1 1,0 0-1,0 0 1,0 1 0,0-1-1,1 2 1,-1-1-1,0 1 1,1 0 0,0 0-1,0 0 1,0 1 0,0 0-1,0 1 1,1-1-1,0 1 1,0 0 0,-8 10-1,4-5 52,1 1-1,0 0 0,1 1 0,0 0 1,0 0-1,2 1 0,-1 0 0,2 0 1,0 0-1,-3 17 0,5-19 16,0 0 1,1 1-1,0-1 1,1 1-1,0-1 0,1 0 1,4 20-1,-4-26-62,1-1 0,0 1 0,0-1 0,0 1-1,0-1 1,1 0 0,0 0 0,0 0 0,0 0 0,0 0 0,1-1 0,-1 0-1,1 1 1,0-1 0,0 0 0,0-1 0,1 1 0,-1-1 0,9 3 0,3 1-91,1-1 1,0-1 0,0 0 0,1-1 0,-1-1 0,1-1-1,-1-1 1,1 0 0,22-4 0,-31 3-343,-1-1-1,1 0 1,-1-1-1,0 1 1,8-6 0,27-7-5396,-19 8-1720,-11 0-2206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 3410,'0'0'21625,"144"0"-19768,-88 0-896,-4-7-545,-11 0-416,-10 7-320,-16 0-1953,-10 0-2289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0 2545,'0'0'14193,"-13"24"-9382,-40 83-1402,49-98-3099,0 1-1,0 0 1,1 1 0,1-1-1,0 1 1,0-1 0,1 1-1,0-1 1,1 1 0,1 12-1,0 4 122,-1-22-395,0 0 1,1-1 0,0 1 0,0 0 0,0-1 0,0 1 0,1-1 0,0 0 0,0 1 0,0-1 0,0 0 0,1 0-1,0 0 1,-1 0 0,1-1 0,1 1 0,-1-1 0,7 6 0,6 2 22,1 0 0,-1 0 0,25 10 0,-1-1 15,2 3-20,-29-18-47,-1 2 0,1-1-1,-1 2 1,0 0 0,-1 0-1,0 1 1,0 0 0,15 18-1,-25-25 16,-1-1 1,1 0-1,0 1 0,-1-1 0,1 1 0,-1-1 0,1 1 0,-1 0 0,0-1 0,0 1 0,1-1 0,-1 1 0,0 0 0,0-1 0,-1 1 0,1 0 1,0-1-1,-1 1 0,1-1 0,0 1 0,-1-1 0,0 1 0,1-1 0,-1 1 0,0-1 0,0 0 0,-2 3 0,-28 30 649,12-18-326,-1-1 0,0 0-1,-29 14 1,39-23-331,-1-1 0,0 0 0,0-1 0,0-1 0,0 0-1,-1 0 1,1-1 0,-1 0 0,-13-1 0,3-4-2231,22 3 1804,-1-1 1,1 0-1,-1 1 1,0-1-1,1 0 1,0 0-1,-1 1 1,1-1-1,-1 0 1,1 0-1,0 0 1,0 0-1,0 0 1,-1 0-1,1 0 1,0 1-1,0-1 1,0 0-1,0 0 1,1-2-1,-1-16-8708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1 7764,'0'0'19961,"-46"139"-19753,46-105-208,0-13-673,0-7-2352,20-14-2641,6 0-6452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6307,'0'0'14447,"0"21"-11614,0 145 1430,0 60-2126,0-224-2372,13-8-15773,-12 5 15599,-1 1 0,1-1-1,0-1 1,14-22-9681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 9364,'0'0'16384,"10"16"-15112,73 119 310,-80-130-1520,0 1 0,0-1 1,0 1-1,0-1 0,-1 1 0,0 0 0,0 0 0,0 0 0,-1 0 0,0 0 0,0 1 0,-1-1 0,0 0 0,0 0 0,0 1 0,-1-1 0,0 0 0,0 0 0,0 0 0,-1 0 0,0 0 0,0 0 0,-6 11 0,-10 11 190,-2 1-1,0-2 0,-33 33 1,53-60-250,0 0 0,0 0 0,0 1 0,0-1 1,-1 0-1,1 0 0,0 0 0,0 0 0,0 1 0,0-1 0,0 0 1,0 0-1,0 0 0,0 1 0,0-1 0,0 0 0,0 0 0,0 0 1,0 0-1,0 1 0,0-1 0,0 0 0,1 0 0,-1 0 0,0 1 1,0-1-1,0 0 0,0 0 0,0 0 0,0 0 0,0 0 0,1 1 1,-1-1-1,0 0 0,0 0 0,0 0 0,0 0 0,0 0 0,1 0 1,-1 0-1,0 0 0,0 1 0,0-1 0,1 0 0,-1 0 0,0 0 1,0 0-1,0 0 0,0 0 0,1 0 0,-1 0 0,0 0 0,0 0 1,0 0-1,1 0 0,-1 0 0,0-1 0,0 1 0,0 0 0,1 0 1,26 1 96,-15-2-39,0 0 0,24-5 1,-14-2-178,0-1 0,37-21 0,7-11-3016,-38 19-1185,-6-6-4320,-6-5-4685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16071,'0'0'11302,"21"7"-10006,66 25-271,-82-29-970,0-1 0,0 1 0,0 0 1,-1 0-1,1 1 0,-1 0 1,0-1-1,0 1 0,-1 0 1,1 1-1,-1-1 0,1 1 0,-2 0 1,1-1-1,0 1 0,-1 0 1,0 1-1,0-1 0,0 0 0,-1 1 1,0-1-1,1 12 0,-1-9-17,-1 1-1,0 0 0,0 0 0,-1-1 0,-1 1 1,1 0-1,-1-1 0,-1 0 0,1 1 0,-1-1 1,-1 0-1,-5 10 0,-8 6 24,-1-2 0,0 0 0,-2-1-1,-27 23 1,47-44-79,-1 1-1,1-1 1,0 0-1,-1 1 1,1-1-1,0 1 1,-1-1-1,1 1 1,0-1-1,0 1 1,-1-1-1,1 1 1,0-1-1,0 1 1,0-1-1,0 1 1,0-1-1,0 1 1,0-1-1,0 1 1,0-1-1,0 1 1,0-1-1,0 1 1,0 0-1,0-1 1,0 1-1,0-1 1,1 1 0,-1-1-1,0 1 1,0-1-1,1 0 1,-1 1-1,0-1 1,1 1-1,-1-1 1,0 1-1,1-1 1,-1 0-1,1 1 1,-1-1-1,1 0 1,-1 0-1,1 1 1,-1-1-1,1 0 1,-1 0-1,1 0 1,-1 1-1,1-1 1,-1 0-1,2 0 1,35 12-38,-34-12 30,-2 1 27,12 1-9,-1 2 0,1 0 0,-1 0-1,1 1 1,18 11 0,-28-14 19,0-1 0,0 1-1,-1 0 1,1 1 0,-1-1 0,0 0 0,0 1 0,1 0 0,-2-1 0,1 1 0,0 0 0,0 0 0,-1 0 0,0 0 0,1 0 0,-1 0 0,-1 0 0,1 1-1,0-1 1,-1 0 0,1 0 0,-1 1 0,0-1 0,0 0 0,0 1 0,-1-1 0,1 0 0,-1 0 0,-2 6 0,2-3 25,-1-1 0,-1 0 1,1 0-1,-1 0 0,1 0 1,-2 0-1,1 0 1,0-1-1,-9 8 0,-42 32 415,8-8-283,46-36-176,0 0 0,0 0-1,0 0 1,0 0 0,0 0 0,0 0 0,0 1 0,0-1 0,0 0 0,0 0 0,0 0 0,0 0 0,0 0 0,0 0 0,0 0 0,-1 0 0,1 0 0,0 0 0,0 1 0,0-1 0,0 0 0,0 0-1,0 0 1,0 0 0,0 0 0,0 0 0,-1 0 0,1 0 0,0 0 0,0 0 0,0 0 0,0 0 0,0 0 0,0 0 0,0 0 0,-1 0 0,1 0 0,0 0 0,0 0 0,0 0 0,0 0-1,0 0 1,0 0 0,0 0 0,0 0 0,-1 0 0,1 0 0,0 0 0,0-1 0,0 1 0,0 0 0,0 0 0,0 0 0,0 0 0,0 0 0,0 0 0,0 0 0,0 0 0,0 0 0,-1-1 0,3-9-1453,9-15-4292,16-10-4327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93 0 8980,'0'0'20762,"-77"97"-20762,66-90-1473,6-7-3601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329 12 15575,'0'0'6763,"-26"-3"-3244,6 0-2987,12 1-419,-1 1 1,1 0-1,-1 0 1,1 0-1,-1 1 1,0 0-1,1 1 1,-1 0-1,1 0 1,-1 1-1,1 0 1,0 1-1,0-1 1,0 2-1,0-1 1,0 1-1,-9 6 1,0 3 164,0 1 1,1 0-1,-15 18 1,26-27-243,1 0 0,0 1 1,0-1-1,0 1 1,1 0-1,0 0 0,0 0 1,1 0-1,-1 0 0,1 1 1,1-1-1,-1 1 0,1-1 1,0 8-1,1-13-39,0 1-1,0-1 1,0 0 0,0 0-1,1 0 1,-1 1-1,1-1 1,-1 0 0,1 0-1,-1 0 1,1 0-1,-1 0 1,1 0 0,0 0-1,0 0 1,0 0-1,-1 0 1,1 0 0,0-1-1,0 1 1,0 0 0,0-1-1,0 1 1,0 0-1,1-1 1,-1 0 0,0 1-1,0-1 1,0 1-1,0-1 1,2 0 0,43 3-48,-38-3 63,10 0 3,9 1-13,0-2 0,-1 0-1,1-2 1,29-7 0,-32 3-65,-15 4-58,0 0 0,0 1 1,0 0-1,18-1 0,-26 12-57,-1 11 415,-2 0 0,0 0 1,-2 0-1,-8 29 0,-33 76 1097,9-28-842,-20 74-81,49-138-968,7-29-574,1-17-13,-1 11 1038,2-8-1275,-1 1-1,2 0 1,-1 0-1,1 0 1,7-12-1,9-15-7323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116 1 8772,'0'0'15882,"-11"30"-14457,-34 99 269,24-74-974,10-28-48,-11 41 1,20-59-568,0 1 1,1 0 0,1-1 0,-1 1-1,1-1 1,1 1 0,2 16-1,-2-24-97,0 1 1,0 0-1,0-1 0,1 1 0,-1 0 0,0-1 0,1 1 0,0-1 0,0 0 0,0 0 0,0 1 1,0-1-1,0-1 0,0 1 0,0 0 0,1 0 0,-1-1 0,1 1 0,-1-1 0,4 1 0,7 4 49,1-1 0,25 5 0,-32-8-29,62 10-246,0-3 1,1-4-1,88-2 1,-172-14-5551,-14-13-2118,-7-4-4528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45:30.9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328 1 8084,'0'0'14206,"-17"23"-11100,-1-1-2421,-94 133 2877,111-155-3544,-21 33 843,1 1 0,-29 65 0,43-80-747,-52 149 295,40-113-409,17-67-2061,2-20-4058,0 25 4204,0-38-10448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20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37 5811,'0'0'16196,"-12"14"-14184,-8 10-1197,1 2 1,1 0-1,-19 38 1,31-52-543,-1 0 1,2 1-1,0 0 1,0 1-1,2-1 1,-1 1-1,2-1 1,0 1 0,0 0-1,1 0 1,2 23-1,0-33-253,0-1 0,0 1 0,0-1 0,0 1 0,1-1 0,-1 0 0,1 1-1,0-1 1,0 0 0,0 0 0,0 0 0,1 0 0,-1-1 0,1 1 0,0-1 0,-1 1 0,1-1-1,0 0 1,1 0 0,-1-1 0,0 1 0,0 0 0,1-1 0,-1 0 0,1 0 0,4 1-1,9 1-15,0 0 0,0-1 0,0-1 0,20 0 0,-33-1-8,6-1-55,0 0 1,-1-1 0,1 0 0,0 0 0,-1-1-1,1 0 1,-1-1 0,0 0 0,0 0 0,-1-1 0,1 0-1,11-10 1,0 0-70,-2-2 1,0 0-1,29-36 0,-38 41 90,0 0-1,0 0 0,-1-1 0,-1-1 0,-1 1 0,0-1 1,0 0-1,-1-1 0,-1 1 0,-1-1 0,0 0 0,-1 0 1,0 0-1,-1 0 0,-1 0 0,0 0 0,-3-16 0,3 30 68,-1-1 1,1 1-1,-1-1 0,0 0 0,0 1 0,1 0 0,-1-1 0,0 1 0,0-1 1,0 1-1,-1 0 0,1 0 0,0 0 0,0 0 0,-1 0 0,1 0 0,0 0 1,-1 0-1,1 0 0,-1 0 0,1 1 0,-1-1 0,0 1 0,1-1 0,-1 1 1,1 0-1,-1-1 0,-2 1 0,-8-1 154,-1 0 0,-23 3-1,16-2-70,2 0-47,9-1-24,-1 1 0,1 0-1,-1 1 1,1-1-1,-1 2 1,1-1 0,0 1-1,0 1 1,0 0 0,-17 7-1,15-3 83,1-1 1,-1 2-1,1-1 0,-11 12 0,18-16-385,1 0 0,0 0-1,-1 0 1,1 0 0,0 1-1,1-1 1,-1 0-1,-1 5 1,2-6-501,1 1 0,-1-1 0,1 0 0,-1 1 0,1-1 0,0 1 0,0-1 0,0 1 0,1-1 0,-1 1 0,1-1 0,-1 1 0,2 3 0,2 1-6131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2:27.4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21 944,'0'0'3666,"-26"-21"-4322,42 21-1633,-6 7 1841,0 0-145,0-7-31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4:54.1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21 10981,'0'0'18665,"108"-13"-17929,-57 6-272,-5 7-320,-5 0-112,-5 0-32,-5 0-192,-5 0-320,-6 0-657,-4 0-1376,-6 0-3073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4:54.4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5827,'0'0'15876,"3"23"-12362,-1 1-2717,0-4-260,0 0-1,1 0 1,2-1 0,0 1 0,8 21 0,-3-14-20,11 27 7,25 108 1,-44-146-640,-3-30-912,0-58-3396,-2-4-4627,2 14-1790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4:54.6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1249,'165'35'14582,"-140"-35"-11236,11 0-385,5 0-1008,0 0-624,0 0-1009,-5 0-320,-5 0-176,-10 0-1665,-11 0-1441,-5 0-2272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4:54.8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35 784,'0'0'26124,"169"-7"-25195,-117 7-577,-1-7-352,-15 7-480,-5 0-1905,-16-7-2786,11-7-2752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4:56.7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56 187 3426,'0'-4'24387,"-10"331"-20303,10-294-3956,-1-6 16,4 35 0,-2-55-132,0 0 1,0 0-1,1 0 0,0 0 1,0-1-1,1 1 0,0-1 1,0 1-1,7 10 0,-5-14 4,-4-3 48,-1-114 62,-30-221-1,25 285-125,-2-11 0,4 53 0,1 3 0,-2 18 0,4 600 0,0-609 0,0 0 0,0 0 0,0-1 0,0 1 0,1 0 0,0 0 0,0-1 0,0 1 0,0-1 0,1 1 0,-1-1 0,1 1 0,3 4 0,0-6 0,-4-2 0,-1 0 0,0-1 0,1 1 0,-1 0 0,1 0 0,-1-1 0,0 1 0,1 0 0,-1-1 0,0 1 0,1 0 0,-1-1 0,0 1 0,0-1 0,0 1 0,1 0 0,-1-1 0,0 1 0,0-1 0,0 1 0,0-1 0,0 1 0,0-1 0,0 1 0,0 0 0,0-1 0,0 1 0,0-1 0,0 1 0,0-1 0,0 1 0,0-1 0,0 1 0,0-1 0,-1-1 0,2-122 0,-18-427 0,7 466 0,0 44 0,5 35 0,5 6 0,0 0 0,-1 0 0,1 0 0,0 0 0,-1 0 0,1 0 0,0 0 0,0 0 0,-1 0 0,1 0 0,0 0 0,-1 0 0,1 0 0,0 0 0,-1 0 0,1 0 0,0 0 0,0 0 0,-1 1 0,1-1 0,0 0 0,0 0 0,-1 0 0,1 1 0,0-1 0,0 0 0,-1 0 0,1 0 0,0 1 0,0-1 0,0 0 0,0 1 0,0-1 0,-1 0 0,1 0 0,0 1 0,0-1 0,0 0 0,0 1 0,0-1 0,0 0 0,0 1 0,-2 13 0,0 1 0,1-1 0,1 0 0,2 24 0,0 5 0,-1 23 0,3 0 0,3 0 0,3-1 0,2 0 0,4-1 0,25 67 0,-32-101 0,-8-24 0,1-1 0,0 1 0,0-1 0,0 1 0,0-1 0,4 5 0,-5-62 0,-5-29 0,-19-106 0,14 126 0,-22-102 0,31 159 0,0 3 0,0 0 0,0 0 0,0 0 0,0 0 0,0 0 0,0 1 0,-1-1 0,1 0 0,0 0 0,0 0 0,-1 0 0,1 1 0,-1-1 0,1 0 0,0 0 0,-1 0 0,0 1 0,1-1 0,-1 0 0,1 1 0,-1-1 0,0 1 0,-1-2 0,2 2 0,0 0 0,0 0 0,-1 0 0,1 0 0,0 0 0,0 0 0,0 0 0,0 0 0,-1 0 0,1 0 0,0 0 0,0 0 0,0 0 0,0 0 0,-1 0 0,1 0 0,0 1 0,0-1 0,0 0 0,0 0 0,0 0 0,0 0 0,-1 0 0,1 0 0,0 0 0,0 1 0,0-1 0,0 0 0,0 0 0,0 0 0,0 0 0,0 0 0,-1 1 0,1-1 0,0 0 0,0 0 0,0 0 0,0 0 0,0 0 0,0 1 0,0-1 0,0 0 0,0 0 0,0 0 0,0 0 0,0 1 0,0-1 0,0 0 0,1 0 0,-2 11 0,1-11 0,-10 172 0,6-33 0,3 99 0,2-233 0,-1 0 0,1 0 0,0 1 0,0-1 0,0 0 0,1 0 0,-1 0 0,1 0 0,0-1 0,1 1 0,-1 0 0,5 5 0,-3-9 0,-3-7 0,-1-11 0,-11-48-3478,-1 2-5108,11 13-3889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5:00.1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136 1 4290,'0'0'14916,"4"20"-13144,24 141 1096,14 67 812,-9-38-2153,-29-171-1309,-4-14-127,1 0-1,0 0 0,0 0 0,0 0 1,1 0-1,0-1 0,0 1 0,0 0 1,4 5 1520,-6-11-1600,0 0 1,0 0-1,0 0 1,0 0-1,0 0 1,-1 0-1,1 0 1,0 0-1,0 0 1,-1 0-1,1 0 1,0 0-1,-1 0 1,1 0-1,-1 1 1,1-1-1,-1 0 1,0 0-1,1 0 1,-1 1-1,0-1 1,0 0-1,-1 0 1,-24-17-45,11 9 48,10 5-7,-40-30-33,1-2 0,-51-55 1,84 82 40,-2-4 345,13 13-359,0-1 0,0 1 1,1 0-1,-1-1 0,0 1 1,0-1-1,0 1 0,0 0 0,0-1 1,0 1-1,1 0 0,-1-1 0,0 1 1,0 0-1,0-1 0,1 1 0,-1 0 1,0 0-1,1-1 0,-1 1 1,0 0-1,1 0 0,-1-1 0,0 1 1,1 0-1,-1 0 0,0 0 0,1 0 1,-1 0-1,0 0 0,1-1 1,-1 1-1,0 0 0,1 0 0,-1 0 1,1 0-1,-1 0 0,0 0 0,1 0 1,-1 1-1,1-1 0,-1 0 0,283-40-74,-224 30 90,-37 6 5,44-3 0,-64 7 162,-2 3 1,-5 10-178,0-1 0,-1 0 1,0-1-1,0 1 0,-12 14 0,-2 5-14,11-18 6,1 1 0,1 1 0,0-1 0,1 1 0,0 0 0,1 1 0,1-1 0,1 1 0,0 0 0,1 0 0,0 24 0,2-39 0,0-1 0,0 0 0,0 0 0,0 0 0,0 0 0,0 1 0,-1-1 0,1 0 0,0 0 0,0 0 0,0 0 0,0 1 0,0-1 0,-1 0 0,1 0 0,0 0 0,0 0 0,0 0 0,0 0 0,-1 1 0,1-1 0,0 0 0,0 0 0,0 0 0,-1 0 0,1 0 0,0 0 0,0 0 0,0 0 0,-1 0 0,1 0 0,0 0 0,0 0 0,-1 0 0,1 0 0,0 0 0,0 0 0,0 0 0,-1 0 0,1-1 0,0 1 0,0 0 0,0 0 0,0 0 0,-1 0 0,1 0 0,0 0 0,0 0 0,0-1 0,0 1 0,0 0 0,-1 0 0,1 0 0,0 0 0,0-1 0,0 1 0,-15-12 0,12 9 0,-56-34 0,-29-21 0,71 45 0,3 3 0,1 0 0,0-1 0,0 0 0,-20-26 0,29 31 0,2 0 0,2 6-81,0 0 0,-1 0 0,1 0 0,0 0-1,0 0 1,-1 0 0,1 1 0,0-1 0,0 0 0,-1 0 0,1 0 0,0 0-1,0 1 1,0-1 0,0 0 0,-1 0 0,1 1 0,0-1 0,0 0 0,0 0 0,0 0-1,0 1 1,0-1 0,0 0 0,-1 1 0,1-1 0,0 0 0,0 0 0,0 1-1,0-1 1,0 0 0,0 0 0,0 1 0,0-1 0,1 0 0,-1 1 0,-2 17-6050,-7 3-152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33.6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0 5090,'0'0'13289,"-3"24"-10858,-19 285 4780,20-259-6628,2-1 1,3 1-1,1-1 0,3 0 1,20 76-1,-15-94-543,-9-26-458,-1 1 1,0 0 0,0 0 0,0 1-1,0-1 1,0 9 0,7-70-7926,-3 9-205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33.9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 2753,'0'0'7542,"0"23"-2024,-2 13-3642,1-8-172,0-1 1,6 44-1,-3-62-1190,-1-1-1,1 0 1,0 0-1,1 0 1,4 10-1,-5-14-400,0 0 0,0-1-1,0 1 1,0-1 0,1 1 0,-1-1 0,1 0-1,0 0 1,0 0 0,0 0 0,7 4-1,-8-6-120,-1-1-1,0 1 0,1 0 0,-1-1 0,1 0 0,-1 1 0,1-1 0,-1 0 0,1 0 0,0 0 0,-1 0 0,1 0 0,-1 0 0,1-1 0,-1 1 0,1 0 1,-1-1-1,1 1 0,-1-1 0,0 1 0,1-1 0,-1 0 0,0 0 0,3-1 0,25-27-456,-28 28 446,109-155-2587,-106 149 2457,-4 6 139,1 0 0,-1 0 0,0 0 0,1 0 1,-1 1-1,1-1 0,-1 0 0,1 0 0,-1 1 0,1-1 0,0 0 0,-1 1 0,1-1 0,0 1 0,-1-1 0,1 1 1,0-1-1,0 1 0,0-1 0,-1 1 0,1 0 0,0-1 0,1 1 0,2 11 933,6 37 300,-7-29-702,1-1 0,0 1 0,1-2 0,1 1 0,1 0 1,0-1-1,15 24 0,-22-40-586,1-1 0,-1 1 0,0-1 0,1 1-1,-1-1 1,0 1 0,1-1 0,-1 0 0,0 1 0,1-1 0,-1 1 0,1-1-1,-1 0 1,1 1 0,-1-1 0,1 0 0,-1 1 0,1-1 0,-1 0 0,1 0-1,-1 0 1,1 0 0,-1 1 0,1-1 0,0 0 0,-1 0 0,1 0 0,-1 0-1,1 0 1,-1 0 0,2-1 0,10-13-6975,-2-5-1105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34.7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96 46 4434,'0'0'21557,"-2"-9"-19327,0 4-1913,-6-21 529,7 26-825,1-1 0,-1 1 0,1-1 0,0 1 0,-1 0 0,1-1 0,-1 1 0,0-1 0,1 1 0,-1 0 0,1-1 0,-1 1-1,1 0 1,-1 0 0,0 0 0,1-1 0,-1 1 0,0 0 0,1 0 0,-1 0 0,0 0 0,1 0 0,-1 0 0,1 0 0,-1 0 0,0 0 0,1 1 0,-1-1 0,0 0 0,1 0 0,-1 0 0,1 1 0,-1-1 0,0 0 0,1 1 0,-1-1 0,1 0 0,-1 1 0,1-1 0,-1 1 0,1 0 0,-6 3 23,1 0 0,0 1 0,0 0 0,0 0 0,0 0 0,1 1 0,0-1 0,0 1 0,-3 8 0,5-10-48,1 0-1,-1 0 1,1 0 0,0 0-1,0 0 1,0 0 0,1 0-1,0 1 1,0-1 0,0 0 0,0 0-1,0 0 1,1 1 0,0-1-1,0 0 1,0 0 0,2 5-1,2 2-4,1-2-1,0 1 0,1-1 0,10 12 1,20 30 44,-28-35-29,0 0 1,-1 1-1,-1 0 0,-1 0 1,0 1-1,-2-1 0,0 1 0,0 0 1,-2 1-1,1 19 0,-3-36-5,0 4 11,0 0 1,0 0 0,-1 0-1,1 1 1,-1-1 0,-3 7-1,4-11-3,-1 0 1,0-1-1,-1 1 0,1 0 0,0-1 1,0 1-1,-1-1 0,1 1 0,-1-1 1,1 0-1,-1 1 0,0-1 0,1 0 1,-1 0-1,0 0 0,0 0 0,0-1 0,0 1 1,0 0-1,-3 0 0,-20 7-127,-9 2-709,11-7-4556,41-3-5385,-14 0 10395,7-1 715,1-1 0,0 0 0,-1 0 0,1-1 0,-1 0-1,0-1 1,0-1 0,16-8 0,81-54 3184,-97 59-3259,17-10 564,45-42 0,-65 53-671,-1 0 1,0-1 0,-1 1-1,1-2 1,-2 1-1,1-1 1,-1 0-1,0 0 1,-1 0-1,4-12 1,-5-20 1838,-4 28-79,-20 24-511,5 11-1200,0 0 1,1 1-1,-22 48 0,34-65-122,-1 1 0,1 0 0,1 0 0,-1 0 0,1 0 0,0 0 0,1 1 0,0-1 0,0 1 0,1-1 0,0 14 0,1-19-85,0 0 0,0-1 0,0 1 0,0 0 0,0 0 0,0-1 0,1 1 0,-1 0 0,0-1 0,1 1 1,-1-1-1,1 0 0,0 0 0,0 1 0,-1-1 0,1 0 0,0-1 0,0 1 0,0 0 0,0 0 0,0-1 1,0 1-1,0-1 0,0 0 0,0 1 0,4-1 0,12 2 2,35-1 0,-44-1-15,3 1-148,-1-1-1,1 0 1,-1-1-1,0-1 1,0 0 0,0 0-1,0-1 1,0 0 0,0-1-1,-1-1 1,1 1 0,-1-2-1,0 1 1,15-13-1,-11 7-422,-11 8 470,0 0 0,0 0-1,0 0 1,0 1-1,1-1 1,-1 1 0,1 0-1,0 0 1,-1 0-1,1 1 1,0-1 0,0 1-1,7-2 1,-10 4 107,0-1-1,0 1 1,0 0 0,0-1 0,0 1 0,0 0-1,0-1 1,0 1 0,0 0 0,0 0 0,0 0-1,0 0 1,-1 0 0,1 0 0,0 0 0,-1 0-1,1 0 1,-1 0 0,1 1 0,0 1 0,12 34 644,-9-25-219,3 8 217,1 0-1,1-1 1,22 36 0,-30-54-633,0-1-1,1 1 0,-1-1 0,0 1 0,0-1 0,0 1 1,0-1-1,1 0 0,-1 0 0,0 0 0,0 1 1,1-1-1,-1 0 0,0-1 0,0 1 0,1 0 0,-1 0 1,0 0-1,0-1 0,0 1 0,1-1 0,-1 1 1,0-1-1,0 1 0,2-2 0,4-6 79,1 0 0,-1-1 0,-1 1 0,0-1-1,10-20 1,5-5 62,6-4-102,-13 19-134,0-1-1,-2 0 0,0-1 0,12-29 1,-11 19-1651,3-13-5353,-10 22-1564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20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1 10885,'0'0'6446,"-12"24"-3957,1 0-1973,-63 136 2532,62-133-2376,2 0 1,0 1-1,2 1 0,1-1 1,2 1-1,0 0 0,0 36 1,5-64-700,0 0 0,1 0 1,-1 1-1,0-1 1,0 0-1,0 0 1,1 0-1,-1 0 0,1 0 1,-1 0-1,1 0 1,-1 0-1,1 0 1,-1 0-1,1 0 0,0 0 1,0 0-1,-1 0 1,1 0-1,0-1 1,0 1-1,0 0 0,0-1 1,0 1-1,2 0 1,0 1-241,0-1-1,1 0 1,-1 0 0,1-1 0,-1 1 0,1-1 0,-1 1 0,7-1 0,-2-1-930,0 0 0,-1 0 1,1 0-1,-1-1 0,1 0 1,-1 0-1,1-1 0,7-3 0,20-20-8161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35.1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7059,'0'0'15143,"123"34"-13462,-56-34 272,4 0-721,1 0-447,5 0-465,-10 0-320,-16 0-48,-20 0-576,-21 0-2034,-30-13-12260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35.3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1 5683,'0'0'10052,"-41"173"-5602,41-118-1921,0 8-128,0-22-832,0-6-576,10-7-721,6-8-224,-11-13-48,5-7-656,-5 0-1329,5 0-5155,1-21 1666,-1-13-3042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35.5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9412,'0'0'14151,"149"14"-12647,-103-14-351,-10 7-609,0 0-432,-16-1-112,-4-6-48,-1 0-864,-4 0-913,-6 0-1601,0 0-1600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35.9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18 8772,'0'0'11704,"-3"21"-9628,-7 64-740,9-83-1304,1 0 0,-1-1 0,1 1 0,0 0 0,0 0-1,0-1 1,0 1 0,0 0 0,0 0 0,0-1 0,0 1 0,1 0 0,-1-1-1,1 1 1,-1 0 0,1-1 0,0 1 0,0-1 0,-1 1 0,1-1-1,0 1 1,2 1 0,-1-2-342,-1-1 0,1 1-1,-1-1 1,1 1 0,0-1 0,-1 0-1,1 0 1,0 0 0,-1 0 0,1 0-1,0 0 1,-1 0 0,1-1-1,2 0 1,10 0-3201,43-2-1051,-1-1 3585,55-3 3805,-100 7-2662,-5 0 202,-1 0 0,0 0 0,0 0 0,0-1 0,0 1-1,10-4 1,-13 3-188,0 0-1,-1 0 1,1 0 0,0 0-1,-1-1 1,1 1-1,-1-1 1,1 1-1,-1-1 1,0 1 0,1-1-1,-1 0 1,0 0-1,0 0 1,0 1-1,-1-1 1,1 0 0,0 0-1,-1 0 1,1-4-1,2-6 852,-2-1-1,0 1 1,0-21-1,-1 21-115,-1 11-805,1-1-1,-1 1 0,0 0 1,1-1-1,-1 1 1,0 0-1,0 0 0,0-1 1,0 1-1,0 0 1,0 0-1,0 0 1,0 0-1,0 0 0,-1 0 1,1 1-1,0-1 1,-1 0-1,1 1 0,0-1 1,-1 0-1,1 1 1,-1 0-1,1-1 0,-1 1 1,1 0-1,-1 0 1,1 0-1,-2 0 0,-1-1-56,1 1 0,-1 0-1,0-1 1,1 1 0,-1 1 0,1-1-1,-1 0 1,0 1 0,1 0-1,-1 0 1,1 0 0,-4 2-1,5-1-49,0 0 0,0 0 0,0 0 0,1 0 0,-1 1 0,1-1 0,-1 1 0,1-1 0,0 1 0,0-1 0,0 1 0,0 0 0,1-1 0,-1 1 0,1 0 0,-1 4 0,0 52-155,1-44 0,-1-12-108,1 0-1,0 0 1,0 0 0,1 0 0,-1 0 0,0 0-1,1 0 1,0 0 0,-1-1 0,1 1-1,2 4 1,-1-6 5,-1 0-1,1 0 1,-1 0 0,1 0-1,-1 0 1,1 0-1,-1 0 1,1-1 0,0 1-1,-1 0 1,1-1 0,0 0-1,0 1 1,-1-1-1,1 0 1,0 0 0,0 0-1,0 0 1,2-1 0,32 1-4654,4 0-4845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36.3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 8196,'0'0'15719,"2"10"-14577,-1-4-958,-1-3-152,0-1 0,1 0-1,-1 0 1,0 0 0,1 1-1,-1-1 1,1 0 0,0 0-1,0 0 1,-1 0-1,1 0 1,1 0 0,-1 0-1,0 0 1,0 0 0,1-1-1,-1 1 1,1 0 0,-1-1-1,1 1 1,0-1 0,0 0-1,0 0 1,0 1-1,0-1 1,0 0 0,0-1-1,0 1 1,2 1 0,11-2 22,-1 0 0,0 0 0,0-1 0,0-1 0,0 0-1,0-1 1,0-1 0,0 0 0,-1-1 0,0 0 0,0-1 0,24-15 0,-28 16-53,0 0 0,1 1-1,-1 0 1,1 1-1,0 0 1,17-2-1,-23 4 13,0 1 0,0-1-1,0 1 1,0 0-1,1 1 1,-1-1-1,0 1 1,0-1 0,0 1-1,0 1 1,0-1-1,0 0 1,0 1-1,-1 0 1,1 0-1,0 0 1,-1 0 0,5 5-1,4 4 409,-1 1 1,-1 1-1,10 15 0,18 23 871,-35-48-1248,-3-2-36,1 0 0,0 0 0,0 0 0,-1 0 1,1-1-1,0 1 0,0 0 0,0 0 1,0-1-1,0 1 0,0-1 0,0 1 0,0-1 1,0 1-1,1-1 0,-1 0 0,0 1 0,0-1 1,0 0-1,0 0 0,1 0 0,-1 0 0,1 0 1,-1 0-242,-1-15-7178,0-5-1035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43.3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4978,'0'0'5472,"0"24"-3386,0 495 9210,0-515-11214,0 4 221,0 0-1,0 0 0,1 0 1,0 0-1,3 9 1,-4-16-254,1 0 0,-1 0 1,0 0-1,1 0 0,-1 0 1,1 0-1,-1 0 0,1 0 1,0 0-1,-1 0 0,1 0 1,0 0-1,0 0 0,0 0 1,0-1-1,0 1 0,-1 0 1,1-1-1,0 1 0,1-1 1,-1 1-1,0-1 0,0 1 1,0-1-1,0 0 0,0 1 1,0-1-1,0 0 0,1 0 1,-1 0-1,0 0 0,0 0 1,0 0-1,0 0 0,0-1 1,1 1-1,-1 0 0,0-1 1,0 1-1,0 0 0,0-1 1,0 1-1,0-1 0,2-1 1,5-3 105,0 0 0,0-1 0,0 0 1,-1 0-1,0-1 0,0 0 0,10-13 0,39-61 727,-48 68-775,32-53 46,-2-1 0,-4-2-1,34-98 1,-39 104-103,-17 40 1,-11 16-40,-1 6-64,0 22-20839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43.8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1 250 8564,'0'0'7088,"29"-23"-4721,95-77-1022,-105 86-897,-1-1 1,0 0-1,-1-2 1,0 0 0,22-30-1,-38 45 894,-15 21 827,-87 125-1970,86-119-67,0 0 0,2 1 0,1 1 0,-10 29 0,13-4 567,11-28-315,-2-23-377,0 0 0,0-1 0,0 1 1,1-1-1,-1 1 0,0-1 0,0 1 0,1-1 0,-1 1 0,0-1 0,1 1 1,-1-1-1,0 0 0,1 1 0,-1-1 0,1 1 0,-1-1 0,1 0 1,-1 0-1,1 1 0,-1-1 0,1 0 0,-1 0 0,1 1 0,-1-1 0,1 0 1,0 0-1,-1 0 0,1 0 0,15 1-1,-1-2-1,1 1 1,-1-2-1,0 0 1,1-1 0,-1 0-1,0-1 1,-1-1-1,24-11 1,-17 5-144,46-23-581,-63 32 592,0 0 0,1 0 1,0 1-1,-1 0 0,1 0 0,0 0 1,0 1-1,-1-1 0,1 1 0,0 0 0,0 1 1,6 0-1,-9 0 125,0 1-1,0-1 1,0 1 0,0-1 0,0 1-1,0 0 1,-1 0 0,1 0-1,0 0 1,-1 0 0,1 0 0,-1 0-1,0 0 1,0 1 0,0-1 0,0 1-1,0-1 1,0 0 0,0 4-1,-1-3 190,1 0 0,1 0 0,-1 0 0,0 0 0,1 0 0,-1 0 0,1 0 0,0 0 0,0 0 0,0-1 0,4 4 0,-5-6-167,0 1-1,-1-1 0,1 0 0,0 1 1,0-1-1,0 0 0,0 0 0,0 0 1,0 0-1,0 0 0,0 0 0,0 0 1,0 0-1,0 0 0,0 0 1,0 0-1,0-1 0,0 1 0,0 0 1,0-1-1,0 1 0,0-1 0,-1 1 1,1-1-1,1 0 0,19-18 153,85-103 567,-24 12-2159,-77 105 551,-1-1-1,0 0 0,0 0 0,0 0 1,-1 0-1,4-9 0,0-12-5154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49.4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295 199 3282,'0'0'7942,"0"-23"-5320,-3-74-631,2 92-1802,1 1 0,-1-1 0,0 0 0,-1 1 0,1-1 0,-1 1 1,0-1-1,0 1 0,0 0 0,-5-6 0,6 8-73,-1 0 0,0 0 0,0 0 0,0 0-1,0 1 1,0-1 0,0 1 0,0-1 0,0 1 0,-1 0 0,1 0-1,-1 0 1,1 0 0,-5-1 0,3 2-29,0 0 1,1 0-1,-1 0 1,0 0-1,0 1 0,0-1 1,0 1-1,1 0 0,-1 0 1,0 0-1,1 1 1,-1-1-1,0 1 0,1 0 1,0 0-1,0 0 0,-1 1 1,1-1-1,1 1 0,-6 5 1,-14 20 104,2 1-1,2 1 1,0 1 0,2 0-1,2 1 1,-19 59 0,30-83-92,-7 35 757,9-42-840,1 0 0,0 0-1,0-1 1,0 1 0,0 0 0,0 0 0,0-1 0,0 1 0,0 0 0,0 0 0,0 0 0,1-1 0,-1 1 0,0 0-1,0 0 1,1-1 0,-1 1 0,0 0 0,1-1 0,-1 1 0,1 0 0,-1-1 0,1 1 0,-1-1 0,1 1 0,0-1-1,-1 1 1,1-1 0,-1 1 0,1-1 0,0 0 0,0 1 0,-1-1 0,1 0 0,0 1 0,-1-1 0,1 0 0,0 0-1,0 0 1,0 0 0,1 0 0,9 0 71,-5 1-44,1-1 0,-1 0 0,0 0-1,0-1 1,1 0 0,-1 0 0,0 0 0,0-1-1,0 0 1,0 0 0,10-5 0,55-44 273,-71 51-318,0 0-1,0 0 0,0 0 0,1-1 1,-1 1-1,0 0 0,0 0 1,0 0-1,1 0 0,-1 0 0,0 0 1,0-1-1,0 1 0,1 0 1,-1 0-1,0 0 0,0 0 0,1 0 1,-1 0-1,0 0 0,0 0 1,1 0-1,-1 0 0,0 0 0,0 0 1,1 0-1,-1 0 0,0 0 1,0 1-1,0-1 0,1 0 0,-1 0 1,0 0-1,0 0 0,1 1 1,2 11-151,-2 115-96,-1-65 501,-3-4 37,-2 0-1,-3-1 1,-2 0-1,-3 0 1,-36 99-1,43-140-229,-1 0-1,-15 24 1,8-22 7,12-24-1002,2 6 565,0-16-1405,0 1 1,2 0-1,-1-1 1,2 1-1,0 0 1,5-15-1,16-31-4964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49.6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1 9780,'0'0'6660,"-10"124"-4067,5-41-320,-6 0-208,1-6-561,5-15-751,5-13-705,0-22-48,0-6-400,0-14-2258,5-7-2128,10 0-1185,6-21-383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50.0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1 306 3922,'0'0'12312,"25"-19"-9607,-3 4-2186,13-9 58,-1-2 0,-2-1 1,32-33-1,-47 42-245,26-32-55,-40 46-213,-1 1-1,0-1 1,0 0 0,0 0 0,0-1 0,0 1-1,-1 0 1,0 0 0,0-1 0,0 1-1,0-9 1,-1 13-22,0-1 0,0 1 0,0-1 0,0 1 0,0 0 0,0-1 0,0 1 0,-1 0 0,1-1 0,0 1-1,0 0 1,0-1 0,0 1 0,-1 0 0,1-1 0,0 1 0,0 0 0,-1 0 0,1-1 0,0 1 0,0 0 0,-1 0 0,1 0-1,0-1 1,-1 1 0,1 0 0,0 0 0,-1 0 0,1 0 0,0 0 0,-1 0 0,1 0 0,-1-1 0,1 1 0,0 0 0,-1 0-1,1 0 1,0 0 0,-1 1 0,-16 2 650,10 0-595,0 0-1,1 1 1,0-1-1,-1 1 1,2 0-1,-1 1 0,0 0 1,1 0-1,-9 10 1,-38 57 89,47-65-147,-10 15 260,-20 43-1,30-56-130,2 1 1,-1-1-1,1 1 0,1 0 0,0 0 0,0 0 0,0 18 0,2-27-164,0 1 0,1-1 0,-1 1 0,0-1 0,1 0 0,-1 1 0,1-1 0,-1 0 0,1 0 0,0 0 0,-1 1 0,1-1 0,0 0 0,0 0 0,0 0 0,0 0 0,0 0 0,0 0 0,0 0 0,0-1 0,0 1 0,0 0-1,0 0 1,1-1 0,-1 1 0,0-1 0,0 1 0,1-1 0,-1 0 0,1 1 0,-1-1 0,3 0 0,7 1-24,0 0 1,0-1-1,14-1 1,-5 0-44,-7 1-355,0-2 1,0 1-1,0-2 0,0 0 1,-1 0-1,1-1 1,-1-1-1,0 0 1,0 0-1,0-1 0,-1-1 1,19-14-1,-7 3-2451,-1-1-1,-1-2 0,-1 0 0,29-40 1,-39 50 2546,-5 11 1767,-3 21 1600,-2-16-3053,0 13 1113,-2 0-1,0 0 0,-1 0 1,-1 0-1,-1-1 0,0 1 1,-1-1-1,-12 22 0,18-38-1100,0 0 0,0 0 0,-1 0-1,1 0 1,0 0 0,-1-1 0,1 1 0,0 0-1,-1 0 1,1 0 0,-1 0 0,0-1 0,1 1-1,-1 0 1,0 0 0,1-1 0,-1 1 0,0 0 0,-1 0-1,1-20-2957,2 0 1089,-1-27-4353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21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78 8516,'0'0'14727,"8"-3"-14767,47-24 86,-23 11 162,35-13-1,-66 29-211,-1-1 1,1 1-1,-1 0 0,1 0 0,0 0 1,-1-1-1,1 1 0,0 0 0,-1 0 0,1 0 1,-1 0-1,1 0 0,0 0 0,-1 0 1,1 0-1,0 0 0,-1 0 0,1 1 0,-1-1 1,1 0-1,0 0 0,-1 0 0,1 1 1,-1-1-1,1 0 0,-1 1 0,1-1 0,-1 1 1,1-1-1,-1 0 0,1 1 0,-1-1 1,1 1-1,-1-1 0,0 1 0,1 0 0,-1-1 1,0 1-1,0-1 0,1 1 0,-1-1 1,0 1-1,0 0 0,0-1 0,0 1 0,0 0 1,0-1-1,0 1 0,0 0 0,0 0 0,1 5 21,4 16 599,-1-1-1,-2 1 0,0 0 1,-1 1-1,-4 35 1,2 0 424,0-41-738,0-13-247,1 0 0,-1 1 0,1-1 0,1 0 0,-1 0 0,0 0 0,3 7 0,-3-11-94,0 1 0,0-1 0,0 0-1,0 1 1,0-1 0,0 1 0,1-1 0,-1 0 0,0 1 0,0-1 0,0 1 0,1-1 0,-1 0 0,0 1 0,1-1 0,-1 0 0,0 0 0,1 1 0,-1-1 0,0 0 0,1 0 0,-1 1 0,0-1 0,1 0 0,-1 0 0,1 0 0,-1 0 0,1 0 0,-1 0 0,0 0 0,1 1 0,12-10-3115,6-20-5311,-5 2-955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50.2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2961,'0'0'19001,"128"21"-19001,-77-21-160,-5 0-1905,6 0-3025,-11 0-4819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50.7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160 230 9444,'0'0'4007,"-17"27"-186,-60 94-1132,64-101-1980,2 1-1,0 0 1,-8 26-1,16-39-579,1 1-1,0 0 0,0 0 0,1 0 1,0 0-1,1 0 0,0 0 0,1 13 1,0-20-139,-1-1 0,1 0 0,0 0 1,-1 0-1,1 0 0,0 0 0,0 0 0,0 0 1,0 0-1,0 0 0,0 0 0,0 0 1,0 0-1,0-1 0,0 1 0,0-1 1,1 1-1,-1-1 0,0 1 0,0-1 0,1 1 1,-1-1-1,0 0 0,1 0 0,-1 0 1,0 0-1,0 0 0,1 0 0,-1 0 0,3-1 1,43-5-137,-37 3 121,0-1 0,0 0 0,0-1 0,-1 0 0,1 0 0,-1-1 0,-1 0-1,14-12 1,4-8-379,29-35-1,-24 24-988,-3-1-1,40-68 0,-55 84 570,-2-1 1,-1-1-1,-1 0 1,0 0-1,-2-1 1,6-42-1,-3 12 910,-10 52 2875,0 6-1552,0 12-800,-2 0 1,0 0 0,0 0-1,-2-1 1,-4 16 0,-33 73 1834,14-36-863,14-35-1083,2 1 1,1 0-1,1 1 0,2 0 0,2 0 0,-2 42 0,7-75-567,1-1-44,1-1 1,0 0-1,-1 1 0,1-1 1,0 0-1,-1 0 0,1 0 1,-1 0-1,0 0 0,1 0 1,-1 0-1,0-1 0,0 1 1,0 0-1,1-1 0,0-1 1,6-7-209,48-48-294,-36 36 313,0 1 0,35-27 0,-52 46 255,0 0 0,0 0-1,0 0 1,1 0 0,-1 1-1,1-1 1,-1 1 0,7-1-1,-9 1 35,0 1-1,0 0 0,1 0 1,-1 0-1,0 0 0,0 0 0,0 0 1,0 0-1,0 1 0,1-1 1,-1 0-1,0 1 0,0-1 1,0 1-1,0-1 0,0 1 1,0-1-1,0 1 0,0 0 1,0-1-1,0 1 0,-1 0 1,1 0-1,0 0 0,0 0 1,-1-1-1,1 1 0,0 0 0,-1 0 1,1 0-1,-1 1 0,1 1 1,6 24 642,-2 0 0,0 0-1,-2 1 1,-1 0 0,-3 51 0,1-38-160,0-41-468,0 1 1,0-1 0,0 1-1,0-1 1,0 0-1,0 1 1,1-1 0,-1 0-1,0 1 1,0-1 0,1 0-1,-1 1 1,0-1-1,0 0 1,1 1 0,-1-1-1,0 0 1,1 0 0,-1 0-1,0 1 1,1-1-1,-1 0 1,0 0 0,1 0-1,-1 0 1,0 0 0,1 1-1,0-1 1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1:03.6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 2753,'0'0'18478,"1"-3"-17117,0 1-1320,-1 1 158,1 0 1,-1 0-1,0 0 0,1 0 1,-1 1-1,1-1 0,-1 0 1,1 0-1,0 1 0,-1-1 1,1 0-1,0 1 0,-1-1 1,1 0-1,0 1 0,0-1 1,-1 1-1,1-1 0,0 1 1,0 0-1,0-1 0,0 1 1,0 0-1,0 0 0,0 0 1,-1-1-1,1 1 0,0 0 1,1 0-1,-1 0 559,0 1-663,-1-1 0,1 0 0,-1 0 1,1 1-1,-1-1 0,0 0 0,1 1 1,-1-1-1,1 0 0,-1 1 0,0-1 1,1 1-1,-1-1 0,0 1 0,1-1 0,-1 1 1,0-1-1,0 1 0,0-1 0,1 1 1,-1-1-1,0 1 0,0-1 0,0 1 1,0-1-1,0 1 0,0 0 0,0 0 0,2 21 81,1 30-84,3-1 0,1 1-1,3-1 1,20 61 0,-25-90-92,-3-14 0,-1 0 0,1-1 0,1 1 0,5 12 0,-8-21-282,-1 0 0,1-1 0,0 1 0,0-1 0,-1 1 0,1-1 0,0 1 0,0 0 0,0-1 0,0 1 0,1-1 0,0-2 1,-1-1-1814,6-42-9110,-1 19 4143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1:04.2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7203,'0'0'11563,"1"21"-9952,3 284 4331,-4-234-5538,10 232 1808,-6-269-2030,1 0-1,2-1 1,1 0-1,2 0 1,1-1-1,28 56 1,-34-78-223,1 0 0,0-1-1,1 0 1,0 0 0,14 13 0,-18-19 19,1 0-1,0 0 1,0 0 0,0 0-1,0-1 1,0 1 0,1-1-1,-1 0 1,1-1 0,0 1 0,-1-1-1,1 0 1,0 0 0,9 1-1,-13-3 10,0 1-1,1 0 0,-1 0 0,0 0 1,0-1-1,0 1 0,0-1 1,0 1-1,0-1 0,0 1 0,0-1 1,0 0-1,0 1 0,0-1 1,0 0-1,0 0 0,0 0 0,-1 1 1,1-1-1,0 0 0,-1 0 1,1 0-1,0-2 0,11-27-104,-9 20 72,5-19-61,-1 0-1,-2 0 1,0-1 0,-2 0 0,-1-50 0,-2 78 128,0 0 0,-1 0 0,1 1 0,0-1 1,-1 1-1,1-1 0,-1 0 0,1 1 0,-1-1 1,0 1-1,0-1 0,1 1 0,-1-1 0,0 1 0,0 0 1,-1-1-1,1 1 0,0 0 0,0 0 0,0 0 1,-1 0-1,1 0 0,-1 0 0,1 0 0,-1 0 0,1 1 1,-1-1-1,1 1 0,-1-1 0,0 1 0,-2-1 1,-7-1 219,0 1 0,0 0 0,-22 2 0,16-1 72,14 1-281,-1-1-1,1 1 1,0 0 0,1 0-1,-1 0 1,0 1-1,0-1 1,0 1 0,1 0-1,-1 0 1,1-1-1,-1 2 1,1-1 0,0 0-1,0 0 1,0 1-1,0-1 1,-3 6 0,-32 57 18,33-56-52,2-6-85,0 1-142,0 0-1,1 0 0,-1-1 0,1 1 0,-1 0 0,1 0 0,1 0 0,-1 1 0,0 3 0,27-41-24442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1:04.8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6195,'0'0'17485,"15"0"-16439,52 1-251,-62-1-709,0 0-1,-1 0 1,1 1-1,0-1 1,0 1-1,0 0 1,-1 1-1,1-1 1,-1 1-1,1 0 1,-1 0-1,1 0 1,-1 1-1,0-1 1,0 1-1,0 0 1,-1 0-1,1 1 1,-1-1-1,0 1 1,1-1-1,-2 1 1,1 0-1,0 0 1,3 9-1,-2 1 276,0 0 1,-1 0-1,-1 0 0,0 0 0,-1 0 0,-2 26 0,1-25-40,0-6-239,-1 1 1,0-1-1,-1 1 1,1-1-1,-2 0 1,0 1-1,0-1 1,0 0-1,-1-1 1,-1 1-1,1-1 1,-1 0-1,-10 13 1,14-20-62,19-1-1147,138-14 1124,-156 39 533,0 18-230,-2 1 1,-2-1-1,-10 51 0,-21 44 89,34-137-480,1-1 0,0 1 0,0-1 0,0 1 0,-1-1 0,1 1 1,0-1-1,-1 1 0,1-1 0,0 1 0,-1-1 0,1 0 0,-1 1 0,1-1 0,-1 1 0,1-1 0,-1 0 0,1 0 0,-1 1 1,1-1-1,-1 0 0,1 0 0,-1 0 0,1 1 0,-1-1 0,1 0 0,-1 0 0,0 0 0,1 0 0,-1 0 0,1 0 0,-1 0 1,1 0-1,-1 0 0,0-1 0,1 1 0,-1 0 0,1 0 0,-1 0 0,1-1 0,-1 1 0,1 0 0,-1 0 0,0-2 0,-21-12-9178,-7-11-3669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1:05.7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12 208,'0'-12'26834,"0"333"-22363,1-308-4395,0 1-1,1-1 1,0 0-1,1 0 1,9 25 0,-7-29-100,-2-12-1503,-1-17-3381,-2-7-2152,0-6-4921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1:06.3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28 960,'0'0'18948,"11"-7"-10053,-11-14-30335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1:06.7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6371,'0'0'11760,"1"24"-9724,51 416 5108,-46-397-6674,31 167 1014,-30-179-1359,2-1-1,1 0 1,1-1 0,25 46-1,-30-63-109,1-1-1,0-1 1,1 1-1,0-1 1,12 10-1,-16-16-30,0-1 0,0 0 1,1 0-1,-1 0 0,1 0 0,-1-1 1,1 0-1,0 0 0,0 0 0,0-1 1,0 0-1,0 0 0,0 0 0,1 0 1,5-1-1,-10 0 3,0 0-1,0 0 1,-1 0 0,1-1-1,0 1 1,-1 0 0,1-1-1,0 1 1,-1 0-1,1-1 1,0 1 0,-1-1-1,1 1 1,-1-1 0,1 1-1,-1-1 1,1 0 0,-1 1-1,0-1 1,1 0 0,-1 1-1,0-1 1,1 0 0,-1 1-1,1-3 1,4-20-18,-4 18-5,3-30 11,0 1 1,-3-1-1,-4-57 0,2 75 15,1 9 18,-1 0 0,0 0 0,-1 0 0,1 1 1,-1-1-1,-1 0 0,0 1 0,0-1 0,-7-12 0,8 18 67,0-1 0,0 0-1,0 1 1,0-1 0,0 1 0,-1 0-1,1 0 1,-1 0 0,0 0 0,1 0 0,-1 0-1,0 1 1,0-1 0,0 1 0,0 0-1,0 0 1,-1 0 0,1 0 0,0 1-1,0-1 1,-1 1 0,1 0 0,0 0-1,-1 0 1,1 0 0,-5 2 0,5-2-27,1 1 1,-1 0 0,1 0 0,-1 0 0,1 0-1,-1 1 1,1-1 0,0 1 0,0-1-1,0 1 1,0 0 0,0 0 0,-3 3-1,-22 33 117,17-22-100,-2 4-48,0 0-1,1 1 1,-9 25 0,19-39-687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1:07.4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4194,'0'0'20279,"12"-1"-18660,-4 1-1394,0-1 1,0 1 0,0 0-1,1 1 1,-1 0-1,0 0 1,0 1-1,0 0 1,0 0-1,-1 1 1,1 0-1,11 6 1,-12-4-125,-1 0 1,1 0 0,-1 0-1,0 1 1,-1 0-1,1 0 1,-1 0-1,0 1 1,-1-1-1,0 1 1,0 1-1,0-1 1,-1 0 0,0 1-1,0 0 1,-1-1-1,3 16 1,-2 7 219,0-1 0,-2 1 0,-5 44 0,3-53-184,1-14-101,0 1 0,-1 0 0,0 0 0,-1-1-1,0 1 1,0-1 0,0 1 0,-1-1 0,0 0-1,-1 0 1,-5 9 0,8-15-31,5-15-517,-1 11 499,1-1 0,-1 1 0,1 0 0,0 0 1,0 0-1,1 1 0,-1 0 0,0-1 0,8-1 0,45-13 54,-50 16-38,0 0 0,0 0 0,-1 1 0,12 1 0,5 0 131,-22-1-127,-1 0-1,1 0 0,0 0 0,0 0 0,0 0 0,0 1 0,0-1 1,-1 0-1,1 1 0,0-1 0,0 1 0,-1-1 0,1 1 1,0-1-1,0 1 0,-1-1 0,1 1 0,-1 0 0,1-1 0,-1 1 1,1 0-1,0 1 0,8 25 116,-5 34 68,-4-57-171,0 17-1,0 6-14,0 1 0,-2-1 0,-1 0-1,-8 36 1,6-41-4,2-9 0,0 0 0,-1-1 0,0 1 0,0-1 0,-2 0 0,-9 17 0,3-4-22,12-24-1,0 0 1,0-1-1,0 1 0,0 0 0,0-1 0,0 1 0,0 0 0,-1-1 0,1 1 1,0 0-1,-1-1 0,1 1 0,0 0 0,-1-1 0,1 1 0,-1-1 0,1 1 1,-1-1-1,1 1 0,-1-1 0,1 1 0,-1-1 0,1 0 0,-1 1 0,0-1 1,1 0-1,-1 1 0,0-1 0,1 0 0,-1 0 0,0 1 0,1-1 0,-1 0 1,0 0-1,1 0 0,-1 0 0,0 0 0,0 0 0,1 0 0,-1 0 0,0-1 1,1 1-1,-1 0 0,-1-1 0,-22-7-3624,-6-10-4941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1:26.6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1 6307,'0'0'17717,"-1"12"-16513,-5 65-282,-8 166 1634,14-198-2363,-2-21-73,2 0 1,0 0-1,2 1 1,1-1-1,1 0 0,10 33 1,-13-54-223,0-1 0,1 1 0,-1-1 0,1 1 0,0-1 0,0 0 0,0 0 0,0 0 0,0 0 1,0 0-1,1 0 0,-1 0 0,1-1 0,-1 1 0,1-1 0,0 0 0,-1 0 0,1 0 0,0 0 1,0 0-1,0-1 0,-1 1 0,1-1 0,0 0 0,0 0 0,0 0 0,5 0 0,0-1-360,0 0 0,0 0 0,0 0 0,0-1 0,0 0 0,0-1 0,0 0 0,11-6 0,61-40-7643,-42 15 1372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21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0 11333,'0'0'13654,"19"14"-11647,57 44-713,-72-56-1184,-1 0 0,0 0 1,1 1-1,-1-1 0,-1 1 1,1 0-1,0 0 1,-1 0-1,1 0 0,-1 0 1,0 0-1,0 1 0,0-1 1,0 1-1,-1-1 1,2 6-1,1 3 33,-1 1-59,-1 0 1,0 0-1,-1 0 0,0 0 0,-1 0 0,0 1 1,-1-1-1,-5 23 0,-4 3 260,-2 1-1,-2-2 1,-35 70 0,5-12-17,19-42-327,-57 94 0,74-131-1205,8-15 895,-1-1 1,1 0-1,-1 0 0,1 1 0,-1-1 0,1 0 0,-1 0 1,1 0-1,-1 1 0,0-1 0,0 0 0,0 0 1,0 0-1,0 0 0,0-1 0,0 1 0,0 0 0,0 0 1,0 0-1,0-1 0,0 1 0,0-1 0,-1 1 0,1-1 1,0 1-1,0-1 0,-1 0 0,1 0 0,0 1 1,-1-1-1,1 0 0,0 0 0,-3-1 0,-6 1-10345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1:27.1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393 1 7331,'0'0'10242,"-23"10"-8513,6-2-1395,-2-1-24,1 2-1,0 0 0,1 1 1,0 0-1,1 2 1,-30 25-1,29-21-11,-85 88 1807,89-89-1877,1 1 1,0 0-1,1 0 0,0 1 0,-8 21 0,18-38-256,1 1-1,0-1 1,-1 1-1,1-1 1,-1 1-1,1-1 1,0 1-1,0 0 0,-1-1 1,1 1-1,0 0 1,0-1-1,0 1 1,-1-1-1,1 1 1,0 0-1,0 0 0,0-1 1,0 1-1,0 0 1,0-1-1,1 1 1,-1 0-1,0-1 1,0 1-1,0-1 1,1 1-1,-1 0 0,0-1 1,1 2-1,0-3 8,1 1-1,-1 0 0,0 0 0,0-1 0,1 1 1,-1 0-1,0-1 0,0 1 0,0-1 1,0 0-1,0 1 0,0-1 0,2-1 0,40-35-104,-42 36 111,18-19-562,0-2 1,28-43-1,17-21-2074,-36 57 1745,19-25 1241,-38 53 6128,6 8-4518,20 16-3205,-22-14 1999,42 32-26,-2 2 0,-2 2 0,74 84 0,-120-123-634,1-1 1,0 0 0,0 0-1,8 5 1,-13-9-140,1 0-1,0 0 1,0 0-1,0 0 1,0-1-1,0 1 1,0 0-1,0-1 1,4 1-1,-5-1-78,0 0 0,0 0 0,-1-1 0,1 1-1,0 0 1,0 0 0,-1 0 0,1-1 0,0 1-1,0 0 1,-1-1 0,1 1 0,0-1 0,-1 1-1,1-1 1,0 1 0,-1-1 0,1 1 0,-1-1 0,1 1-1,-1-1 1,1 0 0,-1 1 0,0-1 0,1 0-1,-1-1 1,10-23-6170,0-8-4035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1:28.0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12742,'0'0'11573,"93"0"-10981,-47 0-351,-5 0-225,-10 0-16,-11 0-769,-15 0-1472,-5 14-1809,0 0-2273,-10 6-2465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1:28.2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8084,'67'76'3970,"-72"-48"-49,-5 13-1616,-1 15-224,11 6-400,-5 0-416,5-6-497,0-15-624,0 1-144,0-21-384,5-7-1137,6-14-832,-1 0-912,0-7-1698,-5-21-783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1:28.5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5250,'0'0'7278,"3"20"-4498,23 228 5112,-25-243-7803,-1-1-1,0 1 1,1 0-1,0 0 1,0-1-1,0 1 1,1-1-1,0 1 1,3 7 0,-4-12-100,0 1 1,-1 0-1,1 0 1,0 0 0,0-1-1,-1 1 1,1 0-1,0-1 1,0 1-1,0 0 1,0-1 0,0 0-1,0 1 1,0-1-1,0 1 1,0-1 0,0 0-1,0 0 1,1 1-1,1-2-35,-1 1-1,0 0 1,1-1-1,-1 1 0,0-1 1,0 0-1,1 1 1,-1-1-1,0 0 1,0 0-1,0-1 1,3-1-1,18-15-303,0-1 0,33-36 0,22-19 106,-59 57 252,-17 14 20,1 0 0,0 0 0,0 0 0,1 0 0,-1 1 0,0-1 0,1 1 0,0 0 0,-1 0 0,1 0 0,0 0 0,0 1 0,7-2 0,-10 8 743,28 149 4018,-24-121-5813,-4-10-7607,-1-16 625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1:29.3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219 1 2081,'0'0'22608,"-15"4"-21549,9-2-962,-4 1 30,0 0 0,1 1 0,-1 0 0,1 0 1,0 1-1,0 0 0,0 1 0,1 0 0,-12 11 0,8-6 75,0 1-1,2 1 1,-1-1-1,2 2 1,0-1-1,-9 18 1,16-26-203,0 0 0,0 0 1,0 0-1,1 0 0,-1 0 1,1 0-1,1 0 1,-1 0-1,1 0 0,0 1 1,0-1-1,0 0 1,1 0-1,0 0 0,0 1 1,0-1-1,0 0 0,1 0 1,0 0-1,0-1 1,0 1-1,1 0 0,5 7 1,24 27-16,-23-30 24,0 1 1,-1 1-1,0 0 0,-1 0 1,0 0-1,7 19 0,-13-29-22,-1 0 1,1 0-1,-1 0 0,0 1 0,1-1 0,-1 0 0,0 0 0,0 0 0,0 0 0,0 1 0,0-1 0,0 0 0,0 0 0,-1 0 0,1 1 0,0-1 1,-1 0-1,1 0 0,0 0 0,-1 0 0,0 0 0,1 0 0,-1 0 0,1 0 0,-1 0 0,0 0 0,0 0 0,0 0 0,0-1 0,1 1 0,-1 0 0,0 0 1,0-1-1,0 1 0,-1-1 0,1 1 0,0-1 0,-2 1 0,-5 2-674,-1-1 0,-1 1 0,1-2 0,-12 2 0,-8 1-6923,29-4 7273,0 0 169,0 0 0,-1 0 0,1 0 0,0 0 1,0 0-1,0 0 0,0 0 0,0 0 0,-1 0 0,1 0 0,0 0 0,0 0 0,0 0 1,0 0-1,0 0 0,-1 0 0,1 0 0,0 0 0,10 8-6817,1-8 8019,-1-1 0,1-1 0,-1 0 0,0 0 1,1-1-1,-1 0 0,0-1 0,0 0 0,12-8 0,11-7 249,38-32 0,-42 30-619,-17 12-535,14-9 158,0-1 0,-2-1 0,0-1 0,31-37 0,-81 99 2820,-66 116-1767,91-157-1337,1 0 0,0 0 0,0 1 1,-1-1-1,1 0 0,0 1 0,-1-1 0,1 0 0,0 1 1,0-1-1,0 0 0,-1 1 0,1-1 0,0 0 0,0 1 1,0-1-1,0 0 0,0 1 0,0-1 0,0 1 0,0-1 1,0 0-1,0 1 0,0-1 0,0 0 0,0 1 0,0-1 0,0 1 1,0-1-1,0 0 0,0 1 0,1-1 0,-1 0 0,0 1 1,0-1-1,0 0 0,1 1 0,-1-1 0,0 0 0,0 1 1,1-1-1,-1 0 0,0 0 0,1 1 0,-1-1 0,0 0 1,1 0-1,-1 0 0,0 0 0,1 1 0,-1-1 0,0 0 1,1 0-1,-1 0 0,1 0 0,-1 0 0,0 0 0,1 0 1,0 0-1,22-5-132,-8-2 89,-1-1 0,0-1 0,0-1 0,12-10 0,22-16-408,-46 35 435,4-3-150,1-1-1,0 1 1,-1 0 0,1 1 0,1 0-1,-1 0 1,0 0 0,1 1 0,14-3 0,-21 6 159,-1-1 0,1 0 0,0 0 1,-1 1-1,1-1 0,-1 1 1,1-1-1,-1 1 0,1-1 1,0 1-1,-1-1 0,0 1 0,1-1 1,-1 1-1,1-1 0,-1 1 1,0 0-1,1-1 0,-1 1 1,0 0-1,0-1 0,1 1 0,-1 0 1,0 0-1,0-1 0,0 1 1,0 0-1,0 1 0,2 29 480,-2-22-179,0 2 29,0-1-2,0 1-1,1-1 1,0 0 0,1 0-1,0 0 1,1 0 0,0-1-1,0 1 1,6 10-1,-9-19-318,1 0-1,0 0 0,0 0 1,0 0-1,0-1 0,0 1 1,0 0-1,0-1 0,0 1 1,0-1-1,0 1 0,1-1 1,-1 1-1,0-1 0,0 0 1,0 0-1,0 0 1,1 1-1,-1-1 0,0 0 1,0 0-1,1-1 0,-1 1 1,0 0-1,0 0 0,0-1 1,1 1-1,-1 0 0,2-2 1,30-17 69,-9 3 119,-16 11-217,0 0-1,0-1 0,-1 0 0,1 0 0,10-13 0,14-3-2655,24-27-5005,-21 9-433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1:29.5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7716,'0'0'14358,"128"27"-13638,-71-27-191,-6 0-337,-10 0-192,-10 0-1025,-11 0-1776,-9 0-2401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1:29.7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0 11813,'0'0'7364,"-41"146"-5203,36-98-528,5 1-369,0-15-704,0 1-528,0-7-32,0-8-480,0 1-1521,0-14-2305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1:29.9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12214,'0'0'9908,"128"69"-9636,-82-62-272,-10 0-32,0 0-2113,-5-7-3185,-16 0-4723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1:30.1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0 3618,'0'0'14246,"-25"132"-13750,25-118-496,5 0-144,10-7-1392,6-7-1586,-1 0-463,1 0-497,-1 0-1025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1:30.3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139 16 992,'0'0'15437,"5"-2"-13225,15-8-91,-14 8-70,-15 2 1259,-15 0-2607,21 0-365,-8 0-97,6-1-210,1 1-1,-1 0 0,0 0 0,1 0 0,-1 0 0,1 1 0,-1 0 0,1 0 0,-1 0 0,1 0 0,0 1 0,-1 0 0,1 0 1,0 0-1,0 0 0,-6 5 0,7-5-82,0 1-1,-1-1 1,1 1 0,0 0 0,1 0 0,-1 0 0,1 0 0,-1 1-1,1-1 1,0 1 0,0-1 0,0 1 0,1 0 0,-1 0 0,1-1-1,0 1 1,0 0 0,0 0 0,1 0 0,-1 1 0,1 6 0,0-11-44,1 1 1,-1-1 0,0 1 0,0-1 0,0 1-1,1-1 1,-1 0 0,0 1 0,1-1-1,-1 0 1,0 1 0,1-1 0,-1 0 0,1 1-1,-1-1 1,0 0 0,1 0 0,-1 1 0,1-1-1,-1 0 1,1 0 0,-1 0 0,0 0-1,1 0 1,-1 0 0,1 0 0,-1 1 0,1-1-1,-1 0 1,2-1 0,20 1-2849,-16 0 1364,20 0-4908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24.8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459 40 11013,'0'0'16578,"-23"-7"-15564,-77-21-142,94 27-806,0 0-1,0 0 0,-1 0 0,1 1 0,0 0 0,-1 0 0,1 1 0,0-1 0,0 1 0,0 1 0,-1-1 0,-9 5 0,5-1 11,1 1 1,0 0 0,1 1 0,-15 11 0,6-3 38,1-2-39,1 0 0,0 2 1,1 0-1,1 0 0,0 1 0,1 1 0,-13 22 1,21-31-66,1 1 0,0-1 0,1 1 0,-1 0 0,1-1 0,1 1 1,0 1-1,0-1 0,1 0 0,0 0 0,1 1 0,0-1 0,0 0 1,1 1-1,0-1 0,1 0 0,0 0 0,0 0 0,4 9 0,4 2-11,0 0-1,1-2 0,22 29 1,-20-29 14,0 1 0,0 0 0,14 35 0,-17-27 107,-1-1 0,-1 2 0,-2-1 1,0 1-1,-2 0 0,0 36 0,-4-63-138,0 0 0,0 0 0,-1-1-1,1 1 1,-1 0 0,1 0 0,-1 0-1,1 0 1,-1 0 0,1 0 0,-1-1-1,0 1 1,1 0 0,-1-1 0,0 1-1,0 0 1,0-1 0,1 1 0,-1-1-1,0 1 1,-1 0 0,-19 7-353,17-7 225,1 0 1,0 0 0,0-1-1,0 1 1,0-1 0,0 0-1,0 0 1,-1 0-1,1 0 1,0-1 0,0 1-1,0-1 1,0 1 0,0-1-1,-5-2 1,6 1-209,0 1 1,0-1-1,1 1 1,-1-1-1,0 0 1,0 0-1,1 0 0,-1 0 1,1 0-1,0 0 1,0 0-1,-1 0 0,1-1 1,1 1-1,-1 0 1,0-1-1,0 1 1,1-1-1,0 1 0,-1-5 1,-1-45-8071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1:30.7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11253,'0'0'9290,"0"21"-7332,0 66-331,0-84-1540,0 0 1,0 1-1,0-1 0,0 0 0,1 1 0,-1-1 0,1 0 0,0 1 0,0-1 0,0 0 0,0 0 0,1 0 1,-1 0-1,1 0 0,0 0 0,3 3 0,-4-5-75,1 1 0,0-1 0,-1 0 1,1 0-1,0 0 0,0 0 0,0 0 0,0-1 0,0 1 1,0 0-1,0-1 0,0 0 0,0 1 0,0-1 0,0 0 1,1 0-1,-1 0 0,3-1 0,5-1-36,-1-1 0,1 0 0,-1 0 1,0-1-1,-1 0 0,1 0 0,13-10 0,130-88-1035,-151 102 1134,-1 1-1,0-1 1,1 0 0,-1 0-1,1 1 1,-1-1 0,0 0 0,1 1-1,-1-1 1,0 0 0,1 1-1,-1-1 1,0 0 0,1 1-1,-1-1 1,0 1 0,0-1 0,0 1-1,1-1 1,-1 0 0,0 1-1,0-1 1,0 1 0,0-1 0,0 1-1,0-1 1,0 1 0,0-1-1,0 1 1,0-1 0,0 1-1,0-1 1,0 1 0,0-1 0,-1 1-1,2 29 540,-1-26-305,0 22 477,0 0-1,2 0 1,1 0-1,12 48 0,12 42-147,-27-116-637,0 0-1,0 0 1,0 0-1,0 0 1,1-1 0,-1 1-1,0 0 1,0 0-1,0 0 1,0 0-1,0 0 1,1 0 0,-1 0-1,0 0 1,0 0-1,0 0 1,0 0 0,1 0-1,-1 0 1,0 0-1,0 0 1,0 0 0,0 0-1,0 0 1,1 0-1,-1 0 1,0 0 0,0 0-1,0 0 1,0 0-1,1 0 1,-1 0-1,0 0 1,0 0 0,0 1-1,0-1 1,0 0-1,0 0 1,0 0 0,1 0-1,-1 0 1,0 0-1,0 1 1,0-1 0,0 0-1,0 0 1,0 0-1,0 0 1,0 0-1,0 1 1,0-1 0,0 0-1,0 0 1,0 0-1,0 0 1,0 1 0,0-1-1,0 0 1,0 0-1,0 0 1,0 0 0,0 0-1,0 1 1,0-1-1,0 0 1,0 0 0,0 0-1,3-9-200,3-24-1809,2-36 0,-6-17-4986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13.8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6531,'0'0'14319,"2"21"-12372,-1-12-1652,2 32 1828,17 75 0,-7-62-884,-5-16-635,1 1 0,3-1 1,1-1-1,24 48 0,-29-73-994,-8-22-1763,-2-14-180,2-53-10719,0 24 262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14.1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7603,'0'0'8903,"26"0"-5216,87 4-1054,-107-4-2460,-1 1-1,0 0 1,1 0-1,-1 0 0,0 1 1,0-1-1,0 1 0,0 1 1,0-1-1,0 1 0,-1-1 1,1 1-1,-1 1 0,0-1 1,0 1-1,0 0 0,0-1 1,-1 2-1,1-1 1,-1 0-1,0 1 0,0-1 1,2 8-1,0-1 85,-2 1 1,1 0-1,-1 0 0,-1 0 0,0 0 1,-1 0-1,0 21 0,-1-22-105,0 0-1,-1 0 1,-1 0 0,1 0-1,-2 0 1,-4 14-1,4-18-103,0 0 0,0-1 0,-1 1 0,0-1 0,0 1-1,-1-1 1,0-1 0,0 1 0,0-1 0,-8 6 0,2-3 32,0 0 1,-1-1-1,0-1 1,0 0-1,-22 7 1,-4 3 116,38-17-195,0 1 0,0 0 1,0 0-1,0 0 0,-1 0 0,1 1 0,0-1 1,0 0-1,0 0 0,0 0 0,0 0 1,-1 0-1,1 0 0,0 0 0,0 0 0,0 0 1,0 0-1,0 0 0,0 0 0,-1 0 0,1 1 1,0-1-1,0 0 0,0 0 0,0 0 0,0 0 1,0 0-1,0 0 0,0 0 0,0 1 1,0-1-1,0 0 0,0 0 0,0 0 0,0 0 1,0 0-1,0 1 0,-1-1 0,1 0 0,1 0 1,-1 0-1,0 0 0,0 0 0,0 1 0,0-1 1,0 0-1,0 0 0,0 0 0,0 0 1,0 0-1,0 1 0,0-1 0,0 0 0,0 0 1,9 4-216,7-1 60,0-1 0,0 0 0,0-1 0,0-1 0,0 0 0,0-1 0,0-1 0,0-1 0,0 0-1,0-1 1,21-8 0,-21 5-1192,0 0 1,0-1-1,-1-1 0,0 0 0,-1-1 1,19-17-1,16-26-8102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14.5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85 0 13494,'0'0'11624,"-14"28"-10039,-41 92-657,52-114-885,1 1 0,-1 0 0,1-1 0,1 1 0,-1 0-1,1 0 1,0 0 0,1 0 0,0 0 0,0 0 0,0 0-1,1 0 1,0 0 0,0 0 0,1 0 0,0 0 0,0-1 0,0 1-1,5 7 1,2-2 13,-1-1-1,2 0 0,-1 0 0,2-1 1,-1 0-1,2-1 0,11 7 1,4 5 130,-8-5-37,20 14 97,-2 1 0,47 52 0,-76-73-207,1 0 0,-1 0-1,-1 1 1,0 0 0,-1 0-1,0 0 1,-1 1 0,0 0 0,0 0-1,-2 1 1,1-1 0,-2 1-1,1-1 1,0 19 0,-4-29-9,1-1-1,0 0 1,-1 1 0,1-1 0,-1 0 0,1 0 0,-1 1 0,0-1 0,1 0 0,-1 0 0,0 0 0,0 0 0,0 0-1,0 0 1,0 0 0,0 0 0,0 0 0,0 0 0,0 0 0,0-1 0,-1 1 0,1 0 0,0-1 0,0 1-1,-1-1 1,1 1 0,0-1 0,-1 0 0,1 0 0,-1 0 0,-1 1 0,-54 0 654,45-1-506,9 0-170,-1 0 1,1 0-1,0-1 0,-1 1 1,1-1-1,0 1 0,0-1 1,0 0-1,0-1 0,0 1 1,0 0-1,0-1 0,0 0 0,0 1 1,0-1-1,1 0 0,-1-1 1,1 1-1,0 0 0,-1-1 1,1 1-1,0-1 0,1 0 1,-1 1-1,0-1 0,1 0 0,-1 0 1,1 0-1,-1-6 0,-2-6 15,1-1 0,1 1-1,0-1 1,2-30-1,0 38-21,2-30-1,3 0 0,1 1 0,1 0 0,21-59 0,-10 33 0,-6 27-859,-8 24-91,0 0-1,-1 0 1,0-1 0,-1 1 0,1-15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21.8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 1457,'0'0'8022,"-8"0"-4453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21.9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1 1 880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36.84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 1 4610,'0'0'13959,"-10"69"-12887,10-55-320,0 14-351,0-7-305,0 6-96,0 15-64,0 6-2306,-5-6-4929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37.04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 0 5843,'0'0'14502,"-5"14"-14518,5 7-32,5 7-272,0 13-1281,-5 15-1936,0-8-2274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37.19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5026,'0'0'13014,"10"35"-12774,6-21-192,-6 13-48,5-6-1552,-5 7-1954,-10 6-1472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37.4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1 118 2497,'0'0'11784,"0"-7"-11152,0-2-683,0 5 254,0-1-1,0 0 1,0 1-1,0-1 0,1 0 1,1-6-1,-1 10-264,-1 0 1,1 0-1,0-1 0,-1 1 1,1 0-1,0 0 0,0 0 1,-1 0-1,1 0 0,0 0 0,0 0 1,0 0-1,0 0 0,1 0 1,-1 1-1,0-1 0,0 0 0,0 1 1,0-1-1,1 1 0,-1-1 1,0 1-1,1 0 0,-1-1 0,0 1 1,1 0-1,-1 0 0,0 0 1,2 0-1,32-5-5801,13-15 1390,-39 16 3700,12-8-1458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25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14967,'0'0'12213,"133"0"-10660,-76 0-736,-6-14-593,5 0-160,-10 14-64,1-14-913,-1 7-1232,-5-14-2305,-5 0-2321,-11-6-6211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37.59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1 139 4802,'0'0'10837,"107"-14"-10565,-65 0-272,4-20-1104,5-8-2594,-10 7-4434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37.7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1 118 8036,'0'0'9940,"26"-21"-9844,-11 14-96,11-7-768,4 7-1169,11-7 112,0 1-1344,11-8-945,-1 0-800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37.97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70 448,'0'0'13804,"8"1"-12150,9-1-1248,-1 0 1,0-2-1,0 0 1,-1-1-1,1-1 0,0 0 1,27-12-1,-19 8-295,0 0-1,0 2 0,32-5 0,50 5-2397,-2 6-4411,-61 0 3238,3 0-940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38.11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77 2193,'0'0'11381,"77"-21"-10869,-56 14-512,10 0-80,10 0-992,5-7-1313,15-6-1297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38.32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1 112 7059,'0'0'9509,"159"-49"-9509,-108 35-353,5 0-639,1 7-449,4 7 497,-9 0-353,-1-7 129,5 1-273,-4-1-128,4 0-1296,6 7 176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38.41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1409,'0'0'3025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38.84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4834,'0'0'2769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39.1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128 181 6323,'-128'-111'9220,"133"111"-9044,21 0 64,10-14 209,15 7-257,6-7-112,9 8-48,6-1-32,-5 0-929,10 0-1632,-10 7-1345,-1-7-432,-9 7-192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39.27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35 1153,'0'0'10692,"71"0"-9699,-40 0-257,0-7-384,5 0-128,5 0-159,-5 7-49,5 0-32,5 0-161,11 0-991,-1 0-945,6-7-2785,4 0-241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39.44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76 2369,'0'0'12070,"82"-27"-11366,-35-1-592,4 14-112,-5 7-448,0 7-593,-10 0-1184,0 0 384,0 0 65,-5 7-545,5 0 304,0 0 1024,5-7-1232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32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 6467,'0'0'20393,"-1"8"-19035,0 1-1310,-33 478 4453,34-354-4501,0-146-353,0 8-402,-1 0-1,1 0 1,1 1 0,-1-1 0,0 0 0,1 1 0,0-1 0,0 1-1,1-1 1,-1 1 0,5-8 0,8-9-7742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25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7395,'0'0'10453,"-10"166"-6851,10-90-849,-5-7-160,5-6-1120,0-8-897,0-20-576,0-8-256,0-6-1793,0-14-3185,15 0-5347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39.64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84 2385,'0'0'10437,"123"-28"-10069,-92 14-368,5 7 0,0 7-64,10-6-304,0-1-897,6 0-784,-1 0-1344,-5 0-2242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40.03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 1 3105,'0'0'3311,"0"8"-8084,-5 220 6532,7-204-1767,1 0 1,1 0-1,1-1 1,2 1-1,13 34 0,0 0 14,0 17-372,-14-47-1269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40.20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32 0 6051,'0'0'3585,"-31"21"-4913,31-14 111,0 0 161,0 0-2482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40.39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 0 9236,'0'0'7123,"-5"49"-6962,5-36-49,0 1-96,0-7-16,0 0-240,0 0-1345,5 0-1200,-5 7-1794,0-7-2336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2:40.60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 1 4258,'0'0'13206,"-5"0"-12918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3:09.5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5426,'0'0'20316,"0"11"-19059,9 232 1952,-3-98-1821,-5-127-1262,5 70 543,-5-81-630,0 1 1,1-1-1,0 0 1,0 1-1,1-1 0,0 0 1,0 0-1,8 12 1,-8-13-440,0 0-645,-2-15-149,1-128-11329,6 56 4575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3:09.8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6851,'0'0'10042,"1"29"-7006,28 402 3975,-25-386-6444,22 190 1736,-22-208-2146,2 0-1,1-1 1,1 0 0,2 0 0,0-1 0,20 34-1,-28-54-164,1-1 0,1 1 0,-1-1 0,1 0-1,-1 0 1,1 0 0,0 0 0,1-1 0,-1 0-1,1 0 1,-1 0 0,1 0 0,0-1-1,0 1 1,0-1 0,0-1 0,0 1 0,1-1-1,-1 0 1,1 0 0,-1 0 0,0-1 0,1 0-1,6 0 1,-9-1-3,1 1 0,-1-1 0,0 0 0,0 1 1,0-1-1,0-1 0,0 1 0,0 0 0,0-1 0,-1 1 0,1-1 0,0 0 0,-1 0 0,1 0 1,-1 0-1,0-1 0,0 1 0,0 0 0,0-1 0,0 0 0,0 1 0,-1-1 0,1 0 0,-1 0 1,0 0-1,0 0 0,2-5 0,1-8-68,0 1 0,-1-1 1,-1 0-1,1-23 0,-3 31 54,2-6-40,-2-1 0,0 0 1,-1 0-1,0 0 1,-5-17-1,5 29 68,0-1-1,0 1 0,0-1 1,-1 1-1,1 0 0,-1 0 1,0 0-1,0 0 1,0 0-1,0 0 0,-1 1 1,1-1-1,-1 0 0,1 1 1,-1 0-1,0 0 0,0 0 1,0 0-1,0 0 0,-1 1 1,1-1-1,0 1 0,-1 0 1,1 0-1,0 0 1,-1 0-1,-5 0 0,4 1 80,1-1 0,-1 1-1,1 0 1,-1 0 0,0 1 0,1-1-1,-1 1 1,1 0 0,-1 0 0,1 1-1,0-1 1,-1 1 0,-4 3 0,4-1-35,-1 0 1,1 0-1,0 0 0,0 1 1,0 0-1,1 0 1,-1 1-1,-3 7 1,-5 4-154,2 1 0,0 0 1,1 1-1,-15 38 0,23-50-540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3:10.3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12934,'0'0'14425,"22"16"-13251,66 56-302,-83-67-817,-1-1-1,0 0 0,0 1 1,0 0-1,-1 0 0,0 0 1,0 0-1,0 1 0,0-1 1,-1 1-1,0 0 0,0 0 1,-1 0-1,0-1 0,0 1 1,0 1-1,0 6 0,0 3 62,5 163 709,-6-147-769,0-21-361,1-13-994,-1 0 1102,1 0 1,0 0 0,0 1-1,0-1 1,0 0 0,0 0 0,0 0-1,0 1 1,2-3 0,5-3 118,0 1 0,0 0 0,1 0 1,0 1-1,0 0 0,0 1 0,19-7 0,-2 2 304,48-8 0,-50 14 373,47-1 0,-69 4-579,-1 0 1,0 0 0,1 0-1,-1 0 1,0 1 0,0-1-1,1 0 1,-1 1-1,0-1 1,0 1 0,0-1-1,1 1 1,-1 0-1,0-1 1,0 1 0,0 0-1,0 0 1,0 0 0,0 0-1,-1 0 1,1 0-1,0 0 1,0 0 0,-1 0-1,1 0 1,0 0-1,-1 0 1,1 1 0,-1-1-1,0 0 1,1 2-1,0 4 139,0 0 0,0 0 0,0 1 0,-2 10 0,1-4 124,0-2-93,1 1 0,-2 0 1,0-1-1,0 1 1,-1 0-1,-1-1 0,0 0 1,-1 1-1,0-1 1,-10 20-1,5-16-185,-28 42 150,34-54-222,-1 1 1,0-1 0,0 1 0,0-1 0,-1-1 0,1 1 0,-1-1 0,0 1-1,-7 2 1,12-6-116,-1 0-1,1 1 1,-1-1-1,1 0 1,-1 0-1,1 0 1,-1 0-1,1 0 1,-1 0-1,1 0 1,-1 0-1,1 0 1,-1-1-1,0 1 1,1 0-1,0 0 1,-1 0-1,1-1 1,-1 1-1,1 0 1,-1 0-1,1-1 1,-1 1-1,1 0 1,0-1-1,-1 1 1,1-1-1,0 1 1,-1 0-1,1-1 1,0 1-1,-1-1 1,1 1-1,0-1 1,0 1-1,0-1 1,-1 1-1,1-1 0,0 1 1,0-1-1,0 1 1,0-1-1,0 1 1,0-1-1,0 1 1,0-1-1,0 0 1,0 0-88,-5-24-7342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3:25.7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13 3490,'0'0'22015,"0"0"-21944,0 0 0,-1-1 0,1 1 0,0 0 0,0 0 0,0 0 0,-1 0 0,1 0-1,0 0 1,0 0 0,-1 0 0,1 0 0,0 0 0,0 0 0,-1 0 0,1 0 0,0 0 0,0 0 0,-1 0 0,1 0 0,0 0 0,0 0 0,-1 0 0,1 0 0,0 0 0,0 0-1,-1 1 1,1-1 0,0 0 0,0 0 0,0 0 0,-1 0 0,1 1 0,0-1 0,0 0 0,0 0 0,0 0 0,-1 1 0,1-1 0,0 0 0,0 0 0,0 1 0,0-1 0,0 0-1,0 0 1,0 1 0,0-1 0,0 1 0,-4 9 224,1 1 1,1-1-1,0 1 0,1 0 0,0 0 0,0 0 0,1 0 0,2 15 0,-1 4-93,-1 215 726,0-642-928,-1 389 0,0 8 0,1 0 0,0 1 0,0-1 0,-1 0 0,1 0 0,0 0 0,0 0 0,-1 0 0,1 1 0,0-1 0,0 0 0,0 0 0,-1 1 0,1-1 0,0 0 0,0 0 0,0 1 0,0-1 0,-1 0 0,1 0 0,0 1 0,0-1 0,0 0 0,0 1 0,0-1 0,0 0 0,0 0 0,0 1 0,0-1 0,0 0 0,0 1 0,0-1 0,0 0 0,0 1 0,0-1 0,0 0 0,0 323-4519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3:27.3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 5731,'0'0'17845,"0"0"-17769,0-1-1,0 1 1,1 0-1,-1 0 1,0 0-1,0 0 1,0 0-1,0 0 1,0 0-1,1 0 1,-1 0-1,0 0 1,0 0-1,0 0 1,0-1-1,0 1 1,0 0-1,0 0 1,0 0-1,1 0 1,-1 0-1,0 0 1,0-1-1,0 1 1,0 0-1,0 0 1,0 0-1,0 0 1,0 0-1,0-1 1,0 1-1,0 0 1,0 0-1,0 0 1,0 0-1,0 0 1,0-1-1,0 1 1,0 0 0,0 0-1,0 0 1,0 0-1,0 0 1,0-1-1,0 1 1,0 0-1,-1 0 1,1 0-1,0 0 1,0 0-1,0 0 1,0-1-1,0 1 1,0 0-1,0 0 1,-1 0-1,1 0 1,0 0-1,0 0 1,0 0-1,0 0 1,0 0-1,-1 0 1,1 0-1,0 0 1,218-7 2173,-215 6-2238,0 1 0,0 0 1,1 1-1,-1-1 0,0 0 0,0 1 1,0 0-1,0-1 0,0 1 1,0 0-1,0 1 0,0-1 0,-1 1 1,1-1-1,0 1 0,-1 0 1,1 0-1,-1 0 0,1 0 0,-1 0 1,2 3-1,-1 1 50,0-1 0,0 1 0,-1 0 0,0 0 0,0 0 1,-1 0-1,1 0 0,-1 0 0,0 12 0,0-7 46,0 0 1,-1 0 0,0 0-1,-1 0 1,-3 16-1,2-22-72,0 1 0,0-1 0,0 1 0,-1-1 0,0 0 0,0 0 0,0 0 0,0 0-1,-1 0 1,0-1 0,0 0 0,-5 5 0,-95 73-35,69-57 0,0 2 0,-35 38 0,70-65 0,0 0 0,0 0 0,-1 0 0,1 0 0,0 0 0,0 1 0,0-1 0,0 0 0,0 0 0,-1 0 0,1 1 0,0-1 0,0 0 0,0 0 0,0 0 0,0 1 0,0-1 0,0 0 0,0 0 0,0 0 0,0 1 0,0-1 0,0 0 0,0 0 0,0 0 0,0 1 0,0-1 0,0 0 0,0 0 0,0 1 0,0-1 0,0 0 0,0 0 0,1 0 0,-1 1 0,0-1 0,0 0 0,0 0 0,0 0 0,0 0 0,0 0 0,1 1 0,-1-1 0,0 0 0,0 0 0,0 0 0,1 0 0,-1 0 0,0 0 0,0 0 0,0 1 0,1-1 0,-1 0 0,0 0 0,0 0 0,0 0 0,1 0 0,-1 0 0,0 0 0,0 0 0,1 0 0,-1 0 0,20 1 0,-13-1 0,-4 0 0,235 20 0,-222-20 0,8 0 0,0 0 0,0-1 0,0-2 0,35-7 0,-44 4-88,-12 5-432,-5 12-7335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25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 10885,'0'0'13046,"-11"24"-11045,-4 6-1458,3-8-131,1 1-1,1 0 1,1 1 0,-8 37-1,14-46-151,0 1-1,1-1 1,1 1 0,1 0-1,2 28 1,-1-43-260,-1 0 0,1-1-1,-1 1 1,1 0 0,-1 0-1,1-1 1,0 1 0,-1 0-1,1-1 1,0 1 0,0 0 0,-1-1-1,1 1 1,0-1 0,0 0-1,0 1 1,0-1 0,0 0-1,-1 1 1,1-1 0,0 0 0,0 0-1,0 0 1,0 0 0,0 0-1,0 0 1,0 0 0,0 0 0,1 0-1,30-4-89,-28 3 59,1-1 0,0 0-1,-1 0 1,1 0-1,-1 0 1,0-1 0,0 0-1,0 1 1,0-2-1,0 1 1,-1 0 0,1-1-1,3-5 1,4-7-200,0 0 1,10-23 0,22-31-694,-42 68 1162,-2 7-97,1-1 1,0 1 0,1-1 0,-1 0 0,1 1 0,0-1 0,0 0 0,0 1-1,1-1 1,-1 0 0,1 0 0,0 0 0,0 0 0,1-1 0,-1 1-1,5 4 1,4-5-2514,-9-3 1387,1 0-1,-1 0 1,1 0-1,-1 0 1,1-1-1,-1 1 0,0-1 1,1 1-1,-1-1 1,0 0-1,3-1 1,15-21-5736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3:31.3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57 112 4770,'0'0'13102,"0"-7"-11365,0-16 902,-1 41 1764,-3 36-3076,2-35-1048,-11 190 2302,11-170-1822,1-27 29,5-38-406,10-78-382,1-157 0,-15 223 0,0 35 0,0 25 0,-10 113 0,5 75 0,5-233 0,-1 1 0,1-1 0,1 1 0,1-1 0,1 1 0,11-42 0,-8 42 0,-6 20 0,1-1 0,0 0 0,-1 0 0,1 0 0,0 1 0,1-1 0,-1 0 0,3-3 0,-4 6 0,1 0 0,-1 0 0,0 1 0,1-1 0,-1 1 0,0-1 0,1 0 0,-1 1 0,0-1 0,1 1 0,-1-1 0,0 1 0,0-1 0,0 0 0,0 1 0,1-1 0,-1 1 0,0-1 0,0 1 0,0-1 0,0 1 0,0-1 0,0 1 0,0-1 0,0 1 0,-1-1 0,1 1 0,0 0 0,1 22 0,-4 29 0,-2-1 0,-18 75 0,-1 15 0,23-119-120,0-22-174,1 0 1,-1 0-1,1 1 1,-1-1-1,1 0 0,0 0 1,-1 0-1,1 0 1,-1 0-1,1 0 1,-1 0-1,1 0 0,-1 0 1,1 0-1,-1 0 1,1 0-1,-1 0 1,1-1-1,-1 1 0,1 0 1,0 0-1,-1 0 1,1-1-1,-1 1 1,-12-13-7663,2-7-2945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3:44.4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77 4 7075,'0'0'15826,"0"25"-13062,0-3-2169,1 3 17,-1 1 0,-1-1 0,-2 0 0,-10 47 0,-1-19-26,3 0 1,3 0-1,1 1 1,1 66-1,6-119-276,0-3-137,0-11-162,0-41-1,11-86 1,28-120-11,-38 257 0,3-20 0,3-40 0,-9 219 0,-31 210 0,28-353-14,-1-23-154,-6-37-1384,8 29-297,-11-30-5757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33.8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10213,'0'0'16124,"6"23"-14720,-2-9-1186,3 13 170,-1 0 0,-1 0 0,-1 0 0,0 36 0,-4-32-63,1 29-7,-3-1 1,-11 73 0,12-143-3921,3-20 27,11-16-3732,3-7-4059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34.3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7331,'0'0'15119,"21"26"-13537,65 85-141,-83-106-1325,1 1 1,-1-1-1,-1 1 1,1 0-1,-1 0 1,0 1-1,0-1 0,-1 0 1,0 1-1,0-1 1,0 1-1,-1-1 0,0 1 1,0-1-1,-1 1 1,0-1-1,-2 11 1,1-6 111,0 2-102,-1 0 0,-1 0 0,0 0 1,0-1-1,-1 1 0,-1-1 0,0-1 1,-1 1-1,0-1 0,-1 0 0,0-1 0,0 0 1,-1 0-1,-1 0 0,-14 10 0,16-14-94,15-20-915,16-8-155,2 1 0,1 2 0,0 0-1,2 2 1,41-21 0,-60 34 1014,1 1 0,-1 0 0,1 1 0,0 0 0,0 0 1,0 1-1,0 0 0,0 1 0,0 0 0,-1 0 0,1 1 0,0 1 0,0 0 1,0 0-1,-1 1 0,1 0 0,-1 0 0,10 6 0,-6-1 84,0-1 1,0 0-1,1-1 0,0 0 0,23 5 1,-33-10-50,-1 0-1,1-1 1,0 1 0,-1-1 0,1 0 0,-1 0 0,1 0 0,-1 0 0,1-1 0,-1 0 0,1 1-1,-1-1 1,1 0 0,-1-1 0,0 1 0,1-1 0,-1 1 0,0-1 0,0 0 0,0 0-1,-1 0 1,1-1 0,0 1 0,-1-1 0,1 1 0,-1-1 0,0 0 0,0 0 0,2-5 0,2-1-7,-1-1 0,-1-1 0,0 1 0,-1-1 0,0 1 0,0-1 0,-1 0 0,0 0 0,-1 0 0,-1 0 0,0 0 0,0-1 0,-3-18 0,1 27 46,1 0 1,0 1 0,-1-1-1,0 0 1,1 1 0,-1 0-1,0-1 1,0 1 0,0 0-1,0 0 1,-1 0 0,1 0-1,-1 1 1,1-1 0,-1 1-1,0-1 1,1 1 0,-1 0 0,0 0-1,0 0 1,0 0 0,0 0-1,0 1 1,0 0 0,-4-1-1,-2 0 250,0 1 1,-1-1-1,1 2 0,0-1 0,-1 1 0,1 1 0,-14 3 1,11 0-157,0 1 0,0 1 1,1 0-1,0 0 0,0 1 1,1 0-1,0 1 0,0 0 1,1 1-1,0 0 0,1 1 1,0-1-1,0 1 0,2 1 1,-1 0-1,1 0 0,1 0 1,-7 22-1,11-31-252,1 1 0,-1 0 0,1-1 0,0 1 0,-1 0 0,2-1 0,-1 1 0,0 0 0,1 0 0,0-1 0,0 1 0,0-1 0,0 1 0,0 0 0,1-1 0,-1 0 0,1 1 0,0-1 0,0 0 0,4 3 0,14 11-3923,6-5-3441,-5-5-1170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38.2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77 1 6835,'0'0'19433,"-25"166"-18168,9-103-513,1-8-160,0-7-288,10-13-224,5-7-80,0-21-48,0 0-336,15-35-19161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38.7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0 6867,'0'0'16253,"22"15"-14711,-2-1-1105,0 1 1,25 26 0,-42-38-357,-1 0 0,1 0 1,-1 1-1,0-1 1,0 1-1,0 0 1,-1 0-1,1-1 0,-1 1 1,0 0-1,0 0 1,0 0-1,-1 0 1,1 8-1,-2-1 140,0-1-1,0 0 0,-6 19 1,5-21-110,-4 14 22,-1-1 0,-1 0 1,-2-1-1,-11 21 0,-52 74 186,61-97-312,10-15-16,0 1-1,-1 0 0,1-1 1,-1 1-1,0-1 0,0 0 1,-5 4-1,6-6-249,6-2-405,6-4 30,0 0 0,0 0 0,0-1 0,-1 0 0,9-8 0,21-13-234,-25 18 623,1 1 0,0 0 0,1 1 0,0 1 0,0 0-1,0 1 1,1 1 0,0 1 0,23-2 0,153 3 1271,-109 2 674,-81 0-1659,0 0 0,0-1-1,0 1 1,0-1 0,0 0-1,0 0 1,0 0 0,0 0 0,0 0-1,0-1 1,0 0 0,-1 1-1,1-1 1,-1 0 0,1 0-1,-1 0 1,0-1 0,0 1 0,0 0-1,0-1 1,0 0 0,0 1-1,2-6 1,-1 1 48,0 0-1,0-1 1,-1 1-1,0-1 1,0 0 0,0 1-1,-1-1 1,0-13-1,-1 19-21,-1 0 0,1 1 0,0-1 0,-1 1 0,1-1 0,-1 1 0,1-1 0,-1 1 0,0-1 0,0 1 0,1-1 0,-1 1 0,0 0 0,-1-1 0,1 1 0,0 0 0,0 0 0,0 0 0,-1 0 0,1 0 0,0 0 0,-3-1 0,-35-14 962,33 14-917,-1-1-43,0 1 1,-1-1 0,0 1 0,1 1 0,-1 0 0,0 0-1,1 0 1,-1 1 0,0 0 0,0 1 0,0-1 0,1 1-1,-1 1 1,0 0 0,1 0 0,0 0 0,-1 1 0,1 0-1,0 1 1,0-1 0,1 1 0,-9 6 0,8-4-63,0 1 1,1-1 0,-1 1 0,1 0 0,1 1 0,-10 14-1,13-18-168,1 0 0,-1 0 0,0 0 0,1 0 0,0 1 0,0-1 0,0 1 0,1-1 0,-1 0-1,1 1 1,0-1 0,1 1 0,-1-1 0,1 1 0,0-1 0,2 7 0,-2-8-371,0-1 0,1 1 0,-1-1 0,1 1 0,0-1 0,-1 0 0,1 0 1,0 0-1,1 0 0,-1 0 0,0 0 0,0-1 0,1 1 0,-1-1 0,3 2 0,-1-1-650,18 12-7739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39.1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0 9220,'0'0'8868,"-42"166"-6851,37-124-16,0-1-512,5-6-353,0-14-495,0 0-641,0-8-48,0 1-64,0 0-993,0-7-1072,0 0-1393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39.2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5442,'0'0'16600,"31"153"-14263,-31-105-1152,0 1-609,0-15-448,0-6-128,0-7-432,0-7-1857,0-1-2641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39.4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 11029,'0'0'9765,"175"0"-8885,-124 0-560,-10 0-320,-5 0-96,-10-7-1985,-16 0-4098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39.7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113 1 9780,'0'0'8076,"-5"25"-5120,-16 82-1259,20-101-1588,0 0-1,0 0 1,1 0 0,-1 0 0,1 0-1,1 0 1,-1 0 0,1 0 0,0 0-1,0-1 1,1 1 0,0 0 0,0-1-1,0 1 1,0-1 0,1 1 0,0-1-1,7 9 1,-1-5-98,0-1-1,0 0 1,1-1-1,0 0 1,0-1 0,20 10-1,30 20-53,-52-29-53,0-1 1,0 2-1,10 12 0,-15-16 72,-1-1 0,0 0 0,1 0 1,-2 1-1,1 0 0,0-1 0,-1 1 0,0 0 0,0-1 0,0 1 0,0 0 0,0 8 0,-1-11 43,0 0 0,0 0 0,0 0 0,-1 0 0,1 0 0,0 0 0,-1 0 0,1 0 0,-1 0 0,1 0-1,-1 0 1,1 0 0,-1 0 0,0 0 0,1 0 0,-1-1 0,0 1 0,0 0 0,0 0 0,0-1 0,1 1 0,-1-1 0,0 1-1,0-1 1,0 1 0,0-1 0,0 0 0,0 1 0,-3-1 0,-37 5 562,27-4-361,-79 11 988,2-1-1099,31-8-4033,58-23-11098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25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11429,'0'0'3970,"0"31"323,0 29-2688,11 366 7296,-11-423-8867,18 126 1332,-15-116-1275,0 0 0,1 0 0,0-1 0,1 0 0,0 0 1,1 0-1,12 17 0,-18-28-101,0-1 0,0 1 0,0 0 0,1-1 0,-1 1 0,0-1-1,1 1 1,-1-1 0,1 1 0,-1-1 0,1 1 0,-1-1 0,0 1 0,1-1 0,0 0 0,-1 1 0,1-1 0,-1 0 0,1 1 0,-1-1 0,1 0 0,0 0 0,-1 1 0,1-1 0,0 0 0,-1 0 0,1 0-1,0 0 1,-1 0 0,1 0 0,-1 0 0,1 0 0,0 0 0,-1 0 0,1 0 0,0-1 0,-1 1 0,1 0 0,0 0 0,-1-1 0,1 1 0,-1 0 0,1-1 0,-1 1 0,1 0 0,-1-1 0,1 1 0,-1-1 0,1 0 0,14-30-750,-13 25 760,8-19-185,2 1-1,0 0 1,1 1 0,21-27-1,-30 43 110,1 1-1,0 0 0,0 0 0,1 0 0,0 1 1,0 0-1,0 0 0,1 0 0,-1 1 1,1 0-1,0 0 0,0 1 0,0 0 1,1 0-1,-1 0 0,1 1 0,0 1 1,14-3-1,-21 4 95,0 1 0,0-1 0,0 0 0,-1 1 0,1-1 0,0 0 0,0 1 1,0-1-1,-1 1 0,1-1 0,0 1 0,-1-1 0,1 1 0,0 0 0,-1-1 0,1 1 0,-1 0 1,1-1-1,-1 1 0,1 0 0,-1 0 0,1-1 0,-1 1 0,0 0 0,0 0 0,1 0 0,-1 0 1,0 0-1,0-1 0,0 1 0,0 0 0,0 1 0,0 39 1261,0-26-847,-1-10-344,0 0 0,0 0 1,-1 0-1,1 0 0,-1 0 1,0 0-1,0 0 0,-1 0 1,0-1-1,1 1 0,-1-1 1,-7 8-1,-51 49 408,48-49-422,-28 22-125,40-32-408,1-13-7078,0-7-69,0-9-4133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40.1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 1153,'0'0'18181,"-1"27"-15113,-3 188 1294,2-125-2726,5 102-220,1-163-1800,-3-29 35,-1 0 1,1-1-1,0 1 0,0 0 0,-1 0 1,1 0-1,0-1 0,0 1 0,-1 0 0,1-1 1,0 1-1,-1 0 0,1-1 0,0 1 1,-1-1-1,1 1 0,-1-1 0,1 1 1,0-1-1,-1 0 0,1-1 0,11-24-5747,7-13-1915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40.4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2081,'0'0'13081,"23"3"-8957,75 13-1181,-94-15-2831,0 0 0,0-1-1,0 1 1,0 1 0,0-1 0,0 0 0,-1 1 0,1 0 0,0 0-1,-1 0 1,1 0 0,-1 1 0,0-1 0,0 1 0,0 0 0,0 0 0,0 0-1,-1 0 1,1 1 0,3 6 0,-4-3-50,0 1-1,0-1 1,0 1 0,-1-1 0,0 1-1,-1 0 1,0 15 0,-1-9 38,2-2-35,-1-1 1,-1 1 0,0-1 0,-1 1 0,0-1 0,0 0 0,-1 0 0,-1 0 0,0 0 0,0 0 0,-1-1 0,-1 0 0,-11 17 0,-3-1 184,-31 31 1,50-57-246,1 1 0,-1-1 0,1 0 0,-1 1 0,1-1 0,-1 0 0,1 1 0,-1-1 0,1 1 0,0-1 1,-1 1-1,1-1 0,0 1 0,-1-1 0,1 1 0,0-1 0,-1 1 0,1-1 0,0 1 0,0 0 0,0-1 0,0 1 0,-1-1 0,1 1 0,0 0 0,0-1 0,0 1 0,0-1 0,0 1 0,1 0 0,-1-1 0,0 1 0,0-1 0,0 1 0,0-1 0,1 1 0,-1 0 0,0-1 0,1 1 0,-1-1 0,0 1 0,1-1 1,-1 1-1,0-1 0,1 0 0,-1 1 0,1-1 0,-1 1 0,1-1 0,-1 0 0,1 1 0,-1-1 0,1 0 0,0 0 0,-1 0 0,1 1 0,-1-1 0,1 0 0,-1 0 0,1 0 0,0 0 0,-1 0 0,1 0 0,0 0 0,4 1-27,0-1-1,0 1 1,-1-1-1,1 0 1,0-1-1,0 1 0,6-2 1,-1-3-473,0 0 1,-1 0-1,0-1 1,0 0-1,0 0 1,-1-1-1,15-15 0,31-31-5563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40.8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14935,'0'0'8777,"28"12"-7107,88 39-405,-108-48-1177,0 0 0,0 1 1,-1 1-1,0-1 0,0 1 0,0 0 1,0 1-1,-1-1 0,0 1 0,0 1 1,0-1-1,-1 1 0,6 9 0,-8-9-63,0 0 0,-1 1-1,0 0 1,0-1 0,-1 1-1,0 0 1,0 0 0,-1 0-1,0 0 1,0 0 0,-3 12-1,2-11 14,-1 0-1,0 0 1,-1 0 0,0 0-1,0-1 1,-1 1-1,0-1 1,-1 0-1,0 0 1,0 0 0,-8 8-1,4-6-10,0 0 0,0-1 0,-1 0 0,0-1 0,-1 0 0,0-1 0,-13 8 0,19-13-10,-8 9 60,12-9-173,67-4-1353,-20 1 1338,50 5 0,-93-4 94,0 0 1,0 1-1,0 0 0,-1-1 0,1 1 0,0 0 0,-1 0 0,1 1 0,0-1 0,-1 0 0,0 1 0,1-1 0,-1 1 0,0 0 0,0 0 0,0 0 0,0 0 0,0 0 0,0 1 0,-1-1 0,1 0 0,-1 1 0,0-1 0,1 1 1,-1 0-1,0-1 0,-1 1 0,2 3 0,0 7-3,0-1-1,-1 1 1,-1-1 0,-2 25 0,2-27 44,-1-4 20,0 1-1,0-1 0,-1 0 1,0 0-1,0 0 0,-1 0 1,1 0-1,-1 0 0,-1-1 1,1 1-1,-1-1 1,0 0-1,0 0 0,0 0 1,-1 0-1,0-1 0,1 0 1,-2 0-1,1 0 0,-8 3 1,6-2-255,0-1 1,-1-1 0,1 0 0,-1 0-1,0 0 1,0-1 0,0 0-1,0-1 1,0 1 0,0-2-1,-1 1 1,1-1 0,0 0-1,0-1 1,-15-3 0,22 4-99,1 0 1,-1 0-1,0-1 1,1 1-1,-1 0 1,0-1 0,1 1-1,-1-1 1,1 1-1,-1-1 1,1 1-1,-1-1 1,1 1-1,-1-1 1,1 1-1,0-1 1,-1 0 0,1 1-1,0-1 1,-1 1-1,1-1 1,0 0-1,0 1 1,0-1-1,0 0 1,-1 0-1,1 1 1,0-1 0,0 0-1,0 1 1,0-1-1,1 0 1,-1 0-1,0-13-8759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41.4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349 91 9845,'0'0'14876,"-25"-15"-13289,-78-45-392,99 57-1131,0 1-1,1 1 1,-1-1-1,0 0 1,0 1-1,0 0 0,0 0 1,0 0-1,0 1 1,-7-1-1,9 1-46,0 1 0,0-1 0,0 1 0,0 0 0,0-1 0,0 1 0,0 0 0,0 0 0,0 0 0,0 1 0,-2 1 0,-4 3 18,-10 9 6,1 0 0,0 2-1,2 0 1,-1 0 0,-19 33 0,32-47-31,1 0 0,0 0 0,0 1 1,1-1-1,-1 1 0,1 0 0,-1-1 0,1 1 0,0 0 0,0 0 0,1 0 0,-1 0 0,1 4 1,0-7-16,0-1 1,0 1 0,1-1 0,-1 1 0,0 0 0,0-1 0,1 1 0,-1-1 0,0 1-1,1-1 1,-1 1 0,1 0 0,-1-1 0,0 0 0,1 1 0,-1-1 0,1 1 0,-1-1-1,1 0 1,0 1 0,-1-1 0,1 0 0,-1 1 0,1-1 0,0 0 0,-1 0 0,1 0-1,-1 0 1,1 1 0,0-1 0,-1 0 0,1 0 0,0 0 0,-1 0 0,1-1 0,0 1-1,-1 0 1,1 0 0,0 0 0,-1 0 0,1-1 0,0 1 0,7-1-52,6 1 25,0-1-1,0-1 1,1 0-1,-2-1 1,1-1-1,0 0 0,22-11 1,4-5-278,43-29 0,-70 41 142,-10 6 93,-1 0 0,1 0 0,0 1 0,0-1 0,0 1 0,0 0 0,0-1 1,0 1-1,0 1 0,0-1 0,0 0 0,5 1 0,-7 7-62,-3 90 1257,-16 108-1,15-175-526,0 45-1,-1-74-359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41.7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0 12902,'0'0'4583,"-3"24"-1525,-3 10-2179,1-7-191,2 0 1,0 0 0,2 28-1,1-45-515,1-1-1,0 1 1,0 0-1,1-1 1,0 0 0,1 1-1,0-1 1,0 0-1,1 0 1,0-1-1,7 12 1,-8-15-112,0-1 0,1 0 1,0 0-1,-1 0 0,1 0 1,1 0-1,-1-1 1,0 1-1,1-1 0,0-1 1,-1 1-1,1 0 0,0-1 1,1 0-1,-1-1 0,0 1 1,0-1-1,1 0 1,-1 0-1,1 0 0,6-1 1,-6 0-309,0 0 1,0 0 0,0-1-1,-1 0 1,1 0 0,0 0 0,0-1-1,-1 0 1,1 0 0,-1-1-1,0 1 1,0-1 0,0 0 0,0 0-1,0-1 1,-1 0 0,1 0-1,7-8 1,49-43-9878,-35 34 5015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41.9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329 1 1297,'0'0'20361,"-98"152"-17400,57-76-304,5-6-1072,0 6-800,6-14-385,-1-13-304,10-8-96,6-13-80,5-7-897,-1-14-1520,11 0-2817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43.9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7171,'0'0'19097,"51"27"-17896,-25-27-561,-6 0-208,-4 0-336,-6 0-48,-5 0-48,0 0-448,0 7-5763,-5 0-1857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44.1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0 8100,'0'0'5039,"0"22"-839,0 184 3606,-1-170-6374,0-25-1203,0 0 1,1 0 0,0 0-1,1 0 1,0 0-1,4 17 1,-4-26-134,4-65-5519,2 21-1413,7-12-5487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44.3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 7443,'190'-14'4130,"-170"14"528,16 0-1040,0 0-913,10 0-192,-4 0-1520,-1 0-721,-5-7-144,-11 0-128,-15 7-144,-4 0-1201,-6 14-12373,-21 14 3521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44.5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35 3666,'0'0'21898,"72"0"-20778,-42 0-672,6 0 33,-5 0-481,-5 0-32,0 0-1505,-1-7-2097,1-7-2288,-1 0-3811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27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11397,'0'0'15687,"154"14"-15238,-118-14-321,0 0-128,-10 0-737,-11 0-1280,0 0-1568,-9 0-1842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44.9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6931,'0'0'13766,"22"0"-11458,119 0 638,-139 0-2872,1 0 0,-1 0 1,1 1-1,-1 0 0,0-1 1,1 1-1,-1 0 0,0 0 1,1 0-1,-1 0 0,0 1 1,0-1-1,0 0 1,0 1-1,-1 0 0,1-1 1,0 1-1,0 0 0,-1 0 1,1 0-1,-1 0 0,0 0 1,0 0-1,0 0 0,0 1 1,0-1-1,0 0 1,0 0-1,-1 1 0,1-1 1,-1 5-1,3 11 325,-1-1-1,-1 0 1,-2 27-1,0-20 36,1-13-306,-1 0 1,0 0-1,-1-1 1,0 1-1,-1 0 0,0-1 1,-7 14-1,-4 5 116,-19 31 0,19-36-186,0 0 1,-10 28 0,22-37-37,23-13-60,1-1 52,0-1-1,-1-1 0,1-1 1,0-1-1,0 0 0,-1-2 1,30-10-1,-48 14-200,-1 0 0,0 0 0,0-1-1,0 1 1,0-1 0,0 1 0,0-1 0,0 0-1,3-3 1,0-3-3683,-2-2-3943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48.2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236 0 1297,'0'0'20342,"0"11"-20251,-13 320 2581,0 5-811,12-350-1740,-2-1 0,0 1 1,0 0-1,-1 0 1,-1 1-1,0-1 0,-1 1 1,-1 0-1,-8-12 0,-1-2-529,-2 1-1,-1 0 0,-33-35 0,51 61 477,0-1 1,1 0-1,-1 1 0,0-1 1,1 0-1,-1 0 0,0 0 0,1 0 1,-1 0-1,1 1 0,-1-1 0,1 0 1,-1 0-1,1 0 0,0 0 1,-1-2-1,2 3-58,-1-1 1,0 1-1,0 0 0,0-1 1,0 1-1,1 0 1,-1-1-1,0 1 1,0 0-1,1-1 0,-1 1 1,0 0-1,1-1 1,-1 1-1,0 0 0,1 0 1,-1-1-1,0 1 1,1 0-1,-1 0 1,0 0-1,1 0 0,-1 0 1,1-1-1,-1 1 1,0 0-1,1 0 0,41 1-375,-27 0 495,167-17-19,-84 5-105,-11 10-294,-86 1 259,-1 9 229,-2 12 38,0-1 0,-2 0 1,0 0-1,-2 0 0,-14 36 1,9-27-41,-12 53 1,18-49-159,4-18 62,-2-1 1,-7 28-1,9-42-13,1 1 0,-1 0 1,1-1-1,-1 1 0,1-1 0,-1 0 0,1 1 1,-1-1-1,0 1 0,1-1 0,-1 0 0,0 1 1,1-1-1,-1 0 0,0 0 0,0 1 0,1-1 1,-1 0-1,0 0 0,1 0 0,-1 0 0,0 0 1,0 0-1,1 0 0,-1 0 0,0 0 0,0-1 1,1 1-1,-1 0 0,0 0 0,1-1 0,-1 1 0,-1-1 1,-31-15 203,26 13-169,-6-5-117,0 0 1,1 0 0,0-1-1,0-1 1,1 0 0,1 0 0,-18-23-1,-55-91 16,64 91-22,14 29-1,5 3 0,-1 0 0,0 0 0,0 1 0,1-1 0,-1 0 0,1 0 0,-1 0 0,1 0 0,-1 0 0,1 0 0,0 0 0,-1 0 0,1 0 0,0 0 0,0 0 0,-1 0 0,1 0 0,0 0 0,0 0 0,0-1 0,1 1 0,-1 0 0,0 0 0,1-1 0,-2 1-29,1 1 1,0 0-1,0-1 1,0 1-1,-1-1 1,1 1-1,0 0 0,0-1 1,-1 1-1,1-1 1,0 1-1,-1 0 0,1 0 1,0-1-1,-1 1 1,1 0-1,-1-1 1,1 1-1,0 0 0,-1 0 1,1 0-1,-1 0 1,1-1-1,-1 1 1,1 0-1,-1 0 0,1 0 1,-1 0-1,1 0 1,0 0-1,-2 0 0,-15 1-2463,15-1 1593,-25 2-6432,-12 10-9429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52.25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2113,'0'0'2369,"0"132"-4738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52.44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3378,'0'0'6707,"41"117"-7076,-41-96-1663,0 0-1970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52.63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5010,'0'0'5523,"0"34"-5747,0-27-433,0 7-1376,0-7-1904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52.93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 1 3057,'-5'118'8916,"20"-118"-8916,1-7 32,4-7 33,-4 7-65,-1 7-81,0-7-1007,11 7-2194,10-7-3441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53.11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36 4706,'0'0'5347,"154"-28"-5091,-113 28-240,-5 0-16,0 0 0,5 0-737,0 0-815,0-7-1762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53.30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98 96,'0'0'12502,"118"-7"-12022,-77 0-480,6 7 32,-1-7-32,10-7-32,1 0-448,9 0-1441,-4-7-1233,-6 8-1776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53.47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22 320,'0'0'10789,"154"0"-9076,-118 0-1521,-1-7 64,-4 0-256,5 7-416,0-7-400,0 7-817,5 0-272,-5 0-1601,-5 0 625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53.67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84 6611,'0'0'2721,"164"-42"-2561,-123 29 64,0 6-224,-10-7-16,-6 14-48,-4-7-720,-1 7-1249,6 0-4402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27.9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9716,'0'0'11094,"0"131"-8549,0-82-592,0-8-353,6-6-767,-6-14-577,5-14-256,0-7-4722,0-21-5459,0-14 1393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53.8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49 3105,'0'0'4691,"149"-14"-3203,-103 0-31,0 0-849,-15 7-384,-6 7-224,-14 0-464,-6 0-1105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54.61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38 6659,'0'0'11672,"3"-7"-9978,4 4-1517,-1 0 0,1 1 0,0-1 0,0 1-1,0 1 1,0-1 0,12 0 0,1-1-170,13-1-1054,52-2-1,37 8-5423,-32-1 236,-37-1 1990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54.79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28 2225,'0'0'13654,"77"14"-13382,-47-14-96,6 0-176,10-14-560,6 0-1073,4 8-431,1-1-1250,-6 7-64,-5 0 673,-5 0 512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54.92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49 1905,'0'0'2353,"134"14"32,-98-14-1937,0 0 1041,5 0-1121,-5-7-336,0 0-32,5 0-464,0 0-384,10 0-1265,11-6-80,4-1-785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55.38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63 2593,'0'0'9412,"159"-14"-8595,-108 7-753,6-7-64,-11 14-80,-5-7-528,0 7-257,-5-7-1392,5 0-288,-5 0-1009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55.57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7 48,'0'0'3714,"133"-6"-3714,-123 6-32,-4 0-513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55.90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3073,'0'0'8444,"0"12"-7014,-1 12-721,7 164 1541,6-95-2521,2 28-1239,-10-41-4088,-4-58-1584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56.09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 0 608,'0'0'14951,"-10"28"-14743,10-14-208,0-7-176,0 6-864,0-6-1393,0 7-913,10 0-736,-5 7 513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56.31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1 896,'0'0'10069,"0"7"-7620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4:56.47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36 28 13574,'0'0'9701,"-10"-7"-14968,-16-14-5154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28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8468,'0'0'3025,"6"117"1825,4-27-1648,0 21-481,0 7 32,-5 0-415,-5-28-818,11-14-591,-1-27-529,-5-22-400,0-20 32,0-7-64,-5-34-3250,0-15-639,0-13-2354,0-8-4146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6:01.3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12 4898,'0'0'20295,"-4"-3"-18332,-8-5-1104,5 10-13,5 32 275,2-27-1079,10 168 1271,0 4-793,-10-16-2059,1-264-6529,3 27-560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6:01.6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5699,'0'0'15858,"25"20"-13804,77 65-533,-97-81-1416,0 1 0,0 0 0,-1 0 1,1 0-1,-2 1 0,1-1 0,0 1 1,-1 0-1,0 0 0,0 0 0,-1 0 1,0 1-1,0-1 0,0 0 1,-1 1-1,0 0 0,0-1 0,-1 1 1,0 0-1,0-1 0,-2 11 0,2 7 117,0-13-158,0-1-1,-1 0 1,0 1 0,0-1 0,-1 0 0,0 0 0,-1 0 0,0 0 0,-1 0 0,0-1 0,0 1 0,-1-1 0,-1 0-1,1-1 1,-1 1 0,-1-1 0,1 0 0,-1 0 0,-1-1 0,1 0 0,-1-1 0,-9 7 0,10-11 25,0 0 0,0-1 0,0 1 0,0-1 0,-12 0 0,19-1 118,8 0-15,27-3-923,0-2 0,0-1-1,63-21 1,-41 11-3574,10-6-3498,0-10-4035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6:02.0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0 8148,'0'0'19635,"-9"13"-19189,3-5-384,3-5-39,0 1 1,1-1-1,-1 0 0,1 1 1,0 0-1,0-1 0,0 1 0,0 0 1,0 0-1,1 0 0,0 0 0,0 0 1,0 1-1,0-1 0,1 0 1,0 0-1,0 1 0,0-1 0,0 0 1,1 0-1,-1 1 0,3 6 1,36 72 582,6 16-231,-28-50-326,-1 1 1,-3 0-1,-2 1 0,-3 0 0,-1 1 0,-1 61 0,-6-109-9,-23-4 710,19 0-715,0-1-1,-1 1 0,1-1 1,0 1-1,-1-1 0,1-1 1,0 1-1,0-1 0,0 1 1,0-1-1,0 0 0,0 0 1,1-1-1,-1 1 0,1-1 1,-1 0-1,1 0 0,0 0 1,0 0-1,0-1 0,1 1 1,-5-8-1,3 3 9,0 0 0,0-1 0,1 0 1,0 0-1,1 0 0,-1 0 0,2-1 0,-1 1 0,2 0 1,-1-11-1,1 10-30,-1-12-8,2 1-1,0 0 1,1 0 0,1-1 0,7-25 0,-1 21-125,1 0 0,1 1-1,18-32 1,9 5-3470,-23 39-1087,1 4-2913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6:02.5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0 896,'0'0'18748,"0"23"-16593,0 163 2669,-2-126-3498,1-30-640,0 1 1,7 52-1,-5-77-734,1 0 0,0 0-1,1 0 1,-1-1 0,1 1 0,0-1-1,0 0 1,6 7 0,3-9-6856,8-11 823,-5-22 897,0-10-891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6:02.9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 10421,'0'0'8622,"0"28"-6255,0 346 3494,1-52-2881,-1-312-2929,1 0 0,0 0 0,0 0 0,1 1 0,0-1 0,1-1 0,4 12 0,-5-18-52,0 0 0,-1 0 0,1 0-1,0 0 1,0 0 0,1 0 0,-1 0 0,1-1 0,-1 1 0,1-1-1,0 0 1,0 0 0,0 0 0,0 0 0,0 0 0,0 0 0,1-1-1,-1 0 1,0 0 0,1 0 0,-1 0 0,6 1 0,-6-2-42,-1 1 0,1-1-1,-1 0 1,1 0 0,0 0 0,-1 0 0,1 0 0,-1 0 0,1-1 0,-1 1 0,1-1 0,-1 0 0,1 1 0,-1-1 0,0-1-1,1 1 1,-1 0 0,0 0 0,4-4 0,-3 1-12,1-1 1,-1 0-1,0 0 0,0 0 1,-1 0-1,0 0 0,3-10 0,2-2-24,-2 0-1,0 0 0,0-1 1,-2 0-1,0 0 0,0-21 1,-3 38 89,0 0 1,0 0-1,-1 0 0,1 0 1,0 0-1,-1 0 1,1 0-1,0 0 0,-1 0 1,1 0-1,-1 1 1,1-1-1,-1 0 0,0 0 1,1 0-1,-1 1 0,0-1 1,0 0-1,1 1 1,-1-1-1,0 0 0,0 1 1,0-1-1,0 1 1,0 0-1,0-1 0,0 1 1,0 0-1,0-1 1,0 1-1,0 0 0,-2 0 1,-40-1 464,29 2-290,6 0-143,-1 0 0,1 0 0,0 1 0,1 0 0,-1 1 0,0-1 0,1 1 0,-1 1 0,1 0 0,0 0 0,0 0 1,-11 10-1,5-6-37,25-6-12938,-9-3 11401,22-4-7147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6:03.4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7555,'0'0'17243,"9"15"-15602,4 6-1321,-1 0 1,-2 0-1,0 1 1,-1 0-1,-1 1 1,-1 0-1,5 31 1,-9 60 32,-4-71-293,4-28-1131,8-20-1326,2-3 2365,-1 3-27,-1 1-1,1-1 1,0 2 0,0 0-1,1 0 1,-1 1 0,0 1 0,22 0-1,-32 1 86,0 0 0,1 0 0,-1 0-1,0 0 1,0 1 0,0-1 0,0 1 0,0-1-1,0 1 1,0 0 0,-1 0 0,1 0 0,0 0-1,0 0 1,-1 0 0,1 1 0,0-1 0,-1 0-1,1 1 1,1 3 0,-1-2 110,0 1 0,0-1 0,0 1 0,-1 0 0,1-1 0,-1 1 0,0 0 0,-1 0 0,1 0 0,0 6 0,-1-1 76,0 0-1,-1 0 0,1 0 1,-2 0-1,1 0 0,-1 0 1,-1 0-1,0-1 0,-5 12 1,0-5-120,-2-1 1,1 0-1,-2-1 1,0 0 0,0-1-1,-1 0 1,-1-1 0,0 0-1,-1-1 1,-15 9 0,18-15-6111,14-16-3977,15-7 801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6:04.0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5843,'0'0'17021,"0"26"-15018,0 169 1783,0-154-3079,2 74 506,-1-103-1177,0 0 0,1-1 0,1 1-1,0-1 1,0 0 0,1 0 0,7 14-1,-4-59-14141,-7 21 10877,4-28-5189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6:04.4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1 9044,'0'0'7713,"0"28"-5453,-14 268 2036,9-198-2979,0 278 2463,5-361-3732,1 0 0,0 0 0,1 0 0,1-1 0,1 1 0,0-1 0,6 15 0,-9-26-68,0 0 0,1 0 0,0 0 0,-1 0 1,1 0-1,0-1 0,0 1 0,1 0 0,-1-1 0,0 0 1,1 1-1,0-1 0,-1 0 0,1 0 0,0-1 0,0 1 0,0 0 1,0-1-1,0 0 0,1 0 0,-1 0 0,0 0 0,1 0 1,-1-1-1,0 1 0,1-1 0,-1 0 0,1 0 0,-1 0 1,0-1-1,1 1 0,-1-1 0,0 0 0,1 0 0,4-2 1,-5 2-14,-1 0 0,0 0 1,0-1-1,0 1 0,0-1 1,0 1-1,0-1 0,0 0 1,0 1-1,-1-1 0,1 0 1,-1 0-1,1 0 0,-1 0 1,2-5-1,12-36-265,-13 36 209,1-3 24,0 1 0,-1-1 1,0 0-1,1-15 1,-3 23 105,0 0 1,0-1 0,0 1 0,-1-1 0,1 1 0,-1 0-1,1 0 1,-1-1 0,0 1 0,1 0 0,-1 0 0,0-1 0,-1 1-1,1 0 1,0 0 0,-1 1 0,1-1 0,-1 0 0,1 0 0,-1 1-1,0-1 1,0 1 0,0-1 0,-4-2 0,-2 1 153,-1 0 1,1 0-1,-1 1 0,0 0 1,0 0-1,-9 0 0,12 1-150,1 1 0,-1 0 0,0 0 0,0 0 0,1 1 0,-1 0 0,0 0 0,1 0 0,-1 1 0,-10 4 0,11-3-55,3-2-6,1 0-1,-1 0 1,1 0 0,-1 0 0,0 0-1,1 0 1,-1-1 0,0 1-1,1-1 1,-1 1 0,-3-1 0,4 0-398,23-4-14254,7-19 6251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6:05.1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8884,'0'0'13057,"15"0"-11465,9-1-1036,100 3 3024,-119-1-3474,0-1 0,-1 1 0,1 0 1,0 1-1,-1-1 0,1 1 1,-1 0-1,1 0 0,-1 1 0,0-1 1,0 1-1,0 0 0,0 0 0,-1 0 1,1 0-1,-1 1 0,6 7 1,-5-5-8,-1 0 1,1 0-1,-1 0 1,-1 0-1,1 1 1,-1 0-1,0-1 1,-1 1-1,1 0 1,-1 0-1,-1 0 1,1 8-1,-1-5-3,0 2-26,1-1 0,-2 1 0,1-1 0,-1 1 0,-1-1 0,0 0 0,-1 1 0,0-1 0,-8 17-1,-44 58 57,123-122-265,-50 30 154,1 0 0,0 1 0,0 2 0,0-1 0,0 2 0,0 1 0,30 1 0,-48 0-13,1 0 0,-1 0 0,0 1 0,0-1 0,0 0-1,0 1 1,0-1 0,0 1 0,0-1 0,0 1 0,-1 0 0,1-1 0,0 1-1,0 0 1,0 0 0,-1-1 0,1 1 0,0 0 0,-1 0 0,1 0-1,0 0 1,-1 0 0,0 0 0,1 0 0,-1 0 0,1 0 0,-1 0 0,0 0-1,0 0 1,0 0 0,0 0 0,0 2 0,1 42 210,-1-33-94,1 25 89,1-26-151,-2 0-1,1 1 1,-2-1 0,1 0 0,-2 0 0,-3 18 0,-31 63-56,-7 21 0,40-98 0,2-13 0,-10 10 0,10-11 0,0 0 0,0-1 0,0 1 0,0 0 0,0 0 0,0-1 0,-1 1 0,1-1 0,0 1 0,0-1 0,-1 1 0,1-1 0,0 0 0,0 0 0,-1 1 0,1-1 0,0 0 0,-1 0 0,1-1 0,0 1 0,-1 0 0,1 0 0,0 0 0,-1-1 0,1 1 0,0-1 0,-2 0 0,2 0 0,-31-17-1236,3-5-3521,9 6-1848,-11-5-13564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6:26.2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6979,'0'0'16984,"4"30"-15762,-3-16-1004,15 209 3029,-18-157-2299,1-36-479,1 1 1,1 0-1,6 39 1,8-32-59,-15-73-9319,0 8 800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28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0 400,'0'0'21450,"164"0"-20345,-102 0-561,-6 0-416,-10 0-128,-5 0-1761,-20 0-3810,-6 0-4929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6:27.2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8196,'0'0'14871,"22"2"-12985,69 10-232,-83-12-1520,-1 2-1,0-1 1,0 1-1,0 0 1,0 0 0,0 1-1,0 0 1,0 0 0,-1 1-1,0 0 1,1 0 0,-1 0-1,-1 1 1,1 0 0,-1 0-1,0 0 1,0 1 0,0-1-1,-1 1 1,0 0 0,5 11-1,-4-4-26,0 1 0,-2 0-1,1 0 1,-2 0 0,0 0-1,-1 0 1,0 1 0,-3 27-1,2-36-68,0-1 0,-1 1 0,0-1 0,0 1-1,0 0 1,-1-1 0,0 0 0,0 1 0,0-1-1,-1 0 1,1 0 0,-1 0 0,-1-1 0,1 1-1,-1-1 1,1 1 0,-1-1 0,0 0 0,-1-1 0,-7 6-1,3-4 23,0 0 0,0-1 0,0-1-1,0 1 1,-1-2 0,1 1 0,-1-1-1,0-1 1,1 1 0,-21-1 0,17-1 22,32 0-171,36 0 8,-31-1-712,1-1 0,-1-1 0,36-10 1,-16 1-4392,-1-1-4376,-2-6-4396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6:27.6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 12902,'0'0'15591,"-4"1"-15161,3-1-418,0 0 1,0 0 0,0 1 0,0-1 0,0 0 0,0 1 0,0-1 0,0 1-1,0-1 1,0 1 0,0-1 0,1 1 0,-1 0 0,0-1 0,0 1 0,1 0-1,-1 0 1,0-1 0,0 2 0,-2 29 258,3-18-228,1-1 0,1 0-1,0 1 1,1-1 0,0 0 0,1-1 0,0 1 0,0 0 0,2-1-1,-1 0 1,2-1 0,7 12 0,12 12 116,2-1 1,37 34-1,-4-5 4,-34-32-109,-1 1 1,34 52 0,-52-71-22,-2 1 0,1 0 0,-1 0 0,-1 0 0,-1 1 0,1 0 0,-2 0 1,0 0-1,-1 0 0,1 24 0,-3-37-20,0 0 0,0 1-1,-1-1 1,1 1 0,0-1 0,0 0 0,-1 1 0,1-1-1,-1 0 1,1 1 0,-1-1 0,0 0 0,1 0-1,-1 1 1,0-1 0,0 0 0,0 0 0,0 0 0,0 0-1,0 0 1,0 0 0,0-1 0,-2 2 0,0 0 30,-1-1-1,1 1 1,-1-1 0,0 0 0,1 0 0,-1 0 0,0-1 0,-7 1-1,2-1 30,-1 0 0,0-1-1,0 0 1,0-1 0,1 0-1,-13-4 1,11 1-36,1-1 0,-1 0 0,1-1 0,1 0 0,-1-1 0,1 0-1,1-1 1,-1 1 0,2-2 0,-13-16 0,17 19-36,-1 1 0,1-1 0,0 0 0,1 0 0,0 0 0,0-1 0,0 1 0,1-1 0,0 1 0,0 0 0,1-1 0,0 0 0,2-12 0,-1-8 0,0 9 2,1 1 0,1 0 0,0 0 0,1 0 0,1 0 0,1 1-1,1 0 1,10-20 0,4-2-31,1 0 1,35-44-1,-45 74-1513,-12 9 1324,0 0 0,1 0-1,-1 0 1,0 0 0,1 0-1,-1 0 1,0 0 0,1 0-1,-1 0 1,0 0 0,1 0-1,-1 0 1,0 1 0,1-1-1,-1 0 1,0 0 0,0 0 0,1 0-1,-1 1 1,0-1 0,0 0-1,1 0 1,-1 1 0,0-1-1,0 0 1,0 1 0,1-1-1,-1 0 1,0 0 0,0 1-1,0-1 1,0 0 0,0 1-1,0-1 1,0 0 0,0 1 0,0-1-1,0 0 1,0 1 0,1 18-8312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6:28.2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0 7780,'0'0'10983,"-1"23"-9030,-9 163 1905,6 95 627,4-278-4480,0 0 1,0 0 0,1-1-1,-1 1 1,1 0-1,0 0 1,-1 0 0,1-1-1,0 1 1,1 0 0,-1-1-1,0 1 1,1-1-1,0 1 1,3 3 0,-3-3-19,-1-2-32,-1-5-899,-1-13-1730,2 0 0,0 0 0,4-21 0,9-15-5685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6:28.6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9861,'0'0'7798,"4"35"-4906,23 252 1822,-22-210-3554,9 122 1140,-8-152-1863,2 0-1,16 53 1,-20-87-405,0 0-1,1 0 1,0 0-1,1-1 1,11 16-1,-15-24-63,1-1-1,-1 0 0,1 1 1,0-1-1,0-1 0,0 1 1,0 0-1,1-1 0,-1 1 1,1-1-1,-1 0 1,1 0-1,0-1 0,0 1 1,0-1-1,0 0 0,0 0 1,0 0-1,0 0 0,7-1 1,-10 0-19,1 0 0,-1 0-1,0 0 1,0-1 0,0 1 0,0 0 0,1-1 0,-1 1 0,0-1-1,0 0 1,0 1 0,0-1 0,0 0 0,0 0 0,-1 1 0,1-1 0,0 0-1,0 0 1,0 0 0,-1 0 0,1 0 0,0 0 0,-1 0 0,1 0-1,-1 0 1,0-1 0,1 1 0,-1 0 0,0 0 0,0 0 0,1-3-1,1-43-359,-2 37 322,0-3 64,0 0 0,-1 1-1,0-1 1,-1 0 0,0 0 0,-9-23 0,10 31 45,-1 1 0,-1 0 0,1 0 0,0 1 0,-1-1 1,0 0-1,0 1 0,0 0 0,0 0 0,-1 0 0,1 0 0,-1 0 0,0 1 1,0-1-1,0 1 0,0 0 0,0 0 0,0 1 0,0-1 0,-1 1 0,1 0 0,-1 0 1,-7-1-1,8 2 39,0-1 1,1 1-1,-1 0 1,0 0 0,1 0-1,-1 1 1,0-1-1,1 1 1,-1 0 0,0 0-1,1 0 1,-1 1-1,1-1 1,-4 3 0,1 1-30,-1 0 0,1 0 1,1 0-1,-11 13 0,1-1-27,6-11-1395,10-14-4057,5-9-860,-2 7 5415,24-42-10201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6:29.1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13190,'0'0'12030,"18"22"-10686,52 74-469,-66-90-811,-1 0-1,1 0 1,-1 0-1,0 1 1,-1-1-1,1 1 1,-1 0-1,-1-1 1,1 1-1,-1 0 1,0 0-1,-1 0 1,0 9-1,1 2 41,0 13 48,1-12-91,-1 0 1,-1 0-1,-1 0 0,-1 0 1,0 0-1,-2-1 0,0 1 1,-1-1-1,-10 25 0,21-49-118,0-1-1,0 1 0,1 1 1,-1-1-1,1 1 0,0 0 1,9-4-1,-1-1 105,0 1 1,0 1 0,1 0-1,0 1 1,0 1-1,1 1 1,0 0-1,0 1 1,0 1 0,0 0-1,18 0 1,-34 3-47,0 0-1,0 0 1,0 0 0,0 1 0,0-1 0,0 0-1,0 0 1,1 1 0,-1-1 0,-1 0 0,1 1 0,0-1-1,0 1 1,0-1 0,0 1 0,0 0 0,0-1 0,0 1-1,-1 0 1,1 0 0,0 0 0,-1-1 0,1 1-1,-1 0 1,1 0 0,0 0 0,-1 0 0,0 0 0,1 0-1,-1 0 1,1 1 0,1 37 228,-3-27-100,2 8 62,-2 0 0,0 0 0,-1 0 0,-1-1-1,-1 1 1,-1 0 0,0-1 0,-11 22 0,-5 11-3,-70 171 982,90-221-1160,1-2-15,0 0 0,0 1 0,0-1 1,0 1-1,0-1 0,0 0 0,-1 1 0,1-1 0,0 0 0,0 0 0,0 1 0,0-1 0,-1 0 0,1 1 0,0-1 0,0 0 0,-1 0 0,1 1 0,0-1 0,-1 0 0,1 0 1,0 0-1,-1 1 0,1-1 0,0 0 0,-1 0 0,1 0 0,0 0 0,-1 0 0,1 0 0,0 0 0,-1 0 0,1 0 0,-1 0 0,0 0-945,-6-1-5252,-6-5-842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17.4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35 3121,'0'0'16523,"0"-6"-14829,0-17 51,0 17 3062,0 9-3844,-2 150 1124,5 168-730,12-245-1020,-15-74-255,1-38-3417,19-25-6832,-5 26 157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17.8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5426,'0'0'16760,"18"5"-14476,0-1-1615,-10-3-427,0 1-1,0-1 1,0 2-1,-1-1 0,1 1 1,-1 0-1,1 1 0,-1 0 1,0 0-1,0 1 0,-1-1 1,7 7-1,-4-3 10,0 1 1,0 0-1,-1 0 1,-1 1 0,1 0-1,-2 1 1,1-1-1,7 19 1,-11-22-195,-1 1 0,0-1 0,0 1 0,-1 0 0,1-1 0,-2 1 0,1 0 0,-1 0 1,0-1-1,-1 1 0,0 0 0,0 0 0,-1-1 0,0 1 0,-3 7 0,-1-2 6,0-1-1,-1 0 1,-1-1-1,1 0 0,-2 0 1,0-1-1,0 0 1,-1 0-1,0-1 0,0 0 1,-1-1-1,0 0 1,-1-1-1,0 0 0,0-1 1,0 0-1,-22 6 1,47-11-180,0-1 1,0 0-1,0-2 1,0 1-1,14-5 1,87-40-2663,-40 10-4274,-27 10-1564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18.4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136 3 9636,'0'0'17910,"-17"-1"-16838,-58 0-575,73 1-475,0 1 1,0-1-1,0 0 1,0 1 0,0 0-1,0-1 1,0 1-1,0 0 1,1 0-1,-1 0 1,0 1 0,0-1-1,1 0 1,-1 0-1,1 1 1,-1-1 0,1 1-1,0 0 1,0-1-1,-1 1 1,1 0-1,0 0 1,1-1 0,-1 1-1,0 0 1,0 0-1,1 0 1,-1 0 0,1 0-1,0 0 1,-1 2-1,1 5 65,-1-1 0,1 0 0,1 0-1,0 0 1,3 14 0,5 11 249,2-1 0,21 42 0,-4-8-5,12 30-89,20 54-50,-52-127-159,-1 1 1,-1 1-1,-2-1 0,3 34 0,-6 69 424,-2-126-457,1-1 1,0 1-1,0-1 1,0 1-1,-1-1 1,1 1-1,0-1 0,-1 0 1,1 1-1,0-1 1,-1 1-1,1-1 1,-1 0-1,1 1 1,0-1-1,-1 0 1,1 0-1,-1 1 1,1-1-1,-1 0 1,1 0-1,-1 0 1,1 0-1,-1 1 1,1-1-1,-1 0 1,1 0-1,-1 0 0,1 0 1,-1 0-1,1 0 1,-1 0-1,1-1 1,-1 1-1,-15-2-3,12 1 3,1 0 0,0 0 0,0-1 0,-1 1 0,1-1 0,0 0 0,1 0 0,-1 0 0,0 0 0,0-1 0,1 1 0,-1-1 0,1 1 0,0-1 0,0 0 0,0 0 0,0 0 0,0 0 0,-1-6 0,-1 0 0,1 0 0,0 0 0,1 0 0,0-1 0,1 1 0,-1-12 0,0-23 0,3 0 0,2 0 0,1 0 0,2 0 0,3 1 0,19-64 0,-8 48 0,-5 18 0,12-61 0,-22 60-1408,1-7-3923,-1 22-3425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30.1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8996,'0'0'20343,"6"4"-18865,3 2-1118,-1 0 1,0 0-1,-1 1 0,14 15 1,-4-4-213,-10-14-120,-6-4-36,0 0-1,1 1 0,-1-1 1,0 1-1,0 0 0,0-1 1,0 1-1,-1 0 0,1-1 1,0 1-1,0 0 0,0 0 1,0 0-1,-1 0 0,1 0 1,-1 0-1,1 0 0,0 0 1,-1 0-1,0 0 1,1 0-1,-1 0 0,0 0 1,1 0-1,-1 0 0,0 2 1,0-2-175,0 0 0,1 0 0,-1 0 0,0-1 0,0 1 0,1 0 0,-1 0 0,0-1 0,1 1 0,-1 0 0,1-1 0,-1 1 0,1 0 0,-1-1 0,1 1 0,-1-1 0,1 1 0,0-1 0,-1 1 0,2 0 0,10 4-5488,2-4-2682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30.3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12374,'0'0'17960,"87"131"-17368,-82-103-512,0-7-80,-5 0-1585,0-1-4529,0-13 1488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28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11317,'0'0'9028,"0"166"-6066,0-124-705,10-8-1073,0-6-1024,-5-21-160,1-7-480,4 0-2193,-5 0-2225,0-28-3554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31.2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6003,'0'0'17421,"0"23"-15281,0 75-537,-1-84-1216,2 1 0,0 0 0,0-1 0,1 1 0,1-1 0,7 21-1,-7-23-271,8 10-934,-2-15-4520,4-10-5954,1-8 931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31.4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5394,'0'0'18649,"5"118"-16744,-5-90-881,0-1-752,0 1-272,0-7-704,0-7-3682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34.7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3394,'0'0'21044,"0"23"-18998,0 72-490,6-49-271,7-27-379,-6-10-363,8-16-9069,-5 2 396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34.9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4226,'0'0'23307,"16"125"-21627,-1-91-335,-10 1-305,5-1-511,-10-13-337,0-14-96,0 0-96,0-42-6723,0-13-6131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40.8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 6435,'0'0'17288,"-3"33"-15509,0 0-1354,-7 182 1997,16-93-638,-4-108-1532,0 0 1,1 0 0,1-1 0,0 0 0,1 1 0,9 18 0,-5-21-526,-3-13-2883,0-20-4201,-4 14 6671,7-31-6619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41.3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1569,'0'0'20046,"17"22"-18013,55 73-531,-65-86-1288,-1 1 1,0 0-1,0 1 0,-1-1 1,0 1-1,-1 0 0,0 0 0,0 1 1,-2-1-1,1 1 0,-1 0 0,-1-1 1,0 1-1,-1 0 0,-1 17 0,0-5 101,1-9-198,0 1 0,-2-1 0,0 0 0,-1 1 0,0-1 0,-1 0 0,-1-1-1,0 1 1,-1-1 0,-8 14 0,5-10-75,7-12-22,-1 0 0,0 0 1,0 0-1,-1-1 0,1 1 0,-1-1 0,0 0 0,-1 0 0,-8 8 0,13-13-36,0 0 0,-1 0 0,1 0 0,0 0 0,0 0 1,0 1-1,0-1 0,-1 0 0,1 0 0,0 0 0,0 0 0,0 0 0,-1 0 0,1 0 1,0 0-1,0 0 0,0 0 0,-1 0 0,1 0 0,0 0 0,0 0 0,-1 0 0,1 0 1,0 0-1,0 0 0,0 0 0,-1 0 0,1 0 0,0 0 0,0 0 0,0-1 0,0 1 1,-1 0-1,1 0 0,0 0 0,0 0 0,0 0 0,0-1 0,0 1 0,-1 0 0,1 0 1,0 0-1,0 0 0,0-1 0,-3-13-1007,6-18-1572,0 24 2110,1-1 0,0 1 1,0-1-1,0 1 0,1 0 0,1 1 0,-1-1 0,1 1 0,12-11 0,-8 8 277,1 0 0,1 0-1,0 2 1,0-1 0,18-8-1,-20 12 184,0 1 0,0 1 0,0 0 0,0 0 0,0 1 0,19-1 0,-23 2 119,-1 1 0,1 0-1,0 1 1,0-1 0,-1 1 0,1 0-1,0 1 1,-1-1 0,1 1-1,-1 0 1,0 1 0,1-1-1,6 6 1,22 18 914,-27-20-753,-1 0 1,1 0-1,0-1 0,1 0 1,-1 0-1,1-1 0,0 0 1,0 0-1,0-1 0,1 0 0,-1 0 1,1-1-1,0 0 0,-1-1 1,12 1-1,-16-2-250,0-1 1,0 1-1,0-1 1,-1 0-1,1-1 1,0 1-1,-1 0 1,1-1-1,-1 0 0,1 0 1,-1 0-1,0 0 1,0-1-1,0 1 1,0-1-1,0 0 0,0 0 1,-1 0-1,1 0 1,-1 0-1,0-1 1,0 1-1,0 0 1,-1-1-1,2-4 0,2-3 17,-1-1 0,-1 1-1,0-1 1,0 0 0,-1 0-1,-1 0 1,1-15 0,-2 24 16,0-1 0,0 0 1,0 1-1,-1-1 0,0 0 1,1 1-1,-1-1 0,0 1 1,-1-1-1,1 1 0,0 0 1,-1-1-1,0 1 0,0 0 1,0 0-1,0 0 0,-1 0 1,1 1-1,-1-1 0,1 0 1,-1 1-1,0 0 0,0 0 0,0 0 1,-4-2-1,-1 0 266,-1 1 1,0 0-1,0 1 0,0 0 1,0 0-1,-1 1 0,1 0 1,-15 1-1,18 1-241,0 0 1,0 0-1,1 0 0,-1 1 1,0 0-1,1 0 0,-1 1 1,1-1-1,0 1 0,0 0 0,0 1 1,0-1-1,1 1 0,-1 0 1,1 0-1,-5 6 0,-9 11 154,1 1 0,-16 25-1,31-43-213,-1 0-234,0 0 1,1 0-1,0 0 1,0 0-1,0 0 1,0 0-1,1 0 1,-1 1-1,1-1 1,0 1 0,0-1-1,0 9 1,17-12-18656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41.6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3394,'0'0'12309,"10"194"-7507,0-111-2080,6-14-273,-1-7-865,-5-20-1039,1-7-321,-1-8-176,-10-20-48,5 0 0,-5-35-7396,0-6-1728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41.9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10149,'0'0'7563,"28"12"-3460,91 38-995,-112-47-2935,0 1-1,0-1 0,-1 1 0,1 0 0,-1 0 1,0 1-1,0 0 0,-1 0 0,1 0 0,-1 1 1,0 0-1,0 0 0,-1 0 0,0 0 0,0 1 1,3 8-1,-3-3-34,-1 0 0,-1 0 0,0 0 0,-1 0 1,0 1-1,-2 23 0,1-11 65,0-16-133,0-1-1,-1 1 1,0-1 0,-1 1-1,0-1 1,0 1-1,-1-1 1,0 0 0,-7 14-1,8-19-58,0 1 0,0-1 0,-1 0 0,1 0 0,-1 0 0,0 0 0,0 0 0,0 0-1,0-1 1,0 0 0,0 1 0,-1-1 0,1-1 0,-1 1 0,0 0 0,1-1 0,-1 0 0,0 1 0,0-2-1,0 1 1,0 0 0,0-1 0,-4 0 0,6 0-187,6 0-1102,8-1 917,1 0-1,0-1 1,-1-1-1,0 0 1,0-1 0,0 0-1,0-1 1,0 0-1,-1-1 1,11-7 0,13-11-2474,55-45 1,-8-5-3369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42.2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216 0 3714,'0'0'6963,"-24"7"-2116,-77 28-1117,95-33-3480,0 1 0,1 0 0,0 0 0,0 1 1,0 0-1,0 0 0,1 0 0,-1 0 0,1 1 0,0-1 0,1 1 0,-1 0 0,1 1 0,0-1 0,0 0 0,-2 7 1,1-2 243,1 1 1,1 0 0,-1 0 0,2-1 0,0 1 0,0 19 0,1-25-448,1 0 1,0 1 0,0-1-1,0 0 1,0 0-1,1 1 1,0-1 0,0 0-1,1-1 1,-1 1 0,1 0-1,0-1 1,0 1-1,1-1 1,6 6 0,6 6 80,1-2 0,28 19 0,-37-27-66,18 12 106,1 0-24,0 1 1,-1 2-1,39 40 1,-60-56-117,0 0 0,0 1 0,-1 0-1,0 0 1,0 0 0,0 0 0,-1 1 0,0 0 0,0-1 0,-1 1 0,0 0 0,0 0 0,0 0-1,-1 1 1,0-1 0,0 0 0,-1 0 0,0 1 0,-1-1 0,1 0 0,-1 0 0,-4 14 0,4-18-7,-1-1 1,1 1-1,-1 0 0,1-1 1,-1 0-1,0 1 1,0-1-1,0 0 1,0 0-1,-1 0 1,1 0-1,-1 0 1,1 0-1,-1-1 1,0 1-1,1-1 1,-1 0-1,0 0 1,0 0-1,0 0 1,-4 1-1,0-1 32,0 0 0,1 0-1,-1-1 1,0 1 0,1-2 0,-1 1 0,1-1-1,-1 0 1,-8-2 0,13 2-43,-1 0 0,1-1 0,0 1 0,-1-1 0,1 1-1,0-1 1,0 0 0,1 0 0,-1 0 0,0 0 0,0 0 0,1 0 0,-1 0 0,1-1 0,0 1 0,0 0 0,0-1-1,0 1 1,0-1 0,0 1 0,1-1 0,-1-2 0,-1-8 0,0 0-1,1 0 1,0-14 0,1 20-22,-1-3-8,1 0 1,0 0-1,1 1 1,-1-1 0,2 0-1,0 0 1,0 1-1,0-1 1,1 1-1,1 0 1,8-18-1,10-6-1036,0 1 0,29-31 0,21-14-6242,-30 34-513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42.6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3666,'0'0'18584,"25"146"-15270,-14-70-1009,-1-7-1025,0 0-607,0-13-481,1-22-160,-6-13 0,0-14-32,0-7-801,0 0-1280,5-42-2176,11-13-1346,10-21-2257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28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 10261,'0'0'11701,"154"21"-9892,-87-21-529,-11 0-783,-4-14-497,-11-7-513,-11 7-1856,-4 1-1728,-16-1-1858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42.9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 1 11109,'0'0'2367,"-1"34"1213,-2 13-2365,-13 417 8914,16-437-9795,-1-5 13,5 41 1,-4-57-332,1 0 0,1-1 0,-1 1 1,1-1-1,0 1 0,0-1 1,0 0-1,1 1 0,0-1 0,0-1 1,0 1-1,5 5 0,-7-9-32,1 1 0,-1 0 0,1-1 0,0 1 0,-1-1-1,1 1 1,0-1 0,0 0 0,0 0 0,0 0 0,0 0 0,0 0 0,0 0-1,0-1 1,1 1 0,-1-1 0,0 1 0,0-1 0,1 0 0,-1 0-1,4 0 1,-3-1-40,-1 0 0,1 0 0,0 0 0,0-1-1,-1 1 1,1-1 0,-1 1 0,1-1 0,-1 0-1,0 0 1,1 0 0,-1 0 0,0 0 0,2-3 0,2-4-165,-1 1 1,0-1-1,0 0 1,0 0-1,-1-1 1,-1 1-1,5-20 1,-7 28 222,-1 0 0,1-1 0,-1 1 0,0-1 0,1 1 0,-1-1 0,0 0 0,0 1-1,0-1 1,0 1 0,0-1 0,-1 1 0,1-1 0,0 1 0,-1-1 0,1 1 0,-1-1 0,1 1 0,-1 0 0,0-1 0,0 1 0,1 0 0,-1-1 0,0 1 0,0 0 0,0 0 0,-1 0 0,1 0 0,0 0 0,0 0-1,-3-1 1,-1 0 123,0 1 0,-1 0 0,1 0 0,-1 0 0,1 1 0,-1-1 0,-7 2 0,9-1-99,-5 0 45,-1 0-1,1 1 1,-1 1-1,1 0 0,-1 0 1,1 0-1,0 1 0,0 1 1,0 0-1,0 0 1,1 0-1,-12 9 0,12-10-4584,12-17-2078,13-23-4789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43.3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13974,'0'0'9157,"22"6"-6855,72 22-1120,-89-27-1126,-1 1 0,0 0 1,1 0-1,-1 1 0,0-1 0,0 1 0,0 0 1,-1 0-1,1 0 0,-1 0 0,1 1 1,-1-1-1,0 1 0,-1 0 0,1 0 0,0 0 1,-1 0-1,0 0 0,1 5 0,0 2-12,0-1-1,-2 1 1,1 0 0,-1-1-1,-1 21 1,0-22-8,-1 3 27,0 1 0,0-1 0,-1 0 1,-1 0-1,0-1 0,-1 1 0,0-1 0,0 1 0,-9 14 1,3-11-8,1 0 0,-2 0 0,0-1 0,0 0 0,-23 20 0,16-20-24,14-11-80,17-6-504,9-7 420,39-23-1,-40 21 228,42-20-1,-55 29-95,0 1 0,1-1 0,-1 1 0,1 1 0,-1-1 0,1 1 1,0 1-1,-1 0 0,12 1 0,-18-1 3,0 1 1,1-1-1,-1 1 1,0 0-1,0-1 1,0 1-1,1 0 1,-1 1 0,0-1-1,0 0 1,0 1-1,-1-1 1,1 1-1,0-1 1,-1 1-1,1 0 1,0-1-1,-1 1 1,0 0-1,0 0 1,1 0-1,-1 1 1,0-1 0,-1 0-1,1 0 1,0 0-1,0 4 1,1 5 79,0 1 0,0 0 0,-1 0 0,-1 13 0,0-23-70,-1 15 138,-1 1 0,0-1 0,-2 0 1,0 0-1,0 0 0,-2 0 0,-8 18 0,-62 110 1085,61-119-947,3-2-66,8-16-164,0 0 0,0 0-1,-1 0 1,0-1 0,-1 1 0,1-1-1,-1 0 1,-9 7 0,14-14-96,2 0 32,-1 0-1,0 0 0,0 0 0,0 0 0,0-1 0,0 1 1,0 0-1,0 0 0,0 0 0,0 0 0,0-1 0,0 1 1,0 0-1,0 0 0,0 0 0,0 0 0,0-1 0,0 1 0,0 0 1,0 0-1,0 0 0,0 0 0,-1-1 0,1 1 0,0 0 1,0 0-1,0 0 0,0 0 0,0 0 0,0-1 0,0 1 1,-1 0-1,1 0 0,0 0 0,0 0 0,0 0 0,0 0 0,0 0 1,-1 0-1,1 0 0,0-1 0,0 1 0,0 0 0,0 0 1,-1 0-1,1 0 0,0 0 0,0 0 0,0 0 0,0 0 0,-1 0 1,1 0-1,0 0 0,0 1 0,0-1 0,0 0 0,-1 0 1,1 0-1,0 0 0,0 0 0,0 0 0,0 0 0,-1 0 1,1 0-1,0 1 0,0-1 0,0 0 0,0 0 0,-11-78-5894,2 23-3495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44.5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7619,'0'0'9077,"0"166"-6564,0-97 256,0 0-400,0 1-688,0-22-609,5-6-431,0-15-369,-5-13-240,0-7-32,6-7-320,9-7-1985,0-34-2402,6-8-1711,10-13-2194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44.7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7187,'0'0'9557,"11"125"-5844,-6-56-1456,5-6-16,-5-8-624,5-7-945,1-20-607,-6-7-65,0-14-641,0-7-1984,0 0-1201,-5-7-1664,0-14-1746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44.8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3121,'0'0'22075,"160"28"-21035,-104-28-1040,-5 0-464,-10-7-3266,-10 0-4914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45.1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 14759,'0'0'12512,"4"24"-11960,14 81 158,-15-92-660,1 0 0,0-1-1,1 0 1,1 1 0,0-2 0,0 1-1,1-1 1,1 0 0,17 20 0,-12-15-46,26 27 3,-20-23-221,25 34 0,-40-49 118,-1 1 0,1-1 0,-1 1 0,0 0 0,-1 0 0,1 0 1,-1 0-1,0 1 0,-1-1 0,0 1 0,1 11 0,-1-4 35,-3 22 121,2-35-52,0 1 1,-1-1-1,1 0 1,-1 1-1,1-1 1,-1 0 0,0 1-1,0-1 1,0 0-1,1 0 1,-1 0-1,0 1 1,0-1 0,-1 0-1,1 0 1,0-1-1,0 1 1,0 0-1,-1 0 1,1-1-1,-2 2 1,-6 1 29,-1 0 0,1 0 0,-1-1 0,0 0 0,0-1 0,0 0 0,0 0 0,-10-1 0,14-1-271,0 1 1,0-1-1,0 0 0,0 0 0,0-1 0,1 0 0,-1 0 0,0 0 0,1-1 1,0 0-1,0 0 0,-1 0 0,2 0 0,-7-6 0,3 1-761,0 1-1456,1 0 0,0-1 0,-8-12 0,3-6-8262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45.5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10533,'0'0'9620,"-5"173"-6434,5-97-65,0-7-1088,5-6-1024,10-15-577,-5-20-320,6-14-112,-11-7-80,5-7-945,1-14-2288,-1-21-3939,5-6-2032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45.7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12678,'0'0'6952,"28"5"-3539,91 18-1202,-114-22-2130,0 0 0,0 1 0,-1 0-1,1 0 1,-1 0 0,1 0 0,-1 1 0,0 0-1,0 0 1,0 0 0,0 0 0,0 1-1,-1-1 1,0 1 0,1 0 0,-1 0 0,-1 0-1,1 0 1,-1 1 0,1-1 0,-1 1 0,-1-1-1,1 1 1,-1 0 0,1 0 0,-1 0-1,-1 0 1,1 5 0,0 1-27,-1 0 1,-1 1-1,0-1 1,0 0-1,-1 0 0,0 0 1,-1 0-1,-1 0 0,-7 16 1,-2-2 105,-22 30-1,21-34 30,-23 44-1,37-64-182,-1-1 1,1 1-1,-1-1 0,1 1 1,0-1-1,-1 1 0,1-1 1,0 1-1,0-1 0,-1 1 1,1 0-1,0-1 0,0 1 0,0-1 1,0 1-1,0 0 0,0-1 1,0 1-1,0-1 0,0 1 1,0 0-1,0-1 0,0 1 0,0-1 1,1 1-1,-1 0 0,0-1 1,0 1-1,1-1 0,-1 1 1,0-1-1,1 1 0,-1-1 0,0 1 1,1-1-1,-1 1 0,1-1 1,-1 0-1,1 1 0,-1-1 1,1 0-1,-1 1 0,1-1 0,-1 0 1,2 1-1,24-2-55,-21 0 72,2 1-93,1-1 0,-1 0 0,0-1 0,1 0-1,-1 0 1,0 0 0,0-1 0,0 0 0,-1 0 0,1-1-1,-1 0 1,0 0 0,8-6 0,2-5-1401,0 0-1,-1 0 1,19-26 0,10-26-7701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46.1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4386,'0'0'20764,"24"8"-18739,79 28-627,-97-34-1321,1 1 0,0 0 0,-1 0 0,0 0 0,0 1 0,0 0 0,0 0 0,-1 0 0,1 1 0,-1 0 0,0 0 0,0 0 1,-1 0-1,0 1 0,6 10 0,-7-10-43,-1 1 0,1 0 0,-1-1 0,-1 1 0,0 0 0,0 0 0,0 0 1,-1 0-1,1 0 0,-2 0 0,1 0 0,-1 0 0,-2 7 0,-2 5 7,-1-1 0,-1 1 0,0-2-1,-1 1 1,-1-1 0,-1 0 0,-1-1 0,0 0 0,-16 17-1,14-21-36,11-10-33,-1 0 0,1 0 1,0 0-1,0 0 0,-1 1 1,1-1-1,1 1 0,-1-1 1,0 1-1,-1 4 0,3-5-211,189-16-3471,-187 14 3711,-1 0 1,0 0-1,1 0 0,-1 0 0,0 1 1,1-1-1,-1 0 0,0 1 0,0-1 1,0 1-1,1 0 0,-1-1 0,0 1 1,0 0-1,0 0 0,0 0 0,0-1 1,0 1-1,0 0 0,0 0 0,-1 1 1,1-1-1,0 0 0,-1 0 0,1 0 1,0 0-1,-1 1 0,1-1 0,-1 0 1,0 0-1,1 1 0,-1 2 0,1 6 150,0 0-1,-1 0 1,-1 18-1,0-3 326,0-11-355,-1 0 0,0-1 0,-1 1 0,-1 0 0,0-1 0,-1 0 0,0 0 0,-1 0 0,-1-1 0,0 1 0,0-2 0,-1 1 0,-1-1 0,0 0 0,-19 17 0,5-10-1270,5-14-3203,18-4 4353,0 0-135,0 0 1,0 0-1,-1 0 1,1 0-1,0 0 1,0 0-1,0 0 1,0 0-1,-1 0 1,1 0-1,0 0 1,0 0-1,0 0 1,-1 0-1,1 0 1,0-1 0,0 1-1,0 0 1,0 0-1,0 0 1,-1 0-1,1 0 1,0 0-1,0-1 1,0 1-1,0 0 1,0 0-1,0 0 1,0 0-1,-1 0 1,1-1-1,0 1 1,0 0 0,0 0-1,0 0 1,0-1-1,0 1 1,0 0-1,0 0 1,0 0-1,0-1 1,-1-22-8428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46.6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314 1 12406,'0'0'10412,"-22"1"-8256,11-1-1945,2 0-105,-1 0 0,0 1 1,1 0-1,-1 0 1,1 1-1,0 1 0,0-1 1,-1 1-1,1 1 1,1 0-1,-1 0 0,1 0 1,-1 1-1,1 1 1,-13 11-1,17-13-51,-21 20 562,-26 34-1,46-53-540,1 1 0,-1 1 0,1-1 0,0 1 0,1-1 0,-1 1 0,1 0 0,1 0 0,-1 1 0,1-1 0,1 0 0,-2 10 0,3-15-79,0-1 1,0 0 0,1 1 0,-1-1-1,0 1 1,1-1 0,-1 0-1,1 1 1,-1-1 0,1 0 0,-1 0-1,1 1 1,0-1 0,0 0-1,0 0 1,0 0 0,0 0 0,0 0-1,0 0 1,0 0 0,0 0 0,0 0-1,0-1 1,1 1 0,-1 0-1,0-1 1,1 1 0,-1-1 0,0 1-1,1-1 1,1 0 0,6 2-18,0-1 0,0 0 0,0-1 0,9 0 0,-7 0 17,4 1-23,1-1 0,-1 0 0,0-1 0,1-1 1,-1-1-1,0 0 0,0-1 0,0 0 0,-1-1 1,0-1-1,18-9 0,3-8-972,51-43 1,-85 65 947,0 0 0,1 0 0,-1-1 0,0 1 0,1 0 1,-1 0-1,0 0 0,1 1 0,-1-1 0,1 0 1,0 0-1,-1 1 0,3-1 0,-3 2 69,-1 0 0,1 0-1,-1 0 1,0 0 0,1 0 0,-1 0-1,0 0 1,0 0 0,0 0 0,0 0-1,1 0 1,-2 0 0,1 0 0,0 0 0,0 0-1,0 2 1,-1 15 143,1 65 1278,-4 1 0,-18 96 0,19-162-1736,-5 33 1194,9-14-5865,27-49-9101,-4-24 6854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28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10757,'0'0'10869,"-21"146"-8884,16-77 64,5 7-817,0-20-559,0-8-561,0-6-112,16-15-1057,-1-13-2192,5-14-2306,6 0-2737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46.8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2689,'0'0'10698,"1"24"-6314,-1-1-3275,1 18 1155,2 0-1,8 43 0,-5-52-1005,14 39 0,-16-59-1058,0-1 0,1 0-1,1 0 1,0 0 0,1-1-1,11 15 1,-10-18-191,0 0 1,1-1-1,0 0 0,0-1 0,0 0 1,0 0-1,1-1 0,0 0 0,13 3 1,-5 0-185,-13-5-145,1-1 0,-1 1 0,0-1 0,0 0 0,1 0 0,-1 0 0,0-1 0,1 0 0,-1 0 0,1 0 0,7-2 0,-9 1-120,-1 0-1,0 0 1,0-1-1,1 1 1,-1-1-1,0 0 1,0 0 0,-1 0-1,1 0 1,0 0-1,-1 0 1,1-1-1,-1 0 1,0 1-1,0-1 1,0 0-1,0 0 1,2-4-1,21-45-6623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7:47.0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329 0 14423,'0'0'6915,"-77"160"-1729,36-63-2449,-15 7-992,5-14-672,4-7-657,11-35-384,16-20-32,20-70-13958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26.5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113 1 8468,'0'0'12627,"-5"24"-10394,-8 37-1158,-55 245 4560,58-274-5223,6-19-272,1-1 0,0 1 0,0 0 0,1 0 0,1-1 0,0 20 0,1-30-238,3-6-2909,86-197-7272,-68 149 7040,20-51-2812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26.7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49 3121,'159'-49'4611,"-154"91"735,0 20-256,6 8-1536,-6 13-1217,5-14-480,5-7-593,1-6-639,-1-15-465,-4-13-160,4-14-496,-5-7-2050,-10 0-1455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26.8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1 139 9012,'0'0'16888,"174"-28"-15688,-123 7-1008,-5 0-192,-4 1-2225,-12-1-2241,-14-7-4466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27.1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9668,'0'0'15864,"30"131"-15544,-19-89-320,-1-8-144,5-13-2113,-4-7-2513,-1-14-4595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27.2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8356,'0'0'17880,"41"159"-17464,-30-110-416,-6 6-1248,0 1-3330,5-1-4915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27.6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8244,'0'0'14622,"0"29"-13047,0 225 1586,0-248-3127,0 1 0,1 0 1,-1 0-1,2 0 0,-1-1 0,1 1 1,3 7-1,-5-12-74,1-1 0,0 0 1,-1 1-1,1-1 1,0 1-1,0-1 0,0 0 1,0 0-1,0 1 0,0-1 1,0 0-1,0 0 0,1 0 1,-1 0-1,0 0 0,1-1 1,-1 1-1,1 0 1,-1-1-1,0 1 0,1-1 1,0 1-1,-1-1 0,1 0 1,-1 1-1,1-1 0,-1 0 1,1 0-1,0 0 1,-1 0-1,1-1 0,-1 1 1,1 0-1,-1-1 0,1 1 1,-1-1-1,3 0 0,1-3-174,0 1 1,-1 0-1,1-1 0,-1 0 0,0 0 0,0 0 0,0-1 0,-1 0 0,1 1 0,-1-1 0,5-10 1,5-7-19,-2 5 123,21-30-138,-30 44 267,-1 1 1,1 0-1,0 0 0,0 1 1,0-1-1,0 0 0,1 1 1,-1-1-1,0 1 1,1 0-1,-1 0 0,1 0 1,-1 0-1,1 0 0,-1 0 1,1 1-1,3-1 0,-2 2 170,-1 0-1,0 0 0,0 1 0,1-1 0,-1 1 0,0 0 0,-1 0 0,1 0 0,0 0 0,0 0 0,-1 1 0,1-1 0,-1 1 0,0 0 0,0 0 0,3 5 0,12 12 519,-13-16-831,1 0-1,0 0 0,0 0 1,0-1-1,1 1 0,10 4 1,-11-7-1199,-1 0 0,1 0 0,-1 0 0,1 0 0,-1-1 0,7 1 0,13-1-7194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28.0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155 215 10965,'0'0'8545,"-21"25"-6168,-65 85-616,79-101-1408,0 1 1,0 0-1,1 1 0,-7 15 1,11-20-65,1 0 0,-1 0 0,1 1 1,0-1-1,1 0 0,0 11 0,0-16-274,0 0-1,0 0 0,1 0 1,-1 0-1,0 0 1,0 0-1,1 0 1,-1 0-1,1 0 0,-1 0 1,1 0-1,-1 0 1,1 0-1,0 0 1,-1 0-1,1-1 0,0 1 1,0 0-1,0-1 1,-1 1-1,1 0 1,0-1-1,0 1 0,0-1 1,0 1-1,0-1 1,0 0-1,0 1 1,0-1-1,0 0 0,0 0 1,1 1-1,-1-1 1,0 0-1,1-1 0,5 2 4,0-1 0,0-1 0,0 1 0,11-3 0,-11 0-29,0 1 0,1-1 1,-1-1-1,0 1 1,-1-1-1,1 0 1,-1-1-1,1 0 0,-1 0 1,-1 0-1,1 0 1,-1-1-1,0 0 1,5-8-1,5-8-372,-1-1 0,21-43 0,-22 36 113,-2-1 0,0 0 0,-3 0 0,0-1 0,-2 0-1,-2-1 1,2-49 0,-6 79 593,-1 24 1678,-4 18-1515,-2 0 1,-12 39-1,8-40 71,3 0 0,-7 67-1,15-102-524,-1 17 141,0 0 1,4 26 0,-3-44-180,1 0 1,-1 0 0,1 1-1,0-1 1,0 0 0,0 0-1,0 0 1,0 0-1,1-1 1,-1 1 0,1 0-1,-1 0 1,1-1 0,-1 1-1,1-1 1,0 1 0,0-1-1,0 0 1,0 0-1,0 0 1,0 0 0,0 0-1,0 0 1,0 0 0,0-1-1,5 1 1,5 1-448,-1 0 1,1-1 0,23-2-1,-19 1-655,35-4-3607,-40 2 1755,-1 0-1,1-1 0,-1-1 0,19-8 1,-12 4-3859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28.5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16 319 2657,'0'0'14490,"0"-3"-13133,1 0-1221,0 0-1,0 0 0,0 0 1,0 0-1,0 0 0,1 0 1,0 0-1,-1 0 0,1 1 1,0-1-1,0 1 0,0-1 1,1 1-1,-1 0 0,0 0 1,1 0-1,0 0 0,-1 0 1,4-1-1,21-19 685,-13 7-408,-1 0 0,20-30 0,-29 39-266,0-1 1,0 0 0,0 0 0,-1 0-1,0 0 1,-1 0 0,0-1 0,0 1-1,0-1 1,0-9 0,-7 15 1892,3 2-1712,-1 0-273,1 1 1,0-1-1,0 1 0,0 0 1,0-1-1,0 1 0,0 0 1,0 0-1,0 0 0,0 1 1,0-1-1,0 0 0,1 1 1,-1-1-1,0 1 0,1 0 1,-1-1-1,0 3 0,-27 42-109,19-30 113,4-4-50,-15 21 253,-17 41-1,33-62-204,1 0 1,0 0-1,0 0 0,1 1 0,1 0 1,0-1-1,0 20 0,2-31-56,0-1 0,0 1 0,1 0 0,-1-1 0,0 1 0,1-1 0,-1 1 0,0-1 0,1 1 0,-1-1 0,1 1 0,-1-1 0,1 1 0,-1-1 0,1 0 0,-1 1 0,1-1 0,-1 0 0,1 1 0,-1-1 0,1 0 0,0 1 0,-1-1 0,1 0 0,-1 0 0,1 0 0,0 0 0,-1 0 0,1 0 0,0 0 0,1 0 0,29 0-11,-19-1-2,-5 1-3,-1 0 0,1-1 1,0-1-1,0 1 0,-1-1 0,1 0 0,-1 0 0,1-1 0,-1 0 0,0 0 0,0 0 0,0-1 0,-1 0 0,6-5 0,8-9-230,0 0 0,24-32-1,8-9-1082,-50 58 1299,-1 0 0,1 0 0,0 0 1,-1 0-1,1 1 0,0-1 0,-1 0 0,1 0 1,0 1-1,0-1 0,0 1 0,0-1 0,0 1 1,0-1-1,0 1 0,0-1 0,0 1 1,0 0-1,0-1 0,0 1 0,0 0 0,0 0 1,0 0-1,0 0 0,0 0 0,0 0 1,0 0-1,0 0 0,0 1 0,0-1 0,2 1 1,-1 1 33,1 1 1,-1 0 0,1 0 0,-1 0-1,0 0 1,0 0 0,0 0 0,1 5-1,-3-7 16,20 35 1635,31 48 0,-50-84-1649,-1 1 0,1 0-1,-1-1 1,1 1-1,-1 0 1,1-1 0,0 1-1,-1-1 1,1 1-1,0-1 1,-1 1 0,1-1-1,0 1 1,0-1 0,-1 0-1,1 1 1,0-1-1,0 0 1,0 0 0,0 1-1,-1-1 1,1 0-1,0 0 1,0 0 0,0 0-1,0 0 1,0 0-1,-1-1 1,1 1 0,0 0-1,0 0 1,0 0-1,-1-1 1,1 1 0,0-1-1,0 1 1,-1 0-1,1-1 1,0 1 0,-1-1-1,2 0 1,22-29 15,-22 28-5,32-45 161,-17 24-264,-1 0-1,13-26 0,-13 21-421,-11 20 124,0 0 0,-1 0 0,0 0 1,3-12-1,0-5-1150,8-25-5067,-1 10-2776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0:47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 11797,'0'0'10072,"25"-4"-9165,81-12-334,-104 15-533,1 1 0,-1-1-1,0 1 1,1 0-1,-1 0 1,0 0-1,0 0 1,1 0 0,-1 0-1,0 1 1,0-1-1,1 1 1,-1 0 0,0 0-1,0 0 1,0 0-1,0 0 1,0 0 0,0 0-1,0 0 1,0 1-1,-1-1 1,1 1-1,0 0 1,-1-1 0,1 1-1,1 3 1,-1 0 80,-1 0-1,0-1 1,0 1 0,0-1 0,-1 1-1,0 0 1,1 0 0,-2-1 0,0 7 0,1 4 233,0-5-218,-1 0 0,1 1-1,-2-1 1,1 0 0,-1 0 0,-1 0-1,0 0 1,0 0 0,-1 0 0,0-1-1,-1 0 1,0 0 0,0 0-1,-1 0 1,0-1 0,-1 0 0,-7 8-1,-6 8 18,20-23-173,0 0 0,-1 0 1,1 0-1,0 0 1,0-1-1,-1 1 1,1 0-1,0 0 1,0 0-1,0 0 1,0 0-1,0-1 1,0 1-1,1 0 1,-1 0-1,0 0 1,0 0-1,1 0 1,-1-1-1,1 2 0,1 1-18,1-1 0,0 1 0,0-1 0,0 1 0,0-1 0,0 0 0,1 0 0,-1 0 0,1-1 0,-1 1 0,1-1 0,4 1 0,68 18 195,-57-16-132,-1 0 0,0 1 0,-1 1 0,1 1-1,18 9 1,-34-14 1,0-1 1,0 1-1,0-1 1,0 1-1,0 0 0,0-1 1,-1 1-1,1 0 0,-1 0 1,1 1-1,-1-1 0,0 0 1,0 0-1,0 1 0,0-1 1,0 0-1,0 1 0,-1-1 1,1 1-1,-1-1 0,1 1 1,-1-1-1,0 1 0,0-1 1,0 1-1,-1 0 0,1-1 1,-1 1-1,1-1 0,-1 0 1,0 1-1,0-1 1,0 1-1,-2 3 0,-2 3 146,0 1-1,-1-1 1,0 0-1,-1 0 1,0-1 0,-14 14-1,5-7-71,-1-1 1,0 0-1,-1-1 0,0-2 1,-1 0-1,-1 0 0,0-2 1,-33 11-1,53-19-177,-1-1 0,1 0 0,-1 1 0,1-1 0,-1 0 1,1 0-1,-1 0 0,1 1 0,-1-1 0,0 0 0,1 0 0,-1 0 1,1 0-1,-1 0 0,0 0 0,1 0 0,-1 0 0,1 0 0,-1 0 0,0 0 1,1-1-1,-1 1 0,1 0 0,-1 0 0,1 0 0,-1-1 0,1 1 0,-1 0 1,1-1-1,-1 1 0,1 0 0,-1-1 0,1 1 0,0-1 0,-1 1 1,1-1-1,-1 1 0,1-1 0,0 1 0,0-1 0,-1 1 0,1-1 0,0 1 1,0-1-1,0 0 0,-1 1 0,1-1 0,0 1 0,0-1 0,0 0 1,0 1-1,0-1 0,1 0 0,-1-3-690,1 1 1,0 0-1,0-1 1,0 1-1,1 0 1,-1 0-1,1 0 1,-1 0-1,4-3 1,26-28-8830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32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11573,'0'0'13703,"21"14"-13639,-16-14-64,0 7-1025,0 0-1104,0 14-1344,6 0-1714,-6-1-287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29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1 10645,'0'0'8156,"-14"23"-5286,-48 77-605,51-81-882,-15 35 0,24-48-1131,0 1 0,0 0 0,1 0 0,0 0 0,0 0 0,0 11 0,9-19-807,-3-3 311,1 0-1,-1 0 0,0 0 0,8-9 0,1-2-203,62-68-2284,-75 83 2734,-1 0 0,0-1 0,1 1 1,-1 0-1,0 0 0,0 0 0,1 0 0,-1 0 1,0 0-1,1 0 0,-1 0 0,0 0 0,1 0 1,-1 0-1,0 0 0,0 0 0,1 1 0,-1-1 1,0 0-1,1 0 0,-1 0 0,0 0 0,0 0 1,1 1-1,-1-1 0,0 0 0,0 0 0,0 0 1,1 1-1,-1-1 0,0 0 0,0 0 0,0 1 1,0-1-1,1 0 0,-1 0 0,0 1 0,0-1 1,0 0-1,0 0 0,0 1 0,0-1 0,7 16 244,-7-15-229,13 45 2532,15 88 1,-28-130-2506,0-1 0,1 1 1,0 0-1,0-1 1,0 1-1,0 0 0,0-1 1,1 1-1,0-1 0,2 5 1,-3-30-3369,-1-13-2596,0-11-4314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7:29.3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89 1457,'0'0'11386,"-3"23"-7472,-10 168 2692,13-185-6427,1 0 0,-1-1-1,1 1 1,0 0 0,0 0 0,1-1 0,3 9 0,-5-12-186,1-1 0,-1 0 0,1 0 0,0 0 0,-1 0 1,1 0-1,0 0 0,0 0 0,0 0 0,0 0 0,-1 0 0,1 0 0,0-1 0,1 1 0,-1 0 0,0-1 0,0 1 0,0 0 1,0-1-1,0 0 0,1 1 0,-1-1 0,0 0 0,0 1 0,1-1 0,-1 0 0,0 0 0,1 0 0,-1 0 0,0 0 1,0-1-1,1 1 0,-1 0 0,0 0 0,0-1 0,0 1 0,1-1 0,-1 1 0,0-1 0,0 0 0,0 1 0,1-2 1,5-3-68,-1 0 0,1 0 0,-2 0 0,9-10 1,-9 10 43,-1-1 1,1 1-1,0 1 0,1-1 1,-1 1-1,1 0 1,7-4-1,-10 7 20,0 0 0,-1 0 0,1 1 1,0-1-1,-1 1 0,1 0 0,0-1 0,0 1 0,-1 1 0,1-1 0,0 0 0,0 1 0,-1-1 1,1 1-1,0 0 0,-1 0 0,1 0 0,-1 0 0,1 0 0,-1 1 0,0-1 0,1 1 0,2 2 0,30 28 785,-26-23-426,0-1 1,0 0-1,0 0 1,22 13-1,-28-20-326,-1 0 0,1 1 0,0-1 0,0 0 0,0-1-1,0 1 1,0 0 0,0-1 0,0 0 0,0 0 0,0 0 0,0 0-1,0 0 1,0 0 0,0-1 0,0 1 0,0-1 0,0 0 0,0 0-1,0 0 1,0-1 0,-1 1 0,1 0 0,-1-1 0,4-2 0,14-12-25,-1-1 1,-1-1 0,0 0-1,-1-1 1,28-43 0,-42 56 6,-1-1 1,0 1 0,0 0-1,0-1 1,-1 1 0,0-1-1,0 0 1,0 1 0,-1-8-1,0 1 221,-1 1 0,0-1 0,-4-22 0,3 28-94,-1 0 0,1 0 1,-1 0-1,0 0 0,-1 1 0,0-1 0,0 1 0,0 0 0,-1 0 1,1 0-1,-1 1 0,-9-8 0,14 13-102,-1 0-1,1 0 0,-1 0 1,1 0-1,0 0 1,-1 1-1,1-1 0,-1 0 1,1 0-1,0 0 1,-1 0-1,1 0 0,-1 1 1,1-1-1,0 0 1,-1 0-1,1 0 0,0 1 1,-1-1-1,1 0 0,0 1 1,0-1-1,-1 0 1,1 1-1,0-1 0,0 0 1,-1 1-1,1-1 1,0 0-1,0 1 0,0-1 1,0 1-1,0-1 1,0 1-1,0-1 0,-1 0 1,1 1-1,0-1 1,0 1-1,1-1 0,-1 0 1,0 1-1,0-1 1,0 1-1,-3 25-82,3-23 144,-6 46 106,2-29-29,0 37 0,3-28-56,1-9-4,0 0 0,1 0 1,4 22-1,9 13 226,27 69 0,-5-20-114,-18-48-220,-2 0 0,-4 0 0,-1 1 0,5 111 0,-15-124 0,0 35 0,-1-71 0,-1-1 0,0 0 0,0 0 0,0 0 0,-1 0 0,0 0 0,-7 13 0,9-20 0,0 1 0,0-1 0,0 1 0,-1-1 0,1 1 0,0-1 0,-1 1 0,1-1 0,0 1 0,-1-1 0,1 0 0,-1 1 0,1-1 0,-1 1 0,1-1 0,-1 0 0,1 0 0,-1 1 0,1-1 0,-1 0 0,1 0 0,-1 0 0,1 1 0,-1-1 0,0 0 0,1 0 0,-1 0 0,1 0 0,-1 0 0,1 0 0,-1 0 0,0 0 0,1 0 0,-1-1 0,1 1 0,-1 0 0,1 0 0,-1 0 0,1-1 0,-1 1 0,1 0 0,-1-1 0,1 1 0,-1 0 0,1-1 0,-1 1 0,1-1 0,-1 1 0,1 0 0,0-1 0,-1 1 0,1-1 0,0 1 0,-1-1 0,-15-28 0,8 10 0,2 1 0,0-1 0,2-1 0,0 1 0,1-1 0,0 1 0,2-1 0,1 0 0,0 0 0,1 1 0,5-23 0,0 7 0,2 1 0,2 0 0,1 1 0,1 0 0,25-45 0,17-11-960,-17 32-791,-36 55 938,0 1 0,0-1 0,-1 0-1,1 0 1,0 0 0,-1 0-1,1-1 1,-1 1 0,0 0-1,1 0 1,-1 0 0,0-3 0,0-8-8442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9:45.5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141 1 3890,'0'0'8409,"-18"25"-6539,-56 85-274,67-98-1284,0 0 1,1 1 0,0 0 0,1 1 0,1-1 0,0 1 0,1 0 0,0 0-1,1 0 1,1 0 0,0 0 0,1 0 0,2 19 0,-1 5 77,-1-31-399,0 1 1,1-1-1,0 1 1,1-1-1,0 1 1,0-1 0,0 0-1,1 0 1,0 0-1,0 0 1,1 0-1,0-1 1,0 0-1,1 1 1,6 6-1,-7-9-683,0-1 0,0 1-1,1 0 1,-1-1-1,1 0 1,0 0 0,10 4-1,6-5-3776,3-2-1664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9:45.9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261 55 5555,'0'0'11773,"-24"-9"-10818,-79-28-195,63 29 102,39 7-835,0 1 0,0 0 0,0 0 0,0 1 1,0-1-1,0 0 0,0 0 0,0 0 0,0 1 0,0-1 1,0 1-1,0-1 0,0 1 0,0-1 0,0 1 0,0-1 1,-1 2-1,1 0-13,0 0 1,0 0 0,1 0-1,-1 0 1,0 0-1,1 0 1,-1 0 0,1 0-1,0 1 1,0-1-1,0 0 1,0 0 0,0 0-1,0 1 1,1 3 0,1 12-68,-2-12 56,0 1 0,1-1 1,0 0-1,1 0 1,-1 0-1,1 0 0,0 0 1,1 0-1,4 8 0,36 49 26,-30-46-8,20 34 0,-27-36 56,0 0 1,-1 1 0,-1 0-1,-1 0 1,0 0 0,-1 0-1,0 0 1,-2 1 0,-1 19-1,1-35-55,0-1 1,0 1-1,0 0 0,0 0 1,0 0-1,0 0 0,0 0 0,0-1 1,-1 1-1,1 0 0,0 0 1,0 0-1,-1-1 0,1 1 1,-1 0-1,1 0 0,-1-1 0,1 1 1,-1 0-1,1-1 0,-1 1 1,0 0-1,1-1 0,-1 1 0,0-1 1,1 1-1,-1-1 0,0 0 1,0 1-1,0-1 0,-28 1 520,15-1-286,9-1-189,0 0 1,0 0 0,1-1-1,-1 1 1,1-1-1,-1 0 1,1 0 0,0-1-1,0 1 1,0-1 0,0 0-1,0 0 1,1 0-1,-7-8 1,-8-8-73,-20-30 0,35 46-1,0-2-239,0 1 1,0-1-1,0 0 0,1 1 1,-1-1-1,1-1 1,-2-7-1,3-23-7611,5 15-1375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9:46.3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1361,'0'0'14105,"7"22"-12411,24 69-358,-29-87-1282,0 0-1,0 0 1,1 0-1,-1 0 1,1 0-1,0-1 0,0 0 1,0 1-1,1-1 1,-1 0-1,1 0 1,-1-1-1,1 1 0,0-1 1,0 0-1,0 0 1,1 0-1,-1-1 1,0 1-1,1-1 0,-1 0 1,0 0-1,1 0 1,0-1-1,-1 0 1,1 0-1,-1 0 0,1 0 1,-1-1-1,1 0 1,-1 0-1,1 0 1,-1 0-1,0-1 0,1 1 1,-1-1-1,0 0 1,7-5-1,2-3-37,-1 0 0,0 0-1,0-2 1,-1 1 0,0-1 0,-1-1-1,0 0 1,-1 0 0,9-19-1,-18 30-19,0 1 4,1 0 0,-1 0 0,0 0 0,1 0 0,-1 0 0,0 0 0,1 0 1,0 0-1,-1 0 0,1 0 0,-1 0 0,1 0 0,0 0 0,0 1 0,-1-1 0,1 0 0,0 1 1,0-1-1,0 0 0,1 0 0,-1 1 232,-1 2 200,0 210 3383,0-206-3876,1 0-1,0 0 0,0 0 1,0 0-1,1 0 1,2 7-1,-3-11-206,0 0 0,-1-1 0,1 1 0,0-1 0,0 1 0,0-1 0,0 1 0,1-1 0,-1 0 0,0 0 0,3 2 0,-3-2-147,-1-1 0,1 1 1,0-1-1,0 0 1,0 1-1,0-1 0,0 0 1,0 0-1,0 0 0,-1 0 1,1 0-1,0 0 1,0 0-1,0 0 0,0 0 1,0 0-1,0-1 1,0 1-1,0 0 0,0 0 1,-1-1-1,1 1 1,1-1-1,13-11-7423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9:46.8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8 10645,'0'0'11362,"-1"19"-10124,-2 63-443,6-39-109,-3-41-668,0-1 0,0 0 0,1 1 0,-1-1 0,0 0 0,1 0 0,-1 0 0,1 1 0,0-1 0,-1 0 0,1 0 0,0 0 0,0 0 1,-1 0-1,1 0 0,2 1 0,-2-2-47,0 1 1,-1-1-1,1 1 1,0-1-1,0 0 1,0 0 0,0 1-1,0-1 1,0 0-1,0 0 1,0 0-1,0 0 1,0 0-1,0 0 1,0 0-1,0 0 1,0-1 0,0 1-1,0 0 1,0-1-1,0 1 1,-1 0-1,1-1 1,0 1-1,0-1 1,0 1-1,0-1 1,-1 0-1,1 1 1,0-1 0,-1 0-1,2-1 1,20-29-441,-16 22 479,-1 2-13,10-14-131,0 1 0,1 1 0,33-30 0,-48 48 146,0 0 0,0 0 1,0 1-1,0-1 0,0 0 0,1 0 0,-1 1 0,0-1 1,0 1-1,1-1 0,-1 1 0,0-1 0,0 1 1,1 0-1,-1 0 0,1 0 0,-1-1 0,0 1 1,1 1-1,-1-1 0,0 0 0,1 0 0,-1 0 1,0 1-1,1-1 0,-1 1 0,0-1 0,0 1 1,1-1-1,-1 1 0,0 0 0,0 0 0,0-1 1,0 1-1,0 0 0,0 0 0,0 0 0,0 0 1,0 0-1,1 2 0,3 6 283,0 0 0,0 0 0,-1 1 0,5 16-1,1 0 386,-6-19-602,-3-3-35,1-1 0,-1 0-1,1 0 1,0 0 0,0 0 0,0 0 0,0 0-1,4 3 1,-5-5-94,0-1 0,1 1 0,-1 0 0,1-1 0,-1 1 0,1-1 0,0 1 0,-1-1 1,1 1-1,-1-1 0,1 0 0,0 0 0,-1 0 0,1 0 0,0 0 0,-1-1 0,1 1 0,-1 0 0,1-1 0,0 1 0,-1-1 0,1 1 0,0-2 0,8-2-128,-1-1-1,0-1 1,0 1-1,16-15 1,-20 15 157,0 1 0,1-1 1,-1 1-1,1 0 1,0 0-1,1 1 0,-1 0 1,0 0-1,1 0 0,0 1 1,-1 0-1,1 0 0,0 0 1,9 0-1,-14 3 84,-1 0 1,1 0-1,0 1 0,-1-1 0,1 0 0,-1 1 0,1-1 1,-1 0-1,0 1 0,0 0 0,1-1 0,-1 1 0,0 0 0,-1 0 1,1-1-1,0 1 0,1 3 0,-1-2 10,0 0 1,1 0-1,-1 0 0,1 0 0,0 0 1,0-1-1,4 5 0,-1-2 77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09:47.1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7668,'0'0'10724,"29"13"-9056,101 47 23,-96-44-1002,-18-10-406,0 1 0,-1 0-1,0 1 1,0 1 0,0 0 0,-2 1-1,1 1 1,12 13 0,-16-15-79,0 2 0,-1-1 1,0 1-1,-1 0 0,-1 1 0,1 0 0,-2 0 1,9 23-1,-9-19 75,-2 0-1,1 0 1,-2 1-1,-1-1 1,0 1-1,0 21 1,-2-30-192,-1-1 0,0 1-1,0-1 1,0 1 0,-1-1-1,0 0 1,-1 0 0,0 1-1,0-2 1,0 1 0,-1 0 0,0-1-1,0 1 1,0-1 0,-10 10-1,0-3 104,-1 0-1,-1-1 0,-32 21 1,-6-10-2620,46-20 385,-1-1 0,1 0 1,0-1-1,-17 1 0,0-2-8728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02.4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9748,'0'0'10424,"24"8"-9245,2 0-880,20 6 677,67 32 1,-109-45-861,-1 1 1,0 0 0,0 0-1,0 1 1,0-1 0,0 0-1,0 1 1,-1 0 0,1 0-1,-1 0 1,0 0 0,0 0-1,0 0 1,0 0 0,0 1-1,-1-1 1,1 1 0,1 6-1,-1 3 287,0 0-1,-1 1 0,-1-1 0,0 14 1,0-5-13,-1-1-118,-1-1-1,0 0 1,-2-1 0,-10 37 0,-35 74-28,44-121-224,0 1-1,0-1 1,-1 0-1,-7 9 0,7-10 58,5-6 24,1-4-118,0 1 0,0 0 0,1-1 0,-1 1 0,1 0 0,-1-1 0,1 1 0,-1 0 0,1 0 0,0 0 1,0-1-1,-1 1 0,1 0 0,0 0 0,0 0 0,0 0 0,0 1 0,0-1 0,2-1 0,4-4-55,-4 2 53,26-27-55,36-30 0,-57 54 39,1 0 0,0 0 0,1 1 0,-1 0 0,1 1 0,0 0 0,1 0 0,-1 1 0,19-4 0,-28 7 14,0 1 0,0 0 0,0 0 0,0 0 0,0 0 0,0 0 0,0 0 1,1 0-1,-1 1 0,0-1 0,0 0 0,0 0 0,0 1 0,0-1 0,0 1 0,0-1 0,-1 1 1,1-1-1,0 1 0,0 0 0,0-1 0,1 2 0,-1 0 3,1 0 0,-1 0 0,0 1 0,0-1 0,0 0 0,0 0 0,0 1 0,0-1 1,0 5-1,1 8 77,-1 0 0,-1 28 0,0-24 56,0-13-75,1 14 89,-1-1-1,-1 1 0,0-1 0,-2 1 1,0-1-1,-1 0 0,-1 0 0,-9 24 1,-2-10 65,4-5 76,-1-1-1,-24 36 1,24-54-59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03.4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158 0 80,'0'0'25358,"0"11"-24341,-1 1-737,-1 1 0,0 0 0,-1-1 0,-1 0 0,-8 22 0,0-2-159,-6 27 67,-3-1 1,-56 108-1,76-166-164,1 1 0,-1-1-1,1 1 1,0-1-1,-1 1 1,1 0 0,-1-1-1,1 1 1,0 0 0,0-1-1,-1 1 1,1 0 0,0-1-1,0 1 1,0 0 0,0 0-1,0-1 1,0 1 0,0 0-1,0-1 1,0 1 0,0 0-1,0-1 1,0 1 0,1 0-1,-1 0 1,0-1 0,0 1-1,1 0 1,-1-1 0,0 1-1,1-1 1,-1 1-1,1-1 1,-1 1 0,1-1-1,-1 1 1,1-1 0,-1 1-1,1-1 1,0 1 0,-1-1-1,1 0 1,0 1 0,-1-1-1,1 0 1,0 0 0,-1 1-1,1-1 1,0 0 0,-1 0-1,2 0 1,7 1-17,0 0 0,0-1-1,15-1 1,-8 1 217,2-1-82,1 0-1,0-1 1,-1-1 0,1-1-1,-1-1 1,0 0 0,0-1-1,-1-1 1,25-14 0,-15 8-201,2 2 1,32-10 0,-23 9-3281,-37 11 2975,0 1 0,0 0 0,-1-1 0,1 1 0,-1-1 0,1 1 0,0-1 0,-1 1 0,1-1 0,-1 1 0,1-1 0,-1 1 0,1-1 0,-1 0 0,0 1 0,1-1 0,-1 0 0,0 0 0,0 1 0,1-1 0,-1 0 0,0 1 0,0-1 0,0 0 0,0 0 0,0 1 0,0-1 0,0 0 0,0 0 0,0 0 0,0 0 0,0-19-10054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03.7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11157,'0'0'13238,"0"180"-11157,0-96-784,0-8-513,0 0-160,0-21-432,10-13-160,-10-7-32,5-15-144,-5-13-736,0 0-1345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05.1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35 4578,'0'0'14479,"5"3"-12542,7 0-1457,0 0 0,0 0 1,0-1-1,0-1 1,1 0-1,-1 0 0,0-1 1,1-1-1,-1 0 1,0-1-1,0 0 1,0-1-1,14-5 0,-7 1-253,-1 0 0,37-7 0,-35 11-4404,2 0-4519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29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5939,'0'0'17672,"-5"146"-15767,-1-98-1073,1-13-448,5-14-384,0-7-432,0-7-1649,11-21-11461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05.7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 6259,'0'0'13550,"-1"22"-12323,-8 272 2508,9-293-3740,0 0 0,0-1 0,0 1 0,0 0 0,1 0 0,-1-1-1,0 1 1,0 0 0,1-1 0,-1 1 0,0 0 0,1-1 0,-1 1 0,1 0 0,-1-1-1,1 1 1,-1-1 0,1 1 0,-1-1 0,1 1 0,-1-1 0,1 1 0,0-1-1,-1 0 1,1 1 0,0-1 0,-1 0 0,1 1 0,0-1 0,0 0 0,-1 0-1,1 0 1,1 0 0,31 0-144,-21-1 216,22-1 154,-1-1 0,1-2 1,55-15-1,-19 3-23,-45 13-146,0 1-1,48 2 1,-53 1 25,-17 0-41,-1 1-1,0-1 0,1 1 1,-1-1-1,0 1 0,1 0 1,-1 0-1,0 0 0,0 1 1,0-1-1,0 0 0,0 1 0,0-1 1,0 1-1,0 0 0,-1 0 1,1 0-1,0-1 0,-1 1 1,0 1-1,0-1 0,1 0 1,-1 0-1,0 0 0,-1 1 0,1-1 1,0 0-1,-1 1 0,1 3 1,2 8 392,-1 0 0,0 0 0,-1 24 0,-1-31-355,-1 1-1,0-1 0,0 0 0,-1 0 1,0-1-1,0 1 0,-1 0 0,0-1 1,0 1-1,0-1 0,-1 0 0,0 0 1,0 0-1,-1-1 0,1 1 0,-1-1 1,-1 0-1,1 0 0,0-1 0,-1 0 1,0 0-1,-13 6 0,-4 2 93,0-1 0,-1-2 0,0 0 0,-1-2 0,-28 5 0,37-8-76,-9 1 259,-1 0 0,1-2 0,-27 1 0,-26-4-1951,76-2 830,0 0 0,1 0 1,-1 0-1,0 0 0,1 0 1,0-1-1,-1 1 0,1-1 1,0 1-1,0-1 0,-1-4 1,1 4-775,-5-17-8553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07.6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25 6403,'0'0'10653,"0"26"-8679,5 168 1358,-6-146-2474,3-1 0,1 0 0,3 1 0,14 54 0,-14-61-242,-6-40-399,0-11 578,-4-63-571,-20-109 0,11 93-390,-27-116-533,40 203 654,-6-16 326,5 38 281,4 65-86,4 0 1,4-1-1,30 122 0,-20-137-388,-17-67-83,-3-2 99,-9-1-5055,-13-6-2284,-12-6-7020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15.1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 3570,'0'0'21874,"8"0"-20007,17 0-1153,3-2-117,0 2-1,1 2 1,-1 0 0,0 2-1,-1 1 1,43 13-1,-49-10-544,-1 1-1,0 2 1,-1 0-1,0 1 1,-1 0-1,0 2 0,-1 0 1,0 1-1,-1 1 1,14 19-1,-26-30-51,1 1 0,-1 0 0,-1 0 0,6 10 0,-8-14 0,0 0 0,-1 0 0,1 0 0,-1 0 0,1-1 0,-1 1 0,1 0 0,-1 0 0,0 0 0,0 0 0,0 0 0,0 0 0,0 0 0,-1 0 0,1 0 0,0 0 0,-1 0 0,0 0 0,1 0 0,-1 0 0,0-1 0,-1 3 0,-3 2 0,-1 0 0,0 0 0,0 0 0,-1-1 0,1 0 0,-1 0 0,-10 4 0,-56 26 0,61-30 0,-96 37 0,-46 20 0,182-54 0,26 2 0,0-2 0,1-3 0,71-2 0,162-20 0,-270 16 0,34 0 0,-45-1 0,-7 2-3,0 0-1,0 0 1,1 0 0,-1-1-1,0 1 1,0 0 0,0 0-1,0 0 1,0 0 0,-1-1-1,1 1 1,0 0 0,0 0-1,0 0 1,0-1 0,0 1 0,0 0-1,0 0 1,0 0 0,0 0-1,0-1 1,-1 1 0,1 0-1,0 0 1,0 0 0,0 0-1,0 0 1,0-1 0,-1 1-1,1 0 1,0 0 0,0 0-1,0 0 1,0 0 0,-1 0-1,1 0 1,0 0 0,0 0-1,0 0 1,-1 0 0,1 0-1,0 0 1,0 0 0,0 0-1,-1 0 1,1 0 0,0 0 0,0 0-1,0 0 1,0 0 0,-1 0-1,-8 0-1821,-7 2-3740,-8 10-4464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18.8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1 8404,'0'0'19681,"-12"0"-17424,188 0-1135,-100 0-6643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19.0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10117,'0'0'8374,"0"23"-5362,0 148 1596,0 7-1025,4-150-3154,-3-26-389,4-4-2345,-3-1 1778,0-1-1,0 1 1,-1 0-1,0-1 1,1 1-1,-1 0 1,0-6-1,3-4-1479,6-16-4561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19.2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42 112,'0'0'21994,"138"-7"-19945,-97-7-512,-10 1-977,0 6-544,-16 7-16,-4 0-640,-6 0-1729,-5 7-1361,0 6-1697,0 8-2480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19.4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0 111 9444,'0'0'17496,"144"0"-16583,-103 0-705,0 0-208,-10-14-176,-6-6-1761,-4-8-1489,-6 7-3137,-4-6-3409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20.1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 3426,'0'0'19883,"0"0"-19819,0 0-1,0 0 0,0 0 1,0-1-1,-1 1 0,1 0 1,0 0-1,0 0 0,0 0 1,0-1-1,0 1 0,0 0 1,0 0-1,0 0 0,0-1 1,0 1-1,0 0 0,0 0 1,0 0-1,0 0 0,0-1 1,0 1-1,0 0 0,0 0 1,1 0-1,-1-1 0,0 1 1,0 0-1,0 0 0,0 0 1,0 0-1,0 0 0,0-1 1,1 1-1,-1 0 0,0 0 1,0 0-1,0 0 0,0 0 1,0 0-1,1 0 0,-1 0 1,0-1-1,0 1 0,0 0 1,1 0-1,-1 0 0,0 0 1,0 0-1,7 1 120,1 0-1,-1 0 1,-1 1 0,1 0-1,0 0 1,0 0 0,-1 1-1,7 4 1,55 32 688,-54-29-721,-5-5-72,-1 1-1,1 0 0,-1 0 0,-1 1 1,1 1-1,-1-1 0,0 1 0,-1 0 1,8 12-1,-11-14-27,0 1 1,0 0 0,0-1-1,-1 1 1,0 0-1,0 0 1,-1 0 0,0 0-1,0 0 1,-1 1-1,0-1 1,0 0-1,-2 14 1,1-16-10,-1 0 0,0 0 0,0 0 0,0-1 0,0 1 0,-1-1 0,1 0 0,-1 1 0,0-1 0,0 0 0,-1-1 0,1 1 0,-1-1 0,0 1 0,-8 4 0,-6 4 80,-2 0 0,-25 10 0,28-14-46,14-6-59,-1 0 4,1 0 0,-1-1 0,0 1 0,0-1 0,1 0 0,-1 0 0,0 0 0,0-1 0,0 1 0,0-1 0,-7 0 0,10 0-47,23 0-365,-8-1 384,0-1 0,0 0 0,0-1 0,26-9 0,-26 7 9,0 1 0,1 0 1,-1 1-1,1 0 1,15 0-1,-26 3-6,0 0 0,1 0 1,-1 1-1,0-1 0,0 1 0,0 0 0,0 0 1,8 3-1,-10-3 2,1 1 0,-1 0 1,0 0-1,0-1 1,0 1-1,0 1 0,0-1 1,0 0-1,-1 0 1,1 1-1,-1-1 0,0 1 1,0-1-1,2 4 0,2 8 31,-1 0-1,0 0 0,-1 0 0,0 0 0,-1 0 1,0 1-1,-2-1 0,1 1 0,-2 0 1,0-1-1,-1 1 0,0-1 0,-1 0 0,-7 21 1,-6 2 103,11-22-23,-1 0 0,-1 0-1,0-1 1,-1 0 0,-1 0 0,-15 20-1,3-20-72,17-13-264,2-19-4253,-2-13-1372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35.1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191 1 3249,'0'0'15760,"-3"20"-14608,-23 257 2148,19 96-1667,7-353-1657,0-9 30,-1 0 3,1-1 0,1 1 0,0 0 0,4 18 0,-2-37 1058,-2-12-803,-2 7-274,0 0 0,-1 0 0,0 0 0,-1 1-1,-6-16 1,-29-67-546,16 44 162,10 21 232,-31-73 585,47 103-700,227 0-497,-230 0 684,19 28-183,-16-22 296,0 0-1,0 1 1,-1 0-1,0 0 0,0 0 1,0 0-1,-1 1 0,0-1 1,-1 1-1,1 7 0,0 12 432,-3 43 1,0-23-78,-4 40 119,5-87-444,0 1-1,0 0 1,0-1-1,0 1 1,0-1-1,0 1 1,0-1-1,0 1 1,0-1-1,0 1 1,0-1-1,0 1 1,0 0-1,0-1 1,0 1-1,-1-1 1,1 1 0,0-1-1,0 1 1,-1-1-1,1 0 1,0 1-1,-1-1 1,1 1-1,0-1 1,-1 0-1,1 1 1,-1-1-1,1 0 1,-1 1-1,1-1 1,-1 0-1,1 1 1,-1-1-1,1 0 1,-1 0-1,1 0 1,-1 0 0,1 0-1,-1 1 1,1-1-1,-1 0 1,1 0-1,-1 0 1,0 0-1,1-1 1,-1 1-1,1 0 1,-1 0-1,1 0 1,-1 0-1,1 0 1,-1-1-1,1 1 1,-1 0-1,1-1 1,-1 1 0,1 0-1,-1-1 1,1 1-1,0 0 1,-1-1-1,-31-25 1500,28 23-1575,-9-9 152,-97-88 443,94 83-548,0 0 0,2-1 0,0 0 0,-15-29 0,16 21-12,-16-24-17,28 49-66,8 1-2503,29 0-1509,13 0-2605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38.76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5859,'0'0'10468,"0"139"-10307,0-118-161,5-1-48,0 15-1713,-5-14-1953,0 6-2577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29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0 784,'0'0'20218,"21"153"-17881,-16-119-496,5-13-1009,-10 7-832,5-28-16,0 14-1825,-5-7-2305,0 6-3745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38.93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 0 5026,'0'0'9381,"-5"7"-9381,5 7-112,0-7 96,0 7-433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39.15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5122,'5'111'8868,"-5"-118"-3249,0 0-5619,5 0 0,11 0-80,4-13-48,11 6-432,-5 0-673,4 7-1232,6 7-1169,-5 0 561,0 0-545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39.37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49 2353,'0'0'9757,"27"3"-8928,88 4-260,-99-8-514,0 0 0,-1 0 0,1-2 0,-1 0 1,0-1-1,22-8 0,30-6-425,-16 13-753,0 1 1,0 4 0,55 5 0,-46-2-2284,98-5-1,-91-10 1185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39.58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0 187 1473,'0'0'8710,"27"-2"-7122,85-10-108,-98 10-1092,-1 0 1,1-1-1,-1-1 0,1 0 0,13-7 0,10-3-105,104-31-1000,-71 21-1621,0 4 0,92-16 0,-104 31 550,72 2 0,-99 3 906,27 0-1031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39.71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0 118 224,'0'0'5699,"133"0"-3538,-91 0-1569,4-7-64,0 0-144,0 0-384,-5-6-176,-5-1-192,5 0-624,-5 0 704,0 0 79,5 0-1743,10 0-802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39.9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21 2257,'0'0'5555,"159"-7"-4963,-118 7-560,0 0-32,-5 0-192,0 0-721,-5-7-1088,10 0-128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40.12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70 3426,'0'0'3905,"138"0"-2464,-97 0-577,6-14 689,4 0-785,0 0-143,-5 0-625,11 7-32,-1 0-2225,6 7-1569,10 0-1296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38.62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4914,'0'0'18761,"0"7"-18393,0 7-368,0 21 96,0 13-256,0 14-480,0 8-1986,0-1-2224,0 7-2625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40.99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83 8884,'0'0'12262,"10"0"-12262,11-7 32,4 0-32,22-7 0,4 1-1297,21-1-1504,5-7-2161,0 14-1938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41.1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0 146 5651,'0'0'7907,"134"0"-6722,-93-14-513,10-7-576,11 1-96,9-8-1953,12-7-1969,-1 8-1440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31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63 2673,'0'0'13841,"0"6"-9354,3-5-1101,39-1-996,203-6 1861,-135 5-4398,-110 0-75,1 1 0,-1-1 1,1 1-1,-1-1 0,1 1 1,-1-1-1,0 1 0,1-1 1,-1 0-1,0 1 0,1-1 1,-1 1-1,0-1 0,0 0 1,0 1-1,1-1 0,-1 0 0,0 1 1,0-1-1,0 0 0,0 1 1,0-1-1,-1-1 0,1-24-7826,0 20 4993,0-9-7144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41.37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16 1072,'0'0'3255,"27"7"-2254,91 20 133,-102-24-801,-1 0 1,0-2 0,1 0 0,22-1 0,-10-1 176,20-1 138,1-3 1,56-13-1,67-6-811,39 17-4835,107 14 3898,-92-6 166,-145-1-1304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41.53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63 416,'0'0'3682,"153"0"-2946,-101 0-368,-1-14-336,0 0-16,6 7-16,-6-7 0,-5 8-240,6 6-240,-1 0-32,0-7-1729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41.71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69 3810,'0'0'2145,"149"14"-1953,-98-35 32,10 1-128,-4-1-64,-1 0-32,-9 21 0,-1 0-336,-5 0-625,-5 0-367,5 0-465,0 0-288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41.96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49 1393,'0'0'2710,"27"-1"-1403,167-5 1687,-106 2 94,105-18 1,-95 9-1967,-58 10-1039,49 3 1,-40 1-296,-48-1 195,21 1-326,-21-1 322,-1 1 0,1-1 0,0 0 0,-1 0 0,1 0 0,0 0 0,-1 0 0,1 1 0,-1-1 0,1 0 0,0 0 0,-1 1 0,1-1 0,-1 1 0,1-1 0,-1 0 0,1 1 0,-1-1 0,1 1 0,-1-1 0,0 1 0,1-1 0,-1 1 0,0-1 0,1 1 0,-1 0 0,0-1 0,0 1 0,1 1 0,4-2-382,0 0-4845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42.21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21 0 8772,'0'0'5346,"-6"56"-5169,6-28 47,-10 6-160,10 1-64,0-1 0,-5 8-304,5 0-1041,0-1-1040,0 8-256,0-8-65,0 1-607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40.28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5683,'0'0'6114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42.37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21 1 2353,'0'0'8244,"-21"90"-8564,21-76-1201,0 0-1584,0-7-2242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0:42.5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21 194 9060,'0'0'13078,"-5"-41"-13078,5-8-256,0-6-4002,-15 7-4178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03.5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1 4162,'0'0'15866,"-6"21"-14391,-2 0-951,1-4 92,2 0 0,0 1 0,0 0 1,2 0-1,-3 33 0,5 163 2762,1-118-2157,0-95-1111,1-16-4630,14-26-5175,-5 14 8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04.3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11 8132,'0'0'14257,"17"-1"-13491,2 0-432,1 1 0,-1 1 1,0 1-1,0 0 0,35 10 1,-48-10-236,-1 0 1,0 0 0,1 0 0,-1 1 0,0-1-1,0 1 1,-1 0 0,1 1 0,-1-1-1,1 1 1,-1 0 0,5 7 0,-7-8-50,0 1-1,0-1 1,0 1 0,-1 0 0,0 0-1,0 0 1,0-1 0,0 1 0,0 0 0,-1 0-1,1 0 1,-1 1 0,0-1 0,-1 0 0,1 0-1,-1 0 1,0 0 0,0 0 0,0-1-1,-2 7 1,-1-1 86,-1 1-1,1-1 1,-2 0-1,1-1 1,-1 1-1,-1-1 0,1 0 1,-1 0-1,-15 12 1,-11 6 67,-39 25 1,20-15-138,34-25-35,-7 9 130,24-15-153,1-4-91,3-1-48,13-1 9,0 0-1,-1-1 0,0-1 0,1 0 1,-1-1-1,0-1 0,-1 0 0,1-1 1,-1-1-1,13-8 0,18-13-1893,67-57 0,20-12-3206,-131 95 5195,0 1-1,1 0 1,0 0 0,-1 0 0,1 0 0,0 0 0,-1 1 0,1-1 0,0 0 0,0 1 0,0-1 0,0 1 0,0 0 0,0-1 0,-1 1 0,1 0 0,0 0 0,0 0 0,0 1 0,0-1 0,3 1 0,-3 1 118,0 0 1,0 0 0,0 0 0,0 0-1,-1 0 1,1 0 0,-1 0 0,1 1 0,-1-1-1,0 1 1,0-1 0,0 1 0,0-1-1,1 6 1,6 21 1166,13 40 1651,-18-63-2648,-1 0 1,1-1 0,0 1-1,0 0 1,1-1-1,0 0 1,0 0-1,8 8 1,-9-11-250,0 0 1,0 0 0,0 0 0,0-1-1,0 1 1,1-1 0,-1 0 0,0 0-1,1 0 1,-1-1 0,1 1 0,-1-1-1,1 0 1,-1 0 0,1 0 0,-1 0-1,1 0 1,-1-1 0,1 0-1,-1 0 1,0 0 0,1 0 0,-1 0-1,0-1 1,0 1 0,0-1 0,0 0-1,0 0 1,0 0 0,0 0 0,-1 0-1,1-1 1,-1 1 0,0-1 0,4-4-1,0-4-14,0 1-1,0-1 0,-1-1 0,0 1 0,-1 0 0,0-1 1,-1 0-1,0 0 0,-1 0 0,0-1 0,-1 1 0,0 0 0,-1-1 1,-3-22-1,2 30 35,-1 0 0,1 0 0,-1 0 0,0 0 1,-1 0-1,1 0 0,-1 0 0,0 1 0,0 0 0,0-1 0,-1 1 1,1 0-1,-1 1 0,0-1 0,0 1 0,-1-1 0,1 1 1,0 0-1,-1 1 0,-6-4 0,4 3 99,1 0 1,-1 1-1,1-1 0,-1 1 1,0 0-1,0 1 1,0 0-1,0 0 0,0 0 1,-1 1-1,1 0 1,0 0-1,0 1 0,0 0 1,-9 2-1,12-1-169,0-1-1,1 1 1,-1 0 0,1 0-1,-1 1 1,1-1-1,0 1 1,0-1 0,0 1-1,0 0 1,0 0 0,1 0-1,-1 0 1,-3 8-1,-2 9-3371,5 2-4316,3-14 459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31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11365,'0'0'9116,"0"31"-6386,0 207 2024,-1-195-4107,2 0 1,2-1-1,2 1 1,2-1-1,1 0 1,20 56 0,-22-84-596,0 0 0,0-1 0,14 21 0,-18-31-48,0 1-1,1-1 0,0 0 1,0 0-1,-1 0 1,2 0-1,-1-1 0,0 1 1,0-1-1,1 0 0,0 0 1,-1 0-1,1 0 1,0-1-1,0 1 0,0-1 1,8 1-1,-4-1-3,-1 0 0,1-1 0,0 0 0,0 0 0,0-1 0,0 0 0,0 0 0,0-1 0,0 0 0,-1-1 0,1 1 0,-1-1 0,0-1 0,0 1 0,14-10 0,-7 2 2,14-9-31,45-24 0,-61 34-978,-10-1-6753,-2 10 7000,0-6-7329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04.7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0 3858,'0'0'10279,"-1"31"-6434,0 6-2698,1 14 1135,-14 86 1,14-134-2201,-9 57 1867,-2 105 0,11-164-2050,0-6-374,0-90-5367,0 29-1968,0 10-2835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05.0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6307,'150'18'3055,"-133"-18"-1537,-1 2 0,0 1 1,0 0-1,0 0 0,24 10 1,-20-5-395,-10-5-617,-1 1 0,0 0 1,0 1-1,0 0 1,0 1-1,-1-1 1,0 2-1,11 10 0,-14-12-371,-1 0-1,0 0 0,0 1 0,0-1 1,-1 1-1,1 0 0,-2 0 0,1 0 0,-1 0 1,1 0-1,-2 1 0,1-1 0,-1 1 0,1 6 1,-1-9-78,-1 0 0,1 0 0,-1 1 0,0-1 0,0 0 0,0 0 0,-1 0 0,0 0 0,1 0 1,-1 0-1,-1 0 0,1 0 0,-1 0 0,1 0 0,-1 0 0,0-1 0,0 1 0,-1-1 0,1 1 0,-1-1 1,1 0-1,-1 0 0,0 0 0,-1-1 0,1 1 0,0 0 0,-1-1 0,1 0 0,-1 0 0,-7 3 0,-96 36 345,107-40-411,-1-1-1,1 0 0,0 0 1,-1 0-1,1 1 0,-1-1 1,1 0-1,0 1 0,-1-1 1,1 0-1,0 1 0,0-1 1,-1 1-1,1-1 0,0 0 1,0 1-1,-1-1 0,1 1 1,0-1-1,0 1 0,0-1 1,0 1-1,0-1 0,0 1 1,0-1-1,0 1 1,0-1-1,0 0 0,0 1 1,0-1-1,0 1 0,0-1 1,0 1-1,0-1 0,1 1 1,-1-1-1,0 1 0,0-1 1,1 0-1,-1 1 0,0-1 1,0 1-1,1-1 0,-1 0 1,0 1-1,1-1 0,-1 0 1,1 0-1,-1 1 0,0-1 1,1 0-1,-1 0 0,1 0 1,-1 1-1,1-1 0,0 0 1,11 2-203,0 0 0,0-1 1,0-1-1,0 0 0,1 0 1,-1-1-1,0-1 0,0 0 0,0-1 1,0 0-1,-1-1 0,1 0 1,13-7-1,12-9-3114,0-2-1,48-37 1,-59 41 820,61-45-7948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05.3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243 24 1249,'0'0'11242,"-27"-4"-7406,-84-14-1234,106 18-2425,1-1 1,-1 1-1,0 0 1,0 0-1,1 0 0,-1 0 1,0 1-1,0 0 1,-4 2-1,7-2-78,-1 0 0,1 0-1,0 0 1,0 1-1,0-1 1,1 1-1,-1-1 1,0 1 0,1 0-1,-3 2 1,-1 2 171,2-4-172,1 1 1,0-1-1,0 1 0,0 0 0,0 0 0,0-1 1,1 1-1,-1 0 0,1 1 0,0-1 1,0 0-1,0 0 0,0 0 0,1 1 0,-1-1 1,1 0-1,0 1 0,0-1 0,0 0 1,0 1-1,1-1 0,1 6 0,-1-3-57,1-1-1,0 0 1,1-1-1,0 1 1,-1 0-1,1-1 1,1 1-1,-1-1 1,1 0-1,-1 0 0,1-1 1,8 7-1,27 19 381,-4-4 103,-1 1-1,57 58 1,-82-74-485,-1 0-1,0 0 1,-1 1-1,0 0 1,0 1 0,-2-1-1,1 1 1,-1 0-1,-1 1 1,0-1-1,-1 1 1,0 0 0,1 24-1,-3-29-6,0 1 1,-1-1-1,0 1 0,-1-1 1,0 1-1,-4 15 0,4-22-14,0 1-1,0-1 0,-1 0 1,1 0-1,0 0 0,-1 0 1,0 0-1,1 0 1,-1 0-1,0-1 0,0 1 1,0 0-1,0-1 0,0 0 1,0 1-1,-1-1 1,1 0-1,0 0 0,-1 0 1,1-1-1,0 1 0,-1 0 1,1-1-1,-1 0 0,-4 1 1,-1 0 29,-1-1 0,1 1 1,0-1-1,0-1 0,0 1 0,0-1 0,0-1 1,0 0-1,-11-4 0,16 5-38,0-1-1,0 0 0,0 1 1,0-2-1,0 1 1,1 0-1,-1 0 1,1-1-1,-1 1 0,1-1 1,0 0-1,0 0 1,1 0-1,-1 0 1,0 0-1,1 0 0,0 0 1,0 0-1,0-1 1,0 1-1,0 0 1,1-1-1,-1 1 0,1-5 1,0-3 3,0 1 0,1-1 0,0 1 0,1 0 0,0 0-1,0 0 1,1 0 0,1 0 0,-1 0 0,2 1 0,-1-1 0,1 1 0,1 0 0,0 1 0,9-11 0,1-1-607,31-28 1,22-12-4308,-56 49 3238,28-24-5582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06.8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54 0 6723,'0'0'14132,"-8"28"-13185,-1 2-515,1-4 120,0 0 0,2 1-1,1-1 1,-2 45 0,6-54-91,-1 30 704,5 63-1,5-81-889,0-22-1947,-8-7 1364,1 0-1,0-1 1,-1 1 0,1 0-1,0-1 1,-1 1 0,1-1-1,-1 1 1,1-1-1,-1 1 1,1-1 0,-1 1-1,1-1 1,-1 0 0,1 1-1,-1-1 1,0 1 0,1-1-1,-1 0 1,1-1-1,12-31-5971,3-19-2852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07.1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0 9636,'0'0'8097,"0"32"-6691,0 379 3314,0-373-4092,1 1 1,3-1-1,12 61 1,-13-87-552,0 1 0,1-1 0,0 0 0,1 0 0,1-1 1,0 1-1,0-1 0,1 0 0,0-1 0,1 0 0,0 0 0,1 0 1,0-1-1,18 14 0,-24-21-83,0 0 1,0 0-1,0 0 0,0-1 0,1 1 1,-1-1-1,0 0 0,1 0 1,-1 0-1,1-1 0,-1 1 0,1-1 1,0 0-1,-1 0 0,8 0 1,-9-1-25,0 0 0,0 1 0,1-1 1,-1 0-1,0 0 0,0 0 0,0 0 1,0-1-1,-1 1 0,1 0 0,0-1 1,-1 1-1,1-1 0,0 0 0,-1 1 1,0-1-1,1 0 0,-1 0 0,0 0 1,0 0-1,0 0 0,0 0 0,-1-1 1,2-2-1,1-4-7,-1-1 0,0 1-1,-1-1 1,0 1 0,0-1 0,-1 1 0,0-1 0,0 0 0,-1 1 0,-1-1-1,0 1 1,0-1 0,-1 1 0,0 0 0,0 0 0,-1 0 0,0 1-1,-1-1 1,0 1 0,0 0 0,-1 0 0,0 1 0,0-1 0,-12-9-1,14 12 89,0 1 0,-1 1 0,1-1-1,-1 0 1,0 1 0,0 0-1,0 0 1,-1 1 0,1 0-1,0 0 1,-1 0 0,0 0-1,1 1 1,-1 0 0,0 0 0,0 0-1,-8 1 1,10 1-2,-1 0 0,1 0 1,0 0-1,-1 1 0,1 0 0,0 0 0,0 0 1,0 0-1,0 1 0,1-1 0,-1 1 1,1 0-1,-1 0 0,1 0 0,0 1 0,0-1 1,1 1-1,-6 7 0,-16 37-799,22-43 71,0 0-1,1 1 1,-1-1 0,1 1 0,0 10 0,26-15-14442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07.5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11461,'0'0'6601,"24"8"-3707,187 73 2714,-205-79-5551,-1 1 0,1 0 0,-1 0-1,0 0 1,0 1 0,0 0 0,5 5 0,-9-8-53,1 1 0,-1-1 1,0 1-1,0 0 0,0-1 0,0 1 1,0 0-1,0-1 0,-1 1 1,1 0-1,-1 0 0,1 0 0,-1 0 1,0 0-1,1 0 0,-1 0 1,0 0-1,0 0 0,0-1 0,-1 1 1,1 0-1,0 0 0,-1 0 1,1 0-1,-1 0 0,0 0 1,0-1-1,-1 4 0,-1 0 35,-1 0 0,1 0 0,-1 0 0,0-1-1,0 0 1,0 0 0,0 0 0,-1 0 0,0-1 0,1 1 0,-1-1 0,-7 3-1,-11 3 20,1 0-1,-25 5 1,-18 6-45,62-19-117,7-1-320,95-2-796,75 1 1075,-143 3 162,-1 0 0,1 3 0,44 11 0,-72-15-15,7 1-4,-1 2 0,1-1 0,12 8-1,-19-10 2,-1 0 0,1 1 0,-1-1 0,0 1 0,0 0-1,0 0 1,0 0 0,0 0 0,0 0 0,-1 0-1,1 0 1,-1 1 0,1-1 0,-1 0 0,0 1-1,0-1 1,0 1 0,1 4 0,-2-2 49,1 0-1,-1 0 1,0 0 0,-1 0 0,1 0-1,-1-1 1,0 1 0,0 0 0,0-1-1,-1 1 1,0 0 0,0-1-1,0 0 1,0 1 0,-1-1 0,1 0-1,-1 0 1,0 0 0,0-1 0,-1 1-1,1-1 1,-5 4 0,-8 5 85,-1 0 1,0-1 0,0-1-1,-20 9 1,23-13-124,0 0 0,0 0 0,-1-1 0,0-1 1,-15 2-1,-16-2-2613,48-13-4838,10-10 1315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07.9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1 6515,'0'0'6963,"-21"124"-3281,16-61-705,5-8-704,-5 1-432,5-15-640,0-13-801,0-7-400,0-8-32,5-13-2833,5 0-1297,1-27-1761,4-22-2225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08.3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74 1 1553,'0'0'11533,"0"21"-9351,-37 311 4616,29-276-5816,-3 8 51,3 1 0,2 1 0,6 94 0,0-156-1046,0-1-1,0 0 1,1 1-1,0-1 1,-1 0-1,1 0 1,0 1-1,1-1 1,-1 0-1,1 0 1,-1 0-1,1 0 1,0-1-1,0 1 1,0 0-1,0-1 1,1 1-1,-1-1 0,1 0 1,0 0-1,-1 0 1,1 0-1,0 0 1,0-1-1,0 1 1,0-1-1,0 0 1,1 0-1,-1 0 1,0 0-1,0 0 1,1-1-1,-1 1 1,1-1-1,-1 0 1,0 0-1,1-1 1,-1 1-1,0-1 0,1 1 1,-1-1-1,4-1 1,-5 0-13,-1 1-1,1 0 1,0-1 0,-1 1 0,1-1 0,-1 1-1,1-1 1,-1 0 0,0 0 0,1 0 0,-1 0-1,0 0 1,-1 0 0,1 0 0,0 0 0,0 0-1,-1 0 1,1 0 0,-1 0 0,0-5 0,3-50-32,-3 49 39,0 5 33,1-1 0,-2 0-1,1 0 1,0 1 0,-1-1 0,0 0 0,1 1 0,-1-1 0,-1 0-1,-2-5 1,3 7 25,0 1 0,-1-1 0,1 1 0,-1 0 0,1 0 0,-1-1 0,1 1 1,-1 0-1,0 0 0,0 1 0,1-1 0,-1 0 0,0 0 0,0 1 0,0-1 0,0 1 0,0 0 0,0 0 0,0-1 0,0 1 0,-3 1 0,-76-1-791,81 0 615,0 0 0,0 0 0,0-1 0,-1 1 1,1 0-1,0 0 0,0 0 0,0 0 0,-1-1 0,1 1 1,0 0-1,0 0 0,0 0 0,0-1 0,0 1 0,-1 0 1,1 0-1,0 0 0,0-1 0,0 1 0,0 0 0,0 0 1,0-1-1,0 1 0,0 0 0,0 0 0,0-1 0,0 1 1,0 0-1,0 0 0,0-1 0,0 1 0,0 0 1,0 0-1,1-1 0,-1-2-1079,2-22-6019,11-8-3874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08.7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9124,'0'0'8468,"27"0"-5976,90 1-409,-110-1-1920,0 0-1,-1 1 1,1 0-1,0 0 1,-1 0-1,1 0 0,-1 1 1,0 0-1,1 1 1,-1 0-1,0 0 1,0 0-1,10 8 0,-13-9-79,-1 1 0,1 1-1,-1-1 1,1 0 0,-1 0-1,0 1 1,0-1 0,-1 1-1,1 0 1,-1-1 0,0 1-1,0 0 1,0 0 0,0 0-1,-1 0 1,1 0 0,-1 0-1,0 0 1,-1 7 0,0-6 7,0-1 0,0 1 0,-1 0 1,1-1-1,-1 0 0,0 1 0,0-1 0,-1 0 1,1 0-1,-1 0 0,0 0 0,0-1 1,0 1-1,-1-1 0,1 0 0,-7 5 1,-8 5 87,0-1 0,-27 13 0,31-17-165,-5 3-13,16-9-120,93-3 9,105 4-45,-191-3 162,-1 1 0,1 0 0,0 0 0,-1 0 0,0 0 0,1 0 0,-1 1 0,0 0 1,1 0-1,-1 0 0,0 0 0,0 0 0,-1 0 0,1 1 0,0 0 0,-1-1 0,0 1 0,1 0 0,-1 0 0,0 0 1,-1 0-1,1 1 0,0-1 0,-1 0 0,0 1 0,0-1 0,0 1 0,0 0 0,0-1 0,-1 1 0,0 4 0,1 2 27,0 1-1,-1 0 0,0 0 1,-1 0-1,-1 0 0,1 0 0,-2 0 1,0-1-1,-6 16 0,1-8 91,-2-2 0,0 1-1,-1-1 1,-1-1 0,0 0 0,-1 0-1,-1-1 1,-22 17 0,20-23 104,15-8-269,0 1 0,0-1 0,1 0 0,-1 1 1,0-1-1,0 0 0,0 0 0,1 0 0,-1 0 1,0 0-1,0 0 0,0 0 0,0 0 0,1 0 1,-1 0-1,0 0 0,0 0 0,0 0 0,1-1 1,-1 1-1,0 0 0,0-1 0,-1 0 0,-10-29-5372,9 20 3076,-8-24-6362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09.5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4018,'0'0'14017,"0"13"-12187,0 10-625,1 0 1,1-1-1,1 1 1,12 44-1,-4-39-661,-4-26-547,-5-2-250,0 0-955,0 0-1,1-1 1,-1 1 0,0-1-1,1 1 1,-1-1 0,0 0-1,0 0 1,0 1 0,3-3 0,19-10-7727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54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0 10741,'0'0'19401,"-9"3"-17987,7-3-1339,-3 1 0,-1 0-1,1 1 1,0-1 0,1 1 0,-1 0 0,0 1 0,0-1 0,1 1-1,0 0 1,-1 0 0,1 0 0,0 1 0,0-1 0,-3 5 0,-7 11-73,0 1-1,1 1 1,1 0 0,1 1 0,1 0 0,0 1 0,2-1-1,-6 29 1,5-7-2,2 0-1,1 0 0,2 68 0,4-110 1,0 0 0,1-1 0,-1 1 0,1 0 0,0-1 0,-1 1 0,1-1 0,0 1 0,0-1 0,0 1 0,0-1 0,0 1 0,0-1 0,0 0 0,0 0 0,1 0 0,2 2 0,27 17 0,-25-17 0,13 7 0,-16-9 0,0 0 0,0 1 0,0-1 0,0 1 0,-1 0 0,1 0 0,0 0 0,-1 0 0,3 3 0,-4-3 0,0 0 0,0 0 0,-1-1 0,1 1 0,-1 0 0,1 0 0,-1 0 0,1 0 0,-1 0 0,0 0 0,0 0 0,0 0 0,0 0 0,-1 0 0,1 0 0,0 0 0,-1 0 0,1 0 0,-2 3 0,0-1-92,1 0-1,-1 0 1,0-1-1,0 1 1,-1 0 0,1-1-1,-1 1 1,0-1 0,0 0-1,0 0 1,0 0-1,0 0 1,-1-1 0,1 1-1,-6 2 1,3-2-299,0 0 0,0 0 0,0-1 0,0 0-1,-1 0 1,1-1 0,0 1 0,-1-1 0,-9 0 0,4-1-6156,2 0-2615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09.7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1 9941,'0'0'13606,"-31"138"-12870,31-117-736,0-14-32,0 7-1681,0-7-4337,-10-7-5700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11.8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8 1217,'0'0'16220,"-5"-2"-14558,5 1-1616,-1 1 0,1 0-1,0-1 1,-1 1 0,1 0-1,-1-1 1,1 1-1,-1 0 1,1-1 0,-1 1-1,1 0 1,-1 0 0,1-1-1,-1 1 1,1 0 0,-1 0-1,0 0 1,1 0-1,-1 0 1,1 0 0,-1 0-1,1 0 1,-1 0 0,0 0-1,1 0 1,-1 0 0,1 1-1,-1-1 1,1 0-1,-1 0 1,1 1 0,-1-1-1,1 0 1,-2 1 0,0 27 845,2-22-888,-5 466 4218,5-539-8483,0 22-4391,0 22-1795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13.1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18 5539,'0'0'21148,"-5"-4"-19393,-16-10-922,38 33-641,55 23-292,-46-28 121,46 34-1,-71-47-18,1 1-1,-1 0 1,0-1 0,-1 1-1,1 0 1,0-1 0,0 1-1,-1 0 1,1 0 0,-1 0-1,1 0 1,-1 0-1,0 0 1,0-1 0,0 1-1,0 3 1,-6 31 34,-2-21 4,-1 0-1,0-1 1,0 0-1,-2-1 1,-14 16-1,-7 8-1,21-22-34,-19 21-19,3 2 1,-37 64-1,62-99-20,23-3-397,-8 1 392,-1-1-1,1 0 1,-1-1 0,0-1 0,1 0-1,-1 0 1,0-1 0,0-1-1,21-9 1,16-13-1042,50-34-1,-68 38-1067,0-1 0,39-40 1,-65 79 5098,7 25-2650,-12-38-220,1-1-1,0 1 0,0-1 0,0 0 0,1 1 0,-1-1 0,1 0 0,-1 0 0,1 0 0,0 0 0,-1 0 0,5 3 0,4-1-12,0 0 0,0 0 0,0-1 0,0-1 0,1 0 0,-1 0 0,1-1 1,-1 0-1,1-1 0,0 0 0,-1-1 0,13-2 0,-21 3-50,0-1 0,1 0 0,-1 0-1,0 0 1,0 0 0,0 0 0,-1-1 0,1 1 0,0-1 0,0 1 0,-1-1 0,1 1-1,-1-1 1,1 0 0,-1 0 0,0 0 0,0 0 0,0 0 0,0 0 0,0 0 0,0 0-1,0-4 1,2-4 77,-1 0 0,0 0 0,1-18-1,-1 14-10,-2 0 0,0 0-1,0 0 1,-1 0 0,-1 0 0,-6-25-1,7 36 6,-1-1-1,1 0 1,-1 1-1,1 0 1,-1-1-1,0 1 1,-1 0-1,1 0 1,-1 0-1,1 0 1,-1 0-1,0 1 1,0-1-1,0 1 1,0 0-1,0 0 1,-1 0-1,1 0 1,0 1-1,-1-1 1,0 1-1,1 0 1,-1 0-1,0 0 1,0 0-1,1 1 1,-1-1-1,0 1 1,-5 1-1,9-1-85,-7-1 123,0 1-1,0 0 0,-1 1 1,1 0-1,0 0 1,-11 3-1,16-3-270,0 1 0,0-1 0,0 0 1,0 0-1,0 1 0,0 0 0,1-1 0,-1 1 0,1 0 0,-1-1 0,1 1 1,-1 0-1,1 0 0,0 0 0,0 0 0,0 1 0,0-1 0,0 0 1,1 0-1,-1 1 0,1-1 0,-1 0 0,1 4 0,-1 29-9516,1-20 1702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15.6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49 672,'0'0'7284,"-1"-1"-6748,-2-3-232,2 2-336,1 2 399,-1-1 293,1 0 0,-1 1 0,1-1 1,0 0-1,-1 1 0,1-1 0,-1 0 0,0 1 1,1-1-1,-1 1 0,1-1 0,-1 1 0,0-1 1,1 1-1,-1 0 0,0-1 0,0 1 0,1 0 1,-2-1-1,-10-1 1995,11 2-2583,1-4-103,0 4 19,1 0 0,-1-1 0,0 1 0,0 0 0,0-1 0,0 1 0,0 0 1,0-1-1,0 1 0,0 0 0,0-1 0,0 1 0,0 0 0,0-1 0,0 1 0,0 0 0,0-1 0,-1 1 0,1 0 1,0-1-1,0 1 0,0 0 0,0-1 0,-1 1 0,1 0 0,0 0 0,0-1 0,-1 1 0,1 0 0,0 0 0,0 0 1,-1-1-1,1 1 0,0 0 0,0 0 0,-1 0 0,1 0 0,0 0 0,-1 0 0,1-1 0,0 1 0,-1 0 0,1 0 1,0 0-1,-1 0 0,1 0 0,0 0 0,-1 0 0,1 0 0,0 0 0,-1 1 0,0-3-10,1-2 22,-9 3-167,8 0 177,1-5 2530,30 554-357,-27-521-1899,-1-36-1173,-1-38-3813,-1 12-2589,0-6-3688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15.9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2497,'0'0'12038,"24"16"-8874,76 55-790,-94-66-2146,0 0-1,0 1 0,-1-1 1,0 1-1,0 0 1,0 1-1,-1-1 0,0 1 1,0 0-1,0 0 1,3 11-1,-4-7 95,0 1-1,-2-1 1,1 1-1,-1 0 1,-1 15-1,0-21-193,0 0-1,0 0 0,-1 0 0,0 0 0,0 0 1,-1 0-1,1 0 0,-1-1 0,-5 12 0,4-14-78,1 1 0,-1-1 0,1 0-1,-1 1 1,0-1 0,0-1-1,-1 1 1,1 0 0,0-1 0,-1 1-1,0-1 1,1 0 0,-1 0-1,0-1 1,-5 2 0,-3 1-78,-1 0 0,0-1 0,1-1 0,-1 0 0,-22 0 1,58-2-1092,0-2 1,-1 0 0,1-2 0,0-1 0,-1 0 0,0-2 0,0 0 0,21-11 0,53-29-5927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16.3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331 79 13222,'0'0'3044,"-27"-13"1596,-87-38-1676,106 48-2701,0 1 1,0-1 0,0 1-1,0 1 1,0-1-1,0 2 1,0-1 0,0 1-1,-9 1 1,-4-1 269,18 0-504,0 0 0,0 0 0,0 1 0,0-1 0,-1 1 1,1-1-1,0 1 0,0 0 0,1 0 0,-1 1 0,0-1 0,0 0 0,0 1 0,1 0 0,-1-1 0,1 1 1,-1 0-1,1 0 0,-3 4 0,2-2-19,1 0-1,0 0 1,-1 0 0,2 0 0,-1 1-1,0-1 1,1 1 0,0-1 0,0 1 0,0-1-1,0 10 1,0-3-19,2 1-1,-1-1 1,2 0-1,-1 1 1,2-1-1,-1 0 1,1 0-1,1 0 1,0 0-1,7 12 1,17 20 5,2-1 0,50 54-1,-41-52 2,41 61 0,-67-85 8,-7-13 1,-1 0-1,-1-1 1,1 2-1,-1-1 1,-1 0 0,1 1-1,-1 0 1,0 0 0,-1 0-1,0 0 1,2 16-1,-9-23 222,-15-1 78,2 1-156,0-1 1,1-1-1,-19-4 1,30 4-104,0-1 1,0 1 0,1-1-1,-1-1 1,0 1-1,1-1 1,-1 0 0,1 0-1,0-1 1,0 1 0,0-1-1,1 0 1,-5-5-1,7 5-20,0 1-1,0-1 1,0 1-1,1-1 0,-1 0 1,1 0-1,0 1 0,0-1 1,1 0-1,-1 0 0,1 0 1,0 0-1,0-7 0,1 1-45,-1 1-1,2 0 0,-1 0 0,6-18 0,-1 13 9,1 1 0,0 0 0,1 0 0,0 1 0,1 0 0,11-12 0,67-62-749,31-11-6216,-52 49-402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16.6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10869,'0'0'7844,"0"138"-5908,5-62 17,0 0-352,0-13-480,5-8-257,1-27-608,-1-7-224,-5-14-32,0-7-160,0 0-1713,6-14-1937,-6-21-1648,0-6-6916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16.8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4994,'0'0'18371,"20"17"-17354,5 3-737,29 31 0,-52-48-254,1 0-1,-1 0 1,0 1-1,0-1 0,0 0 1,0 1-1,-1-1 1,0 1-1,1-1 1,-1 1-1,0 0 1,-1 0-1,1 0 1,-1-1-1,1 1 1,-1 0-1,-1 0 1,1 0-1,-2 7 1,0-4 22,0 1 1,0-1 0,-1 0 0,-1 0 0,1-1-1,-9 13 1,4-7-64,-1 0-1,-1-1 0,0-1 1,0 1-1,-1-1 0,-20 14 1,29-23-68,3 0 64,-1 0 0,0 0 0,1 0 1,-1 0-1,1 0 0,-1 0 0,1 0 0,0-1 0,-1 1 0,1 0 0,0 0 0,-1-1 1,1 1-1,0 0 0,0-1 0,0 1 0,0-1 0,0 1 0,0-1 0,0 1 1,-1-1-1,1 0 0,0 1 0,1-1 0,-1 0 0,0 0 0,1 0 0,33 4-23,-20-4-531,0 0-1,0-1 0,24-5 1,-31 3-69,0 1 1,0-1-1,0-1 0,-1 1 1,1-1-1,-1-1 0,13-9 1,47-45-6349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17.2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82 0 9332,'0'0'12897,"-14"15"-12001,2-3-811,0 1 0,2 0-1,-11 15 1,20-26-61,0 0-1,0 1 0,1-1 1,-1 0-1,1 0 1,-1 0-1,1 1 0,0-1 1,0 0-1,0 0 1,0 1-1,0-1 1,0 0-1,1 0 0,-1 1 1,1-1-1,0 0 1,0 0-1,1 3 1,23 35 399,-16-27-248,19 30 682,38 80-1,-58-104-755,-1 0-1,0 0 1,-2 0 0,0 1 0,-1 0-1,-1 0 1,1 30 0,-4-46-92,0 0 1,-1 1-1,1-1 1,-1 0 0,0 1-1,0-1 1,0 0-1,0 0 1,-1 0 0,0 0-1,0 0 1,0 0-1,-4 5 1,2-4-9,-1 0 1,0 0 0,0 0-1,0-1 1,-1 0-1,0 0 1,-11 6-1,-10 6-63,-42 32-1,69-47 76,0-1 1,0 0-1,0 1 0,-1-1 0,1 0 1,0 0-1,0 1 0,-1-1 1,1 0-1,0 0 0,-1 1 0,1-1 1,0 0-1,-1 0 0,1 0 0,0 0 1,-1 1-1,1-1 0,0 0 1,-1 0-1,1 0 0,-1 0 0,1 0 1,0 0-1,-1 0 0,1 0 0,0 0 1,-1 0-1,1 0 0,-1 0 1,1 0-1,0-1 0,-1 1 0,1 0 1,0 0-1,-1 0 0,1 0 0,0-1 1,-1 1-1,1 0 0,0 0 1,0-1-1,-1 1 0,1 0 0,0 0 1,0-1-1,-1 1 0,1 0 0,0-1 1,0 1-1,0 0 0,0-1 1,-1 1-1,1 0 0,0-1 0,0 1 1,0-1-1,0 1 0,0 0 0,0-1 1,0 1-1,0-1 0,1-29 1171,0 25-1243,3-22 186,1 1 1,1 0-1,2 0 1,11-27-1,47-96 90,-64 145-217,11-22-202,-6 9-706,1-1 1,1 2-1,1-1 0,0 1 0,20-23 1,-24 31-4816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17.8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6307,'0'0'7635,"-5"146"-4033,0-70-513,5 0-575,0-13-674,0-8-559,0-7-465,5-20-543,0-7-161,0-7-96,-5-21-2738,11-21-335,-1-27-2161,5-15-1618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54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76 14150,'0'0'13239,"185"-34"-11479,-114 13-815,-9 7-449,-11 7-400,-15 7-96,-10 0-272,-16 0-1105,0 0-1600,-4 0-2418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18.2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 1425,'0'0'12587,"0"25"-9135,-11 446 5811,11-432-8647,2 0 0,6 43 0,-6-72-568,0 0-1,0 0 0,1 0 0,1 0 1,-1 0-1,2-1 0,-1 0 0,1 0 0,1 0 1,0 0-1,0-1 0,12 14 0,-14-19-43,1 0 0,-1 0-1,0 0 1,0-1 0,1 0-1,0 0 1,-1 0-1,11 3 1,-13-5-30,-1 1-1,1-1 1,0 1-1,0-1 1,0 0-1,0 1 1,0-1-1,0 0 1,0 0-1,0-1 1,0 1-1,0 0 1,-1-1-1,1 1 1,0-1-1,0 1 1,0-1-1,-1 0 1,1 0-1,0 0 1,-1 0-1,1 0 1,0 0-1,1-2 1,0-3-52,0 1 1,0-1 0,-1 1-1,0-1 1,0 0 0,0 0-1,-1 0 1,1-7-1,5-52-353,-7 63 414,1-9-24,-1 1-1,0 0 0,0-1 0,-1 1 1,-1 0-1,-2-11 0,4 19 83,-1-1-1,0 1 0,0 0 0,0-1 0,0 1 1,-1 0-1,1 0 0,-1 0 0,1 0 1,-1 0-1,0 0 0,1 0 0,-1 1 0,0-1 1,0 0-1,-1 1 0,1 0 0,0-1 1,0 1-1,0 0 0,-1 0 0,1 1 1,-1-1-1,1 0 0,-1 1 0,1-1 0,-1 1 1,1 0-1,-1 0 0,-2 0 0,-1 0 13,1 1 0,-1-1 0,0 1 0,1 0-1,-1 1 1,1 0 0,-1-1 0,1 2 0,0-1 0,0 1-1,0-1 1,0 1 0,0 1 0,-4 3 0,-2 0-45,1-5 116,23-22-22568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18.6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7411,'0'0'14394,"12"23"-12244,39 78-387,-44-86-1542,0 0-1,-1 1 0,-1 0 1,0 0-1,-2 0 0,0 1 0,0-1 1,-1 1-1,-1 0 0,-1 0 0,-3 26 1,2-30-101,1-5-59,-1 0 0,0-1 0,0 1 0,-1-1-1,0 1 1,0-1 0,0 0 0,-1 0-1,-1 0 1,1 0 0,-1 0 0,0-1 0,-9 11-1,12-16-58,4-8-215,13-15-304,-8 16 474,-1 0 1,1 0-1,0 0 0,1 1 1,-1 0-1,1 1 0,0 0 1,0 0-1,0 1 0,1 0 1,-1 1-1,1 0 0,-1 0 0,1 1 1,0 0-1,12 1 0,-13 0 24,-4 0 34,1 0 0,-1 0 0,0 0-1,0 1 1,0 0 0,6 1 0,-10-1 0,1 0 0,-1 0 0,1-1-1,-1 1 1,1 0 0,-1 1 0,1-1 0,-1 0-1,0 0 1,0 0 0,1 1 0,-1-1 0,0 1 0,0-1-1,0 1 1,-1-1 0,1 1 0,0 0 0,-1-1 0,1 1-1,0 2 1,2 9 164,-1 0-1,0 0 1,-1 0-1,-1 0 1,0 1-1,0-1 1,-1 0-1,-1 0 1,0 0-1,-7 21 1,-2-1 202,-1-1 1,-29 53-1,40-83-428,1-1-1,-1 0 1,0 1-1,1-1 1,-1 1-1,0-1 1,0 0-1,0 0 1,0 1-1,0-1 0,0 0 1,0 0-1,0 0 1,-1 0-1,1 0 1,0-1-1,-1 1 1,1 0-1,0-1 1,-1 1-1,-2 0 1,3-10-3443,1-9-2390,0-3-3098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19.2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9108,'0'0'14695,"0"138"-12934,0-117-625,10 0-415,-5-7-401,0 0-176,0-14-64,-5 7-80,6-7-336,-1 0-1697,15 0-2898,6-21-2208,5-21-5939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19.3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0 2577,'0'0'21770,"-5"146"-19929,5-119-801,0-6-815,0-7-225,0-7-257,-5 0-2128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20.8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0 5683,'0'0'11909,"-1"23"-10108,-7 380 5920,8-390-7489,1 1 0,0-1 0,1 0 0,1 0 0,4 12 0,-7-22-162,6-73-9995,-1 22 1551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21.3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7668,'0'0'10772,"24"6"-8216,76 22-830,-96-26-1639,-1-1 0,0 1-1,1-1 1,-1 1-1,0 0 1,0 0 0,0 1-1,0-1 1,0 1-1,-1-1 1,1 1 0,-1 0-1,0 0 1,1 0-1,-1 0 1,-1 0 0,1 0-1,0 1 1,-1-1 0,0 1-1,1-1 1,-2 1-1,1 0 1,0-1 0,-1 1-1,1 0 1,-1 3-1,0-3-11,4 29 555,-2 0 0,-2 0 0,-3 42 1,0-53-482,0-1 1,-1 0-1,-1 1 1,-1-1-1,-18 39 1,14-32-79,-6 7-124,15-34-331,5-3-2185,8-6 1457,-1 1 1,-1-2-1,1 0 0,13-15 1,23-20 82,-31 34 836,1 0 1,1 1-1,-1 0 0,1 1 1,1 2-1,-1 0 0,1 0 1,31-3-1,-44 8 265,1 0-1,0 0 1,0 1 0,0 1-1,-1-1 1,1 1-1,0 0 1,0 0 0,-1 1-1,1 0 1,-1 0 0,1 1-1,7 3 1,-2 1 394,-1 1 0,0 0 0,0 0 0,0 1 0,13 14 0,-19-17-306,1-1 0,-1 0 0,1 0 0,0-1 0,1 0 0,8 5 0,-12-8-149,0 0-1,-1 0 1,1 0 0,0 0-1,-1 0 1,1-1-1,0 1 1,0-1-1,-1 0 1,1 0-1,0 0 1,0 0 0,0 0-1,0 0 1,-1-1-1,1 0 1,0 1-1,-1-1 1,1 0-1,5-3 1,-4 1-18,0-1 0,0 1 0,0-1-1,0 0 1,0 0 0,-1-1 0,0 1 0,0-1 0,0 1-1,0-1 1,-1 0 0,0 0 0,0 0 0,1-6 0,1-2-62,-1 0 0,0 0 1,-1 0-1,0-24 0,-2 32 201,-1 0 0,0-1 0,-1 1 0,1 1 0,-1-1 0,0 0 0,0 0 0,0 1 0,-1-1 0,1 1 0,-1-1 0,0 1 0,-1 0 0,1 0 0,-1 1 0,1-1 0,-1 1 0,0 0 0,-1 0 0,-6-4 0,4 2 139,0 1-1,0 0 0,-1 1 0,1 0 1,-1 0-1,0 0 0,0 1 0,0 1 1,0-1-1,0 1 0,0 0 0,-13 1 1,16 1-217,-1 1 1,1-1-1,0 1 1,0 0-1,0 1 1,0-1-1,1 1 1,-1 0-1,1 0 1,-1 1-1,1-1 1,0 1-1,0 0 1,1 0-1,-1 0 1,-4 9-1,-5 6-42,1 1 1,-13 31-1,22-44-124,0 0 0,0 0 0,1 0 1,0 1-1,1-1 0,-1 0 0,2 1 0,-1 0 1,1 9-1,1-16-219,0-1 1,-1 1-1,1-1 0,0 0 1,0 1-1,0-1 1,0 1-1,0-1 0,0 0 1,0 0-1,0 0 0,0 0 1,0 0-1,0 0 1,0 0-1,0 0 0,0 0 1,2-1-1,-1 1-694,27 0-5739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21.7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1 704,'0'0'20025,"0"187"-17559,0-118-241,0 1-625,0-22-719,0-6-401,0-22-368,0-54-15575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22.1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 7203,'0'0'12307,"24"4"-10308,70 18-556,-93-22-1392,1 1 0,0-1 0,-1 0 0,1 1 0,0-1-1,-1 1 1,1 0 0,-1-1 0,1 1 0,-1 0 0,1 0 0,-1 0 0,0 0 0,1 0 0,-1 0 0,0 1 0,0-1 0,0 0 0,0 1 0,0-1-1,0 0 1,0 1 0,0-1 0,-1 1 0,1 0 0,0-1 0,-1 1 0,1-1 0,-1 1 0,0 0 0,0 0 0,1-1 0,-1 1 0,-1 2 0,2 4 180,-1 7 37,0-1 0,0 1 0,-2 0 1,0-1-1,0 1 0,-1-1 0,-6 16 0,-4 6-160,-26 49 0,34-68-489,6-16 354,-1-1-1,0 0 1,0 0 0,0 0-1,1 0 1,-1 1-1,0-1 1,0 0-1,0 0 1,1 0 0,-1 0-1,0 0 1,0 1-1,1-1 1,-1 0 0,0 0-1,0 0 1,1 0-1,-1 0 1,0 0 0,0 0-1,1 0 1,-1 0-1,0 0 1,1 0-1,-1 0 1,0 0 0,0 0-1,1 0 1,-1-1-1,0 1 1,0 0 0,0 0-1,1 0 1,30-18-1522,-28 16 1546,31-23-1071,32-32 0,-42 35 227,0 1 0,1 2 0,38-23 0,-58 39 772,1 0 0,-1 1 0,1 0 0,0 0 0,0 0 0,-1 1-1,1-1 1,0 2 0,1-1 0,6 0 0,-10 2 230,0-1 1,1 0 0,-1 1-1,1 0 1,-1 0-1,0 0 1,0 0 0,1 0-1,-1 0 1,0 1-1,0 0 1,0 0 0,-1 0-1,1 0 1,0 0-1,-1 0 1,5 5 0,6 10 1374,-6-6-697,0-2 0,1 1 0,0-1 0,13 11 0,-20-18-797,1-1-1,-1 0 0,1 1 0,0-1 1,-1 0-1,1 0 0,0 0 1,-1-1-1,1 1 0,0 0 1,0-1-1,0 1 0,0-1 0,0 0 1,0 1-1,0-1 0,0 0 1,0 0-1,0 0 0,-1 0 1,1-1-1,0 1 0,0 0 0,0-1 1,0 0-1,0 1 0,0-1 1,-1 0-1,1 0 0,0 0 1,-1 0-1,1 0 0,0 0 0,1-2 1,6-7-79,0 0 1,-1-1-1,-1 0 1,0 0-1,0 0 1,-1-1-1,0 0 1,-1 0-1,-1-1 1,0 1-1,0-1 1,1-16-1,-4 26 31,-1 0 0,1 0 0,-1 0 0,0 0 0,0 0-1,-1 0 1,1 0 0,-1 0 0,1 0 0,-1 0 0,0 0-1,0 0 1,0 1 0,-1-1 0,-1-3 0,1 4 47,0 0 0,0 1 0,0-1 0,-1 0 0,1 1 0,-1-1 0,1 1 0,-1 0 0,0 0 0,1 0 0,-1 0 0,0 1 0,0-1 0,1 1 0,-1-1 0,-4 1 0,-3-1 6,0 1 0,0 0 0,-1 1 0,1 0 1,0 1-1,0-1 0,0 2 0,1 0 0,-1 0 1,1 1-1,-1 0 0,1 0 0,0 1 1,1 0-1,-1 1 0,1 0 0,0 0 0,0 1 1,1 0-1,0 0 0,0 1 0,1 0 0,0 0 1,0 0-1,1 1 0,-6 13 0,9-5-3919,2-14 929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22.6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10325,'0'0'6355,"0"159"-3474,0-83-688,0-6-96,0-15-496,5-6-705,1-15-640,4-20-256,-5-7-32,0-7-2753,-5-21-1153,0-20-2417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22.9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9156,'0'0'10256,"26"16"-8103,79 55-860,-101-69-1222,-1 1 0,1 0 0,-1 0-1,0 0 1,0 1 0,0-1-1,0 1 1,-1-1 0,1 1-1,3 7 1,-5-7-24,-1-1 1,1 0-1,0 1 1,-1-1-1,0 0 0,0 1 1,0-1-1,-1 6 0,0 7 86,1-2-12,0 1 1,-2 0-1,0-1 0,0 1 1,-1-1-1,-8 21 0,8-27-105,-1 0-1,0 0 1,0 0-1,-1-1 1,0 0-1,0 0 1,-1 0 0,1 0-1,-2-1 1,1 0-1,-1 0 1,-7 5-1,11-10-23,2 0 0,0 0 0,0 0 1,0-1-1,0 1 0,0 0 0,0-1 0,0 1 1,-1-1-1,1 1 0,0-1 0,-1 0 0,1 1 1,-3-1-1,3 0-54,10-1-2803,6-4 1933,0 0 0,0 0 0,-1-2 0,0 0 0,0 0 0,-1-1 0,25-20-1,36-31-4448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55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7780,'0'0'16807,"-5"132"-13653,5-70-1281,5 0-801,0-6-368,-5 6-399,5-6-241,-5-8-64,5-6-385,-5-1-959,11-13-1602,-1-7-3024,5-8-4499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23.2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200 0 9732,'0'0'5136,"-25"3"-2297,-7 0-2038,-40 9 1,68-11-705,1 0-1,0 0 1,-1 0 0,1 1-1,0-1 1,0 1 0,0 0-1,0 0 1,0 0-1,0 0 1,0 1 0,1-1-1,-1 1 1,1-1 0,0 1-1,-1 0 1,1 0 0,1 0-1,-1 0 1,-2 5-1,2 1 167,-1-1 0,1 1 0,1 0 0,0-1 0,-1 17 0,2-16-103,0-2-56,0 1 0,0-1 0,1 1 0,0-1 0,0 0-1,1 1 1,0-1 0,1 0 0,-1 0 0,1 0 0,0-1 0,1 1-1,0-1 1,8 11 0,4 2 128,2 0 1,0-1-1,22 16 0,-24-21-143,-1 0 0,0 1 0,-1 0 0,0 1-1,15 24 1,-23-28-67,-1 0 0,0 0 0,0 1-1,-2-1 1,1 1 0,-2 0 0,1 1 0,-2-1 0,1 0-1,-2 0 1,0 19 0,-1-23 9,1 1 0,-2-1 0,1 0 0,-1 0 1,0 0-1,0 0 0,-1-1 0,0 1 0,-1-1 0,0 0 0,0 1 0,0-2 0,-1 1 1,0 0-1,0-1 0,-1 0 0,-10 9 0,12-12 0,0-1-1,-1 0 1,1 1 0,-1-2-1,1 1 1,-1 0 0,-9 1-1,13-3-8,0 1 0,0-1 0,0 0 0,-1 0 0,1 0 0,0 0 0,0 0 0,-1 0 0,1 0 0,0 0 0,0 0-1,0 0 1,0-1 0,-1 1 0,1 0 0,0-1 0,0 1 0,0-1 0,0 1 0,0-1 0,0 0 0,0 1 0,0-1 0,0 0-1,0 0 1,0 0 0,0 1 0,1-1 0,-1 0 0,0 0 0,1 0 0,-1-1 0,1 1 0,-1 0 0,1 0 0,-1-2-1,-1-20 169,0 1 0,3-25 0,0 12-146,0 19-20,1 0-1,1 1 1,0-1 0,1 1-1,1-1 1,0 1 0,1 1-1,0-1 1,1 1 0,14-20-1,14-17-1899,53-60 0,-74 94 659,31-32-4388,-3 13-2842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23.5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11029,'0'0'10069,"5"117"-7476,0-61-912,0-1-433,0-6-656,-5-8-479,0-13-113,5-7 0,1-21-241,-1 0-4481,-5-14-1361,0-21-3681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23.9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1 11205,'0'24'1878,"-5"332"7006,4-290-7465,-1-15-41,6 57 0,-3-96-1247,1 0 0,0 0 0,0 0 0,1-1 0,1 1 0,0-1 0,1 1 0,0-1 0,0 0 0,8 10 0,-10-17-115,0 0 0,0-1 0,0 1 1,0-1-1,1 0 0,-1 0 0,1 0 0,0 0 0,0-1 0,0 0 0,0 1 0,0-1 0,9 2 0,-11-3-12,0-1 0,1 0-1,-1 0 1,1 0 0,-1 0-1,0 0 1,1 0 0,-1-1-1,1 1 1,-1-1 0,0 0-1,0 1 1,1-1 0,-1 0-1,0 0 1,0-1 0,0 1 0,0 0-1,0-1 1,0 1 0,0-1-1,-1 0 1,1 1 0,0-1-1,-1 0 1,0 0 0,2-3-1,6-9-110,-1 0 0,-1 0-1,0-1 1,-1 0 0,-1 0-1,0 0 1,-1-1-1,-1 0 1,0 0 0,-1 0-1,0-20 1,-2 34 97,0 0 1,0 0-1,0 0 1,0 0-1,0-1 1,0 1-1,-1 0 1,1 0-1,-1 0 1,0 0-1,1 0 1,-1 0-1,0 1 1,0-1-1,0 0 1,-1 0-1,1 1 1,0-1-1,-3-2 1,1 2 20,1 1 1,-1 0 0,1 0-1,-1 0 1,0 0 0,1 1-1,-1-1 1,0 1 0,1 0-1,-1-1 1,0 1 0,0 0-1,1 1 1,-1-1 0,0 0-1,-2 2 1,-5 0 74,-1 1 0,2 1 0,-1-1 0,0 2-1,1-1 1,0 1 0,0 1 0,0 0 0,1 0 0,-1 0 0,-9 11 0,-6 9 205,0 0 0,-19 30 1,41-53-426,7-8-3782,22-22-1601,13-18-1142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24.3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12934,'0'0'14527,"17"10"-13378,-12-6-1042,4 0 7,-1 1 0,0 0 0,0 1-1,0-1 1,-1 2 0,0-1 0,0 1 0,0 0-1,-1 0 1,0 1 0,-1 0 0,0 0-1,0 0 1,0 1 0,-1-1 0,5 18-1,-5-9 92,-1 1-1,-1 0 0,0 33 0,-2-42-127,-1 0 0,0 0 0,0 0-1,-1 0 1,0 0 0,0 0 0,-1 0 0,0-1-1,-5 11 1,5-15-48,3-3-24,0-1 0,-1 1 0,1 0 1,0 0-1,-1-1 0,1 1 0,-1 0 0,1-1 0,-1 1 0,1-1 0,-1 1 0,1-1 1,-1 1-1,0-1 0,1 1 0,-1-1 0,0 1 0,1-1 0,-1 0 0,0 1 0,-1-1 0,1 0 33,28 0-676,180 0 433,-205 0 151,-3 5-2,0 1 56,-1 0-1,-1 0 0,1 0 0,-1 0 0,0-1 0,0 1 0,-6 7 0,-5 8 27,-34 66 215,-48 123-1,84-182-118,-21 54 396,28-77-409,4-10-112,-1-25-2594,-7-41 0,0 18-5676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26.5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5731,'0'0'3908,"0"22"-146,0 355 5653,0-369-9099,0 0 0,1-1 1,0 1-1,0 0 0,1-1 1,2 10-1,-3-15-174,3-24-2624,3-36-7127,3 13 786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26.7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6819,'0'0'8612,"0"166"-5458,5-97-689,0-20-448,-5-1-257,6-27-799,-1-7-433,0 0-480,0-14-192,-5-14-3362,10-7 241,-5-13-1969,1-15-2418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26.9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8404,'31'0'2913,"15"0"1649,16 0-1680,-11 0-1250,0 0-591,-15 0-785,-5 0-256,-10 0 0,-6 0-1297,-10 0-3297,-5 7-3602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27.2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0 6707,'0'0'10704,"-6"25"-6940,-15 86-1374,20-105-2250,1-1-1,0 1 0,0 0 0,0-1 0,1 1 0,-1 0 1,2-1-1,-1 1 0,0-1 0,1 0 0,0 1 1,0-1-1,1 0 0,0 0 0,-1 0 0,2-1 0,-1 1 1,0-1-1,1 1 0,0-1 0,6 5 0,-2-1 60,17 16 164,1-1-1,2-1 1,33 20 0,-10-6-275,-31-22-72,33 33 0,-52-46-11,0-1-1,-1 1 1,1 0-1,0 0 1,-1 0-1,1 0 1,-1 0-1,1 0 1,-1 0-1,1 0 1,-1 0 0,0 0-1,1 0 1,-1 0-1,0 0 1,0 0-1,0 0 1,0 0-1,0 0 1,0 0-1,0 1 1,0-1 0,0 0-1,-1 0 1,1 0-1,0 0 1,-1 0-1,1 0 1,-1 0-1,1 0 1,-1 0-1,1 0 1,-1-1 0,0 1-1,1 0 1,-1 0-1,-1 1 1,-2 1 36,1 1 0,-1-1 1,0 0-1,0-1 0,-1 1 0,-7 3 1,0-1 52,0-1 0,0 0 0,-1-1 0,1-1-1,-26 3 1,-69-5-1981,55-1-5575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27.6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0 8724,'0'0'11205,"-10"187"-7779,10-117-817,0-8-576,0 0-1089,0-34-592,0-7-288,0-14-64,5-7-1088,0 0-1889,6-35-1393,-1-6-1073,0-15-1632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28.1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0 141 8500,'86'-124'2991,"-85"122"-2837,0 1 1,0 0-1,0-1 1,1 1 0,-1 0-1,1 0 1,-1 0-1,0 0 1,1 0-1,0 0 1,-1 1 0,1-1-1,-1 0 1,1 1-1,0-1 1,-1 1 0,1 0-1,0 0 1,0-1-1,-1 1 1,1 0-1,0 0 1,0 1 0,-1-1-1,1 0 1,0 0-1,0 1 1,-1-1 0,1 1-1,-1 0 1,1-1-1,0 1 1,-1 0-1,1 0 1,-1 0 0,0 0-1,1 0 1,-1 1-1,2 1 1,8 4 1025,9 2 77,-1 1 1,0 0-1,23 18 0,-36-24-1102,0 1 0,0 0 0,-1 0 1,0 1-1,0 0 0,0 0 0,0 0 0,-1 0 0,0 1 0,-1-1 0,1 1 0,-1 0 0,2 9 1,-2-2 78,0-1 1,-1 1-1,-1 0 1,0-1 0,-1 1-1,0 0 1,-1-1-1,-1 1 1,-6 24 0,2-16-117,-2-1 1,0 0-1,-1 0 1,-1-1-1,-15 23 1,21-38-147,3-4 3,0 0 0,0 0 0,1 1 0,-1-1 0,0 1 0,0-1 0,1 1 0,-1-1 0,1 1-1,-1-1 1,1 1 0,0 0 0,0 1 0,0-2-1061,1-6-2616,11-11 823,-4 7 1839,0 1 1,0 0 0,0 1-1,1 0 1,0 1 0,1 0-1,-1 0 1,1 1 0,15-6-1,-18 8 1014,-1 1 1,1 1-1,0-1 0,-1 1 0,1 0 0,0 1 1,9 0-1,-11 0 395,0 1 0,0 0 0,-1 0 0,1 0 0,0 0 0,-1 1 0,1 0 1,-1 0-1,1 0 0,-1 0 0,5 4 0,-3-2 288,0 0 0,0 0 0,0-1 0,1 0 0,-1 0 0,1-1 0,8 3 0,-11-4-505,0-1-1,0 1 1,0 0 0,0-1-1,0 0 1,0 0 0,0 0 0,0-1-1,0 0 1,0 1 0,0-1-1,0 0 1,0-1 0,6-2-1,-1-2-36,0 0 0,0-1-1,0 0 1,-1 0 0,0-1 0,-1 0-1,0-1 1,9-13 0,-3 2 17,-1 0 1,18-43-1,-24 50-42,-5 10 39,1-1 0,-1 1 0,1-1 0,-1 0 0,0 1 0,-1-1 0,1 0 0,0-5 0,-23 8 3478,15 1-3450,1 1 0,-1 0 0,1 0-1,0 1 1,-1 0 0,1 0-1,0 1 1,0 0 0,-10 6 0,-51 39 265,51-36-256,-3 3-134,16-11-103,-1 0-1,0-1 1,0 0 0,0 1-1,0-2 1,0 1 0,-1 0-1,1-1 1,-1 0 0,0 0 0,1 0-1,-1-1 1,0 1 0,-10 0-1,15-1-497,0-1 0,1 1 0,7 4-9675,-7-5 9675,-1 0 0,1 0 0,0 0-1,18 0-11368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55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0 4914,'0'0'22544,"-19"27"-21402,-57 86-278,72-107-791,1 0-1,-1-1 1,1 1 0,1 1-1,-1-1 1,1 0-1,0 1 1,0-1 0,1 1-1,0 0 1,0 0-1,0-1 1,1 1 0,0 9-1,1 2-6,-1-17-69,1 1 0,-1-1 1,1 1-1,-1-1 0,1 1 0,-1-1 0,1 0 0,0 1 0,0-1 0,0 1 0,-1-1 0,1 0 0,1 0 0,-1 0 0,0 0 0,0 0 0,0 0 0,1 0 0,-1 0 0,0 0 0,1 0 1,-1-1-1,1 1 0,-1 0 0,0-1 0,1 0 0,0 1 0,-1-1 0,1 0 0,-1 0 0,1 1 0,-1-1 0,3-1 0,2 2-75,0-1 1,0 0-1,0-1 0,0 1 0,-1-1 0,1 0 1,0 0-1,10-5 0,-6 1-119,-1-1 1,1 0-1,-1-1 0,0 0 1,-1-1-1,0 0 0,13-15 1,-4 0-1063,30-46 1,-44 61 1028,-2 6 209,0 1 0,0-1 1,0 0-1,0 1 1,0-1-1,0 1 0,0 0 1,0-1-1,1 1 0,-1 0 1,0 0-1,1 0 1,-1 0-1,1 0 0,1-1 1,5 22 2293,3 19-1073,-7-24-860,0 0 1,1 0-1,1 0 1,0-1-1,0 0 0,12 16 1,-17-28-797,3-2-2712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28.6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0 8116,'0'0'12133,"-5"125"-9379,5-56 271,0-6-1200,0-15-785,10-6-512,0-8-287,-4-20-241,-1-7 0,0-21-10757,5-7 2145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28.8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0 6851,'0'0'8959,"23"13"-5160,-23-13-3799,30 17 1430,32 25 0,-58-39-1247,0 0 1,-1 1 0,1-1-1,-1 1 1,0 0-1,0 0 1,0 0-1,0 1 1,-1-1-1,0 1 1,0-1-1,0 1 1,2 8-1,-2-2 164,-1 0 0,0-1 0,-1 1 0,-1 14 0,0-1 175,1-13-454,-1 0 0,0 0 0,0 0 0,-1 0 0,-1-1 0,0 1 0,-1-1 0,0 1 0,0-1 0,-1 0 1,0 0-1,-1-1 0,0 0 0,-1 0 0,1 0 0,-2-1 0,1 0 0,-1 0 0,-1-1 0,1 0 0,-17 10 0,16-14-118,0-1-1,0 0 1,-15 1 0,6-1-375,33-5-782,0 1 671,0-1 0,-1-1 1,1-1-1,-1 0 0,0 0 0,21-13 1,-7 2-2466,-1-2 0,26-23 1,28-21-8182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29.1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79 0 10709,'0'0'2783,"-13"25"898,-38 80-517,48-98-2794,1 0 0,-1 0 0,1 0 0,1 1-1,0-1 1,0 0 0,0 1 0,1 11 0,0-14-216,1-1 1,0 1-1,0-1 1,0 1-1,0-1 1,1 0-1,0 0 0,0 0 1,0 0-1,0 0 1,4 4-1,3 2-22,0-1 1,1 0-1,0-1 0,1 0 0,0-1 0,0 0 0,18 8 0,-17-8-75,1-1 0,-1 2-1,-1 0 1,1 0 0,16 16-1,-22-16-47,-1 0 0,0 1-1,0-1 1,-1 1 0,0 0-1,0 0 1,-1 0 0,0 1-1,-1-1 1,0 1 0,0-1-1,0 11 1,-1-8-7,-1-1 0,0 0 0,-1 0 1,0 0-1,0 0 0,-1 0 0,0 0 0,-1 0 0,-1-1 0,-4 12 0,5-18-39,1 1-1,-1-1 1,0 0-1,0 0 0,0 0 1,0-1-1,-1 1 0,0-1 1,0 0-1,1 0 1,-2 0-1,1 0 0,0-1 1,-1 1-1,-5 1 0,7-3 14,1 0-1,-1-1 0,1 1 0,-1-1 0,1 0 0,-1 0 1,0 0-1,1 0 0,-1 0 0,1 0 0,-1-1 1,0 1-1,1-1 0,-1 1 0,1-1 0,-1 0 1,1 0-1,0-1 0,-1 1 0,1 0 0,0-1 0,0 1 1,0-1-1,0 0 0,0 0 0,0 1 0,1-1 1,-1 0-1,0-1 0,0-1 0,-4-6 24,0-1 0,1 1 0,0-1 0,1 0 0,0-1 0,1 1 0,1-1 0,-2-14 0,2 19 53,2-1-1,-1 0 1,1 0-1,0 0 1,1 1-1,0-1 1,0 0-1,1 1 1,0-1-1,0 1 1,0-1-1,1 1 1,7-13-1,1 6 5,0 0 0,1 1 0,0 1 0,27-22-1,67-39-1140,-45 32-1990,-4-1-3486,0 1-2891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29.5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3826,'0'0'12229,"5"138"-8275,0-54-816,-5-8-625,0 0-832,0-14-689,6-34-752,-1-7-224,-5-14-16,5-7-2401,0-7-1617,5-28-2209,6-20-6402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29.8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0 9444,'0'0'4165,"-6"34"-198,6-34-3963,-59 403 8244,53-319-6441,8 158 1,-1-232-1760,0-1-1,1 0 1,0 0 0,1-1 0,0 1-1,0 0 1,8 14 0,-10-20-47,1-1 1,-1 1 0,1-1 0,0 0 0,0 1-1,0-1 1,0 0 0,0 0 0,0 0-1,0-1 1,1 1 0,-1 0 0,1-1-1,-1 0 1,1 1 0,-1-1 0,1 0-1,0 0 1,0-1 0,-1 1 0,1 0 0,0-1-1,0 0 1,0 0 0,0 0 0,4 0-1,-4-1-9,-1 0 0,1 0 0,-1 0-1,0 0 1,1 0 0,-1 0 0,0-1-1,0 1 1,0-1 0,0 0 0,0 1 0,0-1-1,0 0 1,0 0 0,-1 0 0,1-1-1,-1 1 1,0 0 0,0 0 0,2-6-1,2-1-28,2-3-93,-1 0-1,-1-1 1,0 1 0,-1-1 0,0 0 0,-1-1 0,0 1 0,-1-1 0,0 1 0,-2-1 0,0-16 0,0 28 121,1 1 1,-1-1-1,0 0 0,0 1 1,-1-1-1,1 0 1,0 1-1,-1-1 1,1 0-1,-1 1 0,1-1 1,-1 1-1,0-1 1,1 1-1,-1-1 0,0 1 1,0-1-1,0 1 1,0 0-1,0-1 0,-1 1 1,1 0-1,0 0 1,-1 0-1,1 0 0,0 0 1,-3-1-1,-2 1 28,0-1 1,0 1-1,-1 0 0,1 0 0,0 1 0,-12 0 0,15 0-14,0 0 1,0 1-1,0-1 0,-1 1 1,1 0-1,0 0 0,0 0 0,0 0 1,0 0-1,1 1 0,-1-1 0,0 1 1,1 0-1,-1 0 0,0 0 1,1 0-1,-4 4 0,4-4-2,-1 1 0,0 0 0,1-1 0,-1 0 0,-1 0 0,1 0 0,0 0 0,0 0 0,-7 1 1,8-2 918,-10 3-4445,14-13-7381,19-15 787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33.0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263 1 912,'0'0'11491,"-24"26"-9655,-76 95-92,91-109-1446,2 0 0,0 1 0,0 0 1,1 0-1,1 1 0,0 0 0,1 0 0,0 0 0,1 0 0,-1 26 0,1-21-10,-3 53 1345,5 123 0,2-186-1546,-1 1 0,1-1-1,1 0 1,-1 1 0,1-1 0,1 0 0,0 0 0,8 15 0,-9-21-76,0 1 1,0-1-1,1 1 1,0-1 0,-1 0-1,1 0 1,1 0 0,-1 0-1,0-1 1,1 1 0,-1-1-1,1 0 1,0 0-1,-1 0 1,1-1 0,0 1-1,0-1 1,0 0 0,0 0-1,1 0 1,5 0 0,0 0-21,0-1 1,-1 0 0,1-1 0,0 0 0,0 0-1,0-1 1,-1 0 0,1 0 0,-1-1-1,17-8 1,-22 9-25,0-1 0,0 1 0,-1-1 0,1 1-1,-1-1 1,0 0 0,0 0 0,0-1 0,0 1 0,0-1-1,-1 1 1,1-1 0,-1 0 0,0 0 0,-1 0 0,1 0-1,0 0 1,-1 0 0,0 0 0,0-1 0,0 1-1,-1 0 1,0-1 0,1 1 0,-1-1 0,-1 1 0,0-7-1,1 10 45,-1-1-1,1 0 0,-1 1 0,0-1 1,1 0-1,-1 1 0,0-1 0,0 1 0,0 0 1,0-1-1,0 1 0,0-1 0,0 1 1,0 0-1,-1 0 0,1 0 0,-1 0 0,1 0 1,0 0-1,-1 0 0,0 0 0,1 1 1,-1-1-1,1 1 0,-1-1 0,0 1 0,1-1 1,-4 1-1,-7-2 164,0 1 0,0 1 0,-15 0-1,8 1 121,9-1-180,-1 1 0,1 1 0,-1 0-1,1 0 1,0 1 0,0 0 0,0 1-1,0 0 1,1 0 0,-12 7-1,9-3-489,0 0 0,-17 16-1,-15 24-6094,34-34-143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33.4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 8548,'0'0'12731,"18"-1"-12651,245-5 304,-259 6-383,1 0 0,0 0 0,-1 0 0,1 1-1,0 0 1,-1 0 0,1 0 0,-1 0 0,6 3 0,-8-2 1,1 0 0,-1-1 1,1 1-1,-1 0 1,0 0-1,0 1 1,0-1-1,0 0 1,0 1-1,-1-1 1,1 1-1,-1 0 1,1-1-1,-1 1 1,2 6-1,1 8 298,-1 1 1,0 0-1,-1 0 0,-1 0 0,-2 35 0,0-9 468,1-18-487,-2 1 0,0-1-1,-2 1 1,-10 36 0,10-48-381,-32 128 639,32-119-1423,1-1 1,0 29-1,-6-62-9345,3-14-2022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33.5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11013,'0'0'8788,"164"104"-8740,-92-90-48,-6 7-3361,-4 6-4835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34.6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231 126 5491,'0'0'8929,"-25"-21"-6675,-82-62-87,104 80-1938,-1 1 0,1 0 0,0 0 1,-1 0-1,0 0 0,1 0 1,-1 1-1,0-1 0,0 1 0,0 0 1,0 0-1,0 1 0,-5-1 1,7 1-160,1 0-1,-1 1 1,1-1 0,-1 1 0,1-1 0,-1 1 0,1-1 0,0 1 0,-1 0 0,1 0 0,0 0-1,-1 0 1,1 0 0,0 0 0,0 0 0,0 0 0,0 0 0,0 0 0,0 1 0,0-1 0,0 0-1,0 2 1,-2 5 123,1 0-1,-1-1 0,2 1 1,-1 0-1,1 0 0,1 0 1,-1 16-1,1-24-169,1 13 79,0-1 1,1 0 0,0 0 0,0 0 0,2 0 0,-1 0-1,2-1 1,8 19 0,8 7 182,30 42 0,-26-44-141,19 39-1,-37-59-124,0 0 1,-1 1 0,-1-1 0,0 1-1,-2 0 1,1 0 0,-2 0 0,0 0-1,-1 29 1,-1-38-3,0-4-9,1-1 0,-1 1 0,0-1 1,0 1-1,0-1 0,-1 1 0,1-1 0,-1 1 0,1-1 1,-1 1-1,0-1 0,-1 4 0,0-5 14,0 0-1,0 0 1,0 0 0,0-1-1,0 1 1,0 0 0,0-1-1,0 1 1,0-1 0,0 1-1,-1-1 1,1 0 0,0 0-1,0 0 1,-4-1 0,-1 1 54,0 0 0,-1 0 0,1-1 0,0 0 1,0 0-1,-11-4 0,14 4-65,1-1 0,-1 0 0,1 0 0,0-1 0,-1 1 0,1-1 0,0 1 1,0-1-1,1 0 0,-1 0 0,0-1 0,1 1 0,-4-7 0,1 1-17,0-1 0,1 0 0,1 0 0,-1 0 0,1 0 1,1-1-1,0 1 0,0-1 0,1 1 0,1-1 0,0 0 0,0 1 0,1-1 0,0 0 0,1 1 0,0-1 1,1 1-1,0 0 0,0 0 0,1 0 0,1 0 0,-1 1 0,2-1 0,-1 1 0,1 0 0,1 1 0,13-15 1,-6 9-279,0 2 0,1-1 1,0 2-1,1 0 0,0 1 0,21-10 1,-25 15-1113,0 0 0,0 1 0,1 0 0,-1 1 0,26-3-1,3 5-5051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35.4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272 262 8308,'0'0'9180,"0"-25"-7339,-7-83-91,6 102-1582,0 0-1,0 0 1,0 0 0,-1 0 0,1 0-1,-1 1 1,-1-1 0,1 1-1,-1-1 1,0 1 0,0 0-1,-1 0 1,1 1 0,-1-1 0,0 1-1,-1-1 1,1 1 0,-1 0-1,1 1 1,-1-1 0,0 1 0,-1 0-1,1 0 1,0 1 0,-1 0-1,0 0 1,1 0 0,-1 0-1,0 1 1,0 0 0,0 0 0,0 1-1,0-1 1,0 1 0,-9 2-1,11-1-125,1 0-1,-1 0 1,1 1-1,-1 0 1,1 0-1,0 0 1,-1 0-1,1 0 1,0 1-1,0-1 1,1 1-1,-1 0 1,0 0-1,1 0 1,0 0-1,-4 6 1,-1 5 82,0 0 0,-9 24 0,15-33-73,-4 9 108,0 0 0,2 1 0,-1-1 0,2 1 0,0 0 0,0 22-1,3-36-151,-1 1 0,0 0 0,0 0 0,1 0 0,-1 0 0,1 0 0,-1-1 0,1 1 0,0 0 0,0 0-1,0-1 1,0 1 0,0 0 0,0-1 0,0 1 0,0-1 0,1 0 0,-1 1 0,1-1 0,-1 0 0,1 0-1,-1 0 1,1 0 0,0 0 0,-1 0 0,1 0 0,0-1 0,0 1 0,0-1 0,-1 1 0,1-1-1,0 0 1,3 1 0,8 0-22,0-1-1,0 1 1,24-4-1,-33 2 12,6-1-53,-1 0 1,0-1 0,0 0-1,0 0 1,-1-1 0,1 0-1,-1-1 1,0 0 0,13-10-1,-12 8-83,0 1-1,1 0 1,-1 0 0,1 1-1,20-7 1,-30 12 144,0 0 1,1 0 0,-1 0-1,1 0 1,-1 0 0,0 0-1,1 0 1,-1 0 0,0 0 0,1 0-1,-1 0 1,1 1 0,-1-1-1,0 0 1,1 0 0,-1 0 0,0 0-1,1 1 1,-1-1 0,0 0-1,1 0 1,-1 0 0,0 1-1,0-1 1,1 0 0,-1 1 0,0-1-1,0 0 1,1 1 0,-1-1-1,0 0 1,0 1 0,0-1 0,0 0-1,0 1 1,1-1 0,-1 1-1,2 18 106,-1-11-28,6 42 347,-2 0 0,-2 0 0,-5 68 0,-1-72-201,-9 47 0,1-22-1,1-3-67,2-16-111,-4 76 1,13-117-37,-1 1-1,-1-1 1,0 0 0,-1 1 0,-5 19 0,2-23 15,2-11-18,1-18-237,11-169-7494,-3 114 3775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55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0 896,'0'0'11368,"-1"26"-5528,0 7-4263,-2 12 1569,6 81-1,25 51 1556,-7-64-3018,-19-101-1526,0 1-73,0 1 1,8 21 0,-10-34-92,0 0-1,0 0 1,1 0-1,-1 0 1,1 1 0,-1-1-1,1 0 1,-1 0-1,1 0 1,0 0-1,-1 0 1,1-1 0,0 1-1,0 0 1,0 0-1,1 1 1,1-4-451,1 1 289,0-1-1,0 1 1,0-1 0,0 0 0,-1 0 0,1 0-1,-1 0 1,1-1 0,-1 1 0,0-1 0,0 0-1,0 0 1,0 0 0,-1 0 0,5-7 0,8-7-120,-10 11 170,1 1 1,0 0 0,0 0 0,0 0 0,1 1-1,0 0 1,0 0 0,0 1 0,0 0-1,0 0 1,1 1 0,-1 0 0,1 0 0,-1 0-1,13 0 1,-19 2 134,-1 1 1,1-1-1,-1 0 0,0 0 0,1 1 1,-1-1-1,1 0 0,-1 1 0,0-1 1,1 1-1,-1-1 0,0 1 0,0-1 0,1 0 1,-1 1-1,0-1 0,0 1 0,0-1 1,1 1-1,-1-1 0,0 1 0,0-1 1,0 1-1,0-1 0,0 1 0,0-1 1,0 1-1,0 0 0,0 22 620,-1-16-396,2 9 4,-2 0 0,0-1-1,-1 1 1,0 0-1,-1-1 1,-1 1-1,0-1 1,-2 0 0,-6 15-1,0-6-84,-2 1-1,-22 31 0,36-56-199,0 0 0,-1 1 0,1-1 1,0 0-1,0 1 0,0-1 0,0 0 0,0 1 0,-1-1 0,1 0 0,0 1 1,0-1-1,-1 0 0,1 1 0,0-1 0,0 0 0,-1 0 0,1 0 0,0 1 1,-1-1-1,1 0 0,0 0 0,-1 0 0,1 1 0,0-1 0,-1 0 0,1 0 0,0 0 1,-1 0-1,1 0 0,-1 0 0,1 0 0,0 0 0,-1 0 0,1 0 0,0 0 1,-1 0-1,1 0 0,0 0 0,-1 0 0,1-1 0,-1 1 0,1 0 0,0 0 1,0 0-1,-1-1 0,1 1 0,0 0 0,-1-1 0,-6-21-2885,3-23-1999,3-9-1766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44.7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28 6003,'0'0'17101,"-6"-4"-14801,-2-1-1591,-14-13 3253,26 24-2292,-4-6-1646,0 1 0,1 0-1,-1-1 1,0 1 0,1-1 0,-1 1-1,1-1 1,-1 1 0,1-1 0,-1 0 0,1 1-1,-1-1 1,1 1 0,-1-1 0,1 0-1,-1 0 1,1 1 0,0-1 0,-1 0-1,2 1 1,11 3 63,-1 0 0,0 1 1,1 1-1,-2 0 0,14 9 0,-23-12-87,-1 0 0,1 0 0,-1 1 0,0-1 0,0 0 0,-1 0 0,1 1 0,-1-1 0,0 1 0,0-1 0,0 0 0,0 1 0,0-1 0,-2 5 0,1 11 0,1-13 0,1 12 0,-1 0 0,-1 0 0,-1-1 0,0 1 0,-1 0 0,-7 18 0,1-12 0,-1 0 0,-2 0 0,0-1 0,-25 34 0,36-56 0,0 1 0,0-1 0,0 1 0,0-1 0,0 1 0,0-1 0,1 1 0,-1 0 0,0-1 0,1 1 0,0 0 0,-1-1 0,1 1 0,0 0 0,0 2 0,0-4 0,0 1 0,1 0 0,-1-1 0,1 1 0,-1-1 0,1 1 0,-1-1 0,1 1 0,-1-1 0,1 0 0,-1 1 0,1-1 0,0 0 0,-1 1 0,1-1 0,0 0 0,-1 1 0,1-1 0,0 0 0,-1 0 0,1 0 0,0 0 0,-1 0 0,1 0 0,0 0 0,0 0 0,-1 0 0,1 0 0,0 0 0,-1 0 0,2-1 0,0 1 0,292-7 0,-293 7 0,-1 0 0,1 0 0,-1 0 0,1 0 0,-1 0 0,1 0 0,-1 0 0,1 0 0,-1 0 0,0 0 0,1 0 0,-1 1 0,1-1 0,-1 0 0,1 0 0,-1 1 0,1-1 0,-1 0 0,0 1 0,1-1 0,-1 0 0,0 1 0,1-1 0,-1 0 0,0 1 0,0-1 0,1 1 0,-1-1 0,0 1 0,0-1 0,0 0 0,1 1 0,-1-1 0,0 1 0,0-1 0,0 1 0,0-1 0,0 1 0,0-1 0,0 1 0,0-1 0,0 1 0,0-1 0,0 1 0,0-1 0,-1 1 0,-7 21 0,8-21 0,-102 172 0,-13 29 0,69-107 0,46-95 0,0 0 0,0 1 0,0-1 0,0 0 0,0 0 0,-1 1 0,1-1 0,0 0 0,0 0 0,0 1 0,0-1 0,-1 0 0,1 0 0,0 0 0,0 1 0,0-1 0,-1 0 0,1 0 0,0 0 0,0 0 0,-1 1 0,1-1 0,0 0 0,0 0 0,-1 0 0,1 0 0,0 0 0,0 0 0,-1 0 0,1 0 0,0 0 0,-1 0 0,1 0 0,0 0 0,0 0 0,-1 0 0,1 0 0,-1 0 0,-1-3 0,-2-2-100,-1-1-1275,0-1 0,0 0 0,1-1 0,-1 1 0,2-1 0,-5-12 1,1-20-4461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46.4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6099,'0'0'16482,"0"-3"-14628,0 538 6478,0-591-15455,0 17 1568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48.0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35 7283,'0'0'18777,"144"28"-17993,-103-28-287,0 0-193,-5-14-304,-6 0 0,-9 0-192,-1 7-1489,-9-6-2497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48.3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8740,'0'0'4029,"0"22"381,0 376 7395,3-378-11140,-1-14-1204,-1-11-3621,-1-44-7077,5 10 693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48.5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 8948,'0'0'17464,"138"0"-16888,-97 0-544,1-7-32,-7-7-1104,1 7-2642,-10 7-1856,-5 0-1121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48.6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56 9044,'0'0'17896,"5"0"-17864,21-7-64,5-7 32,5 1-1744,0 6-2082,0-7-1697,-11 14-1504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48.9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99 0 11941,'0'0'14103,"-14"26"-12548,-1-3-1199,6-10-183,1 0 0,0 1 0,1 0 0,0 0 0,1 0 0,1 1 0,0 0 0,1 0 1,-4 27-1,7-28 46,0-1 1,1 0 0,0 0 0,4 27 0,-3-35-197,1-1 1,-1 1-1,1-1 1,0 1 0,0-1-1,0 0 1,0 0-1,1 0 1,0 0-1,0 0 1,0-1-1,0 1 1,0-1-1,1 0 1,0 0-1,4 3 1,4 2-33,1-1 0,0 0 1,0 0-1,0-1 0,1-1 0,0-1 1,0 0-1,0 0 0,17 1 0,-19-4-990,-1-1-1,1 0 0,22-3 0,-30 2 59,-1-1 0,1 0 1,0 0-1,-1-1 0,1 1 1,-1-1-1,0 1 0,1-1 1,-1 0-1,-1 0 0,1-1 1,0 1-1,-1-1 0,0 1 1,0-1-1,3-7 0,3-16-9381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1:49.2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267 0 8516,'0'0'15671,"-14"23"-13649,-5 6-1436,0-1 154,2 0 1,-27 59-1,19-24-1,2 2 0,3 0 0,-12 71 0,31-134-722,0 1 25,1 0 1,-1 0-1,1 1 0,0-1 0,-1 0 1,1 1-1,1-1 0,0 6 1,-4-9 153,2-1-245,1 1 1,-1 0-1,0 0 0,1 0 1,-1 0-1,0 0 0,1-1 1,-1 1-1,0 0 0,1-1 1,-1 1-1,1 0 1,-1-1-1,0 1 0,1-1 1,-1 1-1,1-1 0,-1 1 1,0-2-1,-16-39-5906,-1 7-3147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06.7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9524,'0'0'2935,"0"21"352,10 233 2817,-5-174-4525,-4-48-270,1 0 0,10 46 1,-9-74-2903,1-12 285,0-15-1119,3-15-2888,7-20-3507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07.0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9508,'0'0'6718,"24"7"-3186,79 28-1010,-96-32-2274,0 1 1,-1-1 0,1 2 0,-1-1 0,1 1 0,-1 0 0,0 0 0,-1 0 0,0 1 0,0 0 0,6 8 0,-4-2 130,-1 0 0,0 1 0,0 0 0,4 17 0,-5-10-47,0 0 0,-2 0 1,-1 1-1,0-1 0,-2 29 0,0-42-260,0-4-39,0 0 1,0-1-1,0 1 1,-1 0 0,1 0-1,-1-1 1,1 1-1,-1 0 1,0-1-1,0 1 1,0-1 0,-1 1-1,1-1 1,0 1-1,-1-1 1,0 0 0,1 0-1,-1 0 1,0 0-1,0 0 1,0 0-1,0 0 1,-3 1 0,-3 1 95,0 0 0,0-1 0,-1 0 0,1-1 1,-17 3-1,-7 2 427,31-7-532,0 0-1,0 1 1,0-1 0,0 0 0,0 1 0,0-1 0,0 1-1,0 0 1,0-1 0,1 1 0,-1 0 0,0-1 0,0 1 0,0 0-1,1 0 1,-1 0 0,0 0 0,1-1 0,-1 1 0,1 0-1,-1 0 1,1 0 0,0 0 0,-1 0 0,1 1 0,0-1 0,0 0-1,0 0 1,-1 0 0,1 0 0,0 0 0,1 0 0,-1 0-1,0 0 1,0 0 0,0 0 0,1 0 0,-1 0 0,0 0 0,1 2-1,0-1-29,0-1 0,-1 1-1,1 0 1,0 0-1,0 0 1,1-1-1,-1 1 1,0 0 0,0-1-1,1 1 1,-1-1-1,1 0 1,0 1 0,-1-1-1,1 0 1,0 0-1,-1 0 1,1 0 0,0 0-1,4 1 1,0-2-140,1 0 1,0 0 0,0 0-1,0-1 1,0 0-1,0 0 1,-1-1 0,1 0-1,0 0 1,-1 0-1,0-1 1,1 0 0,-1 0-1,0-1 1,-1 0-1,1 0 1,-1 0 0,8-7-1,0-2-2220,24-28-1,4-15-6590,-5 6-3628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32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14 11333,'0'0'15447,"-5"-2"-14353,-12-7-392,13 6-209,4 12 62,0 41-135,3 129 630,0-146-1001,2 0 1,0-1-1,16 48 1,0-18-26,-8-28 0,-2 0 1,-1 1-1,-2 0 0,-1 0 1,4 60-1,-11-93 2,0-1 0,1 1 0,-1 0 0,0-1 0,0 1 0,-1-1 0,1 1 0,0 0 0,0-1 0,-1 1 0,1-1 0,-1 1 0,0-1 0,1 1 0,-1-1 0,0 1 0,0-1 0,0 0 0,0 1 0,-2 1 0,1-2 35,-1 0-1,1 0 1,-1-1-1,1 1 1,-1-1-1,1 0 1,-1 0-1,1 1 1,-1-2-1,-4 1 1,-13-1 32,-1 0-93,0 0 0,0-2 0,0 0 0,0-1 0,1-1 0,0-1 0,0-1 0,1-1 0,-31-16 0,49 23-153,0 0 0,0 1-1,0-1 1,0 0 0,0 0 0,0 0-1,0 0 1,0 0 0,0 0 0,0 0-1,0 0 1,1 0 0,-1 0 0,0-1 0,1 1-1,-1 0 1,1 0 0,-1-3 0,0-24-6989,2 15 2994,-1-8-9392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55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12902,'0'0'12982,"174"0"-11429,-133 0-1233,-15-7-320,-16 7-897,0 0-3185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07.4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10037,'0'0'10436,"24"10"-8587,76 36-256,-96-44-1472,0 1 1,0-1-1,0 1 0,0 0 0,0 0 1,-1 0-1,1 0 0,-1 0 1,0 1-1,0 0 0,0 0 1,-1 0-1,1 0 0,-1 0 0,0 0 1,0 0-1,0 1 0,1 6 1,-2-1 86,1 0 0,-2 0 0,1 0 0,-1 1 0,-3 17 0,2-22-103,0 4 25,-1-1 0,-1 0 0,1 0 1,-1 0-1,-1 0 0,0 0 1,0 0-1,-9 12 0,1-3-9,0-2-1,-27 27 1,27-26-635,27-16-1338,7-3 1200,24 2 177,-12-1 437,37 3-1,-68-1 54,0-1 0,0 0 0,0 0 0,0 1-1,0 0 1,0 0 0,-1 0 0,1 0 0,0 0 0,0 0 0,-1 1 0,1-1-1,-1 1 1,1 0 0,-1-1 0,0 1 0,3 4 0,-3-3 30,0 1 0,0-1-1,-1 1 1,0 0 0,0 0 0,0-1 0,0 1 0,0 0 0,-1 0 0,1 0-1,-1 0 1,-1 5 0,0 6 150,0-1-1,-2 1 1,0-1-1,0 1 1,-1-1 0,-1 0-1,0-1 1,-1 1-1,-12 19 1,-4 3-38,-2-2 0,-28 34 0,52-67-167,-2 1-105,0 1 0,0 0 0,0-1 1,0 1-1,0-1 0,0 1 0,-1-1 0,1 0 0,-1 0 0,0 0 0,1 0 0,-1-1 0,0 1 1,0-1-1,0 0 0,0 1 0,-6 0 0,8-2-118,1-1 0,-1 1 0,1 0 0,-1 0 0,1-1-1,-1 1 1,1 0 0,0-1 0,-1 1 0,1 0 0,-1-1 0,1 1 0,0-1 0,-1 1 0,1-1 0,0 1 0,0-1 0,-1 1-1,1-1 1,0 1 0,0-1 0,0 1 0,0-1 0,-1 0 0,1 1 0,0-1 0,0 1 0,0-1 0,0 1 0,0-1 0,1 0-1,-1 1 1,0-1 0,0 1 0,0-1 0,1 0 0,-1-5-2111,0-32-8165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07.9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267 13 8868,'0'0'11811,"-21"-4"-9301,8 2-2132,4 0-167,1 0 0,-1 1 0,0 0 0,0 1 0,-13 0 0,18 1-148,0-1 0,0 1 0,0 0 1,0 0-1,1 1 0,-1-1 0,0 1 0,1 0 1,-1 0-1,1 0 0,0 0 0,0 0 0,0 1 0,0 0 1,0 0-1,0-1 0,1 1 0,-5 7 0,-12 19 340,2 1-1,-21 49 0,33-68-212,1 1-1,0 0 0,1 0 1,0 0-1,1 0 0,0 1 0,1-1 1,0 1-1,1-1 0,2 19 1,-1-30-185,-1 1 0,1-1 1,0 0-1,-1 1 0,1-1 1,0 0-1,0 1 1,0-1-1,0 0 0,0 0 1,0 0-1,0 0 0,0 0 1,1 0-1,-1 0 0,0 0 1,1-1-1,-1 1 0,0 0 1,1-1-1,-1 1 0,1-1 1,-1 0-1,1 1 0,-1-1 1,1 0-1,-1 0 0,1 0 1,0 0-1,-1 0 0,3 0 1,1 0 12,6 0-5,0 0 1,-1 0-1,1-1 0,-1 0 0,1-1 0,-1 0 0,0-1 1,0 0-1,0-1 0,0 0 0,-1 0 0,1-1 0,8-6 1,11-9-212,-2-2 0,40-38 0,-58 52 114,8-11-71,-17 19 154,0 0 1,0 0 0,0 0-1,0 0 1,1 0-1,-1-1 1,0 1-1,0 0 1,0 0-1,0 0 1,1 0-1,-1 0 1,0 0-1,0 0 1,0 0 0,1 0-1,-1 0 1,0-1-1,0 1 1,1 0-1,-1 0 1,0 0-1,0 0 1,0 1-1,1-1 1,-1 0-1,0 0 1,0 0 0,0 0-1,1 0 1,-1 0-1,0 0 1,0 0-1,0 0 1,1 0-1,-1 1 1,0-1-1,0 0 1,0 0-1,0 0 1,0 0 0,1 1-1,-1-1 1,0 0-1,0 0 1,0 0-1,0 0 1,0 1-1,0-1 1,0 0-1,0 0 1,0 0-1,0 1 1,1-1 0,-1 0-1,0 0 1,0 1-1,2 10 38,-2-11-36,4 105 1162,-12 124 0,8-212-1109,-5 21 4,2-30-759,0-18-7709,3-14 455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08.1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0 7395,'0'0'4691,"-3"25"-1149,-3 15-1923,-14 117 3173,18-30-846,3-74-2727,-2-50-1179,1 0-1,0 0 1,0 1-1,0-1 0,0 0 1,1 0-1,-1 1 0,1-1 1,0 0-1,0 0 1,0 0-1,0 0 0,1 0 1,-1 0-1,1-1 0,0 1 1,-1 0-1,1-1 1,1 1-1,-1-1 0,0 0 1,0 1-1,1-1 0,0 0 1,-1-1-1,1 1 0,0 0 1,0-1-1,0 1 1,0-1-1,0 0 0,4 1 1,3 2-19,-1-1 1,1 0-1,1-1 1,-1 0-1,0 0 1,0-1-1,1-1 0,-1 0 1,14-1-1,6-3-444,53-15-1,-1-1-1086,-67 18 876,51-12-2772,-63 13 2758,1-1-1,0 1 1,0-1-1,0 0 1,-1 0 0,1 0-1,-1 0 1,0-1-1,0 1 1,0-1 0,0 0-1,0 0 1,3-5-1,-4 5-326,-1 0 0,1 0 0,-1 0 0,0-1 0,0 1 0,-1-1 0,2-5-1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08.3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196 0 14247,'0'0'10420,"-31"187"-7506,10-96-817,-10-1-817,1 0-447,4-7-321,0-21-336,11-20-176,5-22 0,5-6-400,5-28-8084,0-20 1329,0-15-7412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13.57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2977,'0'0'6980,"0"139"-4883,0-91-881,0 1-576,0-1-416,0 1-224,16-1-96,-1-6-1456,-10-1-4403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13.73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4706,'0'0'9653,"5"0"-9653,0 0-1745,0 0-1969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13.92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0 104 1121,'149'-48'1696,"-123"48"-223,4 0 368,6-21 480,5 0 144,-5 7-608,5 14-737,-5 0-912,-5 0-176,0 0-32,5 7-288,-6-7-1056,6 0-1490,11-7-2608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14.07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6787,'0'0'4610,"144"0"-5554,-88 0 47,1 0-1600,-1 0 993,0 0 751,-4 0 145,-1 0-961,0 0 945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14.25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0 105 5987,'0'0'8580,"123"0"-8644,-72-7-192,16 0-129,5-7 209,0-7-240,10 0-192,0 0-2113,5 8-4771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14.44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97 8308,'0'0'7747,"170"-62"-7587,-119 55 177,0 0-289,0 7-48,1 0 32,-1-7 32,0 7-64,-4-7 0,9 7-48,0-7-1185,6 7-832,0 0-1969,-1 0-704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56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8468,'0'0'17416,"0"146"-14791,0-119-1232,0 1-641,5-7-560,0-7-192,1-7-16,-6-1-800,5-40-26125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14.66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55 1713,'0'0'6211,"149"0"-6147,-98 0 272,6 0-304,-1-13-32,6-1-64,-11 7-16,5-14 64,-10 21 16,6 0-897,-1 21-1824,6 7 2001,4 6-3138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14.92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89 1873,'0'0'976,"21"-3"1695,-17 2-2486,35-6 2528,70-21-1,-89 22-999,0 1-1,33-3 0,85 4-322,-96 5-1710,-1-2 1,46-7-1,-32-1-1244,1 3-1,80 2 1,-92 6-2704,74 13-1,-49-5 2690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15.0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0 160 7299,'0'0'5379,"154"-55"-4707,-103 27-400,11 0-192,-11 8-64,-5 6-16,-10 0-16,-10 14-912,-21 0-4499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13.41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 1 4498,'0'0'22042,"-5"111"-21482,5-63-432,5 8-128,6-8-1248,-1 7-2386,-10 8-2320,0-15-2210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15.92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42 7203,'0'0'6851,"11"-7"-6530,-6 7-273,5 0-48,0-7-80,16 0-1361,-1-14-2161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16.19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91 1313,'0'0'9172,"26"-6"-6942,86-17-832,-95 20-726,0 1 0,0 1-1,25 1 1,-33 0-176,0 0 1,0 0-1,0-1 0,0 0 0,14-4 0,10-4-999,-1 1 0,1 2 0,1 1-1,44-1 1,-48 6-1173,-7 1-552,-1-1-1,22-3 1,5-9-2910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16.36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28 3698,'0'0'10805,"118"7"-10517,-72-21-288,11 7-448,-6-7-641,16 14 401,-6 0-1025,1 0-144,5 14-352,-1-14 96,6 7-64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16.50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1 146 0,'0'0'5987,"164"-14"-3266,-133 14-656,-6 0-528,-4 14-241,4-1-367,6-13-497,5 0 208,15 0-272,6-20 385,15-8-337,0-7-416,10 1-48,0 20-1457,5-7-1232,-10 14-2033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16.69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28 4162,'0'0'7908,"179"-7"-6788,-122-7-512,-1 7-608,6 7-768,-1 0-1009,6 0-848,0 14-1905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16.93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83 5715,'0'0'5538,"138"-27"-4097,-81 13-225,-6 0-751,-5 0-465,-5 7 0,-5 0-16,5 7-545,-5 0-383,5 0-929,5 0 176,6 7-1168,4 0-785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56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10645,'0'0'2236,"1"29"1933,-1-24-3923,15 227 6792,-6-48-2301,-1-7-2275,-4-143-2172,1-1 0,1 0 0,14 40-1,-10-46-179,-10-26-145,1 0 0,-1 0 0,1 1 0,-1-1 0,1 0 0,0 0 0,-1 0 0,1 0 0,0 0 0,0 0 0,-1 0 0,1 0 0,0 0 0,0-1 0,0 1 0,0 0 0,2 0 0,-3-5-747,-2-3 140,1 0-1,-1 0 1,0 0-1,0 0 1,-1 1-1,0-1 1,0 1-1,-1 0 1,1 0-1,-1 0 1,-1 1-1,-5-7 1,1 0-1570,-26-35-8834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17.17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52 272,'0'0'4263,"22"-2"-3049,-22 2-1208,54-6 1861,89-22 1,-114 22-1632,1 2 0,-1 0 1,1 2-1,60 4 0,-24 0-1580,271-2-4285,-323 0 5454,-1 1 0,24 6 0,-19-4-130,19-1-994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17.45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49 912,'0'0'5758,"28"-4"-4419,189-26 344,-58 27-1619,-109 4-927,70-7 0,8-1-1527,-127 21 1059,-1-7-2978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17.71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1 656,'0'0'5598,"2"8"3770,1 7-8489,6 36-1323,-3-23 301,1 12-328,-4-25-501,-1 0 1,1 28-1,-3-2-2224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17.9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26 0 1617,'0'0'8948,"-25"118"-7908,25-104-912,0 0-128,0 0-304,0-8-2161,5 8-3698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18.10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 35 5426,'0'0'7028,"0"-35"-8037,-10 35-5954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19.95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170 1 256,'0'0'913,"-61"124"-929,45-89 48,6 0 144,-5-1 320,-1 1-288,6 13-208,-5 15 0,-1 20-112,6 7-656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2:20.72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31 56 576,'0'0'2882,"-31"-49"415,31 43-3297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32.4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3201,'0'0'18681,"0"118"-16392,0-56-352,0 8-496,0 6-401,0-14-416,0-7-271,0-13-257,0-21-80,0-7-16,5-21-5395,5-21-768,6-20-4081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32.6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1 112,'0'0'17352,"0"124"-13478,0-75-1025,0-1-896,5 1-752,5-1-737,-5-13-368,0-7-96,0-1 0,0-13-817,1-7-511,-1-7-545,0 0-464,5-7-1409,0-34-1888,6-15-2306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32.8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 9284,'0'0'11702,"159"0"-10518,-107 0-608,-6 0-544,-10-7-32,-11 0-2049,-9 7-2224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58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 9156,'0'0'18718,"25"-3"-18454,278-41 403,-266 40-702,0 0 0,44 3 0,-73 1 1,-7 0 32,0 1 0,-1-1-1,1 0 1,0 0-1,-1 1 1,1-1-1,0 0 1,-1 1-1,1-1 1,-1 1-1,1-1 1,-1 1-1,1-1 1,-1 1-1,1-1 1,-1 1 0,1 0-1,-1-1 1,0 1-1,1 0 1,-1-1-1,0 1 1,0 0-1,0-1 1,1 1-1,-1 0 1,0 1-1,3 22 90,-2-21-70,-1 272 1378,-10-185-1098,2-28-1597,6-22-2854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33.1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11701,'0'0'9829,"1"26"-8394,5 89-88,-5-102-1197,1 0 0,1 0-1,0 0 1,1 0 0,0-1 0,1 1-1,0-1 1,1 0 0,0 0-1,11 14 1,1-4 137,1-1 0,0 0 0,25 19 0,-39-35-283,32 26-33,49 33-1,-85-63 1135,-2 1-885,-1-1 1,1 0-1,-1 0 0,0 0 0,0 0 1,1 0-1,-1 0 0,0 0 1,0-1-1,0 1 0,0-1 1,0 1-1,0-1 0,-2 0 1,-9 4-42,-48 23-119,42-18-163,-1 0-1,-19 5 1,30-11-534,0-1 0,0-1-1,0 0 1,-13 1 0,21-2 277,0 0 0,0-1-1,-1 1 1,1 0 0,0 0 0,0 0 0,0-1 0,0 1-1,0-1 1,0 1 0,0-1 0,0 1 0,0-1 0,0 1-1,0-1 1,1 0 0,-1 1 0,0-1 0,0 0 0,1 0-1,-1 0 1,0 0 0,1 0 0,-1 0 0,1 0 0,-1 0-1,1 0 1,-1 0 0,1 0 0,0 0 0,-1 0 0,1 0-1,0 0 1,0 0 0,0 0 0,0 0 0,0-2 0,-1-31-13391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37.8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2 3602,'0'0'15850,"0"0"-15657,-1 0 0,1 0 0,0 0 1,0 0-1,0-1 0,-1 1 1,1 0-1,0 0 0,0 0 0,0 0 1,-1 0-1,1 0 0,0-1 1,0 1-1,-1 0 0,1 0 1,0 0-1,0 0 0,-1 0 0,1 0 1,0 0-1,0 0 0,-1 0 1,1 0-1,0 0 0,0 0 0,-1 0 1,1 0-1,0 1 0,0-1 1,0 0-1,-1 0 0,1 0 0,0 0 1,0 0-1,-1 0 0,1 1 1,0-1-1,0 0 0,0 0 1,0 0-1,-1 1 0,1-1 0,0 0 1,0 0-1,0 0 0,0 1 1,0-1-1,0 0 0,-1 1 0,-9 226 2595,10-118-2422,-5-100-403,0 44-84,5-52 279,-1-1-131,-2 0-19,2 0 114,-1-1-1040,1-1 0,-1 0 1,1 0-1,0 1 0,0-1 0,0 0 0,0 0 0,0 0 0,0 0 0,0-1 0,1 1 0,-1 0 0,1 0 0,0 0 0,-1-5 1,0-19-8469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38.4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 7347,'0'0'13081,"17"0"-11963,56 2-19,-69-2-978,0 1 0,0 0 0,0 0 0,0 0 0,0 0 0,0 0 0,-1 1-1,1 0 1,0-1 0,-1 2 0,1-1 0,-1 0 0,0 1 0,1-1 0,-1 1 0,-1 0 0,1 0 0,0 0 0,-1 0 0,1 1 0,-1-1-1,0 1 1,0-1 0,0 1 0,-1 0 0,3 7 0,-1 5 235,0-1 1,-1 1-1,0 0 1,-1 0-1,-2 20 0,0-15-26,1-8-260,-1 0 1,-1 0-1,0 0 0,-1 0 0,-1-1 0,0 1 0,0-1 0,-1 0 0,-1 0 0,0-1 0,-13 21 1,6-15-99,-1 0 1,0-1 0,-1 0 0,-1-1 0,0-1-1,-28 18 1,41-32-1195,6-7 758,11-16-211,27-25-927,71-65-1,-106 107 1457,5-4-183,0 0-1,1 0 0,0 2 0,1-1 1,0 2-1,24-12 0,-33 17 284,1 1 0,-1-1 0,1 1 0,-1-1 0,1 1 0,0 1 0,0-1 0,-1 1 0,1-1 0,0 1-1,0 1 1,0-1 0,-1 1 0,1 0 0,0 0 0,-1 0 0,1 1 0,-1-1 0,1 1 0,-1 0 0,0 1 0,1-1 0,-1 1 0,0-1 0,3 5 0,0 0 277,0 1 0,-1 1 0,0-1 0,-1 1 0,0 0 0,6 15 0,-8-16 103,1 0 1,0 0-1,0-1 1,0 1-1,1-1 0,1 0 1,-1 0-1,1-1 1,0 1-1,9 6 1,-1-10-297,-3-4-173,-10 1 143,-1 0 0,1-1 0,-1 1 0,1-1 0,-1 1-1,1-1 1,-1 1 0,0-1 0,1 1 0,-1-1 0,0 1-1,0-1 1,1 0 0,-1 1 0,0-1 0,0 1 0,0-1 0,0 0-1,0 1 1,0-1 0,0 0 0,0 1 0,0-1 0,0 0-1,0-26 210,0 19-192,0-5 13,-1 1 0,0 0 0,0 0 1,-1-1-1,-4-12 0,5 23-12,0-1 0,0 0 1,1 1-1,-2-1 0,1 0 0,0 1 1,-1 0-1,1-1 0,-1 1 0,1 0 1,-1 0-1,0 0 0,0 0 0,0 0 1,0 0-1,-1 0 0,1 1 0,0-1 0,-1 1 1,1 0-1,-1-1 0,1 1 0,-1 1 1,0-1-1,0 0 0,1 0 0,-1 1 1,-5-1-1,3 1 50,1 0 0,-1 0-1,0 0 1,1 1 0,-1-1 0,0 1 0,1 0 0,-1 1 0,1-1 0,-1 1 0,1-1 0,0 2-1,0-1 1,0 0 0,0 1 0,0-1 0,0 1 0,1 0 0,-6 6 0,0 1-170,2-4-58,1 1 0,0 0 0,0 0 0,-7 13 0,11-17-420,1 0 0,-1 0 0,1 1 0,0-1 0,0 1 0,0-1 0,1 1 0,-1-1 0,1 6 0,0 11-5025,0-5-1097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38.8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0 1809,'0'0'12886,"-2"25"-9717,1-17-2880,-7 181 3968,8-159-3460,0 29 680,2-1 1,11 72-1,-12-118-1495,-1-10-460,0-12-9150,0-10 4399,0-19-6993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39.0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3826,'0'0'15465,"27"7"-13365,89 28-403,-111-33-1592,1 1 0,-1-1 0,0 2 0,1-1-1,-1 0 1,-1 1 0,1 0 0,0 0 0,-1 0 0,0 1 0,0 0 0,0 0 0,-1 0 0,5 8-1,-4-3 49,0-1 1,0 1-1,-1 1 0,-1-1 0,3 19 0,-2-13-49,-1-1 1,-1 1 0,-1-1 0,0 1 0,-1-1-1,-5 27 1,5-37-76,-1 0-1,1-1 1,-1 1-1,0-1 1,0 1-1,0-1 1,-1 0-1,1 0 1,-1 0-1,0 0 1,0 0-1,-1-1 1,1 1-1,-1-1 1,1 0-1,-1 0 1,0 0-1,0-1 1,-1 1-1,1-1 1,0 0-1,-1 0 1,0-1-1,-8 3 1,1-2 79,0 0 1,0 0 0,-19-1 0,47-11-412,-10 5 219,67-44-345,43-28-6775,-55 31-2360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39.4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138 1 11013,'0'0'13089,"-23"18"-11254,-66 63-514,87-78-1289,-1 0 0,1 0 0,-1 1 0,1-1 1,0 1-1,0 0 0,1-1 0,-1 1 0,1 0 0,-1 0 0,1 0 1,1 0-1,-1 0 0,0 0 0,1 0 0,0 0 0,1 8 0,0-4-16,1 0-1,0 0 1,0-1 0,1 1-1,6 13 1,-8-20-11,49 93 118,13 32-26,-56-109-86,-1 0 0,-1 0 0,-1 0 0,0 1 0,2 35 0,-4-23-2,0-14 19,-2 0 0,1 0 0,-2 0 0,-3 22 0,3-36-20,0-1 0,1 1-1,-1 0 1,0 0-1,0-1 1,0 1 0,0-1-1,0 1 1,-1-1-1,1 1 1,0-1 0,-1 0-1,1 0 1,-1 0-1,1 0 1,-1 0 0,0 0-1,1 0 1,-1 0-1,0 0 1,-3 0 0,4 0 0,-1-1 1,1 0 0,0 1-1,0-1 1,-1 0 0,1 0-1,0 0 1,-1 0 0,1 0-1,0 0 1,-1-1-1,1 1 1,0 0 0,-1-1-1,1 1 1,0-1 0,0 1-1,0-1 1,-1 1 0,1-1-1,0 0 1,0 0 0,0 0-1,0 1 1,0-1 0,0 0-1,0 0 1,0 0 0,1 0-1,-1-1 1,0 1 0,1 0-1,-2-2 1,-2-13-10,0-1 0,1 0 0,0 0 0,1 0 1,1 0-1,3-33 0,-2 18-6,1 18-15,0 0 1,1 0 0,0 0 0,1 1 0,9-25 0,33-65-1822,-9 23-2988,-15 24-1420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40.5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2657,'0'0'15925,"3"11"-14063,34 238 5065,-16 9-4920,-21-253-2017,0 12 28,0-14-22,-1-1 0,1 1 1,0-1-1,0 1 0,1-1 0,-1 1 0,0-1 0,1 0 0,0 1 0,-1-1 0,3 5 0,-3-7-18,0 0 0,0 0 1,0 0-1,0 0 0,0 0 1,0 0-1,0 0 0,0 1 1,0-1-1,0 0 0,0 0 1,1 0-1,-1 0 0,0 0 1,0 0-1,0 0 0,0 0 1,0 0-1,0 0 0,0 0 0,0 0 1,0 1-1,0-1 0,0 0 1,1 0-1,-1 0 0,0 0 1,0 0-1,0 0 0,0 0 1,0 0-1,0 0 0,0 0 1,1 0-1,-1 0 0,0 0 1,0 0-1,0 0 0,0 0 1,0 0-1,0 0 0,0 0 0,0-1 1,0 1-1,1 0 0,-1 0 1,0 0-1,0 0 0,0 0 1,0 0-1,0 0 0,0 0 1,0 0-1,0 0 0,0 0 1,0 0-1,0 0 0,0-1 1,0 1-1,1 0 0,-1 0 1,0 0-1,0 0 0,2-12-1824,17-89-6774,-3 21 1028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40.8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1 8500,'0'0'3319,"0"34"509,0 250 1988,-1-206-4245,2 82 1196,1-132-2376,1-1 0,1 1 0,13 43 0,-15-62-352,2 0 1,-1 1-1,1-1 1,1-1-1,0 1 1,10 13 0,-14-20-60,1 0 0,0 0 0,0 0 0,0 0 0,0 0 1,0 0-1,0-1 0,0 1 0,0-1 0,1 0 0,-1 1 0,1-1 0,-1 0 1,1 0-1,-1-1 0,1 1 0,0-1 0,-1 1 0,1-1 0,0 0 1,-1 0-1,1 0 0,0 0 0,-1 0 0,1-1 0,0 1 0,-1-1 1,6-1-1,-7 1-8,1-1 1,0 1-1,0 0 0,0-1 1,-1 1-1,1-1 0,-1 1 1,1-1-1,-1 0 1,0 0-1,0 0 0,0 0 1,0 0-1,0 0 1,0 0-1,0 0 0,0-4 1,9-41-330,-9 35 242,2-1 6,-1 0-1,-1-1 1,0 1-1,-1-1 1,-1 1-1,-2-19 1,2 29 117,1 0 0,-1 0 0,0 0 0,1 0 0,-1 1 0,-1-1 0,1 0 1,0 0-1,-1 1 0,0-1 0,1 0 0,-1 1 0,0 0 0,0-1 0,0 1 0,-1 0 1,1 0-1,0 0 0,-1 1 0,0-1 0,1 0 0,-1 1 0,0 0 0,0 0 0,1 0 1,-1 0-1,0 0 0,0 0 0,0 1 0,0-1 0,0 1 0,-6 0 0,6-1 43,0 1 0,0 0-1,0 0 1,-1 0 0,1 0 0,0 1-1,0-1 1,0 1 0,0 0-1,0 0 1,-1 0 0,2 0-1,-1 1 1,0-1 0,0 1-1,0-1 1,1 1 0,-1 0-1,1 0 1,-1 0 0,1 1 0,0-1-1,0 1 1,0-1 0,-2 4-1,-44 76-226,51-93-10052,14-19 1912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41.2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10629,'0'0'12571,"23"14"-11021,73 46-534,-92-58-965,0 1 0,0-1 0,-1 1 0,1 0-1,0 1 1,-1-1 0,0 0 0,0 1 0,0 0 0,0-1-1,0 1 1,-1 1 0,0-1 0,0 0 0,0 0-1,0 1 1,-1-1 0,1 1 0,-1-1 0,-1 1-1,1 0 1,0 0 0,-1-1 0,0 1 0,0 0-1,-2 6 1,2 6 69,0-3-33,-1 0 0,-1-1 0,0 1 0,-1-1 0,-1 0 0,0 0 0,0 0 0,-1 0 0,-1-1 0,0 1 0,-1-2 0,-10 15 0,-33 46 78,40-66-162,8-6-227,4 0 26,1 0 0,-1 0 0,0-1 0,1 1 0,-1-1 0,0 1 0,0-1 0,0 0 0,0 0 0,1 0 0,-1 0 1,0 0-1,2-2 0,10-5-104,8-2 231,1 2 0,-1 1 0,29-6 0,-38 11 57,1 0 1,0 0 0,-1 1 0,1 1 0,0 0 0,24 4-1,-36-3 18,1-1 0,-1 1 0,1 0 0,-1 0 0,0 0 0,1 0 0,-1 0 0,0 1 0,0-1 0,0 0 0,0 1 0,0 0 0,0 0 0,0-1 0,-1 1 0,1 0 0,-1 0 0,1 0 0,-1 1 0,0-1 0,0 0 0,0 1 0,0-1 0,0 0 0,0 1 0,0 3 0,1 5 175,-1 0 0,-1 0 0,1 0 0,-3 19 0,1-17 48,0-7-162,0-1 0,0 0 0,0 1 0,0-1 0,-1 0 0,0 0-1,0 0 1,-1 0 0,1 0 0,-1-1 0,0 1 0,-6 6 0,-3 3-185,-2-1 0,-19 16 1,6-7-1249,23-20-85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41.5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6915,'0'0'11654,"-11"125"-9558,11-63-495,0 15 128,0-8-352,0-14-801,0-13-336,0-14-208,0-15-32,0-6-976,11-34-10486,-1-22 6244,15-20-2354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58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 10997,'0'0'17597,"-3"4"-16612,-11 19-833,0 1-1,2 0 1,1 0 0,1 1 0,1 0 0,2 1-1,0 0 1,-3 29 0,10-53-148,-5 54-82,5-52 66,0-1-1,0 1 1,1-1-1,-1 1 1,1-1 0,0 1-1,0-1 1,0 1-1,1-1 1,-1 0-1,1 0 1,0 1-1,3 3 1,49 51-132,-30-33 40,23 30 0,-44-51 109,0 0 1,-1-1 0,1 1 0,-1 0 0,0 1 0,0-1 0,-1 0-1,1 1 1,-1-1 0,0 1 0,0-1 0,0 1 0,-1-1-1,0 1 1,1-1 0,-2 1 0,1 0 0,-1-1 0,1 1 0,-1-1-1,-2 6 1,0-3 19,0 0 0,0-1 0,-1 1 0,0-1-1,0 0 1,-1 0 0,0 0 0,0-1 0,0 0 0,0 0 0,-12 8-1,10-7-214,-1-1-1,0-1 1,0 1-1,0-1 1,-1-1-1,1 1 0,-1-1 1,0-1-1,1 0 1,-1 0-1,0-1 1,-1 0-1,-9 0 1,18-1-10,-1 0 1,1 0 0,0 0 0,-1 0 0,1 0-1,0 0 1,-1-1 0,1 1 0,0 0 0,0-1-1,-1 1 1,1-1 0,0 1 0,0-1 0,0 0 0,0 1-1,0-1 1,0 0 0,-1-1 0,0 0-342,1 0 0,0-1 0,0 1 0,0-1 0,0 1 0,0-1 0,0 1 0,1-1 0,-1-3 0,-5-40-8292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41.8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0 10181,'0'0'2569,"-4"35"1219,-32 249 1583,26-195-3562,4 2-1,8 120 1,-2-201-1787,1-1 0,1 1-1,0-1 1,0 0 0,7 16-1,-8-23-42,0 0 0,-1 0 1,1 0-1,0 0 0,0 0 0,1 0 0,-1-1 0,0 1 0,1 0 0,-1-1 0,1 1 1,-1-1-1,1 0 0,0 1 0,-1-1 0,1 0 0,0 0 0,0 0 0,0 0 0,0 0 1,0-1-1,0 1 0,0 0 0,0-1 0,0 0 0,0 1 0,1-1 0,-1 0 0,0 0 1,3-1-1,-3 0-82,1 0 0,0 0 0,0 0-1,-1 0 1,1-1 0,-1 0 0,0 1 0,1-1 0,-1 0 0,0 0 0,0 0 0,0 0 0,0 0 0,0-1 0,-1 1 0,1-1 0,1-3 0,22-49-773,-21 45 616,1-3 42,0 0 1,-1 0-1,0 0 0,-1-1 1,-1 1-1,2-26 1,-20 38 1833,12 1-1442,0 1 0,0-1 0,0 1 0,1 0 0,-1 0 0,0 0 0,1 1 0,-1-1 0,0 1 0,1 0 0,0 0-1,-4 3 1,-36 33 440,25-21-322,17-16-305,0-1-1,0 1 1,0 0-1,1 0 1,-1-1-1,0 1 1,0 0-1,0-1 1,-1 1-1,1-1 1,0 0-1,0 1 1,0-1-1,0 0 1,0 1-1,-3-1 1,4-15-5812,2-7 2181,11-24-5245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42.3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 4610,'0'0'17571,"25"-1"-15968,77-3-381,-100 4-1174,1 0-1,-1 0 0,0 0 1,0 0-1,1 0 1,-1 0-1,0 1 1,0-1-1,1 1 0,-1-1 1,0 1-1,0 0 1,0 0-1,0 0 1,0 0-1,0 0 0,3 3 1,-4-2-28,0-1 1,-1 0-1,1 1 0,-1-1 1,1 1-1,-1-1 1,1 1-1,-1-1 0,0 1 1,0-1-1,0 1 1,0-1-1,0 1 0,0 0 1,0 1-1,-1 8 129,3 10 101,-2 1 1,0-1-1,-1 0 1,-2 0-1,0 0 1,-1 0-1,-1 0 1,-1 0 0,-1-1-1,-16 34 1,-5-3 61,-41 55 0,69-106-328,0 1 0,0-1 0,-1 0 1,1 0-1,0 0 0,0 1 0,0-1 0,-1 0 1,1 0-1,0 0 0,0 1 0,0-1 0,0 0 0,0 0 1,-1 1-1,1-1 0,0 0 0,0 1 0,0-1 1,0 0-1,0 0 0,0 1 0,0-1 0,0 0 0,0 1 1,0-1-1,0 0 0,0 0 0,0 1 0,0-1 1,1 0-1,-1 0 0,0 1 0,0-1 0,0 0 0,0 0 1,0 1-1,1-1 0,-1 0 0,0 0 0,0 1 1,0-1-1,1 0 0,16 2-193,23-10 196,-32 5 14,1-1 0,-1 0-1,1-1 1,10-7 0,-14 8-9,0 0 1,1 0-1,0 1 1,-1 0-1,1 0 1,0 1 0,0-1-1,1 2 1,-1-1-1,0 0 1,1 1-1,6 0 1,-11 1-2,-1 0 0,1 0-1,-1 1 1,1-1 0,-1 1 0,1-1 0,-1 1 0,0-1 0,1 1 0,-1 0 0,0 0-1,0 0 1,1 0 0,-1 0 0,0 0 0,0 0 0,0 0 0,0 0 0,0 0 0,0 0 0,-1 1-1,1-1 1,0 0 0,-1 1 0,1-1 0,-1 1 0,1 1 0,2 5 97,-1 1-1,0-1 1,-1 1 0,1 9 0,-1 0 73,0-1 0,-2 0 0,1 0-1,-2 1 1,0-1 0,-2 0 0,1 0 0,-2-1 0,-10 27 0,-62 100 620,77-143-844,-1 0 0,1 1 0,0-1 0,0 0 0,0 0 0,0 0 0,0 1 0,-1-1 0,1 0 0,0 0 0,0 0 0,0 1 0,-1-1-1,1 0 1,0 0 0,0 0 0,-1 0 0,1 0 0,0 0 0,0 0 0,-1 1 0,1-1 0,0 0 0,0 0 0,-1 0 0,1 0 0,0 0 0,-1 0 0,1 0-1,0 0 1,0 0 0,-1 0 0,1-1 0,0 1 0,0 0 0,-1 0 0,1 0 0,0 0 0,0 0 0,-1 0 0,1 0 0,0-1 0,0 1 0,0 0 0,-1 0-1,1 0 1,0-1 0,0 1 0,0 0 0,0 0 0,-1-1 0,1 1 0,0 0 0,0 0 0,0-1 0,0 1 0,0 0 0,-15-25-5652,-5-8-3353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45.1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1 6675,'0'0'18595,"-3"24"-17730,-6 81 111,9-95-805,0 0 0,0 0-1,1 0 1,1 0 0,-1 0 0,2 0 0,-1 0-1,2 0 1,7 17 0,8 25 370,-18-47-481,3 10 63,0 1-1,-2-1 0,2 24 1,-1-24-47,-2-17-59,0 2 106,-1-13-7428,1-5 2815,3-13-2444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45.4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5026,'0'0'14623,"0"22"-13393,0 151 1398,0 82-224,0-341-8759,0 20-1115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45.6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56 10069,'0'0'7347,"148"-28"-5506,-91 14-1249,-6 7-464,-10 0-128,-5 7-368,-10 0-2946,-6 0-2016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45.9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 1 11029,'0'0'8828,"-7"25"-6072,-21 84-1089,27-103-1558,0 0 0,0 0 0,0 0 0,1 1 0,0-1 0,0 0 0,0 0 0,1 0 0,0 0 0,0 1 0,1-1 0,0 0 0,0-1 0,0 1 0,1 0 0,3 5 0,1-1 31,0 0-1,1 0 1,1-1 0,0-1-1,16 13 1,-9-7-8,162 131 279,-178-145-401,0 0 0,-1 0-1,1 0 1,0 0 0,0 0 0,-1 0 0,1 0 0,0 0 0,0 0-1,0 0 1,-1 0 0,1 0 0,0 0 0,0 0 0,0 0-1,0 1 1,-1-1 0,1 0 0,0 0 0,0 0 0,0 0-1,0 1 1,-1-1 0,1 0 0,0 0 0,0 0 0,0 0-1,0 1 1,0-1 0,0 0 0,0 0 0,0 0 0,0 1 0,0-1-1,0 0 1,0 0 0,0 1 0,0-1 0,0 0 0,0 0-1,0 0 1,0 1 0,0-1 0,0 0 0,0 0 0,0 0-1,0 1 1,0-1 0,0 0 0,0 0 0,0 0 0,1 1 0,-1-1-1,0 0 1,0 0 0,0 0 0,0 0 0,0 0 0,1 1-1,-1-1 1,0 0 0,0 0 0,0 0 0,1 0 0,-1 0-1,0 0 1,0 0 0,1 0 0,-23 0 380,13 0-472,-39 1-53,14 0-2323,-44-4 1,77 2 1978,-16-3-1531,12-4-4369,5 1-1801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46.2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0 1425,'0'0'18176,"-1"24"-16471,-4 428 5880,3-416-7589,0 6 675,2-31-2609,6-56-8191,3-4 4419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46.7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1 272,'0'0'14951,"24"8"-12294,2 1-1440,45 21-1,-68-28-1087,0 0-1,-1 0 1,1 0-1,-1 0 1,1 0 0,-1 1-1,0-1 1,0 1-1,0 0 1,0 0-1,0 0 1,-1 0-1,1 0 1,-1 0-1,0 0 1,0 0-1,0 0 1,0 0-1,0 1 1,-1-1-1,1 0 1,-1 1 0,0-1-1,0 0 1,-1 6-1,1 4 308,1 19 164,-1 1 0,-2-1-1,-1-1 1,-14 60 0,3-13-1129,16-86-450,8-14 571,0 0 0,1 0 0,1 1 0,1 1-1,1 0 1,1 1 0,0 1 0,2 0 0,27-24 0,-36 36 267,0 0 1,0 1-1,1-1 1,-1 2 0,1-1-1,0 1 1,12-3 0,-18 6 120,1 0 1,-1 0 0,0 0-1,1 1 1,-1-1 0,1 1-1,-1 0 1,1 0 0,-1 0-1,0 0 1,1 1 0,-1-1-1,1 1 1,-1 0 0,0 0-1,1 0 1,-1 1 0,0-1-1,0 1 1,0-1 0,0 1-1,0 0 1,-1 0 0,4 4-1,2 4 213,-1 1-1,0 0 0,-1 1 1,-1-1-1,6 18 0,-5-15 213,-1-1-1,2 0 1,10 17-1,-16-29-399,-1 0 0,1-1 0,-1 1 0,1-1 0,0 1 0,-1 0 0,1-1 0,0 0 0,-1 1 0,1-1 0,0 1 0,0-1 0,0 0 0,-1 0 0,1 1 0,0-1 0,0 0-1,0 0 1,0 0 0,-1 0 0,1 0 0,0 0 0,0 0 0,0 0 0,0 0 0,-1-1 0,1 1 0,0 0 0,1-1 0,-1 1-3,1-1-1,0 0 1,-1 0 0,1 0-1,-1 0 1,1 0-1,-1 0 1,0 0 0,1-1-1,-1 1 1,0 0 0,0-1-1,0 1 1,1-3 0,8-18 108,0 0 0,-2 0 1,-1-1-1,-1 0 0,-1 0 0,-1 0 1,0-1-1,-1-28 0,-3 50 0,0-1 0,-1 0-1,1 0 1,0 0-1,-1 1 1,0-1 0,0 0-1,0 1 1,0-1 0,0 0-1,0 1 1,-1 0 0,1-1-1,-1 1 1,1 0-1,-1-1 1,0 1 0,0 0-1,-3-2 1,1 1 81,0 1 1,0-1-1,-1 1 1,0-1-1,1 1 0,-1 1 1,0-1-1,0 1 1,0-1-1,-6 1 0,4 0-89,1 0 0,-1 0-1,0 1 1,0 0 0,0 1 0,0-1-1,1 1 1,-1 1 0,0-1-1,1 1 1,-1 0 0,1 1 0,-1 0-1,1 0 1,-11 7 0,12-5-157,0 0-1,0 1 1,0-1 0,0 1 0,1 0 0,0 1 0,0-1 0,1 1 0,-5 11-1,6-11-1230,-1 1 0,2-1 0,-1 1 0,1 0 0,0 13 0,3-10-4413,7-9-1416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48.5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8884,'0'0'9551,"0"20"-8137,-9 298 5005,8-140-4474,1-174-2321,1-23-4368,3-20-135,1-14-625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48.8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5026,'0'0'13943,"24"16"-12014,8 6-1228,33 29 1,-62-48-612,1 1 0,-1 0 0,0-1 1,0 1-1,0 0 0,-1 0 0,1 1 0,-1-1 0,0 0 1,-1 1-1,1-1 0,-1 1 0,1 0 0,-2-1 0,1 1 1,0 0-1,-1 0 0,0 0 0,0-1 0,0 1 0,-2 9 1,0 8 219,3 15 265,-7 46-1,4-71-483,0 0-1,-1-1 1,0 1-1,-1-1 1,0 0-1,-1 0 1,0 0-1,-7 10 1,10-19-53,1 1 1,-1-1 0,0 0-1,-1 0 1,1-1 0,0 1-1,0 0 1,-1-1 0,1 1-1,-1-1 1,0 0 0,-4 2-1,6-2-27,-1-1 0,1 0-1,0 1 1,-1-1 0,1 0 0,0 1-1,-1-1 1,1 0 0,-1 0 0,1 0-1,0 0 1,-1-1 0,1 1 0,0 0-1,-1 0 1,1-1 0,0 1 0,-1-1-1,1 1 1,0-1 0,0 0-1,-1 1 1,1-1 0,0 0 0,0 0-1,-2-2 1,3 3-14,0 0-1,0 0 0,0-1 1,0 1-1,0 0 1,0 0-1,0-1 0,0 1 1,0 0-1,0 0 1,1-1-1,-1 1 0,0 0 1,0 0-1,0-1 1,0 1-1,0 0 0,0 0 1,1 0-1,-1 0 1,0-1-1,0 1 0,0 0 1,0 0-1,1 0 1,-1 0-1,0-1 0,0 1 1,1 0-1,-1 0 0,0 0 1,0 0-1,0 0 1,1 0-1,-1 0 0,0 0 1,0 0-1,1 0 1,-1 0-1,0 0 0,0 0 1,1 0-1,-1 0 1,0 0-1,0 0 0,1 0 1,20-2-217,-10 1 132,10-5-484,-1-2 1,0 0-1,-1-1 0,0-1 1,0-1-1,34-25 1,-24 16-1981,32-22-5155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59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 10725,'0'0'12646,"149"-28"-9653,-87 14-1728,-6 14-497,-5-7-688,-4 7-80,-6-7-64,-11 7-1169,-4-7-1936,-10 7-2113,-6-20-3074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49.2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203 0 9877,'0'0'8643,"-24"14"-5622,6-4-2522,7-5-295,0 0-1,1 1 0,0 0 0,0 1 1,0 0-1,1 0 0,0 1 1,0 1-1,1-1 0,0 1 0,0 1 1,1-1-1,-7 14 0,9-13-11,1 1 1,0-1-1,1 1 0,0 0 0,0 0 1,1 0-1,1 0 0,0 1 0,1 15 0,0-19-188,1 0 0,1 0 0,0 0-1,0 0 1,0 0 0,1 0-1,0-1 1,0 1 0,1-1 0,0 0-1,1 0 1,-1 0 0,7 6-1,39 41-20,-34-39 22,-1 2 1,0 0-1,-1 0 0,-1 1 0,-1 1 0,17 34 0,-27-47 11,0 1 0,0 0 0,-1-1 0,0 1 0,0 12 0,-1-16 6,0-1 0,0 0 0,0 1-1,0-1 1,0 1 0,-1-1 0,1 1 0,-1-1 0,1 0 0,-1 1 0,0-1 0,0 0 0,0 1 0,0-1 0,-1 0-1,1 0 1,0 0 0,-3 2 0,-4-1 74,-1 0 1,1-1-1,-1 0 0,1-1 1,-1 0-1,0 0 0,0-1 0,0 0 1,1 0-1,-10-3 0,16 3-69,1 0-1,0-1 0,0 1 1,-1-1-1,1 1 0,0-1 1,0 0-1,-1 1 0,1-1 1,0 0-1,0 0 0,0 0 1,0 0-1,0 0 0,0 0 1,1 0-1,-1 0 0,0-1 1,0 1-1,1 0 0,-1 0 1,1-1-1,-1 1 0,1 0 1,0-1-1,-1 1 0,1-3 1,-1-45 190,1 30-217,1 12 10,-1 0 0,2-1-1,-1 1 1,1-1 0,0 1-1,0 0 1,1 0 0,0 0-1,7-11 1,6-7 30,22-27 1,-20 28-72,86-105-2772,-30 51-5967,-32 41-421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49.5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11925,'0'0'6307,"0"145"-2849,0-89-1457,0-8-32,5 1-865,0-8-704,-5-6-255,0-8-49,0-6-96,0 0-913,0-14-1584,10-56-19817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49.8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12854,'0'0'11032,"22"24"-9568,71 81-386,-87-97-997,0 0 1,-1 0-1,0 0 0,0 1 0,0 0 0,-1 0 1,-1 0-1,0 1 0,0-1 0,-1 1 1,0-1-1,0 1 0,-1 0 0,0 0 0,-1 0 1,0 0-1,-3 13 0,2 14 135,1-33-184,0 1 0,0-1 0,-1 1 0,1-1 0,-1 1-1,0-1 1,0 0 0,-1 0 0,1 1 0,-1-1 0,-4 7 0,0-3 47,-1-1-1,1 1 1,-1-1 0,-8 6-1,11-10-51,2-1-5,1-2-20,1 1 1,-1-1-1,0 1 0,1-1 0,-1 1 0,0-1 0,1 1 0,-1 0 0,1-1 0,-1 1 0,1 0 1,0-1-1,-1 1 0,1 0 0,0-1 0,-1 1 0,1 0 0,0 0 0,0 0 0,0-1 1,-1 1-1,1 0 0,0 0 0,0 1 0,0-1-101,4-1-112,16-2 143,0-1-1,0 0 0,0-2 0,0 0 0,23-10 0,-13 5-1701,40-8 0,-6 12-2739,-50 6 2392,0-1 0,-1 0-1,1-1 1,19-6 0,5-10-5764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50.2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165 1 208,'0'0'12822,"-12"22"-7753,11-21-4978,-25 43 2481,3 1-1,-21 56 1,30-65-1488,4-9-350,0 0 1,2 0-1,-6 38 0,13-58-705,0 1-1,0-1 0,1 0 1,0 0-1,1 0 0,-1 0 1,1 0-1,1 0 0,-1 0 1,1 0-1,1 0 0,-1 0 1,1-1-1,0 1 0,0-1 1,1 0-1,0 0 0,7 8 1,-3-5-31,1-1 5,0 2 0,-1-1-1,0 1 1,0 0 0,-1 1 0,-1 0 0,1 0 0,-2 0-1,0 1 1,7 21 0,-10-22 7,0-1-1,-1 0 1,0 1 0,-1-1-1,0 0 1,-3 19 0,1-23-15,1 0 1,0 0-1,-1-1 1,0 1-1,-1-1 1,1 0-1,-1 0 1,0 0 0,0 0-1,-1 0 1,1-1-1,-1 1 1,-5 4-1,0-1 1,7-5 15,-1 0 1,0 0-1,0 0 0,0-1 1,0 1-1,-1-1 0,1 1 1,-1-1-1,1 0 1,-1-1-1,0 1 0,0 0 1,-6 0-1,9-3 4,1 0-1,-1 0 1,1 0-1,-1 0 1,0-1 0,1 1-1,0 0 1,-1 0 0,1-1-1,0 1 1,0 0-1,0-1 1,0 1 0,0 0-1,0-1 1,0 1-1,0 0 1,1-2 0,-1-4 11,-1-16-16,1 0-1,1 0 0,2-1 1,0 1-1,1 1 0,1-1 1,16-41-1,-19 58-9,18-40-39,40-67 1,6-1-3182,-30 34-5008,-20 31-1291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50.8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 7091,'0'0'9012,"0"159"-5858,0-76-449,0 7-320,-5 1-624,-5-15-625,10-28-607,0-20-401,0-7-128,0-63-7300,5-13 2242,10-21-1601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51.1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 1 7187,'0'0'3733,"0"26"293,-19 358 5362,12-87-5117,7-235-3609,0-45-476,-1-6-90,1 1 1,1-1-1,2 14 0,-3-24-92,0 1 0,0 0 0,1-1 0,-1 1 0,0-1 0,1 1 1,0-1-1,-1 1 0,1-1 0,0 0 0,0 1 0,0-1 0,0 0 0,0 1 0,0-1 0,0 0 0,0 0 1,0 0-1,1 0 0,-1 0 0,0 0 0,1 0 0,-1-1 0,1 1 0,-1 0 0,1-1 0,2 1 0,-2 0-11,1-1 0,0 1 0,0-1 0,-1 0 0,1 0-1,0 0 1,-1 0 0,1-1 0,0 1 0,-1-1 0,1 0-1,0 1 1,-1-1 0,1-1 0,-1 1 0,1 0 0,-1 0 0,0-1-1,0 1 1,1-1 0,-1 0 0,2-3 0,0 0 13,0-1-1,-1 1 1,1-1 0,-2 0 0,1 0 0,-1 0 0,0-1-1,3-10 1,-2-2 27,0-1-1,0 0 1,-2 0-1,-1 0 1,-4-38-1,4 57-20,0 0 0,-1 0 1,1 0-1,0 0 0,-1 0 0,1 0 0,-1 0 0,0 0 0,1 1 1,-1-1-1,0 0 0,0 0 0,1 1 0,-1-1 0,0 0 0,0 1 1,0-1-1,0 0 0,0 1 0,0-1 0,0 1 0,0 0 0,0-1 1,0 1-1,0 0 0,0 0 0,0 0 0,0-1 0,0 1 0,0 0 1,0 0-1,-1 1 0,1-1 0,0 0 0,0 0 0,0 0 0,0 1 1,0-1-1,0 1 0,-1 0 0,-3 0-2,0 1 0,1-1 0,-1 1 0,1 1-1,-1-1 1,1 0 0,0 1 0,-6 4 0,-60 72-221,58-71-369,9-9-1333,5-8-1234,19-25-2909,17-18-1566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51.6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11445,'0'0'12446,"14"16"-10989,3 3-944,24 35 1,-38-49-429,0 1 0,-1 0 0,1-1 0,-1 1 0,-1 0 0,1 1 0,-1-1 0,0 0 0,-1 0 0,1 0 0,-1 1 0,-1-1 0,1 0 0,-2 8 0,0 8 155,0-5-125,0 1-1,-1-1 1,-1 0-1,0 1 1,-1-2-1,-1 1 1,-1-1-1,-1 0 1,0 0-1,-1-1 1,-19 26-1,23-38-106,4-3-131,23-9-725,29-25 659,-37 23 177,0 1-1,0 1 1,1 0 0,0 2-1,1-1 1,0 2-1,22-7 1,-36 12 5,-1 1-1,0 0 1,1 0 0,-1 0 0,1 0 0,-1 1-1,0-1 1,1 0 0,-1 0 0,1 1 0,-1-1 0,0 1-1,1 0 1,-1-1 0,0 1 0,0 0 0,0-1-1,1 1 1,-1 0 0,0 0 0,0 0 0,0 0-1,0 0 1,-1 0 0,1 1 0,0-1 0,0 0 0,-1 0-1,1 1 1,0-1 0,-1 0 0,1 1 0,-1-1-1,0 0 1,1 1 0,-1-1 0,0 3 0,2 8 161,-1 0 0,0 1 0,-1 17 0,0-19 20,1 10 48,-1-1-1,-1 1 1,-1-1-1,-1 1 1,-1-1-1,0 0 0,-1-1 1,-2 1-1,-11 25 1,-41 59 1096,57-100-1262,2-3-49,0-1-1,0 1 0,0-1 0,0 1 1,0-1-1,0 1 0,-1-1 0,1 1 1,0-1-1,0 1 0,-1-1 0,1 0 0,0 1 1,-1-1-1,1 1 0,0-1 0,-1 0 1,1 1-1,0-1 0,-1 0 0,1 0 1,-1 1-1,1-1 0,-1 0 0,0 1 0,0-1 18,1-4-2043,0-44-4851,0 3-1067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54.0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0 5074,'0'0'14730,"-2"31"-13306,-17 201 2738,10-56-755,8-142-6321,1-5-3811,0-55 490,0-14-1694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54.3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1 146 5827,'0'0'4516,"19"24"-831,62 78-1025,-76-96-2375,0-1 1,0 1-1,0-1 1,1 0-1,0 0 1,0-1-1,1 0 1,-1 0-1,1 0 1,11 4-1,-14-7-169,1 0 0,-1 0 1,0 0-1,1-1 0,-1 0 0,0 1 0,1-1 0,-1-1 0,0 1 1,1-1-1,-1 0 0,0 0 0,1 0 0,3-2 0,0-1-12,-1 0 0,0 0 0,0-1 0,0 0 0,-1 0-1,0-1 1,0 0 0,0 0 0,-1 0 0,0-1 0,0 0 0,0 0-1,-1 0 1,0 0 0,4-12 0,-2 5 49,-1 0 1,0-1-1,-1 0 1,3-28-1,-6 39-55,-1 0 1,1 0-1,-1 0 1,0 0-1,0 0 1,-1-1-1,1 1 1,-1 1-1,0-1 0,0 0 1,0 0-1,-1 0 1,1 0-1,-1 1 1,0-1-1,0 1 1,0-1-1,-1 1 0,1 0 1,-1 0-1,0 0 1,1 0-1,-2 0 1,-2-2-1,2 2 29,0 0 0,-1 0 1,1 1-1,0-1 0,-1 1 0,0 0 0,1 1 0,-1-1 1,0 1-1,0 0 0,0 0 0,0 0 0,0 0 0,0 1 1,0 0-1,0 0 0,0 1 0,0-1 0,0 1 1,-6 2-1,3 1-63,1-1 0,1 1 0,-1 1 0,0-1 0,1 1 0,0 0 0,0 1 0,-7 8 0,-39 57-117,3-4 26,48-65-32,0-1 1,-1 0-1,1 0 1,0 1-1,1-1 1,-1 1-1,0-1 1,0 1-1,1-1 1,-1 1-1,0-1 1,1 1-1,0 0 1,-1-1-1,1 4 0,0-5-225,-1 0-1,1 1 0,0-1 0,0 0 0,-1 0 0,1 1 0,0-1 0,-1 0 0,1 0 0,0 0 0,-1 0 1,1 1-1,0-1 0,-1 0 0,1 0 0,0 0 0,-1 0 0,1 0 0,0 0 0,-1 0 0,1 0 1,-1 0-1,1 0 0,0 0 0,-1 0 0,1 0 0,-1-1 0,-10 1-10247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54.7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0 7059,'0'0'11365,"0"125"-9316,0-70-640,0 1-160,0-1-417,0-7 192,0 1-207,0-7-289,-5-8-320,5-20-208,0-7 0,0-14-6451,0-21 192,10-20-1856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59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5731,'0'0'14534,"0"146"-11492,0-70-161,0 7-912,0-21-913,0-6-543,0-1-497,0-20-16,0-8-1073,5-6-1440,11-7-2433,4-14-4210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3:55.0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2385,'0'0'10165,"11"132"-5955,-11-63-1585,0 1 656,0-8-607,0-14-994,0-20-831,0-7-785,0-35-12854,0 7 5090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13.3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2065,'0'0'16520,"11"137"-14472,-5-114-495,-6 0-528,5-15 207,1-8-6898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13.4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8036,'0'0'8692,"0"145"-6467,0-92-2017,0-15-208,0-7-2962,0-1-4305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13.7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0 7652,'0'0'6627,"-6"168"-4354,6-115-32,0-15-513,0-7-463,0-8-449,0-39-7715,0-22-1985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13.9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9973,'163'137'4850,"-157"-114"112,0-7-3201,-6-1-1297,0 0-464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19.4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69 1297,'0'0'4081,"51"-53"-1167,-51 45-3218,0 0-7684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20.5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3478 1 4098,'0'0'10327,"-5"3"-9220,0 2-622,1 0-1,0 1 0,0-1 0,1 0 0,-1 1 0,1 0 0,1 0 0,-5 12 0,-4 8 927,-27 58 2054,-42 85-916,74-157-2477,-33 62 667,-91 127 0,77-131-432,30-36-192,-3-1 1,-51 52 0,54-61-66,18-18-21,-1-1 0,1 1 0,-1-1 0,0 0 0,-7 5 0,-57 33 423,36-20-250,-1-1 0,-2-2 0,0-2 0,-64 22 0,100-39-194,-81 22 235,-103 45-1,135-49-217,-2-2 0,-59 13 0,95-27-6,-89 16 144,-7 2-4,-131 50-69,28-6 114,127-38-130,-34 8 7,-191 25 124,111-31-205,124-19 0,10 3 0,49-8 0,-1-1 0,0-1 0,-25 1 0,-157 4 0,184-8 0,-23 0 0,-58 6 0,64-4-41,2-3-267,33 17-8216,0-9-195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21.8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249 3 3330,'0'-2'21848,"0"7"-20553,3 48-240,17 93 0,-3-37-374,17 274-113,-24-126-485,-10-254-76,0-1 0,0 1 0,0-1 0,1 1 1,-1-1-1,0 0 0,1 1 0,0-1 0,-1 0 0,1 1 0,0-1 0,0 0 1,1 0-1,1 3 0,-2-3 654,-2-4-605,1 0 0,-1 0 0,1 0 0,-1 1 0,0-1 0,0 0-1,1 1 1,-1-1 0,0 0 0,-1 1 0,1-1 0,0 1 0,0 0 0,-1-1-1,-1-1 1,-29-21-46,18 13-1,-131-107-938,128 106 913,11 8 80,-1-1-1,1 0 1,1 0-1,-11-11 1,15 15 934,23 1-1134,171-17 136,-154 12 2,23 4-103,-61 1 141,0 15 22,0-1-1,0 1 1,-1 0 0,-4 24-1,4-30-12,-13 80 173,7-56-196,-3 65 1,4-51 168,-8-64-27,-14-15-168,-3 1 0,0 1 0,-41-30 0,-5-5 0,53 42 28,13 13-137,0 0 0,0 1 0,-1 0-1,0 1 1,-16-10 0,20 12-2884,1-2-3904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23.6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 0 6131,'0'0'3148,"-6"32"285,-38 218 3605,36-179-4977,3 110 0,6-146-1786,-1-34-259,0-1-1,0 1 1,0-1 0,0 1-1,0-1 1,0 1-1,1 0 1,-1-1 0,0 1-1,1-1 1,-1 1 0,0-1-1,1 0 1,-1 1-1,0-1 1,1 1 0,-1-1-1,1 0 1,-1 1-1,1-1 1,-1 0 0,1 1-1,-1-1 1,1 0 0,-1 0-1,1 1 1,-1-1-1,1 0 1,-1 0 0,1 0-1,0 0 1,-1 0 0,1 0-1,-1 0 1,1 0-1,-1 0 1,1 0 0,0 0-1,-1 0 1,1 0 0,0-1-1,2 1 102,-1-1 0,0 1 0,0-1 0,1 0 0,-1 0 0,0 0 0,0 0 0,0 0-1,0 0 1,4-3 0,9-14 208,0 0 0,-1-1 0,-1 0 0,16-34 0,26-36-269,44-56-1030,-98 144-314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24.0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1 229 9540,'0'0'7681,"27"-15"-6283,89-52-552,-95 54-710,-1 0 0,26-24 1,-41 33-62,0-1 0,-1 0 1,0 0-1,0 0 1,0 0-1,0-1 0,-1 1 1,0-1-1,0 0 0,2-9 1,-5 15-16,1-1 0,-1 1 1,0 0-1,0-1 0,0 1 1,1-1-1,-1 1 0,0-1 1,0 1-1,0-1 0,0 1 0,0-1 1,0 1-1,0 0 0,0-1 1,0 1-1,0-1 0,0 1 1,0-1-1,-1 1 0,1-1 1,0 1-1,0-1 0,0 1 0,-1 0 1,1-1-1,0 1 0,-1-1 1,1 1-1,0 0 0,0-1 1,-1 1-1,1 0 0,-1 0 0,1-1 1,0 1-1,-1 0 0,1 0 1,-1-1-1,1 1 0,-1 0 1,1 0-1,0 0 0,-1 0 1,0 0-1,-25 4 1098,18-1-1111,0 1-1,0 0 0,1 0 1,-1 1-1,1 0 0,0 0 0,-8 9 1,-42 46-6,40-41 33,10-11-32,-33 41 249,38-44-211,-1-1 0,1 0 0,0 1 0,0 0 0,1-1 0,-1 1 0,1 0 1,0 0-1,0 0 0,0 9 0,2-13-80,-1-1 1,0 1 0,0 0 0,0-1-1,1 1 1,-1 0 0,0-1-1,1 1 1,-1 0 0,0-1-1,1 1 1,-1 0 0,1-1 0,-1 1-1,1-1 1,-1 1 0,1-1-1,0 0 1,-1 1 0,1-1-1,0 1 1,-1-1 0,1 0-1,0 0 1,-1 1 0,1-1 0,0 0-1,0 0 1,-1 0 0,1 0-1,0 0 1,1 0 0,34 0-28,-20 0-1,-3-1-103,0 0 0,0-1 0,0 0 1,0-1-1,-1 0 0,19-8 0,72-38-1889,-5 1-791,-94 47 2664,26-8-473,-29 9 615,0 0 1,-1 0-1,1 0 1,0-1-1,-1 1 1,1 0-1,0 0 1,-1 1-1,1-1 1,0 0-1,-1 0 1,1 0-1,0 0 1,-1 1-1,1-1 1,-1 0-1,1 0 1,0 1-1,-1-1 1,1 0-1,-1 1 1,1-1-1,-1 1 1,1-1-1,-1 1 1,1-1-1,-1 1 1,1-1-1,-1 1 1,0 0-1,1-1 1,-1 1-1,0-1 1,0 1 0,0 0-1,1-1 1,-1 1-1,0 0 1,0 0-1,3 45 1832,-2 0-1,-5 52 1,0-76-1096,6-20-504,3-6-177,6-10-23,25-42-20,53-77-443,-78 119-623,0 1 1,1 1-1,0 0 1,1 0-1,0 1 1,0 1-1,19-10 1,12-3-5188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59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1 8788,'0'0'17165,"-24"25"-15620,-76 85-230,92-102-1191,1 1 0,0 0-1,1 0 1,0 1 0,0 0-1,1 0 1,-4 11 0,7-12-85,0 1 1,1-1 0,0 0 0,0 1-1,1 14 1,0-14-51,0-9 2,0 0 0,0 0 0,0 0-1,0 0 1,0-1 0,1 1 0,-1 0 0,0 0 0,0 0 0,1 0 0,-1 0 0,0-1 0,1 1 0,-1 0 0,1 0 0,-1-1 0,1 1-1,0 0 1,-1-1 0,1 1 0,0 0 0,-1-1 0,1 1 0,0-1 0,-1 1 0,1-1 0,0 0 0,0 1 0,0-1 0,0 0 0,0 1-1,30 0-482,-22-1 298,-2 0 23,0 0 0,0-1 0,-1 0 0,1 0-1,0-1 1,-1 0 0,1 0 0,-1 0 0,0-1 0,0 0-1,11-7 1,-3-1-317,0 0 0,0-1-1,11-14 1,2-1-302,-27 26 808,0 1 0,0 0 0,0-1 0,0 1 0,1 0 0,-1-1 0,0 1 0,0 0-1,1-1 1,-1 1 0,0 0 0,0-1 0,1 1 0,-1 0 0,0 0 0,1-1-1,-1 1 1,1 0 0,-1 0 0,0 0 0,1-1 0,-1 1 0,0 0 0,1 0 0,-1 0-1,1 0 1,-1 0 0,1 0 0,-1 0 0,0 0 0,1 0 0,-1 0 0,1 0 0,-1 0-1,0 0 1,1 0 0,-1 1 0,1-1 0,-1 0 0,0 0 0,1 0 0,-1 1-1,0-1 1,1 0 0,-1 0 0,0 1 0,1-1 0,-1 0 0,0 0 0,0 1 0,1-1-1,-1 1 1,0-1 0,0 0 0,0 1 0,1 0 0,3 29 2039,-2-9-1105,0-15-690,0 0 1,0 0-1,1 0 0,6 11 0,-8-17-426,-1 1-1,1-1 0,-1 1 0,0-1 0,1 1 0,-1-1 0,1 1 0,-1-1 0,1 1 1,0-1-1,-1 1 0,1-1 0,-1 0 0,1 1 0,0-1 0,-1 0 0,1 0 0,0 0 0,-1 1 1,1-1-1,1 0 0,-1 0-366,0-1 0,0 1 0,0-1 0,0 1 0,0-1 0,-1 0 0,1 1 0,0-1 0,0 0 0,-1 0 0,1 1 0,0-1 0,-1 0 0,1 0 0,-1 0 0,1 0 0,-1 0-1,1 0 1,-1 0 0,1-1 0,12-29-10428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24.3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186 0 2113,'0'0'17819,"-13"17"-16989,-42 55 55,50-63-773,0 0 0,1-1 0,0 2-1,0-1 1,1 0 0,0 1 0,1 0-1,0-1 1,0 1 0,1 0 0,0 0 0,1 0-1,0 0 1,2 11 0,-1 9-116,-1-24-3,0-1 0,1 0 0,0 1 1,0-1-1,0 0 0,1 0 0,-1 0 0,1 0 0,1 0 0,3 7 0,8 17-152,-14-27 177,1 0 0,0 1 0,0-1 0,-1 0 0,1 0 0,-1 0 0,0 1 0,1-1 0,-1 0 0,0 1 0,0-1 0,-1 0 0,1 0 0,0 1 0,-1-1 0,0 0 0,1 0 0,-1 0 0,0 1 0,0-1 0,0 0 0,0 0 0,-1 0 0,1-1 0,0 1 0,-1 0 0,1 0 0,-1-1 0,0 1 0,1-1 0,-5 3 0,-3 1-59,-1 0 0,0 0 1,0-1-1,0-1 1,-15 4-1,21-6-152,-10 0-3573,11-1 1057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24.5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119 0 8180,'0'0'10725,"-101"175"-8708,89-129-865,7-16-768,5 1-352,11-16-32,23-7-16,17-8-368,11-23-1137,0-30-1440,-6-16-2209,-11 0-6051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24.9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192 1 7171,'0'0'3877,"-11"21"-150,-22 54 697,-36 112 1,51-124-3376,-3 4-188,-18 119 1,40-171-2452,6-16 616,13-19 193,-14 13 650,14-12-301,1 0-1,35-23 1,-48 37 304,0 0 0,0 0 1,1 0-1,0 1 0,0 1 0,0-1 0,0 2 1,0-1-1,1 1 0,17-1 0,-26 3 159,0 0 0,0 0-1,0 1 1,0-1 0,0 0 0,0 1-1,0-1 1,0 1 0,-1 0 0,1-1-1,0 1 1,0-1 0,-1 1-1,1 0 1,0 0 0,-1-1 0,1 1-1,-1 0 1,1 0 0,-1 0 0,1 0-1,-1 0 1,1 0 0,-1 0-1,0 0 1,0 0 0,1 0 0,-1 0-1,0 0 1,0 0 0,0 0 0,0 1-1,0 43 1708,-1-32-1070,1-2-47,0-1 0,-1 1-1,-5 19 1,5-26-784,0 1-1,-1-1 1,0 0 0,0 1-1,0-1 1,-4 6 0,2-10-3703,3-11-2470,1-22-5718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25.0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54 9124,'0'0'13030,"57"-15"-13030,-18 7-176,1-7-2609,-18 0-3858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25.2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85 0 4674,'-56'153'3506,"56"-131"95,-6 1-159,1 15-1553,-1-7-769,0 7-527,1 8-593,5-16-1073,0-7-4225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25.4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0 283 3378,'0'0'14665,"28"-27"-14257,91-87-280,-107 102-132,1-1 1,-2 0-1,17-25 0,-26 33 118,0 1 0,0-1 0,0 1 0,0-1 0,-1 0 0,0 0-1,0 0 1,0 0 0,0 0 0,-1-9 0,0 13 3,-1 1 0,1 0 0,0-1 0,-1 1 0,1 0 0,-1 0 0,1-1 0,-1 1 0,1 0 1,0 0-1,-1 0 0,1 0 0,-1-1 0,1 1 0,-1 0 0,1 0 0,-1 0 0,1 0 0,-1 0 0,1 0 0,-1 0 0,1 0 0,-1 1 0,0-1 0,-1 0 263,-4 1-313,0 0 0,0 0 0,1 1 0,-1 0 0,0 0 0,1 0 0,0 1 0,-1 0 0,1 0 0,0 0 0,0 0 0,1 1 0,-1 0 0,1 0 0,0 0 0,0 1 0,0-1 0,-5 9 0,-6 9 98,1 0 0,-21 44 0,32-58-88,0 0-1,1 0 1,0 0-1,0 0 0,1 0 1,0 1-1,0-1 1,1 1-1,1 8 0,-1-1-23,0-15-46,0 1 0,0 0 0,1 0 1,-1-1-1,0 1 0,1 0 0,-1-1 1,1 1-1,-1-1 0,1 1 0,0 0 1,0-1-1,0 1 0,0-1 0,0 0 1,0 1-1,0-1 0,0 0 0,3 2 1,-1-1 7,0 0 1,1 0-1,-1 0 0,1 0 1,0-1-1,0 1 1,0-1-1,4 1 1,10 1-69,0-1 1,0-1 0,18-1-1,-26 0-85,0 0-349,-1 0 0,0-1 0,0 0 0,0 0 0,0-1 0,0-1 0,0 1 0,-1-1 0,1-1 0,8-4 0,39-28-8707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25.9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271 1 4402,'0'0'8785,"-18"29"-7037,12-18-1499,-29 45 1437,4 2 0,-25 62-1,31-61-466,-43 127 1716,59-156-2710,2 0 0,1 1-1,2-1 1,-2 52-1,15-92-245,0 0-20,1-1 1,1 2-1,-1-1 1,2 2-1,22-15 1,0 0-37,-24 16-6,0-1 0,1 2 0,0 0 0,0 0 0,0 1 0,1 0 0,-1 1 1,1 0-1,0 1 0,1 0 0,-1 1 0,16-1 0,-27 3 87,0 0 0,0 1 0,0-1 1,0 0-1,0 1 0,0-1 0,0 1 0,0-1 0,0 1 1,0-1-1,0 1 0,-1 0 0,1-1 0,0 1 0,0 0 1,-1 0-1,1-1 0,0 1 0,-1 0 0,1 0 0,-1 0 0,1 0 1,-1 0-1,1 0 0,-1 0 0,0 0 0,0 0 0,1 0 1,-1 0-1,0 2 0,3 37 510,-3-36-437,0 20 287,1-17-266,0 0-1,-1 0 1,1 0-1,-2 0 0,1 0 1,-1 0-1,0-1 1,0 1-1,-1 0 0,-5 12 1,4-14-49,-1-1 1,0 0-1,0 0 1,-1 0 0,1-1-1,-1 1 1,1-1-1,-1 0 1,0-1-1,0 1 1,-1-1 0,1 0-1,0 0 1,-1 0-1,-5 0 1,-10 1-291,0 0 0,-38-2 1,58-1 203,0 0-56,1 0 0,0 0 0,-1 0 0,1 0 0,0 0 0,-1 0 0,1 0-1,0 0 1,-1 0 0,1 0 0,0 0 0,-1 0 0,1 0 0,0 0 0,-1 0 0,1 0-1,0 0 1,-1-1 0,1 1 0,0 0 0,0 0 0,-1 0 0,1-1 0,0 1 0,0 0-1,-1 0 1,1-1 0,0 1 0,0 0 0,0-1 0,-1 1 0,1-1 0,-1-9-5212,1 2-489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26.7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0 298 2193,'0'0'16167,"31"-12"-13851,-19 8-2113,22-8 158,0-2 1,-2-1 0,0-1 0,58-40 0,-59 33-322,0-1 0,-2-1 0,35-40 0,-63 64-19,1 0 0,-1-1-1,0 1 1,0-1 0,1 1 0,-1-1 0,0 0 0,-1 1 0,1-1 0,0 0-1,0 0 1,-1 1 0,1-1 0,-1 0 0,1 0 0,-1-2 0,-2 3 115,1 1 0,-1 0 0,1 0 1,-1 0-1,1 0 0,-1 0 0,1 0 1,-1 0-1,1 1 0,-1-1 0,1 1 1,-1-1-1,-1 1 0,-13 6-32,-1 1 1,1 0-1,1 1 0,-1 0 0,-16 15 1,2 0-3,-39 41 0,63-60-26,1 1-1,1 0 1,-1 0 0,1 0-1,0 0 1,0 1 0,1-1-1,0 1 1,0 0 0,0 0-1,-1 7 1,4-10-61,-1-1 0,1 0-1,0 0 1,0 0 0,0 1 0,0-1 0,0 0-1,1 0 1,0 1 0,0-1 0,-1 0-1,2 0 1,-1 0 0,0 0 0,1 0 0,-1 0-1,1-1 1,0 1 0,0 0 0,0-1-1,0 0 1,0 1 0,1-1 0,-1 0 0,1 0-1,4 3 1,1 0 21,0-1 0,1 1 0,0-2 0,0 1-1,1-1 1,-1 0 0,0-1 0,16 2 0,9-1-38,38-1 1,-62-2-20,-3-1-165,0 1 1,0-1-1,0-1 1,0 1-1,0-1 1,0 0-1,0-1 1,-1 0-1,1 0 1,-1 0-1,0-1 0,0 0 1,0 0-1,9-8 1,27-32-3638,-6-6-3481,-7 6-3435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27.1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0 2961,'0'0'13270,"0"26"-10319,0 84-435,0-83-1414,-2-1-1,-5 29 1,4-36-325,-2 37-1,5-55-760,1-2 24,16-18-47,1 1 0,1 1 1,0 0-1,1 2 0,1 0 0,27-15 0,-42 26-28,7-4-30,0 1-1,1-1 0,0 2 0,0 0 0,17-4 1,-29 10 84,-1 0 1,0 0 0,0 0-1,0 0 1,0 0 0,0 0-1,0 0 1,0 1 0,0-1-1,0 1 1,0-1 0,0 0-1,0 1 1,0 0 0,0-1-1,0 1 1,0-1 0,-1 1 0,1 0-1,0 0 1,0 0 0,-1-1-1,1 1 1,0 0 0,-1 0-1,1 0 1,-1 0 0,1 0-1,-1 0 1,0 0 0,1 0-1,-1 0 1,0 0 0,0 0-1,0 0 1,1 1 0,-1 1-1,3 43 1784,3-7-221,-6-38-1379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4:13.9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85 8676,'0'0'14921,"13"-8"-13800,-12 8-1108,89-47 1725,-78 42-1471,1 0 0,-1 0 1,1 1-1,0 1 1,0 0-1,27-1 1,-39 5-251,0-1 1,-1 1-1,1 0 1,-1 0-1,1-1 1,0 1-1,-1 0 1,0 0-1,1 0 0,-1 0 1,1 0-1,-1 0 1,0 0-1,0 0 1,0 0-1,1 0 1,-1 0-1,0 0 1,0 0-1,0 0 0,-1 0 1,1 0-1,0 0 1,0 0-1,-1 1 1,1 3 64,0 6 1,0 0-1,0-1 1,-1 1-1,0-1 1,-1 1-1,0-1 1,-1 0-1,0 0 1,-1 0-1,0 0 1,0 0-1,-1-1 1,-7 11-1,-10 12 28,-2-2-1,-34 36 1,51-58-100,6-7-68,6-1-105,136-8-37,-139 8 200,0 0 0,-1 0 0,1 0 0,0 0 0,-1 0 1,1 0-1,0 1 0,-1-1 0,1 0 0,-1 1 0,1-1 1,0 1-1,-1 0 0,1 0 0,1 1 0,-3-2 1,1 1 0,-1-1 1,0 1-1,1 0 0,-1-1 0,0 1 0,0 0 0,0-1 0,1 1 0,-1-1 1,0 1-1,0 0 0,0-1 0,0 1 0,0 0 0,0-1 0,0 1 1,-1 0-1,1 0 0,-1 5 19,2 29 164,-4 78 355,2-100-496,0 0-1,-2-1 1,0 1 0,0 0-1,-1-1 1,-7 16 0,-4 4 478,9-17-295,-1 0 1,-17 25-1,21-39-196,2-1-100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8:59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 11781,'0'0'3631,"-5"28"1150,-57 425 5082,52-251-7992,10-200-1925,4-20-223,0 0 0,2 1 0,0-1 0,1 1 0,0 0 0,2 1 0,0-1 0,1 2 0,0-1 0,25-26 1,-32 39 203,0-1 0,0 1 0,0 0 0,1 1 0,0-1 0,-1 0 0,1 1 0,0 0 0,0 0 0,0 0 0,0 1 1,1-1-1,-1 1 0,0 0 0,1 0 0,-1 0 0,1 1 0,-1 0 0,5 0 0,-6 0 111,0 1-1,0-1 1,0 1 0,0 0-1,-1 0 1,1 0-1,0 0 1,-1 1-1,1-1 1,-1 1 0,1-1-1,-1 1 1,0 0-1,0 0 1,0 0 0,0 0-1,0 1 1,0-1-1,0 0 1,-1 1-1,1-1 1,-1 1 0,0 0-1,0-1 1,0 1-1,0 0 1,0 0 0,0 0-1,0 3 1,0 1 60,0 0 0,-1 1 1,0-1-1,0 0 1,0 0-1,-1 0 0,0 0 1,0 0-1,-1 0 0,0 0 1,0 0-1,0 0 1,-1-1-1,0 1 0,-1-1 1,-4 7-1,-1-1-10,0-1 1,-1 0-1,0-1 1,0 0-1,-1 0 1,-23 15-1,32-24-106,1 0 1,-1 0-1,1 0 0,-1 0 0,1 0 0,-1 0 0,0-1 0,1 1 0,-1-1 0,0 1 0,0-1 0,1 1 0,-1-1 0,0 0 0,0 0 0,0 0 0,1 0 0,-5-1 0,5 1-128,-1-1 0,1 0-1,0 0 1,0 0 0,-1 1-1,1-1 1,0 0-1,0-1 1,0 1 0,0 0-1,0 0 1,0 0 0,0-1-1,0 1 1,0 0-1,1-1 1,-2-1 0,-1-6-1132,1-1 0,0 1 0,0-1 1,1 1-1,-1-15 0,1-36-7054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0 5090,'0'0'13289,"-3"24"-10858,-19 285 4780,20-259-6628,2-1 1,3 1-1,1-1 0,3 0 1,20 76-1,-15-94-543,-9-26-458,-1 1 1,0 0 0,0 0 0,0 1-1,0-1 1,0 9 0,7-70-7926,-3 9-205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 2753,'0'0'7542,"0"23"-2024,-2 13-3642,1-8-172,0-1 1,6 44-1,-3-62-1190,-1-1-1,1 0 1,0 0-1,1 0 1,4 10-1,-5-14-400,0 0 0,0-1-1,0 1 1,0-1 0,1 1 0,-1-1 0,1 0-1,0 0 1,0 0 0,0 0 0,7 4-1,-8-6-120,-1-1-1,0 1 0,1 0 0,-1-1 0,1 0 0,-1 1 0,1-1 0,-1 0 0,1 0 0,0 0 0,-1 0 0,1 0 0,-1 0 0,1-1 0,-1 1 0,1 0 1,-1-1-1,1 1 0,-1-1 0,0 1 0,1-1 0,-1 0 0,0 0 0,3-1 0,25-27-456,-28 28 446,109-155-2587,-106 149 2457,-4 6 139,1 0 0,-1 0 0,0 0 0,1 0 1,-1 1-1,1-1 0,-1 0 0,1 0 0,-1 1 0,1-1 0,0 0 0,-1 1 0,1-1 0,0 1 0,-1-1 0,1 1 1,0-1-1,0 1 0,0-1 0,-1 1 0,1 0 0,0-1 0,1 1 0,2 11 933,6 37 300,-7-29-702,1-1 0,0 1 0,1-2 0,1 1 0,1 0 1,0-1-1,15 24 0,-22-40-586,1-1 0,-1 1 0,0-1 0,1 1-1,-1-1 1,0 1 0,1-1 0,-1 0 0,0 1 0,1-1 0,-1 1 0,1-1-1,-1 0 1,1 1 0,-1-1 0,1 0 0,-1 1 0,1-1 0,-1 0 0,1 0-1,-1 0 1,1 0 0,-1 1 0,1-1 0,0 0 0,-1 0 0,1 0 0,-1 0-1,1 0 1,-1 0 0,2-1 0,10-13-6975,-2-5-1105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96 46 4434,'0'0'21557,"-2"-9"-19327,0 4-1913,-6-21 529,7 26-825,1-1 0,-1 1 0,1-1 0,0 1 0,-1 0 0,1-1 0,-1 1 0,0-1 0,1 1 0,-1 0 0,1-1 0,-1 1-1,1 0 1,-1 0 0,0 0 0,1-1 0,-1 1 0,0 0 0,1 0 0,-1 0 0,0 0 0,1 0 0,-1 0 0,1 0 0,-1 0 0,0 0 0,1 1 0,-1-1 0,0 0 0,1 0 0,-1 0 0,1 1 0,-1-1 0,0 0 0,1 1 0,-1-1 0,1 0 0,-1 1 0,1-1 0,-1 1 0,1 0 0,-6 3 23,1 0 0,0 1 0,0 0 0,0 0 0,0 0 0,1 1 0,0-1 0,0 1 0,-3 8 0,5-10-48,1 0-1,-1 0 1,1 0 0,0 0-1,0 0 1,0 0 0,1 0-1,0 1 1,0-1 0,0 0 0,0 0-1,0 0 1,1 1 0,0-1-1,0 0 1,0 0 0,2 5-1,2 2-4,1-2-1,0 1 0,1-1 0,10 12 1,20 30 44,-28-35-29,0 0 1,-1 1-1,-1 0 0,-1 0 1,0 1-1,-2-1 0,0 1 0,0 0 1,-2 1-1,1 19 0,-3-36-5,0 4 11,0 0 1,0 0 0,-1 0-1,1 1 1,-1-1 0,-3 7-1,4-11-3,-1 0 1,0-1-1,-1 1 0,1 0 0,0-1 1,0 1-1,-1-1 0,1 1 0,-1-1 1,1 0-1,-1 1 0,0-1 0,1 0 1,-1 0-1,0 0 0,0 0 0,0-1 0,0 1 1,0 0-1,-3 0 0,-20 7-127,-9 2-709,11-7-4556,41-3-5385,-14 0 10395,7-1 715,1-1 0,0 0 0,-1 0 0,1-1 0,-1 0-1,0-1 1,0-1 0,16-8 0,81-54 3184,-97 59-3259,17-10 564,45-42 0,-65 53-671,-1 0 1,0-1 0,-1 1-1,1-2 1,-2 1-1,1-1 1,-1 0-1,0 0 1,-1 0-1,4-12 1,-5-20 1838,-4 28-79,-20 24-511,5 11-1200,0 0 1,1 1-1,-22 48 0,34-65-122,-1 1 0,1 0 0,1 0 0,-1 0 0,1 0 0,0 0 0,1 1 0,0-1 0,0 1 0,1-1 0,0 14 0,1-19-85,0 0 0,0-1 0,0 1 0,0 0 0,0 0 0,0-1 0,1 1 0,-1 0 0,0-1 0,1 1 1,-1-1-1,1 0 0,0 0 0,0 1 0,-1-1 0,1 0 0,0-1 0,0 1 0,0 0 0,0 0 0,0-1 1,0 1-1,0-1 0,0 0 0,0 1 0,4-1 0,12 2 2,35-1 0,-44-1-15,3 1-148,-1-1-1,1 0 1,-1-1-1,0-1 1,0 0 0,0 0-1,0-1 1,0 0 0,0-1-1,-1-1 1,1 1 0,-1-2-1,0 1 1,15-13-1,-11 7-422,-11 8 470,0 0 0,0 0-1,0 0 1,0 1-1,1-1 1,-1 1 0,1 0-1,0 0 1,-1 0-1,1 1 1,0-1 0,0 1-1,7-2 1,-10 4 107,0-1-1,0 1 1,0 0 0,0-1 0,0 1 0,0 0-1,0-1 1,0 1 0,0 0 0,0 0 0,0 0-1,0 0 1,-1 0 0,1 0 0,0 0 0,-1 0-1,1 0 1,-1 0 0,1 1 0,0 1 0,12 34 644,-9-25-219,3 8 217,1 0-1,1-1 1,22 36 0,-30-54-633,0-1-1,1 1 0,-1-1 0,0 1 0,0-1 0,0 1 1,0-1-1,1 0 0,-1 0 0,0 0 0,0 1 1,1-1-1,-1 0 0,0-1 0,0 1 0,1 0 0,-1 0 1,0 0-1,0-1 0,0 1 0,1-1 0,-1 1 1,0-1-1,0 1 0,2-2 0,4-6 79,1 0 0,-1-1 0,-1 1 0,0-1-1,10-20 1,5-5 62,6-4-102,-13 19-134,0-1-1,-2 0 0,0-1 0,12-29 1,-11 19-1651,3-13-5353,-10 22-1564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7059,'0'0'15143,"123"34"-13462,-56-34 272,4 0-721,1 0-447,5 0-465,-10 0-320,-16 0-48,-20 0-576,-21 0-2034,-30-13-12260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1 5683,'0'0'10052,"-41"173"-5602,41-118-1921,0 8-128,0-22-832,0-6-576,10-7-721,6-8-224,-11-13-48,5-7-656,-5 0-1329,5 0-5155,1-21 1666,-1-13-3042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9412,'0'0'14151,"149"14"-12647,-103-14-351,-10 7-609,0 0-432,-16-1-112,-4-6-48,-1 0-864,-4 0-913,-6 0-1601,0 0-1600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18 8772,'0'0'11704,"-3"21"-9628,-7 64-740,9-83-1304,1 0 0,-1-1 0,1 1 0,0 0 0,0 0-1,0-1 1,0 1 0,0 0 0,0 0 0,0-1 0,0 1 0,1 0 0,-1-1-1,1 1 1,-1 0 0,1-1 0,0 1 0,0-1 0,-1 1 0,1-1-1,0 1 1,2 1 0,-1-2-342,-1-1 0,1 1-1,-1-1 1,1 1 0,0-1 0,-1 0-1,1 0 1,0 0 0,-1 0 0,1 0-1,0 0 1,-1 0 0,1-1-1,2 0 1,10 0-3201,43-2-1051,-1-1 3585,55-3 3805,-100 7-2662,-5 0 202,-1 0 0,0 0 0,0 0 0,0-1 0,0 1-1,10-4 1,-13 3-188,0 0-1,-1 0 1,1 0 0,0 0-1,-1-1 1,1 1-1,-1-1 1,1 1-1,-1-1 1,0 1 0,1-1-1,-1 0 1,0 0-1,0 0 1,0 1-1,-1-1 1,1 0 0,0 0-1,-1 0 1,1-4-1,2-6 852,-2-1-1,0 1 1,0-21-1,-1 21-115,-1 11-805,1-1-1,-1 1 0,0 0 1,1-1-1,-1 1 1,0 0-1,0 0 0,0-1 1,0 1-1,0 0 1,0 0-1,0 0 1,0 0-1,0 0 0,-1 0 1,1 1-1,0-1 1,-1 0-1,1 1 0,0-1 1,-1 0-1,1 1 1,-1 0-1,1-1 0,-1 1 1,1 0-1,-1 0 1,1 0-1,-2 0 0,-1-1-56,1 1 0,-1 0-1,0-1 1,1 1 0,-1 1 0,1-1-1,-1 0 1,0 1 0,1 0-1,-1 0 1,1 0 0,-4 2-1,5-1-49,0 0 0,0 0 0,0 0 0,1 0 0,-1 1 0,1-1 0,-1 1 0,1-1 0,0 1 0,0-1 0,0 1 0,0 0 0,1-1 0,-1 1 0,1 0 0,-1 4 0,0 52-155,1-44 0,-1-12-108,1 0-1,0 0 1,0 0 0,1 0 0,-1 0 0,0 0-1,1 0 1,0 0 0,-1-1 0,1 1-1,2 4 1,-1-6 5,-1 0-1,1 0 1,-1 0 0,1 0-1,-1 0 1,1 0-1,-1 0 1,1-1 0,0 1-1,-1 0 1,1-1 0,0 0-1,0 1 1,-1-1-1,1 0 1,0 0 0,0 0-1,0 0 1,2-1 0,32 1-4654,4 0-4845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 8196,'0'0'15719,"2"10"-14577,-1-4-958,-1-3-152,0-1 0,1 0-1,-1 0 1,0 0 0,1 1-1,-1-1 1,1 0 0,0 0-1,0 0 1,-1 0-1,1 0 1,1 0 0,-1 0-1,0 0 1,0 0 0,1-1-1,-1 1 1,1 0 0,-1-1-1,1 1 1,0-1 0,0 0-1,0 0 1,0 1-1,0-1 1,0 0 0,0-1-1,0 1 1,2 1 0,11-2 22,-1 0 0,0 0 0,0-1 0,0-1 0,0 0-1,0-1 1,0-1 0,0 0 0,-1-1 0,0 0 0,0-1 0,24-15 0,-28 16-53,0 0 0,1 1-1,-1 0 1,1 1-1,0 0 1,17-2-1,-23 4 13,0 1 0,0-1-1,0 1 1,0 0-1,1 1 1,-1-1-1,0 1 1,0-1 0,0 1-1,0 1 1,0-1-1,0 0 1,0 1-1,-1 0 1,1 0-1,0 0 1,-1 0 0,5 5-1,4 4 409,-1 1 1,-1 1-1,10 15 0,18 23 871,-35-48-1248,-3-2-36,1 0 0,0 0 0,0 0 0,-1 0 1,1-1-1,0 1 0,0 0 0,0 0 1,0-1-1,0 1 0,0-1 0,0 1 0,0-1 1,0 1-1,1-1 0,-1 0 0,0 1 0,0-1 1,0 0-1,0 0 0,1 0 0,-1 0 0,1 0 1,-1 0-242,-1-15-7178,0-5-1035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4978,'0'0'5472,"0"24"-3386,0 495 9210,0-515-11214,0 4 221,0 0-1,0 0 0,1 0 1,0 0-1,3 9 1,-4-16-254,1 0 0,-1 0 1,0 0-1,1 0 0,-1 0 1,1 0-1,-1 0 0,1 0 1,0 0-1,-1 0 0,1 0 1,0 0-1,0 0 0,0 0 1,0-1-1,0 1 0,-1 0 1,1-1-1,0 1 0,1-1 1,-1 1-1,0-1 0,0 1 1,0-1-1,0 0 0,0 1 1,0-1-1,0 0 0,1 0 1,-1 0-1,0 0 0,0 0 1,0 0-1,0 0 0,0-1 1,1 1-1,-1 0 0,0-1 1,0 1-1,0 0 0,0-1 1,0 1-1,0-1 0,2-1 1,5-3 105,0 0 0,0-1 0,0 0 1,-1 0-1,0-1 0,0 0 0,10-13 0,39-61 727,-48 68-775,32-53 46,-2-1 0,-4-2-1,34-98 1,-39 104-103,-17 40 1,-11 16-40,-1 6-64,0 22-20839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1 250 8564,'0'0'7088,"29"-23"-4721,95-77-1022,-105 86-897,-1-1 1,0 0-1,-1-2 1,0 0 0,22-30-1,-38 45 894,-15 21 827,-87 125-1970,86-119-67,0 0 0,2 1 0,1 1 0,-10 29 0,13-4 567,11-28-315,-2-23-377,0 0 0,0-1 0,0 1 1,1-1-1,-1 1 0,0-1 0,0 1 0,1-1 0,-1 1 0,0-1 0,1 1 1,-1-1-1,0 0 0,1 1 0,-1-1 0,1 1 0,-1-1 0,1 0 1,-1 0-1,1 1 0,-1-1 0,1 0 0,-1 0 0,1 1 0,-1-1 0,1 0 1,0 0-1,-1 0 0,1 0 0,15 1-1,-1-2-1,1 1 1,-1-2-1,0 0 1,1-1 0,-1 0-1,0-1 1,-1-1-1,24-11 1,-17 5-144,46-23-581,-63 32 592,0 0 0,1 0 1,0 1-1,-1 0 0,1 0 0,0 0 1,0 1-1,-1-1 0,1 1 0,0 0 0,0 1 1,6 0-1,-9 0 125,0 1-1,0-1 1,0 1 0,0-1 0,0 1-1,0 0 1,-1 0 0,1 0-1,0 0 1,-1 0 0,1 0 0,-1 0-1,0 0 1,0 1 0,0-1 0,0 1-1,0-1 1,0 0 0,0 4-1,-1-3 190,1 0 0,1 0 0,-1 0 0,0 0 0,1 0 0,-1 0 0,1 0 0,0 0 0,0 0 0,0-1 0,4 4 0,-5-6-167,0 1-1,-1-1 0,1 0 0,0 1 1,0-1-1,0 0 0,0 0 0,0 0 1,0 0-1,0 0 0,0 0 0,0 0 1,0 0-1,0 0 0,0 0 1,0 0-1,0-1 0,0 1 0,0 0 1,0-1-1,0 1 0,0-1 0,-1 1 1,1-1-1,1 0 0,19-18 153,85-103 567,-24 12-2159,-77 105 551,-1-1-1,0 0 0,0 0 0,0 0 1,-1 0-1,4-9 0,0-12-5154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00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 11077,'0'0'9813,"175"-21"-7732,-109 14-801,6-7-800,-10 7-480,-11 7-384,-15 0-2257,-26 7-3858,-10 14-7459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295 199 3282,'0'0'7942,"0"-23"-5320,-3-74-631,2 92-1802,1 1 0,-1-1 0,0 0 0,-1 1 0,1-1 0,-1 1 1,0-1-1,0 1 0,0 0 0,-5-6 0,6 8-73,-1 0 0,0 0 0,0 0 0,0 0-1,0 1 1,0-1 0,0 1 0,0-1 0,0 1 0,-1 0 0,1 0-1,-1 0 1,1 0 0,-5-1 0,3 2-29,0 0 1,1 0-1,-1 0 1,0 0-1,0 1 0,0-1 1,0 1-1,1 0 0,-1 0 1,0 0-1,1 1 1,-1-1-1,0 1 0,1 0 1,0 0-1,0 0 0,-1 1 1,1-1-1,1 1 0,-6 5 1,-14 20 104,2 1-1,2 1 1,0 1 0,2 0-1,2 1 1,-19 59 0,30-83-92,-7 35 757,9-42-840,1 0 0,0 0-1,0-1 1,0 1 0,0 0 0,0 0 0,0-1 0,0 1 0,0 0 0,0 0 0,0 0 0,1-1 0,-1 1 0,0 0-1,0 0 1,1-1 0,-1 1 0,0 0 0,1-1 0,-1 1 0,1 0 0,-1-1 0,1 1 0,-1-1 0,1 1 0,0-1-1,-1 1 1,1-1 0,-1 1 0,1-1 0,0 0 0,0 1 0,-1-1 0,1 0 0,0 1 0,-1-1 0,1 0 0,0 0-1,0 0 1,0 0 0,1 0 0,9 0 71,-5 1-44,1-1 0,-1 0 0,0 0-1,0-1 1,1 0 0,-1 0 0,0 0 0,0-1-1,0 0 1,0 0 0,10-5 0,55-44 273,-71 51-318,0 0-1,0 0 0,0 0 0,1-1 1,-1 1-1,0 0 0,0 0 1,0 0-1,1 0 0,-1 0 0,0 0 1,0-1-1,0 1 0,1 0 1,-1 0-1,0 0 0,0 0 0,1 0 1,-1 0-1,0 0 0,0 0 1,1 0-1,-1 0 0,0 0 0,0 0 1,1 0-1,-1 0 0,0 0 1,0 1-1,0-1 0,1 0 0,-1 0 1,0 0-1,0 0 0,1 1 1,2 11-151,-2 115-96,-1-65 501,-3-4 37,-2 0-1,-3-1 1,-2 0-1,-3 0 1,-36 99-1,43-140-229,-1 0-1,-15 24 1,8-22 7,12-24-1002,2 6 565,0-16-1405,0 1 1,2 0-1,-1-1 1,2 1-1,0 0 1,5-15-1,16-31-4964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1 9780,'0'0'6660,"-10"124"-4067,5-41-320,-6 0-208,1-6-561,5-15-751,5-13-705,0-22-48,0-6-400,0-14-2258,5-7-2128,10 0-1185,6-21-383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1 306 3922,'0'0'12312,"25"-19"-9607,-3 4-2186,13-9 58,-1-2 0,-2-1 1,32-33-1,-47 42-245,26-32-55,-40 46-213,-1 1-1,0-1 1,0 0 0,0 0 0,0-1 0,0 1-1,-1 0 1,0 0 0,0-1 0,0 1-1,0-9 1,-1 13-22,0-1 0,0 1 0,0-1 0,0 1 0,0 0 0,0-1 0,0 1 0,-1 0 0,1-1 0,0 1-1,0 0 1,0-1 0,0 1 0,-1 0 0,1-1 0,0 1 0,0 0 0,-1 0 0,1-1 0,0 1 0,0 0 0,-1 0 0,1 0-1,0-1 1,-1 1 0,1 0 0,0 0 0,-1 0 0,1 0 0,0 0 0,-1 0 0,1 0 0,-1-1 0,1 1 0,0 0 0,-1 0-1,1 0 1,0 0 0,-1 1 0,-16 2 650,10 0-595,0 0-1,1 1 1,0-1-1,-1 1 1,2 0-1,-1 1 0,0 0 1,1 0-1,-9 10 1,-38 57 89,47-65-147,-10 15 260,-20 43-1,30-56-130,2 1 1,-1-1-1,1 1 0,1 0 0,0 0 0,0 0 0,0 18 0,2-27-164,0 1 0,1-1 0,-1 1 0,0-1 0,1 0 0,-1 1 0,1-1 0,-1 0 0,1 0 0,0 0 0,-1 1 0,1-1 0,0 0 0,0 0 0,0 0 0,0 0 0,0 0 0,0 0 0,0 0 0,0-1 0,0 1 0,0 0-1,0 0 1,1-1 0,-1 1 0,0-1 0,0 1 0,1-1 0,-1 0 0,1 1 0,-1-1 0,3 0 0,7 1-24,0 0 1,0-1-1,14-1 1,-5 0-44,-7 1-355,0-2 1,0 1-1,0-2 0,0 0 1,-1 0-1,1-1 1,-1-1-1,0 0 1,0 0-1,0-1 0,-1-1 1,19-14-1,-7 3-2451,-1-1-1,-1-2 0,-1 0 0,29-40 1,-39 50 2546,-5 11 1767,-3 21 1600,-2-16-3053,0 13 1113,-2 0-1,0 0 0,-1 0 1,-1 0-1,-1-1 0,0 1 1,-1-1-1,-12 22 0,18-38-1100,0 0 0,0 0 0,-1 0-1,1 0 1,0 0 0,-1-1 0,1 1 0,0 0-1,-1 0 1,1 0 0,-1 0 0,0-1 0,1 1-1,-1 0 1,0 0 0,1-1 0,-1 1 0,0 0 0,-1 0-1,1-20-2957,2 0 1089,-1-27-4353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2961,'0'0'19001,"128"21"-19001,-77-21-160,-5 0-1905,6 0-3025,-11 0-4819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160 230 9444,'0'0'4007,"-17"27"-186,-60 94-1132,64-101-1980,2 1-1,0 0 1,-8 26-1,16-39-579,1 1-1,0 0 0,0 0 0,1 0 1,0 0-1,1 0 0,0 0 0,1 13 1,0-20-139,-1-1 0,1 0 0,0 0 1,-1 0-1,1 0 0,0 0 0,0 0 0,0 0 1,0 0-1,0 0 0,0 0 0,0 0 1,0 0-1,0-1 0,0 1 0,0-1 1,1 1-1,-1-1 0,0 1 0,0-1 0,1 1 1,-1-1-1,0 0 0,1 0 0,-1 0 1,0 0-1,0 0 0,1 0 0,-1 0 0,3-1 1,43-5-137,-37 3 121,0-1 0,0 0 0,0-1 0,-1 0 0,1 0 0,-1-1 0,-1 0-1,14-12 1,4-8-379,29-35-1,-24 24-988,-3-1-1,40-68 0,-55 84 570,-2-1 1,-1-1-1,-1 0 1,0 0-1,-2-1 1,6-42-1,-3 12 910,-10 52 2875,0 6-1552,0 12-800,-2 0 1,0 0 0,0 0-1,-2-1 1,-4 16 0,-33 73 1834,14-36-863,14-35-1083,2 1 1,1 0-1,1 1 0,2 0 0,2 0 0,-2 42 0,7-75-567,1-1-44,1-1 1,0 0-1,-1 1 0,1-1 1,0 0-1,-1 0 0,1 0 1,-1 0-1,0 0 0,1 0 1,-1 0-1,0-1 0,0 1 1,0 0-1,1-1 0,0-1 1,6-7-209,48-48-294,-36 36 313,0 1 0,35-27 0,-52 46 255,0 0 0,0 0-1,0 0 1,1 0 0,-1 1-1,1-1 1,-1 1 0,7-1-1,-9 1 35,0 1-1,0 0 0,1 0 1,-1 0-1,0 0 0,0 0 0,0 0 1,0 0-1,0 1 0,1-1 1,-1 0-1,0 1 0,0-1 1,0 1-1,0-1 0,0 1 1,0-1-1,0 1 0,0 0 1,0-1-1,0 1 0,-1 0 1,1 0-1,0 0 0,0 0 1,-1-1-1,1 1 0,0 0 0,-1 0 1,1 0-1,-1 1 0,1 1 1,6 24 642,-2 0 0,0 0-1,-2 1 1,-1 0 0,-3 51 0,1-38-160,0-41-468,0 1 1,0-1 0,0 1-1,0-1 1,0 0-1,0 1 1,1-1 0,-1 0-1,0 1 1,0-1 0,1 0-1,-1 1 1,0-1-1,0 0 1,1 1 0,-1-1-1,0 0 1,1 0 0,-1 0-1,0 1 1,1-1-1,-1 0 1,0 0 0,1 0-1,-1 0 1,0 0 0,1 1-1,0-1 1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113 1 8468,'0'0'12627,"-5"24"-10394,-8 37-1158,-55 245 4560,58-274-5223,6-19-272,1-1 0,0 1 0,0 0 0,1 0 0,1-1 0,0 20 0,1-30-238,3-6-2909,86-197-7272,-68 149 7040,20-51-2812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49 3121,'159'-49'4611,"-154"91"735,0 20-256,6 8-1536,-6 13-1217,5-14-480,5-7-593,1-6-639,-1-15-465,-4-13-160,4-14-496,-5-7-2050,-10 0-1455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1 139 9012,'0'0'16888,"174"-28"-15688,-123 7-1008,-5 0-192,-4 1-2225,-12-1-2241,-14-7-4466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9668,'0'0'15864,"30"131"-15544,-19-89-320,-1-8-144,5-13-2113,-4-7-2513,-1-14-4595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8356,'0'0'17880,"41"159"-17464,-30-110-416,-6 6-1248,0 1-3330,5-1-4915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33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10997,'0'0'18456,"5"0"-18279,5 7-177,-5 0 0,0 0-1505,1 0-3217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00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5747,'0'0'19160,"-15"152"-15990,10-103-1425,5-15-1185,0-6-464,0-7-96,0-14-32,10-7-10053,0-28 1297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8244,'0'0'14622,"0"29"-13047,0 225 1586,0-248-3127,0 1 0,1 0 1,-1 0-1,2 0 0,-1-1 0,1 1 1,3 7-1,-5-12-74,1-1 0,0 0 1,-1 1-1,1-1 1,0 1-1,0-1 0,0 0 1,0 0-1,0 1 0,0-1 1,0 0-1,0 0 0,1 0 1,-1 0-1,0 0 0,1-1 1,-1 1-1,1 0 1,-1-1-1,0 1 0,1-1 1,0 1-1,-1-1 0,1 0 1,-1 1-1,1-1 0,-1 0 1,1 0-1,0 0 1,-1 0-1,1-1 0,-1 1 1,1 0-1,-1-1 0,1 1 1,-1-1-1,3 0 0,1-3-174,0 1 1,-1 0-1,1-1 0,-1 0 0,0 0 0,0 0 0,0-1 0,-1 0 0,1 1 0,-1-1 0,5-10 1,5-7-19,-2 5 123,21-30-138,-30 44 267,-1 1 1,1 0-1,0 0 0,0 1 1,0-1-1,0 0 0,1 1 1,-1-1-1,0 1 1,1 0-1,-1 0 0,1 0 1,-1 0-1,1 0 0,-1 0 1,1 1-1,3-1 0,-2 2 170,-1 0-1,0 0 0,0 1 0,1-1 0,-1 1 0,0 0 0,-1 0 0,1 0 0,0 0 0,0 0 0,-1 1 0,1-1 0,-1 1 0,0 0 0,0 0 0,3 5 0,12 12 519,-13-16-831,1 0-1,0 0 0,0 0 1,0-1-1,1 1 0,10 4 1,-11-7-1199,-1 0 0,1 0 0,-1 0 0,1 0 0,-1-1 0,7 1 0,13-1-7194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155 215 10965,'0'0'8545,"-21"25"-6168,-65 85-616,79-101-1408,0 1 1,0 0-1,1 1 0,-7 15 1,11-20-65,1 0 0,-1 0 0,1 1 1,0-1-1,1 0 0,0 11 0,0-16-274,0 0-1,0 0 0,1 0 1,-1 0-1,0 0 1,0 0-1,1 0 1,-1 0-1,1 0 0,-1 0 1,1 0-1,-1 0 1,1 0-1,0 0 1,-1 0-1,1-1 0,0 1 1,0 0-1,0-1 1,-1 1-1,1 0 1,0-1-1,0 1 0,0-1 1,0 1-1,0-1 1,0 0-1,0 1 1,0-1-1,0 0 0,0 0 1,1 1-1,-1-1 1,0 0-1,1-1 0,5 2 4,0-1 0,0-1 0,0 1 0,11-3 0,-11 0-29,0 1 0,1-1 1,-1-1-1,0 1 1,-1-1-1,1 0 1,-1-1-1,1 0 0,-1 0 1,-1 0-1,1 0 1,-1-1-1,0 0 1,5-8-1,5-8-372,-1-1 0,21-43 0,-22 36 113,-2-1 0,0 0 0,-3 0 0,0-1 0,-2 0-1,-2-1 1,2-49 0,-6 79 593,-1 24 1678,-4 18-1515,-2 0 1,-12 39-1,8-40 71,3 0 0,-7 67-1,15-102-524,-1 17 141,0 0 1,4 26 0,-3-44-180,1 0 1,-1 0 0,1 1-1,0-1 1,0 0 0,0 0-1,0 0 1,0 0-1,1-1 1,-1 1 0,1 0-1,-1 0 1,1-1 0,-1 1-1,1-1 1,0 1 0,0-1-1,0 0 1,0 0-1,0 0 1,0 0 0,0 0-1,0 0 1,0 0 0,0-1-1,5 1 1,5 1-448,-1 0 1,1-1 0,23-2-1,-19 1-655,35-4-3607,-40 2 1755,-1 0-1,1-1 0,-1-1 0,19-8 1,-12 4-3859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16 319 2657,'0'0'14490,"0"-3"-13133,1 0-1221,0 0-1,0 0 0,0 0 1,0 0-1,0 0 0,1 0 1,0 0-1,-1 0 0,1 1 1,0-1-1,0 1 0,0-1 1,1 1-1,-1 0 0,0 0 1,1 0-1,0 0 0,-1 0 1,4-1-1,21-19 685,-13 7-408,-1 0 0,20-30 0,-29 39-266,0-1 1,0 0 0,0 0 0,-1 0-1,0 0 1,-1 0 0,0-1 0,0 1-1,0-1 1,0-9 0,-7 15 1892,3 2-1712,-1 0-273,1 1 1,0-1-1,0 1 0,0 0 1,0-1-1,0 1 0,0 0 1,0 0-1,0 0 0,0 1 1,0-1-1,0 0 0,1 1 1,-1-1-1,0 1 0,1 0 1,-1-1-1,0 3 0,-27 42-109,19-30 113,4-4-50,-15 21 253,-17 41-1,33-62-204,1 0 1,0 0-1,0 0 0,1 1 0,1 0 1,0-1-1,0 20 0,2-31-56,0-1 0,0 1 0,1 0 0,-1-1 0,0 1 0,1-1 0,-1 1 0,0-1 0,1 1 0,-1-1 0,1 1 0,-1-1 0,1 1 0,-1-1 0,1 0 0,-1 1 0,1-1 0,-1 0 0,1 1 0,-1-1 0,1 0 0,0 1 0,-1-1 0,1 0 0,-1 0 0,1 0 0,0 0 0,-1 0 0,1 0 0,0 0 0,1 0 0,29 0-11,-19-1-2,-5 1-3,-1 0 0,1-1 1,0-1-1,0 1 0,-1-1 0,1 0 0,-1 0 0,1-1 0,-1 0 0,0 0 0,0 0 0,0-1 0,-1 0 0,6-5 0,8-9-230,0 0 0,24-32-1,8-9-1082,-50 58 1299,-1 0 0,1 0 0,0 0 1,-1 0-1,1 1 0,0-1 0,-1 0 0,1 0 1,0 1-1,0-1 0,0 1 0,0-1 0,0 1 1,0-1-1,0 1 0,0-1 0,0 1 1,0 0-1,0-1 0,0 1 0,0 0 0,0 0 1,0 0-1,0 0 0,0 0 0,0 0 1,0 0-1,0 0 0,0 1 0,0-1 0,2 1 1,-1 1 33,1 1 1,-1 0 0,1 0 0,-1 0-1,0 0 1,0 0 0,0 0 0,1 5-1,-3-7 16,20 35 1635,31 48 0,-50-84-1649,-1 1 0,1 0-1,-1-1 1,1 1-1,-1 0 1,1-1 0,0 1-1,-1-1 1,1 1-1,0-1 1,-1 1 0,1-1-1,0 1 1,0-1 0,-1 0-1,1 1 1,0-1-1,0 0 1,0 0 0,0 1-1,-1-1 1,1 0-1,0 0 1,0 0 0,0 0-1,0 0 1,0 0-1,-1-1 1,1 1 0,0 0-1,0 0 1,0 0-1,-1-1 1,1 1 0,0-1-1,0 1 1,-1 0-1,1-1 1,0 1 0,-1-1-1,2 0 1,22-29 15,-22 28-5,32-45 161,-17 24-264,-1 0-1,13-26 0,-13 21-421,-11 20 124,0 0 0,-1 0 0,0 0 1,3-12-1,0-5-1150,8-25-5067,-1 10-2776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89 1457,'0'0'11386,"-3"23"-7472,-10 168 2692,13-185-6427,1 0 0,-1-1-1,1 1 1,0 0 0,0 0 0,1-1 0,3 9 0,-5-12-186,1-1 0,-1 0 0,1 0 0,0 0 0,-1 0 1,1 0-1,0 0 0,0 0 0,0 0 0,0 0 0,-1 0 0,1 0 0,0-1 0,1 1 0,-1 0 0,0-1 0,0 1 0,0 0 1,0-1-1,0 0 0,1 1 0,-1-1 0,0 0 0,0 1 0,1-1 0,-1 0 0,0 0 0,1 0 0,-1 0 0,0 0 1,0-1-1,1 1 0,-1 0 0,0 0 0,0-1 0,0 1 0,1-1 0,-1 1 0,0-1 0,0 0 0,0 1 0,1-2 1,5-3-68,-1 0 0,1 0 0,-2 0 0,9-10 1,-9 10 43,-1-1 1,1 1-1,0 1 0,1-1 1,-1 1-1,1 0 1,7-4-1,-10 7 20,0 0 0,-1 0 0,1 1 1,0-1-1,-1 1 0,1 0 0,0-1 0,0 1 0,-1 1 0,1-1 0,0 0 0,0 1 0,-1-1 1,1 1-1,0 0 0,-1 0 0,1 0 0,-1 0 0,1 0 0,-1 1 0,0-1 0,1 1 0,2 2 0,30 28 785,-26-23-426,0-1 1,0 0-1,0 0 1,22 13-1,-28-20-326,-1 0 0,1 1 0,0-1 0,0 0 0,0-1-1,0 1 1,0 0 0,0-1 0,0 0 0,0 0 0,0 0 0,0 0-1,0 0 1,0 0 0,0-1 0,0 1 0,0-1 0,0 0 0,0 0-1,0 0 1,0-1 0,-1 1 0,1 0 0,-1-1 0,4-2 0,14-12-25,-1-1 1,-1-1 0,0 0-1,-1-1 1,28-43 0,-42 56 6,-1-1 1,0 1 0,0 0-1,0-1 1,-1 1 0,0-1-1,0 0 1,0 1 0,-1-8-1,0 1 221,-1 1 0,0-1 0,-4-22 0,3 28-94,-1 0 0,1 0 1,-1 0-1,0 0 0,-1 1 0,0-1 0,0 1 0,0 0 0,-1 0 1,1 0-1,-1 1 0,-9-8 0,14 13-102,-1 0-1,1 0 0,-1 0 1,1 0-1,0 0 1,-1 1-1,1-1 0,-1 0 1,1 0-1,0 0 1,-1 0-1,1 0 0,-1 1 1,1-1-1,0 0 1,-1 0-1,1 0 0,0 1 1,-1-1-1,1 0 0,0 1 1,0-1-1,-1 0 1,1 1-1,0-1 0,0 0 1,-1 1-1,1-1 1,0 0-1,0 1 0,0-1 1,0 1-1,0-1 1,0 1-1,0-1 0,-1 0 1,1 1-1,0-1 1,0 1-1,1-1 0,-1 0 1,0 1-1,0-1 1,0 1-1,-3 25-82,3-23 144,-6 46 106,2-29-29,0 37 0,3-28-56,1-9-4,0 0 0,1 0 1,4 22-1,9 13 226,27 69 0,-5-20-114,-18-48-220,-2 0 0,-4 0 0,-1 1 0,5 111 0,-15-124 0,0 35 0,-1-71 0,-1-1 0,0 0 0,0 0 0,0 0 0,-1 0 0,0 0 0,-7 13 0,9-20 0,0 1 0,0-1 0,0 1 0,-1-1 0,1 1 0,0-1 0,-1 1 0,1-1 0,0 1 0,-1-1 0,1 0 0,-1 1 0,1-1 0,-1 1 0,1-1 0,-1 0 0,1 0 0,-1 1 0,1-1 0,-1 0 0,1 0 0,-1 0 0,1 1 0,-1-1 0,0 0 0,1 0 0,-1 0 0,1 0 0,-1 0 0,1 0 0,-1 0 0,0 0 0,1 0 0,-1-1 0,1 1 0,-1 0 0,1 0 0,-1 0 0,1-1 0,-1 1 0,1 0 0,-1-1 0,1 1 0,-1 0 0,1-1 0,-1 1 0,1-1 0,-1 1 0,1 0 0,0-1 0,-1 1 0,1-1 0,0 1 0,-1-1 0,-15-28 0,8 10 0,2 1 0,0-1 0,2-1 0,0 1 0,1-1 0,0 1 0,2-1 0,1 0 0,0 0 0,1 1 0,5-23 0,0 7 0,2 1 0,2 0 0,1 1 0,1 0 0,25-45 0,17-11-960,-17 32-791,-36 55 938,0 1 0,0-1 0,-1 0-1,1 0 1,0 0 0,-1 0-1,1-1 1,-1 1 0,0 0-1,1 0 1,-1 0 0,0-3 0,0-8-8442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141 1 3890,'0'0'8409,"-18"25"-6539,-56 85-274,67-98-1284,0 0 1,1 1 0,0 0 0,1 1 0,1-1 0,0 1 0,1 0 0,0 0-1,1 0 1,1 0 0,0 0 0,1 0 0,2 19 0,-1 5 77,-1-31-399,0 1 1,1-1-1,0 1 1,1-1-1,0 1 1,0-1 0,0 0-1,1 0 1,0 0-1,0 0 1,1 0-1,0-1 1,0 0-1,1 1 1,6 6-1,-7-9-683,0-1 0,0 1-1,1 0 1,-1-1-1,1 0 1,0 0 0,10 4-1,6-5-3776,3-2-1664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261 55 5555,'0'0'11773,"-24"-9"-10818,-79-28-195,63 29 102,39 7-835,0 1 0,0 0 0,0 0 0,0 1 1,0-1-1,0 0 0,0 0 0,0 0 0,0 1 0,0-1 1,0 1-1,0-1 0,0 1 0,0-1 0,0 1 0,0-1 1,-1 2-1,1 0-13,0 0 1,0 0 0,1 0-1,-1 0 1,0 0-1,1 0 1,-1 0 0,1 0-1,0 1 1,0-1-1,0 0 1,0 0 0,0 0-1,0 1 1,1 3 0,1 12-68,-2-12 56,0 1 0,1-1 1,0 0-1,1 0 1,-1 0-1,1 0 0,0 0 1,1 0-1,4 8 0,36 49 26,-30-46-8,20 34 0,-27-36 56,0 0 1,-1 1 0,-1 0-1,-1 0 1,0 0 0,-1 0-1,0 0 1,-2 1 0,-1 19-1,1-35-55,0-1 1,0 1-1,0 0 0,0 0 1,0 0-1,0 0 0,0 0 0,0-1 1,-1 1-1,1 0 0,0 0 1,0 0-1,-1-1 0,1 1 1,-1 0-1,1 0 0,-1-1 0,1 1 1,-1 0-1,1-1 0,-1 1 1,0 0-1,1-1 0,-1 1 0,0-1 1,1 1-1,-1-1 0,0 0 1,0 1-1,0-1 0,-28 1 520,15-1-286,9-1-189,0 0 1,0 0 0,1-1-1,-1 1 1,1-1-1,-1 0 1,1 0 0,0-1-1,0 1 1,0-1 0,0 0-1,0 0 1,1 0-1,-7-8 1,-8-8-73,-20-30 0,35 46-1,0-2-239,0 1 1,0-1-1,0 0 0,1 1 1,-1-1-1,1-1 1,-2-7-1,3-23-7611,5 15-1375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1361,'0'0'14105,"7"22"-12411,24 69-358,-29-87-1282,0 0-1,0 0 1,1 0-1,-1 0 1,1 0-1,0-1 0,0 0 1,0 1-1,1-1 1,-1 0-1,1 0 1,-1-1-1,1 1 0,0-1 1,0 0-1,0 0 1,1 0-1,-1-1 1,0 1-1,1-1 0,-1 0 1,0 0-1,1 0 1,0-1-1,-1 0 1,1 0-1,-1 0 0,1 0 1,-1-1-1,1 0 1,-1 0-1,1 0 1,-1 0-1,0-1 0,1 1 1,-1-1-1,0 0 1,7-5-1,2-3-37,-1 0 0,0 0-1,0-2 1,-1 1 0,0-1 0,-1-1-1,0 0 1,-1 0 0,9-19-1,-18 30-19,0 1 4,1 0 0,-1 0 0,0 0 0,1 0 0,-1 0 0,0 0 0,1 0 1,0 0-1,-1 0 0,1 0 0,-1 0 0,1 0 0,0 0 0,0 1 0,-1-1 0,1 0 0,0 1 1,0-1-1,0 0 0,1 0 0,-1 1 232,-1 2 200,0 210 3383,0-206-3876,1 0-1,0 0 0,0 0 1,0 0-1,1 0 1,2 7-1,-3-11-206,0 0 0,-1-1 0,1 1 0,0-1 0,0 1 0,0-1 0,0 1 0,1-1 0,-1 0 0,0 0 0,3 2 0,-3-2-147,-1-1 0,1 1 1,0-1-1,0 0 1,0 1-1,0-1 0,0 0 1,0 0-1,0 0 0,-1 0 1,1 0-1,0 0 1,0 0-1,0 0 0,0 0 1,0 0-1,0-1 1,0 1-1,0 0 0,0 0 1,-1-1-1,1 1 1,1-1-1,13-11-7423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8 10645,'0'0'11362,"-1"19"-10124,-2 63-443,6-39-109,-3-41-668,0-1 0,0 0 0,1 1 0,-1-1 0,0 0 0,1 0 0,-1 0 0,1 1 0,0-1 0,-1 0 0,1 0 0,0 0 0,0 0 1,-1 0-1,1 0 0,2 1 0,-2-2-47,0 1 1,-1-1-1,1 1 1,0-1-1,0 0 1,0 0 0,0 1-1,0-1 1,0 0-1,0 0 1,0 0-1,0 0 1,0 0-1,0 0 1,0 0-1,0 0 1,0-1 0,0 1-1,0 0 1,0-1-1,0 1 1,-1 0-1,1-1 1,0 1-1,0-1 1,0 1-1,0-1 1,-1 0-1,1 1 1,0-1 0,-1 0-1,2-1 1,20-29-441,-16 22 479,-1 2-13,10-14-131,0 1 0,1 1 0,33-30 0,-48 48 146,0 0 0,0 0 1,0 1-1,0-1 0,0 0 0,1 0 0,-1 1 0,0-1 1,0 1-1,1-1 0,-1 1 0,0-1 0,0 1 1,1 0-1,-1 0 0,1 0 0,-1-1 0,0 1 1,1 1-1,-1-1 0,0 0 0,1 0 0,-1 0 1,0 1-1,1-1 0,-1 1 0,0-1 0,0 1 1,1-1-1,-1 1 0,0 0 0,0 0 0,0-1 1,0 1-1,0 0 0,0 0 0,0 0 0,0 0 1,0 0-1,1 2 0,3 6 283,0 0 0,0 0 0,-1 1 0,5 16-1,1 0 386,-6-19-602,-3-3-35,1-1 0,-1 0-1,1 0 1,0 0 0,0 0 0,0 0 0,0 0-1,4 3 1,-5-5-94,0-1 0,1 1 0,-1 0 0,1-1 0,-1 1 0,1-1 0,0 1 0,-1-1 1,1 1-1,-1-1 0,1 0 0,0 0 0,-1 0 0,1 0 0,0 0 0,-1-1 0,1 1 0,-1 0 0,1-1 0,0 1 0,-1-1 0,1 1 0,0-2 0,8-2-128,-1-1-1,0-1 1,0 1-1,16-15 1,-20 15 157,0 1 0,1-1 1,-1 1-1,1 0 1,0 0-1,1 1 0,-1 0 1,0 0-1,1 0 0,0 1 1,-1 0-1,1 0 0,0 0 1,9 0-1,-14 3 84,-1 0 1,1 0-1,0 1 0,-1-1 0,1 0 0,-1 1 0,1-1 1,-1 0-1,0 1 0,0 0 0,1-1 0,-1 1 0,0 0 0,-1 0 1,1-1-1,0 1 0,1 3 0,-1-2 10,0 0 1,1 0-1,-1 0 0,1 0 0,0 0 1,0-1-1,4 5 0,-1-2 77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04.1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7668,'0'0'10724,"29"13"-9056,101 47 23,-96-44-1002,-18-10-406,0 1 0,-1 0-1,0 1 1,0 1 0,0 0 0,-2 1-1,1 1 1,12 13 0,-16-15-79,0 2 0,-1-1 1,0 1-1,-1 0 0,-1 1 0,1 0 0,-2 0 1,9 23-1,-9-19 75,-2 0-1,1 0 1,-2 1-1,-1-1 1,0 1-1,0 21 1,-2-30-192,-1-1 0,0 1-1,0-1 1,0 1 0,-1-1-1,0 0 1,-1 0 0,0 1-1,0-2 1,0 1 0,-1 0 0,0-1-1,0 1 1,0-1 0,-10 10-1,0-3 104,-1 0-1,-1-1 0,-32 21 1,-6-10-2620,46-20 385,-1-1 0,1 0 1,0-1-1,-17 1 0,0-2-8728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17.2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1 6675,'0'0'18595,"-3"24"-17730,-6 81 111,9-95-805,0 0 0,0 0-1,1 0 1,1 0 0,-1 0 0,2 0 0,-1 0-1,2 0 1,7 17 0,8 25 370,-18-47-481,3 10 63,0 1-1,-2-1 0,2 24 1,-1-24-47,-2-17-59,0 2 106,-1-13-7428,1-5 2815,3-13-2444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00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10789,'0'0'7411,"26"124"-3537,-10-41-640,-11 7-353,-5 14-1232,0-7-705,0 0-272,0-14-383,0-20-273,0-22 0,0-13-32,0-14-465,0-7-623,-5-7-4499,-11-14 129,1-21-5571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17.2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5026,'0'0'14623,"0"22"-13393,0 151 1398,0 82-224,0-341-8759,0 20-1115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17.2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56 10069,'0'0'7347,"148"-28"-5506,-91 14-1249,-6 7-464,-10 0-128,-5 7-368,-10 0-2946,-6 0-2016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17.2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 1 11029,'0'0'8828,"-7"25"-6072,-21 84-1089,27-103-1558,0 0 0,0 0 0,0 0 0,1 1 0,0-1 0,0 0 0,0 0 0,1 0 0,0 0 0,0 1 0,1-1 0,0 0 0,0-1 0,0 1 0,1 0 0,3 5 0,1-1 31,0 0-1,1 0 1,1-1 0,0-1-1,16 13 1,-9-7-8,162 131 279,-178-145-401,0 0 0,-1 0-1,1 0 1,0 0 0,0 0 0,-1 0 0,1 0 0,0 0 0,0 0-1,0 0 1,-1 0 0,1 0 0,0 0 0,0 0 0,0 0-1,0 1 1,-1-1 0,1 0 0,0 0 0,0 0 0,0 0-1,0 1 1,-1-1 0,1 0 0,0 0 0,0 0 0,0 0-1,0 1 1,0-1 0,0 0 0,0 0 0,0 0 0,0 1 0,0-1-1,0 0 1,0 0 0,0 1 0,0-1 0,0 0 0,0 0-1,0 0 1,0 1 0,0-1 0,0 0 0,0 0 0,0 0-1,0 1 1,0-1 0,0 0 0,0 0 0,0 0 0,1 1 0,-1-1-1,0 0 1,0 0 0,0 0 0,0 0 0,0 0 0,1 1-1,-1-1 1,0 0 0,0 0 0,0 0 0,1 0 0,-1 0-1,0 0 1,0 0 0,1 0 0,-23 0 380,13 0-472,-39 1-53,14 0-2323,-44-4 1,77 2 1978,-16-3-1531,12-4-4369,5 1-1801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17.2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0 1425,'0'0'18176,"-1"24"-16471,-4 428 5880,3-416-7589,0 6 675,2-31-2609,6-56-8191,3-4 4419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17.2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1 272,'0'0'14951,"24"8"-12294,2 1-1440,45 21-1,-68-28-1087,0 0-1,-1 0 1,1 0-1,-1 0 1,1 0 0,-1 1-1,0-1 1,0 1-1,0 0 1,0 0-1,0 0 1,-1 0-1,1 0 1,-1 0-1,0 0 1,0 0-1,0 0 1,0 0-1,0 1 1,-1-1-1,1 0 1,-1 1 0,0-1-1,0 0 1,-1 6-1,1 4 308,1 19 164,-1 1 0,-2-1-1,-1-1 1,-14 60 0,3-13-1129,16-86-450,8-14 571,0 0 0,1 0 0,1 1 0,1 1-1,1 0 1,1 1 0,0 1 0,2 0 0,27-24 0,-36 36 267,0 0 1,0 1-1,1-1 1,-1 2 0,1-1-1,0 1 1,12-3 0,-18 6 120,1 0 1,-1 0 0,0 0-1,1 1 1,-1-1 0,1 1-1,-1 0 1,1 0 0,-1 0-1,0 0 1,1 1 0,-1-1-1,1 1 1,-1 0 0,0 0-1,1 0 1,-1 1 0,0-1-1,0 1 1,0-1 0,0 1-1,0 0 1,-1 0 0,4 4-1,2 4 213,-1 1-1,0 0 0,-1 1 1,-1-1-1,6 18 0,-5-15 213,-1-1-1,2 0 1,10 17-1,-16-29-399,-1 0 0,1-1 0,-1 1 0,1-1 0,0 1 0,-1 0 0,1-1 0,0 0 0,-1 1 0,1-1 0,0 1 0,0-1 0,0 0 0,-1 0 0,1 1 0,0-1 0,0 0-1,0 0 1,0 0 0,-1 0 0,1 0 0,0 0 0,0 0 0,0 0 0,0 0 0,-1-1 0,1 1 0,0 0 0,1-1 0,-1 1-3,1-1-1,0 0 1,-1 0 0,1 0-1,-1 0 1,1 0-1,-1 0 1,0 0 0,1-1-1,-1 1 1,0 0 0,0-1-1,0 1 1,1-3 0,8-18 108,0 0 0,-2 0 1,-1-1-1,-1 0 0,-1 0 0,-1 0 1,0-1-1,-1-28 0,-3 50 0,0-1 0,-1 0-1,1 0 1,0 0-1,-1 1 1,0-1 0,0 0-1,0 1 1,0-1 0,0 0-1,0 1 1,-1 0 0,1-1-1,-1 1 1,1 0-1,-1-1 1,0 1 0,0 0-1,-3-2 1,1 1 81,0 1 1,0-1-1,-1 1 1,0-1-1,1 1 0,-1 1 1,0-1-1,0 1 1,0-1-1,-6 1 0,4 0-89,1 0 0,-1 0-1,0 1 1,0 0 0,0 1 0,0-1-1,1 1 1,-1 1 0,0-1-1,1 1 1,-1 0 0,1 1 0,-1 0-1,1 0 1,-11 7 0,12-5-157,0 0-1,0 1 1,0-1 0,0 1 0,1 0 0,0 1 0,0-1 0,1 1 0,-5 11-1,6-11-1230,-1 1 0,2-1 0,-1 1 0,1 0 0,0 13 0,3-10-4413,7-9-1416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17.2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8884,'0'0'9551,"0"20"-8137,-9 298 5005,8-140-4474,1-174-2321,1-23-4368,3-20-135,1-14-625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17.2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5026,'0'0'13943,"24"16"-12014,8 6-1228,33 29 1,-62-48-612,1 1 0,-1 0 0,0-1 1,0 1-1,0 0 0,-1 0 0,1 1 0,-1-1 0,0 0 1,-1 1-1,1-1 0,-1 1 0,1 0 0,-2-1 0,1 1 1,0 0-1,-1 0 0,0 0 0,0-1 0,0 1 0,-2 9 1,0 8 219,3 15 265,-7 46-1,4-71-483,0 0-1,-1-1 1,0 1-1,-1-1 1,0 0-1,-1 0 1,0 0-1,-7 10 1,10-19-53,1 1 1,-1-1 0,0 0-1,-1 0 1,1-1 0,0 1-1,0 0 1,-1-1 0,1 1-1,-1-1 1,0 0 0,-4 2-1,6-2-27,-1-1 0,1 0-1,0 1 1,-1-1 0,1 0 0,0 1-1,-1-1 1,1 0 0,-1 0 0,1 0-1,0 0 1,-1-1 0,1 1 0,0 0-1,-1 0 1,1-1 0,0 1 0,-1-1-1,1 1 1,0-1 0,0 0-1,-1 1 1,1-1 0,0 0 0,0 0-1,-2-2 1,3 3-14,0 0-1,0 0 0,0-1 1,0 1-1,0 0 1,0 0-1,0-1 0,0 1 1,0 0-1,0 0 1,1-1-1,-1 1 0,0 0 1,0 0-1,0-1 1,0 1-1,0 0 0,0 0 1,1 0-1,-1 0 1,0-1-1,0 1 0,0 0 1,0 0-1,1 0 1,-1 0-1,0-1 0,0 1 1,1 0-1,-1 0 0,0 0 1,0 0-1,0 0 1,1 0-1,-1 0 0,0 0 1,0 0-1,1 0 1,-1 0-1,0 0 0,0 0 1,1 0-1,-1 0 1,0 0-1,0 0 0,1 0 1,20-2-217,-10 1 132,10-5-484,-1-2 1,0 0-1,-1-1 0,0-1 1,0-1-1,34-25 1,-24 16-1981,32-22-5155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17.2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203 0 9877,'0'0'8643,"-24"14"-5622,6-4-2522,7-5-295,0 0-1,1 1 0,0 0 0,0 1 1,0 0-1,1 0 0,0 1 1,0 1-1,1-1 0,0 1 0,0 1 1,1-1-1,-7 14 0,9-13-11,1 1 1,0-1-1,1 1 0,0 0 0,0 0 1,1 0-1,1 0 0,0 1 0,1 15 0,0-19-188,1 0 0,1 0 0,0 0-1,0 0 1,0 0 0,1 0-1,0-1 1,0 1 0,1-1 0,0 0-1,1 0 1,-1 0 0,7 6-1,39 41-20,-34-39 22,-1 2 1,0 0-1,-1 0 0,-1 1 0,-1 1 0,17 34 0,-27-47 11,0 1 0,0 0 0,-1-1 0,0 1 0,0 12 0,-1-16 6,0-1 0,0 0 0,0 1-1,0-1 1,0 1 0,-1-1 0,1 1 0,-1-1 0,1 0 0,-1 1 0,0-1 0,0 0 0,0 1 0,0-1 0,-1 0-1,1 0 1,0 0 0,-3 2 0,-4-1 74,-1 0 1,1-1-1,-1 0 0,1-1 1,-1 0-1,0 0 0,0-1 0,0 0 1,1 0-1,-10-3 0,16 3-69,1 0-1,0-1 0,0 1 1,-1-1-1,1 1 0,0-1 1,0 0-1,-1 1 0,1-1 1,0 0-1,0 0 0,0 0 1,0 0-1,0 0 0,0 0 1,1 0-1,-1 0 0,0-1 1,0 1-1,1 0 0,-1 0 1,1-1-1,-1 1 0,1 0 1,0-1-1,-1 1 0,1-3 1,-1-45 190,1 30-217,1 12 10,-1 0 0,2-1-1,-1 1 1,1-1 0,0 1-1,0 0 1,1 0 0,0 0-1,7-11 1,6-7 30,22-27 1,-20 28-72,86-105-2772,-30 51-5967,-32 41-421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17.2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11925,'0'0'6307,"0"145"-2849,0-89-1457,0-8-32,5 1-865,0-8-704,-5-6-255,0-8-49,0-6-96,0 0-913,0-14-1584,10-56-19817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17.2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12854,'0'0'11032,"22"24"-9568,71 81-386,-87-97-997,0 0 1,-1 0-1,0 0 0,0 1 0,0 0 0,-1 0 1,-1 0-1,0 1 0,0-1 0,-1 1 1,0-1-1,0 1 0,-1 0 0,0 0 0,-1 0 1,0 0-1,-3 13 0,2 14 135,1-33-184,0 1 0,0-1 0,-1 1 0,1-1 0,-1 1-1,0-1 1,0 0 0,-1 0 0,1 1 0,-1-1 0,-4 7 0,0-3 47,-1-1-1,1 1 1,-1-1 0,-8 6-1,11-10-51,2-1-5,1-2-20,1 1 1,-1-1-1,0 1 0,1-1 0,-1 1 0,0-1 0,1 1 0,-1 0 0,1-1 0,-1 1 0,1 0 1,0-1-1,-1 1 0,1 0 0,0-1 0,-1 1 0,1 0 0,0 0 0,0 0 0,0-1 1,-1 1-1,1 0 0,0 0 0,0 1 0,0-1-101,4-1-112,16-2 143,0-1-1,0 0 0,0-2 0,0 0 0,23-10 0,-13 5-1701,40-8 0,-6 12-2739,-50 6 2392,0-1 0,-1 0-1,1-1 1,19-6 0,5-10-5764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02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295 41 304,'0'0'25017,"-1"-7"-22683,1 4-2087,-6-20 1126,6 23-1338,-1-1 0,1 0 1,-1 1-1,1-1 0,-1 1 1,1-1-1,-1 1 0,0-1 0,1 1 1,-1-1-1,0 1 0,1 0 0,-1-1 1,0 1-1,1 0 0,-1 0 1,0 0-1,0-1 0,1 1 0,-1 0 1,0 0-1,0 0 0,0 0 0,1 0 1,-1 0-1,0 0 0,0 1 0,1-1 1,-1 0-1,0 0 0,0 0 1,1 1-1,-1-1 0,0 1 0,0 0 1,-11 5 64,0 2 0,1 0 1,0 0-1,-11 11 1,3-3-96,0 1-12,0 0 1,2 0 0,0 2 0,1 0-1,0 1 1,2 1 0,0 0 0,-14 33 0,25-48 4,0 0 0,1 1 1,0 0-1,0-1 0,1 1 1,0 0-1,0 0 0,1-1 1,0 1-1,0 0 0,0 0 1,1 0-1,0 0 0,0-1 1,4 10-1,0-9-15,1-1 0,1 0 1,-1 0-1,1-1 0,0 0 0,0 0 1,1-1-1,7 4 0,-5-2-8,74 35-107,-59-30 93,0 1-1,41 27 0,-63-37 50,-1-1-1,1 1 1,-1 0-1,0 0 1,1 0 0,-1 1-1,0-1 1,-1 0 0,1 1-1,0 0 1,-1-1-1,1 1 1,-1 0 0,0 0-1,0-1 1,0 1-1,0 0 1,-1 0 0,1 0-1,-1 0 1,0 0 0,0 0-1,0 0 1,0 0-1,0 1 1,-1-1 0,1 0-1,-1-1 1,0 1-1,0 0 1,0 0 0,0 0-1,0 0 1,-1-1 0,1 1-1,-1 0 1,0-1-1,0 0 1,1 1 0,-2-1-1,1 0 1,-3 2 0,-9 11-238,-1 0 1,0-2 0,-1 0 0,-1 0 0,0-2 0,-1 0 0,0-1 0,-1 0 0,-23 7 0,41-16 11,0-1-1,-1 1 1,1-1-1,0 1 1,0-1-1,0 0 1,-1 1-1,1-1 1,0 0-1,0 0 1,-1 0-1,1 0 1,0 0-1,0 0 1,-1-1-1,1 1 1,0 0-1,0-1 1,0 1-1,-1 0 1,1-1-1,0 0 1,0 1-1,0-1 1,-1-1-1,1 0-376,0 0 0,0-1-1,0 1 1,0-1-1,1 1 1,-1-1-1,1 1 1,0-1 0,0 1-1,0-1 1,0-2-1,0-47-9098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17.2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165 1 208,'0'0'12822,"-12"22"-7753,11-21-4978,-25 43 2481,3 1-1,-21 56 1,30-65-1488,4-9-350,0 0 1,2 0-1,-6 38 0,13-58-705,0 1-1,0-1 0,1 0 1,0 0-1,1 0 0,-1 0 1,1 0-1,1 0 0,-1 0 1,1 0-1,1 0 0,-1 0 1,1-1-1,0 1 0,0-1 1,1 0-1,0 0 0,7 8 1,-3-5-31,1-1 5,0 2 0,-1-1-1,0 1 1,0 0 0,-1 1 0,-1 0 0,1 0 0,-2 0-1,0 1 1,7 21 0,-10-22 7,0-1-1,-1 0 1,0 1 0,-1-1-1,0 0 1,-3 19 0,1-23-15,1 0 1,0 0-1,-1-1 1,0 1-1,-1-1 1,1 0-1,-1 0 1,0 0 0,0 0-1,-1 0 1,1-1-1,-1 1 1,-5 4-1,0-1 1,7-5 15,-1 0 1,0 0-1,0 0 0,0-1 1,0 1-1,-1-1 0,1 1 1,-1-1-1,1 0 1,-1-1-1,0 1 0,0 0 1,-6 0-1,9-3 4,1 0-1,-1 0 1,1 0-1,-1 0 1,0-1 0,1 1-1,0 0 1,-1 0 0,1-1-1,0 1 1,0 0-1,0-1 1,0 1 0,0 0-1,0-1 1,0 1-1,0 0 1,1-2 0,-1-4 11,-1-16-16,1 0-1,1 0 0,2-1 1,0 1-1,1 1 0,1-1 1,16-41-1,-19 58-9,18-40-39,40-67 1,6-1-3182,-30 34-5008,-20 31-1291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17.2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 7091,'0'0'9012,"0"159"-5858,0-76-449,0 7-320,-5 1-624,-5-15-625,10-28-607,0-20-401,0-7-128,0-63-7300,5-13 2242,10-21-1601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17.2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 1 7187,'0'0'3733,"0"26"293,-19 358 5362,12-87-5117,7-235-3609,0-45-476,-1-6-90,1 1 1,1-1-1,2 14 0,-3-24-92,0 1 0,0 0 0,1-1 0,-1 1 0,0-1 0,1 1 1,0-1-1,-1 1 0,1-1 0,0 0 0,0 1 0,0-1 0,0 0 0,0 1 0,0-1 0,0 0 0,0 0 1,0 0-1,1 0 0,-1 0 0,0 0 0,1 0 0,-1-1 0,1 1 0,-1 0 0,1-1 0,2 1 0,-2 0-11,1-1 0,0 1 0,0-1 0,-1 0 0,1 0-1,0 0 1,-1 0 0,1-1 0,0 1 0,-1-1 0,1 0-1,0 1 1,-1-1 0,1-1 0,-1 1 0,1 0 0,-1 0 0,0-1-1,0 1 1,1-1 0,-1 0 0,2-3 0,0 0 13,0-1-1,-1 1 1,1-1 0,-2 0 0,1 0 0,-1 0 0,0-1-1,3-10 1,-2-2 27,0-1-1,0 0 1,-2 0-1,-1 0 1,-4-38-1,4 57-20,0 0 0,-1 0 1,1 0-1,0 0 0,-1 0 0,1 0 0,-1 0 0,0 0 0,1 1 1,-1-1-1,0 0 0,0 0 0,1 1 0,-1-1 0,0 0 0,0 1 1,0-1-1,0 0 0,0 1 0,0-1 0,0 1 0,0 0 0,0-1 1,0 1-1,0 0 0,0 0 0,0 0 0,0-1 0,0 1 0,0 0 1,0 0-1,-1 1 0,1-1 0,0 0 0,0 0 0,0 0 0,0 1 1,0-1-1,0 1 0,-1 0 0,-3 0-2,0 1 0,1-1 0,-1 1 0,1 1-1,-1-1 1,1 0 0,0 1 0,-6 4 0,-60 72-221,58-71-369,9-9-1333,5-8-1234,19-25-2909,17-18-1566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17.2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11445,'0'0'12446,"14"16"-10989,3 3-944,24 35 1,-38-49-429,0 1 0,-1 0 0,1-1 0,-1 1 0,-1 0 0,1 1 0,-1-1 0,0 0 0,-1 0 0,1 0 0,-1 1 0,-1-1 0,1 0 0,-2 8 0,0 8 155,0-5-125,0 1-1,-1-1 1,-1 0-1,0 1 1,-1-2-1,-1 1 1,-1-1-1,-1 0 1,0 0-1,-1-1 1,-19 26-1,23-38-106,4-3-131,23-9-725,29-25 659,-37 23 177,0 1-1,0 1 1,1 0 0,0 2-1,1-1 1,0 2-1,22-7 1,-36 12 5,-1 1-1,0 0 1,1 0 0,-1 0 0,1 0 0,-1 1-1,0-1 1,1 0 0,-1 0 0,1 1 0,-1-1 0,0 1-1,1 0 1,-1-1 0,0 1 0,0 0 0,0-1-1,1 1 1,-1 0 0,0 0 0,0 0 0,0 0-1,0 0 1,-1 0 0,1 1 0,0-1 0,0 0 0,-1 0-1,1 1 1,0-1 0,-1 0 0,1 1 0,-1-1-1,0 0 1,1 1 0,-1-1 0,0 3 0,2 8 161,-1 0 0,0 1 0,-1 17 0,0-19 20,1 10 48,-1-1-1,-1 1 1,-1-1-1,-1 1 1,-1-1-1,0 0 0,-1-1 1,-2 1-1,-11 25 1,-41 59 1096,57-100-1262,2-3-49,0-1-1,0 1 0,0-1 0,0 1 1,0-1-1,0 1 0,-1-1 0,1 1 1,0-1-1,0 1 0,-1-1 0,1 0 0,0 1 1,-1-1-1,1 1 0,0-1 0,-1 0 1,1 1-1,0-1 0,-1 0 0,1 0 1,-1 1-1,1-1 0,-1 0 0,0 1 0,0-1 18,1-4-2043,0-44-4851,0 3-1067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17.2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0 7059,'0'0'11365,"0"125"-9316,0-70-640,0 1-160,0-1-417,0-7 192,0 1-207,0-7-289,-5-8-320,5-20-208,0-7 0,0-14-6451,0-21 192,10-20-1856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4:17.2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2385,'0'0'10165,"11"132"-5955,-11-63-1585,0 1 656,0-8-607,0-14-994,0-20-831,0-7-785,0-35-12854,0 7 5090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03.2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74 0 9668,'0'0'17331,"-6"33"-16149,-39 206 968,40-208-1827,-2 9 223,2 0 0,0 62 0,5-99-570,0-8-741,1 1 206,-1-1-1,1 1 0,1-1 1,-1 1-1,0 0 1,1-1-1,0 1 1,0 0-1,0 0 1,1 0-1,-1 0 0,4-3 1,3-6-1737,13-25-5951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03.4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11045,'0'0'11797,"0"168"-9155,0-107-577,0 7-769,0 1-511,0 0-561,0-24-176,0-14-48,0-8-96,0-54-5443,0-7 2178,0-15-3314,0-1-4947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03.6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84 4978,'0'0'17736,"191"-53"-16775,-134 38-801,-1 7-160,-11 8-464,-11-8-2178,-17 8-3344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03.9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81 1 304,'0'0'24881,"-1"25"-23032,-5 84-313,6-99-1407,1 0 0,-1 0-1,2 0 1,0-1-1,0 1 1,1-1 0,0 1-1,0-1 1,1 0 0,7 12-1,0-5-60,0 0 0,1-1-1,18 18 1,-27-30-59,50 49 27,-34-34-109,0 0 1,-1 1-1,30 43 1,-47-60 64,1 1-1,-1-1 1,1 1-1,-1 0 1,0-1-1,0 1 1,-1 0-1,1 0 1,0 0-1,-1 3 1,0-5 13,0 0 0,0 0 1,0 0-1,0 1 0,-1-1 1,1 0-1,0 0 0,-1 0 1,1 0-1,-1 1 0,1-1 1,-1 0-1,0 0 0,1 0 1,-1 0-1,0 0 0,0-1 1,0 1-1,0 0 0,0 0 1,0 0-1,0-1 0,0 1 1,0 0-1,0-1 0,-2 1 1,-17 6 31,-1-1 0,1-2 0,-1 0 0,0-1 0,0-1 0,-33-1 0,-17 3-315,62-3 89,3 0-139,1 0 0,-1-1 0,1 1 0,0-1 0,-1 0 1,1-1-1,-1 1 0,-9-3 0,15 1-88,-1 1-1,1 0 1,-1-1 0,1 1 0,-1-1-1,1 1 1,0-1 0,0 1 0,0-1-1,0 1 1,0-1 0,0 1 0,0-1-1,1 1 1,0-3 0,-1-2-1317,5-29-5652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02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83 9588,'0'0'12790,"190"-7"-9348,-108-13-1649,10-1-1121,-15 7-528,-5 7-144,-15 0-368,-21 0-2097,-11 7-2594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04.3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 1 3906,'0'0'19150,"-1"27"-16669,0 5-1737,-8 142 2346,-2-96-1829,6-47-1093,-2 52 1,7-82-748,23-35-17918,-1-8 9165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04.8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 8580,'0'0'11042,"29"-1"-9444,11-1-1128,106-2 843,-141 3-1251,1 1 1,-1 1-1,1-1 1,0 1 0,-1 0-1,0 0 1,1 0 0,-1 1-1,0 0 1,0 0 0,0 0-1,0 1 1,0 0 0,0 0-1,-1 0 1,1 0 0,-1 1-1,0 0 1,0 0 0,0 0-1,-1 0 1,1 0 0,-1 1-1,0 0 1,0 0 0,-1-1-1,1 2 1,-1-1 0,0 0-1,-1 0 1,1 1 0,-1-1-1,0 0 1,0 11 0,0-6 14,-1 1 0,-1-1 0,0 1 0,0-1 0,-1 0 0,-1 1 0,1-1 1,-2 0-1,1 0 0,-10 16 0,-20 29-11,21-37-62,1 0 0,1 1 0,0 1-1,-13 37 1,23-56-19,0-1-1,-1 1 0,1 0 0,0-1 1,0 1-1,-1 0 0,1 0 0,0-1 0,0 1 1,0 0-1,0 0 0,0-1 0,0 1 1,0 0-1,0 0 0,0-1 0,0 1 1,1 0-1,-1 0 0,0-1 0,0 1 1,1 0-1,-1-1 0,0 1 0,1 0 1,-1-1-1,1 1 0,-1 0 0,1-1 1,-1 1-1,1-1 0,-1 1 0,1-1 1,1 1-1,0-1-11,-1 1 0,1-1-1,0 0 1,0 0 0,0 0 0,0-1 0,0 1 0,0 0-1,0-1 1,0 1 0,0-1 0,2-1 0,11-5-46,0 0 0,-1-2 0,17-11 0,-21 12 20,0 1-1,1 0 1,-1 1-1,2 0 0,-1 1 1,1 0-1,0 1 1,14-4-1,-8 7 74,-1 0-1,1 1 1,-1 1 0,0 1-1,1 1 1,-1 0-1,33 11 1,-30-8 234,0-1 0,1-1 0,0-1 0,23 1 1,-31-3-165,-9-1-72,0 0 1,0 0 0,0 0 0,0-1 0,0 1 0,0-1 0,5-1 0,-8 1-15,0 0 1,1 1 0,-1-1 0,0 0 0,0 0-1,1 0 1,-1-1 0,0 1 0,0 0-1,0 0 1,0-1 0,-1 1 0,1 0 0,0-1-1,0 1 1,-1-1 0,1 1 0,-1-1-1,0 1 1,1-3 0,2-8 32,-1 0 1,0 1-1,-1-1 0,0 0 1,-1 0-1,0 0 0,-2-11 1,2 19-2,-1 1 1,0-1 0,1 1-1,-1-1 1,0 1 0,-1-1-1,1 1 1,-1 0 0,1 0-1,-1 0 1,0 0 0,0 0-1,0 0 1,-1 0 0,1 1-1,-1-1 1,1 1 0,-1 0-1,0 0 1,0 0 0,0 0-1,0 0 1,0 0 0,0 1-1,-1 0 1,-5-2 0,-1 1 307,0 0 0,0 1 0,-1 0 0,-15 2 0,21-1-259,1 0 0,-1 1 0,0 0 0,1 0 0,-1 0 0,1 1 0,-1-1 0,1 1 0,0 0 0,0 0 0,0 1 0,-6 3 0,-11 16-19,1 1-1,1 1 1,2 0-1,-28 51 1,43-72-116,0 0 1,0 1-1,1-1 1,-1 1-1,1-1 1,0 1-1,0-1 0,1 1 1,-1 4-1,0 9-4379,1-11 1695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05.2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 0 9588,'0'0'6916,"-34"153"-3251,29-85-879,-1 1 31,6-16-1425,0-7-591,0-8-529,0-7-224,0-16-48,0 0-80,11-30-15271,12-31 3313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05.5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12534,'0'0'6974,"26"5"-4424,81 20-693,-102-24-1706,1 0 0,-1 1 0,0 0 0,0 1 1,0-1-1,0 1 0,0 0 0,0 0 0,-1 0 0,0 1 0,1-1 1,-1 1-1,-1 0 0,1 1 0,-1-1 0,1 0 0,-1 1 0,0 0 0,-1 0 1,4 8-1,-2 0 36,-1-1 1,-1 1 0,0 0-1,0-1 1,-1 1 0,-2 16-1,1-17-129,-1 1 0,-1 0-1,0-1 1,-1 0-1,0 1 1,-1-1-1,-1 0 1,-7 15 0,-10 13-14,-27 38 1,-15 27-47,84-136-477,47-53-1,-25 33-1029,51-70-7959,-57 66 1344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06.0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9957,'0'0'12584,"20"5"-10917,64 19-69,-79-22-1465,0 0 0,-1 0 0,1 0 0,0 1 0,-1-1 0,1 1 0,-1 0 0,0 0 0,0 1 0,0-1 0,0 1 0,-1 0 0,1 0-1,-1 0 1,0 1 0,0-1 0,-1 1 0,1 0 0,3 9 0,-3-1 75,-1 0-1,0 0 1,0 0 0,-2 0 0,0 25-1,-1-12 117,0-6-224,-1 0 1,-1-1-1,-1 0 0,-1 1 1,0-2-1,-1 1 0,-2 0 1,1-1-1,-19 29 0,24-43-101,-1 1 0,1-1 0,0 1 0,0 0 0,1 0 0,-1-1 0,1 1 0,0 1 0,0-1 1,0 9-1,1-13-82,0-1 78,0 1 0,0-1 0,0 0 0,0 0 0,0 0-1,0 0 1,0 1 0,-1-1 0,1 0 0,0 0 0,0 0 0,0 1 0,0-1 0,0 0 0,0 0 0,0 0 0,0 1 0,0-1 0,0 0 0,0 0 0,0 0 0,0 1-1,0-1 1,0 0 0,1 0 0,-1 0 0,0 0 0,0 1 0,0-1 0,0 0 0,0 0 0,0 0 0,0 0 0,1 1 0,-1-1 0,0 0 0,0 0 0,0 0-1,0 0 1,0 0 0,1 0 0,-1 1 0,0-1 0,0 0 0,0 0 0,1 0 0,-1 0 0,0 0 0,0 0 0,0 0 0,1 0 0,-1 0 0,0 0 0,0 0 0,0 0-1,1 0 1,-1 0 0,30-1-18,-16-1 27,0 1-1,-1 1 0,1 1 1,0 0-1,16 3 1,-28-2-8,1-1 1,-1 0-1,0 1 0,0-1 1,0 1-1,0 0 1,0 0-1,0 0 1,0 0-1,-1 0 1,1 0-1,-1 0 0,1 1 1,-1-1-1,0 0 1,0 1-1,0-1 1,0 1-1,0-1 1,-1 1-1,1 0 1,-1-1-1,1 4 0,0 10 31,0 1-1,-2 25 1,1-22 83,-1-8-25,-1-1 0,0 1 0,0-1 0,-1 1 0,-1-1 0,0 0 0,0 0 0,-1-1 0,0 1 0,-1-1 0,0 0 0,-1-1 1,0 1-1,-1-1 0,1-1 0,-17 14 0,22-20-173,0-1 0,-1 1 0,1-1 0,0 0 1,-1 0-1,1 0 0,0 0 0,-1-1 0,1 1 1,-1-1-1,1 1 0,-1-1 0,0 0 0,1 0 1,-1 0-1,1 0 0,-1 0 0,-2-1 0,2 0-484,1 0 0,-1 1-1,0-1 1,1 0-1,-1 0 1,1 0 0,-1-1-1,1 1 1,0-1 0,0 1-1,-1-1 1,1 0 0,0 0-1,0 0 1,-3-4-1,-11-23-8249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06.7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7059,'0'0'12582,"0"190"-10021,0-114-368,0-7-336,0-8-736,6-23-593,0-15-304,-1-8-176,1-30-3666,-6-16-480,6-22-3745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06.9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8260,'0'0'16399,"28"18"-14339,-28-18-2060,117 78 1147,-112-74-1080,0 0-1,0 0 1,0 0 0,-1 1-1,0 0 1,0-1 0,0 1-1,0 1 1,-1-1 0,0 0-1,0 1 1,0 0 0,3 9-1,-1 0 84,-3-10-109,0-1-1,0 0 0,-1 1 0,1 0 0,-1-1 1,0 1-1,-1 0 0,1 0 0,-1-1 1,0 1-1,0 0 0,0 0 0,-1 0 1,-1 7-1,0-8-16,0 0 0,0 0 0,0-1 0,-1 1 0,1-1 0,-1 1 0,0-1 0,0 0 0,0 0 0,0 0 0,-1 0 0,1-1-1,-1 1 1,0-1 0,-5 3 0,1 0-221,12-5-750,21-10-470,16-16-1095,-1-2-1,-2-1 1,53-52-1,-1-1-4951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07.3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181 62 144,'0'0'20860,"-24"-11"-18853,-77-34-404,98 44-1508,0 0 0,1 0 0,-1 1-1,0-1 1,0 1 0,0-1 0,0 1 0,1 0 0,-6 0 0,7 0-69,0 0 0,0 1 0,0-1 0,0 0 0,0 1 0,0-1 1,1 0-1,-1 1 0,0-1 0,0 1 0,0 0 0,0-1 0,0 1 0,1 0 0,-1-1 1,0 1-1,0 1 0,0 0 5,0 1 1,0-1-1,0 1 1,0-1-1,1 0 1,-1 1-1,1-1 1,-1 1 0,1 0-1,0-1 1,0 4-1,0-3 31,1 2-49,-1 0-1,1 0 1,0 0-1,0-1 0,0 1 1,0 0-1,1 0 0,0-1 1,0 1-1,0-1 1,5 6-1,36 42 168,-22-29-36,6 9 80,-1 0 1,28 49 0,-45-66-182,-1 0 0,-1 1 0,-1 0 0,0 0 0,-1 1 0,0-1 0,-2 1 0,3 20 0,-5-18-13,2-2 13,-2 1 1,0-1 0,-1 0-1,-1 1 1,-4 21-1,4-38-27,1 0 0,-1 1 0,1-1 0,-1 0 0,1 0 0,-1 0 0,0 0 0,0 0 0,1 0 0,-1 0-1,0 0 1,0 0 0,0 0 0,0 0 0,0-1 0,0 1 0,-1 0 0,1-1 0,0 1 0,0 0 0,0-1 0,-1 0 0,1 1-1,0-1 1,-1 0 0,1 0 0,0 0 0,-1 1 0,1-1 0,0-1 0,0 1 0,-1 0 0,1 0 0,0 0 0,-1-1 0,1 1 0,0 0-1,0-1 1,-2 0 0,0 0 45,0 0-1,1 0 1,-1 0 0,0-1-1,0 1 1,1-1-1,-1 1 1,1-1-1,-1 0 1,1 0 0,0 0-1,0 0 1,0 0-1,0-1 1,-3-3-1,3-3 36,0 1-1,1-1 1,0 0-1,1 0 1,-1 0-1,2 1 1,1-14-1,-1-9-21,0 16-55,1 1 0,0 0 0,1-1-1,0 1 1,1 0 0,1 1 0,0-1 0,1 1-1,0 0 1,1 0 0,11-15 0,42-52-1154,6 6-4378,-30 34-740,-6 2-5283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07.7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136 0 10053,'0'0'12741,"-28"191"-10035,-1-92-625,7 0-673,-1 0-751,6-23-449,6-30-208,5-23-32,18-61-4787,16-23 465,0-16-3345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08.0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173 1 11365,'0'0'3375,"-7"28"-205,-101 450 6743,102-436-9598,3 0-1,1 0 0,5 47 0,-3-85-310,1-1 1,-1 1-1,1 0 0,0-1 1,0 1-1,0-1 0,1 1 0,-1-1 1,4 6-1,-4-8-10,-1 0-1,1-1 1,0 1-1,-1 0 1,1 0-1,0-1 1,0 1 0,0 0-1,-1-1 1,1 1-1,0-1 1,0 1-1,0-1 1,0 1-1,0-1 1,0 0 0,0 1-1,0-1 1,0 0-1,0 0 1,0 0-1,0 0 1,0 0 0,0 0-1,0 0 1,0 0-1,0 0 1,0-1-1,0 1 1,0 0-1,0-1 1,0 1 0,0 0-1,0-1 1,0 1-1,0-1 1,0 0-1,1 0 1,1-3-55,-1 1-1,1-1 1,-1 0 0,0 0 0,0 0 0,0 0-1,0 0 1,-1 0 0,0 0 0,0-1 0,0 1-1,0-5 1,3-8-141,-1 6 92,-2 0 0,1 0-1,-1 0 1,-1-17 0,0 17 96,0 10 33,-1 0 1,1 0-1,0 0 1,-1-1-1,1 1 1,-1 0-1,1 0 1,-1 0-1,1 0 1,-1 0-1,0 0 1,0 0-1,1 0 1,-1 0-1,0 0 1,0 0-1,0 0 1,0 1-1,0-1 1,0 0-1,0 1 1,-1-1-1,1 1 1,0-1-1,0 1 1,0-1-1,0 1 1,-1 0-1,1 0 1,0-1-1,0 1 1,-3 0-1,-53 0 944,38 1-814,-7-2-306,29-13-16120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02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11381,'0'0'13574,"0"159"-10868,0-90-1154,0 1-831,0-8-337,5-14-384,10-6-48,0-7-1569,6-8-2465,5-13-3361,-1-14-3522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08.5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1 12005,'0'0'14935,"18"9"-14489,-14-8-404,16 7 180,0 0 0,-1 2 0,27 17 0,-41-23-193,0-1 0,0 1 1,0 1-1,-1-1 0,0 1 0,0-1 1,0 1-1,0 0 0,-1 1 0,0-1 1,0 0-1,0 1 0,-1 0 0,0 0 1,0 0-1,0 0 0,1 7 1,-2-2 42,0-1 0,0 1 0,-1 0 1,-1 0-1,0-1 0,0 1 1,-1-1-1,0 1 0,-1-1 1,0 0-1,-1 0 0,0 0 1,0 0-1,-1 0 0,-1-1 1,1 0-1,-1 0 0,-12 13 1,-80 78 406,54-57-297,45-43-184,-1 0 0,0 0-1,0 0 1,0 0 0,1 0-1,-1 0 1,0 0 0,0 0-1,0 0 1,0 1 0,1-1-1,-1 0 1,0 0 0,0 0 0,0 0-1,0 0 1,1 0 0,-1 0-1,0 1 1,0-1 0,0 0-1,0 0 1,0 0 0,0 0-1,0 0 1,1 1 0,-1-1-1,0 0 1,0 0 0,0 0 0,0 1-1,0-1 1,0 0 0,0 0-1,0 0 1,0 0 0,0 1-1,0-1 1,0 0 0,0 0-1,0 0 1,0 1 0,0-1-1,0 0 1,0 0 0,0 0 0,-1 0-1,1 1 1,0-1 0,0 0-1,0 0 1,0 0 0,0 0-1,0 0 1,0 1 0,-1-1-1,1 0 1,0 0 0,0 0 0,0 0-1,0 0 1,-1 0 0,1 0-1,0 0 1,0 1 0,0-1-1,-1 0 1,17-3-116,61-22 83,-56 17 39,0 0 0,0 2 0,0 0 0,1 2 0,0 0-1,22-1 1,-43 5-9,1 0 0,-1 0-1,1 0 1,-1 0-1,1 0 1,-1 0 0,1 1-1,-1-1 1,1 0-1,-1 1 1,1-1-1,-1 1 1,1-1 0,-1 1-1,0 0 1,1 0-1,-1-1 1,0 1 0,0 0-1,3 2 1,-3 0 7,0 1 0,1-1 0,-1 0 0,0 1 0,0-1-1,-1 1 1,1-1 0,-1 8 0,1 3 94,-1 1 0,-1 0 0,0-1 0,-1 1-1,-1-1 1,0 1 0,-1-1 0,-1 0 0,0-1 0,0 1-1,-16 24 1,-2 0 277,-3-1-1,-47 53 1,60-73-373,13-17-2,0 0-1,0 0 1,0 1-1,-1-1 1,1 0 0,0 0-1,0 0 1,0 0 0,0 0-1,0 1 1,0-1-1,-1 0 1,1 0 0,0 0-1,0 0 1,0 0-1,0 0 1,-1 0 0,1 1-1,0-1 1,0 0 0,0 0-1,0 0 1,-1 0-1,1 0 1,0 0 0,0 0-1,0 0 1,-1 0 0,1 0-1,0 0 1,0 0-1,0 0 1,-1 0 0,1 0-1,0 0 1,0-1-1,0 1 1,0 0 0,-1 0-1,1 0 1,0 0 0,0 0-1,0 0 1,0 0-1,-1-1 1,1 1 0,0 0-1,0 0 1,0 0-1,0 0 1,0 0 0,0-1-1,0 1 1,0 0 0,-1 0-1,1 0 1,0-1-1,0 1 1,0 0 0,0 0-1,0-1 1,-3-12-805,3 11 558,-5-36-2664,4-13-3389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18.5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8148,'0'0'16135,"11"106"-15142,0-83-577,-5-7-272,-6-1-144,11-8-112,-5 9-1041,-1-9-1696,1 8-2978,5-15-5362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18.6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9380,'0'0'10469,"0"175"-10469,0-129-1072,0-1-5075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19.3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261 94 7988,'0'0'17549,"-13"-15"-15692,-43-46-462,55 59-1345,0 1 0,-1-1 0,1 1-1,-1 0 1,1-1 0,-1 1 0,0 0 0,0 0-1,1 0 1,-1 0 0,0 1 0,0-1 0,0 0-1,0 1 1,0-1 0,0 1 0,0 0 0,0 0-1,0 0 1,0 0 0,0 0 0,1 0 0,-1 0-1,0 0 1,0 1 0,0-1 0,-4 2 0,2 1-31,1-1 1,-1 0 0,1 1 0,-1 0 0,1 0 0,0 0-1,0 0 1,-3 4 0,5-5 8,-12 14 14,1 0-1,1 0 1,0 1-1,2 0 1,0 1 0,1 0-1,0 0 1,2 1-1,-9 36 1,15-54-45,-1 0 0,1 0 0,0 0 0,0 0 0,0 0 0,-1 0 0,1 0 0,0 0 0,0 1 0,0-1 0,1 0 0,-1 0 0,0 0 0,0 0 0,1 0 0,-1 0 0,0 0 0,1 0 0,-1 0 0,1 0 0,-1 0 0,1 0 0,0 0 0,-1-1 0,1 1 0,0 0 0,0 0 0,-1-1 0,1 1 0,1 0 0,1 0-4,1 0-1,-1 0 0,0-1 1,0 0-1,1 0 0,-1 0 0,0 0 1,5 0-1,10-1 23,-7 0-13,0 0 0,0 0 0,-1-1 0,1 0 0,0-1 0,-1 0 0,0-1 0,0 0 0,19-11 0,0-4-197,47-38 0,-75 56 183,2-2-18,0 1 0,-1-1 0,1 1 0,0 0 0,1 0 0,-1 0 0,0 1 0,0-1 0,1 1 1,-1-1-1,8 0 0,-10 27 16,-1 343 2069,6-339-2014,-1-11-669,-5-16-349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19.6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1 4706,'0'0'19484,"-2"30"-17998,-5 101-102,6-125-1308,-1 21 524,1-1 0,5 41 0,-4-62-545,1 0 1,0 0 0,0 0-1,1-1 1,-1 1-1,1 0 1,0-1-1,1 1 1,-1-1-1,1 1 1,0-1-1,0 0 1,0 0-1,0-1 1,1 1-1,0-1 1,-1 1 0,1-1-1,0 0 1,1-1-1,-1 1 1,0-1-1,1 1 1,5 1-1,5 0-47,0 1 0,1-2 0,-1 0 0,1-1 0,-1-1-1,23 0 1,66-3-2889,-101 2 2456,0-1-1,0 0 1,0 1-1,0-1 1,-1-1 0,1 1-1,0 0 1,-1-1-1,1 1 1,0-1 0,-1 0-1,0 0 1,1 0-1,-1 0 1,0 0 0,2-4-1,-4 6 412,13-16-6744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19.8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249 0 11781,'0'0'10266,"-12"36"-8555,-4 10-929,-63 174 2750,39-132-2124,23-54-958,3-1 0,-18 57 0,28-82-479,3-7-358,-5-2-2783,-6-8-1232,-4-11-3217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24.7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0 3826,'0'0'19870,"-3"13"-17720,-4 25-583,2 0-1,0 49 1,6 95 9,1-70-1465,-2-19 226,0-116-4060,0 0-3517,0 2-1001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25.8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1 3762,'0'0'18576,"-5"0"-17010,-12 0-6,38-1 248,42 3 323,-47 1-1695,0 1-1,25 10 1,9 2 66,-44-15-488,-1 0 1,1 1-1,-1 0 1,1 0-1,-1 0 1,0 1-1,0-1 1,0 1 0,0 1-1,-1-1 1,1 1-1,-1-1 1,0 1-1,0 0 1,0 1-1,0-1 1,-1 1-1,0 0 1,0 0 0,0 0-1,-1 0 1,1 0-1,-1 0 1,-1 1-1,1-1 1,-1 1-1,1-1 1,-2 1-1,1 0 1,-1 7-1,1-7 33,-1 0 0,0 1 0,0-1 0,0 1 0,-1-1 0,0 0 0,-1 1 0,1-1-1,-1 0 1,0 0 0,-1 0 0,0 0 0,0 0 0,0-1 0,0 1 0,-1-1-1,0 0 1,0 0 0,0 0 0,-8 6 0,-22 19-17,-2-1 0,0-3 0,-71 40 0,97-58-30,10-8 0,-1 0 0,1 0 0,0 0 0,0 1 0,0-1 0,0 0 0,0 0 0,0 0 0,0 1 0,0-1 0,-1 0 0,1 0 0,0 0 0,0 1 0,0-1 0,0 0 0,0 0 0,0 0 0,0 1 0,0-1 0,0 0 0,0 0 0,0 0 0,0 1 0,0-1 0,1 0 0,-1 0 0,0 0 0,0 1 0,0-1 0,0 0 0,0 0 0,0 0 0,0 0 0,0 1 0,1-1 0,-1 0 0,0 0 0,0 0 0,0 0 0,0 0 0,1 0 0,-1 1 0,0-1 0,0 0 0,0 0 0,1 0 0,-1 0 0,0 0 0,0 0 0,0 0 0,1 0 0,-1 0 0,0 0 0,0 0 0,0 0 0,1 0 0,-1 0 0,0 0 0,0 0 0,0 0 0,1 0 0,-1 0 0,0 0 0,0-1 0,69 2 0,-21 1 0,-1-2 0,0-3 0,78-13 0,-104 11 0,-1 2 0,1 0 0,37 0 0,-54 2 0,-3 0-126,-1-1 0,1 1 0,-1 0 0,0 0 0,0-1 0,1 1 0,-1 0 0,0 0 0,0-1 0,0 1 0,0 0 1,-1 0-1,1 0 0,0-1 0,0 1 0,-1 0 0,1 0 0,-1 0 0,1-1 0,-1 1 0,0 0 0,1 0 0,-1 0 0,0 0 0,0 0 0,1 0 0,-1 0 0,0 1 0,0-1 0,0 0 0,0 0 0,-2 0 0,-21-14-6605,0-1-5111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26.8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148 1 6195,'0'0'15759,"-6"0"-13731,-17 0-254,22 0-1731,1 0 0,-1-1 1,1 1-1,0 0 0,-1 0 0,1 0 1,-1 0-1,1 0 0,0 0 1,-1 1-1,1-1 0,0 0 0,-1 0 1,1 0-1,-1 0 0,1 0 1,0 0-1,-1 1 0,1-1 0,0 0 1,-1 0-1,1 1 0,0-1 1,0 0-1,-1 0 0,1 1 0,0-1 1,0 0-1,-1 1 0,1-1 0,0 0 1,0 1-1,0-1 0,-1 0 1,1 1-1,-14 40 1360,2 0-1,-11 69 1,18-81-1001,-3 26-125,3 1 0,4 106 0,2-77-342,-1-86-123,0-1 0,0 0 0,0 1 0,-1-1 0,1 1 0,-1-1-1,1 1 1,-1-1 0,0 1 0,1-1 0,-1 1 0,0 0 0,0-1 0,0 1 0,0 0 0,0 0 0,-2-2 0,-1-2-1174,-18-23-8269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5:42.1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1 9716,'0'0'16864,"14"15"-15122,81 98 257,-60-75-1276,-22-25-433,-1-1 1,15 22-1,-24-29-231,0-1 1,0 1-1,-1 0 1,1 0-1,-1 1 1,-1-1-1,1 0 0,-1 1 1,1-1-1,-2 1 1,2 10-1,-3-5-51,0 1 0,0-1-1,-1 0 1,0 0 0,-1 0 0,0 0-1,-1-1 1,0 1 0,-1-1-1,0 0 1,0 0 0,-1 0-1,0-1 1,-1 0 0,0 0 0,-1-1-1,-15 14 1,-15 14-8,-80 57 0,143-94 0,10-10 0,40-19 0,-55 20 0,0 1 0,1 1 0,0 1 0,0 1 0,1 1 0,0 0 0,29-1 0,-50 7 0,-1-1 0,1 0 0,-1 1 0,1-1 0,-1 1 0,0-1 0,1 0 0,-1 1 0,0-1 0,1 1 0,-1-1 0,0 1 0,1-1 0,-1 1 0,0 0 0,0-1 0,0 1 0,0-1 0,1 1 0,-1-1 0,0 1 0,0 0 0,0-1 0,0 1 0,0-1 0,-1 2 0,1 23 0,0-18 0,0 6 0,1 2 0,-1 0 0,0 1 0,-1-1 0,-1 0 0,0 0 0,-1 0 0,-1 0 0,0 0 0,-9 19 0,-21 29 0,-3-2 0,-50 65 0,81-121 94,5-10-295,0 2-340,-9-28-3512,-6-18-5813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03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 2049,'0'0'21092,"-15"21"-19139,-46 69-208,56-85-1587,1 0 0,0 1 1,1 0-1,-1 0 0,1 0 0,1 0 1,-1 1-1,1-1 0,0 1 0,0 0 1,1-1-1,0 1 0,0 0 0,1 0 1,0 8-1,0-14-162,0 0 1,0 0 0,0 0 0,0 0-1,0 0 1,0 0 0,0 0-1,1-1 1,-1 1 0,0 0 0,1 0-1,-1 0 1,0 0 0,1-1-1,-1 1 1,1 0 0,-1 0-1,1-1 1,0 1 0,-1 0 0,1-1-1,0 1 1,-1-1 0,1 1-1,0-1 1,0 1 0,1 0 0,0 0-37,1-1 0,-1 1 1,1-1-1,-1 0 1,1 0-1,-1 0 1,1 0-1,-1 0 1,1 0-1,3-1 0,2-1-154,0 0-1,0-1 1,0 0 0,0 0-1,11-7 1,73-62-1797,-92 71 1988,1 0-1,0 1 0,0-1 1,0 0-1,-1 1 0,1 0 1,0-1-1,0 1 0,0-1 0,0 1 1,0 0-1,0 0 0,0-1 1,0 1-1,0 0 0,0 0 1,0 0-1,0 0 0,-1 0 0,1 0 1,0 0-1,0 0 0,0 1 1,0-1-1,0 0 0,0 1 0,0-1 1,0 0-1,1 2 0,0 0 132,0 0 0,0 1 0,0-1 0,0 0 0,-1 1 0,1 0 0,1 4 0,4 7 435,-4-9-450,0-1 0,0 1 0,1-1 0,-1 0 0,1 0 0,0 0 0,0-1 0,1 0 0,-1 1 0,1-1 1,-1-1-1,1 1 0,0-1 0,0 0 0,6 2 0,-8-3-355,-1-1-1,1 0 1,0 1 0,0-1-1,-1 0 1,1-1 0,0 1 0,-1 0-1,1-1 1,0 0 0,-1 1-1,1-1 1,-1 0 0,1 0 0,-1 0-1,1-1 1,-1 1 0,0-1-1,0 1 1,0-1 0,1 0 0,-2 0-1,1 0 1,0 0 0,0 0-1,-1 0 1,1 0 0,-1-1 0,1 1-1,-1 0 1,2-6 0,15-37-6999,-6-3-4639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41.2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6867,'0'0'22987,"29"7"-22651,-12 1-192,-1-1-64,1 1-48,6-8-32,0 15-720,-1-7-1377,-5 7-3970,-6 8-4690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41.4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10517,'0'0'18104,"11"183"-16679,1-130-641,-1 0-432,6-7-272,0-8-80,-6-15-192,0-8-496,-5-15-833,5 0-2080,-5-7-1762,0-39-2849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41.5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10261,'0'0'15815,"158"8"-15287,-124-8-448,0 0-80,-6 0-1761,0 0-2064,-16 0-3603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41.7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0 107 2545,'0'0'25596,"34"0"-25068,6-8-352,11-7-176,-1-8-512,1 0-2689,0 8-3539,-12-8-4945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41.9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4626,'0'0'23675,"153"0"-23195,-102 0-352,5 0-128,-5 0-496,-6 0-1649,-11 0-2865,-17 0-4114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42.4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9957,'0'0'16773,"5"19"-15994,-2-7-629,2 9 75,0-1 0,1-1-1,1 1 1,1-1 0,11 18 0,-9-19-132,18 30 75,22 51-1,-43-82-154,-1 0 0,-1 0 0,0 0 0,-1 0-1,-1 1 1,-1 0 0,1 21 0,-3-36 51,0-6-81,1 0 1,0 0-1,-1 1 0,1-1 1,0 0-1,1 1 0,-1-1 1,0 1-1,4-5 0,-1 0-19,0 0 38,0 0-1,0 0 0,0 0 1,1 1-1,0 0 1,1 0-1,-1 0 0,1 1 1,0 0-1,1 0 1,-1 0-1,1 1 1,0 0-1,0 0 0,12-4 1,-7 4 4,0 1 0,1 0 1,0 0-1,-1 2 0,1-1 0,0 2 1,0-1-1,0 2 0,13 1 1,-23-1 0,0-1 0,-1 1 0,1 0 0,0-1 0,0 1 0,0 1 0,-1-1 0,1 0 1,0 1-1,-1-1 0,0 1 0,1 0 0,-1 0 0,0 0 0,0 0 0,4 4 1,-3-2 25,0 1 0,0 0 0,-1 0 0,0 0 0,0 0 0,0 0 0,0 1 0,1 7 0,0 7 148,-1 1 1,-1 0-1,-3 35 1,1-44-66,-1-1 0,-1 1 1,0-1-1,0 0 0,-1 0 0,0-1 0,-1 1 1,0-1-1,-1 0 0,0 0 0,-1-1 0,0 1 1,0-1-1,-1-1 0,0 0 0,-1 0 0,-10 8 1,13-13-113,0-1 0,-1 0 0,1 0 1,-1-1-1,1 0 0,-1 0 0,1 0 0,-1-1 1,1 0-1,-1 0 0,-8-2 0,-12 1-9,-150 1 5,158-1 0,9-5 0,9 5-13,1 0 1,0 1-1,-1-1 1,1 1-1,0-1 1,-1 0-1,1 1 1,0-1-1,0 0 1,0 1-1,-1-1 0,1 0 1,0 0-1,0 1 1,0-1-1,0 0 1,0 1-1,0-1 1,1 0-1,-1 0 0,0 1 1,0-1-1,0 0 1,1 1-1,-1-1 1,0 0-1,1 1 1,-1-1-1,0 1 1,1-1-1,-1 0 0,2 0 1,-2 1-225,19-18-4160,3-10-6418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51.12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164 1 3666,'0'0'699,"0"33"1384,0 208 1148,13 208 1293,-10-389-4214,2 7-138,2 34-88,-7-100 68,-3-3-61,-22-25-433,1-1 0,1-1 0,1-1 0,-27-50 0,42 68 322,1-1 1,0 1-1,1-1 0,0 0 0,1 0 1,0 0-1,1 0 0,0-1 0,0-15 1,3 27 643,19 1-467,40-9 311,-7 0-391,0 2 0,64-1 0,-114 9-69,0 0 1,0 1-1,0-1 0,0 0 0,-1 0 0,1 1 0,0-1 0,0 1 0,-1 0 0,1 0 1,0-1-1,-1 1 0,1 0 0,-1 0 0,1 0 0,-1 1 0,1-1 0,-1 0 0,0 1 0,0-1 1,1 0-1,-1 1 0,0-1 0,0 1 0,-1 0 0,1-1 0,0 1 0,0 0 0,-1 0 1,1 1-1,2 8 254,-2 0 0,1-1 0,-1 1-1,-1 14 1,1 5 304,-1 60 351,-1-62 991,3 50-1,-25-81-215,6-3-1491,0-2 0,1 0 1,1-1-1,0 0 0,0-2 1,0 1-1,-18-20 0,11 11-70,-43-28 1,-7-5-282,63 44-4356,-1 7-2609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52.60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0 944,'0'0'1857,"0"160"-1857,0-122-720,0-15-1073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52.84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77 208,'0'0'5955,"11"-23"-5859,1 23 96,-1-7 64,-5 7 32,11-16-192,0 9-96,5-8-816,6 7-2065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53.01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1649,'0'0'3633,"175"92"-2704,-124-77 303,5-15-767,0 0-81,1 0-272,11 0-112,5-8-192,6 1-1393,6 7-656,-6-15 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03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0 11669,'0'0'3919,"-6"34"1017,1-6-3883,-4 20 888,2 1-1,-2 83 1,10 98 1893,-1-225-3822,0-1 0,0 1-1,1 0 1,-1-1 0,1 1 0,0 0-1,1-1 1,-1 1 0,1-1 0,0 0-1,0 1 1,0-1 0,0 0 0,1 0 0,-1-1-1,6 7 1,-7-10-60,-1 1 0,1-1 1,0 0-1,-1 1 0,1-1 0,0 0 1,0 0-1,-1 1 0,1-1 0,0 0 0,0 0 1,-1 0-1,1 0 0,0 0 0,0 0 0,-1 0 1,1 0-1,0 0 0,0 0 0,-1-1 0,1 1 1,0 0-1,-1 0 0,1-1 0,0 1 0,-1 0 1,1-1-1,0 1 0,-1-1 0,1 1 1,-1-1-1,1 1 0,-1-1 0,1 0 0,20-23-939,-17 18 827,12-13-161,1 0 0,0 1 1,2 1-1,0 1 0,0 0 0,2 2 0,27-16 1,-45 29 297,-1 0 0,1-1-1,0 1 1,-1 0 0,1 1 0,0-1 0,0 0 0,0 1 0,-1-1 0,1 1 0,0 0 0,0 0 0,0 0 0,0 1 0,4 0 0,-5 0 55,-1 0-1,1 0 1,-1 0-1,0 0 1,1 1 0,-1-1-1,0 0 1,0 1 0,0-1-1,0 1 1,0-1 0,0 1-1,0-1 1,-1 1-1,1 0 1,0-1 0,-1 1-1,0 0 1,1 0 0,-1-1-1,0 1 1,0 0 0,0 0-1,0-1 1,0 1-1,0 2 1,0 5 199,0 13 447,-1 1 1,-4 22 0,4-37-542,-1 1 0,0-1 0,-1 0 0,0 0 0,0 0 0,-1-1 0,0 1 0,-10 13 0,6-10-14,-1 0 0,0-1-1,0 0 1,-2 0 0,1-1-1,-16 11 1,20-17-144,1 0 1,-1 0-1,1 0 0,-1 0 1,0-1-1,0 0 0,0-1 1,-1 1-1,1-1 0,0 0 0,0-1 1,-1 1-1,1-1 0,0-1 1,-1 1-1,-9-3 0,16 3-60,-1 0 0,0-1 0,0 1 0,0 0-1,0-1 1,1 1 0,-1-1 0,0 0 0,0 1 0,1-1-1,-1 0 1,0 1 0,1-1 0,-1 0 0,1 0-1,-1 1 1,1-1 0,-1 0 0,1 0 0,0 0 0,-1 0-1,1 0 1,0 1 0,-1-2 0,0-32-2460,2 23 1360,1 0 0,0 0 1,1 0-1,4-10 0,20-30-4187,4-9-397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53.19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2625,'0'0'3746,"186"69"-2449,-130-54-961,1-15 560,5 0-816,6 0 176,-1-15-256,7 0-48,-1-8-1056,1 7-993,5 9-897,0 7 1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53.41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1 259 144,'0'0'1294,"32"-7"-550,110-25-125,-20 7 448,105-25 1735,-139 31-2334,1 4 1,118-6 0,-139 16-1559,0-4 0,-1-2 0,99-31 0,-88 19-561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53.55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61 464,'0'0'4114,"192"0"-3298,-130-8-607,6 8-81,0 0 32,5 0-48,6 0-96,-6-7-16,12-1-16,5-7-897,1-8-2128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53.71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77 1553,'0'0'656,"198"7"-368,-136-7-288,6-7 80,-6-1 0,6 8-48,-12-7-32,12-9-16,0 1-256,5-15-560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53.85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2001,'0'0'1008,"209"15"-960,-136-7-48,12 7 0,5 0 0,6 1-32,0-9-144,0-7-2673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52.44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57 8 624,'0'0'7009,"-4"-1"-5982,-20-6-149,24 19-2282,1 60-181,1-26 1232,-3 1 0,-8 64 1,-7 37-2887,10-96 1083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54.64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69 1072,'0'0'6740,"11"0"-6564,6 0-128,11 0-48,6-7-16,6-1-641,10-7-1071,7-8-850,5 8-479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54.80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31 848,'0'0'2001,"180"45"-1649,-112-37-47,5-8 415,1 0-624,-1 0 80,6-23-176,-5-7-736,-7-1-3026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54.99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1 130 2097,'0'0'928,"163"23"-880,-112-23-48,5 0 0,-5 0 48,11 0-48,0-23-32,12 0-80,5-7 0,0-1-144,5 1-336,1 14-1345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55.1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0 944,'0'0'3458,"170"46"-3170,-131-38-256,6-1 48,12-7-80,-6 0 0,11 0-128,0 0-288,0 0-416,6-7 63,-1 7-800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03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12086,'0'0'12533,"144"21"-12053,-108-21-480,0-7-1296,-11 0-3170,-9 7-4834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55.44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92 304,'25'-4'403,"266"-51"-310,-184 43 261,0 5 0,131 7 0,-97 1 190,332-16-680,-347 15-573,-59 0-852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55.55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8 256,'0'0'849,"187"-8"-1058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55.67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1 416,'0'0'0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55.85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84 1105,'0'0'939,"27"0"-307,90 0-435,-60-2 331,82-12 0,-93 7-29,63 0 1,-54 7-675,-14 1-419,1-1 0,0-2 0,56-11 0,71-18-329,-107 22 622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55.97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2001,'0'0'0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56.29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29 0 3986,'0'0'0,"-17"160"-2865,12-129 2865,5-8 0,-6-1 176,6 1-176,0 0-353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56.47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34 0 6739,'0'0'1457,"-34"153"-1617,34-146-289,0 1-783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6:56.61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7 23 11781,'0'0'1825,"0"8"-3714,-6-39-3105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16.9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68 1 5491,'0'0'10740,"-34"137"-7650,23-46-385,-1-7-736,1 0-368,11-16-337,0-14-896,0-9-336,0-14-32,0-16-816,0-30-8228,0-39-560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17.2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170 1 11445,'-6'37'4301,"0"1"-3130,-26 220 4258,31-240-5011,-1 28 1033,3 63-1,0-97-1326,1-1 1,0 1 0,0 0-1,1-1 1,0 0 0,1 1 0,1-1-1,-1-1 1,2 1 0,9 14-1,-13-21-137,1-1 0,0 1 1,0-1-1,0 1 0,0-1 0,0 0 0,1 0 0,0 0 0,-1-1 0,1 1 0,0-1 0,0 0 0,0 0 0,1 0 0,-1-1 0,0 1 0,1-1 0,-1 0 1,9 0-1,-11-1-37,0 0 0,0-1 0,-1 1 0,1-1 1,0 0-1,0 0 0,-1 1 0,1-1 0,-1 0 0,1 0 1,-1-1-1,1 1 0,-1 0 0,0 0 0,1-1 1,-1 1-1,0-1 0,0 1 0,0-1 0,0 1 0,0-1 1,-1 0-1,1 1 0,0-1 0,-1 0 0,1 1 1,-1-1-1,0 0 0,1 0 0,-1-2 0,2-8-124,-1-1 0,1-24-1,-2 35 151,0-1 9,0-1 0,0 1 1,0 0-1,-1-1 0,1 1 0,-1 0 1,0-1-1,0 1 0,0 0 0,0 0 1,-1 0-1,1 0 0,-1 0 0,0 0 1,0 0-1,0 1 0,0-1 0,0 1 1,0-1-1,-5-2 0,3 2 37,-1 0 0,1 1-1,-1 0 1,0 0 0,0 0 0,0 1 0,0 0-1,0 0 1,0 0 0,0 0 0,-1 1 0,-6 0-1,8 0 46,0 0-1,0 1 1,0 0-1,0-1 1,0 1 0,0 1-1,0-1 1,0 1-1,0-1 1,1 1-1,-1 0 1,1 1-1,-5 2 1,-2 4 58,0 0 0,-14 17 0,9-9-10,-4 5-19,15-17-97,0 1 0,-1-1 0,1 0 0,-1 0 0,0 0 0,-1-1 0,-11 8 0,17-12-76,0 0-1,0 0 0,-1 0 1,1 1-1,0-1 0,0 0 1,0 0-1,0 0 0,-1 0 1,1 0-1,0 0 0,0 0 1,0 0-1,0 0 0,-1 0 1,1 0-1,0 0 0,0 0 1,0 0-1,0 0 0,-1 0 0,1 0 1,0 0-1,0 0 0,0 0 1,0 0-1,-1 0 0,1 0 1,0 0-1,0 0 0,0-1 1,0 1-1,0 0 0,-1 0 1,1 0-1,0 0 0,0 0 1,0 0-1,0 0 0,0-1 1,0 1-1,0 0 0,-1 0 1,1 0-1,0 0 0,0-1 1,0 1-1,0 0 0,0 0 1,0 0-1,0 0 0,0-1 1,0 1-1,0 0 0,0 0 1,0 0-1,0-1 0,3-14-5440,11-26-3681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03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13350,'0'0'9621,"0"118"-6372,0-77-1952,0-13-481,0-7-752,0-14-64,5-1-944,0-6-2466,5 0-1840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17.6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147 0 12278,'0'0'8617,"32"20"-5410,104 68-1369,-121-79-1621,-1 0 0,0 2 0,-1-1-1,0 2 1,12 13 0,-21-20-187,-1 1 1,1-1-1,-1 1 0,0 0 0,-1 0 0,0 0 1,0 1-1,0-1 0,0 0 0,-1 1 1,0-1-1,0 9 0,-1-6-8,0 1 1,-1 0-1,0 0 1,-1 0-1,0 0 0,0-1 1,-1 1-1,0-1 1,-1 0-1,0 0 1,0 0-1,-1 0 0,0-1 1,0 1-1,-11 11 1,-4 3 28,-1-2 0,0 0 0,-49 34 0,64-49-24,-1-1-1,0 0 1,0 0 0,0-1-1,-1 1 1,0-2 0,0 1-1,0-1 1,0 0 0,0-1-1,0 0 1,-1 0 0,-10 0-1,25-3-175,-1 0 0,1 0-1,-1-1 1,1 1 0,-1-1-1,1-1 1,4-2 0,25-8 84,-22 9 59,1 2 0,0-1 0,0 2 0,0 0 0,0 0 0,16 3 0,-26-2 10,0 0 0,0 1 1,0 0-1,0 0 1,0 0-1,-1 0 0,1 1 1,0 0-1,-1-1 1,1 1-1,-1 0 0,0 1 1,1-1-1,-1 1 1,0-1-1,-1 1 1,1 0-1,0 0 0,-1 0 1,0 0-1,1 1 1,-1-1-1,-1 1 0,1-1 1,2 8-1,0 4 133,0-1 0,-2 1-1,1-1 1,-2 1 0,0 24-1,-1-32-94,-1 1-1,0 0 0,0 0 1,-1 0-1,1 0 1,-2-1-1,1 1 0,-1-1 1,0 0-1,-1 1 0,0-1 1,-5 8-1,-2-3-71,0-1 1,0 0-1,-1 0 0,-1-1 0,0-1 0,0 0 1,0-1-1,-29 13 0,-41 10-2463,-4-11-3913,4-5-2939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18.1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130 1 6883,'0'0'13430,"-56"145"-11029,44-77-144,-5 8-480,6 8-752,0-8-529,-6-7-432,17-16-64,-6-15-192,6-22-865,0-47-11780,6-30 1647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18.4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175 0 8452,'0'0'9332,"-1"41"-6888,-27 317 2249,12-262-3612,-5 26 46,-9 208 0,30-313-1126,-1-6 1,1-1 0,1 1 0,2 16 0,-3-25-8,0 0 0,1 0 0,-1-1 0,1 1 0,-1-1 0,1 1 0,-1 0 0,1-1 0,0 1 0,0-1 0,0 1 1,0-1-1,0 0 0,0 1 0,0-1 0,1 0 0,-1 0 0,0 0 0,1 0 0,-1 0 0,1 0 0,-1 0 0,1-1 0,-1 1 0,1 0 0,0-1 0,2 1 0,-1 0-37,1-1 0,0 1 0,-1-1 0,1 0-1,-1-1 1,1 1 0,0-1 0,-1 1 0,1-1 0,-1 0-1,1 0 1,-1-1 0,0 1 0,0-1 0,1 1 0,-1-1-1,0 0 1,0 0 0,5-5 0,-5 3-28,1 0 0,-1 0 0,0-1 0,0 1 0,-1-1 0,1 1 0,-1-1 0,0 0 0,-1 0 0,1 0 0,-1 0 0,0 0 0,1-11 0,-1 13 75,-1-1-1,1 0 0,-1 0 0,0 1 0,0-1 0,-1 0 1,1 0-1,-1 1 0,0-1 0,1 0 0,-4-6 0,3 9 32,-1-1-1,1 1 1,-1-1 0,1 1-1,-1 0 1,0-1-1,0 1 1,1 0-1,-1 0 1,0 0-1,0 1 1,0-1-1,0 0 1,0 1-1,0-1 1,0 1 0,0 0-1,0-1 1,0 1-1,-1 0 1,1 0-1,-3 1 1,-7-1 221,0 0 0,-1 1 0,1 0 1,-20 6-1,25-5-215,0 1-1,1-1 1,0 1 0,0 1 0,0-1-1,0 1 1,0 0 0,1 0 0,-10 10-1,13-11-1080,-9 7 3161,8-10-5064,5-9-7750,12-24-184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18.8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1 2001,'0'0'12131,"29"4"-8201,96 15-1375,-118-18-2390,1 1 0,-1 0-1,1 0 1,-1 1-1,0 0 1,0 0 0,0 1-1,0 0 1,-1 0-1,1 0 1,-1 1-1,0 0 1,-1 0 0,1 1-1,-1-1 1,0 1-1,0 0 1,-1 1 0,0-1-1,0 1 1,5 10-1,-5-3 24,1 0-1,-2 1 0,0-1 0,-1 1 1,0-1-1,-1 1 0,-1 0 1,-2 29-1,0-35-134,1 1 1,-1 0-1,-1-1 1,0 1-1,0-1 1,-1 0-1,0 0 1,-1 0-1,0-1 1,0 0-1,-1 0 1,0 0-1,0 0 0,-1-1 1,0 0-1,0 0 1,-1-1-1,0 0 1,0 0-1,0-1 1,-1 0-1,1-1 1,-17 6-1,-3-7-960,27-3-19,21 0-1904,-7 0 2577,17 0 23,0 1 0,37 5-1,-57-3 407,1-1 0,-1 1 0,0 0-1,0 1 1,0 1 0,0-1 0,-1 1-1,1 1 1,-2 0 0,10 7-1,-12-8-81,0 0 0,-1 1 0,0 0 0,1 0 0,-2 0 0,1 1 0,-1-1 0,0 1 0,0 0 0,-1 0 0,0 1 0,4 13 0,-6-16-45,0 0-1,0 1 1,-1-1-1,0 0 0,0 0 1,0 0-1,-1 0 1,1 0-1,-1 0 0,-1 0 1,1 0-1,-1 0 0,1 0 1,-1 0-1,-1-1 1,1 1-1,-1-1 0,0 0 1,0 1-1,0-1 0,-4 4 1,-4 2-59,0 0 0,-1 0 0,0-1 0,0-1 0,-1 0 0,0-1 0,-1 0 0,1-1 0,-1 0 0,0-2 0,-1 1 0,-17 2 0,0-1-1411,-44 2 1,-34-6-5443,26-2-351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19.3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2849,'0'0'17000,"22"206"-14535,-10-130-592,-12 0-624,5-15-801,-5-15-384,0-23-64,6-8-272,0-15-6563,-1-38-1249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19.6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 0 1024,'0'0'17134,"16"6"-14280,55 25-701,-68-29-2008,1 0-1,-1 0 0,0 1 0,0-1 1,0 1-1,0 0 0,-1 0 1,1 0-1,-1 0 0,0 0 1,0 1-1,0-1 0,0 1 0,0-1 1,-1 1-1,0 0 0,2 6 1,0 0 176,4 13-73,-2 0 0,0 1-1,-1-1 1,-2 1 0,0 0 0,-2 0-1,-3 37 1,1-54-244,0 1 0,0-1 0,0 0 0,-1-1 0,0 1 0,-1 0 0,1-1 0,-1 1 0,0-1 0,-1 0 0,0-1 0,0 1 0,0-1 1,0 0-1,-1 0 0,0-1 0,0 1 0,0-1 0,-7 3 0,1 0-65,0-1 0,-1-1 0,0 0 0,1-1 0,-1 0 0,-1-1 1,1 0-1,0-1 0,-21 0 0,33-2 0,22 0-385,7 0 490,1-2-1,0-1 1,0-1 0,-1-1-1,37-13 1,-40 10-1351,0-2-1,-1-1 1,32-20-1,8-14-5740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20.0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300 0 12998,'0'0'4263,"-28"10"-96,6-2-3496,9-5-455,-1 1 1,1 1-1,0 1 1,0-1-1,1 2 1,0 0-1,0 0 1,0 1-1,1 1 0,0 0 1,1 0-1,-13 16 1,12-11-65,0 1 1,2 0-1,0 0 1,0 1 0,2 0-1,-7 19 1,11-28-157,1-1 0,1 1 1,-1-1-1,1 1 0,0-1 0,1 1 1,0 0-1,0-1 0,0 1 0,1 0 1,0-1-1,0 1 0,0-1 1,1 1-1,0-1 0,1 0 0,-1 0 1,1 1-1,0-2 0,5 8 1,81 89 48,-66-80-1,-2 1 0,-1 1 0,0 1 0,-2 1 0,22 40 0,-33-49 0,-1 0 1,-1 1-1,0-1 1,-1 1-1,-1 0 1,0 0-1,-1 0 1,-2 22-1,0-39-18,0 0 0,0 0 0,0 0 1,-1 0-1,1-1 0,0 1 0,-1 0 0,1 0 0,-1 0 0,1 0 0,-1 0 0,0-1 0,1 1 1,-1 0-1,0 0 0,1-1 0,-1 1 0,0 0 0,0-1 0,1 1 0,-1-1 0,0 1 1,0-1-1,0 0 0,0 1 0,0-1 0,0 0 0,0 1 0,0-1 0,0 0 0,0 0 0,0 0 1,0 0-1,0 0 0,0 0 0,0 0 0,0 0 0,-1-1 0,-2 1 99,-1-1 1,1 1-1,0-1 0,0 0 0,-1 0 0,1-1 1,0 1-1,-5-4 0,4 2-47,0-1 0,1 0 0,0 0 0,-1-1 0,1 1 0,1-1-1,-1 0 1,1 0 0,0 0 0,0-1 0,0 1 0,1-1 0,-3-7 0,0-3 16,1 0 1,0-1 0,-3-26 0,5 18-152,0 1 0,1-1-1,1 0 1,2 1 0,0-1 0,2 1-1,1-1 1,0 1 0,2 1 0,11-28 0,13-12-3584,5-12-7285,-18 29-647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20.5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 1 4578,'0'0'19545,"-28"175"-17832,17-106-305,5-1-719,6-22-305,0-8-352,0-23-32,0-7-608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20.8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7251,'0'0'9359,"26"7"-5272,84 23-1520,-106-29-2471,0 1-1,0-1 1,-1 1-1,1-1 1,0 1 0,-1 0-1,0 1 1,1-1 0,-1 1-1,0-1 1,0 1-1,0 0 1,0 0 0,-1 0-1,1 0 1,-1 1-1,0-1 1,0 1 0,0-1-1,-1 1 1,1 0 0,1 6-1,1 0 75,-1 2-53,1 0 1,-1 1-1,-1 0 0,0-1 0,-1 1 1,0 0-1,-1 0 0,-1 0 0,0-1 1,0 1-1,-1 0 0,-1-1 0,0 1 1,-1-1-1,0 0 0,-1 0 0,-1 0 1,1-1-1,-2 0 0,-10 15 1,10-17-99,1 0 18,0-1 0,0 0 1,-1 0-1,0-1 0,-15 12 0,20-17 6,9-3-226,0 1 92,0-1-1,0 0 0,0-1 0,0 0 0,-1 0 1,1 0-1,-1-1 0,1 0 0,-1 0 0,0 0 1,9-7-1,4-5-983,-1-1 0,22-25 0,-14 14-990,41-47-4887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21.2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5138,'0'0'14788,"27"6"-13053,-2-1-1260,-10-3-232,-1 1 0,0 1 0,0 0 0,0 1 0,0 0 0,-1 1 0,1 1 0,-2 0 0,19 14 0,-23-15-141,-1 1 1,0 0-1,0 1 0,-1-1 1,0 1-1,0 1 0,-1-1 1,0 1-1,0 0 1,-1 0-1,-1 0 0,1 1 1,-1-1-1,-1 1 0,0 0 1,0 0-1,-1-1 0,0 1 1,-1 0-1,0 0 0,-1 0 1,0 0-1,0 0 1,-1 0-1,0 0 0,-1 0 1,0-1-1,0 0 0,-10 18 1,-1-8-112,0 0 0,-1-1 0,-1 0 0,-1-2 0,0 0 0,-1 0 0,-35 21 0,37-28-205,13-8-29,8-1-770,112-8 110,-81 4 1032,0 2 0,68 3 1,-98 0-87,0 0 1,1 0 0,-1 0 0,0 1 0,0-1-1,0 2 1,0-1 0,0 1 0,-1 0-1,1 0 1,-1 0 0,1 1 0,-1 0-1,0 0 1,-1 0 0,1 0 0,-1 1-1,0 0 1,0 0 0,0 0 0,3 7-1,-2-1 180,0 1 0,-1 0 0,0 1 0,0-1-1,-2 1 1,0 0 0,0-1 0,-1 1 0,-1 17-1,0-24-102,0-1 0,0 0 0,0 0 0,-1 0-1,0 0 1,0 0 0,-1 0 0,1 0 0,-1-1-1,0 1 1,0 0 0,-1-1 0,1 0-1,-1 1 1,-4 4 0,1-3-67,-1 0 0,1-1 0,-1 0 0,0 0 0,-1-1 0,1 1 0,-1-2 0,-13 6 0,-17 4-1175,-51 11 0,18-6-3389,-16 4-3763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04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13766,'0'0'6641,"5"30"-3859,-1-4-2205,28 192 3304,-21 210 651,-12-295-4000,-4-88-1290,5-51-253,-1-1 0,0 1-1,0-1 1,0 1 0,0 0 0,-5-12-1,-11-18-6918,-7-11-4612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21.7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80 0 7171,'0'0'15543,"-23"191"-13334,6-92-608,6 0-544,-6-15-465,6-23-384,11-23-208,0-16-32,16-37-16648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22.1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9364,'0'0'12275,"28"14"-11192,84 48-221,-109-60-808,1 0-1,-1 0 1,0 1 0,0-1 0,0 1-1,0 0 1,0-1 0,0 2-1,-1-1 1,1 0 0,-1 0-1,0 1 1,0-1 0,0 1-1,0 0 1,-1 0 0,0-1-1,0 1 1,0 0 0,0 0-1,0 6 1,2 6 120,4 25-46,-3 0 0,-1 0 0,-4 72-1,-1-31-3257,2-81 1612,30-3-2385,12-8 2977,6-1 950,-22 7 198,0 1 1,1 2-1,-1 0 1,1 2 0,-1 0-1,34 8 1,-41-5 150,1 0 1,-1-1 0,1 0-1,-1-2 1,22-1-1,-36 0-337,1 0-1,0-1 0,0 0 1,-1 0-1,1-1 0,-1 0 0,1 0 1,-1 0-1,0 0 0,0-1 1,0 0-1,0 0 0,0 0 0,0-1 1,-1 1-1,0-1 0,0 0 1,0 0-1,0-1 0,6-8 0,-5 5 111,-1 0 0,0-1 0,0 1 0,0-1 0,-1 0 0,0 1 0,-1-1 0,0-1 0,0 1 0,-1 0 0,0 0 0,-1-1 0,-1-10 0,1 18-43,0 1-1,-1-1 1,1 1-1,-1-1 1,0 1-1,1-1 1,-1 1-1,0 0 1,0-1-1,0 1 1,0 0-1,0-1 1,0 1-1,0 0 1,-1 0 0,1 0-1,0 0 1,-1 0-1,1 1 1,0-1-1,-1 0 1,1 0-1,-1 1 1,1-1-1,-3 0 1,-4-2 312,3 0-275,-1 1 0,1 0 0,-1 0 0,1 0 1,-1 1-1,0 0 0,1 0 0,-1 0 0,0 1 0,0 0 0,1 0 0,-1 0 0,0 1 0,0 0 0,1 0 0,-1 0 0,0 1 0,1-1 0,-1 1 0,1 1 0,0-1 0,0 1 0,0 0 0,0 0 0,0 1 0,1-1 0,-1 1 0,-6 8 0,-53 64-92,62-73-726,0 1 0,1-1 0,-1 1 0,1 0 0,0 0 0,0 0-1,0 5 1,-6 15-6396,-3-7-1618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22.8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5122,'0'0'16744,"0"167"-14599,6-113-848,-1-9-449,1-7-608,-1 1-224,7-17-16,-7-6-1264,1-16-1906,0 0-2336,-1-8-1682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22.9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1 8548,'0'0'9044,"-17"144"-6147,17-83-800,0 0-96,0 0-880,0-7-881,0-1-240,0-23-704,0-14-2194,6-9-3056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23.1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0 130 4066,'0'0'14454,"170"-77"-12229,-108 55-1360,-6 6-737,-5 1-128,0 15-624,-6 0-2354,-23 0-2576,-10 0-2994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23.5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187 1 11957,'0'0'9981,"-1"23"-9218,0-2-570,-1 0 39,1 1 0,1 0 0,2-1 0,0 1 0,5 24 0,7 3 59,1 0-1,2-1 1,3-1 0,49 88 0,-58-116-265,-1 0 0,0 1 0,-2 1 0,9 28 1,-17-46 132,0 0 1,1 0 0,-1 0 0,0 0 0,-1 0-1,1 0 1,0 0 0,-1 0 0,0 0 0,1 0 0,-1 0-1,0 0 1,-1 0 0,1 0 0,0-1 0,-1 1-1,0-1 1,1 1 0,-1-1 0,0 1 0,0-1 0,-1 0-1,1 0 1,0 0 0,-5 2 0,-5 8 6,10-11-125,0 1 0,0-1-1,0 0 1,0 0-1,0 0 1,0 0-1,-1 0 1,1-1-1,0 1 1,-1-1-1,1 1 1,-1-1-1,1 0 1,-4 0-1,-38-3 401,39 2-414,-7-1-87,0-1 0,1 0 0,-1-1 0,1 0 0,0-1 0,-16-10 0,-19-7-1030,-13 2-3028,21 16-4773,25 4 386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24.6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1 6707,'0'0'8804,"-11"129"-6931,11-45 304,0 0-832,0-8 159,0-8-223,0-7-81,0-15-847,0-15-209,0-16-128,0-8-32,6-7-3074,5-30-1888,6-23-1297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26.2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 1505,'0'0'13875,"0"-1"-13659,0 0 0,0 0 0,0-1 0,0 1 0,0 0 0,0 0 0,0 0 0,0 0 0,1 0 0,-1 0 0,0 0 0,1 0 0,-1 1 0,1-1 0,-1 0 0,1 0 0,-1 0 0,1 0 0,0 0 0,0 1 0,0-2 0,14 0-42,0 0 0,0 1 0,1 1 0,23 2 0,5 0 295,-32-2-353,4-1-22,0 1-1,0 1 1,0 1 0,29 6 0,-40-7-69,-1 1 0,1 0 0,-1 0 0,0 0-1,0 0 1,0 1 0,0 0 0,0 0 0,0 0-1,-1 0 1,1 0 0,-1 1 0,0-1 0,0 1 0,0 0-1,-1 0 1,1 0 0,-1 0 0,0 1 0,0-1 0,1 6-1,-1-1 109,1-1 0,-2 1-1,1 0 1,-1 0-1,-1 0 1,0 0 0,0 1-1,-1-1 1,0 0 0,0 0-1,-1 0 1,0-1-1,-1 1 1,0 0 0,0-1-1,-1 0 1,0 0-1,0 0 1,-1 0 0,0 0-1,-1-1 1,1 0 0,-11 9-1,-7 8 19,-1 0 0,-1-2-1,-31 21 1,53-42-142,3-1-7,-1 0 0,0 0 0,0 1 0,1-1-1,-1 0 1,0 1 0,1-1 0,-1 0 0,0 1 0,1-1-1,-1 1 1,0-1 0,1 1 0,-1-1 0,1 1 0,-1-1-1,1 1 1,-1 0 0,1-1 0,-1 1 0,1 0 0,0-1-1,0 1 1,-1 0 0,1 0 0,0 0 0,0 0-21,21-1-576,18-2 592,61-10-1,-60 5 52,68-2-1,-105 9-54,-1 0 1,1 0-1,-1 0 0,0 1 1,1-1-1,-1 1 0,0 0 0,1 0 1,-1-1-1,0 1 0,0 1 1,1-1-1,-1 0 0,0 0 0,0 1 1,0-1-1,-1 1 0,1 0 1,0 0-1,-1-1 0,1 1 0,-1 0 1,1 0-1,-1 0 0,0 1 1,0-1-1,0 0 0,0 0 0,0 1 1,-1-1-1,1 0 0,-1 1 1,1 2-1,1 10 42,-1-1-1,-1 1 1,0-1 0,-4 22-1,4-28 24,-3 7 115,0 0 0,0 0 0,-1 0 0,-1 0 0,-1-1 0,-13 25 0,-55 79 456,57-93-556,6-8 210,-1-1-1,-1 0 1,-17 16 0,24-27-728,0 1-1,-1-1 1,1-1 0,-12 6-1,14-8-859,0 0 0,-1 0 0,1 0 0,-1-1 0,1 0 0,-1 0 0,1 0 0,-9 0 0,1-1-9657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28.6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7283,'0'0'11902,"0"26"-10363,0 174 1137,0-175-2074,2 1 0,1-1-1,1-1 1,1 1 0,1-1 0,13 33 0,-19-57-705,0 0 1,0 0 0,0 0-1,0 0 1,0 0 0,0-1-1,0 1 1,0 0 0,0 0-1,0 0 1,0 0 0,0 0-1,0 0 1,0 0 0,0 0-1,0-1 1,0 1-1,0 0 1,0 0 0,0 0-1,0 0 1,0 0 0,0 0-1,0 0 1,2-1-2149,-2 1 2148,0 0 1,0 0 0,0 0-1,1 0 1,-1 0-1,0 0 1,0 0 0,0 0-1,0 0 1,0 0 0,0 0-1,0 0 1,0 0 0,1 0-308,4-17-3065,5-16-2535,11-10-3064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29.0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4914,'0'0'23339,"0"12"-23262,0 370 433,-1-379-502,1-2-8,0-1 1,0 1 0,0 0-1,0-1 1,0 1-1,0-1 1,0 1 0,0-1-1,1 1 1,-1 0 0,0-1-1,0 1 1,0-1 0,1 1-1,-1-1 1,0 1 0,0-1-1,1 1 1,-1-1 0,0 1-1,1-1 1,-1 0 0,1 1-1,0-1 1,0 2 26,-1-12-5390,6-36-4575,4 10 126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34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4018,'0'0'17096,"36"55"-15864,-31-55 17,-5-7-1537,0-14-2690,0 7-5041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06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340 20 9108,'0'0'14695,"-24"-5"-12257,-7-1-1712,-38-3 0,62 9-647,0 1-1,0-1 1,0 1 0,0 1 0,0-1 0,0 1 0,1 0 0,-1 1 0,1-1-1,-1 1 1,1 1 0,0-1 0,0 1 0,1 0 0,-1 0 0,1 1 0,-9 9-1,0-2 154,10-8-178,0 0 0,1-1 0,-1 1 0,1 1 0,0-1 0,0 0 0,1 1 0,-1-1-1,1 1 1,0 0 0,0 0 0,1 0 0,-1 0 0,0 7 0,0 5-21,1 1 0,2 34 0,0-44-26,0 3-1,1 1-1,0-1 1,1 0 0,0 0-1,1 0 1,0 0 0,0 0-1,9 12 1,54 79 27,-44-70-10,-12-17 18,10 15-5,29 54 0,-44-73 30,-1 1 0,-1 0 0,0 0 0,0 0 0,-1 0 0,-1 1 0,0-1 0,0 21 0,-2-30-34,0 0-1,0 0 1,-1-1 0,1 1 0,-1 0 0,1 0-1,-1-1 1,0 1 0,0-1 0,0 1 0,-1-1-1,1 1 1,0-1 0,-1 1 0,0-1-1,1 0 1,-4 3 0,1-2-3,1 0 0,-1-1 0,-1 1 1,1-1-1,0 1 0,0-1 0,-1 0 0,0-1 0,-5 2 0,-8 1-149,-1-1 0,0-1 0,-36 0 0,51-2 62,0 0-119,1-1 0,-1 1 0,1 0 0,-1-1 0,0 0 0,1 0 1,0 0-1,-1 0 0,1 0 0,0-1 0,-1 1 0,1-1 0,0 0 0,0 0 0,0 0 0,1-1 0,-1 1 0,0-1 0,1 1 0,0-1 0,-1 0 0,1 0 0,0 0 0,0 0 0,1 0 0,-1 0 0,1-1 0,0 1 0,-1-1 0,0-4 0,-1-10-2319,0 0 1,0-1-1,2 1 0,1-31 0,0 32-284,0-19-4752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29.2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 3474,'0'0'18328,"163"0"-17175,-101 0-657,-5 0-464,-1-7-32,-11 7-1009,-16 0-1552,-12 0-3266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29.4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0 2945,'0'0'20628,"-2"24"-19883,-2-5-568,2-11-116,0 1 0,1-1 1,0 1-1,0-1 0,1 1 0,0 0 1,0-1-1,1 1 0,0-1 1,1 1-1,0-1 0,0 1 1,0-1-1,1 0 0,1 0 1,6 11-1,14 13 165,1-1-1,45 40 1,-38-40-227,44 57 0,-75-87-21,1 1 1,-1-1-1,0 1 0,0-1 1,0 1-1,0 0 0,-1-1 1,1 1-1,0 0 0,-1 0 1,1 0-1,-1-1 1,1 1-1,-1 0 0,0 0 1,0 0-1,0 0 0,0 3 1,-1-4 12,0 1 1,1 0-1,-1-1 1,0 0-1,0 1 1,0-1-1,0 1 1,0-1 0,0 0-1,0 0 1,-1 0-1,1 0 1,0 0-1,-1 0 1,1 0-1,-1 0 1,-1 1 0,-8 2-1,0 0 1,-1-1-1,0 0 1,-22 3-1,13-3-65,-5 1-645,0-1 1,-52-1 0,58-2-395,14 0 549,-16-3-2976,22 2 3214,-1 1-1,0-1 0,1 1 1,-1-1-1,1 1 1,-1-1-1,1 1 0,-1-1 1,1 0-1,0 1 1,-1-1-1,1 0 0,0 0 1,0 1-1,-1-1 1,1 0-1,0 0 0,0 0 1,-1-21-9852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29.7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10613,'0'0'10357,"-11"198"-7876,11-122-656,0 1-625,0-1-736,0-23-288,0-7-160,0-16-16,0-14-880,0-32-15191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35.6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85 8 10037,'0'0'19798,"2"0"-19491,211-8 186,-217 14-357,-124 172 513,91-132-528,1 2 0,-49 89 0,84-135-126,-1 1 1,1-1 0,0 0 0,0 1-1,0-1 1,1 1 0,-1-1 0,0 1 0,1-1-1,0 1 1,-1 3 0,7-4-210,4-3 122,0 0 0,0 0-1,-1-1 1,1 0-1,0 0 1,-1-1 0,14-7-1,64-37-115,-62 32-17,49-22-1,-54 30 53,0 0 0,0 2 0,1 0 0,0 2 0,0 0-1,0 1 1,0 1 0,0 1 0,0 1 0,41 7 0,-53-6 186,33 4 70,-40-6-79,0 0 0,-1 0-1,1-1 1,0 1-1,0 0 1,0-1 0,-1 1-1,1-1 1,0 0-1,-1 0 1,1 0 0,-1 1-1,1-1 1,-1-1-1,1 1 1,-1 0 0,0 0-1,1 0 1,-1-1-1,0 1 1,1-3 0,6-9-44,0-1 1,-1 0-1,-1 0 1,0-1-1,-1 1 0,0-1 1,-2-1-1,0 1 1,0 0-1,0-17 1,-17 32 1616,1 3-1344,0 2 0,0-1 0,1 2 1,0-1-1,0 2 0,1 0 1,-16 11-1,12-7-81,-1 0-1,-1-2 1,-22 10 0,32-16-397,0 0-1,0 1 1,1 0 0,-1 0 0,1 0 0,0 1 0,0 0 0,0 0-1,1 1 1,-1-1 0,-5 9 0,-1 5-2376,1 0 0,-14 31 1,6-12-3309,2-5-3870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36.3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9588,'0'0'11446,"0"168"-9205,0-108-481,0 1-511,0 8-369,0-8-159,0 0-257,-5-15-272,5-16-160,0-15-32,11-45-7475,6-23-1041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36.5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9284,'0'0'14151,"0"152"-12118,0-122-1137,0 1-880,0-8-16,0 0-1361,0-1-2528,17-22-3026,0 0-3202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36.7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0 122 7908,'0'0'14454,"181"-46"-14294,-136 39-144,0-8-16,6-1-960,-12-7-2962,-5 8-3793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37.0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0 9204,'0'0'16736,"-3"12"-15709,0-3-841,1-5-118,1 0-1,-1 0 1,1 0-1,0 1 1,0-1-1,1 1 1,-1-1-1,1 1 1,0-1-1,0 1 1,0-1-1,1 1 1,0-1-1,0 0 1,0 1-1,2 5 1,3-1 23,0 0-1,0 0 1,1 0-1,0-1 1,0 0-1,12 9 1,58 45-44,-51-42-21,62 43 3,-44-32-88,62 55 1,-102-83 40,-1 0 1,0 0-1,0 0 0,0 1 1,0-1-1,0 1 0,-1-1 1,1 1-1,-1 0 0,0 0 1,0 0-1,2 7 0,-4-10 19,0-1 0,0 1 0,0-1 0,0 1 0,0-1 0,0 1 0,0-1 0,0 1 0,0-1 0,0 1-1,-1-1 1,1 0 0,0 1 0,0-1 0,0 1 0,0-1 0,-1 1 0,1-1 0,0 0 0,-1 1-1,1-1 1,0 0 0,0 1 0,-1-1 0,1 0 0,-1 1 0,1-1 0,0 0 0,-1 0 0,1 1 0,-1-1-1,1 0 1,-1 0 0,-19 4 85,16-4-50,-27 2 85,0 0 0,0-2 0,1-2 0,-1 0 1,1-3-1,-45-10 0,-89-39-2133,159 53 712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37.4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1 11093,'0'0'3775,"-2"22"-149,-12 244 4463,14-92-4550,0-64-6603,2-137-669,1 0 0,2 0 0,14-47 0,2-1-6920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37.9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5635,'9'0'1584,"-1"1"0,0 0 0,1 0 0,-1 0 0,8 4 0,-8-3-560,-1 1-1,1 1 0,-1-1 1,13 9-1,-13-7-774,0 1 0,-1 0-1,0 0 1,0 0 0,0 0 0,-1 1 0,0 0-1,0 0 1,-1 1 0,1-1 0,-2 1-1,1 0 1,-1 0 0,-1 0 0,1 0-1,-1 1 1,1 13 0,-1-6-69,-1 0-1,-1 0 1,0 0 0,-1 0 0,-1 0-1,0 0 1,-2-1 0,1 1-1,-2-1 1,0 0 0,-1 0-1,0 0 1,-11 16 0,-12 22-49,58-83-5222,33-25 2828,-23 21 1023,-22 19 807,0 0 0,1 1 0,26-15-1,-39 26 480,1 0-1,-1 1 0,0-1 1,1 1-1,-1 0 0,1 0 0,0 1 1,0 0-1,-1 0 0,1 0 1,0 1-1,0 0 0,0 0 0,0 0 1,0 0-1,0 1 0,-1 0 1,10 3-1,-10 0 249,1 0 0,-1 0 0,0 0 1,0 0-1,0 1 0,-1 0 0,1 0 1,-1 0-1,-1 1 0,1 0 0,-1-1 0,4 9 1,7 9 799,-11-19-943,0 1 0,0-1 0,0-1 0,0 1-1,1 0 1,0-1 0,4 4 0,-7-6-145,0-1 1,0 1 0,1-1 0,-1 1-1,0 0 1,0-1 0,0 0-1,0 1 1,0-1 0,0 0 0,1 0-1,-1 1 1,0-1 0,0 0 0,0 0-1,1 0 1,-1-1 0,0 1 0,0 0-1,0 0 1,1-1 0,-1 1-1,0 0 1,0-1 0,0 1 0,0-1-1,0 0 1,0 1 0,0-1 0,0 0-1,0 0 1,0 1 0,0-1 0,-1 0-1,1 0 1,0 0 0,0-1-1,5-7 46,-1 0-1,0-1 0,-1 1 0,0-1 0,0 0 0,-1 0 0,3-20 0,-2 4 82,-1 0 1,-1-30-1,-2 55-53,0 1 1,0-1-1,-1 0 1,1 1 0,0-1-1,-1 1 1,1-1-1,-1 0 1,1 1-1,-1-1 1,1 1-1,-1-1 1,1 1 0,-1-1-1,1 1 1,-1 0-1,0-1 1,1 1-1,-1 0 1,0-1-1,1 1 1,-1 0 0,0 0-1,1-1 1,-1 1-1,0 0 1,0 0-1,1 0 1,-1 0-1,0 0 1,0 0-1,1 0 1,-1 0 0,-1 1-1,-30 5 1690,15 3-1475,2 1 0,-1 0 1,1 1-1,1 0 0,-22 22 1,15-13-534,-32 23 0,45-34-1455,2-4-2370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06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4722,'0'0'12390,"185"-28"-9637,-119 21-1184,-4 7-833,5 0-480,-6 0-256,-4 0-560,-16 0-1217,-5 0-2897,-16-7-3362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38.6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3265,'0'0'17448,"22"145"-15206,-22-84-546,0 7-303,0 8-577,0-15-384,0-7-351,-6-16-81,6-23-177,0-23-4657,12-37-2017,16-31-2545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38.7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4578,'0'0'15895,"0"168"-13317,6-107-369,-6-8-673,6-14-1088,-6-17-448,5-6 0,1-16-3905,0-16-1826,5-14-2161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38.9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62 3522,'0'0'22458,"101"0"-21274,-56 0-655,1 0-337,-1 0-160,-6 0-32,-5 0-336,-6 0-929,-5 0-1936,0-31-1602,-12 1-3616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39.3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12166,'0'0'14532,"0"18"-14127,0 0-319,-2-3-50,2 0-1,-1 0 1,2 0-1,0 0 1,1 0 0,1 0-1,5 18 1,-7-30-59,0-1 1,1 1-1,-1 0 1,1-1 0,0 1-1,-1-1 1,1 0-1,1 1 1,-1-1-1,0 0 1,0 0-1,1-1 1,-1 1-1,1 0 1,-1-1-1,1 1 1,4 1-1,2-1-117,1 1 0,-1-1-1,1-1 1,10 1 0,23 4-88,-19 0 151,0 0 0,44 21 0,-60-24 78,-1 1 0,0 0 0,0 0 0,0 0 0,-1 1 0,0 0 1,0 1-1,0 0 0,0-1 0,-1 2 0,0-1 0,0 1 0,4 7 0,-9-13 21,0-1 0,1 0 1,-1 1-1,0-1 0,0 1 0,0-1 1,1 1-1,-1-1 0,0 1 0,0-1 0,0 1 1,0-1-1,0 1 0,0-1 0,0 1 1,0-1-1,0 1 0,0-1 0,0 1 1,0-1-1,-1 0 0,1 1 0,0-1 1,0 1-1,0-1 0,-1 1 0,1-1 1,0 1-1,0-1 0,-1 0 0,1 1 0,0-1 1,-1 0-1,1 1 0,0-1 0,-2 1 1,-18 5 917,10-3-729,-33 11 195,1 3 0,1 1 1,-50 30-1,85-44-395,1 0 0,0-1-1,-1 0 1,0 0 0,0 0 0,1-1 0,-2 0 0,1 0 0,0-1 0,0 1-1,-1-1 1,-7 0 0,13-2-102,-1 1 0,1 0 0,0-1 0,0 0 0,0 1 0,0-1 0,0 0 0,0 1 0,0-1 0,0 0 0,0 0 0,0 0 0,0 0 0,0 0 0,0 0 0,1 0 0,-1 0 0,0-1 0,1 1 0,-1 0 0,1 0 0,-1 0 0,1-1 0,0 1 0,0 0 0,-1-1 0,1 1 0,0 0 0,0 0 0,0-3 0,-1-3-753,-4-40-6173,4-11-4506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40.3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1 864,'0'0'25433,"0"25"-23909,0 281 2202,0-166-4496,1-152-10414,3-21 2844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40.6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10613,'0'0'12467,"23"20"-9858,77 66-965,-88-76-1437,0 0 0,-1 1 1,0 0-1,-1 1 1,-1 0-1,0 1 1,12 19-1,-18-24-152,0 0 1,-1 1-1,0-1 0,0 0 1,0 1-1,-1-1 1,-1 1-1,1 0 0,-1-1 1,-1 1-1,-2 16 0,1-19-27,1-1 0,-1 0 0,0 1 0,-1-1 0,1 0 0,-1 0 0,0 0 0,0 0 0,0-1 0,-1 1 0,0-1 0,0 0 0,0 0 0,0 0 0,0-1 0,-1 1 0,0-1 0,0 0 0,0 0 1,0-1-1,0 0 0,0 1 0,-10 1 0,10-3-12,4-1-14,0 0 1,0 1 0,0-1-1,0 0 1,0 1 0,0-1-1,0 0 1,0 1 0,0 0-1,0-1 1,0 1 0,0-1-1,1 1 1,-1 0 0,0-1-1,0 1 1,1 0 0,-1 0-1,0 0 1,0 1 0,0-1-41,10-11-458,56-61-2466,43-46-6516,-41 49-618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41.0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8948,'0'0'13452,"25"17"-11257,78 54-850,-95-66-1274,0 1 1,0 0-1,-1 1 0,0-1 1,-1 1-1,1 1 1,-1-1-1,-1 1 0,1 0 1,-1 1-1,-1-1 0,6 15 1,-7-15-24,-1 0 0,-1 1 0,1-1-1,-2 1 1,1-1 0,-1 0 0,0 1 0,-1-1 0,0 1 0,0-1 0,-4 15 0,-1-6-56,-1 1 0,0-1 0,-1 0 0,-15 24 1,-45 56-908,53-78 547,7-9-364,7-9 500,0 0 0,0 0 1,0 0-1,0 1 0,0-1 1,0 0-1,1 1 0,-1-1 1,0 0-1,1 1 0,-1-1 1,1 1-1,-1-1 0,1 1 1,-1 1-1,6-1-2068,4-3 1949,0-1 0,-1 1 0,1-1-1,-1-1 1,1 0 0,-1 0 0,15-8 0,-15 6 380,1 1 1,0 1 0,0-1-1,0 1 1,0 1 0,1-1-1,-1 2 1,11-2 0,-15 3 145,-1 0-1,0 0 1,1 0 0,-1 1 0,1-1-1,-1 1 1,0 0 0,7 3 0,-9-3-53,0 0-1,-1 1 1,1-1 0,-1 0-1,1 1 1,-1-1 0,0 1-1,0-1 1,0 1 0,1 0-1,-2-1 1,1 1 0,0 0-1,0 0 1,0 0 0,-1 0-1,1 0 1,-1 0 0,0 0-1,1 0 1,-1 3 0,2 8 237,-1 0 0,-1 0 0,0 0 1,0 0-1,-1 0 0,-1 0 0,0 0 0,-1 0 1,0-1-1,-1 1 0,-1-1 0,0 0 0,-6 11 1,0-4-288,7-11-171,0 0 1,0-1-1,-1 0 1,0 1 0,-1-2-1,1 1 1,-1-1-1,-10 9 1,14-14-2012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41.9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0 8228,'0'0'7155,"-11"153"-3281,5-62-1201,6 1-304,0-16-480,0-15-592,0-23-705,0-15-304,0-16-288,6-30-4354,5-7-464,6-16-2273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42.2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7475,'0'0'14690,"24"29"-12871,-24-29-1819,98 126 1462,-95-122-1378,1 1-1,-1 0 0,-1 0 0,1 0 0,-1 0 1,0 0-1,0 0 0,0 1 0,-1-1 1,0 0-1,0 1 0,0 0 0,-1-1 1,0 1-1,0-1 0,0 1 0,-2 7 1,1 3 154,0-12-195,1 0 0,0 0 0,-1 0 1,0 0-1,0 0 0,0 0 0,-1 0 0,1 0 0,-1 0 0,0-1 0,0 1 0,0-1 0,0 1 1,-1-1-1,-4 5 0,0-2 25,0-1 0,0 0 1,-1 0-1,0-1 0,-16 8 0,24-12-76,0 0 0,0 0 0,0 0 0,1 0 0,-1 0 0,0 0 0,0 0 0,0 0 0,0 0 0,0 0 0,0 0 0,0 0-1,0 0 1,0 0 0,0 1 0,0-1 0,0 0 0,0 0 0,0 0 0,0 0 0,0 0 0,0 0 0,0 0 0,0 0 0,0 0 0,0 0 0,0 1 0,0-1-1,0 0 1,0 0 0,0 0 0,0 0 0,0 0 0,0 0 0,0 0 0,0 0 0,0 0 0,0 0 0,0 0 0,0 1 0,0-1 0,0 0 0,0 0 0,0 0-1,-1 0 1,1 0 0,0 0 0,0 0 0,0 0 0,0 0 0,0 0 0,0 0 0,0 0 0,0 0 0,0 0 0,0 0 0,0 0 0,-1 0 0,1 0 0,0 0-1,0 0 1,0 0 0,0 0 0,0 0 0,0 0 0,11 1-262,22-5-216,-10-6-423,-2-1 0,0-1 0,31-23 0,57-54-7279,-23 8-3781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42.5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70 0 8500,'0'0'16042,"-13"5"-14796,5-2-1130,4-2-92,0 1 0,-1-1-1,1 1 1,0 0 0,0 0-1,0 0 1,-4 4 0,7-5-18,-1 0 1,1 0-1,1 0 1,-1 1-1,0-1 1,0 0-1,0 0 1,1 1-1,-1-1 1,0 0-1,1 1 1,-1-1 0,1 1-1,0-1 1,-1 1-1,1-1 1,0 1-1,0-1 1,0 1-1,0-1 1,0 1-1,0-1 1,1 1-1,-1-1 1,0 1-1,1-1 1,-1 0 0,1 1-1,0-1 1,-1 0-1,2 2 1,16 29 273,26 36 1,-25-42-79,-2 1 1,27 57-1,-33-52-130,-1 0-1,-2 1 1,-1 0-1,-2 1 0,-1 0 1,-2 0-1,-1 0 1,-4 35-1,3-68-66,0 0 1,0 1-1,0-1 0,0 0 0,0 0 0,0 0 1,0 1-1,-1-1 0,1 0 0,-1 0 0,1 0 1,-1 0-1,1 0 0,-1 0 0,0 0 0,1 0 1,-1 0-1,0 0 0,0 0 0,0 0 1,0 0-1,0 0 0,0-1 0,0 1 0,-1 0 1,1-1 7,0 0 1,0 0 0,0 0 0,0 0 0,0 0-1,0 0 1,0-1 0,0 1 0,0 0 0,0-1-1,0 1 1,1-1 0,-1 1 0,0-1 0,0 1-1,0-1 1,1 0 0,-1 1 0,0-1 0,0 0 0,1 0-1,-1 0 1,1 1 0,-1-1 0,1 0 0,-1 0-1,1 0 1,-1 0 0,1-1 0,-4-6 23,1-1 0,1 1 0,-1-1 0,1 0 0,1 0 0,0 0 1,-1-9-1,4-66 333,-2 82-360,1-10 13,0 0 0,1 1 0,1-1 0,0 0 0,1 1 0,0 0 0,9-18 0,5-3-48,26-34 1,-30 45 20,4-2-638,1 1-1,1 0 0,25-21 1,-7 7-3033,13-16-4873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07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12166,'0'0'10260,"-5"146"-6930,5-77-833,0-7-1152,0-6-561,0-15-736,5 1-48,10-14-800,1-1-1666,9-6-2544,-4-14-3666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42.8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0 13478,'0'0'5987,"-5"160"-2674,-1-84-1024,0-7-672,6-8-1217,0-15-256,0-8-144,0-15-160,0-16-1648,0-22-12663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43.1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13942,'0'0'4304,"25"17"-1060,84 55-867,-96-63-2015,0 0 0,-1 1-1,0 0 1,-1 1 0,0 0 0,-1 0 0,15 22-1,-21-25-286,1 1-1,-1-1 0,-1 1 0,0 0 1,0 0-1,-1 1 0,0-1 0,0 1 0,-1-1 1,0 19-1,-1-24-62,0-1 1,-1 0-1,1 0 1,-1 0-1,0 0 1,1 0-1,-1-1 1,-1 1-1,1 0 1,0 0-1,-1 0 1,1-1-1,-1 1 1,0-1-1,0 1 1,0-1-1,0 0 0,0 0 1,0 0-1,-1 0 1,1 0-1,-1 0 1,1-1-1,-1 1 1,0-1-1,1 0 1,-1 1-1,0-2 1,0 1-1,0 0 1,0 0-1,0-1 1,0 0-1,0 1 1,0-1-1,-5-1 1,7 1-176,21 0-2756,-13 0 1864,1 0-1,-1-1 1,1 0 0,0-1 0,-1 0-1,0 0 1,1 0 0,11-7-1,45-25-9730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43.5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186 13 9332,'0'0'18782,"-7"-2"-17744,-19-8-622,26 9-413,0 1-1,-1 0 1,1 0-1,0 0 1,0 0 0,-1 0-1,1 0 1,0 0-1,0 0 1,-1 1-1,1-1 1,0 0-1,0 0 1,-1 0 0,1 0-1,0 0 1,0 0-1,0 0 1,-1 0-1,1 1 1,0-1-1,0 0 1,0 0 0,0 0-1,-1 0 1,1 1-1,0-1 1,0 0-1,0 0 1,0 0 0,0 1-1,0-1 1,0 0-1,-1 0 1,1 1-1,0-1 1,0 0-1,0 0 1,0 0 0,0 1-1,0-1 1,0 0-1,0 0 1,0 1-1,0 14-31,0-11 29,3 68 17,3-1 0,3 0 0,4 0 0,24 81 0,-30-121-8,-2 0 1,-1 0-1,-2 1 0,-1-1 1,-4 48-1,3-75 8,0 1-1,-1 0 1,1-1-1,-1 1 1,0-1-1,0 1 1,-1-1 0,1 1-1,-1-1 1,0 0-1,0 0 1,-1 0 0,1 0-1,-1 0 1,0 0-1,0-1 1,0 1-1,0-1 1,-1 0 0,1 0-1,-1 0 1,0 0-1,0-1 1,0 0 0,0 0-1,0 0 1,-1 0-1,1 0 1,0-1-1,-1 0 1,1 0 0,-1 0-1,0 0 1,1-1-1,-1 0 1,-7 0 0,8 0-2,0 0 1,0 1 0,0-2 0,0 1 0,0 0 0,0-1 0,0 1-1,0-1 1,0 0 0,0-1 0,1 1 0,-1-1 0,0 1-1,1-1 1,-1 0 0,1-1 0,0 1 0,0 0 0,0-1-1,0 0 1,0 1 0,0-1 0,1-1 0,0 1 0,-1 0 0,1 0-1,0-1 1,0 1 0,1-1 0,-1 0 0,1 0 0,-1-3-1,-1-3 40,1 0-1,0 0 0,0 0 0,1 0 0,1-1 0,0 1 0,0 0 0,1 0 1,0-1-1,1 1 0,0 0 0,0 0 0,1 0 0,1 1 0,-1-1 0,2 1 1,6-11-1,7-11-58,2 2-1,2 1 1,41-43 0,-6 10-274,45-49-1572,-83 87-865,20-35 0,-8-3-6409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44.2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0 7091,'0'0'10917,"0"160"-8099,0-69-305,-11 9-176,5-17-432,-5-14-705,5-8-576,6-31-431,0-7-193,0-15-80,0-23-11830,0-24 3154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44.5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102 1 4770,'-1'22'5880,"-15"174"1329,-5 94-547,20-258-5968,2 223 2934,-1-252-3605,0 0 1,0 1 0,1-1-1,0 1 1,0-1 0,0 0-1,0 1 1,0-1 0,1 0-1,-1 0 1,1 0 0,0 0-1,4 5 1,-5-7-22,0 0-1,0 0 1,0 0-1,1 0 1,-1 0 0,0 0-1,1-1 1,-1 1 0,0 0-1,1-1 1,-1 1 0,1-1-1,-1 0 1,1 1 0,-1-1-1,1 0 1,0 0 0,-1 0-1,1 0 1,-1 0 0,1 0-1,-1-1 1,1 1 0,-1 0-1,1-1 1,-1 1-1,1-1 1,-1 0 0,0 1-1,1-1 1,0-1 0,2-1-21,-1 0 1,0-1 0,0 0 0,-1 1-1,1-1 1,-1 0 0,1 0 0,-1 0-1,-1 0 1,1-1 0,0 1 0,-1-1-1,1-6 1,-1 7-6,4-18-104,-2-1 1,0 0 0,-2 0-1,-1-24 1,0 44 115,1 1 5,-1-1 0,0 1 0,0-1-1,-1 1 1,1-1 0,0 1 0,-1 0-1,0-1 1,1 1 0,-1-1 0,0 1 0,0 0-1,0 0 1,-1 0 0,1 0 0,-3-4-1,2 5 26,0-1-1,-1 1 0,1-1 1,-1 1-1,1 0 1,-1 0-1,1 0 0,-1 0 1,1 1-1,-1-1 0,0 1 1,1-1-1,-1 1 0,0 0 1,-4 0-1,3 1-3,0 0 0,0-1 1,0 1-1,0 1 0,0-1 0,0 1 1,0-1-1,0 1 0,1 0 0,-1 1 0,-4 3 1,-41 36-170,35-30 48,12-7 376,2-25-14509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44.9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10677,'0'0'6117,"37"0"-2731,244 0 1824,-261 0-4671,-5-1-175,1 1 1,-1 1-1,21 3 0,-33-3-340,0-1 1,-1 1-1,1 0 1,0 0-1,0 0 1,-1 0-1,1 0 1,0 0-1,-1 1 0,1-1 1,-1 1-1,0 0 1,1 0-1,-1 0 1,0 0-1,0 0 1,0 0-1,0 0 1,-1 1-1,1-1 0,-1 1 1,1-1-1,1 5 1,-2 1 29,1-1 1,-1 1-1,-1-1 1,1 1-1,-1 0 1,-1-1-1,1 1 0,-1-1 1,0 1-1,-1-1 1,0 1-1,0-1 1,-1 0-1,0 0 1,0 0-1,-8 12 0,-5 6 290,-1 0-1,-40 41 0,49-57-287,-14 16 67,0-1-1,-2-1 0,-1-1 0,-43 29 0,66-50-172,66 7-270,-47-8 328,4-1-16,0 1-1,0 2 0,-1 0 0,36 8 1,-50-9 5,-1 1 0,1 0 0,-1 0 1,0 1-1,0 0 0,0 0 0,0 0 0,0 0 1,-1 1-1,1 0 0,-1 0 0,0 0 1,0 0-1,-1 0 0,1 1 0,-1 0 0,0 0 1,0 0-1,-1 0 0,1 0 0,-1 1 1,2 6-1,-1 4 103,0 0-1,-2 1 1,1-1 0,-2 1-1,-2 28 1,1-37-53,0 2 5,0-1 0,-1 0 0,-1 0 0,0-1 0,0 1 0,0 0 0,-1-1 0,0 0 0,-1 0 0,0 0 0,0 0 0,0-1 0,-1 0 0,-1 0-1,1-1 1,-1 1 0,-10 6 0,-14 10-296,-1-2 0,-64 32 0,55-32-631,24-11-662,0-2 1,-1 0-1,0-1 0,-23 5 1,-6-3-6281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47.0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1 6115,'0'0'10111,"-3"24"-7974,-9 67-47,-24 276 6329,36-334-8222,0-30-717,0-20-4970,2-7-310,7-11-2591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47.3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5763,'0'0'12005,"23"22"-8574,77 71-894,-88-82-2152,0 0-1,-1 1 1,0 1-1,-1 0 1,-1 1-1,0-1 1,0 2-1,10 24 1,-16-26-267,1-1 0,-2 1-1,1 0 1,-2 0 0,0 0 0,0 0 0,-1 0 0,-1 0 0,-3 18 0,3-26-92,0 1 0,-1-1 0,0 1 0,0-1 0,0 0 0,0 0 0,-1 0 0,0 0 0,0 0 0,-1 0 0,1-1 0,-1 0 0,-8 8 0,5-6 8,0 0 0,-1 0 0,0-1 0,0 0-1,-1-1 1,1 1 0,-13 3 0,20-8-36,0 0 1,1 0 0,-1 0 0,1 0-1,-1 0 1,0 1 0,1-1 0,-1 0-1,1 0 1,-1 0 0,1 1-1,-1-1 1,1 0 0,-1 1 0,1-1-1,-1 1 1,1-1 0,0 0 0,-1 1-1,1-1 1,-1 1 0,1-1 0,0 1-1,0-1 1,-1 1 0,1-1 0,-1 2-1,13 8-117,28 0-68,-31-9 21,0-1 1,0-1-1,0 0 0,0 0 0,0-1 0,0 0 1,-1 0-1,1-1 0,-1 0 0,1-1 1,-1 1-1,0-2 0,7-4 0,13-10-1501,-1-1-1,26-26 1,-42 37 1074,69-66-5609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47.7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3618,'0'0'19673,"24"13"-18241,78 41-687,-97-51-702,0 0 1,0 0 0,-1 0 0,1 1 0,0 0-1,-1 0 1,0 0 0,4 6 0,-6-8-31,-1 1 1,1 0-1,-1 0 0,0 0 1,0 0-1,0 0 1,-1 0-1,1 0 1,0 3-1,0 3 11,1 7 52,0-1 0,-1 1 0,-1 0 0,-1 0 0,0-1 0,-1 1 0,-1 0 0,0-1 0,-1 0 0,-7 19 0,0-7-3,-2-1 0,-1 0 0,0-1-1,-27 34 1,36-53-113,4-5 10,0 0 1,1 0-1,-1 0 1,0 0 0,0 0-1,1 1 1,-1-1-1,0 0 1,1 0-1,0 0 1,-1 1-1,1-1 1,-1 0-1,1 2 1,21 0-2191,-5-1 1630,7 1 344,0 0 0,0 2 0,38 12 0,-58-15 267,0 0 1,0-1-1,-1 1 1,1 0-1,-1 1 0,0-1 1,0 0-1,0 1 1,0-1-1,0 1 0,0-1 1,0 1-1,-1 0 1,0 0-1,1 0 1,-1 0-1,0 0 0,0 0 1,-1 0-1,1 0 1,-1 0-1,1 5 0,0-1 192,-1-1 1,0 1-1,0 0 0,-1-1 0,1 1 0,-2 0 0,1-1 0,-1 1 0,0-1 0,-3 9 0,-9 8 299,0-1-1,-32 37 1,11-14-254,-4 2-402,38-46-756,2-5-1789,8-20-2212,15-24-2737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48.0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 0 6259,'0'0'18584,"-34"191"-16391,28-130-976,1-16-577,-1-6-240,1-17-304,5-6-80,0-9-16,-6-7-368,23-30-22570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07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1 6515,'0'0'19446,"-17"19"-18245,-51 65-462,66-82-706,0 1 0,0 0 1,0 0-1,0 0 0,1 0 1,-1 1-1,1-1 0,0 0 0,0 1 1,0-1-1,-1 7 0,3-9-30,-1 0 0,0 0-1,0 1 1,0-1 0,0 0-1,1 0 1,-1 0 0,1 1-1,-1-1 1,1 0 0,-1 0 0,1 0-1,0 0 1,-1 0 0,1 0-1,0 0 1,0 0 0,0 0-1,0 0 1,0-1 0,1 2-1,3 1-38,1-1 0,-1 0 0,1 0 0,0-1-1,-1 1 1,1-1 0,0-1 0,10 1-1,-11 0 6,5-1-147,0 1-1,1-2 1,-1 1-1,1-1 1,-1-1-1,0 0 1,0 0-1,0-1 1,0-1-1,0 1 1,0-1-1,-1-1 1,0 0-1,0 0 1,0-1-1,-1 0 1,0-1-1,0 0 1,12-13 0,-13 12 1,-6 7 170,-1 0 0,1 0 0,-1 0 0,1 0 0,0 1 0,-1-1 1,1 0-1,0 0 0,0 1 0,0-1 0,-1 1 0,1-1 0,0 1 0,0-1 1,0 1-1,0-1 0,0 1 0,0 0 0,0-1 0,0 1 0,2 0 0,-1 5 352,14 50 816,5 17 778,-19-66-1867,1 0-1,0 0 1,0-1 0,0 1 0,1-1-1,0 0 1,0 0 0,1 0 0,7 7-1,-11-11-150,0 0-1,0-1 0,0 1 1,0 0-1,1 0 1,-1-1-1,0 1 0,0-1 1,1 1-1,-1-1 1,0 1-1,1-1 0,-1 0 1,1 0-1,-1 0 1,0 1-1,1-1 0,-1-1 1,1 1-1,-1 0 0,3-1 1,-2 0-160,1 0 1,-1 0-1,0 0 1,0-1-1,1 1 1,-1-1-1,0 0 1,0 1-1,-1-1 1,1 0-1,2-2 1,3-7-1778,0-1 0,0 1 0,8-22 0,-11 24 143,22-47-10995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48.2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9220,'0'0'10296,"29"5"-8135,12 3-1321,39 11 0,-77-18-774,1 0-1,-1 1 0,1-1 1,-1 1-1,0 0 0,0 0 1,0 0-1,0 0 1,0 1-1,-1-1 0,1 1 1,-1-1-1,1 1 0,-1 0 1,0 0-1,0 0 0,0 0 1,2 6-1,-2-2 33,0 0-1,0 0 1,-1 0 0,0 0-1,0 1 1,-1 7-1,1-3 57,-1-5-85,1-1 0,-1 0-1,0 0 1,-1 0 0,0 0 0,0 0 0,0 0 0,0 0 0,-1 0 0,0 0 0,0 0 0,-1-1 0,0 1 0,-6 9 0,1-6-29,1-1 0,-2-1 0,1 1 0,-1-1 1,0-1-1,0 1 0,-13 5 0,15-6-36,7-5-4,-1-1 0,0 1 0,0 0 0,1-1 0,-1 1 0,0-1 0,0 1-1,0-1 1,0 1 0,0-1 0,0 1 0,0-1 0,1 0 0,-1 1 0,-2-1 0,4 27-216,-1-25 186,1-1 27,0 1 0,0-1 0,0 0 0,1 0 0,-1 0 0,0 1 0,1-1 0,-1-1 0,1 1 0,-1 0 0,1 0 0,-1-1 0,1 1 0,-1-1 0,1 1 0,0-1 0,-1 1 0,1-1 0,0 0 0,2 0 0,1 0-127,1 0 0,0 0 0,0 0 0,0-1 0,7-1 0,0-3-592,-1 0 0,0-1 0,-1 0 0,1-1 0,-1 0-1,0-1 1,-1 0 0,14-14 0,43-37-5790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48.8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 7732,'0'0'16388,"6"-3"-15032,0 2-1216,0 0 1,-1 1 0,1-1-1,0 1 1,-1 0-1,1 0 1,0 1 0,-1 0-1,1 0 1,-1 0 0,1 1-1,-1 0 1,1 0 0,-1 0-1,0 0 1,0 1-1,0 0 1,0 0 0,-1 1-1,9 7 1,-11-9-122,-1 0 1,1 0-1,0 1 0,-1-1 1,0 1-1,1 0 0,-1-1 1,0 1-1,0 0 0,-1 0 1,1-1-1,0 1 1,-1 0-1,0 4 0,-2 45 111,1-33-54,0-8-29,0 0-1,-1-1 0,-1 1 1,1 0-1,-2-1 0,1 1 1,-1-1-1,-8 13 0,-1-2 0,0-2 0,-29 35 0,36-47 256,0 2-1289,24-8-332,-18-1 1317,8 0-60,0 0 0,0 1 0,1 0 1,-1 0-1,0 0 0,13 5 0,-18-5 62,1 1 0,-1 0-1,0 0 1,0 0 0,0 0 0,-1 0-1,1 0 1,0 1 0,-1-1 0,0 1-1,1 0 1,-1 0 0,0 0 0,-1 0-1,1 0 1,0 0 0,-1 1 0,2 2-1,1 8 53,-1-1-1,0 1 1,-1 0-1,-1-1 0,0 1 1,0 0-1,-2 0 0,1 0 1,-2 0-1,0 0 1,-1-1-1,0 1 0,-1-1 1,-10 24-1,-7 10 204,-2-1-1,-45 66 1,55-92-282,-1-4 737,7-10-2412,4-40-18279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49.1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1 10453,'0'0'8836,"0"183"-5699,0-84-640,-11-8-320,-6-7-1152,11-16-673,6-22-288,0-15-64,0-9-320,0-14-1489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49.4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4258,'0'0'14284,"28"14"-12254,83 48-936,-107-60-1047,0 0 1,-1 1-1,0-1 1,0 1 0,1 0-1,-2-1 1,1 1-1,0 1 1,-1-1-1,1 0 1,-1 1-1,0-1 1,0 1-1,0-1 1,0 1-1,-1 0 1,0 0-1,0 0 1,0 0-1,0 0 1,0 0-1,-1 0 1,0 7-1,1 1 45,1-1-38,-1 1-1,0-1 1,-1 0-1,0 0 0,-1 1 1,0-1-1,-1 0 0,0 0 1,-1 0-1,0 0 0,0 0 1,-1-1-1,-1 0 0,0 1 1,0-2-1,-1 1 1,-1-1-1,-13 17 0,19-24-66,0 0 0,0 0-1,0 0 1,0 0 0,0 0 0,0 0-1,1 0 1,-1 1 0,1-1-1,-1 0 1,1 1 0,0-1 0,0 0-1,0 0 1,1 4 0,-1-4 4,-1 1 16,1 0-1,0 0 1,0 0 0,1 0-1,-1 0 1,0 0 0,1 0 0,0 0-1,0 0 1,0 0 0,2 5 0,-1-6-36,-1-1 0,1 0 0,0 0 0,-1 0 0,1 0 0,0 0 0,0 0 0,0 0 0,0 0 0,0-1 0,0 1 0,0-1 0,0 1 0,0-1 0,0 0 0,0 0 0,0 0 0,0 0 0,3 0 0,3-1-642,1 0 0,0 0 0,-1 0 0,1-1 1,-1-1-1,1 0 0,-1 0 0,0 0 0,0-1 0,-1 0 0,1 0 1,12-11-1,72-55-8774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49.8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278 1 12134,'0'0'5482,"-29"0"-2278,-94 0-877,111-1-1770,0 1 1,0 1-1,0 0 1,0 0-1,-21 6 1,31-6-521,0 0 0,0 0 0,0 0 0,0 0-1,1 0 1,-1 1 0,0-1 0,1 1 0,-1-1 0,1 1 0,-1 0 0,1-1 0,-1 1-1,1 0 1,0 0 0,0 0 0,0 0 0,0 0 0,1 0 0,-1 0 0,0 0 0,1 0 0,0 0-1,-1 1 1,1-1 0,0 0 0,0 0 0,0 4 0,0 5-36,0-1 1,0 1 0,1 0-1,0-1 1,1 1-1,0-1 1,1 0-1,0 0 1,0 0 0,1 0-1,7 13 1,48 75 182,-25-42 158,30 64-1,-56-101-290,0 0 1,-2 1-1,0 0 0,-1 0 1,-1 0-1,0 1 0,0 34 1,-4-53-38,0 0 0,0 0 0,0 0 0,0 0 1,0 0-1,-1 0 0,1 0 0,-1 0 0,1 0 1,-1 0-1,0 0 0,1 0 0,-1 0 0,0 0 1,0-1-1,-1 1 0,1 0 0,0-1 1,0 1-1,-1-1 0,1 1 0,-1-1 0,0 1 1,1-1-1,-1 0 0,0 0 0,0 0 0,-3 1 1,-2 0 57,-1 0 0,0-1 1,1 0-1,-1-1 0,0 1 1,-10-2-1,1 1 111,15 0-149,1-1 0,-1 1 0,1 0 0,-1 0 0,1-1 0,0 1 0,-1-1 0,1 1 0,-1-1 0,1 0 1,0 1-1,-1-1 0,1 0 0,0 0 0,0 0 0,0 0 0,0 0 0,0 0 0,0 0 0,0 0 0,0-1 0,0 1 0,0 0 0,1 0 0,-1-1 0,0 1 0,1-1 0,-1 1 0,1 0 0,0-1 0,0 1 0,-1-4 0,0-5 175,0 0 0,1 0 0,1-19 0,0 21-188,0 1-9,0 0 0,0 1 0,1-1 0,0 0 1,0 0-1,0 1 0,1-1 0,7-11 0,37-44-59,-28 38 22,96-111-489,-45 55-1584,-4-1-4494,-35 34-2511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50.1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0 6099,'0'0'13142,"0"198"-9813,0-106-495,-5-1-1074,-1-7-815,6-23-593,0-15-288,0-16-64,0-15-96,6-45-11990,16-16 3667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50.5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204 1 13830,'0'0'1585,"-10"37"1408,-1 5-1969,-51 221 3566,47-174-2854,4 1-1,1 139 1,10-227-1732,0-1 0,0 0 0,0 0 0,0 0 0,0 0 0,0 0 0,0 0 0,0 0 0,0 0 0,1 0 0,-1 0 0,0 0 0,1 0-1,-1 0 1,0 0 0,1 0 0,0 0 0,0 1 0,6-4-38,-6 1 28,4 0-65,-1-1-1,1 0 1,-1-1-1,0 1 1,1-1 0,-1 0-1,-1 0 1,1 0-1,0 0 1,-1-1 0,4-4-1,38-50-821,-33 40 557,-6 9 241,0 0 0,-2 0 0,1 0 0,-1-1 0,0 0 0,-1 0 0,0 0 1,-1 0-1,0-1 0,0 1 0,-1 0 0,-1-1 0,0-12 0,0 22 153,-1-1-1,1 0 1,-1 1-1,1-1 1,-1 1-1,0-1 1,1 1-1,-1-1 1,0 1 0,0 0-1,0-1 1,0 1-1,0 0 1,-1 0-1,1 0 1,0 0-1,0 0 1,-1 0-1,1 0 1,-1 0-1,1 0 1,-1 1 0,1-1-1,-1 1 1,1-1-1,-1 1 1,1-1-1,-1 1 1,0 0-1,1 0 1,-1 0-1,-2 0 1,-8-1 162,1 1 0,-1 0 1,-13 2-1,12 0-141,0 1 0,-1 1 1,1 0-1,1 1 0,-1 1 0,-18 10 0,-5 2-163,34-17-381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50.9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16904,'0'0'10690,"17"12"-9796,2 2-681,-3-4-107,-1 1-1,-1 1 0,0 0 1,-1 1-1,14 17 0,-21-22-69,-1 1-1,1 0 0,-2 0 1,1 0-1,-1 0 0,-1 1 0,1 0 1,-2 0-1,1 0 0,0 13 1,-1-5 8,0 1 1,-2-1-1,0 1 1,-6 33-1,5-44-28,-1-1 0,0 0-1,-1 0 1,0 0-1,0 0 1,0-1 0,0 1-1,-1-1 1,-7 9 0,-4 2 35,-29 26 0,3-3-62,41-40 5,0 0-1,1 0 0,-1 0 0,0 0 1,1 0-1,-1 0 0,0 0 0,1 0 0,-1 0 1,0 0-1,1 0 0,-1 0 0,0 0 0,1 1 1,-1-1-1,0 0 0,1 0 0,-1 0 1,0 0-1,0 1 0,1-1 0,-1 0 0,0 0 1,0 1-1,1-1 0,-1 0 0,0 0 0,0 1 1,0-1-1,1 0 0,-1 1 0,0-1 1,0 0-1,0 1 0,0-1 0,0 0 0,0 1 1,0-1-1,0 0 0,0 1 0,0-1 0,0 0 1,0 1-1,0-1 0,0 0 0,0 1 1,0-1-1,0 0 0,0 1 0,0-1 0,-1 0 1,1 1-1,0-1 0,0 0 0,0 1 0,-1-1 1,1 0-1,0 0 0,0 1 0,-1-1 0,1 0 1,0 0-1,0 0 0,-1 1 0,1-1 1,0 0-1,-1 0 0,1 0 0,-1 0 0,31-2-430,-12-3 303,0 0 1,28-12-1,-33 11 112,0 1 1,1 0-1,-1 1 1,1 0-1,0 1 1,-1 1-1,16-1 0,-28 3 26,0 1-1,0-1 0,0 0 0,0 1 1,0-1-1,-1 0 0,1 1 0,0-1 0,0 1 1,-1-1-1,1 1 0,0 0 0,-1-1 1,1 1-1,0 0 0,-1-1 0,1 1 1,-1 0-1,1 0 0,-1-1 0,1 1 0,-1 0 1,0 0-1,0 0 0,1 0 0,-1-1 1,0 1-1,0 0 0,0 0 0,0 0 0,0 1 1,2 37 357,-3-30-196,1 4-1,1 18 617,-6 39 0,3-58-587,0 0 1,-1 1-1,-1-2 1,0 1-1,0 0 0,-9 15 1,-11 12-30,-56 69 0,30-45-151,15-25-14,32-35 0,0 3-48,3-12-882,-1 0 0,0 0 1,0 1-1,0-1 0,0 0 0,-1 0 1,-4-9-1,-15-34-5766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53.6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1 2289,'0'0'11344,"-2"27"-8852,-13 190 3318,-9 184 1380,22-388-7107,-1 20 18,3-31-279,1-21-5956,1 7 4276,1 0 0,0-1 0,1 2-1,0-1 1,9-15 0,14-27-6869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54.1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7828,'0'0'11669,"24"7"-10404,76 22-118,-93-27-985,0 1 1,-1 0-1,1 0 0,-1 0 1,0 1-1,0 0 1,0 0-1,-1 0 1,1 1-1,-1 0 0,0 0 1,-1 0-1,1 1 1,-1 0-1,0 0 1,0 0-1,-1 0 0,0 0 1,0 1-1,0-1 1,-1 1-1,0 0 1,0 0-1,1 11 1,-1 2 228,-1 0-1,-1 1 1,-1-1 0,-1 0 0,0 0 0,-10 36 0,-20 45-59,23-77-506,0 1 0,2 0 0,0 0 0,2 1 0,-3 44 0,10-70-50,0 0 0,0 0-1,-1 1 1,1-1 0,0-1-1,0 1 1,0 0 0,0 0-1,0-1 1,0 1 0,2-2-1,11-5-268,-2-1 0,1 0 0,-1-1 0,0 0 0,21-21-1,-20 17 232,2 0 0,0 1 0,0 1 0,21-12 1,-31 21 243,-1-1 0,0 1 1,1 1-1,-1-1 1,1 1-1,0 0 1,0 0-1,-1 0 1,1 1-1,0 0 1,0 0-1,-1 0 0,1 1 1,0 0-1,0 0 1,-1 1-1,1-1 1,9 5-1,-4 0 128,-1 1-1,0-1 1,0 2-1,-1-1 1,12 13-1,-12-11 85,0-1 0,0-1-1,0 1 1,1-2 0,14 9 0,-22-14-187,-1 0 1,1 0 0,0 0-1,-1-1 1,1 1 0,0 0 0,-1-1-1,1 1 1,0-1 0,0 0-1,0 1 1,-1-1 0,1 0-1,0 0 1,0 0 0,0-1-1,-1 1 1,1 0 0,0-1 0,0 1-1,-1-1 1,1 1 0,0-1-1,0 0 1,-1 0 0,1 0-1,-1 0 1,1 0 0,-1 0-1,0 0 1,1 0 0,-1-1 0,0 1-1,0 0 1,0-1 0,1 1-1,-2-1 1,1 0 0,0 1-1,0-1 1,0 0 0,-1 1-1,1-4 1,2-8 58,0 1 0,-1 0-1,-1-1 1,0 0 0,-1-12 0,0 21-42,0-6 104,0-1-1,-1 1 0,0-1 1,-1 1-1,0 0 0,-1 0 1,0 0-1,0 0 0,-1 1 1,-6-13-1,6 17 40,0-1 1,0 0 0,0 1-1,-1 0 1,0 0 0,0 0-1,-1 1 1,1-1-1,-1 1 1,0 1 0,0-1-1,0 1 1,-1 0-1,1 0 1,-1 1 0,-8-3-1,12 5-114,1 0-1,0-1 0,-1 1 0,1 0 1,-1 0-1,1 0 0,0 1 0,-1-1 1,1 1-1,0-1 0,-1 1 1,1 0-1,0 0 0,0 0 0,-1 0 1,1 0-1,0 0 0,0 0 1,0 1-1,1-1 0,-1 1 0,0 0 1,0-1-1,-2 4 0,-4 6-27,1 0 0,-1 0 0,-7 16-1,4-6-5,7-14-346,-1 0 360,0 1 0,1 0 0,0 0 0,-6 18 0,7 2-5148,25-27-6522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07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0 1056,'0'0'11086,"-6"21"-5265,-10 59-3090,3 1 0,4 0 1,2 92-1,5-116-2069,1-33-500,0 1 0,2-1-1,0 1 1,2 0 0,8 33 0,-10-53-168,1 0 0,0-1-1,0 1 1,1-1 0,-1 0 0,1 0 0,0 0 0,0 0 0,1 0 0,-1-1 0,1 0 0,5 5 0,-7-7-74,0 1 1,0-1-1,0 0 0,0 0 0,0 0 1,0 0-1,0 0 0,1-1 1,-1 1-1,0-1 0,0 1 0,1-1 1,-1 0-1,0 0 0,1 0 1,-1 0-1,0 0 0,0 0 0,1-1 1,-1 1-1,0-1 0,0 0 1,1 0-1,-1 1 0,0-1 0,0-1 1,0 1-1,2-2 0,3-3-151,-1-1 0,0 0-1,0 0 1,-1 0-1,0-1 1,0 0 0,-1 0-1,0 0 1,3-10 0,13-23-361,-20 41 592,1-1 0,-1 0-1,1 0 1,-1 0 0,1 1 0,-1-1 0,1 0 0,-1 1-1,1-1 1,0 1 0,-1-1 0,1 0 0,0 1 0,0 0 0,-1-1-1,1 1 1,0-1 0,0 1 0,0 0 0,0 0 0,-1-1-1,1 1 1,0 0 0,0 0 0,0 0 0,0 0 0,0 0-1,0 0 1,0 0 0,-1 0 0,1 0 0,0 1 0,0-1 0,2 1-1,17 14 391,-16-11-227,0 1 27,0-1 0,0 1 0,-1 0 1,6 9-1,-8-13-144,0 1 0,-1-1 0,1 0 1,-1 0-1,1 0 0,-1 0 1,0 0-1,0 1 0,1-1 1,-1 0-1,0 0 0,0 0 0,0 1 1,0-1-1,-1 0 0,1 0 1,0 1-1,0-1 0,-1 0 0,1 0 1,0 0-1,-1 0 0,0 0 1,1 0-1,-1 1 0,1-1 1,-1 0-1,0-1 0,0 1 0,0 0 1,1 0-1,-3 1 0,-6 4-132,0 0 0,-1 0-1,0-1 1,0 0 0,0-1 0,-1 0-1,1-1 1,-1 0 0,0-1 0,0 0-1,-15 1 1,25-3-60,0 0-1,0 0 1,0-1 0,0 1-1,1 0 1,-1 0 0,0 0-1,0 0 1,0-1-1,1 1 1,-1 0 0,0-1-1,0 1 1,1-1 0,-1 1-1,0-1 1,1 1 0,-1-1-1,1 1 1,-1-1-1,1 0 1,-1 1 0,1-1-1,-1 0 1,1 1 0,-1-1-1,1 0 1,0 0-1,-1 1 1,1-1 0,0-1-1,-2-29-5689,2 21 3641,0-30-7679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54.4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1 11989,'0'0'6676,"0"183"-4003,0-99-672,0-8 0,0 0-769,-6-15-495,1-15-561,-1-16-176,0-22-80,6-1-513,-5-7-3969,5-7 929,0-24-2850,0-14-2353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54.9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6835,'0'0'11315,"24"0"-8746,77 2-878,-94-1-1501,1 0 0,0 0 0,-1 1 0,1-1 0,-1 2 0,0-1 0,1 1 0,11 6 0,-15-6-127,0 0 0,0 0 0,-1 0 0,1 0 0,-1 1 0,1-1 0,-1 1 0,0 0 0,0 0 0,-1 0 1,3 5-1,-1 3 51,0 0 1,0 0 0,-2 0 0,1 1 0,-2-1 0,1 1 0,-2-1 0,0 17 0,-1-20-64,1 0 0,-1 0 0,-1 0 0,0 0 0,0-1 0,0 1 0,-1-1 0,-5 10 0,-5 6 7,-21 30 1,-11 21-209,46-83-4215,14-23 2034,0 10 508,1 0-1,30-29 1,-39 43 1530,0 0 1,0 1 0,1 0-1,0 0 1,0 1-1,0 0 1,1 0 0,0 1-1,0 0 1,13-4-1,-18 8 345,0-1-1,0 1 0,1 0 0,-1 1 1,0-1-1,0 1 0,-1-1 1,1 1-1,0 0 0,0 1 0,0-1 1,0 1-1,-1-1 0,1 1 1,-1 0-1,1 1 0,-1-1 0,0 0 1,0 1-1,0 0 0,0 0 0,0 0 1,-1 0-1,5 7 0,4 7 811,0 1-1,-2 0 1,13 31-1,-14-31 43,0 0-69,6 17 779,2-2 0,1 0 0,29 43 1,-44-75-1563,-1 1 0,0 0 0,1 0 0,-1 0 1,1-1-1,-1 1 0,1-1 0,0 1 0,0-1 1,-1 0-1,1 0 0,0 0 0,0 0 1,1 0-1,-1 0 0,0 0 0,4 0 0,-4-1-38,0 0 1,0 0-1,-1 0 0,1-1 0,0 1 0,0-1 0,0 1 0,0-1 0,-1 0 0,1 1 1,0-1-1,-1 0 0,1 0 0,-1 0 0,1-1 0,2-1 0,3-5-19,0 0-1,-1-1 1,0 0 0,-1 0-1,1 0 1,3-11-1,4-9-98,-1 0-1,-1-1 0,-1-1 1,-2 1-1,-2-1 0,0 0 0,2-56 1,-8 84 160,0 0 1,0-1 0,0 1-1,-1 0 1,1-1 0,-1 1 0,1 0-1,-1-1 1,0 1 0,0 0-1,-1 0 1,1 0 0,-1 0-1,1 0 1,-1 0 0,0 0-1,-3-2 1,3 3 106,-1 0-1,1 1 1,-1-1 0,0 1 0,0 0-1,1 0 1,-1 0 0,0 0-1,0 1 1,0-1 0,0 1-1,0 0 1,0-1 0,0 1-1,0 1 1,0-1 0,0 0-1,0 1 1,-4 1 0,-1 0-32,0 1 0,1 0 0,-1 0 1,1 1-1,0 0 0,0 0 1,0 0-1,0 1 0,1 1 0,0-1 1,0 1-1,-9 11 0,-8 12 28,-28 47-1,41-61-84,7-9-86,1-5-3,1 1 1,0-1 0,0 1-1,1-1 1,-1 1-1,0-1 1,0 1 0,1 0-1,-1-1 1,1 1-1,0 0 1,-1 0 0,1 2-1,0-3-689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55.2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1 4194,'0'0'15927,"-11"183"-12725,11-130-913,0 0-673,0-7-863,0-16-609,0-7-64,0-8-80,0-7-176,0 0-561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55.5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11317,'0'0'6849,"25"0"-4432,-10 0-2044,8-1 172,0 2 0,0 0 0,0 1 0,0 2 0,-1 0 0,24 8 0,-38-9-327,11 3 288,-1 1 0,31 17 0,-45-22-464,0 0 1,0 1-1,-1-1 0,1 1 1,-1 0-1,0 0 0,0 0 1,0 0-1,0 1 0,0-1 1,-1 1-1,1 0 0,-1 0 1,0-1-1,0 2 0,-1-1 1,1 0-1,0 5 0,-1-4 2,0 1-1,-1-1 0,1 1 1,-1-1-1,-1 1 0,1-1 1,-1 1-1,0-1 0,0 1 1,0-1-1,-1 0 1,0 0-1,0 0 0,-1 0 1,-4 9-1,-2-3 27,0 0 0,-1 0 1,0-1-1,-1 0 0,-12 9 0,-136 102 85,159-121-170,-1 0 0,1 0 1,-1 0-1,1 1 0,0-1 0,-1 0 0,1 0 0,0 1 0,-1-1 1,1 0-1,0 1 0,-1-1 0,1 0 0,0 1 0,0-1 0,-1 0 1,1 1-1,0-1 0,0 1 0,0-1 0,0 1 0,-1-1 0,1 0 1,0 1-1,0-1 0,0 1 0,0-1 0,0 1 0,0-1 0,0 0 1,0 2-1,14 2-69,24-6 27,-30 0-148,0-1 0,0 0 0,-1 0 1,1 0-1,-1-1 0,0 0 0,0 0 0,8-7 1,49-48-4024,-48 43 2629,46-45-6723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55.9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12422,'0'0'8059,"27"25"-6146,85 86-213,-106-105-1545,-1 0 0,0 0 1,-1 1-1,1 0 0,-1 0 0,-1 0 1,1 1-1,-1-1 0,0 1 0,-1-1 1,0 1-1,0 0 0,-1 0 1,0 0-1,0 0 0,-1 0 0,0 0 1,0 1-1,-1-1 0,-1 8 0,0 3 18,1-11-145,-1 0 0,-1 0 0,1 0 0,-1 0 0,0-1-1,-1 0 1,0 1 0,0-1 0,-1 0 0,0-1 0,-7 9 0,1 0-77,11-15-20,-1 0 0,1 1-1,0-1 1,-1 0 0,1 1 0,0-1 0,-1 0 0,1 1 0,0-1 0,0 1 0,0-1-1,0 1 1,-1-1 0,1 0 0,0 1 0,0-1 0,0 1 0,0-1 0,0 1 0,0-1-1,0 1 1,0-1 0,0 1 0,0-1 0,0 1 0,0-1 0,1 0 0,-1 1 0,0-1 0,0 1-1,0-1 1,1 1 0,-1-1 0,0 0 0,0 1 0,1-1 0,-1 0 0,0 1 0,1-1-1,-1 0 1,0 1 0,1-1 0,-1 0 0,1 0 0,-1 0 0,0 1 0,1-1 0,-1 0-1,1 0 1,-1 0 0,1 0 0,-1 0 0,1 0 0,-1 1 0,0-1 0,1 0 0,-1-1 0,1 1-1,-1 0 1,1 0 0,39 0-1319,-29-1 1034,10 1 122,-10 0 234,0-1-1,-1 2 1,1 0 0,0 0-1,18 5 1,-25-5 115,-1 0-1,0 1 1,0 0 0,0 0-1,0-1 1,0 2 0,0-1-1,0 0 1,-1 1 0,1-1 0,-1 1-1,0 0 1,1-1 0,-1 1-1,-1 0 1,1 0 0,0 1 0,-1-1-1,1 0 1,-1 1 0,1 5-1,1 4 480,-1 0 1,0 0-1,-1 0 0,0 0 0,-1 0 0,-3 23 0,2-32-520,0 0 0,0 0 0,0 0 1,-1-1-1,1 1 0,-1 0 0,0-1 0,0 0 0,0 1 1,-1-1-1,1 0 0,-4 3 0,-42 36 48,11-9-440,34-31-385,-23 27 886,19-20-3895,3-1-5166,9-27-886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56.3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1553,'0'0'21498,"0"176"-17993,11-100-1504,-11-8-800,11-14-657,-11-16-416,6-15-80,-6-8-48,11-23-10453,1-30-2657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56.5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14599,'0'0'5282,"24"14"-1688,80 44-1231,-97-54-2111,1 0-1,-1 0 0,0 0 1,0 1-1,0 0 0,-1 1 0,1-1 1,-1 1-1,7 9 0,-11-10-192,0 0-1,0 0 1,-1 0-1,1 1 1,-1-1-1,0 1 1,-1-1-1,1 1 1,-1-1-1,-1 11 1,1-4 2,-1-1 0,0 0 0,0 1 0,-2-1 0,1 0 0,-1 0 1,-1-1-1,0 1 0,-6 11 0,-4 1 4,0 0 0,-30 34-1,-17 14-178,61-70 103,0-1 1,-1 0 0,1 0 0,0 0 0,0 1-1,0-1 1,-1 0 0,1 0 0,0 1 0,0-1 0,0 0-1,-1 1 1,1-1 0,0 0 0,0 1 0,0-1-1,0 0 1,0 1 0,0-1 0,0 0 0,0 1-1,0-1 1,0 0 0,0 1 0,0-1 0,0 0 0,0 1-1,0-1 1,0 0 0,0 1 0,0-1 0,0 0-1,1 1 1,-1-1 0,0 0 0,0 0 0,0 1-1,1-1 1,-1 0 0,0 1 0,0-1 0,1 0 0,-1 0-1,0 0 1,0 1 0,1-1 0,-1 0 0,0 0-1,1 0 1,-1 0 0,0 0 0,1 1 0,-1-1-1,0 0 1,1 0 0,-1 0 0,0 0 0,1 0 0,0 0-1,22-1-535,-14-1-2,0 0 0,0-1-1,-1 0 1,1 0 0,-1-1 0,0-1 0,0 1 0,0-1 0,7-6 0,-11 8 93,62-42-7202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56.9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409 17 8884,'0'0'7556,"-27"-4"-3533,-93-8-1401,113 11-2439,-1 1 0,1 0 0,0 1 0,0 0 0,-1 0 0,1 1 0,0-1 0,0 1 0,0 1 0,0 0 0,1 0 0,-1 0 0,1 0 1,-1 1-1,1 0 0,1 1 0,-8 6 0,2-3 95,5-3-135,-12 8 299,1 1 0,-17 19 0,29-28-352,1 1 0,-1-1 0,1 1 1,1 0-1,-1 0 0,1 0 0,0 1 0,0-1 0,1 1 0,0 0 0,-2 7 0,3-6-70,-1 0 1,1 0-1,0-1 0,1 1 1,0 0-1,0 0 0,1 0 1,0 0-1,0-1 0,1 1 1,0 0-1,0-1 0,1 1 1,0-1-1,0 0 0,1 0 1,0 0-1,0-1 0,1 1 1,9 10-1,49 47 185,-43-46-158,-1 2-1,-1-1 0,0 2 0,-2 1 0,0 0 0,13 25 0,-27-43-28,-1 0 0,1-1 0,-1 1 0,0 0 0,0 0 0,0 0 0,0 0 0,-1 0 1,1 0-1,-1 0 0,0 0 0,-1 0 0,1 0 0,-1 0 0,1 0 0,-1 0 0,0 0 0,-1 0 0,1 0 0,-1 0 0,0-1 0,0 1 0,0-1 0,0 1 0,0-1 0,-1 0 0,1 0 0,-1 0 0,0 0 0,0 0 1,0-1-1,-1 1 0,1-1 0,0 0 0,-1 0 0,0 0 0,-4 1 0,5-2 369,3-6 48,-1-40 283,-1 24-714,2-1 0,0 0 0,2 0 0,5-32 0,0 32-231,1 1-1,1 1 0,1-1 0,0 2 0,2-1 1,15-19-1,7-5-4260,51-53 0,-39 50-3873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57.2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1 13430,'0'0'6451,"0"168"-2689,0-107-1649,-12-1-432,7 1-1073,-1-15-480,6-15-128,0-9-256,0-14-1457,11-23-11061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57.5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176 1 10293,'-12'32'3559,"-26"86"1933,-34 186-1,63-239-3962,2 1 0,4 115-1,4-173-1462,-1 1 0,1-1 1,1 1-1,-1-1 0,2 0 0,4 15 0,-6-21-63,0 0 0,0 0 0,0-1 0,0 1 0,0 0 0,0-1 0,0 1 0,1-1 0,-1 1 0,0-1 0,1 0 0,-1 0 0,1 1 0,-1-1 0,1 0 0,0 0 0,0 0 0,-1-1 0,1 1 0,0 0 0,0-1 0,0 1 0,0-1 0,0 0 0,0 1 0,0-1 0,0 0 0,0 0 1,-1 0-1,1-1 0,0 1 0,0 0 0,0-1 0,3 0 0,-1-1-23,0 0 0,0 0 1,0 0-1,0 0 1,0-1-1,-1 0 0,1 0 1,-1 0-1,0 0 0,0 0 1,0-1-1,5-6 0,26-50-283,-26 45 232,-3 5-25,-1 0 1,1 0-1,-2 0 0,0 0 0,0-1 0,0 0 1,-2 0-1,1 1 0,-1-1 0,-1-14 0,0 23 97,0 0-1,-1 0 1,1 0 0,0 0-1,-1 0 1,1 1-1,-1-1 1,0 0-1,1 0 1,-1 1 0,0-1-1,0 0 1,0 1-1,0-1 1,-1 1-1,1 0 1,0-1 0,-1 1-1,1 0 1,-1 0-1,1 0 1,-1 0-1,1 0 1,-1 0 0,0 0-1,1 0 1,-1 1-1,0-1 1,0 1-1,0-1 1,0 1 0,1 0-1,-1-1 1,-2 1-1,-10-1 107,1 1 0,-1 0 0,-23 3-1,28-2-38,-1 0-33,0 1 0,1 1 0,-1-1 0,0 1 0,1 1 0,0 0 0,0 0 0,-14 9 0,22-12-363,3-6-5750,12-21-2245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07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2113,'0'0'18713,"154"62"-17081,-93-62-815,-4 0-561,-6-20-256,-10-1-1521,-10 0-3153,-21 7-4642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57.9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 7860,'0'0'18232,"8"32"-16415,26 105-678,-32-129-1065,0 1-1,-1-1 1,0 1 0,-1 0 0,0-1-1,0 1 1,-1 0 0,0-1 0,0 1-1,-1 0 1,0-1 0,-1 0 0,0 1-1,0-1 1,-1 0 0,-6 10 0,-14 36 177,24-53-259,0-1-1,-1 1 1,1 0 0,0-1 0,-1 1 0,1 0 0,0-1 0,0 1 0,0 0 0,0 0 0,0-1-1,0 1 1,0 0 0,0-1 0,0 1 0,0 0 0,0 0 0,0-1 0,1 1 0,-1 0 0,0-1-1,0 1 1,1 0 0,0 1 0,15-1-185,-4-2 162,20 0-173,-12 0 147,-1 1 0,1 0 0,-1 2 0,28 4 0,-43-5 67,0 0-1,-1 0 1,1 0-1,-1 0 1,1 1-1,-1-1 0,0 1 1,1 0-1,-1 0 1,0 0-1,0 0 1,0 1-1,0-1 0,-1 1 1,1 0-1,-1 0 1,0 0-1,1 0 1,-1 0-1,0 0 0,-1 0 1,1 1-1,-1-1 1,1 1-1,-1-1 1,0 1-1,-1 0 1,1-1-1,0 5 0,0 10 138,-2 0-1,0 0 0,-1 0 0,0 0 0,-2 0 0,0-1 0,-1 1 1,-11 27-1,-9 8 389,-41 66 0,18-34-135,33-55-350,9-16-53,-2-1 0,1 1-1,-14 15 1,21-54-2097,-2-20-1571,-8-13-5165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59.5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6563,'0'0'13059,"0"25"-11629,0 157 2399,0 74-68,4-227-3631,-4-28-134,0 0 0,0 0 1,0 0-1,0 0 0,0 0 0,1 0 0,-1-1 0,0 1 1,1 0-1,-1 0 0,1 0 0,-1 0 0,1-1 0,-1 1 0,1 0 1,-1-1-1,1 1 0,0 0 0,-1-1 0,1 1 0,0-1 0,0 1 1,1 0-1,-1-1-442,3-4-3606,3-48-6550,-1 9 1600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59.7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9508,'0'0'7700,"23"137"-5315,-12-92-416,-5 1-192,5-8-737,-5 0-352,-6-15-511,5 0-177,1-8-16,0-7-481,-1-8-1504,7 0-2209,-1 0-3457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7:59.9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31 11205,'0'0'12758,"192"0"-12726,-130-15-32,-12 0-2161,-10 15-3586,-12 0-2304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0.2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218 0 6323,'0'0'20236,"-15"14"-19012,-47 49-786,58-59-425,1 0 1,0 0 0,1 1-1,-1 0 1,1-1-1,0 1 1,0 0-1,0 0 1,1 0 0,0 0-1,0 0 1,0 1-1,0-1 1,1 0-1,0 0 1,0 0 0,1 1-1,0 4 1,0 12 0,0-17-27,-1 1-1,1-1 1,0 0 0,1 0 0,-1 0-1,1 0 1,0 0 0,0-1-1,0 1 1,1-1 0,0 1 0,0-1-1,0 0 1,0 0 0,1 0-1,-1 0 1,7 4 0,9 7-220,0-1 0,33 19-1,-19-14-164,21 11-1095,-38-22 1021,-1 0 1,22 16-1,-36-24 470,0 1 0,0 0 0,0 0 0,0 0-1,0 0 1,0 0 0,0 0 0,0 0-1,0 0 1,-1 0 0,1 1 0,0-1 0,-1 0-1,1 2 1,-1-2 30,1-1 0,-1 1-1,0-1 1,0 1 0,-1-1-1,1 1 1,0 0 0,0-1-1,0 1 1,0-1 0,0 1 0,-1-1-1,1 1 1,0-1 0,0 1-1,-1-1 1,1 1 0,0-1-1,-1 1 1,1-1 0,-1 1 0,1-1-1,-1 1 1,-3 1 143,1 0 0,-1 0-1,0 0 1,0-1 0,0 1 0,0-1 0,-5 1 0,-184 34 1468,18-3-5266,164-32 1572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0.5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1 8084,'0'0'15783,"-6"167"-13238,-5-106-960,11-15-945,-6-8-384,6-15-240,0-8-16,0 0-592,17-15-15431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0.7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6227,'0'0'15399,"6"168"-13462,-6-122-288,0-8-801,0-15-576,6-8-272,-1-15-1953,7 0-1664,-1 0-1986,0 0-560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0.9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39 11109,'0'0'12982,"45"0"-12902,-11 0-80,5 0 48,6 0-48,1 0-32,-1 0-944,0-8-1233,-11-7-2161,-12 0-2514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1.3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125 0 9124,'0'0'17413,"-12"28"-16585,-33 92-399,42-111-418,1 0 0,-1 0 0,2 1-1,-1-1 1,1 1 0,1-1 0,0 1 0,0-1 0,2 10 0,-1-12-31,0-1 0,1 0 1,0 1-1,1-1 1,-1 0-1,1 0 0,0-1 1,1 1-1,-1-1 1,7 8-1,4 0-186,-1-1 1,1-1-1,1 0 0,0-1 0,1-1 1,0 0-1,18 7 0,-25-12 44,0 1 78,0 0 1,-1 1 0,0 0 0,0 0 0,0 1-1,-1 0 1,0 0 0,-1 1 0,1 0 0,8 15-1,-11-17 96,0 1-1,-1-1 0,0 1 0,0 0 0,-1 0 0,1 0 1,-2 0-1,1 0 0,-1 1 0,0-1 0,-1 0 0,1 1 1,-2-1-1,1 0 0,-3 14 0,1-17 26,0 1-1,0-1 1,0 1-1,-1-1 1,0 0-1,0 0 1,0 0-1,0 0 1,-1 0-1,1-1 1,-1 0 0,0 1-1,-8 4 1,-2 1 112,-1-1 1,-29 12 0,23-10-194,-1-2 0,0-1 1,-1 0-1,1-2 1,-45 5-1,65-9-160,1-1-1,-1 0 1,0 0-1,0 0 1,1 0-1,-1 0 1,0 0-1,1-1 1,-1 1-1,0-1 1,1 1-1,-1-1 1,0 1-1,1-1 1,-1 0-1,1 0 1,-1 0-1,1 0 1,0 0-1,-1 0 1,1 0-1,0 0 1,0-1 0,0 1-1,-1 0 1,2-1-1,-1 1 1,0-1-1,0 1 1,0-1-1,1 0 1,-1 1-1,0-3 1,-7-27-8264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1.6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12230,'0'0'10917,"0"191"-8452,6-123-961,-1 1-527,1-8-401,-6-16-416,6-14-128,-6-16-32,5-15-512,12-7-5411,0-32-2657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08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12774,'0'0'8804,"0"131"-6323,0-96-1264,11-1-369,-1-20-592,-5-7-256,0 0-592,0-7-1425,6 0-1537,4-21-2673,6-20-2144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1.8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10837,'0'0'7806,"24"5"-6253,5 1-1017,43 15 0,-69-20-466,0 1-1,0-1 1,0 1-1,0 0 1,0 0-1,-1 1 1,1-1 0,-1 0-1,1 1 1,-1-1-1,0 1 1,0 0-1,0 0 1,0 0-1,-1 0 1,1 0-1,-1 0 1,0 0-1,0 1 1,0-1-1,0 0 1,0 1-1,-1-1 1,0 1-1,1-1 1,-2 7-1,2 1 197,2 16 107,-1-1 1,-2 1-1,-1 0 1,0-1-1,-2 1 1,-1-1-1,-2 0 1,0 0-1,-15 37 1,11-38-378,6-14-208,0 0 0,-1-1 0,-11 18 1,15-26-1334,8-13-9927,9-10 6270,6-8-2090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2.3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96 61 4978,'0'0'19596,"-1"9"-17867,-1-3-1736,-1 0 1,-1-1-1,1 1 1,-1-1-1,0 1 0,0-1 1,0-1-1,-1 1 1,0-1-1,-6 5 1,0 0-4722,-2 11 3919,12-17 903,-1 0-1,1 0 0,-1 0 1,0 0-1,0-1 1,0 1-1,0 0 1,-1-1-1,-2 2 1,17-7 3042,11-9-2972,1-8-128,-2-1-1,0-2 1,-2 0 0,27-38-1,-25 39-953,-11 18-4089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2.6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29 145 11349,'0'0'2487,"-3"24"1848,-2 8-3050,1-6-244,1 0 0,1 37-1,2-62-1007,0 0-1,0-1 0,1 1 0,-1 0 1,0 0-1,0-1 0,1 1 0,-1-1 1,1 1-1,-1 0 0,1-1 0,-1 1 1,1-1-1,-1 1 0,1-1 0,-1 1 1,1-1-1,0 0 0,-1 1 0,1-1 1,-1 0-1,1 1 0,0-1 0,0 0 1,-1 0-1,1 0 0,0 1 0,-1-1 1,1 0-1,0 0 0,0 0 0,-1 0 1,1 0-1,0 0 0,1-1 0,29-5 13,-21 0 52,-1 1-1,0-2 0,-1 1 0,1-1 1,-1 0-1,0-1 0,12-16 0,0-2 180,22-38-1,-38 59-155,-2 0 0,1 0 1,0-1-1,-1 1 0,0-1 1,0 1-1,-1-1 0,1 0 1,-1 1-1,0-1 0,0-9 1,-2 12 0,1 0 0,-1 0 0,0 0 0,0 0 1,0 0-1,0 1 0,0-1 0,0 0 0,-1 1 1,1-1-1,-1 1 0,0 0 0,0-1 1,0 1-1,0 0 0,0 0 0,0 0 0,-1 0 1,1 1-1,0-1 0,-1 1 0,0-1 0,1 1 1,-4-1-1,-8-4 102,0 1 1,-1 0-1,0 1 1,1 1-1,-28-3 1,-14 4-6976,41 2-272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2.9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 1 2561,'0'0'19353,"-12"183"-16744,7-100-752,-7-14-736,7-8-561,5-23-480,0-7-80,0-24-336,5-30-19545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3.3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10949,'0'0'12318,"26"5"-10883,78 21-376,-101-25-1030,-1-1-1,1 1 0,-1 0 1,1 0-1,-1 1 1,1-1-1,-1 1 1,0-1-1,0 1 1,1-1-1,-1 1 0,-1 0 1,1 0-1,0 0 1,0 0-1,-1 1 1,1-1-1,-1 0 0,0 1 1,1-1-1,-1 1 1,0-1-1,0 1 1,-1 0-1,1-1 1,-1 1-1,1 0 0,-1-1 1,0 4-1,1 2 21,0 5 46,0 1 1,0 0 0,-2 0-1,1-1 1,-2 1 0,0 0-1,-1-1 1,0 0-1,-8 22 1,1-12-18,-1-1-1,-1 0 1,-1 0 0,-19 24-1,-4 7 33,36-53-112,0 0 1,0 1-1,0-1 1,0 0-1,0 0 0,-1 0 1,1 0-1,0 1 1,0-1-1,0 0 1,0 0-1,0 0 1,0 1-1,0-1 0,0 0 1,0 0-1,0 0 1,0 1-1,0-1 1,0 0-1,0 0 0,0 0 1,0 1-1,0-1 1,0 0-1,0 0 1,0 0-1,0 1 1,0-1-1,0 0 0,1 0 1,-1 0-1,0 0 1,0 1-1,0-1 1,0 0-1,0 0 0,0 0 1,1 0-1,-1 0 1,0 1-1,0-1 1,0 0-1,0 0 0,1 0 1,15 4 69,31-4 143,-33 0-221,-11-1-32,1 1-1,-1 0 1,0-1-1,0 0 1,0 1-1,0-1 1,0 0-1,0-1 1,-1 1-1,1 0 1,0-1-1,-1 0 1,5-3-1,31-34-1986,-24 23 841,36-41-4332,6-4-3842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3.6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17864,'0'0'9287,"18"22"-7825,58 69-464,-65-79-768,-1 1-1,1 0 1,11 22 0,-20-29-196,0 0 1,0 0 0,-1 1-1,1-1 1,-2 1-1,1 0 1,-1-1-1,0 11 1,-1 14 65,-9 62 0,11-92-119,-1 0 0,0-1 0,0 1 0,1-1 1,-1 1-1,0 0 0,1-1 0,-1 1 0,0-1 0,1 1 1,-1-1-1,1 1 0,-1-1 0,1 0 0,-1 1 0,1-1 0,-1 0 1,1 1-1,-1-1 0,1 0 0,0 1 0,-1-1 0,1 0 1,-1 0-1,1 0 0,0 0 0,-1 0 0,1 1 0,0-1 0,-1 0 1,1 0-1,0-1 0,-1 1 0,2 0 0,32 0-298,-25 0 160,96 0-433,-103-1 603,0 1 0,0 1 0,0-1 0,1 0-1,-1 0 1,0 1 0,0-1 0,0 1-1,0 0 1,0-1 0,0 1 0,0 0 0,0 0-1,-1 1 1,1-1 0,0 0 0,-1 0-1,1 1 1,0-1 0,-1 1 0,2 2 0,-1-1 99,0 1 1,-1-1 0,1 0 0,-1 1 0,0-1 0,0 1 0,0 0 0,-1-1-1,1 1 1,-1 0 0,0 5 0,0 0 61,-1 0-1,0 0 0,-1 0 1,0-1-1,0 1 0,-1-1 1,0 1-1,0-1 1,-8 13-1,-61 79-43,-37 58-1591,107-153 731,-3 4-237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4.0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68 0 6931,'0'0'14567,"-34"130"-12774,34-46 240,0-8-81,0-7-799,0-24-465,0-14-464,0-16-224,0-7 0,-11-8-6451,-12 0-1648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4.3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14134,'0'0'5795,"24"10"-2359,76 36-1597,-96-44-1745,1 1 1,0 0 0,-1-1-1,1 2 1,-1-1 0,0 0-1,0 1 1,0 0 0,-1 0-1,1 0 1,-1 0 0,0 0-1,0 1 1,3 7 0,-3-4 1,-1 1 0,0 0 0,0-1 0,-1 1-1,0 0 1,-1 11 0,1-8 6,-1 2-18,0-1 1,-1 1 0,0-1-1,-1 1 1,-1-1 0,0 0 0,-1 1-1,0-2 1,-1 1 0,-12 22-1,2-11-81,0-1 0,-2 0 1,0-2-1,-29 27 0,40-40-54,4-7 26,1 1 0,0 0-1,-1-1 1,1 1-1,-1-1 1,1 0 0,-1 1-1,0-1 1,0 0 0,1 0-1,-5 2 1,5-3-95,20 0-54,-11-1 160,-1 0 0,1 0-1,-1-1 1,1 0 0,-1 0-1,0-1 1,0 0-1,0 0 1,0-1 0,12-8-1,9-8-857,28-26 0,-31 24-504,49-39-5758,-1 0-6531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4.7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233 1 13286,'0'0'13697,"-8"17"-13134,3-9-517,0 2-16,0 0 0,0 0 0,1 1 0,0-1 0,0 1 0,2 0 0,-1 0 0,1 0 0,1 1 0,-1 19 0,7 18 250,2 1 0,18 64 0,4 27 323,-21-93-521,-2 1 0,-2-1-1,-2 1 1,-6 51 0,4-97-76,0-1 1,-1 1-1,1-1 1,-1 1-1,1-1 1,-1 1 0,0-1-1,0 0 1,0 0-1,0 1 1,-1-1-1,1 0 1,-1 0 0,1 0-1,-1 0 1,0 0-1,1-1 1,-1 1-1,0 0 1,0-1-1,0 0 1,0 1 0,-1-1-1,1 0 1,-3 1-1,-3 0 21,0 0 0,0-1 0,0 0 0,0-1 0,0 1 1,-10-2-1,1 1 45,11 0-56,0-1 0,0 1 0,0-1 0,0 0 0,0-1 1,1 1-1,-1-1 0,0 0 0,1-1 0,-1 1 0,1-1 0,0 0 0,0-1 0,0 1 1,1-1-1,-1 0 0,1 0 0,-1 0 0,2-1 0,-1 1 0,0-1 0,1 0 0,0 0 1,0 0-1,-4-11 0,4 9-18,0-1-1,1 1 1,0-1 0,1 0-1,-1 0 1,1 0 0,1 0 0,0 1-1,0-1 1,0 0 0,1 0 0,0 0-1,1 0 1,0 1 0,0-1-1,1 0 1,-1 1 0,2 0 0,4-10-1,8-5-207,0 0 0,1 1 0,1 1 0,27-24 1,-5 10-3342,55-36 1,-39 36-4408,1 4-6305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5.0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1 10565,'0'0'4466,"0"137"688,0-61-2112,0 8-33,-6 0-1024,1-8-881,-1-8-639,0-22-417,6-16-48,0-14-577,12-54-15334,10-16 5426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08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12230,'0'0'3137,"15"124"2370,-5-34-2466,1 14 112,-1 0-944,0-7-1008,-5-21-593,0-20-464,6-15-96,-6-13-48,-5-14-48,0-28-13894,-5-14-977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5.3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125 1 12358,'0'0'2497,"-4"36"888,-25 248 2098,22-203-3861,4 1 0,8 94 0,-4-172-1602,0 1 0,0-1 0,1 0 0,-1 1 0,1-1-1,0 0 1,0 0 0,0 0 0,0 0 0,4 4 0,-5-7-35,-1 0 0,1-1 1,0 1-1,-1 0 0,1 0 1,0-1-1,0 1 0,0 0 0,0-1 1,0 1-1,0-1 0,0 1 0,0-1 1,0 1-1,0-1 0,0 0 1,0 0-1,0 1 0,0-1 0,0 0 1,0 0-1,0 0 0,0 0 0,0 0 1,0 0-1,0-1 0,0 1 0,0 0 1,0 0-1,0-1 0,0 1 1,0-1-1,0 1 0,0-1 0,0 1 1,0-1-1,0 1 0,0-1 0,0 0 1,-1 0-1,1 1 0,0-1 1,-1 0-1,1 0 0,0 0 0,-1 0 1,1-1-1,4-7-126,0-1 0,-1 0 1,-1 1-1,0-1 0,0 0 0,-1-1 1,0 1-1,0 0 0,-1-1 1,-1 1-1,0-14 0,-1 24 140,1-1 0,0 0 0,0 1 0,0-1 0,0 1 0,0-1 0,-1 0 0,1 1 0,0-1 0,0 1 0,-1-1 0,1 1 0,-1-1 0,1 0 0,0 1 0,-1 0 0,1-1 0,-1 1-1,1-1 1,-1 1 0,1 0 0,-1-1 0,0 1 0,1 0 0,-1-1 0,1 1 0,-1 0 0,0 0 0,-27-4 181,20 5-101,-1 0-1,1 0 0,-1 1 0,-13 4 1,10 0-44,1 0 1,0 1 0,-14 10-1,5-2-95,15-14-80,4-31-20817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5.7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9220,'0'0'14658,"17"18"-13167,52 61-469,-66-75-945,0 1 0,-1-1-1,1 1 1,-1-1 0,0 1 0,0 0 0,0 0 0,-1 0 0,0 0 0,0 0 0,0 1 0,-1-1 0,1 0-1,-1 0 1,0 0 0,-2 7 0,1 7 179,1-3-100,-1 0 1,0 0-1,-2-1 0,0 1 1,0 0-1,-2-1 1,0 0-1,0 0 0,-12 20 1,16-32-123,0-1-38,-1 0 1,1 0-1,0 0 0,0 1 0,1-1 0,-1 0 1,0 0-1,1 1 0,-1 2 0,1-4-16,1 0 0,-1 0-1,1-1 1,-1 1 0,1 0 0,-1-1-1,1 1 1,-1 0 0,1-1 0,0 1-1,-1-1 1,1 1 0,0-1-1,0 1 1,-1-1 0,1 0 0,0 1-1,0-1 1,0 0 0,-1 0 0,1 1-1,0-1 1,0 0 0,0 0-1,0 0 1,-1 0 0,3 0 0,20 3-284,0 1 1,43 15-1,-57-15 305,1 0 0,0 1 0,-1 0 0,0 0 0,0 1-1,-1 1 1,1-1 0,-1 1 0,7 9 0,-5-4 155,-1 0 1,0 0-1,-1 1 1,0 0-1,-1 0 1,-1 1-1,0 0 1,-1 0 0,-1 0-1,0 1 1,3 20-1,-5-24 7,-1 1 0,0 0 0,-1-1 0,0 1 0,-1 0 0,-1-1-1,1 1 1,-2-1 0,1 1 0,-2-1 0,0 0 0,0 0 0,-1 0 0,-11 18 0,2-10-196,0 0 1,-2 0 0,-1-1-1,0-1 1,-1-1 0,0-1-1,-26 17 1,35-28-646,1 0 0,-1 0 0,1-1 1,-1 0-1,0 0 0,0-1 0,0 0 0,0-1 0,-19 1 0,17-1-733,-30 0-6067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6.5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1 8292,'0'0'4306,"-29"175"-416,29-84-1425,0-7-544,6-15-801,22-16-768,1-15-352,10-15-560,1-23-4482,-1 0-3026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6.6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9716,'0'0'7412,"0"160"-4771,17-114-896,17-8-705,11-7-447,6-16-321,0-15-256,5 0-16,0-15-753,-10-24-863,4 1-1442,-16 8-1792,-17-1-2353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6.8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254 0 3394,'0'0'6755,"-107"137"-4210,84-83-1473,-5-9-688,0 1-384,0 0-368,-12-1-3409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7.2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1793,'0'0'15735,"0"175"-12902,0-106-640,0-1-432,0-22-544,0-16-721,0-14-464,0-9-32,0-22-6083,0-16-944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7.3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39 5122,'0'0'16312,"175"0"-15320,-96-16-656,-11 9-336,-12-1-976,-11 1-2370,-16 7-2976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7.6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148 0 11045,'0'0'12131,"-10"31"-10354,-27 101-401,33-119-1246,2 0 0,-1 1 0,2-1 0,0 1-1,1 0 1,1 18 0,0-18-73,0-7-48,0 0 0,0 0 0,0 1 0,1-1 0,0 0-1,1-1 1,-1 1 0,1 0 0,1-1 0,4 8 0,3 1-12,1 0 0,20 19 0,20 24-16,-50-55 14,0 0 0,0 0 1,0 0-1,-1 0 1,1 0-1,-1 0 0,1 0 1,-1 1-1,0-1 1,-1 0-1,1 1 0,0-1 1,-1 1-1,0-1 1,0 1-1,0-1 0,0 1 1,0-1-1,-1 0 1,1 1-1,-1-1 1,0 1-1,-2 2 0,1 0-7,-1-1 1,0 0-1,-1 0 0,1-1 0,-1 1 0,0-1 0,0 0 1,-1 0-1,1 0 0,-1 0 0,0-1 0,-9 6 0,-12 3-1135,-42 15 0,46-19-347,-40 15-4306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8.0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 1 5955,'0'0'14855,"-28"175"-12759,28-91-655,0 7-288,0-15-209,0-15-576,0-15-336,6-15-32,5-24-464,6-7-3010,-11-7-4497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8.3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147 1 6771,'-1'28'5165,"0"-2"-4265,-8 374 10822,9-386-11426,0-1 1,1 0-1,0 0 1,1-1 0,5 20-1,-6-29-288,0 0 0,0-1 0,0 1 0,1 0 1,-1-1-1,1 1 0,-1-1 0,1 1 0,0-1 0,0 1 0,0-1 0,0 0 0,1 0 1,-1 0-1,0-1 0,1 1 0,-1 0 0,1-1 0,0 0 0,0 1 0,-1-1 0,1 0 1,0 0-1,0-1 0,0 1 0,0-1 0,0 1 0,6-1 0,-4-1-55,-1 1-1,1-1 1,0 0-1,-1-1 1,1 1-1,-1-1 1,0 0-1,1 0 1,-1 0-1,0-1 1,0 1-1,0-1 1,-1 0-1,1 0 0,-1-1 1,1 1-1,3-6 1,8-10-447,-2 0 1,16-27-1,-21 32 141,-6 10 232,1 0 0,-1 0 1,0 0-1,0 0 0,-1 0 0,1 0 0,-1 0 1,0-1-1,0 1 0,1-9 0,-2 13 123,0-1 0,0 1 0,0-1-1,-1 1 1,1 0 0,0-1 0,0 1-1,0-1 1,0 1 0,0-1 0,-1 1-1,1 0 1,0-1 0,0 1 0,-1 0-1,1-1 1,0 1 0,-1 0 0,1-1-1,0 1 1,-1 0 0,1-1 0,-1 1-1,1 0 1,0 0 0,-1 0 0,1 0-1,-1-1 1,1 1 0,0 0 0,-1 0-1,1 0 1,-1 0 0,-18 0 249,12 0-95,-5 1 59,0 0 1,1 0-1,-1 1 0,0 1 0,1 0 0,0 1 1,0 0-1,0 0 0,-18 11 0,-4 6 367,-49 38 0,67-47-419,6-5-179,-1 1-1,1 0 1,0 1-1,-10 14 1,0 7-5259,14-16-2566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09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10549,'0'0'15748,"9"0"-14891,77 0 101,146-20-1,-207 15-934,-5 2-10,-1 0 0,25-1 0,-43 4-19,0 1 0,0-1 0,0 0 1,-1 1-1,1-1 0,0 1 0,0-1 1,0 1-1,0 0 0,0-1 0,0 1 1,-1 0-1,1-1 0,0 1 0,-1 0 1,1 0-1,0 0 0,-1 0 0,1 0 1,-1 0-1,0 0 0,1 0 0,-1 0 1,0 0-1,1 0 0,-1 0 0,0 0 1,0 0-1,0 0 0,0 0 0,0 0 0,0 1 1,-1 46 133,1-33 32,-1 12 110,-1-1-1,-1 0 1,-2 0-1,0 0 1,-15 43-1,12-44-474,-3 6-1634,5-12-2901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8.6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2577,'0'0'16968,"0"152"-14999,0-75-785,0-24-671,0-7-129,0-16-272,0-22-112,0-54-20986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8.9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4034,'0'0'9247,"31"4"-6171,-3 0-2438,33 4 657,81-1 0,0-7 364,-141 0-1648,0 0-1,0 0 0,-1 0 0,1 0 1,0 0-1,0 0 0,0 0 0,-1 0 0,1 0 1,0 0-1,0 1 0,-1-1 0,1 0 1,0 1-1,0-1 0,-1 0 0,1 1 0,0-1 1,-1 1-1,1-1 0,-1 1 0,2 0 1,-1 17 271,-1-6-159,0 100 1867,-27 604 2305,22-706-4963,-1-17-729,-6-20-2175,10 24 2862,-14-34-6610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09.1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16,'0'0'24011,"164"99"-22362,-108-76-625,1-8-816,-12-7-208,-6-8-624,-5-16-3186,-17-14-4578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16.1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294 290 3330,'0'0'22106,"-11"-24"-21026,-63-142 291,69 156-1154,1 0 0,-1 1 0,-1 0 0,0 0 0,-8-10-1,11 16-129,0 0 0,1 0 0,-1 0 0,0 1 0,0 0 0,-1-1 0,1 1 0,0 0 0,-1 1 0,1-1-1,-1 0 1,1 1 0,-1 0 0,0 0 0,0 0 0,0 1 0,-6-1 0,7 0-38,0 1 1,-1 0-1,1 0 1,-1 0 0,1 1-1,0-1 1,-1 1-1,1 0 1,0 0-1,0 0 1,-6 3-1,6-2-41,1 1-1,0 0 0,-1-1 1,1 1-1,0 0 1,1 0-1,-1 0 0,0 1 1,1-1-1,0 0 0,-1 5 1,-7 18-3,2 1 0,1 0 1,2 0-1,0 0 0,2 1 1,1 32-1,1-58-4,0 0 0,0 0 0,0 0 0,0 0 0,1 0 0,-1 1 0,1-1 0,-1 0 0,1-1 0,0 1-1,0 0 1,0 0 0,0 0 0,0 0 0,0-1 0,0 1 0,1 0 0,-1-1 0,0 1 0,1-1 0,0 0 0,-1 1 0,1-1 0,0 0 0,-1 0 0,1 0 0,0 0 0,0 0-1,0-1 1,0 1 0,0-1 0,0 1 0,3 0 0,7 0-17,-1 0-1,0-1 0,1 0 1,20-4-1,-23 3 9,0 0-32,-1-1 0,1-1 0,15-5 0,-17 5-20,0 0 1,0 1 0,0 0-1,1 0 1,-1 1-1,11-1 1,-15 2 46,-1 1-1,0-1 1,0 1-1,0 0 1,0-1 0,0 1-1,0 0 1,0 0-1,0 1 1,0-1-1,0 0 1,0 0 0,-1 1-1,1-1 1,0 1-1,-1 0 1,0-1-1,1 1 1,-1 0 0,0 0-1,0 0 1,2 4-1,17 47 11,-12-17 192,-1 0 1,4 64 0,-7 75 310,-4-147-473,0 4-24,0-30-83,0-4-2903,0 2 2966,-1-11-2482,2 1 0,-1-1 0,1 0-1,1 1 1,3-13 0,15-28-7193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11365,'0'0'3709,"0"22"-188,0 283 4939,0-297-8233,0 0 0,1 0 0,0 0 0,0 0 0,1 0 0,0 0 1,6 14-1,-7-19-192,1 1 1,0-1 0,0 0 0,0 0-1,0 0 1,1 0 0,-1 0 0,1 0-1,0-1 1,0 1 0,0-1 0,0 0 0,0 1-1,0-2 1,1 1 0,-1 0 0,0-1-1,1 1 1,4 0 0,0 0-40,1-1 0,-1 0 1,1-1-1,-1 1 0,1-2 1,-1 1-1,1-1 0,-1 0 1,0-1-1,0 0 0,1 0 0,12-7 1,6-3-497,-2-2 1,34-22-1,-16 8-1037,62-26-7956,-64 31 2087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16.6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1 11733,'0'0'8356,"-39"175"-5074,33-114-321,6 0-960,0-15-977,0-8-511,0-8-433,0-22-80,0 7-416,0-7-1281,-11 15-7860,-6-23 481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18.8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7619,'0'0'11144,"0"28"-8911,0 180 2276,1-157-2874,1 1-1,11 59 1,-11-102-2117,-2-4-5559,0-11-153,0-5 5440,5-25-8388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19.0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3586,'0'0'12709,"0"137"-8835,5-84-1761,7-7-192,-1 0-208,0-8-192,-5-8-769,0-7-352,-6-8-400,5-7-32,-5 0-688,0-1-5203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19.2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39 9108,'0'0'12230,"169"7"-10902,-124-14-767,-5-9-561,-6 9-192,-6-8-2162,-5 15-2960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19.4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0 10869,'0'0'8759,"-2"27"-6764,-3 5-1420,1-9-78,1 1 0,1-1 0,1 1 0,1 0 0,3 25 0,0-35-264,0 0 0,1-1 0,1 1 0,0-1 1,1 0-1,0-1 0,1 1 0,0-1 0,1-1 1,13 16-1,4 1-155,0-2-1,51 41 1,-76-67-79,10 8-65,-1 0 0,0 1-1,10 12 1,-17-19 40,0-1 0,-1 1-1,1 0 1,-1 0 0,0 1 0,0-1 0,0 0 0,0 0-1,0 0 1,0 1 0,0-1 0,-1 0 0,1 1 0,-1-1-1,0 1 1,1-1 0,-1 1 0,0-1 0,-1 0 0,1 1-1,0-1 1,-1 1 0,1-1 0,-2 3 0,0-3-2,1 0 1,-1 0 0,0 0-1,0-1 1,0 1-1,0-1 1,0 0 0,0 1-1,0-1 1,0 0-1,-1 0 1,1 0 0,0-1-1,-1 1 1,-3 0-1,-1 1-75,-12 2-695,0-1-1,0 0 0,0-2 1,0 0-1,-27-3 1,3 1-2665,2 1-2361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09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386 19 8116,'0'0'13990,"-22"-5"-11170,9 2-2386,6 1-303,1 0 1,-1 0-1,0 0 0,0 1 1,0 0-1,0 1 1,0 0-1,0 0 0,0 0 1,0 1-1,0 0 1,0 0-1,0 0 1,0 1-1,0 0 0,1 1 1,-1 0-1,1 0 1,-1 0-1,-6 5 1,-10 11 195,0 0 0,2 1 0,0 1 1,2 1-1,-20 28 0,34-42-243,0 0-1,1 0 1,0 1-1,0-1 1,1 1-1,0 0 1,0 0-1,-2 18 1,5-21-82,-1 0-1,2 0 1,-1 1 0,1-1-1,-1 0 1,2 0 0,-1-1 0,1 1-1,0 0 1,0 0 0,0-1-1,1 1 1,0-1 0,0 0-1,5 6 1,10 13-16,7 10-43,35 59 1,-54-81 54,0 0 1,-1 0-1,0 1 1,-1 0 0,0 0-1,-1 0 1,0 0-1,-2 1 1,2 17 0,-3-25 7,0 0 0,0 0 1,-1 0-1,1 0 0,-1 0 0,-1 0 1,-3 10-1,3-12-6,0-1 0,0-1 0,0 1 0,0 0 0,-1 0 0,1-1 0,-1 1 0,1-1 0,-1 0 0,0 0 0,0 0 0,0 0 0,0 0 0,-5 1 0,0 1-84,-1 0-1,0-1 0,-1 0 0,1 0 0,-13 1 0,20-3-78,0-1 0,0 1 0,-1-1 0,1 0 0,0 0 0,-1 0 0,1 0 0,0-1 0,-1 1 0,1-1 0,0 1 0,0-1 0,-1 0 0,1 0 0,0 0-1,0 0 1,0 0 0,0 0 0,0 0 0,0-1 0,0 1 0,1-1 0,-1 0 0,1 1 0,-1-1 0,1 0 0,-2-3 0,0 0-663,1 0 0,1-1 0,-1 1 0,1-1 1,0 1-1,-1-10 0,1-51-8285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19.7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0 12454,'0'0'9172,"-28"145"-6819,22-84-336,1 0-801,-1-15-511,0 0-433,1-8-224,-1-8-48,6-7-336,0-8-881,0 0-1936,0-7-1745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20.3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47 1665,'0'0'14382,"26"-7"-12239,87-24-321,-102 29-1520,-1-1 0,1 2 0,0-1 0,0 2 1,0-1-1,14 3 0,-22-2-174,-1 0 0,1 1 1,-1-1-1,1 1 0,-1 0 1,1 0-1,-1 0 0,0 0 1,1 0-1,-1 0 0,0 1 1,0-1-1,0 1 0,0 0 0,0-1 1,0 1-1,0 0 0,-1 0 1,1 0-1,-1 0 0,1 0 1,-1 1-1,2 4 0,-1 2 212,0 1 1,-1 0-1,-1 0 0,1 0 0,-2 0 0,-1 18 0,0-7-160,-2 7-93,-1 1-1,-2-1 0,-1 0 1,-1 0-1,-18 38 0,-11 35-73,36-93-37,0 1 0,0-1 0,1 1 0,0-1 0,1 12 0,5-18-123,-1-3 91,0 1 0,0-1 0,0 1 0,0-1 0,-1 0 0,1-1-1,0 1 1,-1-1 0,1 1 0,-1-1 0,0 0 0,5-4-1,38-35-570,-24 19 416,-5 6 5,-3 2-231,0 1 0,1 0 0,27-16 0,-39 26 371,1 1-1,0 0 0,0 0 0,0 0 0,0 0 0,1 1 0,-1 0 0,0 0 0,1 0 0,-1 0 0,0 1 0,1 0 0,-1 0 1,1 0-1,-1 0 0,1 0 0,-1 1 0,0 0 0,1 0 0,-1 0 0,8 4 0,-4 1 162,0 0 0,0 0 1,-1 1-1,0 0 0,0 0 0,-1 1 0,0 0 0,0 0 0,5 11 1,-3-8 290,-1 1 1,2-1-1,0 0 1,13 12-1,3-11-81,-24-12-303,0 0 0,0 0 0,0 1 1,0-1-1,0 0 0,0 0 0,0 0 0,0 0 1,0-1-1,0 1 0,0 0 0,0 0 1,0 0-1,0-1 0,0 1 0,0-1 0,0 1 1,0-1-1,0 1 0,0-1 0,0 0 1,0 1-1,-1-1 0,3-1 0,2-8 17,1 0 0,-1 0-1,-1 0 1,0 0 0,0-1 0,-1 0-1,2-13 1,1-10 34,1-39 0,-6 72-52,-1-9 39,1 1-1,-1 0 0,0-1 0,-1 1 1,-2-11-1,3 18 23,-1 0 0,0 0-1,0-1 1,0 1 0,0 0 0,0 1 0,0-1-1,0 0 1,0 0 0,-1 0 0,1 1 0,-1-1-1,0 1 1,1-1 0,-1 1 0,0-1 0,0 1 0,0 0-1,0 0 1,0 0 0,0 0 0,0 0 0,0 1-1,0-1 1,-4 0 0,-1-1 42,-1 0-1,0 1 1,1 0 0,-1 0 0,0 1-1,0-1 1,1 2 0,-1-1 0,0 1-1,0 1 1,1-1 0,-1 1-1,1 1 1,-1-1 0,1 1 0,0 0-1,0 1 1,0 0 0,1 0 0,-1 0-1,1 1 1,0 0 0,0 0-1,-10 12 1,9-8-221,0 0-1,1 1 1,0 0-1,0 0 1,1 0 0,0 0-1,-4 15 1,3 20-6123,8-33-1849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20.6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9524,'0'0'6531,"0"160"-2145,0-92-2337,0-7-64,0 0-608,0-15-817,0-16-432,0-7-128,0-8-80,0 1-544,6-16-1249,-6 7-1409,6-7-2480,5 0-4547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20.9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8788,'0'0'8436,"24"5"-5421,75 19-1407,-95-22-1535,0-1 0,1 1 0,-1 0 0,0 0 0,0 0 0,0 0 0,0 1 0,0-1 0,0 1 0,-1 0 0,1 1 0,-1-1-1,0 0 1,0 1 0,0 0 0,-1-1 0,1 1 0,-1 0 0,2 5 0,0 1 31,-2 0 1,1 0-1,-1 0 0,-1 1 1,0-1-1,0 11 1,-1-10 40,1 2-71,-1 1 0,0-1 0,-1 0 0,-1 0 0,0 0 0,0-1 0,-2 1 0,1 0 0,-2-1 0,0 0 0,0 0 0,-1 0 0,0-1 0,-1 1 0,-16 19 0,-18 22-79,40-52-64,4-1-91,1 0 155,-1-1 1,1 0 0,-1 0 0,1 0 0,-1 0 0,1-1-1,-1 1 1,0-1 0,0 0 0,0 0 0,0 0 0,0 0-1,0-1 1,-1 1 0,1-1 0,-1 0 0,1 1 0,2-6-1,8-7-89,12-11-294,48-55-3815,-22 14-2686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21.3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12582,'0'0'13379,"21"25"-12277,71 80-507,-81-93-472,-1 0 0,1 0 0,11 21 1,-20-29-111,-1 1 0,1-1 1,-1 1-1,0 0 1,0 0-1,-1 0 0,0-1 1,1 1-1,-2 7 1,1-4 2,0 11 17,0 1 0,-1-1 0,-1 0 0,-1 0 0,-1 0 0,0 0 1,-2 0-1,0-1 0,-14 30 0,10-30-40,-19 41-218,-66 98 1,94-155 117,2-4-94,0-1 147,-1 1 0,1 0 0,0 0 0,0 0 0,0 0 0,1 1 0,-1-1 0,0 0 1,1 0-1,-1 1 0,1-1 0,0 1 0,-1-1 0,1 1 0,0 0 0,0-1 0,0 1 0,0 0 0,0 0 0,0 1 0,0-1 0,4-1 0,5-1 68,-1 0 1,1 0-1,21-2 0,-11 3-167,1 1 0,43 5 0,-58-4 135,-1 1 1,1 0 0,-1 1 0,1 0 0,-1 0-1,0 0 1,0 0 0,0 1 0,0 0 0,0 1-1,-1-1 1,1 1 0,-1 0 0,6 6 0,-9-6 78,0-1 1,1 1 0,-2-1-1,1 1 1,0 0 0,-1 0-1,0 0 1,1 0 0,-2 0-1,1 0 1,0 0 0,-1 0-1,0 0 1,0 0 0,0 0-1,0 0 1,-1 0 0,-1 8-1,-2 3 135,0-1 0,-1 1 0,-10 20 0,2-6-284,-5 9-63,-23 38 0,34-66-652,0 0 0,0 0-1,-1-1 1,0 0 0,-1 0-1,0-1 1,0 0 0,-13 9 0,-13 1-5654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22.0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7507,'0'0'9013,"6"214"-6276,-6-123-560,0-7-64,0-8-528,0-23-561,0-7-656,0-15-320,0-24-48,5 1-1376,7-8-3475,-7-15-6098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22.3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8004,'0'0'7945,"26"7"-5528,85 29-603,-106-35-1688,0 1 0,0 0 1,0 1-1,-1-1 0,1 1 1,-1 0-1,0 0 0,0 0 0,0 1 1,0-1-1,-1 1 0,1 0 1,-1 0-1,0 0 0,0 1 0,0-1 1,-1 1-1,4 7 0,-4-2 136,1 0-1,-2 0 1,1 1 0,-2-1-1,1 0 1,-2 18-1,0-3 354,1-19-512,0 1-1,0-1 1,-1 0 0,0 1 0,0-1 0,0 0 0,-1 0-1,0 0 1,0 0 0,-1-1 0,1 1 0,-4 5-1,1-1-96,0 0-1,1 0 0,0 0 1,1 1-1,0-1 0,1 1 1,0 0-1,1-1 0,0 1 1,0 0-1,2 16 0,-1-26-6,0 0 0,0 0 0,0 0-1,0 0 1,1 0 0,-1 0 0,0 0 0,0 0-1,1 0 1,-1 0 0,0 0 0,1 0-1,-1 0 1,1 0 0,-1-1 0,1 1-1,0 0 1,-1 0 0,1-1 0,0 1-1,-1 0 1,1-1 0,0 1 0,0 0-1,0-1 1,-1 1 0,1-1 0,0 0 0,0 1-1,0-1 1,0 0 0,0 1 0,0-1-1,1 0 1,2 0-50,0 1 0,-1-1 0,1-1 0,-1 1 1,1 0-1,0-1 0,-1 0 0,6-1 0,3-4-466,0-1 0,0 0 1,-1 0-1,0-1 0,0 0 0,-1-1 1,0-1-1,11-12 0,-8 9-325,65-68-5967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22.6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131 1 13382,'0'0'12030,"0"18"-11518,0-15-478,0 19 186,1-1 1,1 1-1,0-1 1,9 28-1,0 6 204,-2 0 0,3 75-1,-9 117 237,-4-152-472,2-94-181,-1 1 0,0 0 0,0 0 0,0-1 0,-1 1-1,1 0 1,0 0 0,-1-1 0,1 1 0,-1 0 0,1-1 0,-1 1 0,0-1 0,0 1 0,1-1 0,-1 1 0,0-1 0,-1 1 0,1-1 0,0 0 0,0 1 0,0-1 0,-1 0 0,1 0 0,-1 0 0,1 0 0,-1 0 0,-1 0 0,-3 1 56,0-1-1,1 0 1,-1 0 0,0-1 0,0 1 0,-10-2 0,2 1 10,11 0-54,0 0 1,0-1-1,0 1 1,0-1 0,0 1-1,0-1 1,0 0-1,1 0 1,-1 0 0,0 0-1,0-1 1,1 1-1,-1-1 1,1 1 0,0-1-1,-1 0 1,-2-4-1,1 2 10,1 0 1,0-1-1,0 0 0,0 0 0,0 0 0,1 0 0,0 0 0,-3-10 1,1-5-5,1-1 0,1 1 0,0-40 0,2 43-49,2 1 0,0-1 0,1 1 0,0 0-1,1 0 1,1 0 0,1 0 0,0 1 0,1 0 0,0 0 0,11-14 0,-6 11-880,1 0-1,31-32 0,-26 33-1890,1 0 1,30-20-1,21-7-2164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22.9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11157,'0'0'8484,"11"191"-4562,11-123-1441,-5-14-800,0-1-945,0-15-336,-11-15-336,0-16-64,-1-22-13622,1-31 3922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23.2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0 9380,'0'23'3597,"-3"417"8059,0 46-6590,2-451-4896,0-23-148,0-1-1,1 1 1,0-1 0,1 1-1,0 0 1,1-1 0,0 0-1,1 1 1,7 18 0,-10-30-34,0 1 0,0-1 1,1 1-1,-1-1 0,0 1 1,0-1-1,0 0 0,1 1 1,-1-1-1,0 1 0,0-1 0,1 0 1,-1 1-1,0-1 0,1 1 1,-1-1-1,0 0 0,1 0 1,-1 1-1,1-1 0,-1 0 1,0 0-1,1 1 0,-1-1 0,1 0 1,-1 0-1,1 0 0,-1 0 1,1 0-1,-1 0 0,1 0 1,-1 0-1,1 0 0,-1 0 1,1 0-1,-1 0 0,0 0 0,1 0 1,1-1-74,-1 0 0,0 0 0,-1-1 1,1 1-1,0 0 0,0 0 0,0-1 1,-1 1-1,1-1 0,-1 1 0,1 0 1,0-3-1,8-31-503,2 0 84,-1-1 0,-3 0 0,5-45 0,-11 62 221,0-2 66,0 0 1,-4-24-1,3 41 215,0 0-1,-1 0 0,0 0 1,1 0-1,-2 0 1,1 0-1,0 0 1,-1 0-1,0 1 0,1-1 1,-2 1-1,1-1 1,0 1-1,-1 0 1,1 0-1,-1 0 0,-4-4 1,4 6 33,1 0 0,-1-1-1,0 1 1,0 0 0,1 1 0,-1-1 0,0 0 0,0 1 0,0 0 0,1 0 0,-1 0-1,0 0 1,0 0 0,0 0 0,0 1 0,0-1 0,1 1 0,-1 0 0,0 0 0,0 0 0,1 0-1,-1 0 1,1 1 0,-1-1 0,-2 3 0,-9 3-816,14-7 643,0 0-1,0 0 0,-1 0 1,1-1-1,0 1 0,0 0 1,0 0-1,-1 0 0,1 0 1,0 0-1,0 0 0,0-1 1,-1 1-1,1 0 0,0 0 1,0 0-1,0-1 0,0 1 1,0 0-1,0 0 0,0 0 0,-1-1 1,1 1-1,0 0 0,0 0 1,0 0-1,0-1 0,0 1 1,0 0-1,0 0 0,0-1 1,0 1-1,0 0 0,0 0 1,0 0-1,0-1 0,0 1 1,1 0-1,-1 0 0,0-1 1,0 1-1,0 0 0,0 0 1,0-4-1536,0-29-9119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35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7908,'1'1'17575,"20"6"-16926,115 40-321,-136-47-745,8 1 235,-5-22-13337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09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 11701,'0'0'9941,"174"14"-7988,-92-14-961,-5 0-431,-5-7-561,-5-14-241,-21 1-2992,-15 6-3042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23.6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11317,'0'0'12851,"16"30"-11317,48 98-442,-62-122-1014,1-1 0,-1 1 0,0-1 0,0 1 0,-1 0 1,0-1-1,0 1 0,0 0 0,0 9 0,-1 17 479,-7 50 0,5-69-486,-1-1-1,0 0 1,-1 1-1,0-1 1,0-1-1,-2 1 1,-6 12-1,-43 54 10,55-77-90,0-1 0,-1 0-1,1 1 1,0-1-1,0 1 1,0-1-1,0 0 1,0 1 0,0-1-1,0 0 1,0 1-1,0-1 1,0 1 0,0-1-1,0 0 1,0 1-1,0-1 1,0 1-1,0-1 1,0 0 0,0 1-1,0-1 1,1 0-1,-1 1 1,0-1 0,0 0-1,0 1 1,1-1-1,-1 0 1,0 0-1,1 1 1,-1-1 0,0 0-1,0 0 1,1 1-1,-1-1 1,0 0-1,1 0 1,-1 0 0,1 0-1,-1 1 1,0-1-1,1 0 1,-1 0 0,0 0-1,1 0 1,-1 0-1,1 0 1,-1 0-1,0 0 1,1 0 0,-1 0-1,1 0 1,23 2-137,-8-2 131,3-1-2,0 1 0,0 1 0,-1 1-1,19 5 1,-32-6 9,-1 0 0,0 0 0,1 1 0,-1-1 0,0 1 0,0 0 1,0 1-1,0-1 0,0 1 0,-1-1 0,1 1 0,-1 0 0,0 1 0,0-1 0,0 0 0,0 1 0,0 0 0,-1-1 0,0 1 0,0 0 1,0 0-1,2 5 0,0 11 142,0 0 0,-1 1 0,-1-1 0,-1 1 0,-1-1 0,0 1 0,-5 22 0,4-38-29,0 1 0,-1-1-1,1 1 1,-1-1 0,-1 0-1,1 0 1,-1 0 0,0 0-1,0 0 1,0 0 0,-1-1 0,1 0-1,-1 0 1,0 0 0,-1 0-1,-4 4 1,2-4-192,1 0-1,0 0 0,-1 0 1,-13 4-1,15-6-604,-1 0 0,0-1 0,-1 1 0,1-2 0,-11 2-1,-4-6-4585,-2-15-2213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25.4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 1 6131,'0'0'11114,"-5"29"-9788,1-3-952,-21 170 2336,19 78 744,7-206-3770,-1-67-1066,0-16-13737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25.9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209 1 11333,'0'0'14508,"-22"15"-13862,-70 54-334,83-62-290,1 1 1,0 1-1,0-1 0,1 1 1,0 1-1,1-1 0,0 1 1,0 0-1,1 1 0,1-1 1,0 1-1,0 0 0,1 0 1,0 0-1,1 1 0,0-1 1,1 1-1,0-1 0,1 1 1,0-1-1,1 1 0,0-1 1,4 17-1,-1-15-6,1-1-1,0 0 1,0 0 0,1 0-1,0-1 1,1 1-1,10 11 1,4 7 17,0 4-16,-5-11-11,-1 1 1,0 1-1,-2 0 0,-1 1 0,-2 1 1,11 36-1,-15-29 70,-2 0 0,-2 0 0,-1 36 0,-1-68 239,-2-6 258,-6-10-279,0 1-1,-2 0 1,1 1-1,-19-18 1,12 13-262,-22-30 0,34 40-19,-1 0-1,2 0 1,-1-1 0,1 1 0,0-1-1,0 1 1,1-1 0,-2-13 0,2 8-7,1-1 1,1 1-1,0 0 0,1-1 1,0 1-1,2 0 1,-1 0-1,1 0 1,1 0-1,0 0 1,1 1-1,6-12 1,9-10-888,0 1 1,44-52-1,-23 30-2956,-17 19-3220,-6 4-3689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8:29.8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73 3602,'0'0'18726,"0"-17"-17190,0-36-260,0 50-835,0 9 14,0 40 425,0 282 1770,-1-314-2601,2 1 1,0-1-1,0 0 1,2 0-1,0 1 1,6 18-1,-5-26-25,-3-6 3,5-485-99,-6 480 96,0 17 48,5 224 715,2-19 635,-6-206-1334,4 17 78,-2-27-156,-2-2-23,-2-79-10595,-3 28 951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9:21.1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 46 5442,'0'0'20815,"-6"-5"-19014,-17-16-411,18 16 798,10 5-1948,47 1-421,-11 0-285,1-2-1,0-1 1,56-11 0,-91 12 466,1 1-3449,-8 0 3293,-1 0 1,1 0-1,0 0 1,0 0-1,0 0 1,0 0-1,-1 0 1,1 1-1,0-1 1,0 0-1,0 0 1,0 0-1,-1 0 1,1 0-1,0 0 1,0 0-1,0 1 1,0-1-1,0 0 1,-1 0-1,1 0 1,0 0-1,0 0 1,0 1-1,0-1 1,0 0-1,0 0 0,0 0 1,0 1-1,0-1 1,0 0-1,0 0 1,0 0-1,0 0 1,0 1-1,0-1 1,0 0-1,0 0 1,0 0-1,0 1 1,0-1-1,0 0 1,0 0-1,0 0 1,0 0-1,0 1 1,0-1-1,0 0 1,1 0-1,-1 0 1,0 0-1,0 1 1,0-1-1,0 0 0,0 0 1,0 0-1,1 0 1,-1 0-1,0 0 1,0 0-1,0 0 1,0 1-1,1-1 1,-1 0-1,0 0 1,-23 14-6069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9:21.4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1 1 3906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9:21.7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60 3906,'-17'-23'22333,"70"23"-21239,-3 1-474,1-2 0,-1-2 1,55-11-1,-76 9-585,1 1 1,58-1-1,-87 5-53,0 0 7,3 0 24,-3-6 282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9:22.3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0 5907,'0'0'17045,"0"19"-15901,1 73 754,-1 155 3160,1-249-5059,0-1 0,0 0 0,0 0 1,1 1-1,-1-1 0,1 1 0,0-1 1,0 1-1,-1 0 0,1 0 0,1 0 1,-1 0-1,3-2 0,34-23 20,-31 22-14,13-6-13,1 1-1,0 0 1,0 2 0,1 0 0,-1 2-1,2 1 1,-1 0 0,1 2 0,-1 1-1,36 0 1,-56 2 30,1 1-1,-1-1 1,0 1-1,0 0 0,0 0 1,-1 0-1,1 0 1,0 0-1,0 0 1,0 1-1,-1-1 0,1 1 1,-1 0-1,1 0 1,-1 0-1,0 0 1,0 0-1,0 1 1,0-1-1,0 1 0,0-1 1,-1 1-1,1 0 1,-1-1-1,0 1 1,1 0-1,-1 0 1,-1 0-1,2 4 0,1 5 104,-1 0-1,0 1 0,-1-1 0,0 0 0,-1 0 1,-1 15-1,0-21-110,0-1 1,0 0-1,-1 0 1,0 0-1,0 0 1,0 0-1,0 0 1,-1 0-1,0 0 1,-4 4-1,-39 44 91,23-29-89,7-6-16,-1 0 0,0-2 0,-28 21 0,38-32 0,-1 0 0,0 0 0,0-1 0,0 0 0,-1-1 0,1 1 0,-1-2 0,1 1 0,-1-1 0,0-1 0,0 1 0,-11-1 0,-43-1-1157,-5 0-3414,52 0-4588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9:32.6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84 1825,'0'0'26994,"2"0"-26365,103 1 278,126-3-469,-222 1-500,62-6 168,-65 6-315,0 0 1,0 0-1,-1 0 1,1-1-1,-1 0 0,1 0 1,-1-1-1,9-4 1,-13 6-91,0 0 1,0 0-1,0-1 1,0 1 0,0 0-1,-1 0 1,1 0-1,0-1 1,-1 1-1,1 0 1,-1-1-1,1 1 1,-1 0-1,0-1 1,0 1-1,1-1 1,-1 1-1,0-1 1,0 1-1,-1-2 1,-4-9-8305,-14-2-2893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9:33.1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8644,'0'0'15770,"3"13"-14578,0-1-948,0-1 0,1 1 0,0-1 0,1 1 0,1-2 0,-1 1 0,2 0 0,12 16 0,76 73 1244,-59-65-1364,-2 2 0,42 57-1,-67-80-30,-1-1 0,0 1 0,-1 0 0,-1 1 0,0 0 0,0 0 0,-2 0 0,0 0 0,-1 1 0,0 0 0,0 29 0,-3-44-56,0 1 0,0-1 1,0 0-1,0 0 0,0 0 0,-1 0 1,1 0-1,0 0 0,-1 0 0,1 1 1,-1-1-1,1 0 0,-1-1 0,0 1 1,1 0-1,-1 0 0,0 0 0,0 0 1,0 0-1,1-1 0,-1 1 0,0 0 1,0-1-1,0 1 0,0-1 0,0 1 1,0-1-1,0 1 0,0-1 1,-1 0-1,1 1 0,0-1 0,0 0 1,0 0-1,0 0 0,0 0 0,-3 0 1,-13 4 128,-17 3-88,0-2 0,0-1 0,-1-2 0,-67-4 0,21 0-60,118-1-18,-1-1 0,0-2 0,53-15 0,-4 1 0,-36 10 0,1 1 0,74-2 0,-122 11-223,1 0-1,0 0 1,0-1 0,-1 1 0,1-1-1,0 0 1,-1 1 0,5-3-1,-5 2-228,-1 0-1,1 0 1,0 0-1,-1 0 0,1-1 1,-1 1-1,1 0 1,-1-1-1,0 1 0,1-1 1,0-2-1,10-18-8209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10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0 10885,'0'0'13590,"-56"125"-10965,40-69-848,1-8-1120,10 1-545,5-15-112,0 1-737,5-14-2320,26-14-2914,15-7-3825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9:43.7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 4034,'0'0'23088,"2"4"-22197,0-2-799,0 1 1,0-1-1,0 1 1,0-1 0,1 0-1,-1 0 1,1 0-1,-1 0 1,1 0-1,0 0 1,0-1-1,-1 1 1,1-1 0,0 0-1,0 0 1,1 0-1,-1 0 1,0-1-1,0 1 1,4 0-1,14 0 217,0 0 0,24-2-1,-11 0 43,261 1 729,-292 0-1074,1 0 0,-1-1-1,0 1 1,0-1 0,0 1-1,0-1 1,5-2 0,-7 3-57,-1-1 0,1 1 1,0 0-1,-1-1 0,1 1 0,-1 0 1,1-1-1,-1 1 0,0-1 0,1 1 1,-1 0-1,1-1 0,-1 1 0,0-1 1,1 0-1,-1 1 0,0-1 0,0 1 1,1-1-1,-1 1 0,0-1 0,0 0 1,0 1-1,0-1 0,0 1 0,0-1 1,0 0-1,0 1 0,0-1 0,0 0 1,0 1-1,0-1 0,0 1 0,0-1 1,0 0-1,-1 1 0,1-1 0,0 1 1,-1-1-1,1 1 0,0-1 0,-1 1 1,1-1-1,0 1 0,-2-2 0,1 1-231,-1 0 0,1 0 0,-1 0 0,1 1 0,-1-1 0,0 0 0,0 1-1,1-1 1,-1 0 0,0 1 0,0 0 0,1 0 0,-1-1 0,0 1 0,0 0-1,0 0 1,0 1 0,-3 0 0,-5-1-1310,-13-1-1552,8 1 484,0 0 1,0 1-1,-27 4 1,29-1 0,0 1 0,-23 11 0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9:44.2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1281,'120'64'16225,"-115"-56"-10160,-3 2-4030,-3 5-3229,0-3 2882,1 65 952,0 161-809,2-237-1830,0-1-1,1 1 1,-1-1-1,1 0 1,-1 1-1,1-1 0,-1-1 1,1 1-1,-1 0 1,1 0-1,3-2 1,93-40 148,-73 29-112,1 1 1,54-15-1,-40 18 49,0 2 1,77-2-1,-116 9-78,-1 0 1,1 0 0,-1 1-1,1-1 1,-1 0-1,0 1 1,1-1 0,-1 1-1,0 0 1,1-1-1,-1 1 1,0 0 0,0 0-1,0 0 1,1 0-1,-1 0 1,0 0 0,0 0-1,-1 0 1,1 1-1,0-1 1,0 0 0,0 1-1,-1-1 1,1 0-1,-1 1 1,1-1 0,-1 0-1,0 1 1,1-1-1,-1 1 1,0-1 0,0 4-1,1 7 149,-1 0 1,0 0-1,-2 16 0,0-13 117,1-6-249,-1 1-1,0-1 1,-1 0 0,0 0-1,-1-1 1,1 1 0,-2-1-1,1 1 1,-1-1-1,0-1 1,-1 1 0,0-1-1,0 0 1,-8 7 0,-15 12 27,-63 46 1,55-47-53,-2-1 0,0-3 0,-49 21 0,82-41 0,5-1-20,1 0 0,0 0 0,0 0 0,-1 0 0,1 0 0,0 0 0,0 0 0,-1 0-1,1 0 1,0 0 0,0-1 0,-1 1 0,1 0 0,0 0 0,0 0 0,0 0 0,-1 0 0,1 0 0,0-1 0,0 1 0,0 0 0,-1 0 0,1 0 0,0-1 0,0 1-1,0 0 1,0 0 0,0 0 0,0-1 0,-1 1 0,1 0 0,0 0 0,0-1 0,0 1 0,0 0 0,0 0 0,0 0 0,0-1 0,0 1 0,0 0 0,0 0 0,0-1 0,0 1-1,0 0 1,0 0 0,0-1 0,0 1 0,1 0 0,-1-2-1097,0-21-5166,0-13-3726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9:55.6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5603,'0'0'18795,"0"3"-16479,0 256 3116,0 124-4878,6-451-2932,11 2-3672,5 5-3831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9:55.9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0 13126,'0'0'4479,"-6"27"-341,4-16-3700,-11 49 2103,-6 86 0,15-91-1355,-1-1 65,4 57-1,1-106-1220,0 1 0,1 0 0,0-1 0,0 1 0,1 0 0,0-1 0,0 0 0,0 1 0,0-1 0,1 0 0,0 0 0,0 0 0,0 0 0,7 7 0,-4-6-15,1-1 0,0 1 0,0-1 0,0 0 0,0-1 0,1 0 0,0 0 0,0-1 0,9 3 0,4 0-71,0-2 0,0 0 0,0-2 0,0 0-1,34-2 1,-46 0 12,-7 0-106,1 0-1,0 0 1,-1 0 0,1-1 0,-1 1 0,1-1-1,-1 1 1,1-1 0,-1 0 0,1 0-1,-1 0 1,0-1 0,0 1 0,1 0-1,-1-1 1,0 1 0,0-1 0,0 0-1,3-4 1,-3 3-540,0-1-1,0 0 0,0 1 0,0-1 1,0 0-1,-1 0 0,0 0 1,0-1-1,0 1 0,0 0 0,-1-5 1,1-22-7933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19:56.1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229 0 912,'0'0'21223,"-13"25"-18090,-86 171 1399,71-137-3543,3 1 0,-30 116 0,51-161-3237,-1 4-8150,19-50 1370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42.13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9732,'0'0'13022,"9"19"-12424,20 42 236,2-2 0,3-1 0,2-2 0,3-1 0,65 71 0,-73-95-656,0-1 1,2-1-1,1-2 0,39 24 0,-49-37-198,0-1 0,1-1 0,1-1 0,-1-1 1,2-1-1,-1-2 0,34 6 0,3-10-691,-47-3 77,-14 0 474,-1 0 0,1 0 0,-1 0-1,1 0 1,-1 0 0,1 0 0,-1-1 0,1 1-1,-1 0 1,0-1 0,1 1 0,-1-1-1,1 0 1,-1 1 0,0-1 0,0 0 0,1 0-1,-1 0 1,0 0 0,0 0 0,0 0-1,0 0 1,0 0 0,0 0 0,0 0 0,1-3-1,-1-1-453,1 0-1,-1 0 0,0 1 0,-1-1 0,1 0 1,-1 0-1,-1-6 0,1-40-4806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42.61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9300,'0'0'9421,"11"29"-7890,151 421 4624,-116-330-5659,-47-123-574,1-1-1,-1 0 1,1 0 0,-1 1-1,1-1 1,1 0 0,-1-3-1,-1-27-238,-11-11-177,-28-65 1,-10-31-356,22 42 902,27 86 121,1 11 554,2 2 0,34 1 105,43 9 0,19 0 524,-8-5-548,172-15-1,-245 8-2345,-26 2-2756,-13 1-3577,-12-1-8588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43.19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4866,'0'0'12072,"6"36"-9198,55 247 2165,-30-105-2070,-6-32-1696,-21-129-1187,-1-6-842,-3-20-559,0-8 440,-1-2-1742,-1 1 0,-7-32 0,5 29 675,-9-59-4910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43.63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5186,'0'0'19100,"23"9"-17750,134 51 365,-148-57-1640,-1 0 0,1 0-1,-1 1 1,1 0 0,-1 1-1,-1 0 1,1 0 0,-1 1-1,0 0 1,0 0 0,0 0 0,-1 1-1,0 0 1,0 1 0,-1-1-1,0 1 1,-1 0 0,1 0 0,-1 0-1,-1 1 1,0 0 0,0-1-1,0 1 1,-1 0 0,-1 0-1,1 11 1,0-2 2,-2 0 1,-3 30-1,2-41-62,0-1 0,0 0 0,-1 0 0,0 0 0,0 0 0,0 0 0,-1-1-1,0 1 1,0-1 0,-1 0 0,-4 6 0,-12 11 42,-15 17-39,34-38-98,6-1-339,3-1 372,1-1 0,-1 0-1,0 0 1,0-1 0,0 0 0,0-1 0,0 0 0,-1 0 0,0 0 0,9-7-1,-5 3 53,1 2-1,-1-1 0,17-5 0,-22 9-1,1 1-1,-1 0 0,1 1 1,-1-1-1,1 1 1,0 1-1,0-1 1,0 1-1,-1 1 0,13 1 1,-17-1 1,-1-1 0,0 1 1,1 0-1,-1 0 0,0 0 0,0 0 1,0 1-1,0-1 0,0 0 0,0 0 1,0 1-1,-1-1 0,1 1 1,0-1-1,-1 0 0,1 1 0,-1-1 1,1 1-1,-1-1 0,0 1 0,1 2 1,3 41 256,-4-36-165,1 18 99,0 0-1,-2 0 1,-6 39 0,5-55-187,0-1-1,-1 1 1,0-1 0,-1 1 0,0-1 0,-1 0-1,0 0 1,0-1 0,-1 0 0,-1 0-1,-7 9 1,14-17-78,0-1-1,-1 1 1,1-1-1,0 1 1,-1-1-1,1 1 1,0-1 0,-1 1-1,1-1 1,-1 0-1,1 1 1,0-1-1,-1 1 1,1-1-1,-1 0 1,1 0 0,-1 1-1,0-1 1,1 0-1,-1 0 1,1 0-1,-1 1 1,1-1-1,-1 0 1,0 0 0,1 0-1,-1 0 1,1 0-1,-1 0 1,1 0-1,-1 0 1,0 0-1,1-1 1,-1 1 0,1 0-1,-1 0 1,1 0-1,-1-1 1,1 1-1,-1 0 1,1-1-1,-1 1 1,1 0 0,-2-1-1,2-1-529,-1 0 0,0 1-1,0-1 1,0 0 0,1 0 0,-1 1 0,1-1-1,0 0 1,-1 0 0,1 0 0,0-2-1,0-25-7095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43.77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12966,'0'0'13478,"90"53"-13926,-84-53-2305,5 0-2946,0 0-4354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10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0 11205,'0'0'8777,"-24"27"-4873,-75 85-964,93-105-2707,-30 38 1490,35-43-1622,0 0 0,0 0 0,0 0 0,0 0 0,0 0 0,0 0 0,1 1-1,-1-1 1,1 0 0,-1 0 0,1 1 0,0 2 0,0-5-107,0 1 1,0-1-1,1 1 0,-1-1 1,0 0-1,0 1 0,1-1 1,-1 1-1,0-1 1,1 0-1,-1 1 0,0-1 1,1 0-1,-1 1 1,0-1-1,1 0 0,-1 0 1,1 1-1,-1-1 0,1 0 1,-1 0-1,1 0 1,-1 1-1,1-1 0,-1 0 1,1 0-1,-1 0 1,1 0-1,-1 0 0,1 0 1,-1 0-1,1 0 0,-1 0 1,1-1-1,23-3-344,-10-2 129,-1 0 1,1-1-1,-2 0 0,1-1 1,12-10-1,40-25-1161,-59 40 1244,0 0 1,0 1-1,0-1 0,1 1 0,-1 0 0,1 1 0,-1 0 0,1 0 0,7 0 0,-12 1 139,-1 1 0,1-1 0,-1 1 0,1-1 0,-1 1-1,1-1 1,-1 1 0,0 0 0,1 0 0,-1 0 0,0 0-1,0 0 1,1 0 0,-1 0 0,0 1 0,0-1 0,0 0 0,0 0-1,-1 1 1,1-1 0,0 1 0,0-1 0,-1 1 0,1 2-1,15 50 1272,-8-25-68,-8-28-1237,0 0 0,1 0 1,-1 0-1,0 0 0,1 0 0,-1 0 0,0 0 0,1-1 0,0 1 0,-1 0 0,1 0 0,-1 0 0,1 0 0,0-1 0,0 1 0,-1 0 0,1-1 0,0 1 0,0 0 0,1 0 0,-1-2-408,0 1-1,0-1 1,0 1-1,-1-1 1,1 1 0,0-1-1,0 0 1,-1 1 0,1-1-1,-1 0 1,1 0 0,-1 0-1,1 1 1,-1-1 0,1 0-1,-1 0 1,1 0-1,-1 0 1,0 0 0,0 0-1,0 0 1,1 0 0,-1-2-1,5-22-7348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44.05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15959,'0'0'11133,"3"34"-9607,-1-15-1323,4 54 760,23 106 0,-23-147-672,2 0-1,1-1 0,2 1 1,0-2-1,29 53 1,-36-79-296,-1 1 1,1-1 0,-1 0 0,1 0-1,1 0 1,-1 0 0,0-1 0,1 1-1,0-1 1,0 0 0,0-1 0,0 1-1,0-1 1,0 0 0,1 0-1,-1-1 1,0 1 0,1-1 0,0-1-1,-1 1 1,1-1 0,0 0 0,-1 0-1,1 0 1,-1-1 0,1 0 0,0 0-1,-1-1 1,0 1 0,1-1 0,-1 0-1,0-1 1,0 1 0,0-1 0,0 0-1,5-4 1,0-3 17,-1 0-1,1 0 0,-1-1 1,-1 0-1,0-1 1,-1 0-1,9-20 0,-10 20-574,-2-1 0,1 0-1,2-15 1,-5 19-871,-1 0 1,0 0 0,-1 0 0,0-1 0,-1-10 0,-4-3-6711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50.98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218 86 704,'0'0'14607,"-16"-12"-12406,-50-33 56,37 32 1543,29 12-3715,-1 1 0,0 0 1,1 0-1,-1 0 0,0 0 1,0 0-1,1 0 1,-1 0-1,0 1 0,0-1 1,1 0-1,-1 0 1,0 0-1,1 1 0,-1-1 1,0 0-1,1 1 0,-1-1 1,0 1-1,0 0 1,0 1-10,0 0 1,-1 0 0,2 0 0,-1 0 0,0 0 0,0 1 0,1-1 0,-1 0 0,1 1 0,0-1 0,-1 0 0,1 4-1,0 2 263,-6 206 667,6-143-739,0-36 20,1 1 1,12 65 0,-10-87-188,0-1 0,1-1 0,1 1 0,0 0 0,0-1 0,1 0 0,1-1 0,0 1 0,1-1 0,16 19 0,-18-25-79,0 0 0,0 0 0,1 0 0,-1-1 0,1 0 0,0 0 0,0 0-1,0-1 1,1 0 0,-1-1 0,1 0 0,13 3 0,6-2 7,-1-1 0,38-2 1,-32 0-15,-31 0-12,1 0-1,0 0 0,-1 0 1,1 0-1,0 0 0,-1 0 1,1-1-1,0 1 1,-1 0-1,1-1 0,0 0 1,-1 1-1,1-1 1,-1 0-1,1 0 0,-1 0 1,1 0-1,-1 0 0,0 0 1,0 0-1,1 0 1,-1 0-1,0-1 0,0 1 1,0 0-1,0-1 0,1-2 1,0-3 8,-1 1 0,0 0 0,0-1 0,0 1 1,-1-1-1,0-9 0,0 5 19,1-84 175,2 32-166,-4 1 0,-15-116-1,14 165-44,-2 0 0,0 0 0,0 0 0,-1 0 0,-1 1 0,0-1 0,-1 2 0,0-1 0,-1 1 0,0 0 0,-1 0 0,-10-10 0,11 14 30,-1 0-1,1 0 1,-1 1-1,-1 0 1,1 0-1,-1 1 1,0 0 0,0 1-1,0 0 1,-1 1-1,1 0 1,-1 1-1,0 0 1,0 0-1,-18 1 1,17 1-13,9-1 1,-1 1-1,0-1 0,1 1 0,-1 0 0,0 1 1,1-1-1,-1 1 0,1-1 0,-1 1 0,0 0 1,1 0-1,0 1 0,-1-1 0,1 1 0,0-1 1,0 1-1,0 0 0,0 0 0,0 1 0,0-1 0,-3 5 1,-13 19 17,2 1 0,0 0 0,-12 32 0,26-52-3,0-1 0,0 1 0,1 0 0,0 0 0,1 0 0,-2 12 0,4-5-4857,3-1-5211,5 1 2439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51.3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23 0 6627,'0'0'9636,"-4"33"-6114,2-14-3054,-15 229 3453,18-216-3324,1 0 0,1 0 0,2 0 1,2-1-1,12 41 0,-13-54-402,1-1 0,0 1-1,1-2 1,1 1 0,1-1-1,0 0 1,1-1 0,1 0 0,0-1-1,23 21 1,-27-29-187,1-1 0,0 0 0,1 0 1,-1-1-1,1 0 0,-1 0 0,1-1 0,1-1 0,-1 0 1,0 0-1,0-1 0,1 0 0,-1 0 0,0-1 0,1-1 0,-1 0 1,14-3-1,-19 2-27,0 0 0,0 0-1,0 0 1,0-1 0,-1 1 0,1-1 0,-1 0 0,1-1 0,-1 1 0,0-1 0,-1 0 0,1 0 0,-1 0-1,1 0 1,-1-1 0,0 1 0,-1-1 0,4-8 0,3-6-340,-1 0 0,-1-1 0,7-31 1,2-29-3515,-9 27-2083,-5 5-4075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51.79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8724,'0'0'11341,"9"22"-8926,3 5-1603,53 115 2746,-48-107-2801,3 6 288,48 72-1,-67-144-1068,1-17 82,2-1-1,2 0 0,15-52 1,-21 98-65,0 1 0,0-1 1,1 1-1,-1-1 0,1 1 1,0-1-1,0 1 0,0-1 1,0 1-1,0 0 0,0 0 1,1 0-1,-1-1 0,1 1 1,-1 0-1,1 1 0,0-1 1,0 0-1,0 0 0,0 1 1,0-1-1,0 1 0,0 0 1,1 0-1,-1 0 0,0 0 1,1 0-1,-1 0 0,1 0 1,-1 1-1,1-1 0,-1 1 1,1 0-1,-1 0 0,1 0 1,-1 0-1,5 1 0,0-1 67,-1 0 1,1 0-1,-1 0 0,1 1 0,-1 0 1,0 1-1,1-1 0,-1 1 0,0 0 1,0 1-1,0 0 0,0 0 0,-1 0 1,1 0-1,-1 1 0,0 0 0,0 0 1,5 6-1,1 1 80,0 1 0,0 0 1,-1 1-1,-1 0 0,0 1 1,-1 0-1,0 0 0,-1 1 1,5 16-1,-9-26-2646,-1-13 220,-1-21-2442,-1 23 3166,0-37-6938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0:52.17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 9845,'0'0'12688,"14"0"-10692,0-1-1547,0 1 45,1-1 1,-1 1 0,0 1 0,0 1 0,0 0-1,0 1 1,23 7 0,-24-2-341,0-1 1,0 2 0,-1 0-1,0 0 1,-1 1-1,0 0 1,0 1-1,-1 1 1,-1 0-1,0 0 1,0 0-1,-1 1 1,11 25 0,-4-3 178,-1 0 1,-2 1-1,-1 1 1,8 50-1,-8 1-362,-3 1-1,-5 115 1,-3-160-51,0-44-7,0 0 0,0 1 0,0-1 1,0 0-1,0 0 0,0 0 0,0 0 0,0 0 0,-1 1 0,1-1 1,0 0-1,0 0 0,0 0 0,0 0 0,0 0 0,0 0 1,-1 1-1,1-1 0,0 0 0,0 0 0,0 0 0,0 0 0,-1 0 1,1 0-1,0 0 0,0 0 0,0 0 0,0 0 0,-1 0 1,1 0-1,0 0 0,0 0 0,0 0 0,0 0 0,-1 0 0,1 0 1,0 0-1,0 0 0,0 0 0,-1 0 0,0 0-904,-14 0-5206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1:15.72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47 5603,'0'0'8598,"10"31"-4801,0 2-2859,2 6 296,1-1 0,2 0 0,27 49 0,-26-58-220,54 90 1713,-62-108-2545,0 0 1,1-1 0,0 0 0,0 0-1,1 0 1,0-2 0,20 14 0,-29-21-175,1 0 1,-1 0 0,0 0 0,1-1 0,-1 1-1,1-1 1,-1 1 0,1-1 0,-1 1 0,1-1-1,-1 0 1,1 0 0,-1 0 0,1 0 0,-1 0 0,1 0-1,-1 0 1,1 0 0,0-1 0,-1 1 0,0-1-1,1 1 1,-1-1 0,1 1 0,-1-1 0,1 0-1,-1 0 1,0 0 0,0 0 0,1 0 0,-1 0-1,2-2 1,1-3 7,0 0 0,0 0 0,0 0 1,-1-1-1,5-10 0,-4 7 61,18-46 233,8-14-108,-29 68-204,0 0 0,0 1 0,1-1 0,-1 1 0,1-1 0,-1 1 0,1-1 0,0 1 1,-1 0-1,1 0 0,0 0 0,0 0 0,0 0 0,0 0 0,0 1 0,0-1 0,0 1 0,0-1 0,0 1 0,0 0 0,0-1 0,0 1 0,0 0 0,0 1 0,1-1 0,-1 0 0,0 1 0,0-1 0,2 1 1,3 1-27,1 0 1,0 1-1,-1 0 1,0 0-1,0 1 1,9 5-1,9 10 54,43 42 0,-3-1 85,-62-58-110,-1 0 0,1 0 0,-1-1-1,1 1 1,0-1 0,0 1 0,-1-1 0,1 0 0,0 0-1,0 0 1,0-1 0,0 1 0,0-1 0,1 1 0,3-1-1,-6-30-69,-1 27 68,0-42 192,-1 0 1,-11-62 0,-59-170 66,70 272-240,1 5-12,0-1 0,0 0 0,0 1 0,0-1 1,0 0-1,-1 1 0,1-1 0,0 1 0,0-1 0,-1 0 0,1 1 1,0-1-1,0 1 0,-1-1 0,1 1 0,-1-1 0,1 1 0,0-1 1,-1 1-1,1-1 0,-1 1 0,1 0 0,-1-1 0,0 1 0,1 0 1,-1-1-1,0 1 0,0 0 944,1 0-997,-1 0 0,1 0 0,0 0 0,-1 1 1,1-1-1,0 0 0,0 0 0,-1 0 1,1 1-1,0-1 0,0 0 0,-1 1 1,1-1-1,0 0 0,0 0 0,-1 1 0,1-1 1,0 0-1,0 1 0,0-1 0,0 0 1,0 1-1,0-1 0,0 0 0,-1 1 0,1-1 1,0 0-1,0 1 0,0 0 0,1 42-8623,4-19 87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1:15.94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8260,'0'0'18072,"90"38"-17704,-78-38-208,-7 0-128,-5 15-7027,0-7 512,12-8-5923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1:16.2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40 0 12278,'0'0'18040,"-7"28"-17274,-3 20-660,1 0 1,2 0 0,1 54-1,6-85-78,-1 16 73,2 1 1,7 44-1,-6-69-83,0 1 0,0-1-1,1 0 1,0 0 0,1 0-1,0-1 1,0 1 0,1-1-1,0 0 1,0 0-1,1-1 1,0 1 0,8 6-1,-8-9-8,0-1 0,0 0 1,1 0-1,-1-1 0,1 1 0,0-2 0,0 1 0,0-1 0,1 0 0,-1 0 0,0-1 0,1 0 0,-1 0 0,1-1 0,-1 0 0,1 0 1,-1-1-1,1 0 0,9-2 0,-6 0 11,-1 1 0,0-1 1,0-1-1,0 0 0,0 0 1,0-1-1,-1 0 0,0-1 1,0 0-1,0-1 0,-1 1 1,12-14-1,-8 7-436,7-10 959,-14 4-8132,-5 12 2237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1:17.05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116 26 656,'0'28'8623,"0"3"-6882,-1 25 2060,12 104 0,-4-119-2032,14 48 0,-17-76-1341,1 1-1,0-1 1,0 0 0,2-1 0,-1 1 0,2-1 0,10 14-1,-14-22-346,0 0 0,0 0 0,0 0-1,1-1 1,-1 1 0,1-1 0,0 0-1,-1 0 1,1-1 0,1 0 0,-1 0-1,0 0 1,0 0 0,1-1 0,-1 0-1,1 0 1,-1 0 0,1-1 0,0 0-1,-1 0 1,1 0 0,-1-1 0,1 0 0,-1 0-1,11-3 1,-7 1-35,-1 0 0,0-1 0,-1 0-1,1 0 1,0-1 0,-1 0 0,0 0 0,0 0 0,-1-1 0,0 0-1,0-1 1,0 1 0,0-1 0,-1 0 0,6-12 0,-4 4-5,-1 1 0,-1-2 0,0 1 0,-1 0 1,-1-1-1,-1 0 0,0 1 0,0-1 1,-2 0-1,0 0 0,-1 0 0,-1 0 0,0 0 1,-1 0-1,0 1 0,-2 0 0,0-1 0,0 1 1,-2 1-1,0-1 0,0 1 0,-1 1 0,-1-1 1,0 1-1,-1 1 0,-14-15 0,15 19-41,-1 0 0,0 0 0,0 1 0,-1 1 0,1 0-1,-1 0 1,-1 1 0,-21-8 0,28 12 30,-1 0 0,1 0 1,-1 0-1,1 0 0,-1 1 0,1 0 0,-1 0 1,1 0-1,-1 1 0,1 0 0,0 0 1,-1 0-1,1 1 0,0 0 0,0 0 0,0 0 1,0 0-1,0 1 0,0 0 0,1 0 0,-1 0 1,-7 8-1,-2 4 90,0 2 1,1 0-1,1 0 1,-20 38-1,-28 84 27,58-131-325,0-1 0,0 1 0,1 0-1,0 0 1,0 11 0,1-16-46,0-1 1,0 0 0,0 0-1,0 0 1,0 1-1,0-1 1,1 0 0,-1 0-1,1 0 1,-1 0-1,1 0 1,0 0-1,0 0 1,0 0 0,0 0-1,0 0 1,0 0-1,1 0 1,-1-1 0,1 1-1,-1 0 1,3 1-1,1-2-719,1 0 0,0 0 0,0 0 0,0-1 0,0 1 0,0-1 0,0-1 0,0 1 0,0-1 0,0 0 0,-1 0 0,7-3 0,46-26-8776,-56 28 9351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1:17.29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13094,'0'0'8084,"45"190"-5747,-22-99-224,16 1-336,1-1-817,5-14-400,6-17-416,0-14-144,-1-15 0,-10-31-64,-6 0 48,-12 0-640,1-46-1969,-12-15-1729,-5-8-3714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10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1 10885,'-4'20'3431,"-28"251"7691,28-194-9044,-7 177 945,11-247-2768,0-5-319,-1-1-1,1 1 0,0 0 1,0-1-1,0 1 1,0 0-1,1-1 1,-1 1-1,0-1 0,1 1 1,-1 0-1,2 2 1,-1-4 1,0 0 0,0 0 0,1 0 0,-1 0 0,0 0 0,0-1 0,0 1 0,0 0 1,0 0-1,0-1 0,0 1 0,0-1 0,0 1 0,0-1 0,0 0 0,0 1 0,0-1 0,0 0 1,0 1-1,0-1 0,-1 0 0,1 0 0,1-2 0,22-18-239,-9 7-95,0 0 0,0 2-1,2-1 1,-1 2 0,2 0 0,-1 1 0,26-9 0,-42 18 393,-1 0-1,1 1 1,0 0-1,0-1 1,0 1-1,0 0 1,0-1-1,0 1 0,0 0 1,0 0-1,0 0 1,0 0-1,0 0 1,0 0-1,0 0 1,0 0-1,0 0 1,0 0-1,0 1 1,0-1-1,0 0 1,0 1-1,0-1 1,0 1-1,0-1 1,-1 1-1,1-1 1,0 1-1,0 0 1,-1-1-1,1 1 1,1 1-1,-1 1 70,0 0 0,-1 1-1,1-1 1,-1 0 0,0 0 0,0 0 0,0 0-1,0 6 1,-1 6 267,1 7 216,1-14-396,0 1 1,-1-1-1,0 1 1,-1-1-1,0 1 1,-1-1-1,1 0 0,-1 1 1,-1-1-1,-4 9 1,-2-2-23,-1 0 1,0-1-1,-2 0 1,1-1 0,-2 0-1,0-1 1,-18 14-1,22-19-120,-1-1 0,1 1 0,-1-1 0,0-1 0,-1 0 0,1-1 0,-1 0 0,0 0 0,0-1 0,0-1 0,-1 1 0,-13-1 0,25-2-69,-1 0 0,0 0 0,0-1 0,0 1 0,0 0 1,1-1-1,-1 1 0,0-1 0,1 1 0,-1-1 0,0 0 1,1 1-1,-1-1 0,0 1 0,1-1 0,-1 0 0,1 0 1,-1 1-1,1-1 0,0 0 0,-1 0 0,1 0 0,0 1 1,0-1-1,-1 0 0,1 0 0,0 0 0,0 0 0,0 0 1,0 1-1,0-1 0,0 0 0,0-1 0,2-39-2063,-1 33 1488,1-6-481,0 1 1,0 0-1,5-14 1,25-48-5500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1:17.67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2289,'0'0'16469,"1"29"-11774,7 97-1976,-6-115-2470,0 1 0,1-1 0,0 0 1,1 1-1,0-1 0,1-1 0,0 1 0,8 11 0,-1-1 57,-9-15-228,29 48 317,-30-50-384,1 0-1,0 0 0,1-1 0,-1 1 1,0-1-1,1 0 0,0 0 1,0 0-1,8 5 0,-12-8-12,1 1-1,-1-1 1,1 0 0,0 1-1,-1-1 1,1 0 0,-1 0-1,1 1 1,-1-1 0,1 0-1,0 0 1,-1 0 0,1 0-1,0 0 1,-1 0 0,1 0-1,0 0 1,-1 0 0,1 0-1,-1 0 1,1 0-1,0 0 1,-1 0 0,1 0-1,-1-1 1,1 1 0,0 0-1,-1-1 1,1 1 0,-1 0-1,1-1 1,-1 1 0,1 0-1,-1-1 1,1 1 0,-1-1-1,0 1 1,1-1 0,-1 1-1,1-1 1,-1 0 0,0 1-1,1-2 1,1-31-149,-3 18 216,2 5-32,0-22 59,1 0 0,2-1 1,1 1-1,1 1 0,12-35 1,-17 63-95,0 1-1,0-1 1,0 1 0,0 0 0,0-1 0,0 1 0,1 0 0,-1 0 0,1 0 0,0 0 0,0 0 0,-1 0 0,1 0-1,0 1 1,1-1 0,-1 1 0,0-1 0,0 1 0,1 0 0,-1 0 0,1 0 0,-1 0 0,1 0 0,-1 0 0,1 1-1,-1 0 1,1-1 0,0 1 0,-1 0 0,1 0 0,-1 0 0,1 0 0,0 1 0,-1-1 0,1 1 0,-1 0 0,1 0-1,-1 0 1,1 0 0,1 1 0,7 4 158,-1 0 0,0 1 0,0 0 0,-1 0 0,0 1 0,13 15 0,47 62 1145,-54-65-1087,20 41-1,-35-61-231,0 0 0,0 0 0,0 0-1,0 0 1,0 0 0,0 0 0,0 0 0,0-1 0,0 1-1,0 0 1,0 0 0,0 0 0,0 0 0,1 0-1,-1 0 1,0 0 0,0 0 0,0 0 0,0 0 0,0 0-1,0 0 1,0 0 0,0 0 0,0 0 0,0 0-1,0 0 1,0 0 0,0 0 0,0 0 0,0 0 0,1 0-1,-1 0 1,0 0 0,0 0 0,0 0 0,0 0-1,0 0 1,0 0 0,0 0 0,0 1 0,0-1 0,0 0-1,0 0 1,0 0 0,-1-13-2073,-5-20-5535,-4 4-3158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1:18.00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13846,'0'0'14167,"28"0"-12836,93 4-472,-115-4-807,-1 1 0,1-1-1,0 1 1,0 1 0,-1-1-1,1 1 1,-1 0 0,1 0 0,-1 0-1,0 1 1,0 0 0,0 0-1,0 1 1,0-1 0,-1 1 0,1 0-1,-1 0 1,0 0 0,0 1-1,-1-1 1,1 1 0,-1 0 0,0 0-1,4 9 1,-3 1 97,0 1 0,-1-1 0,0 0 0,-1 1 1,-1 0-1,-1 26 0,0-37-93,-1 4-39,1-1 0,-2 1 0,1-1 0,-1 1 0,0-1 0,-1 0 0,0 0 0,0 0 0,-6 10 0,-2 4-16,8-6-1,6 0 2,1-16-6,-3-1-5,4 1 21,0-1 0,0 0 0,-1-1-1,1 1 1,0-1 0,-1 0 0,1 0 0,-1-1-1,0 1 1,0-1 0,0 0 0,0 0 0,0 0-1,0-1 1,-1 1 0,0-1 0,0 0-1,0 0 1,5-7 0,21-41-1333,-11 2-4013,-12 20-3651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1:18.40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16472,'0'0'8798,"25"8"-6925,79 27-542,-93-31-1133,-1 1 0,0 0 0,0 1-1,0 0 1,-1 1 0,1 0-1,-2 0 1,1 1 0,14 16 0,-11-6 56,0 0 0,-1 1 0,13 28 0,-22-41-209,19 39 94,-2 0 1,-2 2-1,-2 0 0,-2 1 1,-2 1-1,-2 0 0,-3 0 1,1 59-1,-7 242-139,-1-349-142,1 0 0,-1 0 1,0 0-1,0 0 0,0 0 0,0-1 1,0 1-1,0 0 0,0 0 0,0-1 0,0 1 1,0 0-1,0-1 0,-1 1 0,1-1 1,0 0-1,0 1 0,-1-1 0,-1 0 0,2 1-298,-15 0-4829,0-1-3874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1:46.20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632 1 8612,'0'0'16234,"-1"7"-15169,-1 2-798,1-1 0,0 1 0,0-1 0,1 1 0,0 0 0,1-1 0,0 1 0,0-1 0,1 1 0,0-1 0,4 11 0,6 7 197,-2 0 0,-1 1 0,-1 0 1,-1 0-1,-1 0 0,3 51 0,-8 40-304,-3 138 83,0-234-243,-1 0 0,-1 0 0,-1-1 0,-1 0 0,-1 0 0,-1 0 0,0-1 0,-2 0 0,-21 33 0,-41 76 0,45-76 0,-53 76 0,60-100 0,16-22 0,-1 1 0,1-1 0,-2 0 0,1-1 0,-1 1 0,0-1 0,0 0 0,0-1 0,-1 1 0,0-1 0,-8 4 0,-245 123 0,199-87 0,51-31 0,10-13 10,0 0-17,0-1 0,0 1-1,0-1 1,0 1-1,0 0 1,0-1-1,-1 1 1,1 0-1,0-1 1,0 1 0,0-1-1,-1 1 1,1-1-1,0 1 1,-1 0-1,1-1 1,0 1 0,-1-1-1,1 1 1,0-1-1,-1 0 1,1 1-1,-2 0 1,1-18-5102,1-8-2785,0-17-2098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1:47.07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119 1 2449,'0'0'17512,"-3"5"-15548,-4 13-1070,0 1 1,2 0-1,0 1 1,1-1-1,-2 39 1,-1-3 306,-6 29 194,6-28-986,-2 0 1,-32 103-1,38-165-328,1-10-101,2-419-161,1 434 163,0 1 1,0-1 0,0 0 0,0 1 0,0-1-1,0 1 1,1-1 0,-1 1 0,0 0 0,0-1 0,0 1-1,0 0 1,1 0 0,-1 0 0,0 0 0,0 0-1,0 0 1,1 0 0,-1 0 0,0 0 0,2 1 0,-1-1 24,14 0 60,22 0 315,39 5 0,-63-3-266,0 1 0,0 0 0,0 1 0,-1 0 0,0 1 0,16 9 0,128 78 383,-54-24-499,-25-16 0,-54-34 0,-19-14 0,-1 0 0,1 0 0,0-1 0,0 1 0,1-1 0,-1 0 0,1 0 0,-1-1 0,10 3 0,-9-5 0,-36 0-6592,-2 0 346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1:56.7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10773,'0'0'13478,"23"191"-10533,5-100-1168,0-22-560,1-1-401,-7-22-320,-5-15-336,-6-9-79,-5-14-81,0-8-32,-6-15-3826,0-16-1505,-6-7-3857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1:57.18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1 125 5491,'0'0'14094,"28"-14"-11442,-2 1-1989,8-5 250,-1 2 1,2 2-1,55-16 0,-64 24-561,1 1-1,-1 1 0,1 2 0,0 0 0,0 2 0,33 4 0,-57-4-296,0 1 1,0 0 0,0 0 0,0 0-1,-1 1 1,1-1 0,0 1-1,-1 0 1,1-1 0,-1 1 0,0 0-1,1 0 1,-1 1 0,0-1-1,0 0 1,0 1 0,-1-1 0,1 1-1,-1 0 1,1-1 0,-1 1-1,0 0 1,0 0 0,0 0 0,0 0-1,0 4 1,2 10 296,0-1-1,-1 0 1,-1 28-1,0-13-139,-1-1 25,-4 45 1,3-67-224,0 0 1,-1 0-1,0 0 1,0 0-1,-1-1 1,0 1-1,0-1 1,-1 0-1,0 0 1,-7 11-1,-34 34-14,59-50-251,0 0 0,-1-1 1,21-1-1,122 0 64,-154 0 194,0 0 1,0 0-1,0 1 0,-1-1 0,1 0 1,0 1-1,0-1 0,0 1 0,0 0 1,-1-1-1,1 1 0,0 0 0,0 0 1,-1 0-1,1 0 0,-1 1 0,1-1 1,-1 0-1,0 0 0,1 1 0,-1-1 1,0 1-1,0 0 0,0-1 0,0 1 1,0 0-1,0-1 0,-1 1 0,1 0 1,-1 0-1,1 3 0,1 2 95,-2-1 1,1 1-1,-1-1 0,0 1 1,0-1-1,-1 1 0,0-1 0,-2 8 1,2-10-100,-1 0 0,1 0 0,-1 0 1,0 0-1,0-1 0,-1 1 0,1-1 0,-1 1 1,0-1-1,0 0 0,-6 5 0,5-4-4,-38 33 1,-18 22 0,-25 31 0,71-76-77,14-14 48,0 0 0,0 0 0,0 0-1,0 0 1,0-1 0,0 1 0,0 0 0,0 0 0,0 0 0,0 0 0,0 0 0,0 0 0,0 0 0,0 0 0,0 0 0,0 0 0,0 0 0,0 0 0,0 0 0,0 0 0,0 0 0,0 0 0,0 0 0,0 0 0,0-1 0,0 1 0,0 0 0,0 0 0,0 0-1,-1 0 1,1 0 0,0 0 0,0 0 0,0 0 0,0 0 0,0 0 0,0 0 0,0 0 0,0 0 0,0 0 0,0 0 0,0 0 0,0 0 0,0 0 0,0 0 0,0 0 0,-1 0 0,1 0 0,0 0 0,0 0 0,0 0 0,0 0 0,0 0 0,3-7-1370,46-68-11378,-11 17-759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1:57.39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10597,'0'0'17816,"79"38"-17560,-62-30-256,-6 0-288,6-8-1633,-11 0-2513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1:57.69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65 1 10213,'0'0'21311,"-10"33"-20807,-32 112-240,38-128-220,1 1 0,0 0 0,2 0 0,0 0 0,0 1 0,2-1 0,4 26 0,-4-35-46,0 1-1,1-1 1,1 0-1,0 0 0,0 0 1,0 0-1,1-1 1,0 1-1,1-1 1,0 0-1,0 0 0,1 0 1,0-1-1,1 0 1,-1 0-1,1-1 0,0 0 1,1 0-1,-1 0 1,1-1-1,1 0 1,-1-1-1,0 0 0,1 0 1,0-1-1,0 0 1,0 0-1,11 1 1,9 0-9,54-1 0,-81-3-50,1 0 0,-1 0 0,0 0 0,0-1 0,0 1 0,0-1 0,0 0 0,0 1 0,1-1 0,-2 0-1,1 0 1,0 0 0,0-1 0,0 1 0,0 0 0,-1-1 0,1 1 0,-1-1 0,1 0 0,-1 1 0,0-1 0,1 0 0,-1 0 0,0 0 0,0 0-1,0 0 1,0-2 0,2-3-1172,-1 0-1,0 0 0,-1-1 0,0 1 1,0-1-1,0-10 0,-1-6-8210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1:58.37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18 5 400,'-2'-1'10023,"-13"-2"7201,15 19-16804,2 0-1,0 0 1,0-1-1,2 1 1,7 21-1,36 76-78,-8-21-301,-38-83-2525,-5-8 517,-11-11-1688,10 6 1880,-12-5-5886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11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10725,'0'0'10677,"138"48"-9733,-102-48-816,0 0-128,-10 0-2369,-6 0-4210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1:59.37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64 1 6355,'0'0'16810,"-10"11"-14854,4-4-1671,2-2-141,-1 0-1,1 1 1,0-1-1,0 1 1,0 0-1,1 0 1,0 0-1,0 0 1,1 0 0,-1 1-1,2-1 1,-1 1-1,1 0 1,-1 7-1,-1 33 1019,5 64-1,0-95-1003,0 0 1,1 0 0,0-1 0,2 1-1,0-1 1,0 0 0,1-1 0,9 15-1,-7-15-114,1 0 0,1 0 0,1-1 0,-1-1 0,2 0 0,0 0 0,0-1 0,1-1 1,0 0-1,1-1 0,0 0 0,1-1 0,-1-1 0,2 0 0,-1-1 0,1 0 0,0-2 0,0 0 0,25 3 0,-15-3 2,-17-2-42,0 0 1,0-1-1,0 0 1,0-1-1,-1 0 1,14-2-1,-19 1-6,-1 0 0,0 0 0,0-1-1,0 1 1,0-1 0,0 1 0,-1-1 0,1 0 0,0 0 0,-1 0-1,1 1 1,-1-2 0,0 1 0,0 0 0,0 0 0,0 0-1,0 0 1,1-4 0,2-5-7,-1 1 0,0-1 0,2-14 0,-1-5-41,-2-1 1,0 1-1,-6-54 0,3 70 39,-1 1 1,-1-1-1,0 1 0,-1-1 0,-1 1 0,0 0 1,-1 1-1,0-1 0,-1 1 0,-14-20 0,6 13 99,-1 1 1,0 0-1,-2 1 0,-37-28 0,49 40-53,-1 1-1,0 0 1,0 1-1,-1 0 1,1 0-1,-1 0 1,0 1 0,-10-2-1,13 3-25,0 1 0,0 0 0,1 0 0,-1 0-1,0 1 1,0-1 0,0 1 0,1 0 0,-1 1 0,1-1 0,-1 1 0,1 0-1,-1 0 1,1 0 0,-5 4 0,-57 46-9,64-51 1,1 0-1,0 0 1,0 0-1,-1 0 1,1 0-1,0 1 1,0-1-1,0 0 1,0 1 0,1-1-1,-1 1 1,0-1-1,0 1 1,0 1-1,-7 8-43,5-7-353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1:59.70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52 0 10373,'0'0'7590,"-8"33"-4634,-1-1-2391,0-2-23,2 0 0,1 1 0,1 0 0,2 0 1,0 33-1,2-22 496,0-9 344,7 62 1,-4-84-1198,0 1 0,1-1 0,0 0 0,1 0 0,0-1 0,1 1 0,0-1 0,1 0 0,8 13 0,-5-13-160,0 1 0,1-1 0,0-1 0,0 0 0,1 0 0,0-1 0,0 0 0,1-1 0,0 0 0,1-1 0,-1-1 0,1 0 0,0 0 0,0-1 0,1-1 0,-1 0 0,1-1 0,0-1 0,-1 0 0,1 0 0,0-2 0,0 0 0,19-3 0,-27 2-120,0 0 0,-1-1 0,1 0 0,0 0 0,-1 0 0,0-1 0,0 1-1,0-1 1,0 0 0,0-1 0,-1 1 0,0-1 0,0 0 0,0 0 0,3-6 0,1-1-1027,-2-1 1,1 1 0,-2-1 0,1 0-1,4-21 1,-2-20-6237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2:00.03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12 177 6067,'0'0'7417,"14"26"-999,48 85-1514,-60-107-4761,1 0 0,-1 0-1,1 0 1,0 0 0,0 0 0,1 0 0,-1-1-1,1 0 1,0 1 0,-1-1 0,1-1 0,1 1-1,-1-1 1,0 1 0,1-1 0,-1-1 0,1 1-1,0 0 1,-1-1 0,1 0 0,0 0 0,0-1-1,0 1 1,0-1 0,0 0 0,7-1-1,-1 1 72,-6 0-167,-1-1 1,1 1-1,0-1 1,0 0-1,-1 0 1,1 0-1,0 0 1,-1-1-1,1 0 1,-1 0-1,0 0 1,0-1-1,1 1 1,-2-1-1,1 0 1,0 0-1,-1-1 1,1 1-1,-1-1 1,0 1-1,0-1 1,0 0-1,-1 0 1,1 0-1,2-9 1,1 0 67,-2-1-1,0 0 1,0 0 0,-1 0-1,-1 0 1,-1-1 0,1-23 0,-3 33-83,1 0 0,-1 0 0,1 0 0,-1 1 0,-1-1 0,1 0 0,-1 1 0,1-1 0,-1 1 1,-1 0-1,1-1 0,-1 1 0,-5-7 0,2 4 33,-1 0 0,0 1 0,0 0 0,0 0 0,-1 0 0,-15-8 0,9 7 26,0 0 1,-1 1-1,0 1 0,0 0 0,0 1 1,0 1-1,-1 0 0,-26-1 1,40 4-92,0 0 0,0-1 1,-1 1-1,1 0 1,0 0-1,0 0 0,0 1 1,0-1-1,0 0 0,0 1 1,0-1-1,0 1 1,0 0-1,1 0 0,-1 0 1,0-1-1,0 2 1,0-1-1,1 0 0,-1 0 1,1 1-1,-1-1 0,1 0 1,-1 1-1,1 0 1,0-1-1,0 1 0,0 0 1,0-1-1,0 1 0,0 0 1,0 0-1,0 0 1,0 3-1,-9 18 6,5-13-15,1 1 1,0 0-1,1 0 1,0 1-1,-2 16 1,5-21-27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2:00.3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4 6883,'0'0'12195,"28"0"-9799,14-2-1591,0 1 393,-1 1 0,43 5 0,-72-3-1047,0 0 0,0 1 1,0 0-1,0 1 0,0 0 0,-1 1 0,0 0 0,0 1 0,0 0 0,15 13 1,-11-7 177,-1 1 0,-1 0 0,0 1 1,0 0-1,-2 1 0,14 23 0,-6-4 89,-2 2 1,-1 0-1,-1 1 0,-3 1 0,0 0 0,5 43 0,-2 4-448,-5 1 0,0 107-1,-10-192-39,-1 0-1,1-1 0,0 1 0,-1-1 0,1 1 1,-1 0-1,1-1 0,-1 1 0,1-1 1,-1 1-1,1-1 0,-1 1 0,1-1 1,-1 1-1,0-1 0,1 0 0,-1 1 1,0-1-1,0 0 0,1 0 0,-1 1 0,0-1 1,1 0-1,-1 0 0,0 0 0,0 0 1,1 0-1,-1 0 0,0 0 0,0 0 1,1 0-1,-1-1 0,0 1 0,0 0 1,0-1-1,-5 1-978,-27 0-6021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2:07.37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8660,'0'0'18259,"21"33"-17032,3 6-854,17 28 388,53 65-1,-81-115-640,7 10-31,0-1 0,3 0 0,0-2 0,1-1 0,34 26 0,-57-48-92,0 0-1,0 0 1,1 0-1,-1-1 1,0 1-1,0 0 1,0-1-1,0 1 1,1-1-1,-1 1 1,0-1-1,1 0 1,-1 1-1,0-1 1,1 0-1,-1 0 1,0 0-1,1 0 1,-1 0-1,0 0 1,1 0-1,-1-1 1,0 1-1,2-1 1,-2 0-30,1 0 1,-1 0 0,0 0 0,0-1 0,0 1-1,0 0 1,-1-1 0,1 1 0,0-1 0,0 1 0,-1-1-1,1 1 1,-1-1 0,1 1 0,-1-1 0,0 1-1,0-1 1,0-1 0,12-41-439,-11 43 463,-1-1 0,1 1 0,-1 0 0,1-1 0,0 1-1,-1 0 1,1-1 0,0 1 0,0 0 0,0 0-1,0 0 1,0 0 0,1 0 0,-1 0 0,0 0 0,0 0-1,1 0 1,-1 0 0,0 1 0,1-1 0,-1 1-1,1-1 1,2 0 0,13 2 10,0 1 0,1 1-1,-1 0 1,-1 1 0,1 1-1,-1 1 1,1 0 0,-2 1-1,18 10 1,-21-11 56,-7-4-48,0 1 0,1-1 0,-1 0 0,1 0 0,-1-1 1,1 1-1,0-1 0,0-1 0,6 1 0,-10-12-122,-2-6 166,1-8 53,-1 0-1,-2 1 0,0-1 0,-1 0 0,-2 1 1,-8-28-1,2 22-61,4 8-12,-1 0 0,-2 0-1,-14-25 1,20 42-15,0-1 0,1 0 1,0-1-1,0 1 0,-3-8 0,5 10 1914,2 18-13638,-1-9 9211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2:07.59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8852,'0'0'17672,"90"54"-16711,-78-54-705,-7 0-160,1 0-96,5 7-80,0 1-288,1 0-1217,-7-1-1457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2:07.92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3378,'0'0'21492,"0"17"-20011,1 17-858,1-1 0,1 1 0,2-1 1,12 45-1,5-4 72,-9-30-346,20 48 0,-27-79-333,0 0 0,1-1 0,1 1 0,0-1 0,0-1 0,1 1 0,19 17 0,-24-26-26,0 0 0,0-1 0,0 1 0,0-1 0,0 0 0,1 0 0,-1-1 1,0 1-1,1-1 0,0 0 0,7 1 0,55 0-36,-47-2 96,-1 1-162,32-1 432,-50 0-389,0 0 0,1-1 0,-1 1 1,1 0-1,-1 0 0,0-1 0,1 1 0,-1-1 1,0 1-1,0-1 0,1 0 0,-1 1 0,0-1 0,0 0 1,0 0-1,0 0 0,0 0 0,0 0 0,0 0 1,0 0-1,0 0 0,-1 0 0,1-1 0,0 1 1,-1 0-1,1 0 0,-1-1 0,2-2 0,-2-49-7507,0 16-391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2:08.71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94 6067,'0'0'13334,"4"33"-11589,-1-6-1285,-2-3-5,2 0-1,1 0 0,1-1 1,1 1-1,1-1 0,1 0 1,13 27-1,-15-38-173,9 20 606,2-1 0,0 0-1,39 49 1,-50-72-831,1-1 0,0 1 0,0-2 1,0 1-1,1-1 0,0 0 0,1-1 0,-1 0 1,1 0-1,0-1 0,0 0 0,0-1 0,0 0 1,1 0-1,-1-1 0,1 0 0,0 0 0,15-1 0,-23-1-58,1 0 0,-1-1-1,0 1 1,0-1-1,0 0 1,0 1-1,0-1 1,0 0-1,0 0 1,0 0-1,0-1 1,-1 1-1,1 0 1,0-1 0,-1 1-1,1-1 1,-1 1-1,1-1 1,-1 0-1,0 0 1,0 0-1,0 0 1,0 0-1,0 0 1,0 0-1,0 0 1,-1 0 0,1 0-1,-1 0 1,1-4-1,2-9 54,-1-1-1,-1 1 1,-1-20 0,0 25 1,0 2-24,-6-150 210,3 136-271,-2 1 0,0-1 1,0 1-1,-2 1 0,-13-28 1,11 28-8,-1 1 1,0 0 0,-2 1 0,-16-21 0,23 33 62,0 0 0,-1 1 0,0-1-1,0 1 1,0 1 0,0-1 0,-1 1 0,0 0 0,0 0 0,0 1 0,0 0 0,0 0 0,-1 1 0,1 0-1,-13-2 1,19 4-13,-11-1 204,1 0 0,0 0 0,-19 2 0,28 0-186,-1-1 0,1 0-1,-1 1 1,1 0 0,-1-1-1,1 1 1,-1 0 0,1 0-1,0 0 1,0 1 0,-1-1 0,1 1-1,0-1 1,0 1 0,0 0-1,1-1 1,-1 1 0,0 0 0,1 0-1,-1 0 1,-1 4 0,-2 4-120,0 0 0,1 1 0,1 0 0,0 0 0,0 0 0,1 1 0,0-1 0,1 0 0,0 1 0,2 16 1,-1-9-3015,0-12-2119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2:09.0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11189,'0'0'5907,"4"25"-3130,65 301 3549,-15-148-3873,-45-156-2193,1 0 0,1 0 0,0-1-1,2-1 1,26 34 0,-32-46-255,1-1-1,0 0 1,0 0 0,0-1-1,1 0 1,0-1 0,0 1-1,1-2 1,-1 1-1,1-2 1,0 1 0,0-1-1,0-1 1,1 0 0,-1 0-1,0-1 1,1 0 0,12-1-1,-20 0-9,-1 0 1,0 0-1,1-1 0,-1 1 0,1 0 0,-1-1 1,0 0-1,0 0 0,1 0 0,-1 0 1,0 0-1,0 0 0,0 0 0,0-1 0,0 1 1,0-1-1,0 1 0,2-3 0,-1 0-34,0 0 0,-1-1 1,1 1-1,-1 0 0,0-1 0,0 1 0,0-1 0,1-7 0,1-8-599,-2 0 0,0 0 0,-1-29-1,-1 46 501,0-122-9111,0 70 967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2:09.63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8116,'0'0'11389,"9"25"-9132,-2-6-1792,68 167 4000,-33-87-2513,-20-45-795,42 77 0,-60-124-1113,0-1-1,0 1 0,0-1 1,1 0-1,0-1 0,0 1 1,10 7-1,-15-13-48,0 0 1,1 1-1,-1-1 1,0 0-1,0 0 0,0 0 1,1 0-1,-1 1 1,0-1-1,0 0 0,0 0 1,1 0-1,-1 0 0,0 0 1,0 0-1,1 0 1,-1 0-1,0 0 0,0 0 1,1 0-1,-1 0 1,0 0-1,0 0 0,1 0 1,-1 0-1,0 0 1,0 0-1,1 0 0,-1 0 1,0 0-1,0 0 0,1 0 1,-1 0-1,0 0 1,0-1-1,0 1 0,1 0 1,-1 0-1,0 0 1,0 0-1,0-1 0,1 1 1,-1 0-1,0 0 0,0 0 1,0-1-1,0 1 1,0 0-1,0 0 0,0-1 1,1 1-1,-1 0 1,0-1-1,1-16-243,-2 12 230,1-431-881,3 435 930,0 0-1,1 1 1,-1 0 0,0-1-1,0 1 1,0 0 0,0 0-1,0 1 1,4 0 0,-2 0 46,-1 0-1,0 1 1,0 0 0,0 0-1,0 0 1,-1 0 0,1 1-1,-1-1 1,7 7 0,32 35 398,-21-22-237,1 4-76,-1 0 1,32 51-1,27 66 355,-45-79-432,-17-38-210,-21-29-854,0-1 1,-1 1-1,1 0 0,-1 0 1,1 0-1,-1 0 1,0 1-1,-9-5 1,-1-1-1706,-26-20-5389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11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11141,'0'0'12294,"0"118"-10501,0-90-289,0-21-1504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2:18.41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18 107 4402,'0'0'21533,"-3"-7"-19364,-8-16-480,11 23-1617,-1-1 0,1 0-1,-1 0 1,1 0 0,0 0 0,-1 0 0,1 0 0,0 0 0,0 0-1,0 0 1,0 0 0,0 0 0,0 0 0,0 0 0,0 0 0,0 0-1,0 0 1,0 0 0,1 0 0,-1 0 0,0 0 0,1 0 0,-1 0-1,1 0 1,-1 0 0,1 0 0,-1 1 0,1-1 0,0 0 0,-1 0-1,1 1 1,1-2 0,7-2-51,4-3 44,1 1 0,1 0-1,-1 1 1,1 0-1,0 1 1,0 1 0,0 1-1,20-2 1,-34 4-65,0 0 0,-1 1 0,1-1 0,0 0 0,-1 0 0,1 1 0,-1-1 0,1 1 0,-1-1 0,1 0 0,0 1 0,-1-1 0,1 1 0,-1-1 0,0 1 0,1-1 0,-1 1 0,1-1 0,-1 1 0,0 0 0,0-1 0,1 1 0,-1 0 0,0-1 0,0 1 0,0-1 0,1 1 0,-1 0 0,0-1 0,0 1 0,0 0 0,0 1 0,-1 27 0,1-21 0,-12 250 0,3-178 0,9-83 0,1 1 0,0 0 0,-1 0 0,1 0 0,0 0 0,0 0 0,0 0 0,1 0 0,-1 0 0,0 0 0,1 0 0,-1 0 0,1 1 0,0-1 0,2-1 0,37-29 0,-20 17 0,-15 9 2,-1 1-12,0 1 1,1-1-1,0 1 0,-1 0 1,1 0-1,1 0 0,-1 1 1,0 0-1,1 0 0,0 1 1,-1 0-1,1 0 0,8-1 1,-14 3-226,-1 0 0,1 0 0,-1-1 0,0 1 0,1 0 0,-1-1 1,1 1-1,-1 0 0,0-1 0,1 1 0,-1 0 0,0-1 0,0 1 1,1-1-1,-1 1 0,0-1 0,0 1 0,0-1 0,1 1 0,-1 0 1,0-1-1,0 1 0,0-1 0,0 0 0,2-5-5123,7-8-4921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2:18.96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 16 4530,'0'0'19337,"-3"-2"-17544,-4-7-433,10 5 882,21 4 1378,-7 0-4127,-2 1 525,1 0 0,-1 1 0,0 1-1,0 0 1,0 1 0,0 0 0,0 2 0,-1-1 0,0 2 0,0 0 0,-1 1 0,1 0-1,-2 1 1,1 0 0,-1 1 0,-1 0 0,14 17 0,-12-12-13,-1 0 0,-1 1 0,0 0 0,-1 1 0,-1 0 0,0 0 0,-2 1 0,0 0 0,-1 1 0,0-1 0,-2 1 0,0 0 0,1 28 0,-4 142-2201,-3-204-3153,-7-13-328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28.4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4818,'0'0'14580,"0"28"-12963,0 171 859,7-62-1170,34 203 0,-28-255-1229,-10-67-34,-3-11-27,1 0 0,0 0 0,0 0 1,1-1-1,-1 1 0,2 0 1,-1-1-1,1 0 0,4 8 0,-7-14 2,0 0 0,0 0 1,0-1-1,0 1 0,0 0 0,0 0 0,0-1 0,0 1 0,0 0 0,0 0 0,0-1 0,0 1 0,0 0 0,0 0 0,0-1 0,0 1 0,0 0 0,1 0 0,-1-1 0,0 1 0,0 0 0,0 0 0,0 0 0,1-1 0,-1 1 0,0 0 0,0 0 0,0 0 0,1 0 0,-1 0 0,0 0 0,0-1 0,1 1 0,-1 0 0,0 0 1,0 0-1,0 0 0,1 0 0,-1 0 0,0 0 0,0 0 0,1 0 0,-1 0 0,0 0 0,1 0 0,-1 0 0,0 0 0,0 0 0,0 0 0,1 0 0,-1 1 0,0-1 0,0 0 0,1 0 0,-1 0 0,0 0 0,0 0 0,0 1 0,1-1 0,-1 0 0,0 0 0,0 0 0,0 1 0,1-23 811,-1 22-995,0-17 161,-1 8-8,1 0 0,0 0 1,0 0-1,1 0 0,0 0 1,0 0-1,1 1 0,1-1 0,-1 0 1,1 1-1,1-1 0,4-7 1,0 3-28,-1 1-15,0 1-1,1 0 0,0 0 0,0 1 0,1 0 1,1 1-1,20-17 0,-23 25 17,0 0 1,1 0-1,-1 1 1,1 0-1,-1 0 1,15 3-1,-19-2 51,0 1-1,-1-1 0,1 0 0,0 1 0,-1 0 0,0 0 0,1-1 1,-1 1-1,0 1 0,0-1 0,0 0 0,0 0 0,-1 1 0,1-1 0,-1 1 1,3 4-1,15 44 494,-19-51-503,2 6 64,-1 1 1,1-1-1,-1 1 1,0 0-1,-1-1 1,1 1-1,-1 0 1,-1-1-1,1 1 1,-1 0-1,-1-1 1,1 1-1,-1-1 1,0 1-1,0-1 1,-1 0-1,0 0 1,0 0-1,0 0 0,-1-1 1,0 1-1,0-1 1,0 0-1,-6 5 1,-7 9 76,15-17-140,0 1 1,0 0 0,-1 0 0,1-1 0,-1 1 0,1-1-1,-1 0 1,0 0 0,0 0 0,0 0 0,0-1-1,-1 1 1,1-1 0,0 0 0,-1 0 0,1 0 0,0 0-1,-1 0 1,1-1 0,-1 1 0,-6-1 0,2 3-1655,5 8-9704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28.6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12054,'0'0'9796,"67"46"-9492,-50-39-224,-6 1-80,6-1-64,-11 1-1312,5-8-1602,1 8-1744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29.1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143 0 6355,'0'0'17597,"-8"9"-14830,-7 4-2669,0 0 0,1 1 0,1 0 0,0 1 0,1 1 1,1 0-1,0 0 0,-11 25 0,20-37-111,1 0 1,-1 1-1,1-1 0,0 0 1,0 1-1,1-1 0,-1 1 1,1-1-1,0 1 1,0-1-1,1 1 0,-1-1 1,1 1-1,0-1 0,0 0 1,1 1-1,-1-1 0,1 0 1,0 0-1,0 0 0,5 7 1,3 4-18,2-1 0,0-1 0,0 0 0,16 13 1,-2-2 32,-3 0-15,-9-10 6,0 0 0,24 18 0,-29-21 19,-10-8 20,1-2 447,-2 0-152,-7 4-174,0-1-1,0 0 0,-1 0 1,1-1-1,-17 3 1,-13 5-48,31-9-37,1 0-1,-1-1 0,0 0 0,-15 1 1,0-2-3163,11 0-943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29.3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14118,'0'0'11430,"11"0"-11510,-6 0-801,1 0-2064,0 7-2354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32.0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84 3201,'0'0'11291,"2"-3"-9762,3-9-815,-4 10-463,-1 1 0,0 0 0,1 0 0,-1-1 1,1 1-1,0 0 0,-1 0 0,1 0 0,0 0 0,0 0 1,0 0-1,0 0 0,0 0 0,0 0 0,0 0 1,0 0-1,0 1 0,0-1 0,0 0 0,0 1 0,1-1 1,-1 1-1,0-1 0,0 1 0,1 0 0,-1-1 1,0 1-1,2 0 0,57-20 286,-48 15-473,-1 1 1,0 0 0,1 1 0,0 0-1,0 1 1,19-1 0,-29 2-50,1 1 0,-1 0 0,0 0 0,0 1 0,1-1 0,-1 0 0,0 1 0,0 0 0,0-1 0,1 1 0,-1 0 0,0 0 0,0 0 0,0 0 0,0 0 0,-1 1 0,1-1 0,0 1 0,1 1 0,0 1 76,0 1-1,-1-1 1,0 0-1,0 1 1,0-1-1,0 1 1,-1 0-1,1 5 1,2 6 70,0 1 1,-2-1-1,0 1 0,0 0 1,-2-1-1,0 1 0,-1 0 1,0 0-1,-2-1 0,0 1 0,-1-1 1,0 0-1,-2 0 0,-8 21 1,-28 43 97,-59 125 42,86-169-223,2 1 0,1 1 0,-12 70 0,23-90-3,0-18-83,1 0 0,-1 0 0,1 0 0,0 0 0,-1 0 0,1 0 0,-1-1 0,1 1 1,0 0-1,-1 0 0,1 0 0,-1 0 0,1 0 0,0-1 0,-1 1 0,1 0 0,0 0 0,-1-1 0,1 1 0,0 0 1,-1-1-1,1 1 0,0 0 0,0-1 0,-1 1 0,1 0 0,0-1 0,0 1 0,0 0 0,0-1 0,-1 0 0,0-6-651,0 0 1,1 0-1,-1-1 0,1 1 0,1-8 0,0-10-3229,-1-12-3358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34.2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97 0 7299,'0'0'9775,"-13"31"-8443,9-20-1211,-12 27 356,2 1-1,2 0 1,1 1 0,-8 59 0,15-51 220,1-1 0,2 1 0,9 70 0,-6-100-585,2 1-1,0-1 1,1 0 0,1 0-1,0 0 1,1 0-1,1-1 1,1-1-1,1 1 1,0-2 0,19 24-1,-22-33-112,-1 1-1,2-1 1,-1 0 0,1-1-1,-1 0 1,2 0-1,-1-1 1,0 0 0,1 0-1,0-1 1,0 0 0,0 0-1,17 2 1,-18-4-7,-1 0 0,1-1 0,0 0 0,-1 0 0,1 0 0,-1-1 0,1 0 0,-1-1 0,0 0 0,1 0 0,-1 0 0,0-1 0,0 0 0,-1-1 0,1 1 0,-1-1 0,9-7 0,-6 2-12,0 0-1,0 0 0,-2-1 0,1-1 0,-1 1 0,0-1 0,-1-1 0,-1 1 0,8-20 1,-7 13-4,-1-1 0,-1 0 0,0 0 0,-2 0 0,2-33 0,-4 48 40,0 0 1,0 0-1,-1 0 0,1 0 0,-1 0 0,1 0 1,-1 0-1,-1 0 0,1 0 0,0 1 0,-1-1 0,0 0 1,0 1-1,0-1 0,0 1 0,-1 0 0,-4-5 1,4 5 68,-1 1 0,0-1 0,1 1 0,-1 0 0,0 1 1,0-1-1,-1 1 0,1-1 0,0 1 0,0 1 1,-1-1-1,1 0 0,0 1 0,-1 0 0,1 0 0,-9 2 1,3-1 25,1 1 0,-1 1 0,0-1 0,1 2 1,0-1-1,0 1 0,0 1 0,0 0 0,-14 11 0,-10 8 57,-31 33-1,14-12 73,36-35-427,-17 16 676,30-25-760,1 0 0,-1 0 0,0 0 1,0 1-1,0-1 0,1 0 1,-1 0-1,1 0 0,-1 1 0,1-1 1,-1 0-1,1 1 0,0-1 0,-1 2 1,6-3-3407,22 0-1248,15 0-562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34.5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47 7796,'0'0'13286,"73"-16"-12502,-22 9-240,11-1-384,-11 0-80,0 1-80,-18 7-1056,-10 0-1345,-17 0-2241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34.9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0 13414,'0'0'14167,"-3"27"-13508,-8 87-203,9-105-444,2-1 1,-1 0-1,1 1 1,0-1-1,1 1 1,0-1-1,0 0 0,1 0 1,0 1-1,1-1 1,-1 0-1,2-1 1,5 11-1,-4-10-49,2-1-1,-1 0 1,1 0-1,0-1 1,0 1-1,1-2 1,0 1 0,0-1-1,12 5 1,-3-1-274,0-2-1,1 0 1,0-1 0,0 0 0,0-2-1,36 5 1,114-2-922,-166-7 1235,0 33 622,-1-18-370,-1 0 0,-1 0 0,0 0-1,-1 0 1,-1-1 0,0 1-1,-1 0 1,-1-1 0,-11 26 0,6-21-138,-1 0 0,0 0 0,-2-1 0,-23 27 0,31-40-97,0 1 1,-1-1 0,0-1-1,0 1 1,0-1-1,-1 0 1,1-1-1,-1 0 1,0 0-1,0 0 1,0-1-1,0 0 1,-1 0-1,1-1 1,-1 1-1,-14-1 1,5-1-69,1 0-1,-1-1 1,0 0 0,1-2-1,-22-5 1,33 7-216,1-1 0,0 0 0,-1 0 0,1 0 0,0-1 0,0 1 0,0-1 0,1 0 0,-1 0 0,0-1 0,1 1 0,0-1 0,0 1 0,0-1 0,1 0 0,-1 0 0,1 0 0,0-1 0,0 1 0,0-1 0,0 1 0,1-1 0,-1-7 0,0 5-1344,2 0-1,-1-1 1,1 1 0,0 0 0,1-1 0,1-7 0,7-16-9631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11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1 9108,'0'0'4560,"-3"26"-286,-31 294 5028,-37 128-4577,71-446-4814,0-1 0,0 0 1,-1 1-1,1-1 0,0 1 0,-1-1 0,1 0 0,-1 0 0,0 1 0,1-1 0,-1 0 0,0 0 0,0 0 0,0 1 0,0-1 1,0 0-1,0 0 0,0-1 0,0 1 0,0 0 0,0 0 0,-3 1 0,0-1-1096,1 0-1,-1-1 1,0 1-1,1-1 1,-1 0-1,0 0 1,-4 0-1,-5-1-2598,-13 1-6261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35.4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92 0 5122,'0'0'9856,"-14"22"-8821,0-3-668,7-10-141,0 0 1,1 0-1,0 0 0,1 1 1,-1 0-1,2 0 1,0 0-1,0 0 1,1 1-1,0 0 1,1 0-1,-2 21 1,3-25-46,0 15 547,1 0 1,0 0 0,5 25-1,-4-40-587,0 0-1,1 0 1,0 0-1,1-1 0,0 1 1,0 0-1,0-1 1,1 0-1,0 0 1,0 0-1,0 0 1,1-1-1,0 1 0,5 4 1,0-3-90,0 0 0,0 0 0,0-1 0,1 0 0,0-1 0,0 0 0,1-1 0,-1 0 0,1-1 0,0 0 0,0-1 0,0 0 0,0-1 0,1-1 0,15 0 0,-19-1-152,0 0-1,0-1 0,0 0 1,0 0-1,0-1 1,0 0-1,-1 0 0,0-1 1,1 0-1,-1-1 0,0 0 1,-1 0-1,1-1 1,-1 1-1,-1-2 0,11-11 1,-5 6-940,-1-2 0,-1 0 0,12-19 0,-14 17-1966,0 1-1,10-34 1,-9 3-7358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35.6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198 0 4322,'0'0'11925,"-68"130"-7491,45-54-1504,1-7-657,5 7-544,0-8-993,-6-7-512,6-15-224,12-8-416,-1-23-1905,6-7-2433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36.4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7299,'0'0'7729,"28"0"-3842,92 2-760,-108-1-2577,-1 0 0,0 0 0,0 1 0,0 1 0,0 0 0,-1 0 0,1 1 0,17 9 0,-5-2 887,-23-10-1358,1-1 0,0 1 1,-1 0-1,1 0 0,0-1 0,-1 1 0,1 0 1,-1 0-1,1 0 0,-1-1 0,0 1 0,1 0 0,-1 0 1,0 0-1,0 0 0,1 0 0,-1 0 0,0 0 1,0 0-1,0 0 0,0 0 0,0 0 0,-1 1 1,-4 23 113,0-14-122,0 0 0,-1-1 0,-1 0 0,-8 11 0,1-1 4,-26 33 77,27-37-150,1 0 0,0 0 0,2 1 1,0 1-1,-10 22 0,20-39-16,0-1 0,-1 1-1,1 0 1,0-1-1,0 1 1,0 0 0,0-1-1,0 1 1,0 0 0,0-1-1,0 1 1,0-1-1,0 1 1,0 0 0,0-1-1,0 1 1,1 0 0,-1-1-1,0 1 1,0-1 0,1 1-1,-1 0 1,0-1-1,1 1 1,-1-1 0,1 1-1,-1-1 1,1 1 0,0 0-1,23 8-220,38-6 39,-52-3 154,122 0-172,-130 0 209,0 0 0,1 0 0,-1 0 0,0 1 0,1-1-1,-1 1 1,0 0 0,0 0 0,1 0 0,-1 0 0,0 0-1,0 0 1,0 0 0,0 1 0,0-1 0,-1 1 0,1 0-1,0-1 1,-1 1 0,1 0 0,-1 0 0,1 0 0,-1 0-1,0 0 1,0 0 0,0 0 0,0 0 0,0 1 0,-1-1-1,1 0 1,-1 1 0,1 3 0,0 3 25,0-1-1,0 1 1,-1 0-1,-1 0 1,1 0-1,-1 0 1,-1 0-1,-3 10 1,-4 3 60,-1 0 1,-1 0-1,-2-1 0,-27 38 1,23-35-16,-4 5 45,-1-1 0,-2-1 0,-35 32 0,57-58-150,1 1 1,-1-1-1,1 0 1,-1 0-1,0-1 1,0 1-1,1 0 0,-1 0 1,0-1-1,0 1 1,0-1-1,1 0 1,-1 0-1,0 1 1,0-1-1,-3-1 1,4-19-4107,6-22-1393,18-10-3172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37.0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 2097,'0'0'15458,"13"0"-13826,4-1-1108,-3 0 133,1 1 1,0 0-1,0 1 0,0 0 1,-1 1-1,21 6 0,-19-2-108,-1 1 0,0 1 0,0 1-1,-1 0 1,25 20 0,-33-24-490,-1-1 0,0 1 1,-1 0-1,1 0 0,-1 0 1,0 0-1,0 1 0,-1 0 0,1 0 1,-1 0-1,-1 0 0,1 0 0,-1 1 1,0-1-1,-1 1 0,1 0 1,0 8-1,-2-6-28,0 0-1,0 0 1,-1-1 0,0 1 0,-1 0-1,0 0 1,0-1 0,-1 0 0,0 1-1,-1-1 1,1 0 0,-2 0 0,1-1-1,-1 1 1,0-1 0,-12 13 0,6-8 18,-7 9-39,0 1 0,-18 29 0,33-47 24,0 2 0,0-1 0,0 0 0,1 1 0,0-1 0,0 1 1,0-1-1,1 1 0,-1 0 0,2 0 0,-1 0 0,0 0 0,1 0 0,0 0 0,1 0 1,1 10-1,-1-15-17,-1 0 1,1 1 0,0-1-1,0 1 1,0-1-1,0 0 1,0 0 0,0 0-1,0 0 1,0 1 0,0-1-1,1-1 1,-1 1-1,0 0 1,1 0 0,-1 0-1,1-1 1,-1 1 0,1-1-1,-1 1 1,1-1-1,-1 1 1,4-1 0,41 2 347,-35-2-228,11 0 103,1-1-1,39-6 1,-54 5-217,1 0 0,-1-1 0,1 0 0,-1-1 1,0 1-1,0-2 0,-1 1 0,1-1 0,13-11 0,-8 4-142,-1-1 0,0 0 0,0-1 0,17-27 0,-9 5-3538,-3 0-4841,-6 20-380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37.3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0 5731,'0'0'15895,"0"191"-13846,0-107-208,0-8-225,-6 0-655,6-7-385,-11-16-384,11-7-128,-6-16-64,6 1-16,-6-8-1120,6-1-1522,-5 1-2704,-7-7-4675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39.5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3522,'0'0'5541,"0"28"-734,0 195 1826,1 17-1607,-1-228-4949,0-1-1,1 0 1,1 0 0,0 0 0,0 0-1,1-1 1,1 1 0,0-1-1,0 1 1,1-1 0,6 10-1,-9-24-843,0-1 0,0 1-1,-1 0 1,0-1-1,0 1 1,1-10-1,-1 11 42,4-29-5416,1-5-4481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39.7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10309,'0'0'14582,"46"7"-14534,-41-7-48,7 0-672,10 0-2129,1 0-2866,5 0-3585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40.1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241 1 12630,'0'0'14156,"-18"21"-13279,-59 73-167,73-89-657,0 0 1,1 1-1,0-1 0,0 1 0,0-1 1,1 1-1,0 0 0,0 0 0,0 0 1,1 0-1,0 0 0,0 0 1,1 1-1,-1-1 0,2 0 0,0 12 1,0 7 48,0-17-97,0 0-1,0 0 0,0 0 1,1 0-1,0 0 0,0-1 1,1 1-1,0-1 0,1 0 1,0 0-1,0 0 0,0 0 1,6 6-1,9 10-18,1-1 1,29 24-1,-4-4 32,-24-20-12,0 0 0,-2 2 0,25 39 0,-37-51 22,0 0-1,-2 0 1,1 0 0,-1 1-1,-1-1 1,0 1-1,-1 1 1,-1-1 0,0 0-1,1 18 1,-4-27 21,1-1-1,-1 0 1,0 1 0,0-1-1,0 0 1,0 0 0,-1 0 0,1 0-1,-1 0 1,1 0 0,-1 0-1,0 0 1,-1-1 0,1 1-1,0-1 1,-1 1 0,1-1-1,-1 0 1,0 0 0,1 0 0,-1 0-1,0-1 1,0 1 0,-1-1-1,1 0 1,0 0 0,-4 1-1,-7 2 52,1 0-1,-1-1 0,0-1 0,0 0 0,-20-1 0,27-1-78,-9 1 5,1-1 1,0-1 0,-1 0 0,1-1 0,0-1-1,-25-7 1,7-4-229,-30-10-237,19 17-3797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40.9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151 1 3906,'0'0'15220,"-16"30"-13574,-5 10-1076,2 1 0,1 0 0,3 1 0,-19 79-1,21-42 446,4 2-1,3-1 1,7 101-1,0-161-886,0 0-1,2-1 1,0 1-1,2-1 0,0 0 1,1 0-1,10 22 1,-12-33-121,0-1 0,0 1-1,1-1 1,-1 0 0,2-1 0,-1 1 0,1-1 0,0 0 0,0 0 0,1-1 0,-1 0 0,1 0 0,0 0 0,1-1 0,-1 0-1,1-1 1,0 1 0,0-2 0,9 3 0,-6-2-18,0-1-1,1-1 1,-1 0 0,1-1-1,-1 0 1,1 0-1,-1-1 1,1-1 0,-1 0-1,0-1 1,0 0-1,0 0 1,0-1-1,-1-1 1,1 0 0,-1 0-1,18-13 1,-17 9-60,1-1 0,-2 0 1,0 0-1,0-1 0,-1 0 1,0-1-1,-1 0 0,0 0 0,-1-1 1,0 0-1,-1 0 0,-1-1 1,6-21-1,-7 22 20,-2 0-1,1 1 1,-2-1 0,0 0 0,0-16-1,-1 26 66,0 0-1,-1 0 0,1 0 0,0-1 0,-1 1 0,0 0 1,0 0-1,0 0 0,0 1 0,0-1 0,-1 0 0,1 0 1,-1 1-1,0-1 0,1 0 0,-1 1 0,0 0 0,-1-1 1,1 1-1,0 0 0,-1 0 0,1 1 0,-1-1 0,0 0 1,-5-2-1,-3 0 74,-1 1 1,0 0 0,0 1-1,0 0 1,0 1 0,0 0-1,-1 0 1,1 2 0,0 0-1,0 0 1,0 1 0,0 0-1,0 1 1,0 1 0,0-1-1,1 2 1,0 0 0,0 0-1,0 1 1,-15 11 0,-4 4-101,18-13-56,1-1 1,0 2-1,0-1 0,0 2 1,1-1-1,1 1 1,-1 1-1,-11 17 1,21-27-254,-1 0-1,0 1 1,1-1 0,-1 0 0,1 0-1,-1 1 1,1-1 0,0 0 0,-1 1-1,1-1 1,0 0 0,0 1-1,0-1 1,0 0 0,0 1 0,0-1-1,0 1 1,1 0 0,0-1-76,0 0 1,-1 0-1,1 0 0,0 0 1,0 0-1,0 0 0,0-1 1,0 1-1,0 0 1,0-1-1,0 1 0,1-1 1,-1 1-1,0-1 0,0 0 1,0 1-1,1-1 1,-1 0-1,0 0 0,2 0 1,34 1-6655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41.1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84 7555,'0'0'13479,"181"-31"-12327,-102 16-752,-6 0-400,-5 0-208,-17 7-2273,-28 8-2817,-12 0-4163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12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9780,'0'0'17142,"14"0"-16174,191 7 678,-150-3-1494,-35-4-125,-1 2-1,1 0 1,-1 1 0,22 7 0,-38-9-22,-1 0 0,0 1 0,0-1 0,0 1 0,0-1 1,0 1-1,-1 0 0,1 0 0,0 0 0,-1 0 0,0 0 0,1 0 1,-1 0-1,0 0 0,0 0 0,0 1 0,0-1 0,0 1 0,-1-1 1,1 0-1,0 4 0,5 62 236,-5-50-155,0 37 275,3 24-191,-4-75-543,1-1 0,0 0 0,0 0 0,0 0 0,0 1 0,0-1 0,1 0 0,-1-1 0,4 5 0,21 17-11905,-16-17 4616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41.5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109 0 3394,'0'0'16119,"-17"25"-13443,-51 77-809,65-97-1773,0-1-1,0 0 0,1 1 1,0-1-1,0 1 0,0-1 0,0 1 1,1 0-1,0 0 0,0 0 1,0 0-1,1 0 0,-1 0 1,1 0-1,0 0 0,2 7 0,-1 1-27,-1-9-60,1-1 1,0 1 0,-1 0-1,1 0 1,1-1-1,-1 1 1,0-1-1,1 1 1,0-1 0,0 1-1,0-1 1,0 0-1,1 0 1,4 5-1,2 0-16,1 1 0,1-2 0,11 8 0,-4-3-3,134 75-62,-104-63 28,-1 3 0,52 39 0,-94-62 49,0-1-1,-1 1 1,0 1-1,1-1 1,-1 0-1,-1 1 1,1 0 0,-1 0-1,0 0 1,0 0-1,0 1 1,-1-1 0,0 1-1,0 0 1,0-1-1,-1 1 1,1 0-1,-1 0 1,-1 0 0,1 0-1,-2 9 1,1-11 68,-1 0 1,0 0 0,0-1 0,-1 1-1,1 0 1,-1-1 0,0 1-1,1-1 1,-2 1 0,1-1 0,0 0-1,-1 0 1,1 0 0,-1 0-1,0-1 1,0 1 0,0-1 0,0 1-1,-1-1 1,-3 2 0,-8 5 274,-1 0 1,-33 12-1,25-14-356,1-1 1,-1-1-1,0-1 0,0-1 1,0-1-1,0-2 0,-1 0 0,-30-4 1,53 3-192,0 1 0,0 0 1,-1-1-1,1 1 0,0-1 1,0 1-1,0-1 0,0 0 1,0 0-1,0 0 0,0 0 1,1-1-1,-1 1 0,0 0 1,0-1-1,1 1 0,-1-1 1,1 0-1,0 1 0,-1-1 1,1 0-1,-2-3 0,2 2-518,0 0 0,0-1 0,0 1-1,1 0 1,-1 0 0,1-1 0,0 1 0,0 0-1,0-1 1,0 1 0,1 0 0,-1-1-1,1 1 1,2-6 0,16-28-8249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41.8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117 0 4034,'0'0'7051,"-13"23"-4114,4-9-2452,-4 8 319,1 0 1,0 1 0,2 0-1,1 1 1,-13 47-1,15-26 742,1 0 0,2 0 0,4 83 0,1-120-1476,-1-1 0,1 0 0,1 0-1,-1 0 1,1 0 0,0 0-1,1 0 1,0 0 0,0-1 0,0 1-1,1-1 1,0 0 0,0 0-1,0 0 1,1 0 0,0-1 0,0 0-1,1 0 1,-1 0 0,1-1-1,0 0 1,0 0 0,0 0 0,1-1-1,0 0 1,-1 0 0,1-1 0,0 0-1,11 2 1,-10-2-181,0-1 0,0 0 1,1 0-1,-1-1 0,1 0 0,-1-1 1,0 0-1,1 0 0,-1-1 0,0 0 0,0 0 1,0-1-1,0 0 0,0 0 0,-1-1 1,1 0-1,-1 0 0,0-1 0,-1 0 0,1 0 1,-1-1-1,8-7 0,-1-2-1777,-1-1-1,0 0 1,-1 0 0,10-20-1,2-16-6047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42.0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277 0 11253,'0'0'8276,"-113"153"-5267,68-85-608,11 1-432,6-8-1296,5-8-641,7-7-32,4-16-625,7 1-1280,5-24-2481,0 1-2064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42.5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7027,'0'0'14578,"14"3"-13949,6 1-270,-1 1-1,0 0 1,0 2-1,-1 0 1,0 2-1,0 0 1,19 13-1,-28-17-248,-1 1 0,0 0 1,0 1-1,-1 0 0,1 0 0,-1 0 0,-1 1 0,0 0 0,0 0 0,0 1 1,-1 0-1,-1 0 0,1 0 0,-1 0 0,-1 1 0,0 0 0,3 14 0,-5-12-44,0 1-1,0 0 0,-2 0 0,1-1 0,-2 1 0,1 0 0,-2-1 1,0 0-1,0 1 0,-1-1 0,-1 0 0,0-1 0,0 1 1,-1-1-1,-1 0 0,0 0 0,0-1 0,-1 0 0,-1-1 1,1 1-1,-2-1 0,1-1 0,-1 0 0,0 0 0,-19 10 1,11-13-230,12-3-921,16 1 485,64 4 365,-41-5 247,39 9 1,-63-10-10,-1 1 1,1 1 0,-1 0-1,1 0 1,-1 1 0,0-1-1,-1 2 1,1-1 0,9 9-1,-13-9 14,0 0 0,0 1 0,-1-1 0,1 1 0,-1 0 0,0 0 0,-1 0 0,1 0 0,-1 1 0,0-1 0,0 1 0,-1-1 0,0 1 0,0 0 0,0-1 0,-1 1 0,1 0 0,-1 0 0,-1-1 0,1 1 0,-3 9 0,1 0 117,-2 0 1,0-1-1,-1 0 1,0 1-1,-1-2 1,-13 25 0,6-17-36,-1 1 0,0-2 0,-1 0 0,-2-1 0,0 0 0,-1-2 0,-32 26 0,50-43-149,-1 1 0,1-1 0,0 0 0,0 0 1,0 0-1,-1 0 0,1 0 0,0 1 0,0-1 0,0 0 0,-1 0 1,1 0-1,0 0 0,0 0 0,-1 0 0,1 0 0,0 0 0,0 0 1,-1 0-1,1 0 0,0 0 0,0 0 0,-1 0 0,1 0 0,0 0 1,0 0-1,-1 0 0,1 0 0,0 0 0,0 0 0,0-1 0,-1 1 1,1 0-1,0 0 0,0 0 0,0 0 0,-1 0 0,1-1 0,0 1 1,0 0-1,-3-14-1696,5-19-1675,11-18-2211,18-8-1761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43.0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 8564,'0'0'11925,"25"0"-9972,3 0-1353,0-1 77,0 1 0,0 1 0,43 8 0,-49-4-175,0 0 0,23 10-1,-38-13-386,-1 1 1,0-1-1,0 1 0,0 0 0,-1 1 0,1 0 0,-1 0 1,0 0-1,0 0 0,0 1 0,7 8 0,-10-9-54,0 0 0,0 1 0,0-1-1,-1 0 1,1 1 0,-1-1 0,0 0-1,0 1 1,-1 0 0,0-1 0,1 1 0,-1-1-1,-1 1 1,1-1 0,-1 1 0,0-1 0,0 1-1,-2 7 1,-2-1 76,0 0-1,0 1 1,-1-2-1,0 1 1,-16 19-1,-47 50 210,-17 22-218,73-85-115,1 1-1,1 0 1,0 1-1,-8 20 1,16-31 26,1 1 1,-1-1 0,2 1 0,-1-1 0,1 1 0,0 0 0,1 0-1,0 10 1,0-15 2,8-3 62,2-3-52,0 0 1,0-1-1,-1 0 1,1 0-1,-1-1 1,1 0-1,-1-1 1,0 0-1,-1 0 1,10-8-1,27-14 86,120-66-85,-149 84-872,0-1 1,-1-1-1,-1 0 0,26-26 0,16-30-9926,-29 30 1472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43.4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8964,'0'0'11696,"3"27"-9087,-1-2-1984,10 153 2821,-13-96-2139,-1 12-496,5 1-1,26 174 0,-21-225-698,-2-13 132,17 59 1,-22-101-630,-1-91-4313,0 35-1985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45.0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232 15 11365,'0'0'10834,"-26"-2"-8814,-83-8-478,106 9-1476,0 0-1,0 1 0,0 0 1,0 0-1,0 0 1,0 0-1,-1 0 0,1 1 1,0-1-1,1 1 1,-1 0-1,0 0 0,0 0 1,0 0-1,0 0 1,1 1-1,-1-1 0,0 1 1,1 0-1,0-1 0,-1 1 1,1 0-1,0 1 1,0-1-1,0 0 0,0 1 1,0-1-1,1 1 1,-1-1-1,1 1 0,0 0 1,-1 0-1,1 0 1,0 0-1,0 3 0,-1 6-54,1 0 0,1-1 0,0 1-1,0 0 1,1-1 0,3 17-1,-3-24 16,1 8-23,1 0 1,1 1-1,0-2 1,0 1-1,1 0 1,12 19-1,49 60 78,-22-32-26,-42-57-54,97 146 94,-81-118-67,-1 2 1,25 66-1,-38-87 54,-1 0 0,-1 0 0,0 0 0,0 1 0,-1-1 0,-1 13 0,0-23-36,-1-1 0,1 1 0,-1-1 0,1 1-1,-1-1 1,1 1 0,-1-1 0,0 1 0,1-1 0,-1 1 0,1-1 0,-1 0 0,0 0 0,0 1 0,1-1 0,-1 0 0,0 0 0,0 0 0,1 1 0,-1-1 0,-1 0 0,-18 2 261,0-1 1,-34-2-1,12 0-191,32 0-97,1 0 0,0 0 0,-1-1 0,1 0 0,0 0 0,0-1 0,0-1 0,1 1 0,-1-1 0,1-1 0,0 0 0,0 0 0,0 0 0,1-1 0,-8-7 0,9 7-219,0 0 1,0-1 0,1 0 0,0 0-1,0-1 1,1 1 0,-5-10 0,7 11-424,-1-1 0,1 1 0,0 0-1,1-1 1,0 1 0,0-1 0,0 0 0,1 1 0,1-14 0,-1 19 266,0-1 0,0 0-1,1 0 1,-1 0 0,1 1 0,-1-1 0,1 0 0,0 1 0,0-1 0,0 0 0,-1 1-1,2-1 1,0-1 0,32-26-6905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45.2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9845,'0'0'14774,"62"30"-14710,-57-30-576,1 0-1985,11 0-2305,5 0-2354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45.7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124 1 2465,'0'0'23438,"-12"6"-22614,5-2-728,1-2-46,0 1-1,1 0 0,-1 1 1,0-1-1,1 1 0,0 0 1,0 0-1,0 1 0,1-1 1,-1 1-1,1 0 0,0 1 1,-6 9-1,6-6-10,0 0 0,1 0 0,0 1 0,0-1 0,1 1 0,0 0 0,0-1 0,1 1 0,1 0 0,-1 0 0,2 0 0,-1-1 0,1 1 0,1 0 0,0-1 0,0 1 0,1-1-1,0 1 1,1-1 0,0 0 0,0 0 0,9 11 0,93 104 39,-70-85-64,-1 2 0,32 50 0,-63-85 8,3 3 34,-1 0 1,0 0-1,-1 1 0,0 0 0,0 0 0,-1 0 1,0 1-1,-1-1 0,0 1 0,-1 0 1,2 17-1,-5-26-2,1-1 1,0 0-1,0 0 1,0 1-1,0-1 1,-1 0 0,1 0-1,-1 0 1,1 1-1,-1-1 1,1 0-1,-1 0 1,0 0-1,1 0 1,-1 0 0,0 0-1,0 0 1,0 0-1,0-1 1,0 1-1,0 0 1,0 0-1,0-1 1,0 1-1,-1 0 1,-2 1 15,-1-1-1,1 1 0,0-1 1,0 0-1,-1-1 1,1 1-1,-8-1 1,0 0-86,0 0 0,0-2 0,0 1 0,0-2 0,-16-4 0,14 1-582,0-1 0,1 0 0,0-1 0,1-1 0,0 0 1,-22-21-1,-5-3-3319,-7 0-3559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49.7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230 0 10325,'0'0'2585,"-17"31"608,-1 0-2299,-11 19 524,2 1 1,-22 63-1,28-55-615,3 1-1,3 0 1,2 1-1,3 1 0,2-1 1,4 2-1,4 101 0,2-145-758,0 0 0,2-1 0,0 0 0,0 0-1,2 0 1,0 0 0,2-1 0,0 0 0,0 0-1,2-1 1,13 19 0,-15-25-35,0-1-1,1 0 1,0 0-1,0-1 1,1 0 0,0 0-1,0-1 1,0-1-1,1 0 1,0 0-1,1-1 1,-1 0 0,1-1-1,0-1 1,0 1-1,0-2 1,23 2 0,-20-2-4,0-2 0,0 0 0,21-3 0,-32 3-4,1-1-1,-1-1 0,1 1 0,-1-1 0,1 1 1,-1-1-1,0-1 0,0 1 0,0-1 1,0 1-1,0-1 0,-1 0 0,1 0 0,2-4 1,0-2 0,0 1 1,-1-1-1,0 0 1,0 0 0,-1 0-1,0-1 1,-1 1-1,0-1 1,-1 0-1,0 0 1,0 0-1,-1 0 1,0 0 0,-1 0-1,0-1 1,-3-18-1,2 23 18,-1 0 1,1 0-1,-1 0 0,0 0 0,0 1 0,0-1 0,-1 0 0,0 1 0,0 0 0,0 0 0,-1 0 0,0 0 1,0 0-1,0 1 0,0 0 0,-1 0 0,0 0 0,0 0 0,0 1 0,0 0 0,0 0 0,-11-5 0,3 3 79,-1 1 0,1 0 0,-1 0 0,0 2 0,0-1 0,0 2 0,-1 0 0,-27 2 0,35 0-82,0 0 1,1 0-1,-1 1 0,1 0 0,-1 0 1,1 1-1,0-1 0,-1 2 1,1-1-1,1 1 0,-1-1 0,-9 9 1,-2 5-24,0 1-1,-19 25 1,3-4-18,32-38-55,0 0 0,0 1 0,-1-1 0,1 0 0,0 1-1,1-1 1,-1 0 0,0 1 0,0-1 0,1 1-1,-1-1 1,0 1 0,1-1 0,0 1 0,-1 0 0,1-1-1,0 1 1,0-1 0,0 4 0,5-5-2164,19 1-654,-14 0 1700,-1-1 0,0 0 1,1 0-1,-1-1 0,1 0 0,-1 0 1,12-4-1,-7-2-1652,-1 1-1,19-13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12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473 0 8180,'0'0'17979,"-25"5"-16645,10-3-1169,2 0-63,0 0-1,1 0 1,-1 2 0,1-1-1,-1 1 1,2 1-1,-1 0 1,0 1-1,1 1 1,0-1 0,-20 17-1,13-6 257,1 1 0,-17 22-1,30-34-299,0-1 1,0 1-1,0 0 0,1 0 0,0 0 1,1 1-1,-1-1 0,1 1 0,0 0 1,1-1-1,-1 1 0,1 9 0,1 0-17,-1-5-45,1 0-1,0 0 1,0 0 0,2-1-1,-1 1 1,1 0 0,1-1-1,0 1 1,6 15 0,-1-12-37,-1 1 1,-1 0-1,-1 1 1,0-1-1,-1 1 1,3 20-1,-6-30 39,0 0 0,-1 1 0,0-1-1,0 0 1,0 0 0,-1 0 0,0 0-1,0 0 1,-1 0 0,0 0 0,0-1-1,0 1 1,0 0 0,-1-1 0,0 0 0,0 1-1,-1-1 1,1 0 0,-6 5 0,2-4-31,1 1 1,-1-2 0,-1 1-1,1-1 1,-1 0 0,1 0-1,-1-1 1,-1 0 0,1-1-1,-12 4 1,8-5-924,0 0 1,0 0-1,-24 0 1,35-2 746,0 0 1,0 0 0,0 0 0,1 0 0,-1 0-1,0 0 1,0 0 0,0 0 0,0-1 0,0 1-1,1 0 1,-1 0 0,0-1 0,0 1 0,1 0-1,-1-1 1,0 1 0,0-1 0,1 1 0,-1-1-1,0 0 1,1 1 0,-1-1 0,0 0 0,-1-21-5636,2 15 4207,0-39-11684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50.0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9 848,'0'0'20586,"57"-8"-20154,-6 8 689,11 0-369,0 0-512,-6 0-176,1 0-64,-24 0-832,-10 0-1666,-12 0-2752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5:50.4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8708,'0'0'15687,"6"24"-14420,22 80-480,-25-96-736,0 0-1,0-1 0,1 1 0,0-1 1,1 0-1,-1 0 0,1 0 0,1-1 0,-1 0 1,1 0-1,0 0 0,11 8 0,-2-3-30,162 129 25,-59-42-173,-109-92 103,-1 1 0,0 0 0,0 1 0,0 0 0,-1 0 0,0 0 0,-1 1-1,0 0 1,0 0 0,-1 1 0,0 0 0,-1 0 0,0 0 0,3 13 0,-7-21 40,0 0-1,0-1 1,0 1-1,0 0 1,0 0 0,0 0-1,0 0 1,-1-1 0,1 1-1,-1 0 1,1 0 0,-1-1-1,0 1 1,0 0 0,1-1-1,-1 1 1,0-1 0,-1 1-1,1-1 1,0 1-1,0-1 1,-1 0 0,1 0-1,0 1 1,-1-1 0,1 0-1,-1 0 1,0-1 0,1 1-1,-3 1 1,-5 1 104,0 0-1,0 0 1,0-1-1,-15 2 1,21-4-67,-27 5 193,1-2 0,-1-1 0,0-1 0,1-1 0,-34-6 0,51 2-312,-1 0 1,1-1-1,0-1 1,1 0-1,0 0 1,0-1-1,0-1 0,1 1 1,0-2-1,-12-12 1,16 15-194,4 5-38,1-1 0,-1 0-1,1 1 1,-1-1 0,1 0 0,0 0 0,-1 0 0,1 0 0,0 0 0,1 0 0,-2-3 0,-1-23-9764,3 13 3401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6:01.2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80 1 9284,'0'0'10517,"-10"30"-8596,-32 101-70,34-106-1246,2 0 0,1 0 0,1 1-1,1-1 1,2 1 0,1 31 0,0-16-116,0-34-443,0 0 1,0 0-1,1 0 1,0 0-1,0-1 0,0 1 1,1 0-1,0-1 1,0 1-1,1-1 1,0 1-1,0-1 1,1 0-1,-1 0 1,1-1-1,0 1 1,1-1-1,8 8 1,-1-2 21,0-2 0,0 0 0,1 0 1,1-1-1,-1-1 0,1 0 0,1-1 1,-1-1-1,1 0 0,0 0 0,17 1 1,-1-1-453,38 2 0,33-5-4886,-91-6-71,0-15-2409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6:01.5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452 1 10501,'0'0'16519,"-19"29"-15134,-142 202 1067,98-135-2016,4 2 1,-50 116 0,96-182-549,10-23-391,-1 1 1,-1-1 0,-9 16 0,13-24 59,35-16-26967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6:03.0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12 5811,'-1'-1'20397,"1"1"-20369,0 0-1,0 0 0,0-1 0,0 1 0,0 0 0,0 0 0,0 0 0,0-1 1,0 1-1,0 0 0,0 0 0,0 0 0,0 0 0,0-1 0,0 1 0,0 0 1,0 0-1,0 0 0,1 0 0,-1-1 0,0 1 0,0 0 0,0 0 0,0 0 1,0 0-1,0 0 0,1-1 0,-1 1 0,0 0 0,0 0 0,0 0 0,0 0 1,0 0-1,1 0 0,-1 0 0,0 0 0,0 0 0,0 0 0,1 0 0,-1 0 1,0 0-1,0 0 0,1 0 0,8-2 440,0 0-1,1 1 1,0 1-1,-1 0 1,19 2 0,7-1 367,-22-1-720,1 1 0,0 1-1,0-1 1,-1 2 0,1 0 0,-1 1 0,0 0 0,0 1 0,14 7 0,-21-9-85,0 1-1,-1-1 0,1 1 0,-1 0 0,1 1 0,-1-1 1,0 1-1,-1 0 0,1 1 0,-1-1 0,0 1 0,0-1 1,-1 1-1,0 0 0,0 1 0,0-1 0,-1 0 0,0 1 1,0 0-1,1 8 0,-1 3-28,0-1 0,-1 1 0,-1 0 0,-1-1 0,0 1 0,-1-1 0,-1 1 0,-1-1 0,0 0 0,-2 0 0,1 0 0,-2-1 0,-1 0 0,-17 30 0,-40 47 0,-25 41 0,90-134 0,0 0 0,0 1 0,0-1 0,0 0 0,0 0 0,-1 0 0,1 0 0,0 0 0,0 0 0,0 0 0,0 1 0,0-1 0,0 0 0,0 0 0,-1 0 0,1 0 0,0 0 0,0 1 0,0-1 0,0 0 0,0 0 0,0 0 0,0 0 0,0 1 0,0-1 0,0 0 0,0 0 0,0 0 0,0 0 0,0 1 0,0-1 0,0 0 0,0 0 0,0 0 0,0 0 0,0 1 0,0-1 0,1 0 0,-1 0 0,0 0 0,0 0 0,0 1 0,0-1 0,0 0 0,0 0 0,0 0 0,1 0 0,-1 0 0,0 0 0,0 0 0,0 0 0,0 1 0,0-1 0,1 0 0,-1 0 0,0 0 0,0 0 0,0 0 0,0 0 0,1 0 0,-1 0 0,0 0 0,0 0 0,5-1 0,1 0 0,-1-1 0,0 1 0,0-1 0,-1 0 0,1 0 0,7-5 0,7-3 0,42-18 0,-10 5 0,0-2 0,-2-2 0,51-38 0,-43 12-3031,-51 44-2897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6:04.2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54 48,'0'0'15759,"6"-9"-12811,17-27-339,-18 27-405,-5 68-1668,17 504 8127,-16-541-8663,-1-18 0,0 0 0,0 0 0,1 1 0,-1-1 0,1 0 0,0 0 0,0 0 0,1 0 0,3 7 0,2-1 0,-2-11 0,-1-13 0,-3 13 0,-2-12-172,1 4-678,-1 1 0,1-1 0,1 1 0,-1 0 0,2-1 0,-1 1 0,1 0 1,0 0-1,0-1 0,1 2 0,1-1 0,5-11 0,17-18-7090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46:05.1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9 9044,'0'0'14017,"-10"-8"-10396,20 9-3426,0 0 1,-1 1 0,1 0 0,-1 1-1,1 0 1,-1 1 0,0-1 0,0 2 0,-1-1-1,1 1 1,-1 1 0,0-1 0,0 1 0,-1 1-1,0 0 1,0 0 0,0 0 0,-1 1 0,0-1-1,-1 2 1,1-1 0,-2 0 0,1 1-1,-1 0 1,-1 0 0,1 1 0,-1-1 0,-1 0-1,0 1 1,1 14 0,-2-15-195,-1 1 0,-1-1 0,1 1 0,-1-1 0,-1 1 0,0-1 0,0 0 0,-1 0 0,0 0 0,-1 0 0,1 0 0,-2-1 0,1 0 0,-1 1 0,-12 12 0,-44 48-1,61-69 0,0 0 0,0 0 0,0 0 0,-1 1 0,1-1 0,0 0 0,0 0 0,0 0 0,0 0 0,0 1 0,0-1 0,0 0 0,-1 0 0,1 0 0,0 0 0,0 1 0,0-1 0,0 0 0,0 0 0,0 0 0,0 1 0,0-1 0,0 0 0,0 0 0,0 1 0,0-1 0,0 0 0,0 0 0,0 0 0,0 0 0,0 1 0,1-1 0,-1 0 0,0 0 0,0 0 0,0 1 0,0-1 0,0 0 0,0 0 0,1 0 0,-1 0 0,0 0 0,0 1 0,0-1 0,0 0 0,1 0 0,-1 0 0,0 0 0,0 0 0,0 0 0,0 0 0,1 0 0,-1 0 0,0 0 0,0 0 0,0 0 0,1 1 0,-1-1 0,0-1 0,0 1 0,0 0 0,1 0 0,13 0 0,-14 0 0,53-14 0,-40 10 0,-1 1 0,27-4 0,69 5 0,-66 2 0,-39 0 0,-1 1 0,0-1 0,0 0 0,1 1 0,-1-1 0,0 1 0,0 0 0,1-1 0,-1 1 0,0 0 0,0 1 0,0-1 0,0 0 0,0 0 0,-1 1 0,1-1 0,0 1 0,-1 0 0,1-1 0,-1 1 0,1 0 0,-1 0 0,0 0 0,0 0 0,0 0 0,0 0 0,0 0 0,0 1 0,0-1 0,-1 0 0,1 0 0,-1 1 0,0 2 0,2 9 0,-1 1 0,-1-1 0,0 1 0,-3 16 0,2-14 0,-1-3 0,0 1 0,-1 0 0,0-1 0,-1 0 0,-1 0 0,0 0 0,-9 15 0,-55 85 0,53-89 0,6-12 0,0 0 0,-1-1 0,-1 0 0,-14 12 0,22-21 0,-4 8 0,5-5 0,2-1-224,1-4-1313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5:22.7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0 7491,'0'0'6339,"-5"0"-6339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5:22.4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 6227,'0'0'3842,"-6"0"-10549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5:24.4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0 5891,'0'0'6179,"-11"23"-6179,11-46-8500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13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10053,'0'0'6979,"164"-7"-3922,-71-7-1520,4-7-609,-20 0-672,-15 14-256,-21 1-608,-16 6-1473,-9 0-2257,-11 0-1793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29:33.6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37 138 2609,'0'0'12323,"-5"0"-11552,-26-8 15370,264-7-15429,-120 6-501,296 2-211,-276 7 0,-7 8 0,2 0 0,-35-7 0,-15 0 0,113-11 0,-117 3 0,83 4 0,-89 3 0,112-13 0,-98 8 0,-63 6 0,0-2 0,0 0 0,28-7 0,-38 7 0,0-1 0,0 2 0,0-1 0,0 1 0,9 2 0,28-2 0,259-14 0,-28-2 0,682 9 0,1258 7 0,-2212 1 0,-3 0 0,0 0 0,0 1 0,0-2 0,0 1 0,0 0 0,0 0 0,0-1 0,0 1 0,0-1 0,1 1 0,-1-1 0,0 0 0,0 0 0,1 0 0,-1 0 0,0 0 0,4-2 0,4 1 0,26 5 0,-23-1 0,-20-2 0,-15-1-35,9 1-576,0-1 0,0-1 0,0 0 0,-23-6 1,4-3-2312,-38-18 1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0:03.5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1681,'0'0'4690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0:03.8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0 1 5314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0:05.7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5314,'71'76'2479,"-57"-61"6776,-14-15-9149,0 1 0,0-1 0,0 1 1,0-1-1,1 1 0,-1-1 0,0 1 0,0-1 1,1 0-1,-1 1 0,0-1 0,1 0 0,-1 1 1,0-1-1,1 0 0,-1 1 0,0-1 0,1 0 1,-1 1-1,1-1 0,-1 0 0,1 0 0,-1 0 1,1 0-1,-1 1 0,1-1 0,-1 0 0,0 0 1,1 0-1,-1 0 0,1 0 0,-1 0 0,2 0 1,20 5 302,55 3 1307,-42-5-1106,0-2 0,44-2 0,-13-1-623,139 2 47,-98 7-7,661-7 237,-670-8-217,-28 0 39,21-6-43,-61 8-4,-1 2 0,35-1 1,-23-3 106,-11 0-82,226-28 502,-136 23-326,227 8-1,-206 6-24,899-1 681,-689 8-613,320-8 1163,-427 15-1019,-3-7 186,-48-8-295,-90 7-156,175 1-12,-65-1-67,-74 1 175,35 0-4,-132-1-180,-25-6-62,-1 1 1,0 0-1,0 1 0,0 0 0,20 8 0,-25-8 24,0-1 1,1 0 0,-1-1 0,0 0 0,17-1 0,-28 0-37,0 0 23,1 0 0,-1 0 0,1 0 1,-1 0-1,1 0 0,-1 0 0,0 0 0,1 0 1,-1 0-1,1 0 0,-1 0 0,1 1 0,-1-1 0,0 0 1,1 0-1,-1 0 0,1 1 0,-1-1 0,0 0 0,1 1 1,-1-1-1,0 0 0,1 1 0,-1-1 0,0 0 0,0 1 1,1-1-1,-1 0 0,0 1 0,0-1 0,0 1 1,1-1-1,-1 1 0,0 0 0,-1 1-162,1 0 0,-1 0 1,0 0-1,1 0 0,-1 0 0,0 0 1,-1 0-1,1 0 0,0 0 0,-1 0 1,1-1-1,0 1 0,-1-1 0,0 1 1,1-1-1,-1 1 0,-2 0 0,-3 4-1183,-1 1-479,0 0 1,0-1 0,-1 0 0,1-1 0,-1 0 0,-1 0-1,-9 4 1,-40 7-12449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0:32:07.65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64,'2'1,"1"-1,-1 1,1 0,-1-1,1 1,-1 1,0-1,4 2,13 6,13-2,1-2,0-1,0-2,0-1,38-4,-1 1,-23 2,0-2,0-1,82-18,-61 7,1 2,115-4,147 17,-146 2,-64-3,539 26,-412 6,175 20,4-33,-102-41,-54 7,-36 4,257-28,-126 30,-125 5,-160-2,83-18,65-5,171 26,-228 4,-132-1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2:46.5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0 6995,'0'0'15439,"-4"27"-13489,-21 317 2477,25-263-3766,1 88 70,15-76-621,-14-91-244,1-9-82,8-183-9919,-10 98 1160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2:46.9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12070,'0'0'10676,"29"4"-8501,96 14-596,-116-17-1454,0 1 0,-1-1 1,1 2-1,0-1 0,-1 1 0,0 1 0,0-1 0,0 1 0,0 1 1,0-1-1,-1 2 0,0-1 0,11 10 0,-15-11-60,-1 0 0,1 0-1,-1 0 1,1 0 0,-1 0-1,0 1 1,-1-1 0,1 1 0,-1-1-1,0 1 1,0-1 0,0 1 0,-1 0-1,1 0 1,-1-1 0,0 1 0,-1 0-1,1 0 1,-1-1 0,0 1-1,0 0 1,-1-1 0,-1 5 0,-1 1 29,-1 0 1,0-1 0,-1 0-1,0 0 1,0 0 0,-1-1-1,0 0 1,0 0 0,-12 8-1,5-4-41,-1 0-1,0-1 0,-1-1 1,-26 13-1,31-21-33,9-2-46,5 0-434,58-1 203,-30-1 247,0 2 0,56 6 0,-82-5 9,0 0 1,0 1 0,-1-1-1,1 1 1,-1 0-1,1 1 1,-1-1-1,0 1 1,0 0-1,0 0 1,0 0-1,-1 0 1,1 0 0,-1 1-1,0 0 1,0 0-1,0 0 1,0 0-1,-1 0 1,0 0-1,0 1 1,0-1 0,3 10-1,-4-10 24,0 1 0,0-1 0,-1 0-1,1 1 1,-1-1 0,0 1 0,0-1 0,-1 1 0,1-1 0,-1 1-1,0-1 1,0 0 0,0 0 0,-1 1 0,1-1 0,-1 0-1,0 0 1,0 0 0,-1 0 0,1-1 0,-1 1 0,0-1-1,0 1 1,0-1 0,0 0 0,-6 4 0,-13 9 72,-1-1 0,-1 0 0,-1-2-1,-45 18 1,64-31-826,6-11-10871,2 7 10799,17-18-9219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2:47.1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7091,'0'0'17736,"29"31"-17736,-24-31-672,1 0-3346,5-15-5346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2:47.4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12166,'0'0'11061,"0"228"-8356,12-129-928,-1 0-321,-5-15-671,5-15-513,0-31-272,-5-15-16,-1-23-160,1 0-1361,-6-31-2545,0-22-1552,0-23-6116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2:47.8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13254,'0'0'7451,"30"1"-5791,97 7 77,-117-7-1556,0 0 0,1 1 1,-1 0-1,0 1 0,0 0 1,0 0-1,0 1 0,0 0 1,-1 1-1,0 0 0,0 1 1,0 0-1,-1 0 0,0 1 1,0 0-1,8 9 0,-11-10-33,-1 0 0,0 1 0,0 0 0,0 0 0,-1 0 0,1 0-1,-2 1 1,1-1 0,-1 1 0,0-1 0,-1 1 0,0 0 0,0 0 0,-1 0-1,0 0 1,0-1 0,-1 1 0,0 0 0,-3 14 0,2-16-53,0 1 1,-1-1 0,0 1-1,0-1 1,-1 0-1,1 0 1,-1 0 0,-6 7-1,-43 40 308,32-34-351,18-15-38,2-3-12,0 0 0,1 0 0,-1 0 0,0 0 0,1-1 1,-1 1-1,0 0 0,0 0 0,0-1 0,1 1 0,-1 0 0,0-1 1,0 1-1,0-1 0,0 0 0,0 1 0,0-1 0,0 0 0,0 1 1,-2-1-1,2 0-26,4 0-216,88-1 107,116 3-113,-199-1 244,-1-1 0,1 1 0,-1 0 0,0 1 0,1 0 0,-1 0 0,10 5 0,-16-7 1,0 1 0,0-1 1,0 1-1,0 0 0,0 0 1,-1-1-1,1 1 0,0 0 0,0 0 1,-1 0-1,1 0 0,0 0 1,-1 0-1,1 1 0,0 0 15,-1 0 0,0 0 0,1-1-1,-1 1 1,0 0 0,0 0 0,0-1-1,0 1 1,0 0 0,0 0 0,-1-1 0,1 1-1,-1 0 1,1-1 0,-1 1 0,1 0 0,-1-1-1,0 1 1,-1 2 0,-25 26 318,16-18-206,-131 145 942,109-124-1294,-2-1 0,-58 41-1,86-68-169,-31 17-1069,36-21 1156,0 0 1,0-1-1,0 1 0,1-1 0,-1 1 1,0-1-1,0 0 0,0 0 1,0 1-1,0-1 0,0-1 0,0 1 1,0 0-1,0 0 0,0-1 1,0 1-1,0-1 0,1 0 0,-4-1 1,-13-17-4817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37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0 2609,'0'0'17723,"-4"23"-16413,-6 36 150,-3-1 0,-34 93 1,17-76 121,-60 103 0,63-135-1158,28-54-413,1 0-1,0 0 1,1 1 0,0-1-1,0 1 1,1 0 0,1 0-1,8-14 1,-1-2-11,56-133-73,16-34 23,-82 190 55,-1 0-1,1 0 0,-1 1 1,1-1-1,0 1 0,0-1 1,0 1-1,0 0 1,0 0-1,4-3 0,-4 4 162,5 3 68,1 5-223,0 1-1,-1 0 1,0 0-1,-1 1 1,1 0-1,-1 0 1,4 11-1,5 5 61,11 20 35,-2 1-1,-2 1 0,26 80 1,-46-121-110,-1 0 0,1-1 0,1 1 0,-1-1 0,1 0 0,0 0 0,0 0 0,0 0 0,5 5 0,-7-10-20,-1 1 1,1-1 0,-1 0 0,1 0 0,0 1 0,-1-1-1,1 0 1,0 0 0,0 0 0,-1 0 0,1 1 0,0-1-1,-1 0 1,1 0 0,0-1 0,-1 1 0,1 0 0,0 0-1,0 0 1,-1 0 0,1-1 0,0 1 0,-1 0 0,1 0-1,-1-1 1,1 1 0,0-1 0,-1 1 0,1-1 0,-1 1-1,1-1 1,-1 1 0,1-1 0,16-24-93,-13 18 54,213-314-322,-213 315 372,-3 5 11,-1 0 0,1 0 0,0 0 1,-1 0-1,1 0 0,0 0 0,0 0 0,0 0 0,-1 0 1,1 0-1,0 0 0,0 1 0,0-1 0,1 0 0,-1 1 1,0-1-1,0 1 0,0-1 0,0 1 0,3-1 0,-3 1 33,0 2 35,22 73 301,-3 0 0,-4 1 1,11 122-1,-24-180-1771,0-22-2228,-5-28-6865,-7 12-2910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13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1 7075,'0'0'9124,"-71"124"-4674,45-54-2032,5-1-353,1 0-721,5 0-800,15-20-544,0-1-144,0-20-1136,0-7-2050,15-7-3073,11-14-3969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2:45.2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348 148 11317,'0'0'16282,"-18"-23"-14910,-58-69-169,74 88-1077,-1 1 0,0 0 1,0 0-1,-1 0 0,1 0 0,-1 1 0,1-1 1,-1 1-1,-4-2 0,6 3-22,0 1 0,0-1 0,0 1 0,0 0 0,0 0 0,0 0 0,0 0 0,0 0 0,0 0 0,-4 1 0,-7 1 32,9-2-133,1 0 0,-1 0 0,0 1 0,0 0 0,0 0 0,1 0 0,-1 0 0,0 0 0,1 1 0,-1 0 0,1 0 0,0 0 0,-1 0 0,1 0 0,0 1 0,0-1 0,0 1 0,1 0 0,-1 0 0,-1 3 0,-5 7-5,1 0-1,1 0 0,-11 27 1,9-19 0,-2 4 2,2 1 0,0 1 0,2-1 0,1 1 0,1 1 0,1-1 0,2 1 0,1-1 0,1 1 0,4 37 0,-3-61 0,-1 0 0,1-1 0,0 1 0,1 0 0,-1-1 0,1 1 0,-1-1 0,1 0 0,0 1 0,0-1 0,0 0 0,1 0 0,-1 0 0,1 0 0,0-1 0,0 1 0,0-1 0,0 1 0,0-1 0,0 0 0,0 0 0,1-1 0,-1 1 0,1-1 0,-1 0 0,7 2 0,7 0 0,1 0 0,0-1 0,-1-1 0,28-1 0,-22 0 0,17-4-3337,3 0-4851,-25 4-2569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2:45.4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0 12982,'0'0'17208,"-17"0"-28445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2:48.7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9588,'0'0'18972,"2"5"-18233,18 38-19,2-1 0,1-1 1,33 42-1,-21-31-328,-18-26-329,-1 1-1,23 54 1,-35-70-63,0-1 1,-1 1-1,0 0 1,-1 0 0,0 1-1,0-1 1,-1 0 0,-1 1-1,0-1 1,-1 0-1,-2 15 1,2-22-1,-1 0 0,0 0 0,1 0 0,-2 0 0,1 0 0,0 0 0,-1 0 0,1-1 0,-1 1 0,0-1 0,0 1 0,-1-1 0,-3 2 0,-52 35 0,50-34 0,-69 31 0,73-36-221,4 5-2954,18-4-14367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00:33:11.736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99,'410'-16,"-132"1,65 27,-5 28,-125-14,-158-20,509 66,-522-66,364 43,658-36,-655-15,351 22,312-6,-742-15,588-19,-471 5,-277 3,52-3,467 11,-409 5,-74-14,-55 2,329 4,126-6,-484 6,167-18,-66 3,-82 12,349-53,-3 1,5 38,-184 47,-251-16,62 0,-93-7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5:17.1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92 19 5426,'0'0'19887,"-12"-6"-17750,7 4-1893,2 0-127,0 1 1,0 0 0,0-1 0,1 1 0,-1 0 0,0 1 0,-1-1 0,1 0 0,0 1 0,-3 0 0,4 0-77,1 1 1,-1-1 0,1 1-1,0 0 1,-1-1 0,1 1-1,0 0 1,0 0 0,-1 0-1,1 0 1,0 0 0,0 0-1,0 0 1,0 1 0,0-1-1,1 0 1,-1 0 0,0 1-1,0-1 1,1 1 0,-1-1-1,1 0 1,0 1 0,-1-1-1,1 1 1,0-1 0,0 1-1,-1-1 1,2 4 0,-10 72 679,4 1 0,8 127 0,0-177-713,1-1 0,1 1 0,2-1 0,1-1 0,0 1 0,2-1 0,1-1 0,26 44 0,-35-66-10,3 4-3,-1-1 0,-1 1 0,1 0 0,2 8 1,-6-14 17,0-3-955,0-11-877,0 1 0,0 0 0,-2 0-1,1-1 1,-2 1 0,1 0 0,-6-13 0,-4-7-5208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5:17.9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54 4178,'0'0'12995,"-6"-4"-10559,-1-1-1409,-11-6 39,-1 8 8446,23 2-9424,39-9-92,-1 2-1,1 3 0,0 1 0,46 1 0,-33 3 88,-55 1-73,-1-1-1,1 0 1,-1 1 0,1-1-1,-1 0 1,1 1 0,-1-1-1,0 0 1,1 1 0,-1-1-1,0 1 1,1-1 0,-1 1-1,0-1 1,1 1 0,-1-1-1,0 1 1,0-1 0,0 1-1,0-1 1,1 1 0,-1 0 0,0-1-1,0 1 1,0-1 0,0 1-1,0-1 1,-1 2 0,1 23 219,0-18-112,-1 7-69,0 0 0,-1 0 0,-1 0 0,0-1 1,-1 1-1,0-1 0,-8 16 0,-51 91 278,27-56-258,28-48-68,-3 5 0,-23 35 0,25-55-181,8-11-3488,1 5 2276,1 1 0,0-1 0,0 0 0,0 1-1,1 0 1,-1-1 0,1 1 0,0 0 0,4-7 0,11-19-11848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5:18.2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6227,'0'0'14935,"25"6"-12318,-2-1-1919,-11-3-417,0 0 0,0 1 0,0 1 0,0 0 1,-1 0-1,0 1 0,0 0 0,0 1 0,0 0 0,-1 1 0,16 14 0,-6-2 132,-1 1-1,-1 1 1,0 0-1,-2 2 1,17 28 0,-24-33-218,0 0 0,-1 0 0,0 1 0,-2 1 0,0-1 0,-2 1 0,5 40 1,-7-38-84,-1 0 1,-1 0 0,-1 0 0,-8 41 0,7-53-91,0-1 1,-2 1 0,1-1-1,-1 0 1,0 0-1,-1 0 1,0-1 0,0 1-1,-1-1 1,0 0-1,-1-1 1,1 0-1,-11 9 1,-33 19-2291,44-32 1453,-1 0 1,1 0-1,-1 0 0,0-1 0,0 0 1,-1-1-1,1 1 0,0-1 0,-15 0 1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5:30.7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346 270 3490,'0'0'12296,"0"-27"-9567,0-86-528,0 107-1880,0 0-1,0 0 1,0 0-1,-1 0 1,0 0-1,0-1 1,-1 1-1,1 1 1,-1-1-1,-1 0 1,1 0-1,-4-6 1,3 9-31,0 0-1,0 0 1,0 0 0,-1 0-1,1 1 1,-1-1 0,1 1-1,-1 0 1,0 0 0,0 0 0,0 0-1,0 1 1,-6-2 0,1 0-80,0 1 0,-1 0 0,0 0 0,1 1 1,-1 0-1,0 0 0,0 1 0,1 1 0,-1-1 1,0 2-1,0-1 0,1 1 0,-1 1 0,-9 3 1,12-2-195,-1-1 0,1 1 1,1 1-1,-1-1 0,1 1 1,-1 0-1,1 1 0,1-1 1,-1 1-1,1 0 0,0 1 1,0-1-1,1 1 0,0 0 1,0 0-1,1 0 0,-4 9 1,4-6-13,0 0 1,0 0 0,1 0-1,0 0 1,1 1 0,0-1-1,1 16 1,0-20-9,1-1 0,0 1 0,0 0 1,0-1-1,1 0 0,-1 1 0,1-1 0,1 0 0,-1 0 1,1 0-1,0 0 0,0 0 0,0-1 0,0 1 0,5 3 0,10 7-10,1 0-1,1-2 0,0 0 1,40 18-1,-36-20 4,-1 2 0,0 0 1,28 23-1,-44-30 9,-1 0 1,1 0-1,-1 1 0,0 0 1,-1 1-1,1-1 1,-1 1-1,-1 0 1,0 0-1,0 0 0,0 1 1,-1 0-1,3 15 1,-3-14 0,-3-9 4,1 1 0,0-1 0,-1 1 0,1-1 0,-1 1 0,0-1 0,1 1 0,-1-1-1,0 1 1,0-1 0,0 1 0,0 0 0,0-1 0,0 1 0,-1-1 0,1 1 0,0-1 0,-1 1 0,0-1 0,1 1 0,-1-1 0,0 0-1,1 1 1,-1-1 0,0 0 0,0 1 0,0-1 0,0 0 0,0 0 0,0 0 0,-1 0 0,0 1 0,-16 11-54,-1-2 0,0 0 0,0-1 0,-1 0 0,0-2 0,-1 0 0,0-2 0,0 0 1,-1-1-1,1-2 0,-30 3 0,50-14-8588,1 0 425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5:30.9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1 864,'0'0'25180,"39"61"-24764,-27-46-368,-7-7-48,7 7-240,-1 0-1041,-5 0-2144,-1-15-2674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5:31.3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418 0 14967,'0'0'12864,"-27"6"-12133,-88 18-149,109-23-535,1 0-1,0 0 1,0 1-1,0 0 1,0 0 0,0 0-1,0 1 1,0 0-1,0 0 1,1 0 0,0 0-1,0 1 1,0 0-1,0 0 1,0 0 0,1 0-1,-1 0 1,1 1-1,0-1 1,1 1 0,-4 7-1,2-5 28,2-1-59,0-1 0,0 0 1,0 1-1,0-1 0,1 1 0,0 0 0,1-1 0,-1 1 0,1 0 0,0-1 1,0 1-1,1 0 0,-1 0 0,1-1 0,1 1 0,-1-1 0,1 1 0,0-1 1,0 0-1,1 1 0,-1-1 0,1 0 0,0 0 0,7 7 0,7 9 8,1 0-1,1-2 1,40 33-1,-45-41 25,0 1-15,8 6-16,-1 1 0,25 28 0,-41-41-2,-1 0-1,1 0 1,-1 0-1,0 1 1,-1-1-1,0 1 1,0 0-1,0 0 1,-1 0 0,0 1-1,0-1 1,-1 0-1,2 15 1,-3-21 12,0 0 1,-1 0 0,1 0-1,0 0 1,0 0 0,-1 0-1,1 0 1,0 0 0,-1 0-1,1 0 1,-1 0 0,0 0-1,1-1 1,-1 1 0,1 0-1,-1 0 1,0-1 0,0 1-1,0 0 1,1-1 0,-1 1-1,0 0 1,-2 0 0,-25 8 416,19-6-289,-306 67-1269,288-65 173,-13 4-3822,5 5-5313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13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1 1889,'0'0'10749,"-25"23"-5568,-84 77-913,95-87-3375,1 1-1,1 1 0,-15 20 0,24-31-687,1 1 0,-1 0 0,1 0 1,0 0-1,0 0 0,0 0 0,1 1 0,0-1 0,0 0 0,0 1 0,1 7 0,0-13-202,0 1 0,0 0 0,0-1-1,0 1 1,0 0 0,1-1 0,-1 1 0,0 0 0,0-1 0,1 1 0,-1 0-1,0-1 1,1 1 0,-1-1 0,1 1 0,-1-1 0,1 1 0,-1-1 0,1 1-1,-1-1 1,1 1 0,0-1 0,-1 0 0,1 1 0,-1-1 0,1 0 0,0 0 0,-1 1-1,1-1 1,0 0 0,-1 0 0,1 0 0,1 0 0,28 0-199,-19 0 120,1-2-105,-1 1-1,1-1 1,-1-1-1,1 0 1,-1 0-1,0-1 1,0-1-1,18-10 1,-18 9-130,-1 0 1,1 1-1,1 1 0,-1 0 1,1 0-1,-1 1 1,1 1-1,23-3 1,-32 5 405,1 0 0,0 0 0,-1 0 0,1 0 0,0 1 0,-1-1-1,1 1 1,0 0 0,-1 0 0,1 0 0,-1 1 0,0-1 0,1 1 0,-1 0 0,0 0 0,0 0 0,0 0 0,0 1 0,-1-1 0,1 1 0,0-1 0,-1 1 0,0 0 0,0 0 0,0 0 0,3 6 0,-3-2 398,3-1-3580,5-5-7467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5:32.0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259 1 7299,'0'0'11139,"-25"0"-8386,10 0-2333,3-1-120,0 1 0,0 1 0,1 0 0,-21 4 0,27-4-183,0 1 0,0-1 0,0 2-1,0-1 1,0 0 0,0 1 0,1 0 0,0 0-1,-1 0 1,1 1 0,0-1 0,0 1 0,1 0-1,-1 0 1,1 0 0,-4 6 0,-2 7 312,0 1 0,0 0 1,2 0-1,0 1 0,2-1 1,0 1-1,0 1 0,2-1 1,1 1-1,0-1 0,2 38 1,0-54-385,1 0 0,-1 0 0,1-1 0,-1 1 0,1 0 0,0 0 0,0 0 0,0-1 0,0 1 0,0-1 0,1 1 0,-1-1 0,1 1 0,0-1 0,0 0 0,0 0 0,0 0 0,0 0 0,3 3 0,0-2-9,0 0 1,1-1 0,-1 1 0,0-1 0,1 0 0,-1-1 0,1 1 0,-1-1 0,9 0 0,7 0-9,1 0 1,0-2-1,-1-1 0,27-5 1,53-23-341,-94 28-253,0 0 1,0-1 0,0 0-1,0 0 1,-1-1 0,1 0-1,-1 0 1,0-1 0,0 1-1,-1-1 1,1-1 0,-1 1-1,0-1 1,6-9-1,17-21-6470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5:33.4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 25 2721,'0'0'14932,"-4"-4"-13360,-11-11-358,15 14-1083,-1 1 1,1 0 0,0-1 0,0 1-1,0 0 1,-1-1 0,1 1 0,0 0-1,0 0 1,-1-1 0,1 1 0,0 0-1,-1 0 1,1-1 0,0 1 0,-1 0-1,1 0 1,0 0 0,-1 0 0,1 0-1,-1-1 1,1 1 0,0 0 0,-1 0-1,1 0 1,0 0 0,-1 0 0,1 0-1,-1 0 1,1 0 0,0 1 0,-1-1-1,1 0 1,0 0 0,-1 0 0,-2 12 3363,4 2-3379,0 0 0,1-1 0,0 1 0,2 0 0,-1-1 1,2 0-1,10 23 0,55 88 523,-43-80-491,1-3 7,-21-31-137,0 1 1,0-1 0,-1 1-1,5 12 1,-10-20 13,0-5-78,-1 1 0,1-1 0,-1 1 0,1-1 0,-1 0 0,0 1 0,0-1 1,0 0-1,0 1 0,0-1 0,0 0 0,0 1 0,-1-1 0,1 0 0,0 1 0,-1-1 0,-1-2 1,-15-27-2495,8 16-172,-2-14-4118,4-1-3988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5:33.8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13030,'0'0'9183,"24"4"-7196,83 15-292,-95-16-1502,0 1 1,0 0-1,-1 0 1,1 1 0,-1 1-1,0 0 1,0 1-1,-1 0 1,0 0 0,0 1-1,-1 0 1,15 17 0,-17-19-100,3 6 74,0-1-1,0 1 1,-1 1-1,0-1 1,-2 2-1,1-1 0,-1 1 1,-1 0-1,-1 0 1,0 1-1,6 28 0,-6-4 310,-1-1 0,-1 1 0,-5 61 0,1-85-438,-1 0 1,-1 0-1,0 0 0,-1 0 1,-9 23-1,-38 66 59,27-57-88,24-45-190,-1-1-1,1 0 1,-1 1-1,0-1 1,1 1-1,-1-1 1,0 0-1,0 0 1,0 0-1,0 1 1,0-1-1,0 0 1,0 0 0,-1 0-1,1 0 1,0-1-1,0 1 1,-1 0-1,1-1 1,-1 1-1,1 0 1,-1-1-1,1 0 1,0 1-1,-1-1 1,1 0-1,-4 1 1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5:37.3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1 8996,'0'0'17800,"0"23"-16383,-11 320 2158,5-134-2918,6-205-650,0-3-9,0-1 1,0 1-1,0 0 0,0-1 1,0 1-1,0-1 0,0 1 1,0 0-1,0-1 0,0 1 0,-1-1 1,1 1-1,0 0 0,0-1 1,-1 1-1,1-1 0,0 1 0,-1-1 1,1 1-1,0-1 0,-1 1 1,1-1-1,-1 0 0,1 1 0,-1-1 1,1 1-1,-1-1 0,1 0 1,-1 1-1,0-1 0,1 0 0,-1 0 1,1 0-1,-1 1 0,0-1 1,1 0-1,-1 0 0,1 0 1,-1 0-1,0 0 0,1 0 0,-1 0 1,1 0-1,-1 0 0,0-1 1,1 1-1,-1 0 0,0-1 0,-6 1-263,6-29-11349,1 20 1994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5:37.5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11717,'0'0'16504,"22"8"-16264,-22-1-208,11-7-32,1 16-816,10 6-1553,1 1-1713,5 0-3042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5:37.9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222 0 11461,'0'0'18665,"-17"13"-18017,-54 44-160,67-53-439,1 0 0,0 0 0,0 0 0,0 0-1,0 1 1,1-1 0,-1 1 0,1 0 0,0 0-1,1 0 1,-1 0 0,1 0 0,0 0 0,0 0-1,0 0 1,1 0 0,0 1 0,0-1 0,1 0 0,1 10-1,-1 11-19,0-19-23,-1 0-1,1 0 1,1 0-1,0 1 1,0-1-1,0-1 1,1 1-1,0 0 1,0-1-1,0 1 1,6 6-1,8 11 21,31 32 0,-5-4-13,-35-41-13,-1 1-1,0 0 1,-1 0 0,0 1-1,-1-1 1,0 1 0,-1 1-1,-1-1 1,3 17-1,-2 10 79,-1 70 0,-3-85-3,0-23-74,0-1 1,0 0 0,0 1 0,-1-1 0,1 1 0,-1-1-1,1 0 1,-1 1 0,1-1 0,-1 0 0,0 1 0,1-1 0,-1 0-1,0 0 1,0 0 0,0 0 0,0 0 0,0 0 0,0 0-1,0 0 1,0 0 0,-1 0 0,1-1 0,0 1 0,0 0-1,-1-1 1,1 1 0,0-1 0,-1 1 0,1-1 0,-1 0-1,-1 0 1,-7 2 6,1-1-1,0-1 1,-19-1 0,14 0-6,-11 1-2,1-1 0,-25-4 0,41 4 0,1-1 0,0 0 0,-1 0 0,1 0 0,0-1 0,0 0 0,1-1 0,-1 1 0,1-1 0,-12-10 0,17 13-243,-1-1 0,0 1 0,1-1 1,-1 0-1,1 0 0,-1 1 0,1-1 0,0 0 0,0 0 1,-1-4-1,1 4-356,1 0 0,-1-1 0,1 1 0,0 0 0,0-1 0,0 1 0,0-1 0,0 1 0,1 0 0,0-5 0,9-16-8629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5:38.3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31 11877,'0'0'18553,"17"15"-18553,-17-38-3938,0 0-3137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5:40.8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9044,'0'0'22090,"28"0"-20889,-22 0-769,11 7-6995,-6 1-4050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9:12.5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1 131 2753,'0'0'10536,"0"32"-6769,0 218 2011,0 153-460,6-347-4758,-4-56-387,1 0-141,-2-8 435,51-651 184,-47 621-716,-3 12-1,2-1 0,1 1 1,12-41-1,-6 50 69,-10 16-1,-1 1 1,1 0 0,-1-1 0,1 1-1,-1 0 1,1 0 0,-1-1 0,1 1-1,-1 0 1,1 0 0,-1 0 0,1 0-1,0-1 1,-1 1 0,1 0 0,-1 0-1,1 0 1,0 0 0,-1 1-1,1-1 1,-1 0 0,1 0 0,-1 0-1,1 0 1,-1 1 0,1-1 0,0 0-1,-1 0 1,1 1 0,-1-1 0,0 0-1,1 1 1,-1-1 0,1 1 0,15 18 61,-2 6-12,0 0 0,-2 0 1,-1 1-1,13 42 0,19 116 435,-1-4-222,-31-162-255,-3-18 3,-1-12 37,21-116-15,-21 89-139,1 1-1,26-72 1,-25 86 39,-6 15 35,0 0 1,1 1-1,0-1 0,0 1 0,1 0 0,0 0 1,1 0-1,0 1 0,8-10 0,-12 16 16,0-1 0,-1 1-1,1 0 1,0 0 0,-1 0 0,1 0-1,0 1 1,0-1 0,0 0-1,0 1 1,0-1 0,0 1 0,0 0-1,0-1 1,0 1 0,0 0 0,0 0-1,0 1 1,0-1 0,0 0-1,0 1 1,0-1 0,0 1 0,0-1-1,0 1 1,0 0 0,0 0 0,-1 0-1,1 0 1,0 0 0,-1 1-1,1-1 1,1 2 0,5 5 10,-1-1 0,0 1 0,-1 0 0,0 1 0,5 9 0,4 7 111,-2 0 1,0 1-1,-2 0 1,0 1 0,-2 0-1,-1 1 1,-2 0-1,6 46 1,-6 115-36,-6-172-141,0-14-620,1-22-11575,5-6-566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9:12.9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1 384 6883,'0'0'11883,"29"-34"-10509,90-105-435,-78 84-353,-29 29 26,-8 13-263,-2 5 223,1 1 0,-2-1 0,1 1 0,-1-1-1,0 0 1,-1 0 0,0 0 0,-1-8 0,1 14-509,0 1 1,0-1 0,0 1-1,0-1 1,-1 0-1,1 1 1,0-1 0,-1 1-1,1-1 1,-1 1-1,1 0 1,-1-1 0,0 1-1,0-1 1,0 1-1,1 0 1,-1 0 0,-1 0-1,1-1 1,0 1-1,0 0 1,0 0 0,0 0-1,-1 1 1,1-1-1,0 0 1,-1 0 0,1 1-1,-1-1 1,1 1-1,-1-1 1,1 1 0,-1 0-1,1-1 1,-1 1-1,0 0 1,1 0 0,-1 0-1,1 0 1,-1 0 0,1 1-1,-1-1 1,-2 1-1,2 0-47,-1 0 0,0 0 0,1 1 0,-1-1 0,1 0 0,0 1 0,-1 0 0,1 0 0,0 0 0,0 0 0,0 0 0,0 0 0,0 0 0,-2 5 0,-20 41-25,20-37 32,-3 5 23,0 1 0,1 0 0,2 0 0,-1 1 0,2 0 0,0-1 0,0 24 0,3-30-24,0 0 0,1 1 0,0-1 0,1 0 0,0 1 1,7 19-1,-7-27-22,0 1 0,1 0 0,-1-1 0,1 0 0,0 0 1,0 0-1,1 0 0,-1 0 0,1 0 0,0-1 0,0 0 0,0 0 1,0 0-1,1 0 0,-1 0 0,1-1 0,5 2 0,2 1-369,1-1 1,-1 0-1,22 3 0,4-7-3360,-35 0 2956,0-1 0,0 0 1,0 1-1,-1-1 0,1 0 1,0-1-1,0 1 0,-1 0 1,5-4-1,13-18-8138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14.0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0 11669,'-8'26'3669,"5"-17"-3275,-124 452 13418,120-428-13344,-3 7-84,3-1 0,1 1 0,-1 43 0,7-79-371,2-5-153,-1 0 72,1-1 0,0 1 0,-1 0 0,1 0 1,-1-1-1,0 1 0,1-1 0,-1 1 0,2-4 0,3-3-103,29-30-1246,2 1 0,2 2-1,60-43 1,-93 74 1133,-4 3 201,-1 0 1,1 0-1,-1-1 1,1 1 0,-1 1-1,1-1 1,0 0 0,0 0-1,-1 1 1,1-1 0,0 1-1,3-1 1,-3 25 151,-2-16 59,1 6 236,-1-1 0,-1 1 0,0-1 0,0 1 0,-2-1 0,1 0 0,-2 0 0,-7 21 0,1-14-1,-1 0-1,0 0 0,-1-1 0,-1-1 0,-1 0 0,-16 15 0,23-26-308,0 0-1,-1 0 0,0-1 1,0 0-1,0-1 0,0 1 1,-1-2-1,0 1 0,0-1 1,0-1-1,-1 1 0,1-2 1,-1 1-1,0-1 0,-19 1 1,27-3-114,1 0 1,-1 0-1,1-1 1,-1 1 0,1 0-1,-1-1 1,1 1 0,0-1-1,-1 1 1,1-1 0,0 0-1,-1 0 1,1 1-1,0-1 1,0 0 0,0 0-1,0 0 1,0 0 0,0 0-1,0-1 1,0 1-1,0 0 1,0 0 0,0-1-1,1 1 1,-1 0 0,1-1-1,-1 1 1,1-1-1,-1 1 1,1 0 0,0-1-1,0 1 1,0-1 0,0 1-1,0-1 1,0-2-1,1-5-745,-1 1 0,1-1-1,1 1 1,0-1-1,4-13 1,-2 11-672,1 1-1,0 0 1,1 0-1,8-10 1,34-43-8709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9:13.2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44 3057,'0'0'19673,"13"26"-18107,77 165 513,-88-185-1942,-2-4-111,0-1 0,1 0 0,-1 1 0,1-1 0,-1 1 0,1-1 0,0 0 0,-1 1 0,1-1 0,0 0 0,0 0 0,0 1 0,0-1 0,0 0 0,0 0-1,0 0 1,0 0 0,0-1 0,1 1 0,-1 0 0,0 0 0,1-1 0,-1 1 0,0-1 0,1 1 0,-1-1 0,1 1 0,-1-1 0,1 0 0,-1 0 0,3 0 0,-2 0-16,-1-1-1,0 0 1,-1 0 0,1 1-1,0-1 1,0 0 0,0 0-1,0 0 1,-1 0-1,1 0 1,0 0 0,-1 0-1,1 0 1,-1-1-1,1 1 1,-1 0 0,1 0-1,-1 0 1,0-1 0,0 1-1,0 0 1,0 0-1,0-2 1,3-6 95,10-21 410,1 0 0,18-27 0,-15 29-416,25-59-1,-42 86-284,0 0 0,0 0 0,1 1-1,-1-1 1,0 0 0,0 0 0,1 0-1,-1 0 1,1 0 0,-1 0 0,1 1-1,-1-1 1,1 0 0,0 0-1,-1 1 1,1-1 0,0 1 0,-1-1-1,1 0 1,0 1 0,0-1 0,0 1-1,-1-1 1,1 1 0,0 0-1,0-1 1,0 1 0,0 0 0,0 0-1,1 0 1,7-3-3286,9-4-5354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9:13.7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169 1 4514,'0'0'13137,"-21"36"-11331,-65 121-120,73-131-957,0 0 1,-11 37-1,20-50-411,2 0 0,0 1 0,0-1 0,1 27 0,1-39-323,1 0 0,-1 0 1,0 0-1,1 0 1,-1 0-1,1 0 0,-1 0 1,1-1-1,-1 1 0,1 0 1,0 0-1,0 0 0,-1 0 1,1-1-1,0 1 0,0 0 1,0-1-1,0 1 1,0-1-1,0 1 0,0-1 1,0 1-1,0-1 0,0 0 1,0 1-1,0-1 0,0 0 1,0 0-1,0 0 0,0 0 1,2 0-1,0 1-19,1-1 0,0 0 0,-1 0 0,1-1 0,0 1 0,-1-1 0,1 1-1,-1-1 1,1 0 0,4-2 0,-4 0 21,0 0 0,0 1 1,-1-2-1,1 1 0,-1 0 0,1-1 0,-1 1 0,0-1 0,0 0 1,3-6-1,23-49-100,-22 42 37,8-16-36,-1 0 0,-2-1 0,11-52 0,-19 70 617,-4 16-486,0-1-1,0 1 0,0 0 0,1 0 1,-1 0-1,0 0 0,0 0 1,0 0-1,0 0 0,0 0 0,0 0 1,0 0-1,0-1 0,1 1 0,-1 0 1,0 0-1,0 0 0,0 0 1,0 0-1,0 0 0,0 0 0,0 0 1,1 0-1,-1 0 0,0 0 1,0 0-1,0 0 0,0 0 0,0 0 1,0 0-1,1 0 0,-1 0 1,0 0-1,0 0 0,0 0 0,0 0 1,0 1-1,0-1 0,0 0 0,1 0 1,-1 0-1,0 0 0,0 0 1,0 0-1,0 0 0,0 0 0,0 0 1,0 0-1,0 1 0,0-1 1,11 24 2071,-9-16-2583,23 69 1180,-4 1 0,-3 2 0,12 126 0,-22 50-520,-9-200-87,2-53-84,-1 1 0,0-1 0,0 0 0,-1 0 0,1 1 1,-1-1-1,1 0 0,-1 0 0,0 0 0,0 0 0,0 0 1,-1 0-1,1 0 0,-1 0 0,-3 5 0,2-6-25,0 0 0,1-1-1,-1 1 1,0 0 0,-1-1-1,1 0 1,0 1 0,0-1 0,0-1-1,-1 1 1,1 0 0,0-1-1,-1 1 1,1-1 0,0 0-1,-5-1 1,3 2-260,0-1 1,0 0-1,0 0 0,0-1 0,0 0 0,0 1 1,0-2-1,0 1 0,0 0 0,0-1 0,0 0 1,0 0-1,1-1 0,-1 1 0,1-1 1,0 0-1,0 0 0,0 0 0,0-1 0,0 0 1,1 1-1,0-1 0,-6-8 0,2 1-1976,0-1 0,-10-24-1,-4-33-8935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9:14.0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1 507 8884,'0'0'7753,"35"-27"-5397,117-94-788,-123 97-770,39-42 0,-54 50-297,-2-1-1,19-33 1,-28 43-245,1-1 0,-1 1 1,-1-1-1,1 0 0,-1 0 0,-1-1 1,0 1-1,0 0 0,0 0 0,-1-1 1,-1-10-1,1 3 356,0 13-571,0 1-1,-1-1 1,1 0 0,-1 1 0,1-1 0,-1 1-1,0-1 1,0 1 0,0-1 0,0 1 0,-1 0-1,1-1 1,0 1 0,-1 0 0,0 0 0,0 0-1,1 0 1,-1 0 0,0 0 0,0 1 0,-1-1-1,1 1 1,0-1 0,-1 1 0,1 0 0,0 0-1,-1 0 1,1 0 0,-1 0 0,0 1 0,-4-1-1,2 0-14,0 0 1,-1 1-1,1 0 0,0 0 0,0 0 0,0 1 0,0-1 0,0 1 0,0 1 0,0-1 0,0 1 0,0 0 0,0 0 0,1 0 0,-1 0 0,1 1 0,-5 3 0,-3 5-8,2 0 0,0 1 1,0 0-1,1 0 0,0 1 0,1 0 1,1 1-1,-7 16 0,1 2 224,1 1-1,-12 54 0,20-62-100,1-1 0,1 0 0,1 25-1,1-45-126,0-1 1,0 1-1,1-1 0,-1 0 0,1 1 0,0-1 0,-1 0 1,2 0-1,-1 0 0,0 0 0,0 1 0,1-2 0,0 1 1,0 0-1,3 4 0,1-1 9,1 0 0,0-1 0,0 0-1,13 8 1,-7-5-1,3 0-34,0-1 1,1-1-1,0 0 0,0-1 0,0-1 0,0 0 1,1-2-1,20 2 0,1 0-728,15 0-3429,-19-8-5601,-15-3-5515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9:14.6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349 66 8676,'0'0'11480,"-31"-11"-9079,-100-36-512,125 45-1706,0 1 0,0-1 0,0 1 1,-1 0-1,1 1 0,0-1 0,-1 1 0,-6 1 1,9 0-84,1-1 1,-1 1-1,1 0 1,0 0-1,0 0 1,-1 1-1,1-1 0,0 1 1,0 0-1,0 0 1,-3 3-1,2 0-12,-1-1-1,1 1 1,1 1-1,-1-1 0,1 0 1,0 1-1,0 0 0,1 0 1,-1 0-1,1 0 1,-1 6-1,1 3-38,0-1 1,0 0-1,2 0 0,-1 1 1,2-1-1,0 0 0,4 18 1,-1-11 0,2 0 0,0-1 0,1 1 0,14 26 0,47 75 57,-5-9-80,-61-109-2,0 0 0,0 0 0,-1 1 0,0-1 0,0 1 0,0-1 0,0 1 0,-1-1 0,1 1 0,-1-1 0,0 1 0,-1-1 0,1 1 0,-1-1 0,0 1 0,0-1 0,0 1 0,-1-1 0,1 0 0,-1 0 0,0 0 0,-1 0 0,1 0 0,-1 0 0,1 0 0,-7 6 0,3-5 14,-1 1 0,1-1 1,-1-1-1,0 1 0,-1-1 1,1 0-1,-1-1 0,1 1 0,-1-2 1,0 1-1,0-1 0,-1 0 0,-15 1 1,4-2-218,15 0 88,1-1 1,-1 0-1,0 0 0,0 0 0,1 0 1,-7-2-1,10 2-163,0 0 0,0-1 1,0 1-1,0-1 0,0 0 0,0 1 1,0-1-1,0 0 0,0 1 0,0-1 1,0 0-1,0 0 0,1 0 0,-1 0 0,0 0 1,1 0-1,-1 0 0,1 0 0,-1 0 1,1 0-1,-1 0 0,1 0 0,0 0 1,-1 0-1,1 0 0,0-1 0,0 1 1,0 0-1,0 0 0,0-2 0,4-29-6622,18-3-2775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9:14.9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0 202 6115,'0'0'12117,"31"15"-10484,100 43-531,-126-56-995,0 0 0,0-1 0,0 1 0,0-1 0,0 0 0,0 0 0,0-1 0,1 1 0,-1-1 0,0-1 0,10 0 0,-12 0-44,0 0 0,0 0 0,0 0 0,-1-1 0,1 1 0,0-1-1,-1 1 1,1-1 0,-1 0 0,1 0 0,-1 0 0,0 0 0,0-1 0,4-3 0,-2-2 61,0 1 1,-1-1-1,0 0 0,0 0 1,0-1-1,-1 1 0,0 0 0,-1-1 1,1-14-1,-1 14-3,0 0 0,-1-1 0,-1 1 0,0 0 0,0 0 0,0 0 0,-1 0 1,0 0-1,-7-15 0,7 21-27,0-1 0,0 1 1,0 0-1,0-1 0,-1 1 1,1 0-1,-1 1 0,0-1 1,0 0-1,0 1 0,0 0 1,0 0-1,0 0 0,-1 0 0,1 0 1,-1 1-1,0-1 0,1 1 1,-1 0-1,0 0 0,0 0 1,0 1-1,1-1 0,-1 1 1,-6 0-1,-8 0 358,15-1-400,-1 1-1,0 0 0,0-1 1,0 2-1,0-1 0,0 0 0,0 1 1,1 0-1,-1 0 0,0 0 1,0 0-1,1 0 0,-1 1 1,1 0-1,-1 0 0,1 0 1,0 0-1,-4 3 0,-6 7 30,2 0 0,-1 0 0,2 1 0,-1 0-1,-8 16 1,14-19-290,0 0 0,0 1 0,-4 13 0,7-15-762,0-1-1,0 1 1,1 0 0,-1 15-1,4-15-3398,9-8-2150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9:15.2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79 9861,'0'0'10748,"22"28"-8808,68 87-593,-84-107-1169,0 0 0,1-1 0,0 1 0,0-1-1,1 0 1,9 6 0,-13-12-147,0 1 0,0-1 0,0 0 0,-1 0 0,2 0-1,-1 0 1,0-1 0,0 1 0,0-1 0,6-1 0,-8 1-30,-1 0-1,1 0 1,-1-1 0,0 1-1,0-1 1,1 1 0,-1-1-1,0 1 1,0-1 0,1 0-1,-1 0 1,0 0 0,0 1-1,0-1 1,0 0 0,0 0-1,0 0 1,-1-1 0,2-1-1,15-27 223,-13 23-134,8-23 343,17-56 0,-6 14-3267,-11 43-7026,-11 12-992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9:15.4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78 12294,'0'0'11237,"174"-26"-9989,-103 0-559,0 17-609,-19-8-80,-26 17-961,-14 0-1936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39:15.6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8836,'0'0'12721,"1"34"-10915,5 112 448,-5-128-1971,0 0-1,2 0 1,0 0-1,0-1 1,2 1 0,0-1-1,1 0 1,1 0 0,0-1-1,2 0 1,-1 0-1,2-1 1,13 17 0,-19-28-227,0 1 1,0-1 0,1 1 0,0-1 0,0-1 0,0 1 0,0-1 0,0 0 0,1 0-1,0 0 1,-1-1 0,1 0 0,9 2 0,2-1 28,0-1-1,0-1 1,25-1 0,-17 0-399,-24 0 120,0-1 0,0 1-1,0 0 1,0-1 0,0 1 0,0 0-1,0-1 1,0 1 0,-1-1-1,1 0 1,0 1 0,0-1 0,0 0-1,0 0 1,-1 1 0,1-1-1,0 0 1,-1 0 0,1 0 0,-1 0-1,1 0 1,-1 0 0,1 0-1,-1 0 1,0 0 0,1 0-1,-1-2 1,5-29-6417,-5 32 6590,1-42-12267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3:40.4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561 115 7299,'0'0'11243,"-33"-18"-8821,-108-53-632,129 65-1430,0 1 0,-1 0 0,-15-3 1,-10 7 773,17 1-710,11 1-295,0 0-1,0 0 1,0 1-1,1 0 1,-1 0 0,0 1-1,1 1 1,0 0-1,-1 0 1,2 1-1,-16 9 1,10-3-65,0 0 1,0 1-1,1 1 0,1 0 1,-19 24-1,27-31-62,0 0 0,0 0-1,0 1 1,1-1 0,0 1 0,0 0-1,1 0 1,-1 0 0,2 1-1,-1-1 1,1 0 0,0 1 0,0-1-1,1 1 1,0-1 0,1 1 0,0-1-1,0 0 1,0 1 0,1-1 0,0 0-1,0 0 1,1 0 0,0 0 0,0 0-1,1-1 1,-1 1 0,7 7 0,13 10 7,0-1-1,1-1 1,42 29 0,10 9 9,-48-36-21,-2 1 0,41 49 0,-60-65-5,-1 0 1,0 1-1,0 0 0,-1 0 0,0 0 1,-1 0-1,0 1 0,-1 0 1,0-1-1,0 1 0,-1 1 0,1 21 1,-3-19 3,-3 25 66,3-38-56,-1 1 0,1-1 0,-1 0 0,1 1 0,-1-1 0,0 0 0,0 0 0,0 1 0,0-1 0,0 0 0,0 0 0,0 0 0,0 0 0,0 0 0,0-1 0,0 1 0,-1 0 0,1 0 0,0-1 0,-1 1 0,1-1 0,0 1 0,-2 0 0,-8 1-24,1-1-1,0 0 1,0 0-1,-1-1 1,1 0-1,0-1 1,0 0-1,-1 0 1,1-1-1,0-1 1,0 0-1,0 0 0,1-1 1,-1 0-1,1-1 1,0 1-1,0-2 1,-13-10-1,14 10-101,-25-23-416,32 27 427,17 15-857,15 17 779,-15-17 188,-1 1 0,-1 0 0,0 2-1,-1-1 1,-1 2 0,11 18-1,-11-11 20,-2 1 0,-1-1-1,0 2 1,-2-1-1,-1 1 1,-2 0-1,3 31 1,-4 190 99,-5-142-42,2-24 33,0-51-275,0-24-210,0-7-287,-2-34-4056,-6-36 0,5 51 2093,-3-25-5979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3:40.9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1 5106,'0'0'10456,"-1"29"-8786,-5 416 6029,6-426-7409,0 1 85,0-1 0,5 30 0,-3-40-312,0 0 0,1 0 1,0-1-1,0 1 1,1-1-1,0 0 0,1 0 1,8 12-1,-12-19-191,-1-21-1753,0-144-10228,0 87 3489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14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9716,'0'0'7316,"133"14"-4595,-76-14-1729,-16 0-992,-11 0-400,-14 0-3393,-6 0-3971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3:41.2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45 8100,'0'0'7398,"33"-7"-5971,112-23-109,-127 27-1054,0 1 1,-1 0-1,1 1 1,0 1-1,0 1 1,31 5-1,-43-4-129,1-1 1,0 2-1,-1-1 0,1 1 1,-1 0-1,0 0 0,0 0 0,0 1 1,-1 0-1,1 0 0,-1 1 1,0-1-1,0 1 0,0 0 1,-1 1-1,6 8 0,-7-9 98,0 1 0,-1-1-1,0 1 1,0-1 0,0 1 0,-1 0-1,0-1 1,0 1 0,0 9-1,-3 56 1626,0-47-1379,0-8-271,-2 1 1,0-1 0,-1 1 0,0-1 0,-1-1-1,-1 1 1,0-1 0,-1 0 0,-14 18-1,9-12-44,-15 23 43,-3-1-1,-49 53 0,74-89-202,6-6-5,-1 0 0,1 0 0,-1-1 0,1 1 1,-1 0-1,1-1 0,-1 1 0,0 0 0,1-1 0,-1 1 1,0-1-1,0 1 0,1-1 0,-1 1 0,0-1 0,0 1 1,1-1-1,-1 0 0,-2 1 0,2-1-68,33-26-23614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3:41.5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 4290,'0'0'18152,"39"0"-17175,0 0-305,19 0-64,-7 0-464,7 0-96,-13-9-48,-12 0-304,-14 9-960,-13 0-1217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3:41.7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3490,'0'0'18296,"26"165"-16439,-7-121-497,-6-1-527,0-17-673,0 0-160,-7-17-16,1-9-592,-1 0-4131,0 0 33,7 0-1296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3:42.1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0 103 8612,'0'0'3823,"6"26"248,-1 3-3021,-2-7-327,1-1 0,1 0 1,1 0-1,1 0 0,16 35 0,-12-37-9,0 1 0,2-1 0,0-1 0,18 21 0,-22-30-550,-1-1 0,1 0-1,0 0 1,1-1 0,0 0 0,0 0 0,0-1-1,1-1 1,15 6 0,-25-10-132,0-1 1,1 1-1,-1-1 1,1 0-1,-1 1 0,1-1 1,-1 0-1,1 0 1,-1 0-1,1 0 0,-1 0 1,1 0-1,-1 0 1,1-1-1,-1 1 0,0-1 1,1 1-1,-1-1 1,1 1-1,-1-1 0,0 0 1,1 1-1,-1-1 1,0 0-1,0 0 0,0 0 1,0 0-1,2-2 0,0-2 57,0 0-1,0-1 0,0 1 0,0-1 1,2-10-1,1-1 204,44-136 599,1-7-856,-34 122-54,-7 16-190,0 0 0,5-24 0,-14 72-15756,-1-21 13722,0 6-7605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3:43.3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6851,'0'0'16952,"51"0"-15399,-19 0-225,7 0-768,-7 0-512,7 0-48,-7 0 0,-6 0-944,0 0-2097,-13 9-2754,-13 9-3057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3:43.5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0 1681,'0'0'21145,"-7"192"-19256,14-140-784,6-8-913,6-1-192,7-8-320,0-9-1937,6-9-2658,0-17-3488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3:44.1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149 463 224,'0'0'23819,"-23"23"-22907,-73 76 124,92-95-943,0 1 1,0 0-1,1 0 0,0 0 1,0 0-1,-3 8 1,3 12 382,4-15-361,-1-9-103,0 0-1,0 0 1,0 0-1,0 0 1,1 0-1,-1 0 1,0 0-1,0 0 1,1 0-1,-1 0 1,1 0-1,-1 0 0,1 0 1,0 0-1,-1 0 1,1-1-1,0 1 1,-1 0-1,1 0 1,0-1-1,0 1 1,0 0-1,1 0 1,1 0 11,0 0 0,-1 1 1,1-1-1,0-1 0,0 1 1,0 0-1,1-1 1,3 1-1,2-1 33,1 0 1,-1-1-1,1 0 1,-1-1-1,12-2 1,-10-1-21,0 1 1,0-2-1,0 1 1,-1-1-1,0-1 1,0 0 0,-1-1-1,11-10 1,6-8-6,35-45 1,-36 38-200,-2-1-1,-1-1 1,27-57-1,-39 68-18,0-1 0,-2 0 0,0-1 1,-2 1-1,-1-1 0,3-40 0,-7-28-237,-1 93 436,0 1 1,0-1 0,1 1 0,-1-1 0,0 1 0,0-1-1,0 1 1,0-1 0,-1 1 0,1-1 0,0 1-1,0-1 1,0 0 0,0 1 0,0-1 0,-1 1 0,1 0-1,0-1 1,-1 1 0,1-1 0,0 1 0,-1-1 0,1 1-1,0 0 1,-1-1 0,1 1 0,-1-1 0,1 1-1,0 0 1,-1 0 0,1-1 0,-1 1 0,1 0 0,-1 0-1,1 0 1,-1-1 0,0 1 0,1 0 0,-1 0 0,1 0-1,-1 0 1,-1 0 34,0 1 0,1-1 0,-1 1-1,1-1 1,-1 1 0,1-1 0,-1 1 0,1 0 0,-1 0-1,1 0 1,0 0 0,-2 1 0,-10 13 61,2 0-1,0 0 1,0 1 0,-8 20 0,7-17-87,-4 11 136,1 0 0,1 1 0,2 0 0,-11 41 0,18-49-18,0 0 0,2 0 0,0 0 0,2 1 0,0-1 0,2 1 0,3 24 0,-3-40-111,1 0 0,1 0-1,-1 0 1,1-1 0,0 1 0,1-1 0,0 0 0,0 0 0,0 0-1,1-1 1,0 1 0,0-1 0,1 0 0,0-1 0,0 1 0,0-1-1,0 0 1,1-1 0,0 0 0,0 0 0,0 0 0,11 4 0,1-2-5,-1 0 1,1-1 0,0 0-1,0-2 1,1 0 0,-1-2-1,1 0 1,24-2 0,-31 0-37,-1-2 1,0 1-1,0-2 0,0 0 1,0 0-1,-1-1 1,0 0-1,0-1 1,0-1-1,-1 1 1,1-2-1,14-13 1,-2-1-213,-1 0 0,-2-1 1,34-47-1,-53 69 217,33-55-465,-32 51 458,0 0 0,0 0 0,0 0 0,-1-1 0,1 1 0,-1 0 0,-1-1 0,1-8 0,-1 14 23,0-1 0,0 1 1,0 0-1,0 0 0,0 0 1,0-1-1,0 1 1,-1 0-1,1 0 0,0 0 1,0 0-1,0-1 1,0 1-1,0 0 0,-1 0 1,1 0-1,0 0 0,0 0 1,0 0-1,-1-1 1,1 1-1,0 0 0,0 0 1,0 0-1,-1 0 0,1 0 1,0 0-1,0 0 1,0 0-1,-1 0 0,1 0 1,0 0-1,0 0 1,-1 0-1,1 0 0,0 0 1,0 0-1,0 0 0,-1 0 1,1 1-1,-2-1 49,-4 0-37,1 1 1,0 0-1,0 0 1,0 1 0,0-1-1,0 1 1,1 0-1,-1 0 1,1 1 0,-1-1-1,1 1 1,0 0-1,-1 0 1,2 1 0,-1-1-1,0 1 1,1 0-1,-1 0 1,1 0 0,0 0-1,-3 6 1,1-1 15,0 0-1,1 1 1,-1-1 0,2 1-1,0 0 1,0 0 0,0 0-1,1 1 1,1-1 0,-1 13-1,2-16-16,0 0 0,1 0 0,-1 0 0,1 0 0,0 0-1,1 0 1,3 8 0,-4-11-9,2 0 0,-1-1 0,0 1 0,1-1 0,-1 1 0,1-1 0,0 0 0,0 0 0,1 0 0,-1 0 0,0-1 0,1 1 0,4 2 0,4 1 16,1 0 0,0 0 0,0-1 0,0-1 0,0 0 0,1-1 0,18 3 0,10-3 55,45-1 1,-59-3-53,-10 1 18,1 0-1,0-2 0,27-6 1,-40 7-363,0-1 0,1 0 0,-1 0 0,-1 0 0,1-1 1,0 0-1,-1 0 0,1 0 0,-1-1 0,0 0 0,0 0 1,0 0-1,7-9 0,-10 5-4542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3:46.5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174 0 5250,'0'0'9474,"-13"32"-6814,7-16-2292,-27 66 1796,-23 93-1,37-106-665,3 1 0,4 1 0,-7 117 1,19-185-875,1-10-426,0 0 0,0 0 0,-1 1 1,0-1-1,-1-8 0,0-18 3,11-49-121,4 0 0,32-107 0,-39 164-75,-1 0-11,2 1-1,1 0 1,0 1 0,21-35-1,-30 57 8,0 0 0,1 1-1,-1-1 1,0 0 0,0 0-1,1 1 1,-1-1 0,1 0-1,-1 1 1,1-1 0,-1 1-1,1-1 1,-1 0 0,1 1-1,-1-1 1,1 1 0,0-1-1,-1 1 1,1 0 0,0-1-1,-1 1 1,1 0 0,0-1-1,0 1 1,-1 0 0,1 0-1,0 0 1,0 0 0,-1-1-1,1 1 1,0 0 0,0 0-1,-1 1 1,1-1 0,0 0-1,0 0 1,0 0 0,-1 0-1,1 1 1,0-1 0,-1 0 0,1 1-1,0-1 1,-1 0 0,1 1-1,0-1 1,-1 1 0,1-1-1,-1 1 1,2 0 0,1 4 1,1 0 0,-1-1 0,0 2 0,0-1 0,3 6 1,-4-6-3,72 185 208,-28-62 3,-42-117-196,17 34 90,-20-43-103,0-1 0,0 1 0,0-1 0,0 1-1,0-1 1,0 1 0,1-1 0,-1 0 0,0 0-1,1 1 1,-1-1 0,1 0 0,-1 0 0,1-1-1,0 1 1,-1 0 0,1 0 0,0-1 0,-1 1 0,1-1-1,2 1 1,-3-1-2,0 0 0,0-1 0,0 1 0,0 0 0,0-1 0,0 1 0,0 0 0,-1-1 0,1 1 0,0-1 0,0 1 0,0-1 0,-1 0 0,1 1 0,0-1 0,-1 0 0,1 1 0,-1-1 0,1 0 0,-1 0 0,1 0 0,-1 1 0,1-1 0,-1 0 0,0 0 0,1-2 0,1-1 0,73-166 48,-60 141-58,-6 8-19,1 1-1,2 1 1,25-35-1,-37 53 26,1 0 0,0 0-1,-1 0 1,1 0 0,0 1 0,-1-1-1,1 0 1,0 1 0,0-1-1,-1 0 1,1 1 0,0-1 0,0 1-1,0 0 1,0-1 0,0 1 0,0-1-1,0 1 1,0 0 0,0 0-1,0 0 1,0 0 0,0 0 0,0 0-1,0 0 1,0 0 0,0 0 0,0 0-1,0 0 1,0 1 0,0-1-1,0 0 1,0 1 0,0-1 0,0 1-1,0-1 1,0 1 0,0-1 0,-1 1-1,1 0 1,0-1 0,0 1 0,0 1-1,4 3 10,-1 1 0,0 0 0,0 1-1,-1-1 1,3 8 0,2 1-6,10 18 70,-2 0 0,-1 1 0,-2 1 0,16 64 0,15 147 348,-36-190-395,-4-45-35,-3-9-91,0-21-8831,5-6 1772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3:46.9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1 507 1489,'0'0'15012,"29"-10"-11848,-3 2-2528,-8 3-323,0-1 1,-1 0-1,1-2 1,-1 0-1,-1 0 0,0-2 1,0 0-1,0-1 0,16-15 1,-3-4 179,-1-1 1,-1-2-1,-2-1 1,24-41 0,-44 66-329,0 1 0,-1-1 0,0 0 0,0 0 0,-1-1 0,0 1 0,0-1 0,-1 0 0,-1 0 0,1 0 0,-2 1 0,1-1 0,-1 0 1,-1 0-1,-2-15 0,2 24-115,1-1 0,-1 1 1,0 0-1,0-1 0,0 1 0,0 0 1,0 0-1,0 0 0,0 0 1,-1 0-1,1 0 0,0 0 0,0 0 1,-1 0-1,1 1 0,-1-1 0,1 0 1,0 1-1,-1 0 0,1-1 1,-1 1-1,0 0 0,1-1 0,-1 1 1,1 0-1,-2 0 0,-2 0 2,1 0 0,0 0 0,-1 1-1,1-1 1,0 1 0,0 0 0,0 0 0,0 1-1,-6 1 1,1 3-34,1 0 0,0 1-1,0-1 1,0 2 0,1-1-1,0 1 1,0 0 0,-6 10 0,-6 11-15,-19 37 0,29-51 38,2 1-1,0 0 1,0 1 0,2-1 0,0 1 0,1 0 0,0 1 0,2-1 0,0 0 0,1 1 0,1 23 0,1-37-30,-1 0 0,1 0 0,0 0 0,1 0 0,-1 0 0,1 0 0,-1-1 0,1 1 1,0-1-1,1 1 0,-1-1 0,0 1 0,1-1 0,0 0 0,0 0 0,0 0 0,0-1 1,0 1-1,1-1 0,-1 0 0,1 0 0,-1 0 0,1 0 0,0 0 0,0-1 0,0 0 1,4 1-1,11 3-229,0-2 0,0 0 0,0-1 0,30-1 0,-46-1 103,4 0-448,-1 0 1,0 0 0,0-1-1,1 1 1,-1-1-1,0-1 1,0 1 0,0-1-1,11-5 1,21-23-6676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3:47.2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61 9812,'0'0'7241,"4"26"-4023,17 86-708,-18-95-1839,2 0 0,1 0 0,0-1 0,8 17 0,3 5 211,-16-36-847,-1-1 0,1 1 1,0-1-1,0 1 0,0-1 0,0 1 1,0-1-1,0 0 0,0 1 0,0-1 1,0 0-1,1 0 0,0 1 1,-1-2-13,0 1 0,-1-1 1,1 0-1,-1 0 1,1 0-1,-1 0 1,1 0-1,-1 0 1,1 0-1,-1 0 1,1 0-1,0 0 1,-1 0-1,1 0 0,-1 0 1,1 0-1,-1-1 1,1 1-1,-1 0 1,1 0-1,-1-1 1,1 1-1,-1 0 1,1 0-1,-1-1 0,0 1 1,1-1-1,-1 1 1,1 0-1,-1-1 1,0 1-1,1-1 1,-1 1-1,0-1 1,0 1-1,1-1 1,-1 1-1,0-1 0,0 1 1,0-1-1,0 1 1,0-1-1,0 0 1,18-45 152,2 0 1,1 2 0,3 1-1,36-53 1,-55 91-775,0 0 0,1 0 0,-1 1 0,1 0 0,-1 0 0,1 0 0,1 0 1,-1 1-1,0 0 0,13-4 0,-4 2-1667,29-13-5418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14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9268,'0'0'13719,"-10"131"-13335,10-124-384,0 0-208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3:47.7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220 0 8612,'0'0'11010,"-26"31"-9188,-83 104 166,96-119-1538,2 0 0,0 1-1,2 1 1,-15 32 0,20-37-161,1-1 0,0 1 0,0 0 0,2 0-1,-1 0 1,2 16 0,0-28-283,0 0-1,0-1 1,0 1-1,1-1 0,-1 1 1,0 0-1,1-1 1,-1 1-1,0-1 0,1 1 1,-1 0-1,1-1 1,-1 1-1,0-1 0,1 0 1,0 1-1,-1-1 1,1 1-1,-1-1 0,1 0 1,-1 1-1,1-1 0,0 0 1,-1 0-1,1 1 1,0-1-1,-1 0 0,1 0 1,0 0-1,-1 0 1,1 0-1,0 0 0,-1 0 1,2 0-1,28-2 87,-26 1-68,2 0-8,1-1 1,-1 0 0,-1 0-1,1 0 1,0-1 0,0 0-1,-1 0 1,0 0 0,0-1 0,0 0-1,0 0 1,0 0 0,-1 0-1,1-1 1,3-5 0,8-11-3,-1-1 1,14-27 0,-26 44-22,20-39-207,32-88 1,-49 112 923,0 4 1322,-5 17-1960,0 0 1,0 0-1,-1 0 1,1 0-1,0 0 1,-1 0 0,1 0-1,0 0 1,-1 1-1,0-1 1,1 0-1,-1 0 1,0 1-1,1-1 1,-1 0-1,0 2 1,23 114 254,11 150 0,-8-45-74,-20-155-253,-3 129 0,-5-102 0,2-94 0,0 1 0,0-1 0,-1 1 0,1 0 0,0-1 0,-1 1 0,1-1 0,0 1 0,-1-1 0,1 1 0,-1-1 0,1 1 0,-1-1 0,1 1 0,-1-1 0,1 0 0,-1 1 0,1-1 0,-1 0 0,1 1 0,-1-1 0,0 0 0,1 0 0,-1 0 0,1 0 0,-1 1 0,0-1 0,1 0 0,-1 0 0,0 0 0,-1 0 0,-28-1 0,18 1 0,-2 0 0,-1 0 0,0 0 0,-25-4 0,34 3 0,1-1 0,0 1 0,0-1 0,0 0 0,0 0 0,0-1 0,0 1 0,1-1 0,-1 0 0,1-1 0,-5-3 0,-3-5-502,2 1 0,0-1 1,0-1-1,1 0 0,-14-25 0,16 22-566,0 1-1,1-1 1,0-1-1,2 1 1,0-1-1,1 0 1,0 0-1,1-31 1,2 5-7227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3:48.3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1 368 3618,'0'0'14404,"16"4"-12209,-5 0-1802,51 12 1116,-56-15-1260,1 0 0,0 0 0,0-1 1,-1 0-1,1 0 0,0 0 0,0-1 1,-1 0-1,8-2 0,0-4-22,0 1-1,-1-1 1,0-1-1,0-1 0,0 1 1,-2-2-1,19-17 1,-9 5 47,0-1 0,30-44-1,-45 58-207,-1 0 0,0 0-1,0-1 1,-1 0 0,0 0 0,-1 0-1,0 0 1,-1-1 0,0 1-1,0-1 1,-1 0 0,-1-18-1,0 27-50,-1 0 0,1-1 0,-1 1 0,1 0 0,-1 0 0,0 0 0,0 0 0,0 0 0,0 0 0,0 1 0,-1-1 0,1 0 0,-1 0 0,1 1 0,-1-1 0,1 1 0,-1-1 0,0 1 0,0 0 0,0 0-1,0 0 1,1 0 0,-2 0 0,1 0 0,0 0 0,0 1 0,0-1 0,0 1 0,0-1 0,0 1 0,-3 0 0,1-1-3,0 1 0,1-1 0,-1 1 0,0 0-1,1 0 1,-1 0 0,0 1 0,1-1 0,-1 1 0,0 0 0,1 0-1,-1 0 1,1 1 0,0-1 0,-1 1 0,1 0 0,0 0 0,-5 4 0,3 0 25,0 0 0,1 0 0,0 0 0,0 1 0,1-1 0,0 1 0,0 0 0,1 0 0,0 0 0,-3 14 0,2 4 329,1-1 1,1 26 0,1-45-311,1 3 11,1 0 0,-1 1 1,1-1-1,0 0 0,1 0 0,0-1 1,0 1-1,1-1 0,0 1 0,0-1 0,10 12 1,2 1 67,0-1 1,32 29 0,-36-37-120,0-1 1,1 0-1,0-1 1,0 0-1,1-1 1,1 0-1,-1-2 1,1 1-1,0-2 1,22 6-1,-16-7 6,-15-2-22,1 0 0,0-1 0,0-1 0,0 1 0,8-1 0,-13 0-262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5:21.1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91 0 16,'0'0'662,"-25"9"159,24-9-436,-11 1-348,13 3 111,-3-1-950,-23-2 1296,24-1-490,0-1 0,0 1 1,0 0-1,0 0 0,1 1 1,-1-1-1,0 0 0,0 0 0,0 0 1,0 0-1,1 1 0,-1-1 1,0 0-1,0 1 0,1-1 0,-1 1 1,0-1-1,0 1 0,1-1 1,-1 1-1,1-1 0,-2 2 1,1-1 11,-5-1-1815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5:57.8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64,'0'0'0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5:57.9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0 656,'0'0'304,"0"201"-1264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00.4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0 488 704,'0'0'545,"135"-174"-722,-115 148 177,-7-9 81,-13 9 143,0 0 256,0-9-352,0-9-128,0 1-320,-20-1-497,-5 9 33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07.2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71 7379,'0'0'20010,"8"-3"-19114,2 0-677,-1 1 1,1 0-1,-1 1 1,1 0-1,0 1 0,17 1 1,72 12 933,0 1-566,138-12 396,-134-3-760,-103 1-243,0 0 1,0 0-1,1 0 0,-1 0 1,0 0-1,1 0 0,-1 0 1,0 0-1,0 0 0,1 0 1,-1 0-1,0 0 0,0 0 1,1 0-1,-1 0 0,0-1 1,0 1-1,1 0 0,-1 0 1,0 0-1,0 0 0,0 0 1,1-1-1,-1 1 0,0 0 1,0 0-1,0 0 0,0-1 0,1 1 1,-1 0-1,0 0 0,0-1 1,0 1-1,0 0 0,0 0 1,0-1-1,0 1 0,0 0 1,0 0-1,0-1 0,0 1 1,0 0-1,0 0 0,0-1 1,0 1-1,0 0 0,0-1 1,0 1-1,-5-10-2483,5 9 1896,-2-41-13391,-4 16 87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20.4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4706,'0'0'24523,"17"0"-24072,248 0 1395,-256 0-1838,-1 1-1,1 0 1,-1 1-1,0 0 0,0 0 1,0 1-1,0 0 1,10 6-1,-13-8-23,2 1-1484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20.7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9668,'0'0'16811,"0"35"-15515,0 217 1084,0-197-1988,3-1 1,2 0-1,18 78 0,-23-168-2581,1-30-7889,-1 39 1890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21.1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170 1 2113,'0'0'22453,"-22"18"-21090,-68 68-322,84-79-896,0 0 0,1 1 0,0-1 0,0 1 0,0 0 0,1 1 0,0-1 0,1 1 0,0 0 1,-3 12-1,4-2 189,0-1 0,1 0 0,2 26 0,-1-10-36,0-27-275,0-1-1,0 1 1,0 0-1,1 0 1,0-1-1,0 1 1,1 0-1,0-1 1,0 1-1,0-1 1,1 0-1,0 0 0,0 0 1,1 0-1,-1 0 1,1-1-1,1 1 1,-1-1-1,1 0 1,0 0-1,0-1 1,0 0-1,1 0 1,-1 0-1,1 0 1,0-1-1,0 0 0,0 0 1,1-1-1,8 3 1,-1-2-139,0 0-1,1-1 1,-1 0 0,0-1 0,0-1-1,21-2 1,-31 1-127,0 1 1,0-1-1,0 0 0,0-1 1,0 1-1,0-1 0,0 1 1,0-1-1,0 0 0,-1-1 1,1 1-1,4-4 0,0-3-1412,0 1-1,0-1 0,6-11 1,-7 12-200,24-35-9409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9:14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1 6259,'0'0'12910,"-4"29"-10643,2-20-2033,-10 66 2296,-22 78 0,-11 1 99,-78 338 486,117-421-3003,-4-86-774,2-12-916,-9-29-6331,6 16-1626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21.5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1 8772,'0'0'16181,"-2"27"-14324,-1 7-1288,-5 131 1511,8-135-1771,1 0 1,6 29-1,-7-58-309,0-1 0,0 0 0,0 1 0,0-1 0,0 0 0,0 1 0,0-1 0,0 0 0,0 1 0,0-1 0,0 0 0,0 1 0,1-1 0,-1 0 0,0 1 0,0-1 0,0 0 0,1 1 0,-1-1 0,0 0 0,0 0 0,1 1 0,-1-1 0,0 0 0,0 0 0,1 0 0,-1 1 0,0-1 0,1 0 0,-1 0 0,0 0 0,1 0 0,-1 0 0,0 0 0,1 0 0,-1 1 0,0-1 0,1 0-1,0 0 1,9-11-52,-7 5 21,67-135-836,-62 127 758,1 1 1,0 0-1,1 0 1,1 1-1,0 1 1,0 0-1,25-18 1,-36 29 108,0-1 0,0 1 0,1 0 1,-1 0-1,0-1 0,1 1 0,-1 0 0,0 0 1,1 0-1,-1-1 0,1 1 0,-1 0 1,0 0-1,1 0 0,-1 0 0,1 0 0,-1 0 1,0 0-1,1 0 0,-1 0 0,1 0 0,-1 0 1,1 0-1,-1 0 0,0 0 0,1 0 0,-1 0 1,0 0-1,1 1 0,-1-1 0,1 0 1,-1 0-1,0 0 0,1 1 0,-1-1 0,0 0 1,1 1-1,-1-1 0,0 0 0,0 0 0,1 1 1,-1-1-1,0 1 0,5 18 89,-4-14-51,39 253 2958,-34-241-3164,0-17-967,1-11-860,9-32-5351,-11 25 3898,12-31-6396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21.7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8404,'0'0'14708,"33"11"-12291,107 45-589,-134-53-1717,0 0 1,0 1-1,0 0 1,0 0-1,0 0 1,-1 1 0,0 0-1,0 0 1,0 0-1,-1 0 1,0 1-1,0 0 1,0 0-1,0 0 1,-1 0 0,0 1-1,3 10 1,4 6 235,2 1-50,-2 1 0,0 0-1,-1 0 1,-1 1 0,-2 0 0,0 0-1,-2 0 1,2 41 0,-6-50-240,-1 0 1,0 0 0,-1-1-1,-5 23 1,5-33-52,0 0 0,0-1 0,0 1 0,-1-1 0,0 1 0,0-1 0,0 0 0,-1 0 0,1 0 0,-1-1 0,-1 0 0,1 1 0,0-1 0,-1-1 0,-8 6 0,-108 53-2719,83-43-2564,5-1-4037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22.7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1 3682,'0'0'18622,"-1"3"-16795,1-3-1718,0 1 1,-1 0-1,1-1 0,0 1 0,0 0 1,0 0-1,0-1 0,0 1 1,0 0-1,0 0 0,0-1 0,0 1 1,0 0-1,0-1 0,0 1 0,0 0 1,0 0-1,1-1 0,-1 1 1,0 0-1,1-1 0,-1 1 0,0 0 1,1-1-1,-1 1 0,1-1 0,-1 1 1,1 0-1,1 0 40,0 1 0,0-1 0,0 0 0,0 0-1,1 0 1,-1-1 0,0 1 0,0 0 0,4 0 0,10 0 214,-1 0 0,22-1 0,-23 0 208,28 0-59,0 1 0,79 15 0,-38 0-605,-80-15-211,2 0 62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22.9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0 10293,'0'0'11973,"-6"192"-9075,6-114-705,0 1-753,0-27-687,6-9-257,7-17-416,-13-8-64,0-44-4098,0-9-336,0-17-2289,32-9-3314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23.2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118 0 8100,'0'0'10348,"-14"35"-7986,0-1-1692,-3 5 312,2 0-1,2 0 1,-16 80-1,23-84-311,1 1 0,2 0-1,1 0 1,2 0-1,5 38 1,-4-67-650,0 0 1,0 0-1,1-1 0,0 1 0,0 0 0,1 0 0,0-1 1,0 0-1,0 1 0,1-1 0,0-1 0,0 1 1,1 0-1,-1-1 0,1 0 0,0 0 0,1 0 1,-1-1-1,1 0 0,0 0 0,0 0 0,0-1 0,0 0 1,1 0-1,0 0 0,-1-1 0,1 0 0,0-1 1,10 2-1,-8-2-105,1 0-1,-1 0 1,1-1 0,-1-1 0,0 0-1,1 0 1,-1 0 0,0-2 0,0 1-1,0-1 1,0 0 0,0-1 0,-1 0-1,1 0 1,-1-1 0,0 0 0,0 0-1,-1-1 1,12-11 0,3-6-2191,0-2 1,-2 0-1,19-31 0,8-21-7278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23.5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1 2593,'0'0'18427,"-2"26"-16650,-1 3-1142,-1 17 872,1 78 1,16 6 391,-13-129-1897,0 0 0,0 0 0,0 0 0,0 0-1,0 0 1,0 0 0,1 0 0,-1 0 0,0 0-1,0 0 1,1 0 0,-1 0 0,1 0 0,-1-1-1,1 1 1,-1 0 0,1 0 0,-1 0 0,1-1 0,0 1-1,0 1 1,4-7-34,-5 5 22,16-37-345,27-45 1,-19 39 332,-15 25 7,1 2 0,1-1 0,1 1 0,13-14 0,-20 24 4,0 1 0,1 0 0,-1 0 0,1 0 1,0 1-1,1-1 0,-1 1 0,1 1 0,0 0 0,0 0 0,0 0 1,0 0-1,14-2 0,-15 4 2,-1 1 0,1-1-1,0 1 1,0 0 0,0 1 0,0-1 0,7 3 0,-10-2 17,0 0 1,0 0 0,0 1-1,0-1 1,0 1-1,-1 0 1,1 0 0,-1 0-1,1 0 1,-1 0-1,0 1 1,1-1 0,-1 1-1,3 4 1,15 27 434,0 1 0,-2 0-1,-2 1 1,12 39 0,-20-54 399,-1-16-3251,-28-3-14347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23.8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36 11861,'0'0'13399,"200"0"-12247,-129 0-720,-6-9-384,-1 9-48,-12 0-64,-13-9-1280,-14 1-2210,-12-1-3665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24.1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53 8548,'0'0'11944,"31"3"-10317,102 10-319,-117-11-1026,0 0 0,-1 1 0,21 6 0,-31-7-201,0 0 0,0 1 0,0-1 0,-1 1 0,1 0 0,-1 1 0,1-1 0,4 5 0,-7-4-39,1-1 1,-1 1-1,0 0 1,-1-1-1,1 1 1,0 0 0,-1 0-1,0 0 1,0 0-1,0 1 1,-1-1-1,1 0 1,-1 0-1,0 9 1,0-6 36,-1 0-1,1 0 1,-1-1-1,0 1 1,-1 0 0,0 0-1,-5 12 1,3-13-37,0 0-1,-1 0 1,0 0 0,-9 7 0,10-10-14,0 1 0,0 0 0,0 0-1,1 1 1,-1-1 0,1 1 0,-4 8 0,6-10 372,6-8-370,26-19 72,4-3-252,49-51 0,24-50-5084,-55 59-612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24.3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0 10277,'0'0'14470,"142"166"-13093,-122-79-481,-20-18 81,0 18-257,0-8-288,0-10-256,-33-8-176,-12-17-288,0-9-2945,-6-18-4867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25.3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18 1425,'-2'0'15385,"-7"0"-8003,386 0-3138,-124 0-7212,-252-9-7016,5 1-330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05:08.5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24575,'0'0'-8191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25.6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5795,'0'0'16154,"15"0"-14714,322 0 3244,-261 0-7632,-2 0-3678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25.8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8868,'0'0'11018,"0"32"-8873,0 1-1554,-1 12 354,3-1 0,9 62 0,-7-50-3,-5-45-815,2 0-1,0-1 1,0 1 0,0 0-1,6 17 1,-7-28-190,0 1-1,1 0 1,-1-1 0,0 1-1,0-1 1,0 1-1,1-1 1,-1 1 0,0-1-1,1 1 1,-1-1 0,0 1-1,1-1 1,-1 1-1,1-1 1,-1 0 0,1 1-1,-1-1 1,1 0-1,-1 1 1,1-1 0,-1 0-1,1 0 1,-1 1 0,1-1-1,0 0 1,-1 0-1,1 0 1,-1 0 0,1 0-1,-1 0 1,1 0 0,0 0-1,-1 0 1,2 0-1,19-11-6644,-13 5 3778,11-3-3201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26.0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1 5010,'0'0'16885,"-6"34"-15431,-4 12-936,0-2 190,3 0 0,-4 73 0,11-109-587,-3 44 965,6 61 1,-3-111-1089,0 0 1,0 0-1,0 0 1,1 0-1,-1 0 1,0 0-1,1 0 1,0 0-1,-1 0 1,1 0-1,0 0 1,0 0-1,0 0 1,0-1-1,1 1 1,-1 0-1,0-1 1,1 1-1,-1-1 1,1 1-1,-1-1 1,1 0-1,0 0 1,-1 0-1,1 0 1,0 0-1,0 0 1,0 0-1,0 0 1,0-1-1,0 1 1,0-1-1,0 0 1,0 1-1,0-1 1,0 0-1,0 0 1,0 0-1,0 0 1,0-1-1,0 1 1,0-1-1,0 1 1,4-2-1,3-1-312,0 0 0,0-1 0,0 0 0,0 0 0,-1-1 0,0 0 0,0 0-1,9-8 1,4-8-2534,23-29 1,-12 12-2463,20-15-7794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26.5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0 6931,'0'0'13836,"0"25"-12446,-6 166 1931,5-60-1389,17-150-2132,16-18-162,-7 7-30,1 0-1,1 1 1,2 2-1,40-30 1,-68 56 396,0 0 0,0 1-1,0-1 1,0 1 0,0-1 0,0 1-1,0-1 1,0 1 0,0 0 0,0-1-1,0 1 1,1 0 0,-1 0 0,0 0-1,0 0 1,0 0 0,0 0 0,1 0-1,-1 0 1,0 0 0,0 1 0,0-1-1,0 0 1,0 1 0,0-1 0,0 1-1,0-1 1,0 1 0,0 0 0,0-1-1,0 1 1,0 0 0,0 0 0,0-1 0,-1 1-1,1 0 1,0 0 0,-1 0 0,1 0-1,0 0 1,-1 0 0,1 0 0,0 2-1,2 5 255,0 0 0,-1-1 0,1 1 0,1 12-1,-4-19-193,7 96 2484,-5-77-2202,-2 38-1,0-27-441,0-28-467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26.8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27 7299,'0'0'15832,"219"35"-14200,-142-35-783,-6 0-385,0-9-80,-19 0-304,-13 1-80,-20 8 0,-6 0-416,-7 0-897,-6-9-1344,0 0-1745,0-8-3618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27.1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0 184 10069,'0'0'13611,"33"0"-12939,99 0-349,-127-1-282,1 1 0,0 0 0,-1 0 0,1 1 0,-1-1 0,1 1 0,-1 0 0,1 1 0,6 2 0,-11-3-26,0 0 0,0 0-1,-1 0 1,1 0 0,0 0-1,-1 0 1,1 0 0,-1 0 0,1 0-1,-1 0 1,0 0 0,1 0 0,-1 1-1,0-1 1,0 0 0,0 0-1,0 0 1,0 0 0,0 1 0,0-1-1,0 0 1,0 0 0,-1 0 0,1 2-1,-1 16 275,1 1-18,0-6-62,1 1 1,-2-1-1,0 0 1,-1 1-1,0-1 1,-5 15-1,5-24-107,0 1 0,1-1 0,0 0-1,0 0 1,1 0 0,-1 8 0,16-15 525,-11 1-563,-1 0 1,1-1 0,-1 0 0,1 0 0,-1 0 0,0 0-1,0-1 1,0 1 0,0-1 0,0 1 0,0-1 0,-1 0 0,1 0-1,2-6 1,4-3 102,112-160 303,-54 53-5673,-52 81-1832,-7 3-3968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27.5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13686,'0'0'11443,"13"8"-9656,6 5-1293,-1 1-1,-1 0 1,0 1 0,-1 1-1,0 0 1,18 27-1,-28-32-379,1 1-1,-2 0 1,0 0-1,0 1 1,-1-1-1,-1 1 1,0 0-1,3 23 1,-4 9 474,-3 56 0,0-33-390,-1-35-198,-2 0 0,-1 0 0,-2-1 0,-1 0 0,-17 43 0,12-36 0,12-27 0,1-10 0,0 1 0,0 0 0,-1 0 0,1-1 0,-1 1 0,1 0 0,-1-1 0,0 1 0,-2 4 0,3-7 1,-3 3-136,-1-9-908,-2-26-2702,-6-18-4635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5:57.0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78 96 160,'0'0'5560,"-2"3"-4813,-2 9-107,3-9 467,-6 5 1124,2-8-1575,4 0-540,1 0 1,0 0-1,-1 0 0,1 0 1,0-1-1,-1 1 1,1 0-1,-1 0 1,1 0-1,0 0 1,-1 0-1,1 0 1,-1 0-1,1 0 1,0 0-1,-1 1 1,1-1-1,-1 0 1,1 0-1,0 0 1,-1 0-1,1 0 1,0 1-1,-1-1 1,1 0-1,0 0 1,-1 1-1,1-1 1,0 0-1,-1 0 1,1 1-1,0-1 1,0 0-1,0 1 1,-1-1-1,1 0 1,0 1-1,0-1 1,0 0-1,0 1 1,-1-1-1,1 1 1,0 0-1,0 0 130,0-1-235,0 0 1,0 0-1,0 0 1,0 0-1,-1 0 1,1 0-1,0 0 1,0-1-1,0 1 1,-1 0-1,1 0 1,0 0-1,0 0 1,0 0-1,0 0 1,-1 0-1,1 0 1,0 0-1,0 0 1,0 0 0,0 1-1,-1-1 1,1 0-1,0 0 1,0 0-1,0 0 1,0 0-1,-1 0 1,1 0-1,0 0 1,0 0-1,0 1 1,0-1-1,0 0 1,0 0-1,0 0 1,-1 0-1,1 0 1,0 1-1,0-1 1,0 0 0,0 0-1,0 0 1,0 0-1,0 1 1,0-1-1,0 2-124,0-2 80,0 0 0,0 1 0,0-1 0,0 1 0,1-1 0,-1 0 0,0 1 0,0-1 1,0 1-1,0-1 0,0 1 0,0-1 0,-1 0 0,1 1 0,0-1 0,0 1 0,0-1 0,0 0 0,0 1 0,-1-1 0,1 0 0,0 1 0,0-1 0,-1 0 0,1 1 0,0-1 0,0 0 0,-1 1 0,1-1 0,0 0 0,-1 0 0,1 1 0,0-1 0,-1 0 0,1 0 0,-1 0 0,0 1 0,0-23-3182,-7-25 110,-15-32-2652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5:58.4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0 3105,'0'0'10821,"-6"0"-7875,-1 0-6004,-12 0-2848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00.9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949 1 224,'0'0'1155,"-32"0"-581,-108 0-190,140 0-381,-138 4 528,124-2-455,0 1 0,0 0 0,0 0 0,0 2 0,-25 11 0,-30 11 468,49-21-251,0 1 0,1 2-1,-22 12 1,22-9-79,0 1-1,0 1 1,-20 21-1,13-11-105,-11 14-16,-4 20-71,40-57-19,-1 0 0,1 0 0,-1 0-1,1 0 1,-1 0 0,1 0-1,-1 0 1,1-1 0,-1 1 0,0-1-1,-2 1 1,-5 2 4,-5 4 5,10-5-9,0-1 0,1 1 0,0 0-1,-1 0 1,1 0 0,0 1 0,0-1 0,0 1 0,0-1 0,-4 6 0,-6 7-193,11-12 93,-1-1 0,0 1 1,1 0-1,-1 0 0,1 1 0,0-1 1,0 0-1,1 1 0,-3 6 1,2-5-281,0-1 0,-1 1 1,1 0-1,-1-1 1,0 1-1,-6 6 0,1-1-497,1 0-614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33.8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222 596 7459,'0'0'3949,"-5"-21"-65,1 8-3262,0-9 438,-13-34 1,14 48-658,-1 0 1,0 0-1,0 0 0,0 0 1,-1 1-1,0 0 1,-1 0-1,1 0 0,-8-6 1,8 9 27,1 1 0,-1-1 0,0 1 0,0 0 0,0 1 0,0-1 1,-6-1-1,10 3-320,-1 1-1,1-1 1,-1 1 0,1 0 0,-1-1 0,0 1 0,1 0 0,-1 0 0,1 0 0,-1 0 0,0 0 0,1 1-1,-1-1 1,1 0 0,-1 1 0,1-1 0,-1 1 0,1 0 0,-1-1 0,1 1 0,0 0 0,-1 0-1,1 0 1,0 0 0,0 0 0,0 0 0,-1 0 0,1 0 0,0 1 0,0-1 0,-1 3 0,-4 9 101,1 1 1,1 0-1,0-1 1,1 2-1,-4 27 1,5-26-160,-7 71 470,2 112 0,7-197-504,-1 0-1,1 0 0,0 0 1,0 1-1,0-1 1,0 0-1,1 0 1,-1 0-1,0 0 1,1 0-1,-1 0 1,1 0-1,0 0 1,0 0-1,0 0 1,0 0-1,0-1 1,0 1-1,0 0 1,1-1-1,-1 1 1,1-1-1,-1 1 0,1-1 1,-1 0-1,1 1 1,0-1-1,0 0 1,-1 0-1,1 0 1,0 0-1,0-1 1,0 1-1,0-1 1,0 1-1,0-1 1,0 1-1,1-1 1,1 0-1,0 1-18,1 0 0,0-1 0,-1 1 0,1-1 0,0 0 0,-1 0 0,1-1 0,0 1 0,8-3 0,-11 1 1,1 1 0,-1 0 0,0-1-1,0 1 1,1-1 0,-1 1 0,0-1 0,0 0-1,-1 0 1,1 0 0,0 0 0,-1-1 0,1 1-1,-1 0 1,0-1 0,1 1 0,-1-1-1,0 1 1,1-5 0,11-43 48,-1 0 1,-2 0-1,2-53 0,-3-158 117,-9 254-166,0-32-14,-1 0 1,-8-43 0,8 72 12,-1 1 0,0 0 0,-1-1 0,0 1 0,0 0 1,-1 1-1,0-1 0,-1 1 0,1-1 0,-2 1 0,1 1 0,-1-1 0,0 1 0,-10-8 1,16 14 4,0 1 0,0 0 0,0 0 0,0 0 1,0-1-1,-1 1 0,1 0 0,0 0 1,0 0-1,0-1 0,-1 1 0,1 0 0,0 0 1,0 0-1,-1 0 0,1 0 0,0-1 1,0 1-1,-1 0 0,1 0 0,0 0 0,0 0 1,-1 0-1,1 0 0,0 0 0,0 0 1,-1 0-1,1 0 0,0 0 0,-1 0 1,1 0-1,0 0 0,0 0 0,-1 0 0,1 1 1,0-1-1,0 0 0,-1 0 0,1 0 1,0 0-1,0 0 0,0 1 0,-1-1 0,1 0 1,0 0-1,0 0 0,0 1 0,-1-1 1,1 0-1,0 0 0,0 1 0,0-1 0,0 0 1,0 0-1,0 1 0,0-1 0,0 0 1,0 0-1,-1 1 0,-2 39 1,4 76-1,1-41-5,-2-16-122,3 1 0,3-1 0,2 0 0,3-1 0,2 0 0,3 0 0,2-2 0,40 84 0,-50-132-2643,1-8-3547,-5 0 3803,6 0-7108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40.8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155 26 1361,'0'0'19614,"-26"-4"-16637,-77-13-271,77 12 3005,35 5-5313,312 21-398,-183-8 0,-127-12 0,212 8-8,-249 1-5048,-5 6-5231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43.1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208 90 1569,'0'0'18590,"-10"-2"-16187,-28-3-319,37 4-2033,1 1 0,-1 0 0,1 0 0,0 0 0,-1 0 0,1-1 0,-1 1 0,1 0-1,-1 0 1,1 0 0,-1 0 0,1 0 0,-1 0 0,1 0 0,-1 0 0,1 0 0,0 0 0,-1 1 0,1-1 0,-1 0 0,1 0 0,-1 0 0,1 1 0,0-1 0,-1 0-1,1 0 1,-1 1 0,1-1 0,0 0 0,-1 1 0,1-1 0,0 0 0,-1 1 0,1-1 0,0 0 0,0 1 0,0-1 0,-1 1 0,1-1 0,0 1 0,0-1 0,0 0 0,0 1-1,0-1 1,0 1 0,-1-1 0,1 1 0,-1 4 257,-6 25 45,0-1-1,1 1 0,-1 44 0,3 99 1072,4-143-1109,0-21-230,0 1-1,1-1 1,0 0-1,1 1 1,-1-1 0,2 0-1,-1 0 1,7 15-1,-6-20-69,-1 0 0,1 0 0,-1 0-1,1-1 1,0 1 0,0-1 0,1 0-1,-1 1 1,1-1 0,0-1 0,0 1 0,0-1-1,0 1 1,0-1 0,0 0 0,0 0-1,1-1 1,-1 0 0,9 2 0,-5-1 3,-1-1 1,0 0 0,1 0-1,-1-1 1,1 1-1,0-2 1,-1 1 0,1-1-1,-1 0 1,0-1-1,1 0 1,-1 0 0,0-1-1,0 1 1,0-2-1,-1 1 1,1-1 0,-1 0-1,1 0 1,-1 0-1,-1-1 1,1 0 0,-1-1-1,1 1 1,-1-1-1,-1 0 1,1 0 0,-1 0-1,-1-1 1,1 1-1,-1-1 1,0 0 0,4-13-1,3-17 38,-1 0-1,-2 0 1,-2-1 0,-1 0 0,-2 1-1,-2-1 1,-6-53 0,5 84-54,0 1 1,-1-1-1,1 0 1,-1 1-1,-1-1 0,1 1 1,-1-1-1,-1 1 1,1 0-1,-1 1 1,0-1-1,0 0 1,0 1-1,-1 0 1,0 0-1,0 1 1,0-1-1,-1 1 1,1 0-1,-1 0 1,0 1-1,0 0 1,-1 0-1,1 0 1,0 1-1,-1 0 0,-7-2 1,1 2-2,0 1 1,0 0-1,0 1 0,0 1 1,0 0-1,0 0 0,0 2 1,0-1-1,1 1 0,-1 1 1,-18 9-1,5-1-1,19-9 0,0 0 0,0 0 0,1 1 0,-1 0 0,1 0 0,0 0 0,0 1 0,-7 8 0,-25 20 0,36-30-270,-1 0-1,1 0 1,0 0-1,0 0 1,1 0-1,-1 1 1,1-1-1,-1 1 1,1-1-1,0 1 1,1 0 0,-1-1-1,0 1 1,1 0-1,0-1 1,0 1-1,1 6 1,-1-10 221,0 1-293,0 0 0,0 0 0,0-1 0,0 1 0,0 0 0,0-1 0,1 1 0,-1 0 0,0 0 0,1-1 0,-1 1 0,0 0 0,1-1 0,-1 1-1,1-1 1,-1 1 0,1 0 0,-1-1 0,1 1 0,-1-1 0,1 0 0,0 1 0,-1-1 0,1 1 0,0-1 0,-1 0 0,1 1 0,0-1 0,-1 0 0,1 0 0,0 0 0,1 1 0,2 0-1926,21 8-10746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43.4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110 0 9092,'0'0'12755,"-9"35"-11151,-1 0-1122,-48 191 2445,46-167-1875,3 0 0,3 1 0,1 64 0,5-120-1038,0 1 0,0-1 0,1 0 0,-1 1 0,1-1 0,0 0 0,1 0 0,-1 0 1,1 0-1,0 0 0,0 0 0,0 0 0,0 0 0,1-1 0,-1 1 0,1-1 0,0 0 1,0 0-1,0 0 0,1 0 0,-1 0 0,1-1 0,-1 1 0,1-1 0,0 0 0,0 0 1,0-1-1,8 3 0,6 1-99,0-1 1,0-1-1,1 0 0,-1-1 1,28-2-1,-42 0-61,-1 0 0,0-1 0,1 0 1,-1 1-1,0-1 0,0 0 0,0 0 0,0-1 1,0 1-1,0-1 0,0 0 0,0 1 0,0-1 0,-1 0 1,1-1-1,-1 1 0,0 0 0,5-6 0,2-5-1567,0-1 0,13-27 0,-4 8-2425,19-34-5387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43.9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11957,'0'0'10984,"0"34"-8257,0 202 978,0-46-1893,0-188-1807,2-4-18,0 0 15,1 0 1,-1 0-1,0 0 0,1-1 1,-1 1-1,0-1 0,-1 1 1,1-1-1,2-4 1,6-10 18,122-177 275,-129 189-301,1 1 0,0 0 0,-1 0 0,1 0 0,0 1 0,1-1 0,-1 1 0,1 0 0,-1 0-1,11-4 1,-13 6 9,0 1 0,0-1 0,0 1-1,1-1 1,-1 1 0,0-1-1,1 1 1,-1 0 0,0 0 0,1 1-1,-1-1 1,0 0 0,0 1-1,1-1 1,-1 1 0,0 0 0,0-1-1,0 1 1,1 0 0,-1 1-1,0-1 1,-1 0 0,1 0 0,0 1-1,0-1 1,0 1 0,1 2-1,5 6 61,-1 0-1,0 0 1,-1 0-1,0 1 1,-1 0-1,0 0 1,-1 0-1,4 17 1,16 97 543,-21-103-585,-1-6-22,3-13-29,-4-3-275,-1-3-2335,2-50-5618,9 4 85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6:44.3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9060,'0'0'15082,"9"5"-13324,-2-3-1435,-1 1-100,0 0 0,0-1 0,0 2-1,0-1 1,-1 1 0,1 0 0,-1 0 0,0 0 0,0 1 0,6 7-1,7 13 358,-1 1 0,-1 1-1,20 45 1,-29-54-327,0 1 1,-2 0-1,0 0 1,-1 1-1,0-1 1,0 40-1,-4-22-253,2 9 0,-3 1 0,-2-1 0,-1 0 0,-17 68 0,-56 155 0,75-265 0,1 0 0,-1 0 0,0 0 0,0 0 0,0 0 0,-1-1 0,-4 6 0,2-2 0,-3-4 39,3-4-235,3 1-148,0-1 0,0 1 1,0-1-1,0 1 1,1-1-1,-1 0 1,0 1-1,0-1 0,1 0 1,-1 0-1,0 0 1,1-1-1,-1 1 0,1 0 1,-1-1-1,1 1 1,-3-4-1,4 5 160,-30-32-6400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7:29.5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1 288 1489,'0'0'2401,"135"-157"-2401,-122 139 0,6 10 80,7-10-16,6-8-64,1-9 0,-1 9-1457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9:49.0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10885,'0'0'15239,"136"35"-14423,-110-35-512,6 0-159,-6 0-145,-7 0 0,0 9-1665,-12-9-2433,6 0-2721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9:49.4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0 6131,'0'0'13761,"-1"29"-11960,0 48 266,8 86 1,51 314 1269,-56-436-3171,-2-31-48,0-23-57,0 12-61,0 0 0,1 1 0,-1-1 1,0 0-1,1 1 0,-1-1 1,1 1-1,-1-1 0,1 1 0,-1-1 1,1 1-1,0-1 0,-1 1 1,1-1-1,-1 1 0,1 0 0,0-1 1,0 1-1,-1 0 0,1-1 1,0 1-1,-1 0 0,1 0 0,0 0 1,0 0-1,-1 0 0,1 0 1,0 0-1,0 0 0,0 0 0,-1 0 1,1 0-1,0 1 0,-1-1 1,1 0-1,1 1 0,2-1-18,21 0 79,0-2 0,0 0 1,29-8-1,-39 7-731,-1-2-1,21-8 1,-27 9-984,1 0-1,-1-1 1,-1 0 0,15-12 0,-7 0-7550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9:49.8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11 4498,'0'0'12163,"-4"34"-8783,-8 111-875,8-31 358,4-86-2124,0-23-641,0 0 0,0 0 1,1 0-1,0 0 0,0 0 0,0 0 1,0 0-1,1 0 0,-1 0 0,1 0 1,0-1-1,1 1 0,-1-1 0,4 5 0,-3-6-83,0-1-1,0 1 1,0-1-1,0 1 1,1-1-1,-1 0 0,0 0 1,1 0-1,0-1 1,-1 1-1,1-1 0,0 0 1,0 0-1,0 0 1,0-1-1,0 1 1,0-1-1,6 0 0,-6 0-8,0 0-1,0 0 0,0 0 0,0 0 0,0-1 1,0 0-1,0 0 0,4-1 0,-6 0 6,0 1 1,0-1-1,0 1 0,-1-1 0,1 1 1,-1-1-1,1 0 0,-1 0 0,1 0 1,-1 0-1,0 0 0,0 0 0,0 0 1,0 0-1,1-4 0,4-17 97,-1 0 0,-1 0 1,0 0-1,-2-1 0,-1 1 0,-3-36 0,2 16-8,0 29-72,-1 0 0,0 0 0,-1 0 0,-5-18 0,6 28 37,0 0 0,0 1 1,-1-1-1,1 0 0,-1 0 0,0 1 1,0-1-1,0 1 0,0-1 0,0 1 0,-1 0 1,0 0-1,0 0 0,0 0 0,0 1 1,0-1-1,0 1 0,0 0 0,-1 0 0,-4-2 1,3 3 104,-1 0 0,1 0 1,-1 1-1,0 0 1,1 0-1,-8 1 0,-5 0-226,16-1-25,0 0 0,0 0 0,0 1 0,0-1 0,0 1 0,0-1 0,1 1 0,-1 0 0,0 0 0,0 0 0,1 0 0,-1 0 0,0 0 0,1 1 0,-1-1 0,1 0 0,0 1 0,-1-1 0,1 1 0,0 0 0,0-1 0,0 1 0,0 0 0,0 0 0,-1 2 0,-6 24-4809,5-2-5452,3-16-888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9:50.9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5987,'0'0'14670,"35"6"-11559,116 23-979,-141-27-1980,0 1-1,-1 0 1,1 0 0,0 1 0,-1 1-1,0-1 1,0 2 0,-1-1-1,1 1 1,-1 0 0,13 13 0,-16-14-98,0 0-6,0 0-1,-1 0 0,1 1 0,-1 0 1,0 0-1,-1 0 0,1 0 0,-1 1 1,0-1-1,-1 1 0,0 0 0,3 11 1,-2 2 206,-1 1 1,-1 39 0,-2-36 10,1-18-197,0 1 1,-1-1-1,0 1 1,0-1 0,-1 0-1,1 1 1,-1-1-1,-1 0 1,1 0-1,-1 0 1,0 0-1,-1-1 1,1 1-1,-1-1 1,0 0 0,-1 0-1,1 0 1,-1-1-1,0 1 1,0-1-1,0 0 1,-1-1-1,1 1 1,-1-1-1,-7 3 1,10-5 291,17 8-312,-7-5-54,0-1 0,1-1 0,-1 1-1,1-1 1,0 0 0,0-1 0,12 1 0,61-2 43,-36-1-89,-40 0-138,1 0 0,0 0 0,0 0 0,-1-1 0,1 0 0,-1 0 0,1 0 0,-1 0 0,0-1 0,0 0 0,0 0 0,6-6 0,9-7-4088,27-28 0,-42 38 2914,34-36-10188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34.2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1601,'0'0'24035,"0"26"-22664,0 176 673,0-35-1113,12-192-1590,14-35-573,33-120 1,-48 143 735,-11 37 501,0-1 0,0 1 0,0-1 0,0 1 1,0-1-1,1 1 0,-1-1 0,0 1 0,0-1 0,1 1 0,-1-1 0,0 1 0,0-1 0,1 1 0,-1 0 1,1-1-1,-1 1 0,0-1 0,1 1 0,-1 0 0,1-1 0,-1 1 0,1 0 0,-1 0 0,0-1 1,1 1-1,-1 0 0,1 0 0,0 0 0,13 8 439,8 25 446,-21-30-840,11 17 496,35 69 1330,-43-79-1800,0 0 0,-1 0-1,0 0 1,0 0 0,-1 1-1,-1 0 1,1 13 0,-2-22-960,0 13 1829,1-11-4239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9:51.6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10757,'0'0'12614,"13"165"-10325,32-121-336,7 8-593,12-8-591,1-18-305,-1 0-256,-12-17-208,-20-9 0,-6 0-80,-13 0-1217,0-9-1296,-13-35-2129,0-8-2401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9:51.8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97 0 4674,'0'0'24011,"-58"157"-23467,45-131-480,0 0-64,7 0-208,0-17-1232,6 9-2962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9:52.5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290 4 7716,'0'0'17501,"11"0"-16338,33-1-538,0-1 419,69 6 0,-108-3-1032,0 0 0,-1 1 0,1-1-1,-1 1 1,1 0 0,-1 0 0,0 0 0,1 1-1,-1 0 1,0 0 0,-1 0 0,1 0 0,-1 0-1,1 1 1,-1-1 0,0 1 0,0 0 0,0 0-1,-1 0 1,0 0 0,0 1 0,0-1 0,0 1-1,0-1 1,-1 1 0,0 0 0,0 0-1,0-1 1,-1 1 0,1 8 0,-2 80 574,8 187 943,3-164-1097,13 96 164,-21-204-576,-2 4 69,-18-13-33,-24-13-56,33 10 0,0 1 0,-1 0 0,1 1 0,0 0 0,-13-2 0,-24 2-417,0 1 0,-79 10 1,-21 19-3579,2 7-6015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9:53.2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6307,'0'0'16455,"5"0"-14953,28 1-648,0 0 0,-1 3 0,40 8-1,-54-9-803,0-1-1,31 1 1,-31-3-3011,1 0-3321,-6 0-311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9:53.6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0 4386,'0'0'15148,"-3"32"-13197,-3 17-1162,-10 133 1922,14 134-620,3-174-1971,-1-140 177,-5-28 895,5 25-1194,0 1-1,0-1 1,0 1-1,0 0 1,0-1-1,0 1 1,1-1-1,-1 1 1,0-1-1,0 1 1,1 0-1,-1-1 1,0 1-1,0 0 1,1-1 0,-1 1-1,0 0 1,1-1-1,-1 1 1,1 0-1,-1 0 1,0-1-1,1 1 1,-1 0-1,1 0 1,-1 0-1,1 0 1,-1-1-1,0 1 1,1 0-1,-1 0 1,1 0-1,-1 0 1,1 0-1,-1 0 1,1 0 0,-1 0-1,1 1 1,0-1-1,29 0-133,-22 0 126,189 0 58,-192 0-261,0 1 0,0-1 1,0 1-1,0 0 0,0 0 1,0 0-1,-1 1 0,1 0 1,0 0-1,-1 0 0,6 4 0,-2-2-548,-6-3 246,0 0-1,0-1 1,0 1-1,-1-1 0,1 1 1,0-1-1,0 0 1,0 0-1,0 0 1,0 0-1,3 0 1,1-1-1924,8 1-6330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9:54.2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1 7780,'0'0'16178,"0"4"-14708,0 433 2702,0-434-3862,0-22-265,0 15-217,0 1 0,-1 0 0,1 0-1,-1-1 1,0 1 0,0 0 0,-1 0 0,-1-4 0,1 4-486,1-1 1,-1 1 0,1-1 0,0 1-1,0-1 1,0 1 0,1-1 0,-1-5-1,1-14-5473,0 4-2753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9:54.9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9893,'0'0'13099,"32"2"-10874,2-1-1716,0 2-1,34 7 1,-63-8-424,1 0 0,-1 0 0,0 0 1,0 1-1,0-1 0,0 1 0,0 1 0,-1-1 0,1 1 1,-1-1-1,0 1 0,0 1 0,-1-1 0,1 0 0,-1 1 0,0 0 1,0 0-1,0 0 0,3 10 0,2-1 143,-2-4-67,-1 0-1,0 0 0,0 1 1,-1 0-1,0-1 0,-1 2 1,0-1-1,-1 0 1,1 18-1,-3-27-131,0 0 0,-1 0 1,1 0-1,-1 0 0,1 0 0,-1 0 1,0 0-1,0 0 0,0 0 1,0-1-1,0 1 0,0 0 0,0 0 1,-1-1-1,1 1 0,-1-1 0,1 0 1,-1 1-1,0-1 0,-2 2 1,-47 23 173,22-13-109,-98 46-24,105-50-62,17-8-70,27-1-375,23-2 309,74-13-1,-73 8 156,76-4 0,-120 11-33,0 1-1,0-1 1,0 0-1,0 0 1,0 1 0,0-1-1,0 1 1,0 0 0,0-1-1,-1 1 1,1 0-1,0 0 1,0 0 0,-1 0-1,1 0 1,-1 1-1,1-1 1,-1 1 0,1-1-1,-1 1 1,2 2 0,0 1 10,-1-1 0,0 0 0,0 1 0,-1 0 0,1-1 0,-1 1 1,0 0-1,0 0 0,0 5 0,-1 1 27,0-1 0,0 0 1,-1 1-1,0-1 0,-1 0 0,0 1 0,-1-1 0,-6 18 0,-2-9 31,-2 0 0,1 0 0,-2-1 0,0-1 0,-2 0 0,1-1 0,-2-1 0,0-1-1,-31 20 1,47-32-133,-1-1-1,1 0 0,-1 0 0,0 1 1,0-1-1,1-1 0,-1 1 0,0 0 0,0 0 1,0-1-1,0 1 0,0-1 0,0 1 1,0-1-1,0 0 0,0 0 0,0 0 0,0 0 1,0 0-1,0-1 0,0 1 0,0-1 1,0 1-1,0-1 0,0 1 0,0-1 1,-2-1-1,2 0-457,0 0 0,0 0 1,0-1-1,0 1 1,0 0-1,1-1 0,-1 1 1,1-1-1,0 1 0,0-1 1,0 0-1,0 1 0,0-1 1,0 0-1,1 0 0,-1 0 1,1-3-1,-1-28-8267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9:55.4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71 6915,'0'0'18841,"155"-27"-17529,-97 10-351,-7 0-673,-5 17-288,-21-9 0,1 9-288,-19 0-1745,-1 0-1889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9:55.8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53 0 7924,'0'0'16036,"-2"13"-14686,1-10-1306,-11 106 1522,11-99-1502,1-1 0,0 1 0,1-1 0,0 1 0,0-1 0,1 0-1,0 1 1,1-1 0,0 0 0,6 15 0,-3-15-61,1-1-1,-1 0 1,1 0-1,0 0 1,1-1-1,0 0 1,0 0-1,18 10 1,-6-6-3,1-1-1,42 14 1,-53-20 3,0-1 0,-1 1 0,0 1 1,0 0-1,0 0 0,-1 0 0,0 1 1,15 14-1,-22-19 29,-1 0-1,1 0 1,-1 0 0,1 0 0,-1 0-1,0-1 1,1 1 0,-1 0-1,0 0 1,0 0 0,1 1-1,-1-1 1,0 0 0,0 0 0,0 0-1,0 0 1,-1 0 0,1 0-1,0 0 1,0 0 0,-1 0-1,1 0 1,0 0 0,-1 0 0,1-1-1,-1 1 1,1 0 0,-1 0-1,1 0 1,-2 1 0,-22 19 754,20-18-741,-16 13 200,1 1 68,-1-2 1,-23 14-1,35-25-240,1 0-1,-1 0 1,0-1-1,0 0 1,-1-1-1,1 1 1,0-2-1,-1 1 0,1-1 1,-10 0-1,-83-1-704,100 0 529,1-1 0,-1 1 0,1 0 0,-1-1 0,1 1 0,-1 0 0,1-1 0,-1 1 0,1-1 0,0 1 0,-1 0 0,1-1 0,-1 1 0,1-1 0,0 1 0,0-1 0,-1 0 0,1 1 0,0-1 0,0 1 0,0-1 0,-1 1 0,1-1-1,0 0 1,0 1 0,0-1 0,0 1 0,0-1 0,0 0 0,0 1 0,1-1 0,0-25-3838,-1 23 3143,6-31-6413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9:57.0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0 9620,'0'0'13692,"12"0"-12371,270 0 1413,-248 9-2683,-33 19 1432,-2 90-845,0 16 976,16 143 0,-7-231-1614,14 46 0,5 30 0,-26-68 0,-2-47 0,-3-12 0,4 5 0,0-1 0,0 0 0,0 1 0,-1-1 0,1 1 0,0-1 0,0 0 0,-1 1 0,1-1 0,0 1 0,-1-1 0,1 1 0,0-1 0,-1 1 0,1 0 0,-1-1 0,1 1 0,-1-1 0,1 1 0,-2-1 0,-101-8 0,66 9 0,0 0 0,0 3 0,1 1 0,-68 16 0,80-13 0,9-6 0,14-8 0,1-5 0,-5-17-1969,4 5-3020,1-8-6317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34.5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140 1 12534,'0'0'16365,"-20"28"-15493,-61 93-280,76-112-517,0 0 1,0 0-1,1 1 0,0-1 0,0 1 0,1 0 0,1 0 1,0 1-1,0-1 0,1 0 0,0 1 0,1 20 0,1-13-41,-1-14-38,0-1-1,1 0 1,-1 0-1,1 1 1,0-1-1,0 0 1,0 0-1,0 0 1,1 0-1,-1 0 1,1 0-1,0-1 0,0 1 1,0 0-1,0-1 1,0 1-1,1-1 1,-1 0-1,1 0 1,-1 0-1,1 0 1,0 0-1,0-1 1,4 3-1,9 3-38,1-1-1,-1 0 1,28 5-1,-6-1-10,-32-9 46,-1 1 1,0 0-1,0 0 1,1 1-1,-2 0 1,1 0-1,0 0 1,0 0-1,5 6 0,-9-8 23,0 1-1,1-1 1,-1 1-1,0-1 1,-1 1-1,1-1 1,0 1-1,0 0 1,-1-1-1,1 1 0,-1 0 1,1 0-1,-1-1 1,0 1-1,1 0 1,-1 0-1,0-1 1,0 1-1,-1 0 1,1 0-1,0 0 1,-1-1-1,1 1 0,-1 0 1,1 0-1,-1-1 1,0 1-1,1-1 1,-1 1-1,0 0 1,0-1-1,0 0 1,-2 3-1,-8 9-89,-1 0 0,0 0 0,-1-1 0,-18 12 0,-6 3-7575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9:58.6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162 1 6323,'0'0'15989,"8"0"-15592,209 8 977,-212-8-1352,11 0-8,-1 0 1,0 1 0,1 0-1,-1 2 1,16 3 0,-27-5-31,0 1 0,0-1 1,-1 1-1,1 0 1,0 0-1,-1 0 0,0 0 1,0 1-1,1-1 1,-1 1-1,-1 0 1,1 0-1,0 0 0,-1 0 1,0 0-1,1 1 1,-1-1-1,0 1 0,-1-1 1,1 1-1,-1 0 1,0 0-1,0 0 0,1 6 1,1 10-26,-2 1-1,0-1 1,-5 39-1,3-51 2,0 0-1,0 0 0,-1-1 0,-1 1 0,1 0 0,-1-1 1,-1 0-1,1 0 0,-1 0 0,-10 13 0,-2 0-86,-2 0 0,-20 17 0,19-19-27,-32 39-1,-5 9-442,55-64 365,0 29-2085,-6 36 3477,1-5-238,17 560 2239,-8-577-2982,16 504 579,-12-192-700,17 113-36,-21-436 23,-3 56 1,-2-31 1,2-58-33,0 0-1,0 0 0,0 0 0,0 0 0,-1 0 0,1 0 0,0-1 0,-1 1 0,1 0 0,0 0 0,-1 0 0,1 0 0,-1-1 0,0 1 1,1 0-1,-1 0 0,0-1 0,1 1 0,-1 0 0,0-1 0,0 1 0,0-1 0,1 1 0,-1-1 0,-2 1 0,-32 7 717,-40-11 352,71 3-1086,-8-2 14,1-1 0,-1 0 0,0 0 0,1-1 0,0-1 0,0 0 0,0 0 0,0-1 0,1-1 1,0 0-1,0 0 0,1-1 0,-14-14 0,13 12-544,0-1 1,1-1-1,1 1 1,-12-23 0,15 25-525,0-1 1,1 0 0,1 0 0,0 0-1,0 0 1,-2-18 0,3-32-6589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49:59.7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0 2001,'0'0'13638,"0"35"-11439,0 116 26,-1-67-810,0-55-266,5 45 0,1-49-537,-5-24-578,0 0 0,1-1 0,-1 1-1,1 0 1,-1-1 0,1 1 0,-1 0 0,1-1 0,-1 1 0,1-1-1,0 1 1,-1-1 0,1 1 0,0-1 0,-1 1 0,1-1 0,0 0-1,0 1 1,-1-1 0,1 0 0,0 0 0,0 0 0,0 1 0,-1-1 0,1 0-1,1 0 1,-1 0 33,6-5 66,28-61-2,84-122 0,-113 181-152,-1 0 1,1 1-1,0 0 1,1-1-1,10-6 1,-16 11 10,1 1 0,-1 0 0,1 0 0,-1 0 0,0 1 1,1-1-1,-1 0 0,1 1 0,0-1 0,-1 0 0,1 1 0,0 0 0,-1-1 0,1 1 0,0 0 1,-1 0-1,1 0 0,0 0 0,-1 0 0,1 1 0,0-1 0,-1 0 0,1 1 0,0-1 1,-1 1-1,1-1 0,-1 1 0,1 0 0,-1 0 0,1 0 0,-1 0 0,1 0 0,-1 0 0,0 0 1,0 0-1,0 1 0,2 1 0,7 12 118,-1 2 1,0-1-1,-1 1 0,9 29 1,-5-8 235,9 48 0,-20-63-242,-1-21-76,0 1-1,0-1 1,0 0 0,0 0 0,1 0 0,-1 0-1,0 0 1,1 1 0,-1-1 0,1 0 0,0 0 0,1 3-1,-1-4 29,1-1-22,4-4-35,47-95-624,-48 91 608,66-89-91,-62 85 101,1 1 0,1 1 0,0 0-1,0 0 1,25-15 0,-35 24 17,0 1 0,0-1 0,0 0 0,0 0 0,0 1 0,0-1-1,0 1 1,0-1 0,1 1 0,-1 0 0,0-1 0,0 1 0,0 0 0,1 0 0,-1 0 0,0-1 0,0 1 0,0 1 0,1-1-1,-1 0 1,0 0 0,0 0 0,0 1 0,1-1 0,-1 0 0,0 1 0,0-1 0,1 2 0,1 1 40,-1 0 0,0 0 0,0 0 0,0 0 0,-1 0-1,1 0 1,-1 1 0,2 4 0,-1-2-37,5 15 301,-1 1-1,-1-1 1,-1 1-1,1 25 1,-1 92 688,-4-128-1007,0-10-116,-1 0 1,1 0-1,-1 0 1,1 0-1,-1 0 1,1 0-1,-1 0 1,0 0-1,0 0 0,1 0 1,-1-1-1,0 1 1,0 0-1,0-1 1,0 1-1,0-1 1,0 1-1,0-1 1,0 1-1,0-1 1,0 1-1,0-1 0,0 0 1,-2 1-1,-7 0-5655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0:00.2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0 453 3474,'0'0'13665,"34"-4"-10814,12-2-1647,52-14-1,-87 16-1025,0 0 0,0-1 0,0 0 0,-1-1 0,1 0 0,-1-1 0,-1 0 0,0 0 0,0-1 0,0 0 0,-1 0 1,10-14-1,-7 10-47,6-7 1,-1 0-1,19-32 0,-30 44-96,-1-1-1,0 0 1,0 0 0,-1 0 0,0-1 0,-1 1-1,0-1 1,0 0 0,0 1 0,-1-13 0,-1 20-4,1 0-1,-1-1 1,0 1 0,0 0 0,0 0 0,-1-1 0,1 1 0,0 0-1,0-1 1,-1 1 0,1 0 0,-1 0 0,1 0 0,-1-1 0,1 1-1,-1 0 1,0 0 0,1 0 0,-1 0 0,0 0 0,0 0 0,0 0-1,0 0 1,0 1 0,-2-2 0,0 1 93,-1 0-1,0 0 0,1 0 1,-1 1-1,0-1 1,0 1-1,-6 0 1,8 0-95,-4 0 9,0 0-1,0 0 1,1 1-1,-1-1 1,0 1-1,1 1 0,-1-1 1,0 1-1,1 0 1,0 0-1,-1 0 1,1 1-1,0 0 1,0 0-1,1 0 1,-1 1-1,1-1 0,-1 1 1,1 0-1,0 0 1,1 1-1,-1-1 1,1 1-1,-5 9 1,-1-1 92,2 0 0,-1 1 0,2 0 0,0 1 0,1 0 0,0 0 0,1 0 0,1 0 0,0 0 0,1 1 0,1 30 0,0-45-117,1 1-1,0-1 1,0 1 0,0 0-1,0-1 1,0 1-1,1 0 1,-1-1-1,0 1 1,1-1 0,-1 1-1,1-1 1,0 1-1,-1-1 1,1 1-1,0-1 1,0 1-1,0-1 1,0 0 0,0 0-1,0 0 1,0 1-1,0-1 1,1 0-1,-1 0 1,0 0-1,1-1 1,-1 1 0,1 0-1,-1 0 1,1-1-1,-1 1 1,1-1-1,-1 1 1,1-1-1,0 0 1,-1 0 0,1 0-1,-1 0 1,3 0-1,3 1-15,0-1 0,0 0-1,0 0 1,0-1 0,0 0-1,0 0 1,0-1 0,0 0-1,0 0 1,-1 0 0,1-1 0,10-6-1,5-5-261,-1 0 1,22-20-1,-31 24 14,29-25-606,59-43-2604,-87 70 2564,0 0 1,0 1-1,1 1 0,0 0 1,0 0-1,20-4 1,-33 10 936,1 0 1,-1 0 0,1 0-1,-1 0 1,0 0 0,1 1 0,-1-1-1,0 0 1,1 1 0,-1-1-1,0 1 1,0 0 0,1-1-1,-1 1 1,0 0 0,0 0 0,0-1-1,0 1 1,0 0 0,0 0-1,0 0 1,0 0 0,0 1 0,-1-1-1,1 0 1,0 0 0,-1 0-1,1 1 1,-1-1 0,1 2 0,16 51 3169,-13-38-2440,5 19 768,-8-25-1151,2 1-1,-1-1 0,2 0 0,-1 0 1,1-1-1,9 15 0,-11-23-384,-1 0-1,1-1 1,1 1 0,-1-1 0,0 0-1,0 1 1,0-1 0,0 0-1,0 0 1,4-1 0,-6 1-13,5 0 9,0-1 1,0 0-1,-1 0 1,1-1-1,0 1 1,-1-1-1,1 0 1,-1 0-1,0 0 0,0-1 1,0 1-1,0-1 1,4-4-1,49-48 318,-45 42-234,17-22-305,-2 0 1,-1-2-1,32-61 0,-46 67-1878,-6 14-848,4 1-5196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0:00.6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155 1 8820,'0'0'3015,"-16"30"1005,4-7-3115,-11 20 1083,1 1 1,-27 84-1,41-101-1272,1 0 0,1 0 0,1 1 0,2-1-1,0 36 1,3-62-717,0-1-1,-1 1 0,1-1 0,0 1 1,1-1-1,-1 1 0,0-1 0,0 1 0,0-1 1,0 0-1,0 1 0,0-1 0,1 1 1,-1-1-1,0 1 0,0-1 0,1 0 1,-1 1-1,0-1 0,0 1 0,1-1 1,-1 0-1,0 1 0,1-1 0,-1 0 1,1 0-1,-1 1 0,1-1 0,-1 0 0,0 0 1,1 0-1,-1 1 0,1-1 0,-1 0 1,1 0-1,-1 0 0,1 0 0,-1 0 1,1 0-1,0 0 0,21-8-75,-4-8-50,0 0 1,-1-1-1,-1-1 0,-1 0 0,0-1 1,13-24-1,10-11-995,-24 33 636,-11 14 369,1 1 0,0 1 0,0-1 0,1 0 0,-1 1 0,10-8 0,-14 13 158,1 0-1,-1 0 1,0-1-1,0 1 1,0 0-1,1 0 1,-1 0-1,0 0 1,0 0-1,0 0 0,1 0 1,-1 0-1,0 1 1,0-1-1,0 0 1,1 0-1,-1 0 1,0 0-1,0 0 1,0 0-1,1 0 0,-1 0 1,0 0-1,0 1 1,0-1-1,0 0 1,1 0-1,-1 0 1,0 0-1,0 1 1,0-1-1,0 0 0,0 0 1,0 0-1,0 0 1,0 1-1,1-1 1,-1 0-1,0 0 1,0 0-1,0 1 1,0-1-1,0 0 1,0 0-1,0 1 0,0-1 1,0 0-1,0 0 1,0 0-1,-1 1 1,1-1-1,0 0 1,1 17 206,-1-14 3,9 145 1596,0-26-835,-7-72-727,2 418 870,-5-432-1116,-7 38-1,6-62-27,-1 0-1,0 0 1,-1 0-1,0 0 1,-1-1-1,-10 20 0,13-27 8,-1-1 0,0 1 0,0-1 0,0 1 0,0-1 0,-1 0 0,1 0 0,-1-1 0,1 1 0,-1-1 0,0 0 0,0 0 0,0 0 0,-1 0 0,1-1 0,-9 3 0,-3-2 67,0 0 0,-1-1 0,-22-1 0,17 0-71,19 0-52,1 0 1,0-1-1,0 1 1,0-1-1,0 0 0,0 1 1,-1-1-1,1 0 0,1 0 1,-1 0-1,0-1 1,0 1-1,0 0 0,0-1 1,1 1-1,-1-1 0,1 1 1,-1-1-1,1 0 1,0 0-1,0 0 0,-1 0 1,1 0-1,0 0 0,1 0 1,-1 0-1,0 0 1,1 0-1,-1 0 0,1 0 1,-1-4-1,-1-6-638,1 0-1,0 0 1,1-1-1,2-22 1,0 23-177,0 0 0,1 1 1,0-1-1,1 1 1,0 0-1,1 0 1,0 0-1,12-18 1,4-1-3165,42-44 1,12-4-2690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0:01.0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1 553 6531,'0'0'6446,"22"-28"-3805,5-3-1839,-1 1 96,-2 0 0,-1-1 0,29-54 0,-35 52 202,24-59 0,-35 76-531,-1-1 1,-1 0-1,0 0 0,-1 0 0,1-34 1,-5 48-450,1 0 1,-1 0 0,1 1-1,-1-1 1,0 0-1,0 0 1,0 1 0,0-1-1,0 1 1,-1-1 0,1 1-1,-1 0 1,0-1 0,1 1-1,-1 0 1,0 0-1,-3-2 1,3 3-80,1-1 0,-1 1 0,1 0 0,-1 1-1,1-1 1,-1 0 0,1 0 0,-1 1 0,0-1 0,0 1 0,1-1 0,-1 1 0,0 0-1,0-1 1,1 1 0,-1 0 0,0 0 0,0 1 0,0-1 0,1 0 0,-1 0 0,0 1 0,1-1-1,-1 1 1,0 0 0,1-1 0,-1 1 0,0 0 0,1 0 0,-3 2 0,-1 3 2,-1 0-1,1 0 1,1 1 0,0-1 0,-1 1 0,2 0 0,-1 1 0,-2 8 0,-4 5 32,-3 4 120,1 1 0,2 0 1,0 1-1,2 0 0,0 1 0,-6 54 0,13-69-133,0 0 0,1 0-1,1 0 1,3 22 0,-3-31-51,0 0 0,1 0 1,-1-1-1,1 1 0,-1-1 0,1 1 1,0-1-1,0 1 0,1-1 1,-1 0-1,1 0 0,-1 0 0,1-1 1,0 1-1,0-1 0,0 1 1,0-1-1,7 3 0,5 3 59,0-2 0,1 0 0,0-1 0,0 0 0,0-1 0,18 1 0,10-1 81,45-2 0,-87-2-135,-5-8-4239,-13-1 24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0:07.31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576 58 7059,'0'0'13364,"-32"-10"-12516,-97-30-298,125 38-503,-1 1 0,1-1 1,-1 1-1,1 0 1,-1 1-1,0-1 0,0 1 1,1 0-1,-1 0 1,0 1-1,0-1 0,1 1 1,-1 0-1,0 0 1,1 1-1,-1-1 0,-4 4 1,4-2-32,0 1 0,1 0 1,-1 0-1,1 0 0,0 0 1,0 1-1,1 0 0,-6 9 1,-3 3 31,-8 10-32,0 1 0,2 0 0,-26 54 0,16-8-23,3 1-1,-17 87 1,-10 154 83,33 159-14,18-260-44,-1 277 46,3-273-48,-1-139-16,3 0 0,25 136 0,-15-154-8,3 0 1,41 103 0,-40-127 1,1-2 0,2 0 0,1-1-1,2-1 1,38 43 0,-53-69-14,1 0 0,0-1 1,0 0-1,1-1 0,-1 0 0,2 0 1,-1-1-1,0-1 0,1 0 0,0 0 1,0-1-1,0 0 0,0-1 0,1 0 0,-1-1 1,1 0-1,12-1 0,-3-1 19,-1 0 0,0-1 0,1-1 0,-1-1 0,0-1 0,0 0 0,-1-2-1,31-14 1,-43 17 8,1-1-1,-1 0 0,0 0 0,-1-1 0,1 0 0,-1 0 1,0 0-1,0-1 0,-1 0 0,0 0 0,0-1 1,-1 1-1,0-1 0,6-15 0,0-6 74,-2 0 1,9-58-1,-6 23-5,10-24-87,-5-1 1,-3 0 0,1-92-1,-2 10-10,2-5 10,-14 111 4,1-34 44,-21-174 0,-3-4-120,6 42-241,14 216 332,-1 0-1,-1 0 0,-1 0 0,-10-22 1,-40-73 93,36 75-64,-52-85-22,37 68-20,30 48 54,0 1 0,0 0-1,-1 1 1,0-1-1,-1 1 1,1 0-1,-1 0 1,0 1-1,-13-7 1,-6-2 459,-43-16 0,6 3-414,30 15-61,26 7-14,6 3-42,2 4-1560,0-1 1011,0 0 1,0 0-1,1 1 0,-1-1 0,0 0 1,0 0-1,1 0 0,-1 0 0,1-1 0,-1 1 1,1 0-1,-1 0 0,1-1 0,2 1 0,-1 1-683,22 6-6665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0:58.24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506 18 2369,'0'0'16149,"-22"0"-10715,-8-8-4075,26 6-1135,-1 0 0,1 1 0,0 0 0,-1 0 0,1 0 0,-10-1 0,-82 2 1860,89 2-2029,1 1 1,-1-1 0,1 1 0,0 1 0,0-1 0,0 1 0,-6 5-1,6-5 222,-1 1-186,1 1 0,-1 0 1,1 0-1,0 1 1,0-1-1,1 2 1,0-1-1,0 0 0,-5 12 1,-3 11-128,-12 36 1,14-38 112,-66 155 144,64-142-216,3 1 0,1-1 0,-6 67 0,12-79 7,-10 154-4,10 54 69,5-125-20,-2 854 399,1-934-452,2-1 1,9 39-1,-2-10 4,-4-24 24,-1-5 3,3 56 0,-8-82-33,1 0 0,0 0 0,0 0-1,0 0 1,1 0 0,3 7 0,4 17 3,-6-9-5,-1-7 0,1 0 0,0 1 0,10 22 0,21 58-13,9 20 26,-28-80-13,-12-26-3,0-1-1,0 0 0,1 0 0,4 8 0,2 2-6,-6-11 6,0-1 0,0 0 0,1-1 1,-1 1-1,1-1 0,0 0 0,0 0 0,0 0 0,1-1 0,6 4 0,7 5-4,0 0 8,-11-7 0,1 1 0,-1-1 0,0 2 0,-1-1 0,1 1 0,10 13 0,-15-17 0,1-1 1,-1 0-1,1 0 0,0 0 0,0 0 0,0 0 0,0-1 0,0 0 0,7 2 0,13 5-6,-14-4 1,1 1 0,0-1-1,0 0 1,0-1 0,1-1 0,-1 0-1,18 1 1,88-3-10,-56-1-35,-57 0 49,-1 0-1,0 1 0,1-1 1,-1 0-1,0-1 0,0 1 0,0-1 1,0 1-1,0-1 0,0 0 1,-1 0-1,1 0 0,-1 0 0,1-1 1,2-2-1,35-45-23,-34 42 24,4-5 2,-1-1 0,-1 0 0,0 0 0,11-28 0,20-41-1,-28 63 0,-1 0 0,-1 0 0,11-38 0,13-63 32,-13 41-16,6-83 14,-21 116-28,1-29 12,-5 67-10,0 0 1,0 0-1,6-16 1,2-20-7,8-84-12,-2 33 17,-11 42 50,-5-79 1,-1 51-33,3-8 0,-4-1 1,-27-163-1,4 154 33,-38-159 151,37 180-116,19 60-88,1 0 0,1-1 0,-5-26 0,10 31 5,-1 0 0,-1 0-1,-1 0 1,0 1-1,-1-1 1,0 1 0,-1 0-1,-15-25 1,12 24 6,0 0-1,1 0 1,1 0-1,-9-30 1,-13-26 18,-21-41-6,45 103-3,0 0-1,-1 1 0,0-1 1,0 1-1,-1 0 1,0 0-1,0 1 1,-9-7-1,-20-20 69,29 26-84,-1 1 1,0-1-1,0 1 0,-1 1 0,-14-9 0,12 9 6,3 0 7,-1 1 1,0 1-1,1 0 0,-1 0 1,-1 1-1,1 0 1,-1 0-1,1 1 1,-19-2-1,27 4-114,1 13-2361,0 26-2193,0-5-2767,0 2-7761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1:02.5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617 153 4274,'0'0'14945,"-7"-22"-13819,-25-67-45,32 87-797,-1-1 0,0 0 0,0 1 0,0-1 0,-1 1 0,1-1 0,-1 1 0,1-1 0,-1 1 0,0 0 0,1 0 0,-1 0 0,0 0 0,-1 0 0,-2-1 0,4 2 31,-1 0 0,0 1 1,0 0-1,0-1 1,0 1-1,0 0 0,0 0 1,0 0-1,0 0 0,0 0 1,0 0-1,1 1 0,-3 0 1,-13 1-290,10-2 49,0 1-1,1 0 1,-1 1-1,0 0 1,0 0-1,1 0 1,-9 4-1,-12 5 53,21-7-128,0 1 0,1 0-1,-1 0 1,1 0-1,0 0 1,0 1 0,1 0-1,0 0 1,-7 12 0,-3 3-2,2-5 2,-66 97-30,51-74 26,19-30 2,1 1 0,1 0 1,-11 21-1,-40 133 43,37-108-35,3 2 0,1 0 0,4 1-1,-9 93 1,15-59-8,-6 155-10,12-220 14,1 47 4,-4 0 0,-14 94 0,11-124-9,3 1-1,3 83 1,2-45 4,-3-35 6,0-30-14,0-1 0,1 1-1,1-1 1,1 1 0,0-1 0,9 31 0,-7-29 9,-4-17-4,1 0 1,-1 0 0,1 0-1,-1 1 1,1-1 0,1 0 0,-1 0-1,0 0 1,1 0 0,-1 0-1,1-1 1,3 5 0,-1 1 2,0 1-1,0 0 1,-1 0 0,0 0-1,0 0 1,-1 1 0,-1-1 0,2 12-1,3 17 4,2-7 1,21 51 1,3 5-3,-25-61-7,-5-15 4,0 0 0,2-1-1,-1 1 1,1-1 0,1 0 0,6 13-1,4 0-5,23 49 0,-26-47 3,10 2-17,-5-9 12,48 53-23,-59-64 32,0-1 0,1 0 0,0 0 0,0 0 0,9 5 0,19 15-3,47 25-87,-78-48 93,1 0-1,-1-1 1,1 0 0,0 0 0,0 0-1,0 0 1,0-1 0,10 2 0,10 3-44,2 1 33,1-2 0,-1-1-1,1-1 1,0-2 0,37-2 0,-29 1-7,-27 0 15,1-1 0,-1-1 0,0 0 1,0 0-1,0 0 0,0-1 0,0-1 0,-1 1 0,1-2 1,-1 1-1,0-1 0,0 0 0,8-8 0,-7 7 9,0-1 0,0 1-1,0 1 1,12-6-1,-17 9-7,0 0 0,0 0 0,-1-1 0,1 0 0,-1 0 1,0 0-1,1 0 0,-1 0 0,3-6 0,27-39 25,-25 31 22,0 0 0,-1-1 0,-1 0 0,-1 0 0,6-33 0,0 0-21,7-34 18,11-40-23,-17 78 7,-3 0 0,-1 0-1,-3 0 1,0-77 0,1-101 48,-5 145-23,1 20 49,-3 0 0,-2 0-1,-13-63 1,13 81-96,4 36-6,-1 1 0,0-1 0,-1 0-1,1 0 1,-1 1 0,-2-8 0,-17-65 27,15 55-24,-10-33-1,6 34 1,-61-192 56,27 95-44,37 88-5,5 23-6,0 0 0,-1 0 0,0 1-1,-1-1 1,-3-8 0,1 6-4,1 0 0,0-1 0,-4-18 0,6 20 2,0 1 0,-1-1-1,0 0 1,-1 1 0,1 0 0,-10-14 0,11 18-4,-1-1 0,1 1-1,0 0 1,0 0 0,0-1 0,1 1 0,0-1 0,-2-9 0,-10-33-5,3 16 4,8 23 4,0 0-1,-1 1 0,0 0 1,0-1-1,-1 1 0,-8-12 1,-1-14-7,6 14-4,4 12 13,-7-6 14,10 13-18,-1 0 0,1 0 0,-1-1 0,1 1 0,0 0 0,-1 0 0,1 0 0,-1-1 0,1 1 0,0 0 0,-1 0 0,1-1 0,0 1 0,-1 0 0,1-1 0,0 1 0,0 0 0,-1-1 0,1 1 0,0 0 0,0-1 0,-1 1 0,1-1 0,0 1 0,0-1 0,0 1 0,0 0 0,0-1 0,0 1 0,0-1 0,0 1 0,0-1 0,0 1 0,0 0 0,0-1 0,0 1 0,0-1 0,1-1 0,-11-22-7,9 19 6,-1 1-1,0-1 1,1 0 0,-2 1-1,1-1 1,-3-4 0,-4-14 22,8 18-17,-1 1 1,1-1-1,-1 0 1,0 0-1,0 1 1,0 0-1,-1-1 1,-4-6-1,-27-51 36,33 61-37,-3-4 0,1 0 0,-1 1 0,1-1 0,0 0 0,0-1 0,0 1 0,-2-8 0,4 11-3,-20-42 16,20 43-16,0-1 0,-1 1 0,1-1 1,0 1-1,0-1 0,-1 1 0,1-1 1,-1 1-1,1 0 0,-4-2 0,4 3 14,1-2-12,-1-1-1,0 1 1,-1-1 0,1 1 0,0-1-1,-1 1 1,1 0 0,-4-4 0,2 3 1,-25-30 60,24 28-59,0-1 0,-1 1 0,0 0 0,0 0 0,0 1-1,-12-8 1,12 11 1,4 1 70,-36 0 149,-139 0-141,173-1-83,3 2 0,-5 6 0,1-6-13,3-1-113,-20 0-3910,-3 0-1089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1:16.7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79 116 4930,'0'0'21069,"-1"-16"-18930,-5-44-647,6 59-1478,0 1 0,0 0 0,0 0 0,0 0 0,0-1 0,0 1 0,0 0 0,0 0 0,0 0 0,0-1 0,0 1 0,0 0 0,0 0 0,0 0 1,0 0-1,0-1 0,0 1 0,-1 0 0,1 0 0,0 0 0,0 0 0,0-1 0,0 1 0,0 0 0,0 0 0,0 0 0,-1 0 0,1 0 0,0 0 1,0 0-1,0-1 0,0 1 0,-1 0 0,1 0 0,0 0 0,0 0 0,0 0 0,-1 0 0,1 0 0,0 0 0,0 0 0,0 0 0,0 0 0,-1 0 1,1 0-1,0 0 0,0 0 0,0 0 0,-1 0 0,-6 11 342,-5 18-57,7-6-152,1-1 0,1 0 0,1 1 0,1 0 0,1-1 0,3 25 0,-1-36-112,0 1 0,0 0 0,1-1 0,0 0 0,1 0 0,1 0 0,0 0 0,0 0 0,1-1 0,0 0 1,1 0-1,0-1 0,0 0 0,1 0 0,15 13 0,-20-20-31,0 1 1,1-1 0,-1 0 0,1 0 0,-1 0 0,1-1-1,0 1 1,0-1 0,0 0 0,0 0 0,0 0 0,0 0-1,0-1 1,0 0 0,0 0 0,0 0 0,0 0 0,0 0-1,0-1 1,0 0 0,0 0 0,0 0 0,0 0 0,-1-1-1,1 1 1,0-1 0,-1 0 0,1 0 0,-1 0 0,0-1-1,0 1 1,1-1 0,-2 0 0,1 0 0,0 0 0,2-4-1,6-7-2,-2 0-1,0-1 1,-1 0-1,-1 0 1,0 0-1,-1-1 1,0 0-1,4-25 1,-3 5-3,-2 0 0,-2 0 1,0-38-1,-3 72 1,-1-1 0,1 1 0,0 0 0,-1-1 0,1 1 0,-1-1 0,0 1 0,0 0 0,0-1 0,0 1 0,0 0 0,-1 0 0,1 0 0,0 0 0,-1 0 0,0 0 0,1 0 0,-1 1 0,0-1 0,0 1 0,0-1 0,0 1 0,0 0 0,-1-1 0,1 1 0,0 0 0,0 1 0,-5-2 0,-7-2 0,-1 1 0,0 0 0,-27 0 0,17 1 0,-3-1 0,-44 1 0,66 2 0,-1 0 0,1 1 0,-1 0 0,1 0 0,0 0 0,-1 1 0,1 0 0,0 0 0,0 1 0,0 0 0,0 0 0,0 0 0,-4 4 0,9-6-3,0-1 0,1 0 0,-1 0 0,1 1 0,-1-1 0,1 0 0,0 1-1,-1-1 1,1 0 0,-1 1 0,1-1 0,-1 1 0,1-1 0,0 1 0,-1-1 0,1 1 0,0-1 0,0 1 0,-1-1 0,1 1 0,0-1 0,0 1-1,0-1 1,0 1 0,0 0 0,0-1 0,0 1 0,0-1 0,0 1 0,0-1 0,0 1 0,0 0 0,0-1 0,0 2 0,1-1-352,-1 9-1100,1 0 0,0 0 0,1 0-1,4 15 1,2 2-4500,-8-26 5778,8 27-10316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1:17.7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44 4946,'0'0'18742,"-7"-5"-16162,-19-12-568,20 13 1349,10 4-3270,17 0-65,2 0 11,1 0 0,-1-2 0,30-5-1,-35 4-347,1 0-1,-1 1 1,23 1-1,-40 1 91,1 0 0,-1 0-1,1 0 1,-1 0-1,0 1 1,1-1 0,-1 0-1,0 1 1,1-1-1,-1 0 1,0 1 0,0 0-1,1-1 1,-1 1-1,0 0 1,0 0 0,0-1-1,0 1 1,0 0-1,0 0 1,0 0 0,0 0-1,0 1 1,1 1-1,-1 1-778,1 0-1,-1 0 1,0 0-1,0 0 0,0 0 1,0 7-1,0 24-6922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38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5218,'3'-3'24102,"4"1"-23456,4 8-2000,2 0-7830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35.3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31 4402,'0'0'20668,"0"-1"-20667,0 0 0,0 0 0,0 0-1,0 0 1,1 0 0,-1 0 0,0 0 0,1 1 0,-1-1-1,0 0 1,1 0 0,-1 0 0,1 0 0,0 1 0,0-2-1,9-2-11,1 1-1,-1 1 0,1-1 0,0 2 0,-1 0 0,1 0 0,0 0 0,0 2 1,0-1-1,13 3 0,-19 0 118,0 0-1,-1 0 1,0 0 0,1 0 0,-1 1-1,-1-1 1,1 1 0,0 0 0,-1 0-1,0 0 1,5 9 0,-1-3 266,0-9-71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1:18.0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75 1 10917,'-55'123'5442,"39"-82"4090,15-38-9279,0 0 0,1 1 1,-1-1-1,1 0 0,0 1 0,0-1 0,0 0 1,1 5-1,1 16 374,-2-2-395,-1 7 11,2 0 0,0 0-1,2 0 1,8 30 0,33 82-73,-27-94-155,-3 1 0,-1 0 0,12 92 0,-22-111-23,1 30 661,11-59-1122,36 0-711,102 0 2199,-102 0-3524,2 0-3612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1:19.1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1056,'0'-2'22508,"0"6"-21154,1 18-519,1 1 1,1 0-1,2 0 0,7 25 1,-4-16-739,-7-24-113,-1-6-187,0-19-17629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1:19.8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1 5795,'0'0'16706,"-1"3"-14097,-3 10-1784,0 0-1,1 1 1,-1 13 0,-4 86-99,7-87-362,-3 161 959,7-104-4356,13-83-7166,-9 0 7282,22 0-3640</inkml:trace>
</inkml:ink>
</file>

<file path=ppt/ink/ink2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1:20.1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7491,'0'0'14628,"5"23"-12459,47 154 1436,-50-172-3435,-4-10-1210,-6-15-3138,-9-12-4180</inkml:trace>
</inkml:ink>
</file>

<file path=ppt/ink/ink2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1:21.8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69 4690,'0'0'16077,"13"-12"-14386,-6 5-1433,-3 3-139,0-1 0,1 1 0,-1 0 1,1 0-1,0 1 0,0-1 0,0 1 0,1 0 0,-1 1 0,1-1 0,0 1 1,-1 0-1,1 0 0,0 1 0,0 0 0,0 0 0,0 0 0,8 1 0,-1 2 115,0 0 1,0 2-1,0-1 0,0 2 0,0 0 0,-1 0 0,0 1 0,0 0 0,0 1 0,-1 1 0,0 0 0,-1 0 0,0 1 0,12 13 0,-16-17-153,-1 1 0,0 1-1,0-1 1,0 0 0,-1 1-1,0 0 1,0 0 0,-1 1-1,0-1 1,0 0 0,-1 1-1,0 0 1,0 0-1,0 0 1,-1 0 0,-1 0-1,1 0 1,-1 0 0,-1 0-1,1 0 1,-2 0 0,1-1-1,-1 1 1,0 0 0,-5 13-1,-1-8-16,-1 1 0,0-2 0,-1 1 0,-1-1 0,1 0 1,-2-1-1,0-1 0,0 0 0,-1 0 0,0-1 0,0-1 0,-1 0 0,0-1 0,-17 6 0,50-14 138,0 0 0,28 3 1,8 0-330,-42-2-62,59-2-3300,-61 0 1566,0 1 0,0-1 0,0-1-1,14-5 1,20-9-9576</inkml:trace>
</inkml:ink>
</file>

<file path=ppt/ink/ink2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1:22.0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7764,'0'0'22426,"26"114"-21882,-26-71-448,0-8-96,0 0-304,0-9-1377,0 0-1952,6-8-4355</inkml:trace>
</inkml:ink>
</file>

<file path=ppt/ink/ink2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1:22.5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12054,'0'0'11442,"26"17"-10015,85 59-362,-106-73-991,-1 1 0,1-1 0,-1 1 0,0 0 0,-1 0 0,1 1 0,-1-1 1,1 1-1,2 6 0,-4-7-13,-1-1-1,0 1 1,0 0 0,-1-1 0,1 1 0,-1 0 0,0 0 0,0 5-1,1 5 135,0 10 131,-1-1 0,0 1 0,-2-1 0,-7 34 0,6-44-263,0-1 1,-1 1-1,-1-1 1,0 0 0,-1-1-1,0 1 1,-1-1-1,0 0 1,-13 14-1,3-6 1,14-10 16,3-8-122,11-10-495,13-1 522,0 1 0,1 1 0,1 1 0,-1 1 0,1 2 0,0 0 0,49 0 0,-71 4-4,0 0-1,-1-1 0,1 2 0,0-1 0,0 0 1,-1 1-1,1 0 0,0 0 0,6 2 0,-9-1 15,1-1 0,-1 1-1,0-1 1,1 1 0,-1 0 0,0 0-1,0 0 1,0 0 0,0 0-1,0 0 1,-1 0 0,1 0-1,-1 0 1,1 0 0,-1 0-1,0 0 1,0 0 0,0 5 0,2 9 112,-1 1 0,-1 0 0,-1 0 0,0 0 0,-1 0 1,-1 0-1,-7 20 0,7-26-56,-2 1 0,0-2-1,0 1 1,-1 0 0,0-1 0,-1 0 0,0-1 0,0 1-1,-1-1 1,-1-1 0,-9 9 0,13-13-132,3-1-2,0-1 0,0 0 0,-1-1 0,1 1 1,0 0-1,-1-1 0,1 1 0,-1-1 0,1 0 1,-1 1-1,1-1 0,-1-1 0,0 1 1,0 0-1,0-1 0,-4 1 0,6-5-2019,1-18-2279,0-4-1974</inkml:trace>
</inkml:ink>
</file>

<file path=ppt/ink/ink2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1:22.7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14535,'0'0'11237,"6"131"-11237,-6-97-592,0-16-2498,0-9-2961</inkml:trace>
</inkml:ink>
</file>

<file path=ppt/ink/ink2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1:23.1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1 10453,'0'0'14406,"-20"183"-12645,33-148-496,20-9-513,-1 0-320,13-17-240,0-1-96,0 1-64,7-9-32,0 0-240,-7 0-816,-7 0-977,-12-17-1521,-13-1-1424,-13-8-2577</inkml:trace>
</inkml:ink>
</file>

<file path=ppt/ink/ink2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1:23.3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227 0 1345,'0'0'21433,"-52"148"-18503,26-61-561,1 9-608,-8 0-1057,1-18-480,13-8-224,-7-18 0,19-26-176,1-17-1073,12-44-22249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42.0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283 97 9044,'0'0'12697,"-23"-17"-10704,-71-51 21,93 66-1942,-1 1 0,0 0 0,0 0 0,0 0 0,0 0 0,0 0 0,0 0 0,0 1 1,0-1-1,0 1 0,0-1 0,-1 1 0,1 0 0,0 0 0,0 0 0,0 0 0,0 0 0,-1 0 0,1 1 1,0-1-1,0 1 0,-4 1 0,3 0 3,0 0 1,1 0-1,-1 0 1,1 1-1,0-1 0,0 1 1,-1 0-1,2-1 1,-4 6-1,-1 2 127,-4 5-109,0 0-1,2 1 1,0 0-1,0 1 1,2 0-1,0 0 1,1 0-1,1 1 1,-3 21-1,1 19 402,1 86 0,5-141-484,0 1 0,0-1 0,0 1-1,1-1 1,-1 1 0,1-1 0,-1 0 0,1 1 0,0-1-1,0 0 1,1 0 0,-1 0 0,3 4 0,-2-5-16,0-1 0,0 1 0,0-1 0,0 1 0,0-1 0,0 0 0,0 0 0,1 0 0,-1 0 0,0 0 0,1 0 0,-1-1 0,1 1 0,-1-1 0,0 0 0,1 0 0,-1 0 0,5 0 0,-3 0-19,-1-1-1,0 1 1,1-1 0,-1 0-1,0 0 1,0 0-1,0 0 1,0 0 0,0-1-1,0 1 1,0-1-1,0 0 1,4-3-1,0-1-53,-1-1-1,1 1 1,-1-1-1,8-13 1,2-6-171,-1-1 1,10-28-1,-7 11-837,22-89 0,-38 127 952,-2 5 121,0 0 0,0 0 1,0 0-1,0 0 0,0 1 0,0-1 1,0 0-1,1 0 0,-1 0 1,0 1-1,0-1 0,1 0 0,-1 0 1,1 1-1,-1-1 0,1 0 0,-1 1 1,1-1-1,-1 0 0,1 1 0,0-1 1,1 0-1,-2 20 886,18 169 811,-5-81-989,6 112 268,18 158-259,-26-290-492,-19-87 280,-5-1-552,1-2 0,-1 0 1,1 0-1,-1-1 0,1 0 0,0-1 0,0-1 1,1 0-1,0 0 0,0-1 0,0-1 0,1 0 1,-14-13-1,19 15-207,0-1-1,0 1 1,1-1 0,0 0 0,0-1 0,1 1-1,0-1 1,0 1 0,0-1 0,1 0 0,-1-9-1,-1-11-2477,2 1-1,1-31 0,1-29-6454</inkml:trace>
</inkml:ink>
</file>

<file path=ppt/ink/ink2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1:23.5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12886,'0'0'14278,"0"9"-14310,0 17-1072,0 0-721,0 9-1280,0-9-3442</inkml:trace>
</inkml:ink>
</file>

<file path=ppt/ink/ink2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1:23.7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 15895,'0'0'11237,"90"0"-10196,-51 0-817,-7 0-224,1 0-16,-1 0-736,7 0-1810,-14 0-2400,-5-9-3362</inkml:trace>
</inkml:ink>
</file>

<file path=ppt/ink/ink2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1:24.1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201 1 11125,'0'0'15565,"-5"24"-15035,1 1-392,-2 7 134,1 0-1,-1 64 1,6-87-264,0 1 0,1-1 0,0 1 0,1-1 0,0 1 0,0-1 0,1 0 0,0 0 0,1 0 0,0 0 0,0 0 0,1-1 0,0 0 0,0 0 0,1 0 0,0-1 0,1 0 0,0 0 0,0 0 0,15 10 0,1-4-85,-14-8 18,1 0 1,-1 1-1,11 9 0,-18-13 52,0 0 1,1 0-1,-1 1 0,0-1 1,0 1-1,-1-1 0,1 1 1,0 0-1,-1 0 0,0 0 0,0-1 1,0 1-1,0 0 0,0 1 1,0 4-1,1 5 44,-1 1 0,0 0 0,-2-1 0,-2 22 0,2-30 2,0 0-1,0 0 1,0 0-1,-1-1 1,0 1-1,0-1 0,-1 1 1,1-1-1,-1 0 1,0 0-1,0 0 1,0 0-1,0 0 1,-1-1-1,-7 7 0,-4 0 160,-1 0-1,-1-1 0,0-1 0,0 0 0,-36 10 0,-92 13 731,105-30-1387,39-5-790,1 0 692,1-1 0,-1 1-1,1 0 1,0 0-1,0 0 1,1-1 0,0 1-1,-1 1 1,1-1-1,0 0 1,1 0 0,-1 1-1,3-4 1,36-43-7111</inkml:trace>
</inkml:ink>
</file>

<file path=ppt/ink/ink2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1:25.2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61 11221,'0'0'15378,"12"0"-14674,14-1-417,1-1-1,-1-2 1,0-1-1,32-9 1,16-2-26,4-1-186,-71 15-70,-6 2 329,-1 12-137,3 63 745,3 0 0,30 139 0,-12-124-822,-12-52-49,-3 1 0,10 73 0,-18-79-71,-1-17 0,0 0 0,2 0 0,0 0 0,6 23 0,-7-34 0,0 1 0,0-1 0,0 0 0,-1 1 0,0-1 0,0 1 0,-2 9 0,1 3 0,1 17 0,0-18 0,-2-18 0,1-1 0,-1 1 0,1 0 0,-1 0 0,0-1 0,1 1 0,-1 0 0,0 0 0,0 0 0,0 1 0,0-1 0,0 0 0,0 1 0,0-1 0,0 1 0,-4 0 0,-45-9 0,-3 5 0,-90 4 0,54 2 0,51-2 0,28-1 0,9-6 0,2 6-5,0 1 1,0-1-1,0 1 1,-1-1-1,1 1 1,0-1-1,0 1 0,-1-1 1,1 1-1,0-1 1,-1 1-1,1 0 0,0-1 1,-1 1-1,1-1 1,0 1-1,-1 0 1,1-1-1,-1 1 0,1 0 1,-1 0-1,1-1 1,-1 1-1,1 0 0,-1 0 1,1 0-1,-1 0 1,1 0-1,-1-1 1,1 1-1,-1 0 0,1 0 1,-1 0-1,1 1 1,-1-1-1,1 0 1,-1 0-1,1 0 0,-1 0 1,1 0-1,-1 0 1,1 1-1,-1-1 0,1 0 1,-2 1-1,2-1-168,-21 6-3061,-9-4-5634</inkml:trace>
</inkml:ink>
</file>

<file path=ppt/ink/ink2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1:37.93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2746 49 352,'0'0'18139,"-2"-4"-17112,1 1-838,-1 1-1,0-1 0,0 1 1,0 0-1,0 0 0,0 0 1,0 0-1,0 0 1,0 0-1,-1 1 0,1-1 1,-1 1-1,1 0 0,-5-2 1,-1 0 196,0 0 0,-1 1 0,1 0 0,-18-1 0,13 2-195,-1 1 0,1 0 0,0 1 0,-1 0-1,1 2 1,0-1 0,-15 6 0,-3 3-4,7-3 177,0 1 0,0 1 0,-35 21 0,27-12-268,-14 12-81,23-13 12,-2-1-1,-28 15 1,-7 5 263,-17 1 183,54-25-437,2 0 0,-26 22 0,-25 16-23,-96 62 90,-77 52-12,124-77-14,-208 162 585,246-189-546,14 0-65,43-39-11,-42 45 0,10-4-10,-38 48 3,62-70-24,21-27-4,1 1-1,-18 28 1,-37 53 25,-12 14-6,-21 34 5,50-66-12,-29 51 13,70-114-23,0 0-1,-14 16 1,-13 22-2,23-25-8,0 1-1,2 0 1,-8 36-1,4-17-9,11-29 5,1 1 0,0 0 0,2 0-1,0 0 1,4 35 0,-1 2-2,-3-31 10,0-17 0,0-1-1,1 1 0,0-1 1,1 1-1,-1 0 0,2-1 1,-1 0-1,1 1 0,0-1 1,6 12-1,38 72-30,-36-69 35,0-1 0,2 0 1,1 0-1,0-1 0,31 35 0,2-19-17,-26-19 18,1 0 0,0-1 0,37 22 0,-24-17-6,-9-7 11,1-2 1,0-1 0,46 14 0,-16-6 28,-43-16-36,1-1-1,-1-1 1,1 0-1,-1-1 1,1 0 0,0-1-1,20-3 1,14 2 68,-32 1-60,1 0 0,-1 0 0,1-2 0,-1 0 0,0 0 1,1-2-1,-1 0 0,-1-1 0,26-11 0,-16 4 0,-4 2 15,0-1 0,26-17 0,10-11 27,-33 23-29,0-1 0,-1 0 1,25-26-1,144-155 30,-115 130-33,-55 49-11,92-62-3,173-153-86,-238 193 84,53-58 0,-25 23 1,12 0 10,-55 49-4,-2-2 0,36-39 0,-40 35-14,1 2 1,45-37-1,-48 44 17,-1-1 0,0-1 0,-2-1 0,21-32 0,-41 54-15,118-143-28,-85 93-31,-3-2 0,52-119 0,-8 13-24,-68 141 76,0 0-1,12-46 1,-9 23 9,-3 16 8,-2 0 0,-1-1 0,2-40-1,-4-88 82,-4 123-74,-3 14-6,0-1-1,-1 1 1,-1 0-1,-1 0 1,0 1-1,-2 0 1,-1 0-1,-13-23 1,10 22 4,0 1 0,-2 0 0,0 1 0,-1 1 0,-18-17 0,24 26-16,0 1 0,-1 0 1,0 0-1,0 1 0,0 0 1,-1 1-1,0 0 0,0 1 1,-1 0-1,0 1 0,-17-5 1,17 7-14,-60-13-251,50 12-1222,21 3 491,-1 1 0,0-1 0,0 0 1,1 0-1,-1 0 0,0 1 1,0-1-1,1 1 0,-1 0 0,0-1 1,1 1-1,-1 0 0,1 0 1,-3 2-1,2 6-9835</inkml:trace>
</inkml:ink>
</file>

<file path=ppt/ink/ink2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1:41.31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3046 10 5923,'0'0'11301,"-11"-1"-9900,-79-7 1093,76 7-2191,0 2-1,0-1 0,0 1 1,0 1-1,-21 6 0,-10 8 20,2 3-1,0 1 1,1 2-1,1 2 1,-61 47-1,24-16 324,-91 48 0,82-52-91,-88 70-234,126-85-278,-160 105 447,112-72-81,16-9-311,49-35-57,-1-2 1,-47 26 0,46-30-28,2 1 0,-32 27 1,11-8-1,21-16 15,1 1 1,-38 38-1,-113 131 31,143-148-46,26-28-18,-25 24 0,1 2 14,8-8-5,19-22-4,0-1 0,-13 25 1,14-21-3,-23 28 0,8-14 7,1 0 0,1 2-1,-18 34 1,21-34-4,-27 34 0,-5 9 8,9-15-10,28-43 2,1 2 1,1-1-1,-16 35 1,-8 22 14,-49 75-1,71-125-14,-10 15-6,2 1-1,-24 62 1,4 3 12,-31 94 5,68-185-17,1 0 0,1 1 0,0-1 0,-1 29 1,3-14-25,0-15 29,1 0-1,1 0 1,2 16 0,-2-26 0,0 0-1,1 0 0,-1-1 1,1 1-1,0 0 1,0-1-1,0 1 1,1-1-1,0 0 1,0 0-1,0 0 0,0 0 1,5 4-1,5 3-3,1-2 0,0 0-1,0-1 1,18 9 0,16 8 52,-34-18-26,1 0 0,0 0 0,0-1 0,0-1 0,1-1 0,-1 0 0,1-1 0,0-1 0,0 0 0,0-1 0,1-1 0,22-3 0,-1-1 42,0-3 0,-1-1 0,0-2 0,42-16 0,14-19-10,-58 27-31,8-6 35,-1-2 0,47-36-1,75-73 1,-103 82 2,71-70-63,18-15 30,-39 39 31,-51 36-49,143-109 36,-181 150-26,10-7 2,9-5-49,-32 25 22,2 0 1,-1 1-1,20-12 0,9-3 7,-2-1 0,0-3-1,38-35 1,24-20-44,105-98 70,-139 119-18,77-78 11,-108 106-9,-23 23-2,-1 1-1,0-2 1,0 0-1,13-19 1,-15 17 9,1 0 0,16-16 1,4-5-24,98-123 16,-115 143 3,-1 0 1,-1-2 0,11-20-1,16-24-8,-27 45-12,10-9 17,-2-1 0,0-1-1,-2-1 1,-1 0 0,-1-1 0,11-36-1,-4 12 21,-15 38-20,-1 0 1,0 0 0,5-21 0,3-15 16,-9 36-13,0 0-1,-1 0 1,0-1-1,1-17 1,2-91 142,1-102 49,-8 222-190,0 1 1,0-1-1,-1 1 1,1 0-1,0 0 1,-1 0-1,1-1 1,-1 1-1,0 1 0,0-1 1,1 0-1,-4-2 1,-35-29 287,30 25-219,-5-4-4,6 6 55,1-1 1,0 1-1,-10-13 1,14 17-95,0 0 1,0 0-1,-1 0 0,1 1 1,0 0-1,0-1 0,-1 1 1,1 1-1,-1-1 0,-7 1 1,-9-3-16,1 3-13,18 0-9,0 0-1,0 1 1,0-1 0,0 0 0,0 0 0,0-1 0,0 1 0,-1 0 0,1-1 0,0 1-1,0-1 1,0 1 0,0-1 0,0 0 0,0 0 0,1 0 0,-4-2 0,2 2-7,0 0 1,0 1 0,0-1-1,0 1 1,0 0 0,0 0-1,0 0 1,0 0 0,-4 1-1,-5 0-222,-2-1-992,0 1-1,0 1 1,-23 5-1,-25 9-7077</inkml:trace>
</inkml:ink>
</file>

<file path=ppt/ink/ink2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06.1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349 44 7203,'0'0'21087,"-5"-5"-19953,1 0-908,2 2-109,1 1 0,-1-1 0,-1 1 0,1 0 0,0-1 0,0 1 0,-1 0 0,1 0 0,-1 1 0,0-1 0,0 0 0,1 1 0,-1 0 0,0 0 0,0-1 0,0 2 0,-5-2 0,-12 2 25,4-1 50,1 2 1,-26 3 0,34-3-167,1 1 1,0-1-1,0 1 1,1 1-1,-1-1 1,0 1-1,1 0 1,-1 1-1,1-1 1,-5 5-1,1 0-31,1 0 0,0 0 0,0 0 0,1 1 0,0 1 0,1-1 0,0 1 0,0 0 0,1 0 0,0 1 0,1-1 0,-3 13 0,1 2-10,1 0 0,2 1-1,1 0 1,1 34 0,1-53 12,0-1 0,1 0 0,0 0 0,0 1 0,1-1 0,0 0 1,0 0-1,0 0 0,1-1 0,-1 1 0,1 0 0,1-1 1,-1 0-1,8 9 0,4 2-10,1-2 1,0 0-1,20 13 1,-20-16 15,-2 0 1,1 1 0,-2 0-1,21 24 1,-30-31-4,0 0 0,0 0 0,-1 0 1,1 0-1,-1 1 0,0 0 0,-1-1 0,1 1 0,-1 0 0,0 0 1,-1 0-1,1 1 0,-1-1 0,0 0 0,-1 1 0,0 5 1,1 0 25,-1-10-19,0 0 0,1 0 1,-1-1-1,0 1 0,0 0 0,0 0 0,0 0 1,0-1-1,-1 1 0,1 0 0,-1 0 0,1-1 0,-1 1 1,1 0-1,-1-1 0,0 1 0,0 0 0,0-1 1,0 1-1,0-1 0,0 0 0,0 1 0,0-1 1,-1 0-1,-1 2 0,-11 5-7,-1-1 0,-1 0 0,1-1 0,-27 7 0,-14 5 0,54-17-2,-2 1-35,0-1 0,0 0-1,0 1 1,0-2-1,-1 1 1,1 0-1,0-1 1,-1 0-1,1 0 1,-4 0-1,8 19-343,1-2 382,1 1 0,1 0 1,1-1-1,0 0 0,11 27 0,-7-20 42,0 1 0,5 31 0,8 97 229,3 214 0,-10 49-157,-8-319-115,6 191 0,-12-27 0,-3-209 0,-14 80 0,5-46 0,-46 224 0,45-247 0,-8 24 0,-16 115 0,24-105 0,0 119 0,13 265 0,12-362 0,-11-112 0,1 0 0,0 0 0,1 0 0,0 0 0,0 0 0,0-1 0,7 11 0,3 5 0,-11-20 0,0 0 0,0 0 0,1-1 0,-1 1 0,1-1 0,-1 1 0,1-1 0,0 0 0,0 0 0,5 1 0,22 5 0,0-2 0,0-1 0,58-1 0,-87-3-28,-1 0-1,1 0 1,0 0-1,-1 0 1,1 0-1,-1 0 1,1 0-1,-1 0 1,1 0 0,0 0-1,-1 0 1,1-1-1,-1 1 1,1 0-1,-1 0 1,1-1-1,-1 1 1,1 0 0,-1-1-1,0 1 1,1 0-1,-1-1 1,1 1-1,-1-1 1,0 1-1,1-1 1,-1 1-1,0-1 1,0 1 0,1-1-1,2-4-836,5-8-949,0 0 1,-1-1 0,0 0 0,6-18 0,11-34-7383</inkml:trace>
</inkml:ink>
</file>

<file path=ppt/ink/ink2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07.6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10005,'0'0'12093,"0"38"-10433,0 2-1198,14 470 4822,-12-485-5121,0-4-56,0 1-1,0 0 1,2-1 0,1 0 0,1 1-1,15 36 1,-13-48-4112,-3-31-8078,-5 10 11550,0 11 557,0-55-6462</inkml:trace>
</inkml:ink>
</file>

<file path=ppt/ink/ink2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07.8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5010,'0'0'12550,"32"16"-10096,107 53-634,-123-61-1416,-1 0 0,0 1 1,0 0-1,-1 2 0,-1-1 0,1 2 0,-2 0 0,1 0 1,-2 1-1,0 1 0,11 16 0,-13-13-49,-1 1 0,-1 0 0,-1 0-1,0 0 1,-2 1 0,0 0 0,-1 0 0,1 30 0,0-4 16,-1 1 0,-9 89 0,5-122-357,-2 1 0,1-1 0,-2 0-1,0 0 1,0 0 0,-2 0 0,1-1 0,-2 0-1,1 0 1,-2-1 0,1 1 0,-2-1 0,1-1-1,-15 14 1,17-18-275,-1 0 1,1-1-1,-1 0 0,0 0 0,0-1 0,0 0 0,-1 0 1,1-1-1,-1 0 0,0 0 0,0 0 0,-14 1 0,22-4 200,0 0 0,-1 0 0,1 0 0,0 0 0,-1 0 0,1 0 0,0 0 0,0 0 0,-1 0 0,1 0 0,0 0 0,0 0 0,-1 0 0,1 0 0,0 0 0,0 0 0,-1 0 0,1-1 0,0 1 0,0 0 0,0 0 0,-1 0 0,1 0 0,0-1 0,0 1 0,0 0 0,-1 0 0,1-1 0,0 1 0,0 0 0,0 0 0,0 0 0,0-1 0,0 1 0,0 0 0,0-1 0,-1 1 0,1 0 0,0 0 0,0-1 0,0 1 0,0 0 0,0 0 0,1-1 0,-1-40-5237,5-24-3853</inkml:trace>
</inkml:ink>
</file>

<file path=ppt/ink/ink2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1 166 12342,'0'0'13014,"187"-105"-12886,-129 79-128,0 9-2145,0-1-2722,-19 18-2336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42.5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10533,'0'0'4501,"11"29"893,-7-18-4872,59 197 5063,-53-166-4785,-3-11-243,1 0 0,23 58-1,-31-88-587,1 1 1,0-1-1,-1 0 0,1 0 0,0 1 0,0-1 0,0 0 0,0 0 0,0 0 1,0 0-1,0 0 0,0 0 0,2 1 0,-3-2-9,1 0 0,-1 0 0,1 0-1,-1 0 1,1 1 0,-1-1 0,1 0 0,-1 0-1,1 0 1,-1 0 0,1 0 0,-1-1 0,1 1 0,-1 0-1,1 0 1,-1 0 0,1 0 0,-1-1 0,0 1-1,1 0 1,-1 0 0,1-1 0,-1 1 0,1 0 0,-1-1-1,4-3-303,-1 0-1,0 0 0,-1 0 0,1 0 0,-1-1 0,2-4 0,0 1 2,27-65-1376,-21 47 1041,2 0 1,17-30 0,-28 55 673,-1 0-1,0 0 0,1 0 0,-1 0 1,1 0-1,-1 1 0,1-1 0,-1 0 1,1 0-1,0 1 0,-1-1 0,1 0 1,0 1-1,0-1 0,-1 0 0,1 1 1,0-1-1,0 1 0,0 0 1,0-1-1,0 1 0,0 0 0,0-1 1,0 1-1,0 0 0,0 0 0,0 0 1,0 0-1,0 0 0,0 0 0,0 0 1,0 0-1,0 0 0,-1 0 0,1 1 1,0-1-1,0 0 0,0 1 1,0-1-1,0 1 0,0-1 0,0 1 1,-1-1-1,1 1 0,0-1 0,0 1 1,-1 0-1,1-1 0,0 1 0,0 1 1,5 7 275,0-1 1,0 1-1,-1 0 1,5 11-1,-2-2 457,-3-10-385,3 6 273,0-1 0,0 0 0,12 13 0,-17-22-515,0-1 1,0-1-1,0 1 0,0 0 1,0-1-1,0 1 0,1-1 1,-1 0-1,1 0 0,0 0 1,-1-1-1,1 1 1,0-1-1,0 0 0,0 0 1,0-1-1,6 1 0,-8-1-90,0 0 0,-1-1-1,1 0 1,0 1 0,-1-1-1,1 0 1,-1 0 0,1 0 0,-1 0-1,0 0 1,1 0 0,-1 0-1,0-1 1,0 1 0,0 0-1,0-1 1,0 1 0,0-1 0,0 1-1,0-1 1,0 1 0,-1-1-1,2-2 1,12-44 274,-11 25-245,0-1 0,-1 0 0,-2 0 0,-2-24 0,1 43-19,1-1 0,-1 1 0,0 0 0,-1 0 0,1-1 1,-1 1-1,0 0 0,-1 1 0,1-1 0,-1 0 0,0 1 0,0-1 0,0 1 0,0 0 0,-1 0 1,0 0-1,0 1 0,0-1 0,0 1 0,-1 0 0,1 0 0,-7-3 0,0 1 285,0 0-1,-1 1 0,1 0 1,-1 1-1,0 0 0,0 1 1,0 0-1,-24 0 0,36 3-372,-1-1 0,1 0 0,-1 1-1,1-1 1,-1 1 0,1-1 0,0 1-1,-1-1 1,1 1 0,-1 0 0,1-1 0,0 1-1,0-1 1,-1 1 0,1 0 0,0-1-1,0 1 1,0 0 0,0-1 0,0 1-1,0 0 1,0-1 0,0 1 0,0 0-1,0 0 1,0 25-5916,0-20 1247</inkml:trace>
</inkml:ink>
</file>

<file path=ppt/ink/ink2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08.3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63 9524,'0'0'4843,"0"35"15,0 216 1153,0-238-5669,0 0 1,1 0 0,0 0 0,1 0 0,7 22 0,-8-31-336,0-1 1,0 0-1,1 0 0,0 1 0,0-1 1,-1 0-1,2-1 0,-1 1 0,0 0 1,1-1-1,-1 1 0,1-1 1,0 0-1,-1 0 0,1 0 0,0 0 1,0 0-1,1 0 0,-1-1 0,0 0 1,1 0-1,-1 0 0,0 0 0,1 0 1,5 0-1,1 0-127,0-1 0,0-1-1,0 0 1,0 0 0,-1-1 0,1 0 0,-1 0-1,1-1 1,-1-1 0,0 0 0,0 0 0,0 0 0,-1-1-1,1-1 1,-1 1 0,9-9 0,-1 0-261,-1-1 1,-1 0 0,0-1-1,-1 0 1,0-1-1,17-33 1,-24 37 285,0-1 1,-1 1 0,-1-1-1,0 0 1,-1 0-1,0 0 1,0-17 0,-1-2 255,-5-63 1,3 94-101,0 0 1,0 0 0,0 0-1,0 0 1,-1 0 0,1 0-1,-1 0 1,0 0 0,1 0-1,-1 0 1,0 0 0,0 0-1,0 0 1,-1 1 0,1-1-1,0 0 1,-1 1 0,1-1 0,-1 1-1,1-1 1,-1 1 0,0 0-1,1 0 1,-1-1 0,0 1-1,0 1 1,0-1 0,0 0-1,0 0 1,0 1 0,0-1-1,0 1 1,0-1 0,0 1-1,0 0 1,0 0 0,0 0-1,-1 0 1,1 1 0,0-1 0,0 0-1,0 1 1,0-1 0,0 1-1,0 0 1,0 0 0,0 0-1,0 0 1,-2 2 0,-1 2 44,0 0 1,0 0 0,0 0-1,1 1 1,0 0-1,0 0 1,1 0 0,0 0-1,0 1 1,0-1 0,-2 10-1,-4 15 49,-6 36 0,13-53-69,-4 19 301,2 1 0,0 46 0,3-76-356,1 1 1,0 0-1,0-1 1,1 1 0,0-1-1,-1 1 1,1-1-1,1 0 1,-1 1 0,1-1-1,-1 0 1,1 0 0,1 0-1,-1 0 1,0 0-1,1 0 1,0-1 0,0 1-1,0-1 1,0 0-1,1 0 1,-1 0 0,1 0-1,-1 0 1,1-1-1,0 0 1,0 0 0,0 0-1,1 0 1,-1-1 0,0 1-1,7 0 1,11 3-7,1-1 1,0-1-1,0-1 1,0-1-1,1-2 1,40-4-1,-51 3-464,0-1 0,0 0-1,0-1 1,-1 0 0,1-1-1,-1-1 1,0 1 0,0-2-1,11-8 1,-5 2-1356,-1-2 0,0 0 0,-1-1 0,19-25 0,-1-3-8783</inkml:trace>
</inkml:ink>
</file>

<file path=ppt/ink/ink2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08.8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188 1 9780,'0'0'11318,"-12"30"-9680,-20 57-222,-26 109 1,-25 225 2654,81-393-3993,2-42-787,6-238-10056,-2 198 8191,3 1 0,23-91 0,-18 102 2105,2 0 1,34-71-1,-47 111 633,0 1-1,-1-1 1,1 1 0,0 0-1,0-1 1,0 1 0,0 0-1,0 0 1,0 0 0,1 0-1,-1 0 1,0 0 0,3-2-1,-4 3-22,1 0 0,-1 0 0,1 0 0,-1 0 0,1 0 0,0 0 0,-1 0 0,1 0 0,-1 0 0,1 0 0,0 0 0,-1 0 0,1 0 0,-1 0 0,1 0 0,-1 1 0,1-1 0,-1 0 0,1 0 0,0 1 0,-1-1 0,0 0 0,1 1-1,0 0 1,2 2 461,0 1 0,0 0 0,-1 0 0,1 0 0,-1 0 0,3 7 0,-3-7-813,83 160 7598,3 7-4420,0-4-2980,-85-159-304,-49-23-15739</inkml:trace>
</inkml:ink>
</file>

<file path=ppt/ink/ink2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09.0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0 209 3105,'0'0'19769,"187"-26"-18120,-116-9-704,-6 1-673,-1 8-272,-12-1-881,-7 10-1920,-6-9-2817,-14 8-4723</inkml:trace>
</inkml:ink>
</file>

<file path=ppt/ink/ink2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09.4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9652,'0'0'9061,"3"30"-5647,0 7-2428,-1-5-39,2 0-1,2 0 0,13 47 0,-17-71-760,1 4-17,1 1 0,0-1-1,1 1 1,0-1 0,1-1 0,13 21 0,-19-32-197,0 1 1,0-1-1,1 0 0,-1 0 0,0 0 0,0 0 1,1 1-1,-1-1 0,0 0 0,1 0 0,-1 0 0,0 0 1,0 0-1,1 0 0,-1 0 0,0 0 0,1 0 0,-1 0 1,0 0-1,1 0 0,-1 0 0,0 0 0,0 0 1,1 0-1,-1 0 0,0-1 0,1 1 0,-1 0 0,0 0 1,0 0-1,1 0 0,-1-1 0,0 1 0,0 0 1,1 0-1,-1 0 0,0-1 0,0 1 0,0 0 0,0 0 1,1-1-1,-1 1 0,0 0 0,0-1 0,0 1 0,0 0 1,0 0-1,0-1 0,19-51-1004,-8 17 958,2 0 1,2 1-1,25-45 1,-38 76 74,0 0 0,1 0 0,-1 0 1,0 0-1,1 0 0,0 1 0,0 0 0,0-1 0,0 1 0,0 0 0,0 0 1,0 1-1,4-3 0,-5 4 19,0 0 1,-1-1-1,1 1 0,0 0 1,-1-1-1,1 1 0,0 0 1,-1 0-1,1 1 0,0-1 1,0 0-1,-1 0 0,1 1 1,-1-1-1,1 1 0,0 0 1,-1-1-1,1 1 0,-1 0 1,1 0-1,-1 0 0,0 0 1,1 0-1,-1 0 0,0 0 1,0 1-1,1-1 0,0 3 1,15 24 814,-14-23-696,0 0 0,0 1 0,0-1 0,1 0 0,0-1 0,5 6 0,-1-4-311,-8-6-326,1 1 0,0-1 1,-1 1-1,1-1 0,0 0 0,-1 1 0,1-1 0,0 0 0,0 0 1,-1 1-1,1-1 0,0 0 0,0 0 0,0 0 0,-1 0 0,1 0 1,0 0-1,0 0 0,-1-1 0,1 1 0,0 0 0,0 0 0,-1 0 1,1-1-1,0 1 0,-1 0 0,1-1 0,0 1 0,-1-1 0,1 1 1,0-1-1,-1 1 0,1-1 0,0 0 0,12-28-8071</inkml:trace>
</inkml:ink>
</file>

<file path=ppt/ink/ink2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09.7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11669,'0'0'13623,"9"5"-13221,-4-3-358,6 4 126,0 0 0,-1 0 1,18 14-1,-24-17-128,0 1 0,0 0-1,0 0 1,-1 0-1,0 0 1,0 1 0,0-1-1,-1 1 1,1 0-1,-1 0 1,0 0 0,0 0-1,1 10 1,1 14 360,-1 1 0,-3 41 1,-1-52-361,1 1 0,0-1 0,1 1 1,1-1-1,1 0 0,1 0 1,1 0-1,8 22 0,-11-38-67,0 0 0,0 1 0,1-1 1,-1 0-1,1 0 0,0 0 0,0-1 0,0 1 0,0-1 0,1 1 1,-1-1-1,1 0 0,-1 0 0,1-1 0,0 1 0,-1-1 0,1 0 0,0 0 1,0 0-1,0 0 0,6 0 0,6 0-47,1 0 0,0-1 0,30-4 0,-41 3-6,-1 0 1,1-1-1,0 1 0,-1-1 1,1 0-1,-1 0 0,0-1 1,7-3-1,-10 4-195,1 1 0,-1-1 0,0 0 0,0 0 0,0 0 0,1 0 0,-2 0 0,1-1 0,0 1 0,0-1 0,-1 1 0,0-1 0,1 0 0,-1 1 1,0-1-1,0 0 0,0 0 0,0-5 0,0-24-4719,-1 4-2361</inkml:trace>
</inkml:ink>
</file>

<file path=ppt/ink/ink2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09.8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70 1185,'0'0'19961,"193"-35"-19961,-147 26-1313,-1-8-3217,6 8-4258</inkml:trace>
</inkml:ink>
</file>

<file path=ppt/ink/ink2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10.2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117 1 2417,'0'0'18971,"-18"33"-17637,-56 111 6,69-136-1226,2 0 1,-1 0 0,1 1 0,1 0-1,0-1 1,0 1 0,0 0-1,1 0 1,1 0 0,0 14 0,0-8-14,0-13-102,0-1 1,0 1-1,0-1 0,0 1 1,0-1-1,0 0 0,0 1 0,0-1 1,1 0-1,-1 1 0,1-1 1,-1 0-1,1 1 0,-1-1 1,1 0-1,0 0 0,0 1 1,0-1-1,0 0 0,0 0 1,0 0-1,0 0 0,0 0 0,0 0 1,0-1-1,2 2 0,1-1-25,-1 0-1,1 0 0,0 0 1,0-1-1,-1 1 0,1-1 1,7-1-1,-2 1-5,-2 0 29,1 0 0,-1-1 0,0 0-1,0 0 1,0-1 0,0 0 0,-1 0 0,1-1 0,0 1 0,-1-1 0,0-1 0,1 1 0,-1-1-1,-1 0 1,11-9 0,-2-3-4,0 0-1,0-1 0,20-33 0,1-3-557,-35 52 564,1 1 0,-1 0-1,0 0 1,0-1 0,1 1 0,-1 0-1,0 0 1,0-1 0,1 1 0,-1 0-1,0 0 1,1 0 0,-1-1 0,0 1-1,1 0 1,-1 0 0,1 0 0,-1 0-1,0 0 1,1 0 0,-1 0 0,0 0-1,1 0 1,-1 0 0,1 0 0,-1 0-1,1 0 1,3 2 28,7 4 193,0 1-1,-1 0 1,0 0 0,0 1-1,10 11 1,30 22 567,-45-38-1257,28 16 1285,-21-16-3270,3-2-3799</inkml:trace>
</inkml:ink>
</file>

<file path=ppt/ink/ink2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10.5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8772,'0'0'8577,"4"33"-4679,-2 0-2989,0-7-277,0 0 0,2 0 0,1-1 0,1 1 0,1-1 0,12 26 0,-9-25-103,31 70 856,-36-85-1329,1 0 0,1-1 1,0 0-1,0 0 0,1 0 1,12 11-1,-20-20-76,1 0 1,0-1-1,-1 1 1,1 0-1,0 0 1,-1-1-1,1 1 1,0 0-1,0-1 1,0 1-1,0 0 1,0-1-1,0 0 0,0 1 1,0-1-1,0 1 1,0-1-1,0 0 1,0 0-1,0 0 1,0 0-1,0 1 1,0-1-1,0-1 1,0 1-1,0 0 0,0 0 1,0 0-1,0 0 1,0-1-1,0 1 1,0-1-1,0 1 1,0 0-1,0-1 1,0 0-1,0 1 1,1-2-1,1-2-157,0-1 0,0 1 0,-1-1 0,1 1-1,-1-1 1,2-9 0,5-10-107,0 6-131,1 0 1,0 1 0,23-30 0,-31 45 382,0 1 1,0-1-1,0 1 1,1-1-1,-1 1 1,1 0 0,-1 0-1,1 0 1,-1 0-1,1 1 1,-1-1-1,1 1 1,0-1-1,0 1 1,-1 0-1,1 0 1,0 0 0,-1 0-1,1 1 1,3 0-1,0 0 145,0 1 0,1-1 0,-1 1 0,0 0 0,0 1 0,-1 0 0,7 3 0,5 7 458,-2 0 0,17 18 1,-2-2 243,10 15-388,-38-40-552,1-1 0,-1 1 0,0-1 0,0 1-1,0 0 1,0 0 0,-1 0 0,1 0-1,-1 0 1,1 8 0,-1-11-211,-1-1-1,1 0 1,-1 0-1,1 0 1,-1 1-1,1-1 1,-1 0 0,1 0-1,-1 0 1,1 0-1,-1 0 1,1 0 0,-1 0-1,1 0 1,0 0-1,-1-1 1,1 1 0,-1 0-1,1 0 1,0-1-1,0-13-4737,-1-31-1902</inkml:trace>
</inkml:ink>
</file>

<file path=ppt/ink/ink2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10.8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3217,'0'0'10998,"0"183"-5412,26-87-2721,0 0 33,0-1-913,0-16-897,-1-9-480,-5-27-335,-14-17-257,1-26-16,-7-17-6147,-20-9-512</inkml:trace>
</inkml:ink>
</file>

<file path=ppt/ink/ink2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20.9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278 589 4786,'0'0'18555,"0"-12"-15969,0 5-2329,0 0 0,0 0 0,-1 0 1,0 1-1,-1-1 0,0 0 1,0 0-1,0 1 0,0-1 0,-1 1 1,0 0-1,-1 0 0,0 0 1,1 0-1,-7-6 0,4 5-193,-1 1-1,1 0 1,-1 0 0,0 0-1,0 1 1,0 0 0,-1 1-1,-14-7 1,19 10-39,1 0 1,-1 0 0,0 0-1,0 0 1,1 1-1,-1-1 1,0 1-1,0 0 1,0-1-1,1 2 1,-1-1-1,0 0 1,0 0-1,0 1 1,1 0-1,-1-1 1,0 1 0,1 0-1,-1 0 1,0 1-1,1-1 1,0 0-1,-1 1 1,1 0-1,0-1 1,0 1-1,0 0 1,0 0-1,0 0 1,0 0 0,-3 5-1,-5 10 17,1 0 0,0 0 0,1 1 0,1 0 0,1 1 0,1-1 0,-4 21 0,3 2 13,1 0 0,2 55 1,3-94-50,0-1 0,1 1 0,-1-1 0,0 0 1,1 1-1,-1-1 0,1 1 0,-1-1 0,1 0 1,0 0-1,0 1 0,0-1 0,-1 0 0,1 0 1,0 0-1,0 0 0,1 0 0,-1 0 0,0 0 1,0 0-1,0-1 0,1 1 0,-1 0 0,0-1 1,1 1-1,-1-1 0,0 1 0,1-1 0,-1 1 1,1-1-1,-1 0 0,1 0 0,-1 0 0,1 0 1,-1 0-1,0 0 0,3-1 0,3 1 2,0-1 1,0 0-1,0 0 0,0-1 0,0 1 1,0-1-1,6-4 0,-3 0 18,0 0 0,0-1 1,-1 0-1,1-1 0,-2 0 0,1-1 0,-1 1 1,-1-2-1,12-17 0,-2 0 54,-1-1 0,17-43 0,-19 33-73,-1 0 0,-2-1 1,-2 0-1,8-71 0,-8-165-14,-9 244 7,-6 140 0,-20 115 0,19-170 0,-2 43 0,5 113 0,4-161 0,0-47 1,0-1-1,1 1 1,-1-1 0,0 1-1,0-1 1,1 1 0,-1 0 0,1-1-1,0 0 1,-1 1 0,1-1-1,0 1 1,0-1 0,0 0-1,0 1 1,0-1 0,0 0 0,0 0-1,0 0 1,1 0 0,2 2-1,0-1 0,0 0 0,0 0 0,1 0 0,-1-1 0,1 1 0,-1-1 0,9 1 0,-2-1-47,-1 0 0,1-1-1,-1 0 1,1-1 0,-1 0 0,19-4 0,-18-1-452,1 0 0,-2 0 1,1-1-1,-1-1 0,0 0 0,0 0 0,-1-1 0,10-11 0,-5 6-829,2-3-3398,21-30 0,-33 41 3306,-3 5 990,0-5-581,-1-3 470,0 8 2048,2 1-951,1 0 0,-1 0 0,0-1 1,0 1-1,1 0 0,-1-1 0,0 0 0,0 0 0,0 1 0,0-1 1,0 0-1,0-1 0,0 1 0,0 0 0,2-2 0,0-2-185,1 1 0,-1-1-1,1 0 1,-1 0 0,4-7-1,0-2-94,-1 0-1,0-1 1,7-22-1,-12 30-25,0 0 0,-1 0 0,0 1 0,0-1 0,0-11 0,-1 16 318,-1 2-253,1 0-281,-1 0 1,1 0 0,-1-1-1,1 1 1,-1 0 0,1 0-1,-1 0 1,1 0 0,-1 0 0,1 0-1,-1 1 1,1-1 0,-1 0-1,1 0 1,-1 0 0,1 0-1,0 0 1,-1 1 0,1-1-1,-1 0 1,1 0 0,0 1-1,-1-1 1,1 0 0,-1 1-1,1-1 1,0 0 0,0 1-1,-1-1 1,1 1 0,0-1 0,0 0-1,-1 1 1,1-1 0,0 1-1,-10 19 47,1 0 0,1 0 0,-11 41-1,-8 70-61,22-97 151,1 62 1,4-92-156,0 1-1,0-1 1,0 0-1,0 0 1,1 1 0,0-1-1,-1 0 1,2 0-1,-1 0 1,0 0-1,1 0 1,0 0-1,0 0 1,0-1-1,0 1 1,1-1-1,-1 1 1,1-1 0,0 0-1,0 0 1,0 0-1,0-1 1,1 1-1,-1-1 1,1 1-1,0-1 1,-1 0-1,1 0 1,0-1 0,7 3-1,5 0-3,1 0 0,-1-1 0,1-1 0,-1-1 0,1 0-1,0-1 1,0-1 0,-1 0 0,1-1 0,-1-1 0,17-5 0,-26 4-25,0 1 0,0-1 0,0 0 0,0-1 1,-1 0-1,0 0 0,0 0 0,0 0 0,-1-1 0,0 0 0,0 0 1,0-1-1,-1 1 0,4-8 0,6-15-193,-1 1-1,11-41 1,10-21-484,-30 83 634,0 0 0,0 0 1,0 0-1,1 1 0,8-9 0,-13 14 45,1 0 0,0 0 1,0 0-1,0 0 0,0 0 1,1 0-1,-1 0 0,0 1 1,0-1-1,0 0 0,1 1 1,-1-1-1,0 1 0,0-1 0,1 1 1,-1 0-1,1-1 0,-1 1 1,0 0-1,1 0 0,-1 0 1,0 0-1,1 0 0,-1 1 1,1-1-1,-1 0 0,0 1 0,1-1 1,-1 0-1,0 1 0,0 0 1,1-1-1,-1 1 0,0 0 1,0 0-1,0-1 0,0 1 1,0 0-1,0 0 0,0 0 0,1 2 1,11 15 19,-1 0-1,0 1 1,15 37 0,1-1 449,-26-51-409,12 23 234,1-1 0,1-1-1,2 0 1,22 25 0,-38-48-266,0 0 0,1 0 0,-1 0 1,0-1-1,1 1 0,0 0 1,-1-1-1,1 0 0,0 0 0,-1 1 1,1-2-1,6 3 0,-8-3-17,1 0 0,-1 0 0,1 0 0,-1 0 0,0-1 0,1 1 0,-1 0 0,0 0 0,1-1 0,-1 1 0,0-1 0,1 1 0,-1-1 0,0 0 0,0 0 0,0 1 0,1-1 0,-1 0 0,0 0 0,0 0 0,0 0 0,-1 0 0,1 0 0,0 0 0,0 0 0,0-1 0,-1 1 0,1 0 0,0-3 0,134-357 273,-133 350-588,0 0-1,0 1 0,-1-21 1,-1 5-7002,0 12-1701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42.7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9108,'0'0'18297,"0"42"-17545,0-1-576,15 8 16,1-1-192,4-6-288,-5-21-1697,-4-1-1777,-1-20-2401</inkml:trace>
</inkml:ink>
</file>

<file path=ppt/ink/ink2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22.1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27 4610,'0'0'17496,"45"0"-16680,0 0 225,0 0 640,7 0-593,-7 0-239,0 0-625,-6-9-144,-14 0-80,-5 1-1057,-14 8-1760</inkml:trace>
</inkml:ink>
</file>

<file path=ppt/ink/ink2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22.3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3201,'0'0'6374,"0"38"-2060,0 17-2985,2 191 3580,1-204-3832,1-1 0,2 0 1,2-1-1,2 1 0,18 46 1,-27-82-987,2 1 1,-1-1-1,1 0 0,0 0 1,0-1-1,0 1 1,0-1-1,1 1 1,0-1-1,0 0 0,0-1 1,0 1-1,1-1 1,0 1-1,-1-1 0,7 2 1,-1-1-43,-1-1 1,1 0-1,0-1 1,0 0-1,1 0 1,-1-1 0,20 0-1,-23-2-40,0 0 0,0 0 0,0-1 0,-1 1 0,1-2 0,-1 1 0,1-1 0,-1 1 0,0-2 0,0 1 1,0-1-1,0 0 0,-1 0 0,0-1 0,1 1 0,-1-1 0,-1 0 0,1-1 0,-1 1 0,0-1 0,0 0 0,3-8 0,1 1-253,-2-1-1,0 1 1,-1-1-1,5-17 1,-6 17-889,-2-1 0,1 0 0,0-27 0,-3 38 594,0-1 0,-1 0 0,1 1 0,-1-1 0,0 1 0,0-1 0,-1 1 0,1-1 0,-1 1 0,0 0 0,0 0 1,0 0-1,-1 0 0,1 0 0,-1 0 0,0 1 0,0-1 0,0 1 0,-6-5 0,-41-35-9164</inkml:trace>
</inkml:ink>
</file>

<file path=ppt/ink/ink2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22.4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0 236 7716,'0'0'13942,"168"-18"-12565,-123 1-561,-6-1-816,-1-16 0,-12-10-2001,0 0-3345,-20-16-4707</inkml:trace>
</inkml:ink>
</file>

<file path=ppt/ink/ink2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22.6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9172,'0'0'3138,"0"157"2128,20-70-1440,-1 0-593,0-9-447,7-8-1330,-13-18-992,13-8-432,-7-1-32,-12-17-656,-1-8-1921</inkml:trace>
</inkml:ink>
</file>

<file path=ppt/ink/ink2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22.9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1 314 9973,'0'0'7582,"17"-26"-5040,56-87-533,-61 95-1425,-1 0 0,0 0 0,-2-1-1,0-1 1,8-25 0,-16 30 483,-2 15-985,1 0 1,-1 0-1,1 0 0,-1 0 1,0 0-1,1 0 1,-1 0-1,0 1 1,1-1-1,-1 0 0,1 0 1,-1 1-1,1-1 1,-1 0-1,1 1 1,-1-1-1,1 1 0,-1-1 1,1 1-1,-1-1 1,1 0-1,0 1 1,-1 0-1,1-1 0,0 1 1,-1 0-1,-8 11-52,1 0 0,0 0 0,1 1 0,1 0-1,0 1 1,0-1 0,1 1 0,1 0 0,1 0-1,0 1 1,0-1 0,2 1 0,-1-1 0,2 1-1,0 0 1,3 20 0,-3-33 3,1-1-1,-1 1 0,0 0 1,1-1-1,-1 1 1,1 0-1,0-1 1,-1 1-1,1-1 1,0 1-1,0-1 1,0 1-1,0-1 0,0 0 1,0 1-1,0-1 1,1 0-1,-1 0 1,0 0-1,1 0 1,-1 0-1,1 0 1,-1 0-1,1-1 0,-1 1 1,1 0-1,2 0 1,4 0 23,0 0 0,-1 0 0,1-1 0,-1 0 0,9-1 0,3 1 54,-12 0-99,1-1 0,-1 1 0,0-1 0,1 0-1,-1-1 1,0 0 0,1 0 0,-1-1 0,0 0-1,-1 0 1,12-7 0,-10 4-66,0 0 1,-1 0-1,0-1 0,0 0 0,-1-1 1,0 1-1,0-1 0,8-15 1,-2 1-844,-1 0 1,12-34-1,-18 40-1458,-1-1 1,4-22-1,-6-6-8184</inkml:trace>
</inkml:ink>
</file>

<file path=ppt/ink/ink2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23.4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11781,'0'0'8452,"0"29"-5197,1 97-531,-1-108-2035,1 0 0,1 0 0,7 30 0,-6-39-494,1 0-1,-1 0 1,1-1 0,1 1 0,-1-1-1,11 12 1,-15-19-197,0 0 1,1-1-1,-1 1 0,1 0 0,0-1 0,-1 1 0,1 0 1,0-1-1,-1 1 0,1-1 0,0 1 0,0-1 1,-1 1-1,1-1 0,0 1 0,0-1 0,0 0 0,0 0 1,0 1-1,-1-1 0,1 0 0,0 0 0,0 0 1,0 0-1,0 0 0,0 0 0,0 0 0,0 0 0,1-1 1,1 0-58,-1 0 0,0-1 1,0 1-1,0-1 1,0 1-1,0-1 1,0 0-1,0 0 0,0 0 1,2-4-1,14-22-726,22-42 0,-29 47 555,2 0 1,0 1-1,30-37 0,-43 59 227,0 0 0,1-1 0,-1 1-1,0-1 1,1 1 0,-1 0 0,1-1 0,-1 1-1,1 0 1,-1-1 0,1 1 0,-1 0 0,1 0 0,-1 0-1,1-1 1,-1 1 0,1 0 0,-1 0 0,1 0-1,-1 0 1,1 0 0,0 0 0,-1 0 0,1 0 0,-1 0-1,1 0 1,-1 0 0,1 0 0,-1 1 0,1-1-1,-1 0 1,1 0 0,-1 1 0,1-1 0,-1 0 0,1 0-1,-1 1 1,1-1 0,-1 1 0,0-1 0,1 0-1,-1 1 1,1 0 0,11 19 131,-12-19-111,8 21 439,9 40 0,3 7 1047,-20-69-1493,0 1-1,1 0 1,-1-1 0,0 1 0,0 0-1,1-1 1,-1 1 0,0 0 0,1-1 0,-1 1-1,1-1 1,-1 1 0,1-1 0,-1 1-1,1-1 1,-1 1 0,1-1 0,-1 1 0,1-1-1,-1 0 1,1 1 0,0-1 0,-1 0-1,1 0 1,0 1 0,-1-1 0,1 0-1,0 0 1,0 0 0,-1 0 0,1 0 0,0 0-1,-1 0 1,1 0 0,0 0 0,0 0-1,-1 0 1,1-1 0,0 1 0,-1 0-1,1 0 1,0-1 0,-1 1 0,1 0 0,-1-1-1,1 1 1,-1-1 0,1 1 0,0-1-1,28-28-343,-26 25 311,48-60-530,-32 37 427,2 1 0,1 1 0,43-38 0,-65 62 124,1 1 0,0-1-1,0 0 1,0 0 0,0 0 0,0 1 0,0-1-1,0 1 1,0-1 0,0 1 0,0-1 0,0 1-1,1 0 1,-1-1 0,0 1 0,0 0 0,0 0-1,0 0 1,1 0 0,-1 0 0,0 0 0,0 0-1,0 0 1,1 0 0,-1 1 0,0-1-1,0 0 1,0 1 0,0-1 0,0 1 0,0-1-1,0 1 1,0 0 0,0-1 0,0 1 0,0 0-1,0 0 1,0 0 0,0 0 0,-1 0 0,2 1-1,2 5 62,0 0 0,-1 0 0,0 1 0,0-1 0,2 11-1,1 0 200,3 3 394,19 36 0,-21-42-556,-6-12-130,1 14-3227,10-10-1207,1-5-1460,5-2-4325</inkml:trace>
</inkml:ink>
</file>

<file path=ppt/ink/ink2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24.0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1 437 11269,'0'0'5819,"20"-37"-2223,66-121-984,-74 134-2058,-1-1 0,-1 0 0,7-27 1,-13 34-213,-1 1 0,-1-1 0,0-32 1,-2 49-306,1 1 0,-1 0 0,0-1 1,0 1-1,0-1 0,0 1 0,-1-1 1,1 1-1,0-1 0,0 1 0,0 0 1,0-1-1,0 1 0,0-1 0,-1 1 1,1-1-1,0 1 0,0 0 1,-1-1-1,1 1 0,0 0 0,-1-1 1,1 1-1,0 0 0,-1-1 0,1 1 1,0 0-1,-1 0 0,1-1 0,0 1 1,-1 0-1,1 0 0,-1 0 0,1 0 1,-1 0-1,1 0 0,-1-1 0,0 1 19,0 1-1,0-1 0,-1 0 0,1 0 1,0 1-1,0-1 0,0 0 0,0 1 1,0-1-1,0 1 0,0 0 0,0-1 1,0 1-1,1 0 0,-3 0 0,-1 5 73,-1 0 0,1 0 0,0 1-1,0-1 1,0 1 0,1-1 0,-5 14-1,-15 61 129,19-66-258,-4 22 244,1 0 1,2 1 0,-1 63 0,6-100-233,0 0 1,0 0-1,1 0 1,-1 0-1,0 0 1,0 0-1,1 0 0,-1 0 1,0 0-1,1 0 1,-1 0-1,1 0 1,-1-1-1,1 1 1,0 0-1,-1 0 1,1-1-1,0 1 1,-1 0-1,1-1 1,0 1-1,0-1 1,0 1-1,-1-1 0,1 1 1,0-1-1,0 1 1,0-1-1,0 0 1,0 0-1,0 1 1,0-1-1,0 0 1,0 0-1,0 0 1,2 0-1,38-5-21,-23 0 11,0-1 0,0-1 0,-1 0 1,33-19-1,64-50-604,-63 40-455,-39 28 384,0 0 0,-1-1 1,0-1-1,0 0 1,11-14-1,-18 19 171,0 0 0,-1-1 0,0 0 0,0 1 0,0-1 0,0 0 0,-1-1 0,0 1 0,0 0 0,-1-1 0,0 1 0,0-1 0,0-10 0,-1-17-1307,0 32 3139,1 6 1943,4 14-1582,6 63 2194,-9-57-2895,0-1-1,2 0 0,10 36 1,-13-56-976,0-1 0,0 0 0,1 1 1,-1-1-1,0 0 0,1 0 0,-1 0 0,1 0 1,0 0-1,-1-1 0,1 1 0,0 0 1,0-1-1,0 1 0,1-1 0,-1 0 0,4 2 1,-2-1-19,1-1-1,-1 0 1,1 0 0,0 0 0,-1-1 0,1 1 0,0-1 0,8-1 0,-2 0-56,0-1 0,0-1 1,-1 1-1,1-2 0,-1 1 1,0-2-1,12-6 1,14-13-72,-1-1 1,-1-3 0,38-40 0,-65 62 77,-6 5 47,-1 0 0,1 0 0,0 0 0,0 0 1,0 0-1,0 0 0,0 1 0,0-1 0,0 0 0,0 1 0,0-1 0,0 1 0,0-1 0,0 1 1,0-1-1,0 1 0,1 0 0,0-1 0,0 1-29,-1 10 268,0-1 5,1 0 0,5 19 1,2 19-1,-9-45-711,0-2 439,0 0-1,0 0 1,0 0-1,0 0 1,0 1-1,1-1 0,-1 0 1,0 0-1,0 0 1,0 0-1,0 0 1,0 0-1,1 0 1,-1 0-1,0 0 1,0 0-1,0 0 1,0 0-1,0 0 1,1 0-1,-1 0 1,0 0-1,0 0 1,0 0-1,0 0 0,0 0 1,1 0-1,-1 0 1,0 0-1,0 0 1,0 0-1,0-1 1,0 1-1,1 0 1,-1 0-1,0 0 1,0 0-1,0 0 1,0 0-1,0 0 1,0 0-1,0-1 1,0 1-1,0 0 0,1 0 1,-1 0-1,0 0 1,0 0-1,0-1 1,0 1-1,0 0 1,0 0-1,0 0 1,0 0-1,0 0 1,0-1-1,0 1 1,0 0-1,0 0 1,0 0-1,0 0 1,0-1-1,0 1 0,0 0 1,-1 0-1,1 0 1,0 0-1,2-16-1821,0 1-1,-1 0 1,-1-1-1,-2-18 1,0-5-2280,2-31-5135</inkml:trace>
</inkml:ink>
</file>

<file path=ppt/ink/ink2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24.2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1 105 14263,'0'0'8051,"167"0"-6482,-96-26-240,7 0-545,-7 0-192,-20 8-592,-12 10-704,-26 8-3378</inkml:trace>
</inkml:ink>
</file>

<file path=ppt/ink/ink2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24.6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4 161 13254,'0'26'2884,"-1"13"-1132,-1-2 385,2-1-1,5 42 0,-5-74-2005,0 0 0,1 1 1,0-1-1,-1 0 0,1 0 0,1 0 0,-1 0 0,1 0 1,-1 0-1,1 0 0,0-1 0,0 1 0,1-1 1,-1 1-1,1-1 0,0 0 0,0 0 0,0 0 0,0 0 1,0 0-1,1-1 0,-1 1 0,1-1 0,0 0 0,-1 0 1,1-1-1,0 1 0,0-1 0,4 1 0,11 1-109,0-1 0,0-1 0,0-1-1,0 0 1,33-6 0,-44 4-126,0 0-1,0-1 1,0 0 0,0-1-1,-1 1 1,0-1 0,1-1 0,-1 0-1,-1 0 1,1 0 0,-1-1-1,0 1 1,0-2 0,0 1-1,-1-1 1,0 1 0,8-16-1,-2 1-115,-1 0 0,0-1 0,-2 0 0,0-1-1,4-25 1,-7 22 241,-1 0 0,-2-1-1,0-46 1,-2 69-16,0 0 25,0 0-1,-1 0 1,1 0-1,-1 1 0,1-1 1,-1 0-1,0 1 1,0-1-1,-1 1 1,-2-6-1,4 8 10,-1 1 1,0-1-1,0 0 0,0 0 0,0 0 0,0 0 0,0 1 0,0-1 1,0 0-1,0 1 0,0-1 0,0 1 0,0-1 0,0 1 0,0-1 1,-1 1-1,1 0 0,0 0 0,0 0 0,0 0 0,-1 0 0,1 0 1,0 0-1,0 0 0,-1 0 0,1 0 0,0 0 0,0 1 0,0-1 1,0 1-1,-1-1 0,1 1 0,0-1 0,0 1 0,0 0 0,0-1 1,-1 2-1,-2 1 56,0 1 1,0-1-1,0 1 0,0-1 1,1 1-1,0 0 1,0 0-1,0 1 1,0-1-1,0 1 0,1-1 1,-2 7-1,-20 62 346,23-69-407,-4 20 270,1-1-1,1 1 0,1 0 1,2 33-1,0-45-134,1-7-130,-1-1-1,1 0 1,0 0-1,0 0 1,1 0 0,-1 0-1,1 0 1,0 0-1,0 0 1,0-1-1,0 1 1,1-1-1,0 1 1,-1-1 0,1 0-1,1 0 1,-1 0-1,0-1 1,0 1-1,1-1 1,0 0-1,-1 0 1,1 0-1,0 0 1,5 1 0,6 3 41,1 0 0,0-2 0,1 0 0,-1 0 0,21 0 1,-32-3-73,11 1-10,-1-1 1,0 0 0,1-2 0,26-3 0,-41 4-76,0 0-1,0-1 0,0 1 0,0-1 0,0 1 1,0-1-1,0 0 0,0 1 0,0-1 0,0 0 1,0 0-1,0 0 0,0 0 0,-1 0 0,1 0 1,0 0-1,-1 0 0,1 0 0,-1 0 1,1 0-1,-1 0 0,1 0 0,-1 0 0,0-1 1,1 0-1,0-35-4269,-1 28 2224,0-33-7540</inkml:trace>
</inkml:ink>
</file>

<file path=ppt/ink/ink2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25.9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125 662 3954,'0'0'15948,"-10"-8"-13466,8 6-2399,1 0 57,-1 0-1,0 0 1,0 1-1,0-1 0,0 0 1,0 1-1,0-1 0,-1 1 1,1 0-1,0 0 0,-1 0 1,1 0-1,-5-1 1,6 2-95,0 0 0,0 0 0,1 1 0,-1-1 0,0 0 0,0 1 0,0-1 0,1 0 0,-1 1 1,0-1-1,1 1 0,-1-1 0,0 1 0,1 0 0,-1-1 0,1 1 0,-1-1 0,1 1 0,-1 1 1,-12 31 752,-1 12-387,3 1 0,2 0 1,2 0-1,-2 72 1,9-108-260,-1 25 296,1-34-417,-1 1-1,1-1 1,1 0 0,-1 0-1,0 0 1,0 0-1,0 0 1,0 0 0,1 0-1,-1 1 1,0-1 0,1 0-1,-1 0 1,1 0-1,0 0 1,-1-1 0,1 1-1,0 0 1,-1 0-1,1 0 1,0 0 0,1 0-1,0 0-23,1 0 0,0-1 1,0 1-1,-1-1 0,1 0 0,0 0 0,0 0 0,-1 0 0,1 0 0,0-1 0,0 1 1,-1-1-1,1 0 0,0 0 0,-1 0 0,1 0 0,-1 0 0,1 0 0,-1-1 1,1 1-1,-1-1 0,0 0 0,2-2 0,6-5 0,-1-1-1,0-1 1,12-18 0,-6 8 17,118-182-8,-133 202-27,1 1-1,-1-1 1,0 0 0,1 1 0,-1-1 0,1 0 0,-1 1 0,1-1 0,-1 1 0,1-1 0,-1 1 0,1-1 0,0 1-1,-1-1 1,1 1 0,0-1 0,-1 1 0,1 0 0,0 0 0,0-1 0,-1 1 0,1 0 0,0 0 0,0 0 0,-1 0-1,1-1 1,0 1 0,0 0 0,0 1 0,-1-1 0,1 0 0,0 0 0,0 0 0,-1 0 0,1 1 0,0-1 0,0 0-1,-1 1 1,1-1 0,0 0 0,-1 1 0,1-1 0,0 1 0,-1-1 0,1 1 0,-1-1 0,1 1 0,-1 0 0,1-1-1,-1 1 1,1 1 0,3 5-25,0 0 0,0 0 0,0 1 0,2 9 0,-1-4-29,15 26 315,2-2 0,30 40 0,-52-76-256,1 0 1,-1 0-1,1 0 1,0-1-1,-1 1 1,1 0-1,0 0 0,0 0 1,0-1-1,0 1 1,0 0-1,0-1 1,0 1-1,0-1 1,0 1-1,0-1 1,0 1-1,0-1 1,0 0-1,0 1 1,0-1-1,0 0 1,0 0-1,1 0 1,-1 0-1,0 0 1,0 0-1,0 0 1,0 0-1,0-1 1,0 1-1,1 0 1,-1-1-1,0 1 1,0-1-1,0 1 1,0-1-1,1 0 1,1-2-107,0 0 1,1 0 0,-1 0 0,-1 0-1,1-1 1,0 1 0,-1-1-1,3-5 1,15-33-2107,-2 0 1,20-71-1,-5-23-6232,-28 117 7044,-4 16 2148,-1 52 4994,-2-28-4983,2 0-1,0 0 1,2 0 0,0 1-1,1-1 1,12 39 0,-12-51-604,1-1 0,0 1 1,1 0-1,0-1 0,8 11 0,-12-18-200,0 1 0,0-1-1,0 0 1,0 1-1,0-1 1,0 0-1,1 0 1,-1 0 0,0 0-1,1 0 1,-1 0-1,0 0 1,1 0 0,-1-1-1,1 1 1,0-1-1,-1 1 1,1-1-1,-1 1 1,1-1 0,0 0-1,-1 0 1,1 0-1,0 0 1,-1 0 0,1 0-1,-1 0 1,1 0-1,0-1 1,-1 1 0,1-1-1,-1 1 1,1-1-1,-1 0 1,1 1-1,-1-1 1,1 0 0,-1 0-1,0 0 1,1 0-1,-1 0 1,2-2 0,12-14-296,-11 12 309,1 0-1,0 0 0,1 0 0,-1 0 0,9-4 0,-11 7 43,0 1-1,0-1 1,0 1-1,1 0 0,-1 0 1,0 1-1,1-1 1,-1 1-1,1-1 0,-1 1 1,1 0-1,-1 1 1,1-1-1,5 2 0,26 9 456,-28-8-241,-1-1 0,1 0-1,-1 0 1,1-1-1,0 1 1,6-1 0,-11-1-204,0 0 0,0-1 0,0 0 1,0 1-1,0-1 0,-1 0 0,1 0 1,0 0-1,0 0 0,-1 0 1,1 0-1,-1-1 0,1 1 0,-1 0 1,0-1-1,1 1 0,-1-1 1,0 1-1,0-1 0,0 0 0,0 0 1,0-2-1,20-47 47,-17 40-24,16-60-257,-2 0-1,-4-2 1,-3 1-1,-3-2 1,-2-106-1,-7 166 238,0 1-1,-1 0 0,0 0 1,-1 0-1,0 1 1,-7-17-1,-7-24 341,5 19-233,12 33-101,-1 0-1,1 0 1,-1-1 0,0 1 0,0 0 0,0 0 0,1 0 0,-1 0 0,0 0-1,0 1 1,0-1 0,0 0 0,0 0 0,-1 1 0,1-1 0,0 0 0,0 1-1,0-1 1,-1 1 0,1 0 0,0-1 0,0 1 0,-2 0 0,2 14 684,-6 245 136,7-241-741,19 570 2610,2-374-2057,35 296 809,-55-490-1444,0-15-17,-1 0-1,1 0 1,0 0 0,0-1 0,0 1 0,1 0 0,3 7-1,-4-24-394,-3-12-359,0 0-1,-1-1 1,-2 1 0,-11-38-1,-42-95-6173,8 44-1599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42.9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10901,'0'0'8164,"51"125"-5139,-36-63-1456,11 8-849,-11-1-720,6 14-1392,-11 14-3123,5 0-5457</inkml:trace>
</inkml:ink>
</file>

<file path=ppt/ink/ink2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26.0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0 157 6739,'0'0'15303,"194"-69"-15303,-143 34-1505,7-17-6690</inkml:trace>
</inkml:ink>
</file>

<file path=ppt/ink/ink2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31.8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1 5731,'0'0'14604,"-5"42"-12705,4-35-1788,-25 336 4041,26-318-3842,4 315 1974,25-4-1930,-27-332-197,0-13-52,0-26-39,-2 25-89,2-13-233,0 0 0,1 0 0,1 0 0,1 1 1,1-1-1,1 1 0,16-33 0,-21 51 231,0 1-1,0-1 0,1 1 0,-1 0 1,1 0-1,0 0 0,0 0 0,0 1 1,0-1-1,0 1 0,1-1 1,-1 1-1,1 0 0,0 1 0,-1-1 1,1 1-1,0-1 0,0 1 0,0 0 1,0 1-1,0-1 0,0 1 1,0-1-1,0 1 0,0 1 0,0-1 1,0 0-1,0 1 0,0 0 0,7 2 1,-9-2 59,0 0 0,0 0 1,0 0-1,0 0 1,0 0-1,0 0 0,0 1 1,0-1-1,0 1 1,-1-1-1,1 1 0,-1 0 1,1-1-1,-1 1 0,0 0 1,1 0-1,-1 0 1,0 0-1,0 0 0,-1 1 1,1-1-1,0 0 1,-1 0-1,1 3 0,1 6 118,-1 1 0,0-1 0,-1 19 0,0-16 11,0-7-91,-1 0 1,0 0-1,0 0 0,0 0 1,-1 0-1,0 0 1,0-1-1,-1 1 0,0 0 1,0-1-1,-1 0 1,1 0-1,-6 6 0,6-8-188,-1 0 0,1 0 0,-1 0 0,0-1 0,0 1 0,0-1 0,0 0 0,-1-1-1,1 1 1,-1-1 0,0 0 0,0 0 0,0 0 0,0-1 0,0 1 0,0-1-1,0-1 1,-10 2 0,14-2-157,1 0 0,0 0-1,0 0 1,-1 0 0,1-1-1,0 1 1,-1 0 0,1 0-1,0 0 1,0 0 0,-1 0-1,1 0 1,0 0 0,0 0-1,-1-1 1,1 1 0,0 0-1,0 0 1,-2-1-1367,2 0 1367,0 1 0,0 0-1,0 0 1,0-1 0,0 1-1,0 0 1,0-1 0,-1 1-1,1 0 1,0 0 0,0-1-1,0 1 1,0 0 0,0-1-1,0 1 1,0 0 0,0-1-1,1 1 1,-1 0 0,0 0-1,0-1 1,0 1 0,0-1-1,0-15-13676</inkml:trace>
</inkml:ink>
</file>

<file path=ppt/ink/ink2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32.1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1 375 2657,'0'0'10373,"35"-21"-6651,118-74-1281,-113 71-1837,-1-2 0,-1-1 1,42-41-1,-75 64-554,0 0-1,0-1 1,0 0 0,-1 0-1,0 0 1,0-1-1,0 1 1,0-1 0,-1 0-1,0 0 1,0 0 0,-1 0-1,0-1 1,0 1 0,0-1-1,-1 1 1,1-11 0,-12 16 1598,8 1-1601,0-1-1,-1 1 0,1 0 1,0 0-1,-1 0 1,1 0-1,-1 1 0,1-1 1,0 1-1,-1-1 0,1 1 1,0 0-1,0 0 0,0 0 1,0 0-1,-1 0 0,1 1 1,1-1-1,-1 0 0,0 1 1,0 0-1,0-1 1,1 1-1,-1 0 0,1 0 1,0 0-1,-1 0 0,1 0 1,0 0-1,0 0 0,-1 4 1,-5 7 97,0 1 0,1 0 0,1 0 0,0 1 0,1 0 0,1-1 0,0 1 0,1 1 0,0 15 0,2-13 190,-1-7-49,1-1-1,0 0 1,1 0-1,0 1 0,5 16 1,-5-24-262,0 0 0,1 0 0,-1 0 1,1 0-1,0 0 0,0-1 0,0 1 0,0 0 1,0-1-1,1 0 0,-1 1 0,1-1 0,-1 0 0,1-1 1,0 1-1,0 0 0,0-1 0,0 1 0,0-1 1,0 0-1,6 1 0,-1 0-122,-1 0 0,1-1 1,-1 0-1,1-1 0,0 0 0,-1 0 0,1 0 1,-1-1-1,1 0 0,-1-1 0,8-2 0,-5 1-539,-1-1 0,-1 1 0,1-2 0,-1 1 0,1-1-1,-1-1 1,13-11 0,25-25-6357,-1 6-4880</inkml:trace>
</inkml:ink>
</file>

<file path=ppt/ink/ink2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32.2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 4114,'0'0'18584,"0"148"-15302,-6-105-1601,6 1-1185,0-27-496,0-8-304,0-26-15079</inkml:trace>
</inkml:ink>
</file>

<file path=ppt/ink/ink2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32.4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10917,'0'0'17368,"51"0"-17496,-12 8-400,12-8-2786,1 0-4353,19 0-7780</inkml:trace>
</inkml:ink>
</file>

<file path=ppt/ink/ink2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40.3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92 637 3602,'0'0'11199,"1"-3"-10489,-1 2-649,0 0-1,1 0 0,-1 0 1,0 1-1,1-1 1,-1 0-1,0 0 1,1 1-1,-1-1 1,1 0-1,0 1 0,-1-1 1,1 1-1,-1-1 1,1 1-1,0-1 1,0 1-1,-1-1 1,1 1-1,0-1 0,0 1 1,-1 0-1,1-1 1,0 1-1,0 0 1,0 0-1,0 0 1,-1 0-1,1 0 1,0 0-1,0 0 0,0 0 1,0 0-1,0 0 1,0-17 2524,-1-147 3692,0 162-5919,0 2-309,-1 0 1,0 0-1,0 0 0,0 0 0,0 0 1,0 0-1,0 0 0,0 0 1,0 0-1,0 1 0,1-1 0,-1 0 1,0 1-1,0-1 0,0 0 1,0 1-1,1-1 0,-1 1 0,0-1 1,-1 2-1,-3 7-17,-1 1 0,2 0 0,-7 19 0,-3 5-37,3-7 53,1 1-1,1 0 1,1 1 0,2 0-1,1 0 1,1 1 0,0 55-1,4-81-28,0-3-17,0 0 0,0 0 1,0-1-1,0 1 0,-1 0 1,1 0-1,0 0 0,0-1 1,1 1-1,-1 0 0,0 0 1,0-1-1,0 1 0,0 0 0,1 0 1,-1-1-1,0 1 0,1 0 1,-1-1-1,0 1 0,1 0 1,-1-1-1,1 1 0,-1-1 0,1 1 1,-1 0-1,1-1 0,0 1 1,-1-1-1,1 0 0,0 1 1,-1-1-1,1 0 0,0 1 1,-1-1-1,1 0 0,0 0 0,0 1 1,0-1-1,-1 0 0,1 0 1,0 0-1,0 0 0,-1 0 1,1 0-1,0 0 0,0 0 0,-1-1 1,1 1-1,1 0 0,6-1 12,-1 0-1,0-1 0,1 0 0,-1 0 0,0 0 1,0-1-1,0 0 0,0-1 0,-1 1 0,1-1 0,-1 0 1,0-1-1,0 0 0,0 0 0,-1 0 0,0 0 1,7-10-1,11-14 93,-1-1 1,22-41 0,-43 68-104,32-56-16,-2-1 0,44-127 0,-61 141-100,-2 0 0,-2 0 0,-2-1-1,-2 0 1,0-53 0,-6 97 249,0 20 491,0 712 1233,0-728-1864,0 0 1,0 0 0,0-1 0,0 1-1,0 0 1,1 0 0,-1 0 0,0 0-1,1-1 1,-1 1 0,0 0 0,1 0-1,-1-1 1,1 1 0,0 0 0,-1 0-1,1-1 1,-1 1 0,1-1 0,0 1-1,0-1 1,-1 1 0,1-1 0,0 1-1,0-1 1,-1 0 0,2 1 0,2 0-65,-1 0 0,1 0 0,0-1 0,-1 1 1,1-1-1,-1 0 0,7 0 0,-5-1-56,0 1 0,1-1 0,-1 0-1,0 0 1,0 0 0,0-1 0,0 0 0,-1 0-1,1 0 1,0 0 0,7-6 0,14-21-233,30-44 1,-33 42 135,37-41 0,-60 72 224,0 0 1,0 0-1,0 0 1,1 0 0,-1 0-1,0 0 1,0 0-1,0 0 1,0 0-1,0 0 1,0-1-1,0 1 1,0 0 0,0 0-1,1 0 1,-1 0-1,0 0 1,0 0-1,0 0 1,0 0 0,0 0-1,0 0 1,0 0-1,1 0 1,-1 0-1,0 0 1,0 0-1,0 0 1,0 0 0,0 0-1,0 0 1,0 1-1,0-1 1,0 0-1,1 0 1,-1 0 0,0 0-1,0 0 1,0 0-1,0 0 1,0 0-1,0 0 1,0 0 0,0 0-1,0 0 1,0 1-1,0-1 1,0 0-1,0 0 1,1 0-1,-1 0 1,0 0 0,0 0-1,0 0 1,0 0-1,0 1 1,0-1-1,0 0 1,0 0 0,0 0-1,0 0 1,1 15 538,-3 33 779,0-17-836,2-28-488,0 1 1,-1-1-1,1 0 0,1 0 1,-1 0-1,0 1 0,1-1 1,0 0-1,-1 0 0,1 0 1,0 0-1,1 0 0,-1 0 1,0 0-1,1 0 0,0 0 1,0-1-1,0 1 0,0-1 1,0 1-1,0-1 0,0 0 1,1 0-1,0 0 0,-1 0 0,1 0 1,0 0-1,0-1 0,-1 0 1,1 1-1,0-1 0,6 1 1,2 1-8,-1 0 0,1-1 0,0 0 0,-1-1-1,1 0 1,0-1 0,0 0 0,18-3 0,-23 2-7,0 0 1,0-1-1,-1 0 1,1 0-1,-1 0 0,0 0 1,0-1-1,0 0 1,0 0-1,0-1 0,0 1 1,-1-1-1,0 0 0,5-6 1,6-7-164,0-1 1,13-25-1,-19 31 56,20-48-477,-20 50 497,-6 8 120,-3 7 64,7 152 990,-2-128-798,-5-28-268,0 0 0,0 0 0,0 0 0,1 0 1,-1 0-1,0 0 0,1-1 0,-1 1 0,0 0 0,1 0 0,-1 0 0,1-1 1,-1 1-1,1 0 0,-1-1 0,1 1 0,0 0 0,-1-1 0,1 1 1,0-1-1,-1 1 0,1-1 0,1 1 0,-1-1-65,19-4-339,-11-3 240,-1 0 0,0-1 1,14-16-1,-14 15 73,0 0 0,18-15 0,-20 19 44,1 1-1,-1 0 0,1 1 0,0 0 0,0 0 0,0 0 0,10-1 0,-14 3 41,0 0 1,0 1-1,0-1 1,0 1-1,0 0 1,0 0-1,0 0 0,0 0 1,0 0-1,0 1 1,0-1-1,0 1 1,0 0-1,0 0 0,0 0 1,0 1-1,0-1 1,-1 0-1,1 1 1,3 3-1,13 16 690,21 32-1,-28-37-514,-11-16-387,0 0 0,-1 0 0,1 0 1,0 0-1,0 0 0,0 0 0,-1 0 0,1 0 1,0 0-1,0 0 0,0-1 0,-1 1 1,1 0-1,0-1 0,0 1 0,-1 0 0,1-1 1,0 1-1,-1-1 0,1 1 0,0-1 1,-1 1-1,1-1 0,-1 1 0,1-1 0,-1 0 1,1 0-1,-1 1 159,13-16-6544</inkml:trace>
</inkml:ink>
</file>

<file path=ppt/ink/ink2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40.6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328 1 10645,'0'0'10749,"-30"16"-8799,3-4-1550,12-5-198,0 0 1,0 1-1,1 0 0,0 1 0,0 1 0,1 0 0,0 1 0,1 0 0,0 1 0,1 0 0,-15 21 0,13-14-12,1 0 1,1 0-1,1 1 0,1 0 0,0 1 0,2 0 1,0 0-1,2 1 0,0 0 0,1 0 0,2 0 0,0 0 1,1 29-1,2-45-188,0 0 1,0 0-1,0-1 1,1 1-1,0 0 1,0-1-1,0 1 1,1-1-1,0 0 1,0 0-1,7 9 1,4 2 3,0 0 1,18 13 0,23 27 20,-40-38-13,-2 0-1,0 1 0,-2 0 1,0 1-1,12 32 1,-18-39-20,-1 0 0,0 1 1,-2 0-1,1 0 0,-2 0 1,0 0-1,0 0 1,-1 0-1,-4 28 0,3-39-101,0 0 0,0 0-1,0 1 1,0-1 0,-1 0 0,1 0-1,-1-1 1,0 1 0,1 0 0,-1 0-1,0-1 1,-1 1 0,1-1-1,0 0 1,-1 0 0,0 0 0,-3 3-1,0-2-766,1 0-1,0 0 0,-1-1 0,0 0 1,-6 2-1,-20-1-7225</inkml:trace>
</inkml:ink>
</file>

<file path=ppt/ink/ink2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41.0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0 482 3298,'0'0'17909,"30"-31"-14457,100-104-1312,-107 110-1906,-2-1-1,0-1 1,-2 0 0,30-60 0,-23 38-221,-20 40-20,-4 6-6,0-1-1,0 1 1,0-1-1,0 0 1,-1 0 0,0 1-1,1-1 1,-1 0-1,-1 0 1,1 0-1,0-8 1,-1 11 10,-1 1 1,1-1-1,0 0 0,0 1 1,-1-1-1,1 0 0,0 1 1,-1-1-1,1 1 1,-1-1-1,1 1 0,-1-1 1,1 1-1,-1-1 1,1 1-1,-1-1 0,0 1 1,1 0-1,-1-1 1,0 1-1,1 0 0,-1 0 1,0-1-1,1 1 1,-1 0-1,0 0 0,1 0 1,-1 0-1,0 0 1,0 0-1,1 0 0,-1 0 1,0 0-1,1 0 1,-1 0-1,-1 1 0,-29 6-2,24-3 21,0 0-1,0 1 0,0 0 0,1 1 0,-1-1 0,1 1 1,1 0-1,-1 1 0,1 0 0,0-1 0,0 2 1,1-1-1,0 0 0,1 1 0,-6 13 0,2 1 265,0 0-1,1 1 1,1-1 0,-4 36-1,9-54-218,-1 0 0,1-1 0,0 1 0,0 0 0,0 0 0,0-1 0,0 1 0,1 0 0,0-1 0,0 1 0,0-1 0,3 7 0,-3-8-56,1 0 0,0-1 0,0 1 0,0-1 1,1 1-1,-1-1 0,0 0 0,0 1 0,1-1 0,-1 0 1,1-1-1,-1 1 0,1 0 0,-1-1 0,1 1 0,-1-1 1,5 0-1,5 2-180,0-1-1,-1-1 1,1 0 0,0 0 0,0-1-1,0 0 1,0-1 0,-1-1 0,1 0-1,-1 0 1,0-1 0,17-8-1,237-130-21337,-264 141 21661,-1 1 0,1-1 1,-1 1-1,0-1 1,1 1-1,0 0 1,-1-1-1,1 1 0,-1 0 1,1 0-1,-1-1 1,1 1-1,-1 0 1,1 0-1,0 0 0,-1 0 1,1-1-1,0 1 1,-1 0-1,1 0 1,-1 0-1,1 1 0,0-1 1,-1 0-1,1 0 1,0 0-1,-1 0 0,1 1 1,-1-1-1,1 0 1,-1 0-1,1 1 1,-1-1-1,1 0 0,-1 1 1,1-1-1,-1 1 1,1-1-1,-1 1 1,1-1-1,-1 1 0,0-1 1,1 1-1,-1-1 1,0 1-1,0-1 1,1 1-1,-1-1 0,0 1 1,0 0-1,0 0 1,-2 36 7947,1-31-8837,-15 65 5144,10-52-3636,1 0-1,2 0 1,0 0-1,-1 22 1,4-40-1018,0-40-13753,0-18 7932</inkml:trace>
</inkml:ink>
</file>

<file path=ppt/ink/ink2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41.2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12966,'0'0'13366,"78"0"-12806,-33 0-432,0 0-128,-6 0-1184,-1 0-2226,-12 0-4882</inkml:trace>
</inkml:ink>
</file>

<file path=ppt/ink/ink2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41.4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44 11221,'0'0'11766,"174"18"-11094,-122-18-480,0 0-192,-1-9-816,1-8-1890,-20-1-2496,-6 1-4338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43.6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1337 8004,'0'0'11973,"-3"-24"-10279,-55-373 2340,26-61-3381,27 1-185,6 457-333,0 0 0,0 0 0,0-1 0,-1 1 1,1 0-1,0 0 0,0 0 0,0 0 1,-1 0-1,1 0 0,0 0 0,0 0 0,0 1 1,-1-1-1,1 0 0,0 0 0,0 1 1,1 0-1,2 4-136,1 0 1,-1 0-1,0 1 0,0-1 1,3 8-1,11 16 26,-9-16-2,-1 0 0,0 1-1,0 0 1,-2 0 0,0 1 0,0 0-1,4 21 1,-4-8-34,-2-1-1,-1 1 1,-1 38-1,-1-12 9,-1 50-1,0-94-3,-2 0 0,1 0 1,-1 1-1,-1-1 0,0-1 0,-1 1 1,-7 15-1,10-22 1,1-3 5,0 0 0,0 1-1,0-1 1,0 0 0,-1 1-1,1-1 1,0 1 0,0-1 0,0 0-1,-1 0 1,1 1 0,0-1-1,0 0 1,-1 1 0,1-1 0,0 0-1,-1 0 1,1 0 0,0 1 0,-1-1-1,1 0 1,0 0 0,-1 0-1,1 0 1,0 1 0,-1-1 0,1 0-1,-1 0 1,1 0 0,-1 0-1,0 0-238,13 0-1862,8-1 1945,-11 0 140,-1 1-1,0 0 1,1 1-1,-1-1 1,14 4-1,-20-3 77,0 0 0,0-1 0,0 1 0,-1 0 0,1 0 0,0 0 0,-1 0-1,1 0 1,-1 0 0,1 1 0,-1-1 0,0 0 0,1 1 0,-1-1 0,0 1-1,0 0 1,0-1 0,0 1 0,0 0 0,-1-1 0,1 1 0,0 0 0,-1 0-1,1 0 1,-1 0 0,0 0 0,0 0 0,1-1 0,-1 1 0,-1 3-1,1-1-19,0 1 0,0 0-1,-1 0 1,0 0 0,0 0-1,0-1 1,-1 1 0,0 0-1,-3 7 1,4-10-225,0-1 0,0 1 0,-1-1 0,1 0 0,0 1 0,0-1 0,-1 0 0,1 0 0,0 0 0,-1 0 0,0 0 1,1 0-1,-3 1 0,2-2-309,1 1 1,-1-1 0,0 1 0,0-1-1,0 0 1,0 0 0,0 0 0,0 0-1,0 0 1,0-1 0,1 1 0,-1 0 0,0-1-1,0 1 1,-2-2 0,-12-9-9276</inkml:trace>
</inkml:ink>
</file>

<file path=ppt/ink/ink2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41.6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0 10901,'0'0'6211,"-19"166"-2145,19-88-1617,0-8-128,0-9-432,0-18-1265,19-8-336,13-17-272,13-1-16,7-17 0,6 0 16,7-17-16,-1-10-160,-12-7-528,-14-10-1217,-12-8-3153,-13-9 1968</inkml:trace>
</inkml:ink>
</file>

<file path=ppt/ink/ink2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44.0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1 297 7828,'0'0'10799,"13"5"-8576,-4-2-1739,-2 0-227,-1 0 0,1-1-1,0 0 1,0 0 0,0 0 0,0-1 0,0 0 0,0-1-1,1 1 1,-1-1 0,0-1 0,9-1 0,-6-2-46,1 0 0,-2-1 0,1 0 1,-1-1-1,0 0 0,0 0 0,0-1 1,-1 0-1,0-1 0,9-10 0,10-15 45,27-41 0,-52 71-247,5-7 35,-2 4-9,0-1 0,0 0-1,-1 0 1,1 0 0,-2-1 0,1 0-1,-1 0 1,0 0 0,-1 0 0,1 0-1,-2 0 1,2-15 0,-3 23-10,0-1 0,0 1 0,0-1 0,0 1 0,-1-1-1,1 1 1,0-1 0,0 1 0,-1-1 0,1 1 0,0 0 0,-1-1 0,1 1 0,0 0 0,-1-1 0,1 1 0,0 0 0,-1-1 0,1 1 0,-1 0 0,1 0-1,-1-1 1,1 1 0,-1 0 0,1 0 0,-1 0 0,1 0 0,-1 0 0,1 0 0,-1-1 0,1 1 0,-1 0 0,1 1 0,-1-1 0,1 0 0,-1 0 0,1 0-1,-1 0 1,1 0 0,0 0 0,-1 1 0,1-1 0,-1 0 0,1 0 0,-1 1 0,-28 13 407,17-3-403,0 1 0,1 0-1,0 1 1,1 0 0,0 0-1,-14 28 1,9-11 6,0 0-1,-13 46 0,24-63 12,2 0 0,0 0 0,0 0 0,1 0 0,1 15-1,0-26-40,0-1 0,0 0 0,0 0 0,0 0 0,0 1 0,0-1 0,1 0 0,-1 0 0,0 0 0,1 0 0,-1 0 0,1 1 0,-1-1 0,1 0 0,0 0 0,-1 0 0,1-1 0,0 1 0,0 0 0,-1 0 0,1 0 0,0 0 0,0-1 0,0 1 0,0 0 0,0-1 0,0 1 0,0-1 0,1 1 0,-1-1 0,0 0 0,1 1 0,5 0-4,0 0-1,-1 0 1,1-1-1,11 0 1,-4-1 15,-2 0-3,0 0 0,0-1 0,0 0 0,0-1 1,-1 0-1,1-1 0,-1 0 0,0-1 0,0 0 0,0-1 0,-1 0 0,0-1 0,10-8 0,15-14-80,-1-3 0,34-39 0,-28 28-235,-8 14-272,-26 50 332,21 225 949,-26-241-667,-1 0 0,1 1 1,1-1-1,-1 0 0,1 0 1,0 0-1,0 0 0,3 6 0,-4-10-37,-1-1 0,1 1-1,-1-1 1,1 1-1,-1 0 1,1-1-1,-1 1 1,1-1-1,0 0 1,-1 1-1,1-1 1,0 1 0,-1-1-1,1 0 1,0 0-1,0 1 1,-1-1-1,1 0 1,0 0-1,0 0 1,-1 0-1,1 0 1,0 0 0,1 0-1,0-1-5,0 0 0,0 1 0,0-1-1,0-1 1,0 1 0,0 0 0,0 0-1,-1-1 1,1 1 0,0-1 0,-1 1 0,1-1-1,0-2 1,33-40-50,34-39-235,-62 76 204,0 1 1,1-1-1,0 1 0,-1 0 1,2 1-1,-1 0 1,1 0-1,14-5 0,-21 9 67,0 1-1,1-1 0,-1 0 0,0 1 0,1 0 1,-1 0-1,1 0 0,-1 0 0,1 0 0,-1 0 1,1 0-1,-1 1 0,0-1 0,1 1 0,-1 0 1,0 0-1,1 0 0,-1 0 0,0 0 0,0 0 1,0 1-1,0-1 0,0 1 0,0-1 0,0 1 1,2 3-1,3 3 104,-1 1 1,0 0-1,0 1 0,7 17 1,-4-8 201,-5-11-159,-1-5-82,-1 1 0,0 0 0,0 0 0,0 0 1,-1 1-1,0-1 0,1 0 0,0 8 0,-2-10-1061</inkml:trace>
</inkml:ink>
</file>

<file path=ppt/ink/ink2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44.6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53 5378,'0'0'20874,"148"9"-20138,-83-27-399,-14 1-289,-12-1-48,0 10-977,-20 8-2224,-6 0-3170</inkml:trace>
</inkml:ink>
</file>

<file path=ppt/ink/ink2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44.8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7571,'0'0'16680,"0"200"-13831,0-147-1232,0-19-800,0-7-721,0-10-96,13-17-769,6 0-2304,14-26-2498,5-44-2144</inkml:trace>
</inkml:ink>
</file>

<file path=ppt/ink/ink2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45.0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150 0 12102,'0'0'11786,"-18"28"-10580,-1-2-928,5-6-36,0 0-1,1 1 1,1 1-1,1 0 1,0 0-1,-10 38 1,17-47-151,0 0 0,1 0 0,1 0 0,0 1 0,1-1 0,0 1 0,1-1 0,1 1 0,2 15 0,-2-26-99,0 0 1,0 0 0,0-1 0,1 1-1,-1-1 1,1 1 0,0-1-1,-1 0 1,1 0 0,0 0-1,0 0 1,0 0 0,1 0-1,-1 0 1,0 0 0,1-1-1,-1 0 1,4 2 0,9 4-40,1-1 1,18 5-1,6 3-136,-34-11 115,-1-1 0,0 1-1,0 0 1,0 0 0,0 1-1,0 0 1,-1 0-1,1 0 1,5 7 0,-8-7 47,0-1-1,0 1 1,-1-1 0,1 1 0,-1-1 0,0 1 0,0 0 0,-1-1-1,1 1 1,-1 0 0,0 0 0,0 0 0,0-1 0,0 1 0,-1 5-1,0-7 11,1 0-1,-1 0 0,0 0 0,0 0 1,0 0-1,0 0 0,0 0 1,0-1-1,-1 1 0,1 0 0,0-1 1,-1 1-1,0-1 0,1 1 0,-1-1 1,0 0-1,0 1 0,1-1 0,-1 0 1,0 0-1,0 0 0,0-1 0,0 1 1,0 0-1,-1-1 0,1 0 0,-2 1 1,-11 1-522,1 0 1,0-1 0,-14-1-1,22 0 185,0 0-391,-1 0 1,1 0-1,-1-1 1,-11-2-1,12 0-694,-1 1-1,1-2 0,0 1 1,-9-7-1</inkml:trace>
</inkml:ink>
</file>

<file path=ppt/ink/ink2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45.2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1 253 7251,'0'0'10357,"168"-43"-6819,-91 17-2050,7-9-239,6 0-1249,-19 0-176,-6 0-2161,-20 9-3426,-19 9-4914</inkml:trace>
</inkml:ink>
</file>

<file path=ppt/ink/ink2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45.4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 10725,'0'0'11861,"-7"156"-9428,7-77-432,0-1-1312,0-17-193,26-26-416,6 0-80,1-27-64,5 1-512,21-9-1265,11-17-1633,14-18-2945,7-17-7347</inkml:trace>
</inkml:ink>
</file>

<file path=ppt/ink/ink2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45.8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0 9268,'0'0'6238,"-1"29"-3304,-3 96-909,3-109-1515,1 0 1,1 0-1,0 0 0,5 20 0,-4-29-354,0-1 0,0-1 0,0 1 0,1 0 0,0 0 0,0-1 0,0 0 0,1 0 1,8 10-1,-11-14-164,0 1 1,1 0 0,-1 0 0,1-1 0,-1 1-1,1-1 1,0 1 0,-1-1 0,1 0 0,0 0-1,0 1 1,0-1 0,0-1 0,0 1 0,1 0-1,-1 0 1,0-1 0,0 0 0,0 1 0,1-1-1,-1 0 1,0 0 0,0 0 0,1 0 0,-1 0 0,0-1-1,0 1 1,0-1 0,1 1 0,-1-1 0,0 0-1,0 0 1,0 0 0,0 0 0,3-3 0,3-2-188,-1-1 0,0-1 0,0 0 0,-1 0 0,0 0 0,6-11 0,-3 5-14,67-105-1715,-75 118 1940,0-1 1,0 1-1,0 0 0,0-1 0,0 1 0,0 0 0,0-1 1,0 1-1,1 0 0,-1 0 0,0 0 0,1 0 1,-1 0-1,1 1 0,-1-1 0,1 0 0,-1 1 0,1-1 1,0 1-1,-1-1 0,1 1 0,0 0 0,-1 0 1,1 0-1,0 0 0,-1 0 0,1 0 0,0 0 0,-1 0 1,1 1-1,0-1 0,-1 1 0,1-1 0,2 2 0,2 2 308,0 1 0,0-1 0,-1 1 0,1 0-1,-1 0 1,6 10 0,1-2 210,13 21 248,-19-27-1706,-6-7 854,0 0 0,0 1 1,0-1-1,1 0 0,-1 0 0,0 1 0,0-1 0,0 0 0,1 0 0,-1 0 0,0 0 0,0 1 0,1-1 0,-1 0 0,0 0 0,0 0 0,1 0 0,-1 0 0,0 0 0,0 1 0,1-1 0,-1 0 0,0 0 0,1 0 0,-1 0 0,0 0 0,0 0 0,1 0 0,-1 0 0,0 0 0,1-1 0,-1 1 1,0 0-1,1 0 0,12 0-5216,0 0-2733</inkml:trace>
</inkml:ink>
</file>

<file path=ppt/ink/ink2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46.3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0 360 9188,'0'0'6958,"1"33"-3815,5 108-915,1-66-22,10-32-197,-16-41-1910,0-1-89,0 0 1,0 0 0,0 0 0,0 0 0,0 0 0,0 0 0,0 0 0,0 0 0,1-1 0,-1 1 0,0-1 0,0 1 0,0-1-1,1 1 1,-1-1 0,0 0 0,1 1 0,-1-1 0,0 0 0,1 0 0,-1 0 0,0 0 0,1 0 0,-1 0 0,3-1 0,-1 0-45,1 1 1,-1-1-1,0 0 1,1 0-1,-1 0 1,0 0-1,0-1 1,0 1-1,5-5 1,6-7-198,-2 0-1,1-1 1,13-22 0,-19 25 124,0 0 0,1 1 0,1 0 0,0 0-1,0 1 1,1 0 0,0 0 0,16-10 0,-23 18 105,0 0-1,1 0 1,-1 0 0,1 0-1,0 0 1,-1 1 0,1 0-1,0-1 1,-1 1 0,1 1-1,5 0 1,10 0 83,-11 0 99,0 0-1,-1 0 1,1 1 0,-1 0-1,10 4 1,34 8 379,-48-13-556,1-1-1,-1 0 0,0 0 1,1 0-1,-1 0 1,1 0-1,-1-1 0,0 0 1,1 1-1,-1-1 0,0-1 1,0 1-1,4-2 0,6-6 3,-1-1 0,0 0 0,0-1 0,14-18 0,2-1-32,25-23-219,74-98 1,-122 142 254,0 1 1,0-1-1,-1 0 1,0 0-1,-1 0 1,0 0 0,-1-1-1,1 1 1,-2-1-1,1 0 1,-2 1-1,1-1 1,-1-10-1,-1 18 60,1 0-1,0 0 1,0 0-1,-1 0 1,1 0-1,-1 0 1,0 0-1,1 0 0,-1 0 1,0 0-1,0 0 1,-1 1-1,1-1 1,0 0-1,0 1 1,-1-1-1,1 1 1,-1-1-1,1 1 1,-1-1-1,0 1 1,1 0-1,-1 0 1,0 0-1,0 0 1,0 0-1,0 1 0,0-1 1,0 1-1,0-1 1,0 1-1,-4-1 1,0 0 46,-1 1-1,0-1 1,0 1 0,0 0-1,0 1 1,1 0 0,-1 0 0,0 0-1,-7 4 1,9-3-96,1 0 0,0 0 0,-1 1-1,1-1 1,0 1 0,0 0 0,0 1 0,1-1 0,-1 1-1,1-1 1,-5 7 0,-27 50 23,31-51-35,-12 21 73,2 1 0,2 1 0,1 0 0,1 1 0,2 0 0,1 0 0,2 1 0,1 0 0,0 44 0,4-65-55,1 1 1,0-1-1,1 0 0,0 0 0,1 1 0,1-2 1,0 1-1,1 0 0,0-1 0,1 0 0,0 0 0,0 0 1,2-1-1,-1 0 0,12 11 0,33 36 22,-35-42-35,-2 1 0,0 0 0,-1 1 0,0 1 0,12 24 0,-23-38-5,-1 1 1,0 0-1,0-1 1,0 1 0,-1 0-1,0 0 1,0 0 0,0 0-1,-1 0 1,0 0 0,0 0-1,0 0 1,-1 0 0,0 0-1,0 0 1,-1 0-1,1 0 1,-1 0 0,-1-1-1,1 1 1,-1-1 0,0 1-1,0-1 1,-7 8 0,0-1-4,-1 0 1,0 0-1,-1-2 1,-1 1 0,1-1-1,-2-1 1,1 0 0,-23 9-1,24-12-41,0 0 1,0-1-1,-1-1 0,1 0 0,-1-1 1,0 0-1,-1-1 0,1-1 0,0 0 1,-27-1-1,38-1-28,0 1 0,-1-1 0,1 0 0,-1 1 0,1-1 0,0 0 0,0-1 0,0 1 0,-1 0 1,1-1-1,0 1 0,1-1 0,-1 0 0,0 1 0,0-1 0,1 0 0,-1 0 0,1 0 0,-1 0 0,1 0 0,0-1 0,0 1 1,0 0-1,0-1 0,-1-4 0,-1-7-835,1 0-1,0 0 1,0-24 0,2 38 856,1-93-5007,9-18-2149</inkml:trace>
</inkml:ink>
</file>

<file path=ppt/ink/ink2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46.5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1 10293,'0'0'6002,"-32"209"-3024,19-105-561,13 1 0,-6-10-320,6-7-848,0-19-849,0-25-400,0-27-48,6 1-208,14-18-1393,-1 0-1825,7-27-2256,-1-7-1954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43.7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0 125 9652,'0'0'15912,"185"-63"-14167,-128 43-833,-6-1-656,-10 14-256,-10 0-224,-11 0-1793,-9 7-2993</inkml:trace>
</inkml:ink>
</file>

<file path=ppt/ink/ink2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46.8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0 382 10565,'0'0'12846,"25"-22"-11291,-5 6-1268,-4 2-156,1 0 1,-2 0-1,0-2 1,-1 0-1,0 0 1,-1-2-1,-1 1 1,13-27-1,-14 22-122,-5 10-68,0 1 0,0-1 0,-1 0 0,-1-1 0,0 1 0,-1-1 0,0 1 0,-1-1 0,1-21 0,-3 34 61,0 0 0,0-1 0,0 1 0,0 0 0,0-1 0,0 1 0,0 0 0,0-1 0,0 1 0,0 0 0,0 0 0,0-1 0,0 1 0,0 0 0,0-1 0,0 1 0,0 0 0,-1 0 1,1-1-1,0 1 0,0 0 0,0 0 0,-1-1 0,1 1 0,0 0 0,0 0 0,0 0 0,-1-1 0,1 1 0,0 0 0,0 0 0,-1 0 0,1 0 0,0 0 0,-1-1 0,1 1 0,0 0 1,-1 0-1,-12 6 83,-14 19 6,13-6 47,1 1 0,1 1 0,1 0-1,0 0 1,2 1 0,1 0 0,0 1 0,2 0 0,1 0 0,0 1 0,2-1 0,1 1 0,0 31 0,2-54-121,0 0 0,0-1 0,0 1 0,0 0 1,1 0-1,-1-1 0,0 1 0,0 0 0,1 0 0,-1 0 0,0-1 0,1 1 0,-1 0 0,0-1 0,1 1 0,-1 0 0,1-1 0,-1 1 0,1-1 1,0 1-1,-1-1 0,1 1 0,0-1 0,-1 1 0,1-1 0,0 0 0,1 1 0,1 0 0,-1 0 0,1-1 0,0 1 0,0-1 0,-1 0 0,1 0 0,0 0 0,5-1 0,-1 0-11,0 0-1,0-1 0,0 0 0,0 0 0,-1-1 0,1 0 0,8-5 0,18-17-1157,50-49 0,18-14-5110,-40 46-2105,-13 13-1669</inkml:trace>
</inkml:ink>
</file>

<file path=ppt/ink/ink2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47.0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5635,'0'0'19144,"7"148"-16951,-7-122-1280,0-9-769,0-69-20666</inkml:trace>
</inkml:ink>
</file>

<file path=ppt/ink/ink2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47.1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1617,'0'0'21129,"6"0"-21097,26 0-64,7 0-1072,6 0-2482,7 0-4481</inkml:trace>
</inkml:ink>
</file>

<file path=ppt/ink/ink2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47.4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168 1 12934,'0'0'5090,"-103"174"-2000,77-113-1169,0-9-369,13 1-559,13-27-897,0 0-96,20-17-160,25-9 144,19 0 0,7-27 16,0-34-657,0-17-991,-13-9-2178,-6-9-3153</inkml:trace>
</inkml:ink>
</file>

<file path=ppt/ink/ink2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47.7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1 12742,'0'0'2289,"-4"37"2350,0-3-3560,-20 228 4280,18 102-2072,6-352-3271,-1-6-13,1 0 1,1-1 0,-1 1-1,1-1 1,0 1-1,0 0 1,3 9-1,-3-14-20,0 1 0,0-1 0,0 0 0,0 1 0,0-1 0,0 0 0,1 0 0,-1 0 0,0 0 0,0 0 0,1 0 0,-1 0 0,1 0 0,-1 0 0,1-1 0,-1 1 0,1-1 0,-1 1 0,1-1 0,0 0 0,-1 1 0,1-1 0,0 0 0,-1 0 0,1 0 0,-1 0 0,1 0 0,0-1 0,-1 1 0,3-1 0,1 0-58,-1 0-1,0-1 1,0 1 0,-1-1 0,1 0-1,0 0 1,0 0 0,-1 0 0,1-1-1,-1 1 1,0-1 0,3-3 0,35-44-395,-18 19 221,-4 10-67,0 1-1,1 2 1,1 0-1,26-17 1,-45 33 299,0 1 0,-1 0-1,1 0 1,0 0 0,0 0-1,0 0 1,0 0 0,0 1 0,0-1-1,0 0 1,0 1 0,4-1-1,-6 2 30,1-1 0,0 0 0,0 0-1,-1 1 1,1-1 0,0 0 0,-1 1-1,1-1 1,0 1 0,-1-1-1,1 1 1,-1-1 0,1 1 0,-1 0-1,1-1 1,-1 1 0,1-1-1,-1 1 1,0 0 0,1 0 0,-1-1-1,0 1 1,1 0 0,-1-1-1,0 1 1,0 0 0,0 0 0,0 0-1,0-1 1,0 2 0,14 55 1916,-9-41-1377,-1 0-1,3 24 1,-5-22-248,-2-7-117,1 0-1,1 0 0,0 0 1,4 14-1,-5-17-142,-1-7-89,0-14-5599,0-18-1489</inkml:trace>
</inkml:ink>
</file>

<file path=ppt/ink/ink2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56.5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 5747,'0'0'21065,"22"4"-18984,-1 1-1609,-2 0-97,0-1 0,0-1 0,0-1 0,0 0 0,30-3-1,21-6 286,47-2-167,-49 10-493,74-2 0,-119 0 0,0-2 0,0-1 0,0 0 0,21-8 0,-36 10-91,-7 2-528,-45 0-11351,17 0-626</inkml:trace>
</inkml:ink>
</file>

<file path=ppt/ink/ink2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56.8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6787,'0'0'16026,"3"34"-14681,0-5-841,2 35 1229,22 95 0,-15-107-965,43 157 1091,-51-200-1800,0 0 0,1 0 0,0 0-1,0-1 1,8 9 0,-12-15 2,-1-8-398,1 0-1,-1 0 1,0 1 0,0-1 0,-1 0-1,0 0 1,0 1 0,0-1 0,-1 1-1,0-1 1,-4-8 0,-6-30-8313,11 17-1610</inkml:trace>
</inkml:ink>
</file>

<file path=ppt/ink/ink2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57.4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118 1 7331,'0'0'16597,"-18"32"-15393,-56 107-113,69-129-939,1-1 0,1 1 0,-1 1 1,1-1-1,1 0 0,0 1 0,1-1 1,0 1-1,0 0 0,2 18 0,0 0 231,-1 2 73,1 0 1,8 46-1,-6-64-383,1 0-1,-1 0 1,2 0-1,0 0 1,1-1-1,0 1 1,0-2-1,12 16 1,-9-14-56,1-1 1,0 0-1,1-1 1,16 14-1,-22-21-97,1 0-1,-1-1 0,1 1 1,0-1-1,0-1 1,0 1-1,0-1 1,0 0-1,0 0 1,0-1-1,1 0 1,-1 0-1,10 0 0,-14-1-131,1 0-1,-1 0 0,1-1 0,-1 1 0,1-1 0,-1 1 0,0-1 1,1 0-1,-1 0 0,0 0 0,0 0 0,0 0 0,0 0 0,0-1 1,0 1-1,0-1 0,0 0 0,0 1 0,2-4 0,0-1-682,0-1 1,0 1-1,-1-1 0,0 1 0,3-10 1,8-27-6064</inkml:trace>
</inkml:ink>
</file>

<file path=ppt/ink/ink2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57.8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10261,'0'0'7747,"1"26"-4881,6 87-241,-5-87-1626,2-1 1,1 1 0,8 27-1,-1-10-144,-10-35-733,8 26 104,-10-32-226,1-1-1,-1 0 0,0 0 1,1 0-1,-1 0 1,1 0-1,0 0 0,-1 0 1,1 0-1,0 0 1,0-1-1,-1 1 0,1 0 1,0 0-1,0 0 1,0-1-1,0 1 0,0-1 1,0 1-1,0-1 1,0 1-1,0-1 0,0 1 1,3-1-1,-3-1-22,0 1 0,0-1 0,1 0-1,-1 0 1,0 0 0,0-1 0,0 1 0,0 0-1,0 0 1,0-1 0,0 1 0,0 0 0,-1-1-1,1 1 1,-1-1 0,1 1 0,-1-1 0,1 1-1,-1-1 1,0-1 0,4-8-103,20-46-422,3 1 0,53-83 0,-76 133 493,0 0-1,0 1 0,0 0 1,1 0-1,0 0 1,8-6-1,-13 10 59,1 1 0,0-1-1,0 0 1,0 1 0,0-1-1,0 1 1,1 0 0,-1-1-1,0 1 1,0 0 0,0 0-1,0 0 1,0 0 0,0 0 0,1 0-1,-1 0 1,0 0 0,2 0-1,-2 1 26,1 0 1,-1 0-1,0 0 0,1 0 0,-1 0 0,0 0 1,0 0-1,1 0 0,-1 0 0,0 1 0,0-1 1,0 0-1,0 1 0,-1-1 0,1 1 0,1 2 0,25 61 1604,22 79-1,-36-110-591,-6-18-156,-4-6-3324,-1-2-2655,-1-1-3660,-1-36-4742</inkml:trace>
</inkml:ink>
</file>

<file path=ppt/ink/ink2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58.0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8516,'0'0'13692,"35"24"-11558,112 80-248,-136-95-1663,1 0-1,-2 1 1,1 0 0,-1 1 0,-1 0-1,0 0 1,0 1 0,-1 0-1,-1 1 1,10 21 0,-9-16-53,3 4-54,-1 0 0,-1 1 0,-1 0 0,-1 0 0,-1 1 0,-1 0 0,3 40 0,-7-44-136,-1 1-1,0-1 1,-2 1-1,-7 38 1,6-51-330,1-1 0,-1 1 0,0-1 0,0 1 0,-1-1 0,0 0 0,0 0 0,-1-1 0,0 1 0,0-1 0,-1 0 0,1 0 0,-1-1 0,-13 10 1,-3-4-3606,22-11 3716,-1 0 0,1 0 0,0 0 0,-1 0 0,1 0 0,-1 0 0,1 0 0,0 0 0,-1 0 1,1 0-1,-1 0 0,1 0 0,-1 0 0,1 0 0,0 0 0,-1 0 0,1 0 0,-1 0 0,1-1 0,0 1 0,-1 0 0,1 0 0,0 0 0,-1-1 0,0 0 0,-1-13-9744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44.1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10101,'0'0'4258,"0"23"-38,0-3-3601,0 27 2055,9 75 0,-8-109-2314,1 0 1,0 0-1,2-1 1,-1 1-1,1-1 1,1 0-1,0 0 1,1 0-1,0-1 1,1 0-1,16 21 1,-19-29-339,1 1 0,-1-1 0,1 0 0,-1 0 0,1 0 0,0-1 1,0 1-1,0-1 0,1-1 0,-1 1 0,0-1 0,1 0 0,-1 0 0,1 0 0,-1-1 0,1 0 1,0 0-1,5-1 0,-5 1-18,0-1 0,0 0 0,0-1-1,0 1 1,0-1 0,0 0 0,-1 0 0,1-1 0,-1 0 0,1 0 0,-1 0 0,0-1 0,0 1 0,-1-1 0,8-8 0,-1-3-41,-1 0 0,-1 0 1,0-1-1,-1 0 1,-1 0-1,-1-1 0,9-31 1,-10 25-89,-1-1 1,-1 0 0,-1 0 0,-1 0 0,-2-32 0,0 55 141,1-1-1,-1 0 1,1 0 0,-1 1 0,1-1 0,-1 1-1,0-1 1,0 0 0,0 1 0,0 0-1,0-1 1,0 1 0,0 0 0,-1-1-1,1 1 1,0 0 0,-1 0 0,1 0-1,-1 0 1,1 0 0,-1 0 0,1 1-1,-1-1 1,0 0 0,1 1 0,-1-1 0,0 1-1,0 0 1,1 0 0,-1-1 0,0 1-1,0 0 1,1 0 0,-1 1 0,0-1-1,0 0 1,1 1 0,-1-1 0,0 1-1,1-1 1,-1 1 0,0 0 0,1 0-1,-1-1 1,-1 3 0,-1 1 11,1 0-1,0 1 1,0-1 0,1 1-1,-1 0 1,1 0 0,0 0 0,0 0-1,1 0 1,-1 0 0,0 8-1,-5 63 87,7-74-111,-2 22 141,2 0 0,0 0 0,7 38 0,-5-54-105,0-1 0,0 0 1,0 1-1,1-1 0,0 0 1,1 0-1,0 0 0,0-1 1,0 1-1,1-1 0,0 0 1,0-1-1,0 1 0,1-1 1,10 8-1,-8-7-151,1-1-1,0 0 0,0 0 1,1-1-1,-1-1 1,1 1-1,0-1 1,0-1-1,0 0 1,1 0-1,-1-1 0,0-1 1,0 1-1,1-2 1,19-2-1,-29 3-140,0-1 0,0 1-1,1-1 1,-1 1 0,0-1 0,0 0-1,0 1 1,0-1 0,0 0-1,0 0 1,0 0 0,-1 0 0,1 0-1,0 0 1,1-2 0,9-22-7748</inkml:trace>
</inkml:ink>
</file>

<file path=ppt/ink/ink2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58.5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79 2881,'0'0'17550,"22"-2"-15549,76-5 0,-80 5-1395,-1 0 1,0-2-1,0 0 1,19-7-1,1-1 65,-14 5-399,-16 5-283,0 0 1,1 0-1,-1 0 0,0 1 0,14 0 1,-9 1-291,4 1-451,-5-2-2832,-11-7-4101,0-2-1470</inkml:trace>
</inkml:ink>
</file>

<file path=ppt/ink/ink2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2:59.0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4786,'0'0'15503,"17"0"-13817,116 7 1260,23-4 566,-87-4-4471,-68 1 663,0 1 1,-1 0-1,1 0 0,-1-1 1,1 1-1,-1 0 0,1 0 1,-1-1-1,1 1 0,-1 0 0,0 0 1,0 0-1,1 0 0,-1 0 1,0 0-1,0-1 0,0 1 1,0 0-1,0 0 0,0 0 1,0 0-1,0 0 0,-1 0 1,1 1-1,0 2-1191,0 22-5871</inkml:trace>
</inkml:ink>
</file>

<file path=ppt/ink/ink2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02.5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0 1297,'0'0'19798,"8"5"-19123,73 33 1121,-59-29-1258,-1 0-1,0 2 0,0 0 0,-1 1 1,0 1-1,22 20 0,-36-26-449,0 1 1,-1 0-1,0 0 0,0 0 1,-1 1-1,0-1 0,-1 1 1,0 0-1,0 0 0,0 1 0,-2-1 1,1 0-1,-1 1 0,0-1 1,-1 1-1,-1 17 0,-1-7 17,-1 1-1,0 0 1,-1-1-1,-2 0 1,0 0 0,-12 28-1,11-32-95,-1 1 0,-1-1 0,0-1 0,0 1 0,-2-2 0,0 1 0,-1-2 0,0 1 0,-1-2 0,-14 13 0,23-23-18,0 1 0,0-1 0,0 0 0,0 0 0,0 0 0,0 0 0,-1-1 0,1 0 0,-1 1 0,1-2 0,-1 1 0,1 0 0,-1-1 0,1 0 0,-1 0 0,1 0 0,-1-1 0,1 0 0,-1 0 0,1 0 0,-1 0 0,1-1 0,0 1 0,-1-1 0,1 0 0,0 0 0,0-1 0,1 1 0,-1-1 0,0 0 0,1 0 0,0 0 0,0 0 0,0-1 0,0 1 0,0-1 0,-2-4 0,-1-2-14,2 6 21,1 0 0,1 0-1,-1-1 1,0 0 0,1 1-1,0-1 1,0 0 0,1 0-1,-1 0 1,1 0 0,0 0-1,-1-9 1,3 13 1,0 0 0,0 0-1,-1 1 1,1-1 0,0 0 0,0 1 0,0-1-1,0 1 1,0-1 0,0 1 0,0-1 0,0 1-1,0 0 1,0-1 0,0 1 0,0 0 0,0 0-1,0 0 1,0 0 0,0 0 0,0 0-1,0 0 1,0 0 0,0 0 0,1 1 0,0-1-1,5 1-5,293-1-1522,-298 0 1067,-1 0 1,1 0-1,0 0 0,0 0 0,-1 0 0,1 1 0,0-1 0,-1 1 0,1 0 0,0-1 0,-1 1 1,1 0-1,-1 0 0,3 1 0,9 7-5994</inkml:trace>
</inkml:ink>
</file>

<file path=ppt/ink/ink2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07.2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 4898,'0'0'24209,"-8"0"-22465,20 0-1381,350 0-1385,-361 0 866,0 0-1,0 0 0,0 0 1,0 0-1,0 0 0,0 0 0,0 0 1,0 1-1,1-1 0,-1 0 1,0 1-1,0-1 0,-1 1 0,1-1 1,0 1-1,0-1 0,0 1 1,0-1-1,0 1 0,0 0 0,-1 0 1,1-1-1,0 1 0,-1 0 0,1 0 1,0 0-1,-1 0 0,1 1 1,0 2-811,0 0 0,-1-1 1,1 1-1,-1 0 1,0-1-1,-1 8 1,1 2-2666,0 13-4975</inkml:trace>
</inkml:ink>
</file>

<file path=ppt/ink/ink2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07.4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0 6371,'0'0'13414,"-4"28"-11474,1-1-1409,-4 28 1115,1 72 0,11-50-680,3 0 1,3-1 0,23 82 0,-22-106-680,-3-18-210,0-16-72,-6-15-42,-3-68-9778,0 34 2358,0-4-4010</inkml:trace>
</inkml:ink>
</file>

<file path=ppt/ink/ink2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07.7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 10325,'0'0'10837,"0"156"-9028,-6-51 736,-7 8-849,6-17-271,7-9-512,0-26-369,0-9-368,26-26-176,13 0-96,-7-17-48,7 0-593,-7-9-959,7 0-2002,-7-35-1632,0-17-2290</inkml:trace>
</inkml:ink>
</file>

<file path=ppt/ink/ink2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08.0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 10597,'0'0'8105,"0"38"-4997,0-31-2910,-6 258 5033,6-251-4895,-3 36 643,6 61 1,-3-110-991,0 1 0,0-1 1,0 1-1,1-1 1,-1 1-1,0 0 0,1-1 1,-1 1-1,1-1 1,-1 1-1,1-1 0,0 0 1,0 1-1,0-1 1,0 0-1,0 1 0,0-1 1,0 0-1,0 0 1,0 0-1,0 0 1,1 0-1,-1 0 0,0 0 1,1-1-1,2 2 1,-3-2-50,1 0 1,0 0 0,0 0 0,-1 0 0,1 0-1,0 0 1,0-1 0,-1 1 0,1-1 0,0 1-1,-1-1 1,1 0 0,0 0 0,-1 0-1,1 0 1,-1 0 0,1 0 0,-1 0 0,0 0-1,0 0 1,1-1 0,-1 1 0,0 0 0,2-4-1,18-30-365,0-1-1,-3 0 1,25-69 0,-12 28-72,-10 23 156,-13 32 266,1 0-1,1 1 1,0 0 0,15-20-1,-25 41 104,0-1 0,0 1-1,0 0 1,1 0 0,-1 0-1,0 0 1,0-1 0,0 1-1,0 0 1,1 0 0,-1 0-1,0 0 1,0 0 0,1 0-1,-1 0 1,0 0 0,0-1-1,0 1 1,1 0 0,-1 0-1,0 0 1,0 0 0,1 0-1,-1 0 1,0 0 0,0 0-1,1 0 1,-1 1 0,0-1 0,0 0-1,1 0 1,-1 0 0,0 0-1,0 0 1,0 0 0,1 0-1,-1 0 1,0 1 0,0-1-1,0 0 1,0 0 0,1 0-1,-1 0 1,0 1 0,0-1-1,0 0 1,0 0 0,0 0-1,0 1 1,1-1 0,-1 0-1,0 0 1,0 1 0,0-1-1,0 0 1,0 0 0,0 1-1,5 13 372,11 52 1236,4 0 1,27 62-1,-38-104-1883,11 43-1,-10-28-2890,-4-15-1127,-5-15-1545</inkml:trace>
</inkml:ink>
</file>

<file path=ppt/ink/ink2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08.3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79 11589,'0'0'15015,"212"-35"-13526,-121 17-481,-1 10-688,-6-1-191,-13 0-129,-13 9-225,-13 0-1007,-13 0-2370,-12 0-1488</inkml:trace>
</inkml:ink>
</file>

<file path=ppt/ink/ink2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08.6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36 10709,'0'0'11074,"30"0"-8822,98 1-542,-121-1-1598,1 1 0,-1 0 0,0 0 1,1 0-1,-1 1 0,0 0 0,0 0 0,12 7 0,-15-7-85,-1 0-1,1 1 0,-1-1 1,0 1-1,0 0 0,0 0 1,0 0-1,0 0 0,-1 0 1,1 1-1,-1-1 1,2 4-1,0 4-7,-1-1 0,0 1 0,-1 0 0,0 0 0,-1 0 0,0 0 0,-1 0 0,-1 15 0,1-10 83,0-4-18,0 1 0,-1-1 0,-1 0 0,0 1 0,-1-1 0,0 0 0,-8 19 0,1-11 129,-1-1 1,0 0-1,-18 22 1,35-48 120,0 1 0,1 0-1,13-9 1,32-29-186,-15 3-486,53-73-1,-20-1-5003,-30 22-3715</inkml:trace>
</inkml:ink>
</file>

<file path=ppt/ink/ink2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08.8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6963,'0'0'20586,"136"191"-19322,-84-104-447,-1 0-433,1 0-144,-14 9-80,-18-9-48,-20-8-16,0-1-96,-7-8-144,-18-18-881,-14-9-1728,7-25-3330,6-18 2466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44.4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91 864,'0'0'24940,"149"-35"-23692,-93 14-559,-4 7-513,-6 1-176,-15 6-737,-11 7-2208,-10 0-3538,-10 20-4706</inkml:trace>
</inkml:ink>
</file>

<file path=ppt/ink/ink2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09.1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71 12278,'0'0'12293,"200"0"-11604,-142-9 543,-13 0-912,0 1-320,-6-1-464,-13 0-2337,-1-8-1921,-12 8-3106</inkml:trace>
</inkml:ink>
</file>

<file path=ppt/ink/ink2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09.3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10645,'0'0'10036,"0"166"-7314,7-96-593,6-9-945,-7-9-736,13-9-448,-6-8 0,-6-9-1328,6-8-1826,-7-10-2320,7-8-3874</inkml:trace>
</inkml:ink>
</file>

<file path=ppt/ink/ink2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14.4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129 54 2689,'0'0'18209,"-4"38"-16539,0-3-1153,-5 45 1205,1 88 0,7-134-1095,0-14-237,1-1-1,0 0 1,2 0 0,6 32 0,-7-47-353,0 1 1,0-1-1,1 0 0,0 0 0,0 0 0,0 0 1,0 0-1,1 0 0,-1 0 0,1-1 0,0 1 1,0-1-1,1 0 0,-1 0 0,0 0 0,1 0 1,0-1-1,0 1 0,0-1 0,0 0 0,0 0 1,0 0-1,0-1 0,1 0 0,4 2 0,-1-2-7,-1 1 0,1-1 0,0 0 0,-1-1 0,1 0 0,0 0 0,0 0-1,-1-1 1,1-1 0,-1 1 0,1-1 0,-1 0 0,1-1 0,-1 0 0,0 0 0,0 0-1,0-1 1,-1 0 0,1 0 0,-1-1 0,0 0 0,0 0 0,-1 0 0,9-11-1,-3 0 28,-1 0-1,-1-1 1,0 0-1,-1 0 1,-1-1-1,0 0 0,6-34 1,-6 14 35,-2-1 0,0-73 1,-4 103-79,-2 0 0,1-1 0,-1 1-1,0 0 1,-1 0 0,0 0 0,-1 0 0,0 0 0,-6-12 0,5 15 4,0-1-1,-1 1 1,0-1-1,0 1 1,-1 1-1,0-1 1,1 1-1,-2 0 1,1 0-1,-1 1 1,-8-5-1,8 6 2,0 0 0,-1 0-1,1 0 1,0 1 0,-1 0-1,1 1 1,-1-1 0,0 2-1,1-1 1,-1 1 0,0 0-1,1 1 1,-1-1 0,0 2-1,1-1 1,-1 1 0,-12 4-1,-8 6 6,1 0 1,-1 2-1,-28 20 0,34-21-17,16-9-262,-33 21 858,37-23-828,1-1 0,-1 0 0,1 1 0,-1-1-1,1 1 1,0-1 0,-1 1 0,1 0 0,0-1 0,0 1 0,0 0 0,0 0 0,0 0 0,1 0 0,-1 0 0,0 0 0,0 2 0,2-3-21,-1-1 0,0 1 0,0-1 0,1 1 0,-1-1 0,0 1 0,1-1 0,-1 1 0,0-1 0,1 0 0,-1 1 0,1-1 0,-1 1 0,1-1 0,-1 0 0,1 0 0,-1 1 0,1-1 0,-1 0 0,1 0 0,-1 0 0,1 1 0,-1-1 0,1 0 0,-1 0 0,1 0 0,-1 0 0,1 0 0,0 0 0,-1 0 1,1 0-1,-1 0 0,1 0 0,-1-1 0,1 1 0,0 0 0,3 0-996,26 0-7333</inkml:trace>
</inkml:ink>
</file>

<file path=ppt/ink/ink2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14.7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130 0 9444,'0'0'7839,"-7"29"-5393,-26 102 70,-42 195 3615,68-281-5618,3 0 1,1 0-1,4 54 1,-1-96-515,0 1-1,1 0 1,0-1 0,-1 1 0,1-1 0,0 0-1,1 1 1,-1-1 0,0 0 0,1 0 0,0 1-1,0-1 1,0 0 0,0-1 0,0 1-1,1 0 1,-1-1 0,1 1 0,0-1 0,-1 0-1,1 0 1,0 0 0,1 0 0,-1 0 0,6 1-1,2 1-29,0-1-1,1 0 0,-1-1 1,1-1-1,-1 0 0,20 0 0,-22-2-131,0 1 0,-1-2 0,1 1 0,0-1 0,0 0 0,-1-1 0,1 0 0,-1-1 0,0 1 0,0-2 0,0 1 0,7-6 0,-4 1-721,0 1 0,-1-2 0,0 0 0,0 0 0,-1 0 0,0-2 1,7-11-1,13-37-6208</inkml:trace>
</inkml:ink>
</file>

<file path=ppt/ink/ink2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15.1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0 7924,'0'0'9665,"-1"29"-6557,-5 203 2444,0 37-1617,6-269-3936,0 1-1,0-1 0,0 0 0,0 1 1,0-1-1,0 0 0,0 1 0,0-1 0,0 0 1,0 1-1,0-1 0,0 0 0,0 1 0,0-1 1,1 0-1,-1 1 0,0-1 0,0 0 0,0 1 1,0-1-1,0 0 0,1 0 0,-1 1 1,0-1-1,0 0 0,1 0 0,-1 1 0,0-1 1,0 0-1,1 0 0,-1 0 0,0 1 0,1-1 1,-1 0-1,0 0 0,1 0 0,-1 0 1,0 0-1,1 0 0,-1 0 0,1 0-2,1-1 0,-1 1 0,0-1 0,0 1 0,0-1 0,0 0 0,0 0-1,0 0 1,0 1 0,-1-1 0,1 0 0,0 0 0,0 0 0,-1 0 0,2-2 0,64-121-141,8-11-161,-62 116 263,1 0-1,1 0 1,1 1 0,24-23 0,-38 40 38,0 0 1,0 1 0,-1-1-1,1 0 1,0 1-1,0-1 1,0 1 0,0-1-1,0 1 1,0-1-1,0 1 1,0-1-1,0 1 1,0 0 0,0 0-1,0-1 1,0 1-1,0 0 1,0 0 0,0 0-1,0 0 1,0 0-1,0 0 1,0 1 0,0-1-1,0 0 1,0 1-1,0-1 1,0 0 0,0 1-1,0-1 1,0 1-1,0-1 1,0 1 0,1 1-1,2 1 49,-1 1 0,1 0 0,-1 1 1,0-1-1,4 9 0,-1-3 63,13 22 199,-2 0-1,-1 2 1,-2 0-1,-1 0 1,-1 1-1,-3 1 1,7 40-1,-15-61-481,-1-12-865,5-24-4308,-2-12-2278,2-9-6406</inkml:trace>
</inkml:ink>
</file>

<file path=ppt/ink/ink2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15.4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5811,'0'0'12224,"33"0"-9212,109 4-245,-134-3-2530,0 0 1,-1 0 0,1 1 0,-1-1 0,1 2 0,-1-1 0,0 1-1,1 0 1,-1 1 0,-1 0 0,1 0 0,-1 0 0,1 1-1,-1 0 1,0 0 0,-1 0 0,1 1 0,-1 0 0,0 0 0,-1 0-1,5 8 1,-1-3 68,4 7-105,0 1 0,-2 0 1,0 0-1,-1 1 0,-1 0 0,0 1 0,-2 0 0,-1 0 1,4 24-1,-2 23 500,-1 111 1,-8-152-702,0-1 0,-2 0 0,-1 0 0,-2-1 0,0 1 0,-1-1 0,-2-1 0,0 1 0,-2-2 0,-1 0 0,0 0 0,-21 25 0,17-23-460,14-20-191,0 1-1,0-1 1,-1 0-1,0 0 1,0 0-1,-1-1 1,1 0 0,-10 8-1,-17-1-8376</inkml:trace>
</inkml:ink>
</file>

<file path=ppt/ink/ink2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16.5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311 175 5475,'0'0'14758,"-16"-26"-12666,-55-81 0,68 103-1939,0 0 0,0 1 1,0-1-1,0 1 1,-1 0-1,0 0 1,1 0-1,-1 0 1,0 1-1,-6-4 1,6 5-8,1 0 1,-1 1-1,1-1 1,0 1-1,-1-1 1,1 1-1,-1 0 1,-4 1-1,-5-1 225,9 0-264,0 0 1,0 0-1,0 0 1,0 1-1,0 0 1,0-1-1,0 1 0,0 1 1,0-1-1,0 0 1,1 1-1,-1 0 0,0 0 1,-3 3-1,3-1-67,0 0 0,0 1 0,0-1 0,1 1 0,0 0 0,0 0 0,0 0 1,0 0-1,-2 8 0,-1 3-34,0 1 0,2 1 0,-1-1 1,2 1-1,-1 18 0,0 91 81,4-95-9,0-28-61,0-1-1,0 1 1,0-1-1,0 0 1,1 1-1,-1-1 0,1 0 1,0 1-1,0-1 1,0 0-1,1 0 0,-1 0 1,1 0-1,-1 0 1,1 0-1,0 0 1,0 0-1,0-1 0,5 5 1,-3-5-3,0 0 0,0 0 0,0 0 0,0-1 1,0 1-1,0-1 0,0 0 0,1 0 0,-1-1 0,0 1 1,1-1-1,-1 0 0,0 0 0,1-1 0,4 0 0,-2 0 2,-1-1 0,1 0 0,-1-1 0,0 1 0,0-1 0,0 0 0,0-1 0,0 0 0,-1 0-1,0 0 1,0 0 0,0-1 0,0 0 0,0 0 0,-1 0 0,0 0 0,5-9 0,8-15-15,0 0 0,14-36 0,-27 56-8,16-39-153,-2 0 0,15-64 0,-29 103 238,0 12 4,2 19 10,-5-18-99,61 217 562,-41-153-307,-15-55-1288,-2-14-1592,-1-11-2810,-3-11-2964</inkml:trace>
</inkml:ink>
</file>

<file path=ppt/ink/ink2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16.6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1 0 10917</inkml:trace>
</inkml:ink>
</file>

<file path=ppt/ink/ink2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16.8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1 131 10917,'187'-130'4354,"-148"130"-608,25 0-241,1 0-976,-1 8-1072,1-8-865,-14 9-400,1-9-192,-20 9-1680,-13 0-2034,-19-1-3313,0 10-7428</inkml:trace>
</inkml:ink>
</file>

<file path=ppt/ink/ink2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17.1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 9444,'0'0'14279,"200"-9"-14279,-168 9-672,-13 0-4163,1 0-6706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44.7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10645,'0'0'3057,"0"146"2562,0-56-2562,0-14-720,0-7-368,16-20-912,9-8-593,-4-13-224,4-7-224,1-7-16,-5 0-32,-6-7 16,-10-7-80,0 0-528,0 0-689,0-28-1232,-5-21-929,0-13-3121</inkml:trace>
</inkml:ink>
</file>

<file path=ppt/ink/ink2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19.5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149 8 5603,'0'0'16506,"-4"-1"-14641,-5-5-434,19 6-415,26 10-505,-24-4-335,0 0 1,-1 1-1,1 1 0,-2-1 0,1 2 0,-1-1 0,0 2 0,-1-1 0,0 1 0,-1 1 0,0-1 0,0 1 1,9 19-1,-8-13-10,-1 0 1,-1 1-1,-1 0 0,0 0 1,-2 0-1,0 1 1,-1-1-1,0 1 1,-1 20-1,-2-15-45,1-16-85,-1 1 0,0-1 0,0 1 0,-1-1 0,-2 9 0,2-14-26,0-1 0,0 1 0,0-1 1,0 1-1,-1-1 0,1 0 0,-1 1 1,1-1-1,-1 0 0,0 0 0,0 0 1,0 0-1,0-1 0,0 1 0,0 0 1,0-1-1,-1 0 0,1 1 1,-5 1-1,-10 3 18,0-1-1,0 0 1,-1-2 0,1 0-1,-26 2 1,-95-5-191,68-1 114,68 1 84,4 0-43,62 8-321,-13 0 309,-10-6 57,76-4 1,-100 1-272,-1-2 0,1 0 0,-1-1 0,0-1 1,0 0-1,0-1 0,20-11 0,62-42-7607,-53 33-664</inkml:trace>
</inkml:ink>
</file>

<file path=ppt/ink/ink2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20.8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6547,'0'0'10629,"0"34"-8762,0-8-1495,-1 86 2603,22 168 1,4-125-1186,46 217 137,-52-322-1938,-12-226-958,-5 153 662,2 0 0,0-1 0,2 2-1,0-1 1,16-35 0,-16 42 99,10-20-85,-15 35 288,0 0 1,-1-1-1,1 1 1,0 0 0,0 0-1,-1 0 1,1 0 0,0 0-1,0 0 1,0 0 0,1 0-1,-1 0 1,0 1-1,0-1 1,0 0 0,0 1-1,1-1 1,-1 1 0,0-1-1,1 1 1,1-1-1,2 1 80,0 0-1,-1 1 1,1 0-1,0 0 0,0 0 1,-1 0-1,1 1 1,-1-1-1,1 1 0,-1 0 1,0 1-1,0-1 1,0 1-1,5 3 0,-3 0 77,0-1 1,-1 1-1,0 1 0,0-1 0,0 1 0,-1-1 0,7 16 0,-4-6 6,-1 0 0,-1 1 0,0 0 0,-1 0 0,-1 0 0,-1 1 0,1 26 0,-3-22-60,-1 1-1,0-1 1,-2 0 0,-9 38 0,10-54-81,1-1 0,-1 1 0,0 0 1,-1-1-1,1 0 0,-1 0 0,0 0 0,-1 0 0,1 0 1,-1 0-1,0-1 0,0 0 0,0 0 0,-1 0 1,1 0-1,-1 0 0,0-1 0,0 0 0,0 0 0,0-1 1,-1 1-1,1-1 0,-8 2 0,8-3-83,0 0-1,0 0 0,-1-1 1,1 1-1,0-1 1,0 0-1,0 0 1,0-1-1,0 0 0,0 0 1,-6-1-1,9 1-96,0 0 0,-1-1 0,1 1 1,0 0-1,0-1 0,0 1 0,0-1 0,1 1 0,-1-1 0,0 0 0,1 0 0,-1 0 0,1 0 0,-1 0 0,1 0 0,0 0 1,0 0-1,0-1 0,0 1 0,1 0 0,-1-1 0,0 1 0,1-1 0,-1-4 0,0-10-3124,1 0 1,3-36-1,7-6-5300</inkml:trace>
</inkml:ink>
</file>

<file path=ppt/ink/ink2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21.0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12214,'0'0'13398,"206"17"-12182,-154-17-527,-14 0-529,-12 0-160,-7 0-977</inkml:trace>
</inkml:ink>
</file>

<file path=ppt/ink/ink2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21.2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53 10421,'0'0'13510,"161"9"-12502,-122-9-1008,0 0-208,6-26-2769,0-9-4370</inkml:trace>
</inkml:ink>
</file>

<file path=ppt/ink/ink2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21.6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48 0 12214,'0'0'9324,"32"11"-6992,106 38-566,-129-45-1593,0 1 1,0-1 0,-1 2-1,1-1 1,-1 1 0,-1 1-1,1-1 1,-1 1 0,0 0-1,9 14 1,-7-8 76,-2 1 0,0 1-1,0-1 1,5 22 0,-10-32-208,4 18 178,0 0 0,-2 0 0,0 0 0,-1 0 0,-2 1 0,0 28 0,-2-43-191,1 0 0,-1-1-1,0 1 1,0-1 0,-1 1 0,0-1 0,-1 0 0,1 0 0,-1 0 0,-1 0 0,1 0 0,-1-1 0,0 0 0,-1 1 0,1-1 0,-1-1 0,-1 1 0,1-1 0,-1 0 0,-11 8 0,1-1-15,-1-1 0,-1 0 0,1-1 0,-1-1 0,-1-1 0,0 0 1,0-2-1,-1 0 0,1-1 0,-1-1 0,0-1 0,-1-1 0,-25 0 0,45-2-15,0-1 0,0 1-1,0-1 1,0 1-1,0-1 1,0 1 0,1-1-1,-1 0 1,0 0-1,0 1 1,1-1 0,-1 0-1,1 0 1,-1 0-1,0 0 1,1 0 0,0 0-1,-1 0 1,1 0 0,-1 0-1,1 0 1,0 0-1,0 0 1,0 0 0,0 0-1,-1 0 1,1 0-1,1 0 1,-1 0 0,0 0-1,0 0 1,0 0 0,0 0-1,1 0 1,-1 0-1,1 0 1,-1 0 0,1 0-1,-1 0 1,1 0-1,-1 0 1,1 1 0,0-1-1,-1 0 1,1 0-1,0 0 1,0 1 0,-1-1-1,3 0 1,15-8 18,0 1-1,1 2 1,0-1-1,1 2 1,-1 1 0,38-4-1,126 2-27,-142 6-35,-35 0-64,0 0 1,0 0-1,1 0 1,-1 1 0,0 0-1,0 0 1,-1 1 0,1-1-1,0 1 1,0 0-1,-1 1 1,1 0 0,-1-1-1,6 5 1,-8-5-558,9 5-490,-2-6-5492</inkml:trace>
</inkml:ink>
</file>

<file path=ppt/ink/ink2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388 764 3073,'0'0'16685,"-3"-16"-14510,-14-50-46,15 63-1950,0 0 0,0 0 1,-1 0-1,1 0 1,-1 0-1,1 0 0,-1 1 1,0-1-1,0 1 1,0 0-1,0-1 0,-1 2 1,1-1-1,0 0 1,-1 1-1,0-1 0,-4 0 1,0-1 160,-8-2-49,0 0-1,0 1 1,-1 1-1,0 0 1,0 1 0,1 1-1,-1 1 1,0 1-1,-20 2 1,33-2-272,-1-1 0,1 1 0,0 0 0,-1 0 0,1 1 0,0 0 0,0-1 0,0 1 0,0 1 0,0-1 0,0 0 1,0 1-1,1 0 0,-1 0 0,-2 3 0,2 0-9,-1 0 0,1 0 0,0 0 1,1 0-1,0 0 0,0 1 0,0 0 0,-2 11 0,-1 8 65,2 0-1,1 1 1,1 52 0,2-71-26,0-5-26,0 1 0,0-1-1,0 0 1,1 0 0,-1 1 0,1-1 0,0 0 0,-1 0-1,1 0 1,1 0 0,-1 0 0,0 0 0,1 0-1,0 0 1,0 0 0,3 4 0,-2-5-15,-1-1 0,1 1-1,0 0 1,-1-1 0,1 0 0,0 0 0,0 0-1,0 0 1,0 0 0,0 0 0,0-1 0,0 1 0,0-1-1,0 0 1,0 0 0,0 0 0,0 0 0,1-1-1,2 0 1,-1 0 2,0-1 1,1 1-1,-1-1 0,0 0 0,0-1 0,-1 1 0,1-1 0,0 0 1,-1 0-1,0 0 0,0-1 0,0 1 0,7-9 0,3-4 35,-2-1 0,14-23 0,-18 26-23,23-39-73,-2-1 0,-2-1 0,-3-1 0,-2-2 0,-3 0 0,-2-1 1,-3 0-1,-3-2 0,-2 1 0,1-103 0,-10 76 320,-2 342-38,5 286 472,-2-516-716,1 1 1,0 0-1,2-1 0,2 0 1,0 0-1,1 0 0,16 34 1,-12-42-866,-4-15-2929,-6-12-4207,-1 5 6293,0-32-5640</inkml:trace>
</inkml:ink>
</file>

<file path=ppt/ink/ink2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23.2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 9492,'0'0'15575,"135"18"-14358,-109-18-529,0 0-239,0-9-321,-7 0-128,1 1-80,-1-1-737,-6 0-1760,-7 9-1329,1 0-2113</inkml:trace>
</inkml:ink>
</file>

<file path=ppt/ink/ink2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23.4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1713,'0'0'22186,"193"0"-21610,-160 0-528,-8 0-48,1 0-1024,-13 0-1521,-6 0-3666</inkml:trace>
</inkml:ink>
</file>

<file path=ppt/ink/ink2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26.0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9 2097,'0'0'23491,"-5"-2"-21634,-12-3-422,13 3 2012,3 2-3435,1 0 0,0 1-1,-1-1 1,1 0 0,0 0 0,-1 0 0,1 0 0,0 1 0,-1-1 0,1 0 0,0 0 0,-1 1-1,1-1 1,0 0 0,0 0 0,-1 1 0,1-1 0,0 0 0,0 1 0,0-1 0,-1 0 0,1 1-1,0-1 1,0 1 0,0-1 0,0 0 0,0 1 0,0-1 0,0 1 0,0-1 0,0 0 0,0 1-1,0-1 1,0 0 0,0 1 0,0 0 0,0 30-12,-1 11 0,2-1 0,2 0 0,13 69 0,67 162 0,-84-302-347,2 21-624,-1-1 0,0 1 0,-3-16 0,-18-40-8276</inkml:trace>
</inkml:ink>
</file>

<file path=ppt/ink/ink2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36.7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1 105 944,'0'0'25209,"2"0"-23995,131-8 828,-41 0-1205,-31 3-690,-1-2-1,1-4 1,90-27 0,-142 35-306,-6 3-55,0-1 0,0 0 0,0 0 0,0 0 0,0 0 0,0 0 0,0-1 1,0 0-1,0 1 0,-1-1 0,1 0 0,4-5 0,-38 5-20476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39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300 1 18168,'0'0'11205,"-27"0"-10559,-89 3-150,111-2-464,0-1-1,-1 1 0,1 0 0,0 1 1,0-1-1,0 1 0,0 0 0,0 0 1,0 1-1,0-1 0,1 1 1,-1 0-1,1 0 0,0 1 0,0 0 1,0-1-1,0 1 0,1 0 0,0 1 1,0-1-1,0 0 0,-3 6 1,2-4 3,0 2-14,-1 0-1,1 0 0,0 0 0,1 1 0,0-1 1,0 1-1,1 0 0,-3 16 0,5-19-13,-1-1 0,1 0 0,0 0-1,1 1 1,-1-1 0,1 0-1,0 0 1,0 1 0,1-1-1,-1 0 1,1 0 0,0 0 0,1-1-1,-1 1 1,1 0 0,6 7-1,13 9 10,0 0 0,52 35 0,-29-24-2,-30-20-13,3 0-5,0 1 0,-2 1 0,0 0 1,0 1-1,-1 1 0,-1 1 0,16 24 0,-28-38 11,0-1-1,-1 1 1,1 0-1,-1 0 0,0 1 1,0-1-1,0 0 1,0 0-1,-1 0 0,1 1 1,-1-1-1,0 0 1,1 1-1,-2-1 0,1 0 1,0 0-1,-1 1 1,1-1-1,-1 0 0,0 0 1,0 0-1,0 1 1,-1-1-1,1 0 0,-1-1 1,0 1-1,0 0 1,0 0-1,0-1 0,0 1 1,0-1-1,-1 0 1,1 0-1,-1 1 0,1-2 1,-7 4-1,-8 5 74,0-1-1,-1-1 1,0-1 0,-38 10-1,43-13-73,-12 2 95,-1 0 1,0-2-1,-1-1 0,-49 0 1,75-3-137,0-1 1,0 1 0,0-1-1,0 1 1,0-1 0,0 1-1,0-1 1,0 0 0,1 1-1,-1-1 1,0 0 0,0 0-1,1 0 1,-1 1 0,0-1-1,1 0 1,-1 0 0,1 0-1,-1 0 1,1 0 0,-1 0-1,1 0 1,0 0 0,0 0-1,-1 0 1,1 0 0,0-1-1,0 1 1,0 0 0,0 0-1,0 0 1,1-1 0,-1-1-294,0 1 0,0 0 0,0 0 0,0 0-1,1 0 1,-1-1 0,1 1 0,-1 0 0,1 0 0,0 0 0,0 0 0,0 0 0,0 0 0,0 1 0,0-1 0,1 0 0,-1 0 0,1 1 0,1-3-1,34-14-4601,8 3-1745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44.8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1 222 13094,'0'0'11125,"179"-104"-10885,-122 62-240,4 8-1841,-14-8-4546</inkml:trace>
</inkml:ink>
</file>

<file path=ppt/ink/ink2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36.9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5523,'0'0'17063,"45"200"-14005,-19-139-1506,-13 0-735,0-18-529,-7 1-256,1-27-32,-7 1-784,0-9-2338,0 8-2320</inkml:trace>
</inkml:ink>
</file>

<file path=ppt/ink/ink2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37.1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130 1 11813,'0'0'11013,"-78"165"-9796,53-60 304,5-9 159,14-9-447,6-18-481,0 1-367,26-44-385,12 9-32,14-35-129,12 0-1791,1-17-2530,-1-27-2065,-12-26-1745</inkml:trace>
</inkml:ink>
</file>

<file path=ppt/ink/ink2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37.5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0 11989,'0'0'5264,"-5"28"-654,-16 91-1478,18-100-2149,1 1-1,1 38 0,1-33-516,0-17-374,0 1 1,1-1 0,0 1-1,0 0 1,1-1 0,3 11-1,-5-17-101,1-1 0,0 1 0,-1 0 0,1-1 0,0 1 0,0-1 0,0 1 0,0-1-1,0 0 1,1 0 0,-1 1 0,0-1 0,1 0 0,-1 0 0,0 0 0,1 0 0,-1 0-1,1 0 1,0-1 0,-1 1 0,1-1 0,0 1 0,-1-1 0,1 1 0,0-1 0,0 0-1,-1 0 1,1 0 0,0 0 0,0 0 0,-1 0 0,1 0 0,0-1 0,0 1 0,-1 0-1,1-1 1,0 0 0,1 0 0,2-2-135,0 0 0,0 0 0,0 0 0,-1-1 0,1 0 0,-1 0-1,0 0 1,0 0 0,0-1 0,-1 1 0,1-1 0,-1 0 0,0 0 0,2-7 0,1 3-59,22-40-783,-11 17-59,2 1 0,0 1 1,44-50-1,-61 78 1065,0 0 1,0 0-1,0 0 0,0 1 0,0-1 0,1 1 0,-1-1 0,1 1 1,-1 0-1,1 0 0,-1 0 0,1 0 0,-1 1 0,1-1 0,0 1 1,0-1-1,-1 1 0,1 0 0,0 0 0,-1 0 0,1 1 0,0-1 0,0 1 1,-1-1-1,1 1 0,-1 0 0,1 0 0,0 0 0,-1 0 0,4 2 0,5 5 565,0-1-1,0 1 1,-1 1-1,17 18 1,-16-16 49,11 14 331,-1 0 0,-1 1 1,17 29-1,12 18 72,-59-97-16241,8-9 157</inkml:trace>
</inkml:ink>
</file>

<file path=ppt/ink/ink2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37.7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7043,'0'0'12646,"27"19"-9639,89 65-563,-96-69-2070,-2 1 1,0 1-1,-1 0 1,0 1 0,-2 1-1,0 1 1,-1 0 0,-1 1-1,-1 0 1,-1 1 0,-1 0-1,9 30 1,-9-13-280,-1 0 1,-3 0-1,-1 1 1,-2-1-1,-2 1 1,-4 45-1,3-76-77,-1 0 0,0-1-1,-1 1 1,0-1 0,0 1 0,-1-1 0,0 0-1,-6 12 1,8-17-176,-1 0 0,0 0 1,0 0-1,0-1 0,-1 1 0,1 0 0,0-1 0,-1 0 0,0 1 1,0-1-1,0 0 0,0 0 0,0-1 0,0 1 0,0 0 1,0-1-1,-1 0 0,1 0 0,0 0 0,-1 0 0,1-1 0,-1 1 1,-4-1-1,2 0-883,5 1 581,0-1 1,0 0-1,-1 0 1,1 0-1,0 0 1,0 0-1,0 0 1,-1 0-1,1 0 1,0 0-1,0 0 1,-1-1-1,1 1 1,0-1-1,0 1 0,0-1 1,0 1-1,0-1 1,-1 0-1,-1-21-7202</inkml:trace>
</inkml:ink>
</file>

<file path=ppt/ink/ink2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47.2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35 3410,'0'0'6114,"20"-34"-6194</inkml:trace>
</inkml:ink>
</file>

<file path=ppt/ink/ink2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50.9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131 53 6051,'0'0'15858,"-19"33"-14372,1-4-1046,6-11-130,1 0-1,0 1 1,1 0-1,1 0 1,1 1-1,1 1 0,0-1 1,2 1-1,-5 32 1,10-48-203,-2 17 492,0 0-1,2 0 0,3 32 1,-2-49-530,0 0 0,0 0 1,0 0-1,1 0 0,-1 0 1,1-1-1,0 1 0,1-1 1,-1 1-1,1-1 0,0 0 0,0 0 1,0 0-1,0 0 0,1-1 1,-1 1-1,1-1 0,0 0 0,7 5 1,2-1-6,0-1-1,0 0 1,1-1 0,0 0 0,0-1-1,0-1 1,0 0 0,0 0 0,1-2 0,15 1-1,-28-2-54,-1-1-1,0 1 0,1 0 0,-1 0 0,1-1 1,-1 1-1,1 0 0,-1-1 0,0 0 1,1 1-1,-1-1 0,0 0 0,1 0 0,-1 1 1,0-1-1,0 0 0,0 0 0,0 0 0,2-2 1,13-27 103,-15 27-100,15-34 55,-3-1 0,-1 0 0,-1-1 0,4-40 0,-6 12-84,-1-109 0,-8 172 33,-1 1-1,0 0 1,1 0 0,-1 0-1,-1 0 1,1 0-1,0 0 1,-1 1 0,1-1-1,-1 0 1,0 1 0,0-1-1,0 1 1,0-1-1,0 1 1,0 0 0,-1 0-1,1 0 1,-1 0 0,0 1-1,1-1 1,-6-2 0,1 1 17,-1 0 0,1 0 0,0 0 1,-1 1-1,0 0 0,1 0 0,-1 1 1,-11 0-1,14 0-33,-1 1 0,0 0 0,1 1 0,-1-1 0,1 1 0,-1 0 0,0 1 0,1-1 0,0 1 0,-1 0 0,1 0 0,0 1 0,0 0 0,0 0 0,1 0 0,-1 0 0,1 1 0,-1 0 0,-4 5 0,-14 16-90,-26 39 0,38-50-50,11-13-105,-1-1 0,1 0 0,0 1 1,-1-1-1,1 1 0,0-1 0,0 1 0,-1-1 1,1 1-1,0-1 0,0 0 0,0 1 0,0-1 0,0 1 1,0-1-1,0 1 0,0-1 0,0 1 0,0 0 1,0-1-1,0 1 0,0-1 0,0 1 0,0-1 1,0 0-1,0 1 0,1-1 0,-1 1 0,0-1 0,0 1 1,1-1-1,-1 1 0,0-1 0,1 0 0,-1 1 1,0-1-1,1 0 0,-1 1 0,1-1 0,-1 0 1,0 1-1,1-1 0,21 8-5877,-20-7 5267,34 8-8597</inkml:trace>
</inkml:ink>
</file>

<file path=ppt/ink/ink2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51.2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0 4578,'0'0'10242,"-7"28"-6638,-58 311 4648,53-249-6306,-1 119 1,13-197-1875,0-1-1,1 1 1,0 0 0,1-1 0,0 0 0,8 21 0,-9-29-72,0 0 0,1 0 0,-1 0 0,1 0 0,0 0-1,0 0 1,0 0 0,0-1 0,1 1 0,-1-1 0,1 0 0,-1 0 0,1 0 0,0 0 0,0 0 0,0 0 0,0-1 0,0 1 0,0-1 0,0 0 0,1 0 0,-1 0 0,0-1-1,1 1 1,-1-1 0,0 1 0,5-1 0,0 0-28,-5 1 2,0-1 1,-1 1-1,1-1 0,-1 0 0,1 0 1,0 0-1,-1-1 0,1 1 0,-1-1 1,1 1-1,-1-1 0,1 0 0,-1 0 1,1 0-1,3-3 0,7-6-397,-1 0 1,0-2-1,-1 1 0,0-1 0,9-15 1,25-39-5118,-12 13-2928</inkml:trace>
</inkml:ink>
</file>

<file path=ppt/ink/ink2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51.6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1 11045,'0'0'7908,"-2"26"-5518,0-3-1946,-7 157 3039,9 112 1114,0-292-4603,1 0 0,-1 0 1,0 0-1,1 1 0,-1-1 0,0 0 0,0 0 0,1 0 0,-1 0 1,0 0-1,1 0 0,-1 0 0,0 0 0,1 0 0,-1 0 1,0 0-1,1 0 0,-1 0 0,0 0 0,1 0 0,-1 0 1,0-1-1,0 1 0,1 0 0,-1 0 0,0 0 0,1 0 1,-1-1-1,0 1 0,0 0 0,1-1 0,4-2-25,1-1-1,-1 0 1,0-1-1,-1 0 1,1 1-1,4-8 1,10-9 46,90-75 126,-81 73-127,-18 16-13,-1 0 1,1 0-1,1 1 1,-1 0-1,1 1 1,0 0 0,0 1-1,0 0 1,1 1-1,-1 0 1,1 0-1,0 2 1,0-1 0,0 1-1,0 1 1,19 2-1,-25-1 70,0 1 0,0 0 1,0 0-1,-1 1 0,1-1 0,0 1 0,-1 0 0,0 1 0,0 0 0,0-1 1,0 1-1,-1 1 0,1-1 0,-1 1 0,0 0 0,-1 0 0,1 0 0,4 9 0,5 11 276,0 1 0,15 46 0,-20-49-298,-7-20-235</inkml:trace>
</inkml:ink>
</file>

<file path=ppt/ink/ink2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52.2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4914,'0'0'14087,"0"37"-11475,0 20-1571,2 171 2493,-2-216-3363,2 58 863,15 90-1,-16-153-1030,0-1 0,1 0 0,-1 0-1,1 0 1,1 0 0,-1 0 0,1 0-1,4 5 1,-6-8-87,1-1 0,0 0 1,0 0-1,0 0 0,0 0 0,0 0 0,1 0 0,-1-1 1,0 1-1,1-1 0,-1 0 0,1 1 0,0-1 0,-1 0 1,1-1-1,0 1 0,0 0 0,-1-1 0,1 0 0,0 1 1,3-1-1,51-2-3380,-37 0 3133,1 2 0,0 0 0,-1 0 0,1 2 0,-1 1 0,29 7 0,8 16 1048,-42-18-210,0-1 0,0-1 0,1 0 0,22 4 0,-33-9-464,-1 0-1,1-1 1,0 1 0,0-1-1,0-1 1,0 1 0,0-1-1,-1 1 1,1-1 0,0-1-1,-1 1 1,1-1 0,0 0-1,-1 0 1,0 0 0,1 0-1,-1-1 1,0 0 0,5-4-1,8-9-83,-1 0 0,-1-1 0,-1-1 0,0 0-1,-1-1 1,-1-1 0,-1 1 0,16-39 0,-26 56 44,-1 0 0,1-1 1,0 1-1,-1-1 0,0 1 0,1-1 1,-1 1-1,0-1 0,0 1 1,0-1-1,-1 1 0,0-5 1,1 6 34,-1 0 0,1 0 0,-1 0 0,0 0 0,1 0 0,-1 0 0,0 0 1,0 0-1,0 0 0,0 0 0,0 0 0,0 0 0,0 1 0,0-1 0,0 0 1,0 1-1,0-1 0,-2 0 0,-4-1 177,1 1-1,-1 0 1,-1 0-1,1 1 1,0-1 0,0 2-1,-7 0 1,-9 0-50,9-1-8,6-1-61,1 1 0,-1 0 0,1 0-1,0 1 1,-1 0 0,1 0 0,0 1 0,-1 0-1,1 0 1,-8 4 0,-2 4-32,1 0 1,0 1-1,0 1 0,1 1 0,1 0 1,0 0-1,0 2 0,2-1 0,0 2 1,-20 33-1,0 19-2617,31-65-19,14-3-8065</inkml:trace>
</inkml:ink>
</file>

<file path=ppt/ink/ink2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52.6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137 1 12422,'0'0'2201,"-18"30"1873,-59 102-977,71-122-2769,1 1 0,-1 0 0,2 0 0,0 0 0,0 0 0,1 1 0,0-1 0,1 1 0,0 0 0,1 0 0,0 0 0,1 15 0,1-7 101,-2-18-410,1 0 1,0 0 0,0 0-1,0 0 1,0 0 0,0-1-1,1 1 1,-1 0 0,0 0-1,1 0 1,0 0 0,-1 0-1,1-1 1,0 1 0,0 0-1,0-1 1,0 1 0,0 0-1,0-1 1,3 2 0,-2-1-24,1-1 0,0 0 1,0 0-1,1 0 0,-1 0 0,0-1 1,0 1-1,0-1 0,0 0 0,1 0 1,2-1-1,1 1-12,0 0 0,-1-1 0,1 0 1,-1-1-1,1 1 0,-1-1 0,0 0 0,1-1 0,-1 0 0,0 0 0,-1 0 1,7-4-1,5-6-107,-1-1 1,21-22-1,-24 23-2,20-23-830,-2-1 1,26-42-1,-16 23-455,-40 55 2170,-2 91 1709,1 122 560,27 223 0,-4-288-2546,10 131 141,-32-262-623,0-5 19,0-1 0,-1 1 0,-1 0 1,-3 18-1,4-27-9,-1 1 0,0 0 0,0-1 0,0 1 1,-1-1-1,1 0 0,0 1 0,-1-1 0,0 0 0,0 0 0,1 0 1,-1 0-1,0 0 0,-1 0 0,1-1 0,0 1 0,0 0 0,-1-1 1,1 0-1,-1 0 0,-3 2 0,-11 2 9,0-1 1,-1 0-1,0-1 1,0 0-1,0-2 1,-33-1-1,35 0-19,7 0-49,0 0-1,-1 0 1,1-1 0,0 0-1,0 0 1,-1-1 0,1-1-1,0 1 1,1-1 0,-1-1-1,1 0 1,-1 0 0,1-1-1,0 0 1,1 0 0,-1-1-1,1 1 1,0-2-1,0 1 1,1-1 0,0 0-1,0-1 1,1 1 0,-8-15-1,7 12-322,1-1 0,1 0-1,0 0 1,0-1 0,1 1-1,1-1 1,-3-19 0,3-6-2591,3-41 0,0 67 2191,4-92-7772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45.2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2689,'0'0'10624,"0"30"-6182,0-9-3783,10 308 6803,-9-320-7289,18 136 1599,-14-124-1692,0 0 0,1-1 0,1 0 0,17 35 0,-22-51-90,0 1 1,1-1-1,0 0 1,0 0-1,0-1 0,0 1 1,1 0-1,-1-1 1,1 0-1,0 0 0,0 0 1,6 4-1,-3-5-68,-1 0 0,0 0-1,1 0 1,-1 0 0,1-1-1,0 0 1,-1-1 0,12 0-1,-15 0 49,0-1-1,1 1 0,-1-1 1,0 0-1,0 0 0,0 0 1,0-1-1,0 1 0,0-1 1,-1 1-1,1-1 0,0 0 1,-1 0-1,1 0 1,-1-1-1,0 1 0,0 0 1,0-1-1,0 0 0,0 1 1,0-1-1,-1 0 0,3-6 1,4-9-79,-1 0 0,8-36 1,-11 39 38,7-38-395,-2 0-1,-3-1 1,-2 0 0,-3-59 0,-3 101 550,-3 9 404,-8 19 567,6-2-875,1 1 0,0 0 0,2 0 0,0 0 0,0 1 0,-1 15 0,-5 99 971,9-107-903,0-5 110,0 0-1,4 36 1,-3-51-321,1 1 0,-1-1 1,1 0-1,0 1 1,0-1-1,0 0 0,1 1 1,-1-1-1,1 0 1,-1 0-1,1 0 0,0 0 1,0 0-1,1-1 1,-1 1-1,0 0 0,1-1 1,0 0-1,-1 0 1,1 0-1,4 3 0,1-2-44,0 0-1,-1-1 0,1 0 1,0 0-1,1-1 0,-1 0 0,0 0 1,0-1-1,0 0 0,1 0 1,-1-1-1,0 0 0,0 0 0,0-1 1,0 0-1,0-1 0,0 1 1,8-6-1,2-1-1143,1-2 1,-2 0-1,0-1 1,0-1-1,27-27 1,-5-3-7252</inkml:trace>
</inkml:ink>
</file>

<file path=ppt/ink/ink2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53.1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7603,'0'0'14826,"3"25"-12521,4 26-815,21 78 0,-27-128-1497,0 1 0,0-1 0,0 0 1,0 1-1,0-1 0,0 0 0,0 1 0,0-1 0,0 0 0,0 0 0,1 0 1,-1 0-1,1 0 0,-1 0 0,0-1 0,1 1 0,-1 0 0,1-1 0,0 1 1,-1-1-1,1 0 0,-1 1 0,1-1 0,0 0 0,-1 0 0,1 0 0,0 0 1,-1 0-1,1 0 0,0-1 0,-1 1 0,3-1 0,3-1-74,1-1-1,-1 0 0,1 0 0,-1-1 1,0 0-1,0 0 0,-1 0 0,1-1 1,7-8-1,15-9-109,-19 15 122,-1 0 1,2 0 0,-1 1-1,0 0 1,1 1-1,0 1 1,0-1-1,1 2 1,-1-1 0,1 2-1,0-1 1,0 2-1,14-1 1,-24 2 105,0 0 0,-1 0 0,1 1 0,0-1 0,-1 1 0,1-1 0,0 1 0,-1 0 0,1 0 1,-1-1-1,1 1 0,-1 0 0,1 0 0,-1 1 0,0-1 0,1 0 0,-1 0 0,0 1 0,0-1 0,0 1 0,0-1 0,1 3 0,18 42 1267,-11-19-584,11 32 693,-7-17-388,-12-39-726,-1-30-11960,0-7-369</inkml:trace>
</inkml:ink>
</file>

<file path=ppt/ink/ink2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3:53.5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10789,'0'0'10760,"37"16"-8159,118 57-347,-143-67-1976,0 0 1,0 1-1,-1 1 0,0 0 0,-1 0 1,0 1-1,0 1 0,-1-1 0,14 20 1,-12-16-37,0 2-152,0 1 0,-1 0 0,-1 1 0,0-1-1,-1 2 1,-1-1 0,7 29 0,-7-17 112,-2-1 1,-1 1-1,-1 0 1,-2 38-1,-7 17 316,-3 0 0,-29 115 1,25-138-467,5-21-52,5-17 0,-2 0 0,0 0 0,-2 0 0,0-1 0,-17 34 0,23-54 9,0-1 0,0 1-1,0-1 1,0 1 0,-1-1 0,1 0-1,0 1 1,-1-1 0,1 0 0,0 0 0,-1 0-1,-2 1 1,3-2-27,0 1 0,0-1 0,1 0 0,-1 0 0,0 0 0,1 0 0,-1 0 0,0 0 0,1 0 0,-1 0 0,0 0 0,1-1 0,-1 1 0,0 0 0,1 0 0,-1-1 0,0 1 0,1 0 0,-1-1 0,1 1 0,-1 0 0,0-1 0,1 1 0,-1-1 0,1 1 0,-1-1 0,1 1 0,0-1 0,-1 1 0,1-1 0,-1 0 0,1 1 0,0-1 0,0 0 0,-1 1 0,1-2 0,-13-33-3872,-5-21-5786</inkml:trace>
</inkml:ink>
</file>

<file path=ppt/ink/ink2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4:04.2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471 8 11205,'0'0'17315,"-30"-3"-16088,-2 0-957,1 2 1,-36 3-1,59-1-206,1 1 0,-1 0-1,0 0 1,1 1 0,0 0 0,0 1 0,0 0 0,0 0-1,0 0 1,1 1 0,0-1 0,0 2 0,0-1 0,0 1 0,-7 9-1,-4 3 143,-11 10 6,2 2 0,-31 41-1,49-60-179,1 1-1,0 0 1,0 0-1,2 1 1,-1-1-1,1 1 1,1 1-1,1-1 1,0 1-1,-2 15 1,3 1-32,-1-4 0,2-1 0,2 33 0,0-51 0,-1 0 0,2-1 0,-1 1 0,1-1 0,0 0 0,0 1 0,0-1 0,1 0 0,0 0 0,0-1 0,1 1 0,0-1 0,7 9 0,1-1 0,-7-7 0,0-1 0,0 1 0,1-1 0,-1 0 0,1 0 0,1 0 0,-1-1 0,1 0 0,-1 0 0,1-1 0,0 0 0,0 0 0,1 0 0,8 1 0,47 4-93,114-1-1,-176-7-191,0 0 0,1-1 0,-1 1-1,1 0 1,-1-1 0,0 1 0,1-1 0,-1 0-1,0 1 1,0-1 0,1 0 0,-1 0 0,0 0-1,0 0 1,0 0 0,0 0 0,0 0 0,0 0-1,0 0 1,-1 0 0,1-1 0,0 1 0,0-2-1,11-31-7734,-5-2-2668</inkml:trace>
</inkml:ink>
</file>

<file path=ppt/ink/ink2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00:54:04.6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0 138 2577,'2'0'27140,"27"0"-26715,-10 0-63,23 1 86,-1-2 0,0-2 1,0-1-1,49-12 1,-37 1-439,79-32 1,-121 39-11,-10 3-69,-1 4-476,-1-16-5756,-3-5-2887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46.3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8740,'0'0'2999,"0"22"923,15 251 6058,-11-228-8693,-4-34-1064,1 0 0,0 0 0,0 1 0,1-1 0,1 0 0,0 0 0,0-1 0,1 1-1,9 17 1,-12-27-222,-1-1 0,0 0 0,1 1 0,-1-1 0,1 0 0,-1 1 0,1-1-1,-1 0 1,1 1 0,-1-1 0,1 0 0,-1 0 0,1 0 0,-1 0 0,1 1 0,-1-1-1,1 0 1,0 0 0,-1 0 0,1 0 0,-1 0 0,1 0 0,-1-1 0,1 1 0,-1 0 0,1 0-1,0 0 1,-1 0 0,1-1 0,-1 1 0,1 0 0,-1 0 0,1-1 0,-1 1 0,0 0-1,1-1 1,-1 1 0,1-1 0,-1 1 0,0-1 0,1 0 0,16-20-151,12-33-602,33-88 0,-11 22-772,-48 113 1363,-3 6 132,0-1 0,1 1 0,-1-1 1,1 1-1,-1 0 0,1-1 0,0 1 1,-1 0-1,1 0 0,0-1 0,0 1 1,0 0-1,0 0 0,0 0 1,0 0-1,0 0 0,1 0 0,-1 0 1,2 0-1,-2 1 57,0 0 0,0 0 0,-1 1 0,1-1 0,0 0 0,0 1 0,-1-1-1,1 1 1,0-1 0,-1 1 0,1-1 0,0 1 0,-1-1 0,1 1 0,-1 0 0,1-1 0,-1 1 0,1 0 0,-1 0 0,1-1 0,-1 1 0,0 0 0,0 0 0,1 0-1,-1-1 1,0 1 0,0 1 0,5 30 555,-3-22-409,27 217 2419,-28-225-2580,-1 0-1,0 0 1,1 0-1,-1 0 1,1 1-1,-1-1 0,1 0 1,0-1-1,0 1 1,2 3-1,-3-5-22,0 0 0,0 0 0,1 1 1,-1-1-1,0 0 0,1 0 0,-1 0 0,0 1 0,0-1 0,1 0 0,-1 0 0,0 0 1,1 0-1,-1 0 0,0 0 0,1 0 0,-1 0 0,0 0 0,1 0 0,-1 0 1,0 0-1,1 0 0,-1 0 0,0 0 0,1 0 0,-1 0 0,0 0 0,0 0 1,1-1-1,-1 1 0,0 0 0,1 0 0,-1 0 0,0-1 0,0 1 0,1 0 1,2-4-152,0 0 1,0 0-1,0 0 0,0 0 1,-1 0-1,3-7 1,13-28-790,2 2 0,33-49 1,-52 85 945,-1-1 1,1 1 0,0 0-1,0 0 1,0 0 0,0-1-1,0 1 1,0 0 0,0 0-1,1 1 1,-1-1 0,0 0-1,0 0 1,1 1 0,-1-1-1,0 0 1,1 1 0,-1-1-1,1 1 1,-1 0 0,1 0-1,-1-1 1,0 1 0,1 0-1,-1 0 1,1 0 0,-1 0-1,1 1 1,-1-1 0,1 0-1,-1 1 1,1-1 0,-1 1-1,0-1 1,1 1 0,-1-1-1,0 1 1,2 1 0,2 2 216,-1 0 0,1 0 0,-1 0 0,0 1 0,-1-1 0,1 1 0,4 8 0,14 27 1054,-17-29-1047,0 0 0,1 0 0,0-1 0,1 0 0,0-1-1,10 11 1,-16-19-224,0 0 0,-1 0 0,1-1 0,0 1 1,0 0-1,0-1 0,0 1 0,0-1 0,-1 1 0,1-1 0,0 0 0,0 1 0,0-1 0,0 0 0,0 1 0,0-1 0,0 0 0,0 0 0,0 0 0,0 0 0,0 0 1,0 0-1,0 0 0,0-1 0,0 1 0,0 0 0,0 0 0,0-1 0,0 1 0,0-1 0,0 1 0,0-1 0,0 1 0,0-1 0,0 1 0,-1-1 0,2-1 0,2-2-57,-1 0 1,0 0-1,0 0 0,-1-1 0,5-7 0,-6 10 37,52-120-898,-48 105 790,0 0 1,-1 0 0,0 0 0,-2 0-1,1-29 1,-14 45 1044,9 1-877,0 0 0,1 1-1,-1-1 1,1 0 0,-1 1 0,1-1 0,-1 1 0,1 0 0,-1-1 0,1 1 0,0 0 0,-1 0 0,1 0 0,0 0 0,0 0 0,0 0 0,-1 1 0,1-1 0,0 0 0,1 0 0,-1 1 0,0-1 0,0 1 0,0 2 0,-14 43 65,12-35-40,-3 18 208,2 0 0,0 1 0,3 58 0,1-78-171,-1-2-11,2 1 0,0-1 0,0 1 0,0-1 0,6 18 0,-6-24-81,0-1 0,0 1 0,0-1-1,0 1 1,1-1 0,-1 0 0,1 0 0,-1 1-1,1-1 1,0 0 0,0 0 0,0-1 0,0 1-1,0 0 1,0-1 0,1 1 0,-1-1 0,0 1-1,1-1 1,-1 0 0,1 0 0,0 0 0,-1-1-1,5 2 1,0-2-45,1 0 0,-1 0 0,0 0 0,0-1 0,1 0 0,-1 0 0,0-1 0,0 0 0,0 0 0,0-1 0,-1 1 0,1-2 0,-1 1 0,1-1 0,-1 0 0,0 0 0,7-7 0,7-8-256,-1-1-1,0 0 0,19-30 1,-14 19-299,42-50-1311,-52 71 1326,-11 25 1622,-3-13-899,2 34 1030,10 55-1,-6-52-540,6 0-312,-12-38-350,0 0-1,0-1 1,1 1 0,-1 0 0,0-1-1,0 1 1,1 0 0,-1-1 0,0 1-1,1 0 1,-1-1 0,1 1 0,-1-1-1,1 1 1,-1-1 0,1 1 0,-1-1-1,1 1 1,0-1 0,-1 0 0,1 1-1,-1-1 1,1 0 0,0 1-1,-1-1 1,1 0 0,0 0 0,0 0-1,-1 0 1,1 1 0,0-1 0,-1 0-1,1 0 1,0 0 0,0-1 0,-1 1-1,1 0 1,0 0 0,-1 0 0,1 0-1,0-1 1,-1 1 0,1 0 0,0-1-1,-1 1 1,1 0 0,0-1 0,-1 1-1,1-1 1,-1 1 0,1-1 0,-1 1-1,1-2 1,16-18-901,23-38 0,-25 35 699,29-35 1,-36 49 130,1 0 0,0 1 0,0 0 0,16-10 1,-19 15 139,-1 0 1,1 1 0,-1-1 0,1 1 0,0 1-1,-1-1 1,1 1 0,0 0 0,0 0-1,11 1 1,-16 0 47,0 0 0,1 0 0,-1 1 0,0-1 0,0 1 0,1-1 0,-1 1 0,0-1 0,0 1 0,0 0 0,0 0 0,0 0 0,0-1 0,0 1 0,0 0 0,0 0 0,0 0 0,0 0 0,0 1 0,-1-1 0,1 0 0,0 0 0,-1 0 0,1 1 0,-1-1 0,0 0 0,1 0 0,-1 3 0,4 18-1615,-3-3-7296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46.5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0 153 16824,'0'0'7299,"154"-42"-6162,-92 8-273,4-1-864,-4 14 0,-11 0-2465,-10 21-2577,-25 0-3298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46.6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14279,'0'0'1584,"5"159"4611,21-62-1457,10-7-2481,0-21-1040,5-27-433,0-15-560,-5-20-112,-6-7-112,1-13-384,-10-22-1088,-11-14-2274,-10-6-7827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47.8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8740,'0'0'12894,"1"33"-10869,-1 3-1315,1 20 998,12 87 1,-10-118-1239,-2-16-282,0 1-1,0 0 0,1-1 0,0 0 1,1 1-1,0-1 0,0 0 0,8 15 1,-11-24-187,1 0 1,-1 1 0,0-1-1,0 0 1,1 1 0,-1-1-1,0 0 1,1 1-1,-1-1 1,0 0 0,1 0-1,-1 0 1,0 1 0,1-1-1,-1 0 1,0 0-1,1 0 1,-1 0 0,1 0-1,-1 1 1,0-1 0,1 0-1,-1 0 1,1 0 0,-1 0-1,1 0 1,-1 0-1,0-1 1,1 1 0,-1 0-1,1 0 1,-1 0 0,0 0-1,1 0 1,-1-1-1,0 1 1,1 0 0,-1 0-1,0 0 1,1-1 0,-1 1-1,1-1 1,10-15-131,10-52-473,18-107 1,-38 175 604,-1-1 0,0 1 0,0-1 1,0 1-1,1-1 0,-1 1 0,0-1 0,1 1 1,-1-1-1,0 1 0,1 0 0,-1-1 1,0 1-1,1-1 0,-1 1 0,1 0 0,-1 0 1,1-1-1,-1 1 0,1 0 0,-1 0 0,1-1 1,-1 1-1,1 0 0,-1 0 0,1 0 1,-1 0-1,1 0 0,0 0 0,-1 0 0,1 0 1,-1 0-1,1 0 0,-1 0 0,1 0 0,-1 0 1,1 1-1,-1-1 0,1 0 0,-1 0 1,1 0-1,-1 1 0,1-1 0,-1 0 0,1 1 1,-1-1-1,1 0 0,0 2 0,8 7 76,-1 0-1,1 1 0,-1 0 1,-1 1-1,10 18 1,5 6 187,20 36 295,-31-51-527,0 0 1,1-1-1,1-1 1,17 20-1,-29-37-238,0-1 0,0 1 1,0 0-1,0 0 0,0 0 0,0-1 0,0 1 0,1-1 0,-1 1 0,0-1 0,0 1 1,1-1-1,1 0 0,11-4-8822,0-13-3446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48.2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100 1 8116,'0'0'21231,"-6"1"-19745,2 1-1417,0 0 0,1 0 0,-1 0 0,0 0 0,0 1 0,1 0 0,0 0 0,-1 0 0,1 0 0,0 0 0,1 0-1,-1 1 1,0 0 0,1-1 0,0 1 0,0 0 0,0 0 0,0 0 0,-1 8 0,-4 8-75,1 1 0,-6 40-1,8-28 1,1-1 0,2 1 0,3 40 0,-2-71-7,1 0 0,-1 0 0,1 1 0,-1-1 0,1 0 1,0 0-1,0 0 0,0 0 0,0 0 0,0 0 0,0 0 0,1-1 0,-1 1 0,1 0 0,-1-1 0,1 1 0,-1-1 0,1 1 0,0-1 0,0 0 0,0 0 0,0 0 0,0 0 0,0 0 0,0 0 0,0 0 0,0-1 0,0 1 0,1-1 0,-1 1 0,0-1 0,4 0 0,0 0-65,-1 0 0,1 0 0,-1 0 0,1-1 0,-1 0 0,1 0 0,-1 0 0,1-1 0,-1 0 0,0 0 0,0 0 0,0-1 0,5-3 0,2-3-130,-1-1 0,0-1 0,-1 0 0,0-1 0,0 1 0,-2-2 0,1 1 0,-2-1 0,7-15 0,-4 6-113,0-1 0,-2-1 0,-1 0 0,9-45 0,-13 65 2465,2 12-1107,10 27-915,3 7-124,-13-35-132,-1-1 1,0 1 0,1-1-1,0 0 1,1-1 0,7 8-1,-10-11-291,-1-1 1,1 1-1,0-1 0,0 1 0,-1-1 1,1 0-1,6 1 0,-6-1-458,0-1 0,1 1-1,-1-1 1,0 0 0,1 0 0,-1-1 0,0 1-1,5-2 1,22-9-9498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48.4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0 11605,'0'0'7572,"-26"159"-4483,26-110-640,0-1 0,21-20-1440,15-21-993,5-7-16,10 0-224,11-41-673,-1-22-1296,-4-13-1088,-6-14-3810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48.7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13030,'0'23'3900,"1"18"-1687,2 0 0,1-1 0,14 52 0,1-14-375,6 22-341,37 98 0,-57-185-1497,-4-8-13,1-1 0,-1 1 0,1 0-1,0-1 1,0 1 0,0-1 0,1 0 0,0 0 0,-1 0-1,2 0 1,-1 0 0,0-1 0,1 1 0,4 2 0,-8-5-45,0-1 0,1 0 0,-1 0 1,1 0-1,-1 0 0,1 0 0,-1 0 1,0 0-1,1 0 0,-1 0 1,1 0-1,-1 0 0,1 0 0,-1 0 1,0 0-1,1 0 0,-1 0 0,1 0 1,-1 0-1,0-1 0,1 1 1,-1 0-1,1 0 0,-1 0 0,0-1 1,1 1-1,-1 0 0,0-1 0,0 1 1,1 0-1,-1-1 0,0 1 1,1 0-1,-1-1 0,0 0 0,7-16-479,-5 10 122,-1 4 279,16-43-743,1 1 1,26-44-1,-43 87 909,0-1 0,1 1 0,-1 0 1,1 0-1,-1-1 0,1 1 0,0 0 0,-1 1 0,1-1 1,0 0-1,0 0 0,0 1 0,1-1 0,-1 1 0,0 0 1,0 0-1,1 0 0,-1 0 0,1 0 0,-1 0 0,1 0 1,-1 1-1,1 0 0,0-1 0,-1 1 0,1 0 0,-1 0 1,1 0-1,0 1 0,-1-1 0,1 1 0,-1-1 0,1 1 1,-1 0-1,1 0 0,-1 0 0,0 0 0,4 2 0,6 7 491,-1 0 0,0 0-1,-1 1 1,0 0-1,16 25 1,-16-22-470,2 13-988,-3 14-7044,-8-26 1268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49.2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14855,'0'0'7729,"3"25"-5464,54 238 1736,-15-82-2314,-29-106-1220,-8-44-367,1 0 0,1 0 0,14 35 0,-21-64-116,1 0 0,-1 0 0,1 0 0,-1 0 0,1 0 0,0 0 0,0-1 0,0 1 1,0 0-1,0-1 0,0 1 0,0 0 0,0-1 0,1 0 0,-1 1 0,1-1 0,-1 0 0,1 1 1,0-1-1,-1 0 0,1 0 0,0-1 0,0 1 0,-1 0 0,5 1 0,-5-7-493,2-29-16,1 1 0,2 0 0,2 0 0,12-34 0,-6 16-268,-5 20 274,-6 14 154,2 1 0,0-1-1,1 1 1,0 0 0,13-21-1,-19 36 354,1 0-1,0 0 1,-1-1-1,1 1 1,0 0-1,0 0 1,0 0-1,0 0 1,0 0-1,0 0 1,1 1-1,-1-1 1,0 0-1,0 0 0,0 1 1,3-2-1,-3 2 35,0 0 0,0 0-1,0 0 1,0 0-1,-1 1 1,1-1 0,0 0-1,0 0 1,0 0-1,0 1 1,0-1 0,-1 0-1,1 1 1,0-1-1,0 1 1,0-1 0,-1 1-1,1-1 1,1 2 0,2 3 186,0 0 0,0 1 0,0-1 0,-1 1 0,5 9 0,-4-6-101,134 314 4535,-135-317-4613,-2-5-64,-9-6-6087,-11-19 1930,-5-9-2355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39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5827,'0'0'24091,"15"0"-24091,-10-14-1841,0-7-4434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49.6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10565,'0'0'15831,"51"0"-15095,-15 0-207,5 0-161,-5 0-368,-5 0-48,0 0-2081,-11 0-4050,-4 0-6163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49.8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6259,'0'0'11429,"15"124"-6130,1-75-2818,-1 6-560,0-13-993,-4-1-704,-1-13-224,-5 0 0,0-14-1505,5-7-2464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50.1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15959,'0'0'2353,"10"23"2249,62 147 849,-72-169-5417,31 67 1629,-28-62-1590,0 0 1,1 0-1,0-1 1,0 1-1,0-1 1,1 0-1,0 0 1,9 6-1,-13-10-109,0 0-1,1 0 1,-1-1-1,0 1 1,1-1-1,-1 1 1,0-1-1,1 1 1,-1-1-1,1 0 1,-1 0-1,1 0 1,-1 0-1,1 0 1,-1 0-1,0 0 0,1 0 1,-1-1-1,1 1 1,-1 0-1,1-1 1,-1 1-1,0-1 1,1 0-1,-1 1 1,0-1-1,0 0 1,0 0-1,1 0 1,-1 0-1,0 0 1,0 0-1,0 0 1,0 0-1,-1 0 1,1 0-1,0-1 0,0 1 1,0-3-1,5-6-542,0-1 0,-1-1 0,6-19 0,-8 21 317,13-47-1472,-11 37 899,1-1 0,14-31 0,-20 52 873,0 0 0,0-1 0,0 1 0,0 0 0,0-1 1,0 1-1,0 0 0,1-1 0,-1 1 0,0 0 0,0-1 0,0 1 0,0 0 1,1 0-1,-1-1 0,0 1 0,0 0 0,1 0 0,-1-1 0,0 1 0,0 0 0,1 0 1,-1 0-1,0-1 0,0 1 0,1 0 0,-1 0 0,0 0 0,1 0 0,-1 0 0,0 0 1,1 0-1,-1-1 0,0 1 0,1 0 0,-1 0 0,0 0 0,1 1 0,-1-1 0,0 0 1,1 0-1,-1 0 0,0 0 0,1 0 0,-1 0 0,0 0 0,1 0 0,-1 1 0,0-1 1,1 0-1,-1 0 0,0 0 0,0 1 0,1-1 0,-1 0 0,0 0 0,0 1 0,1 0 1,9 20 1395,-8-18-1315,69 154 3909,-62-141-3988,1 0 0,17 23-1,-23-34-176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50.3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0 146 13206,'0'0'11893,"169"-28"-10228,-97 7-224,0-7-849,-5 8-592,-11 6-336,-4-7-1969,-11 14-2721,-21 0-5763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5:51.0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70 13862,'-1'21'2503,"-1"6"-1350,0 13 1866,3 53 1,0-80-2580,0-1 1,1 0-1,0 0 0,1 0 0,0 0 1,1-1-1,1 1 0,0-1 0,10 18 0,-8-19-259,1-1 0,0 0-1,0 0 1,1-1 0,0 0-1,0-1 1,1 0-1,0-1 1,0 1 0,21 7-1,-25-11-156,-1-1 0,1 0 0,0 0 0,0 0 0,0-1 0,0 0 0,0-1 0,0 1 0,1-1-1,-1 0 1,0 0 0,0-1 0,0 0 0,0 0 0,0 0 0,0-1 0,0 0 0,0 0 0,0-1 0,-1 1 0,1-1 0,8-7 0,-4 1-60,0-1 0,-1 1 0,-1-2 0,0 1 0,0-1 0,-1 0 1,0-1-1,-1 0 0,0 0 0,-1 0 0,-1-1 0,6-24 0,-3 2-307,-1 0-1,-1-1 0,-2-56 1,-3 81 269,0 1 0,-1-1 0,-4-20 0,5 29 76,0 0 0,-1 0 0,1 1 1,-1-1-1,1 0 0,-1 1 0,0-1 0,0 0 1,0 1-1,0-1 0,0 1 0,0-1 1,0 1-1,0 0 0,0 0 0,-1-1 1,1 1-1,-1 0 0,1 0 0,-1 0 1,1 0-1,-1 0 0,0 1 0,1-1 1,-1 0-1,0 1 0,1 0 0,-1-1 1,0 1-1,-2 0 0,3 0 17,1 0 1,-1 0-1,1 0 0,-1 0 1,0 0-1,1 0 0,-1 1 1,1-1-1,-1 0 1,1 0-1,-1 1 0,1-1 1,-1 1-1,1-1 0,-1 0 1,1 1-1,0-1 0,-1 1 1,1-1-1,-1 1 0,1-1 1,0 1-1,0-1 0,-1 1 1,1-1-1,0 1 1,0-1-1,-1 1 0,1 1 1,-3 21 120,3-15-50,-6 74 656,7 116-1,0-190-696,0 0-1,0 0 0,0 0 1,1 0-1,0 0 0,1 0 0,0 0 1,0-1-1,4 8 0,-6-14-48,0 1 0,0 0 0,0-1-1,1 0 1,-1 1 0,0-1 0,1 0-1,-1 1 1,0-1 0,1 0 0,0 0-1,-1 0 1,1 0 0,0-1 0,-1 1-1,1 0 1,0-1 0,2 1 0,-1-1-16,-1 0 1,1 0-1,0-1 1,-1 1-1,1-1 1,-1 1-1,1-1 1,-1 0 0,0 0-1,1 0 1,-1 0-1,0-1 1,0 1-1,0-1 1,0 1-1,0-1 1,3-2-1,6-8-111,1 0 1,-2-1-1,0 0 0,14-23 0,31-67-564,-5 9-956,-45 85 1374,-4 7 181,0 0 1,0-1 0,0 1-1,1 0 1,-1 0 0,1 0-1,0 0 1,-1 0 0,1 1-1,0-1 1,0 1-1,0-1 1,3-1 0,-4 3 90,-1 0 1,0-1-1,0 1 0,0 0 1,0 0-1,1 0 0,-1 0 1,0 0-1,0 0 1,0 0-1,1 0 0,-1 0 1,0 0-1,0 0 1,0 0-1,0 0 0,1 0 1,-1 0-1,0 0 0,0 1 1,0-1-1,0 0 1,1 0-1,-1 0 0,0 0 1,0 0-1,0 0 1,0 0-1,0 0 0,1 1 1,-1-1-1,0 0 0,0 0 1,0 0-1,0 0 1,0 1-1,0-1 0,0 0 1,0 0-1,0 0 1,0 0-1,1 1 0,-1-1 1,0 0-1,0 0 0,0 0 1,0 0-1,0 1 1,0-1-1,0 0 0,-1 0 1,37 161 2187,-20-80-1148,-10-44-495,23 71 0,-29-107-543,0 0-1,1 0 1,-1 0 0,0 0 0,1 0 0,-1 0 0,1 0 0,-1 0 0,1-1-1,-1 1 1,1 0 0,0 0 0,-1 0 0,1-1 0,0 1 0,0 0-1,1 0 1,-2-1-7,1 0-1,-1 0 1,0 0 0,1 0-1,-1 0 1,1-1-1,-1 1 1,1 0 0,-1 0-1,0 0 1,1 0-1,-1-1 1,1 1-1,-1 0 1,0 0 0,1-1-1,-1 1 1,0 0-1,0-1 1,1 1-1,-1 0 1,0-1 0,1 1-1,-1 0 1,0-1-1,0 1 1,0-1-1,15-40-561,-13 32 431,1-1 87,36-99-673,-35 100 658,0 0-1,1 0 1,0 0-1,1 1 1,0-1-1,0 2 1,0-1 0,1 0-1,10-8 1,-14 14 67,0 0 1,0 0 0,0 1-1,0-1 1,0 1 0,0-1-1,1 1 1,-1 0 0,0 0 0,1 0-1,-1 1 1,1-1 0,-1 1-1,1 0 1,-1 0 0,1 0-1,-1 0 1,6 2 0,-3-1 51,0 1 0,-1 1 1,1-1-1,-1 1 1,0 0-1,0 0 0,0 0 1,0 1-1,9 8 0,0 4 284,-1 0-1,0 0 0,-1 1 0,20 37 1,-28-48-267,-3-5-64,0-1 0,-1 1 0,1 0 0,-1-1 0,1 1 0,-1 0 0,1 0 0,-1 0 0,1 0 0,-1 0 0,0-1 1,1 1-1,-1 0 0,0 0 0,0 0 0,0 0 0,0 0 0,0 1 0,0-1-428,-2-1-1228,-13-2-3020,-9-10-4791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0:27:03.65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0 115,'119'1,"181"-4,-233-2,0-2,95-23,-67 9,1 4,125-6,196 14,-55 9,-337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08.9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226 326 8020,'0'0'17816,"-17"5"-16554,9-3-1134,1-1-54,0 1 0,0 0 1,0 0-1,0 1 1,0-1-1,0 2 0,1-1 1,0 1-1,-1 0 1,1 0-1,1 0 0,-1 1 1,1 0-1,0 0 1,0 1-1,-7 9 0,-1 7 144,1 2 0,0-1 0,2 2 0,1-1 0,1 1 0,1 1 0,1-1 0,1 1 0,-2 50 0,7-75-218,0-1-1,0 1 1,1-1-1,-1 0 1,0 1-1,0-1 1,0 0-1,0 1 1,1-1-1,-1 0 1,0 1-1,0-1 1,1 0-1,-1 1 1,0-1-1,1 0 1,-1 0-1,0 0 1,1 1 0,-1-1-1,0 0 1,1 0-1,-1 0 1,1 0-1,-1 1 1,0-1-1,1 0 1,-1 0-1,0 0 1,1 0-1,-1 0 1,1 0-1,-1 0 1,1 0-1,-1 0 1,0 0-1,1 0 1,-1-1 0,0 1-1,1 0 1,-1 0-1,1 0 1,-1 0-1,1-1 1,20-9 10,-9-1 56,-1 0 1,0-1-1,-1 0 0,0-1 0,-1 0 0,9-17 0,41-90 259,-55 112-315,32-73-76,-2-1 0,-5-1 0,30-136 0,-60 244 853,-8 43 0,-4-2-1528,-5 117 1,14 70-2303,4-205 2471,0-44 40,1 24-4140,4-13-1438,4-6-4949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09.2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221 0 7043,'0'0'19353,"-23"19"-17827,-79 63-256,88-70-867,0 1-1,1 1 1,-20 28-1,26-32-227,5-8-151,0 0 1,1 0-1,0 0 0,-1 1 1,1-1-1,0 0 0,0 1 1,0-1-1,1 1 0,-1-1 1,1 1-1,-1 0 0,1-1 1,0 1-1,0 3 0,5-4-221,5-3 40,0 0-1,0 0 1,-1-1-1,1 0 1,0-1-1,-1 0 1,0 0 0,1-1-1,-2 0 1,1-1-1,10-6 1,-2-1-413,0-1-1,-1-1 1,-1 0-1,19-23 1,13-12-1441,-39 44 1957,-7 9 227,-2 1-39,1 86 2231,0 62 1575,0-50-4128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09.6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87 0 13030,'0'0'18630,"-6"9"-17552,4-7-1076,0 2 0,1-1 0,-1 0 0,1 0 0,0 0 1,0 1-1,0-1 0,1 0 0,-1 1 0,1-1 0,-1 1 1,1-1-1,0 1 0,1-1 0,-1 1 0,2 6 0,-1-4-3,1 1 1,0 0-1,1-1 0,0 1 0,0-1 0,0 0 0,7 10 0,51 58 1,128 121 0,-159-167 0,-25-23 0,0 1 0,0-1 0,0 1 0,-1 0 0,0 0 0,0 1 0,-1-1 0,1 1 0,-2 0 0,1 0 0,-1 0 0,0 0 0,2 11 0,-4-13 0,1-1 0,-1 1 0,0 0 0,0 0 0,-1 0 0,0 0 0,1 0 0,-2 0 0,1 0 0,0-1 0,-1 1 0,0-1 0,0 1 0,-1-1 0,1 0 0,-1 1 0,0-1 0,0 0 0,0-1 0,-7 7 0,1-2 0,-1 0 0,-1-1 0,1 0 0,-1-1 0,0 0 0,-1 0 0,1-1 0,-1-1 0,-13 3 0,18-5 0,-1 0 0,0-1 0,1 0 0,-1 0 0,0-1 0,0 0 0,0-1 0,0 1 0,1-1 0,-1-1 0,0 0 0,1 0 0,-1 0 0,1-1 0,0 0 0,-9-5 0,-105-67-4589,111 68-3110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11.4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1 5715,'0'0'3948,"-6"30"-18,1-4-3096,-8 36 1700,-7 96-1,13 215 3997,7-352-6510,0-19 31,15-46 1437,3-18-1402,2 0 0,3 2-1,2 1 1,4 1 0,1 1 0,3 1-1,65-81 1,-37 69-3992,-59 86-11269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41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0 11029,'0'0'5821,"-12"23"-4623,9-18-1165,-21 38 641,3 0 0,-26 74 0,34-78 204,1 1 0,3 0 0,1 0 0,2 1 0,-2 79 1,8-116-829,1 0 0,-1-1 0,1 1 1,-1 0-1,1 0 0,0-1 0,1 1 1,-1 0-1,1-1 0,0 0 0,-1 1 1,1-1-1,1 0 0,-1 0 0,0 0 0,1 0 1,4 4-1,-3-4-8,1 0 0,0 0 0,0 0 0,0-1 1,0 1-1,0-1 0,0 0 0,1-1 0,-1 1 0,1-1 0,5 0 0,-1 1 12,0-2-1,0 0 0,0 0 1,1-1-1,-1 0 0,0-1 0,-1 0 1,1 0-1,0-1 0,-1-1 0,1 1 1,-1-1-1,11-7 0,-1-3-3,-1 0 0,0-2 0,-1 0 0,0-1 1,-1 0-1,17-27 0,-23 30-42,-2 1-1,0-2 1,0 1 0,-1-1 0,-1 0 0,0 0 0,-2-1 0,1 0 0,-2 0 0,2-18 0,-5 32 1,2-20 69,-1 0 0,-1 0 0,0 0-1,-7-30 1,7 47-23,-1 0 1,-1 0-1,1 0 1,-1 0-1,0 0 1,0 1-1,0-1 1,-1 1-1,1-1 1,-1 1-1,0 0 1,0 0-1,-1 0 1,1 1-1,-1-1 1,0 1-1,0 0 1,0 0-1,0 0 1,-1 1-1,1-1 1,-1 1-1,1 0 1,-1 0-1,-5-1 1,-6 1 117,1 0 1,-1 0 0,1 2 0,-24 2-1,3-1-68,15-1-66,1 2-1,0 0 1,0 1-1,-28 9 1,47-12-28,-1 1-143,0-1 1,-1 1-1,1 0 0,0-1 1,-1 1-1,1 0 0,0 0 1,0 1-1,-3 1 1,4-2-201,0 0 0,1 1 0,-1-1 0,0 1 1,1-1-1,-1 1 0,1-1 0,-1 1 0,1-1 1,0 1-1,0-1 0,0 1 0,-1 0 0,2-1 1,-1 3-1,0 37-11177,0-21-59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11.6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9012,'0'0'13126,"30"118"-10084,-9-83-1266,0 6-927,-1-13-593,-10-7-256,11-1-96,-11-6-1361,5-7-1664,-9-7-1890,4 0-3553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12.0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82 1 12005,'0'0'4533,"-6"32"-184,-64 438 3964,64-344-7435,6-124-879,0 1 0,0-1 0,0 0 0,0 1 0,1-1 1,-1 0-1,1 0 0,-1 1 0,1-1 0,0 0 0,-1 0 0,1 0 1,1 0-1,-1 0 0,0 0 0,0 0 0,3 3 0,-1-3-24,0 0-1,-1-1 0,1 1 0,0-1 1,0 0-1,0 1 0,0-2 1,1 1-1,-1 0 0,0 0 1,0-1-1,5 1 0,-2-2-62,0 1-1,0-1 0,0 1 1,0-2-1,-1 1 0,1-1 1,0 0-1,-1 0 0,1 0 1,-1-1-1,1 0 1,-1 0-1,0 0 0,0-1 1,-1 1-1,1-1 0,-1 0 1,1-1-1,3-5 0,5-5-221,-1-1-1,-1 0 0,0 0 0,14-32 0,-18 29 216,0 0 0,-1 0 0,-1-1 0,0 0 0,-2-1 0,-1 1 0,0-40 0,-2 59 141,0 1 0,0-1 0,0 1 0,0-1 0,0 1 0,0-1 0,-1 1 0,1-1 0,0 1 0,0 0 0,-1-1-1,1 1 1,0-1 0,-1 1 0,1 0 0,0-1 0,-1 1 0,1 0 0,-1-1 0,1 1 0,0 0 0,-1 0 0,1-1 0,-1 1 0,1 0 0,-1 0 0,1 0 0,-1 0 0,1-1 0,-1 1 0,1 0 0,-1 0-1,1 0 1,-1 0 0,1 0 0,-1 0 0,0 1 0,-1-1 46,0 0 0,0 0 0,0 0 0,0 1 0,0-1 0,1 1 1,-1 0-1,0-1 0,0 1 0,-2 1 0,-4 5 0,0 0 0,1 1 0,0-1 0,0 1 0,1 1 0,0-1 0,0 1 0,-6 12 0,0 4 173,1-1 1,-9 29-1,17-45-159,1-1 0,0 1-1,0 0 1,0 0-1,1-1 1,0 1 0,1 0-1,0 0 1,0 0-1,0 0 1,3 11 0,-2-17-103,0 0-1,0 0 1,0-1 0,0 1 0,0 0 0,0-1 0,1 1 0,-1-1-1,1 1 1,-1-1 0,1 0 0,-1 0 0,1 1 0,0-1 0,-1 0-1,1-1 1,0 1 0,0 0 0,0 0 0,0-1 0,0 1 0,0-1 0,0 0-1,3 1 1,7 0-25,1 0 0,23-2 0,-17 0-26,1 1-220,-1-2 0,0 0 0,0-1 0,-1-1 0,32-11 0,19-13-2811,-1-4-3835,-59 28 5642,33-17-7388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12.3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3970,'0'0'15319,"0"152"-13094,0-96-480,0-8-273,0-6-463,0-22-833,0-6-176,0-7 0,0-42-7636,0-13-1872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12.5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13782,'0'0'11942,"139"28"-10662,-93-22-959,-5 1-321,-5 0-545,5-7-2144,-10 0-2065,-1 0-4626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12.9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 11125,'0'0'3338,"0"23"634,0 1-2964,-5 123 3376,0-10-983,5-136-3412,0-1 0,0 1 0,0-1 0,0 1 0,1-1-1,-1 1 1,0-1 0,0 0 0,0 1 0,1-1 0,-1 1 0,0-1-1,1 1 1,-1-1 0,0 0 0,1 1 0,-1-1 0,1 0-1,-1 1 1,1-1 0,-1 0 0,0 0 0,1 0 0,-1 1-1,1-1 1,-1 0 0,1 0 0,-1 0 0,1 0 0,-1 0-1,1 0 1,-1 0 0,1 0 0,-1 0 0,1 0 0,-1 0-1,1 0 1,-1 0 0,1 0 0,-1 0 0,1 0 0,-1-1 0,1 1-1,-1 0 1,1 0 0,-1-1 0,1 1 0,-1-1 0,29-15-857,26-38 269,-36 33 374,36-29 1,-54 49 246,1 0 0,0 0 0,-1 0 1,1 0-1,0 0 0,0 0 0,-1 0 0,1 1 0,0-1 0,0 1 0,0-1 1,0 1-1,0 0 0,0-1 0,0 1 0,0 0 0,0 1 0,0-1 1,0 0-1,0 0 0,0 1 0,0 0 0,0-1 0,0 1 0,-1 0 0,1 0 1,0-1-1,0 2 0,-1-1 0,1 0 0,2 2 0,3 4 575,0 0 0,0 1 0,-1-1 0,11 18 0,-6-9-189,-6-10-475,-1 0 0,1 1 0,-1 0 1,-1 0-1,5 11 0,-3 0-3010,-4 4-3682,-1-8-1258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14.2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221 0 352,'0'0'21783,"-12"1"-19579,3 0-1865,4-1-200,0 0 0,0 1 0,-1-1 0,1 1 0,0 0 0,0 1 0,0-1 0,0 1 1,0 0-1,0 0 0,0 1 0,0-1 0,1 1 0,-7 5 0,3 0 56,0 0 0,1 0 0,0 1 1,0 0-1,1 0 0,0 1 0,1 0 0,0 0 0,0 0 0,1 0 0,1 1 0,0 0 0,0-1 0,1 1 0,0 0 0,0 20 0,2-20-164,-1 1-9,1-1-1,0 1 1,1-1-1,0 1 1,1-1-1,0 0 1,1 0-1,0 1 0,6 12 1,52 93-11,-56-105-6,-4-10 8,-14-2-573,8 0 115,-1 0 0,1-1 0,-1 0 0,1 0 0,0 0 0,-1-1 0,1 1 0,-8-5 0,9 4-388,0-1-1,0 1 1,0-1-1,0 0 1,0 0-1,-4-5 1,-14-24-7134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14.4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29 9508,'0'0'10773,"159"34"-8388,-92-34-784,0 0-1121,-1 0-480,-9-20-144,-11 6-2369,-20-7-2577,-21 14-3410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14.7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78 7972,'0'0'9777,"-1"26"-5812,-2 81-1692,3-102-2161,0-1-1,0 1 1,0-1 0,1 1-1,0-1 1,0 0 0,0 1-1,0-1 1,1 0 0,-1 0-1,1 0 1,0 0 0,0 0-1,1 0 1,-1 0 0,1-1 0,0 1-1,0-1 1,0 0 0,0 0-1,0 0 1,1 0 0,-1 0-1,1-1 1,0 0 0,6 3-1,2 0-39,1-1 1,0-1-1,0 0 0,0-1 0,0 0 0,18-1 1,-28 0-46,9 0-43,0-1 0,1 0 0,-1 0-1,0-1 1,0-1 0,0 0 0,0 0-1,0-2 1,0 1 0,-1-1 0,1-1 0,-1 0-1,0-1 1,-1 0 0,1 0 0,-1-1-1,-1-1 1,1 0 0,-1 0 0,0 0-1,-1-1 1,0-1 0,8-12 0,-8 9-185,0 0 1,-1-1-1,-1 0 0,0 0 1,-1-1-1,-1 1 1,0-1-1,-1 0 1,0 0-1,0-27 0,-5 21 161,-4 17 224,-1 11 337,4-2-394,0-1 0,1 1 1,0 0-1,0 1 1,0-1-1,0 0 0,1 1 1,0-1-1,-1 11 1,1 57 1196,1-48-662,0-19-559,1 0 1,-1 0-1,1 0 1,0 0-1,0-1 1,1 1-1,0 0 0,0-1 1,0 0-1,1 1 1,-1-1-1,1 0 1,0 0-1,1 0 1,-1-1-1,1 1 0,5 4 1,-1-3-48,0 0 1,0 0-1,0 0 0,0-1 0,1-1 1,0 0-1,0 0 0,0 0 1,16 3-1,-7-4-874,1-1 0,-1 0 1,27-1-1,-45-1 749,17-2-6035,-6-10-5528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0:27:23.26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0 220,'57'-4,"-1"-2,0-3,0-2,61-21,55-11,-38 17,1 6,261-4,-306 26,31 1,167-17,-109 0,-82 9,-39-6,-38 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0:27:24.73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1 147,'0'-2,"0"1,1 0,-1 0,0 0,1 0,-1 0,1 0,-1 0,1 0,0 0,-1 0,1 0,0 0,0 1,0-1,0 0,-1 0,1 1,2-2,22-12,-22 13,35-15,0 1,0 3,1 1,71-11,165-3,-257 24,905-9,-517 38,-24-2,-295-22,328-2,-337-15,-55 8,5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0:47.4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5747,'0'0'18136,"30"20"-18136,-19-13-272,-1 0-1729,5-7-2113,1 7-4290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42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10997,'0'0'13078,"138"118"-11541,-92-90-497,11 6-400,-16-13-399,0 7-193,-10-14-48,-11-7-48,-4-7-385,-11 0-3232,0 0 399,-5-28-1584,0 7-6179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46.0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 7075,'0'0'3324,"-2"22"350,-1 0-2793,-11 133 3350,8 38 1769,23-206-6195,37-38-262,-30 26 76,33-25 0,-49 44 336,-1 1 0,1 0 0,0 0 1,0 1-1,0 0 0,0 0 0,1 1 0,0 0 1,13-2-1,-20 4 51,0 1 0,-1 0 0,1 0 0,0 0 0,0 0 0,0 1-1,0-1 1,0 0 0,0 1 0,-1 0 0,1-1 0,0 1 0,0 0 0,-1 0 0,1 0 0,0 0 0,-1 0 0,1 0 0,-1 0 0,1 1 0,-1-1 0,0 0 0,0 1 0,1-1 0,0 3 0,3 4 284,0 1 0,-1-1 0,6 19 0,-1-5 438,-5-12-369,1-1-1,0 1 0,0-2 0,13 17 1,-17-23-326,0 0 0,1-1 0,-1 1 1,1 0-1,-1-1 0,1 0 0,0 1 0,-1-1 0,1 0 1,0 0-1,0 0 0,0 0 0,0 0 0,0 0 1,0 0-1,0-1 0,0 1 0,0-1 0,0 1 1,0-1-1,0 0 0,1 0 0,-1 0 0,0 0 0,0 0 1,0-1-1,0 1 0,0-1 0,0 1 0,0-1 1,0 0-1,3-1 0,1-2-28,-1 0 1,0-1-1,0 1 1,0-1-1,-1 0 0,0-1 1,0 1-1,6-10 1,24-52 27,-31 60-38,2-6-53,-1 0 0,0 0 0,-1 0 0,0 0 0,-2-1 0,1 1 0,-1-1-1,-2-16 1,1 28 65,0 1-1,0-1 1,0 1-1,0-1 0,0 1 1,0-1-1,-1 1 0,1 0 1,0-1-1,-1 1 0,1-1 1,-1 1-1,0 0 1,1-1-1,-1 1 0,0 0 1,0 0-1,0 0 0,0 0 1,0 0-1,0 0 1,0 0-1,0 0 0,-1 0 1,1 0-1,0 0 0,0 1 1,-1-1-1,1 1 1,0-1-1,-1 1 0,1-1 1,-1 1-1,1 0 0,-1-1 1,1 1-1,-3 0 1,-1 0 57,0 1 1,0-1-1,0 1 1,0 0-1,0 0 1,0 1-1,0 0 1,0 0-1,1 0 1,-1 0-1,-4 3 1,-8 8 26,0 1 0,1 0 1,1 1-1,0 0 0,-15 22 0,-29 30 50,50-60-42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46.4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49 4978,'0'0'6702,"2"21"-1153,7 288 7625,-9-309-13173,0 0 1,0-1-1,0 1 0,1 0 0,-1 0 0,0-1 1,0 1-1,0 0 0,1 0 0,-1 0 0,0 0 1,0 0-1,1-1 0,-1 1 0,0 0 0,1 0 0,-1 0 1,0 0-1,0 0 0,1 0 0,-1 0 0,0 0 1,1 0-1,-1 0 0,0 0 0,0 0 0,1 0 1,-1 0-1,0 0 0,1 0 0,-1 0 0,0 0 1,0 1-1,1-1 0,-1 0 0,0 0 0,0 0 0,1 0 1,-1 1-1,0-1 0,0 0 0,0 0 0,1 0 1,-1 1-1,0-1 0,0 0 0,0 0 0,0 1 1,0-1-1,1 0 0,-1 1 0,0-1 0,0 0 0,0 0 1,0 1-1,0-1 0,0 0 0,0 1 0,0-1 1,0 0-1,0 0 0,0 1 0,0-1 0,0 1 1,71-95 22,100-120-83,-169 211-105,-1 1-1,1 0 1,-1-1 0,0 1-1,0 0 1,0-1-1,0 1 1,-1-1 0,1 0-1,0-4 1,0-16-6425,-2 15 2044,1-6-7613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46.8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0 11781,'0'0'3285,"-4"24"1546,-14 82-1264,4 29 1217,10-76-3501,3-25-824,1-36-479,0 0 0,1-1 0,-1 1 0,1 0 0,-1 0 0,1-1 0,0 1 0,0 0 0,0 0 0,0 0 0,0 0 0,1 0 0,-1 0 0,1 1 0,1-3 0,7-9-52,-1 0 54,68-93 13,-67 94-14,0 1 1,1 0-1,0 0 1,0 2-1,1-1 1,19-11-1,-28 20 26,-1 0 0,0 0 0,0 0 0,0 1 0,1-1-1,-1 0 1,0 1 0,1-1 0,-1 1 0,0 0-1,1 0 1,-1 0 0,1 0 0,-1 0 0,0 0-1,1 1 1,-1-1 0,0 1 0,1 0 0,-1 0-1,0 0 1,0 0 0,0 0 0,0 0 0,0 0-1,0 1 1,0-1 0,0 1 0,0-1 0,0 1-1,-1 0 1,1 0 0,-1 0 0,0 0 0,1 0 0,1 4-1,1 1 149,0 0 1,-1 1-1,0-1 0,0 1 0,-1 0 0,0 0 0,0 0 1,-1 0-1,1 13 0,-1 8-225,-2 29 276,-9-22-3047,4-29-1397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0:27:52.523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33,'536'-19,"74"6,-398 15,-154-2,-34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56.4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16 8084,'0'0'17256,"-10"-16"-12825,10 48-3654,3 161 895,0-145-1569,3-1-1,12 57 0,98 244 21,-88-273-121,-22-59-12,1 1-1,0-1 1,1 0 0,0-1-1,2 0 1,0 0-1,0-1 1,1 0-1,1-1 1,16 15 0,106 63-33,-114-77-21,-17-11 5,1 0-1,0 0 1,0-1 0,0 1-1,0-1 1,1 0-1,-1 0 1,1 0 0,-1 0-1,1-1 1,7 1 0,-24-19-3383,-3-16-2657,-5-14-4826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57.1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191 132 4610,'0'0'18929,"-5"0"-16712,3 0-2061,0 1 0,0-1 0,0 0 0,0 1 0,0 0 0,0-1-1,0 1 1,0 0 0,0 0 0,1 0 0,-1 0 0,0 0 0,1 1 0,-1-1 0,0 0 0,1 1 0,0-1 0,-1 1 0,1 0 0,-2 3 0,-23 47 867,16-30-727,-21 48 282,3 0 0,-22 89 0,48-123-554,2-33-43,0-13-85,1-2 133,1 0 0,0 0 0,1 1 0,0-1 0,1 1 0,1-1-1,10-20 1,11-28 87,4-25-77,3 2 0,57-101 1,-87 178-36,-3 4 0,1 0-1,0 1 1,0-1 0,0 0 0,1 0-1,-1 0 1,0 1 0,1-1-1,-1 0 1,1 1 0,-1 0 0,1-1-1,0 1 1,-1 0 0,3-1 0,-3 2 129,15 2-13,-2 4-120,0 1 0,0 1 0,16 12 0,11 7 0,275 152 0,-312-177 22,-4-1-45,1 0-1,-1-1 1,1 0-1,-1 1 0,1-1 1,0 1-1,-1-1 0,1 0 1,0 1-1,-1-1 0,1 0 1,0 0-1,-1 0 0,1 1 1,0-1-1,0 0 1,-1 0-1,1 0 0,0 0 1,0 0-1,-1 0 0,1 0 1,0-1-1,-1 1 0,2 0 1,-14-9-8573,-7-10-945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39.4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49 12454,'0'0'16199,"149"-41"-15431,-118 41-335,0 0-305,-11 0-96,6-7-64,-6 7-48,-9 0-1025,4 0-1344,-5 0-3202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39.6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0 10501,'0'0'4047,"-3"22"224,-19 247 3085,11 18-4774,11-285-2582,0 0 0,0 0 0,0 0 1,0 0-1,0 0 0,0-1 0,0 1 0,1 0 0,-1 0 0,1 0 0,0-1 0,-1 1 1,1 0-1,0-1 0,0 1 0,0-1 0,0 1 0,0-1 0,0 1 0,1-1 0,-1 1 1,0-1-1,1 0 0,1 1 0,0-1-13,0 0 1,0 0-1,0 0 1,0-1-1,0 1 0,0-1 1,0 0-1,1 0 1,-1 0-1,0 0 0,0-1 1,0 1-1,6-3 1,-2 1 7,1-1 0,-1 0 0,0 0-1,0-1 1,0 0 0,0 0 0,-1 0 0,12-11 0,44-50-702,-37 36-560,-18 21 248,0 1-1,-1-1 0,0-1 1,5-10-1,4-21-7603,-9 6-4220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39.8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0 119 5122,'0'0'23051,"139"-35"-22795,-103 21-256,0 0-400,-6 0-2081,-4-6-3506,0-1-3361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40.0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1 11781,'0'0'10725,"0"166"-8067,-5-69-161,-5 7-1281,10-14-575,0-21-321,0-20-304,0-22-32,0-20-144,10-7-1249,1-14-2833,-1-13-3954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42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6259,'0'0'19433,"30"42"-19257,-24-42-176,-1 0-2353,5 0-1521,16 0-10933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40.3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1 376 7523,'0'0'10779,"26"-15"-7028,-11 7-3274,18-10 555,-1-2 1,-1-1 0,56-48-1,-2-19 283,-74 75-1224,-1-1 1,0 0-1,-1 0 0,15-30 1,-23 42-59,-1 0 0,1 0 0,0 1 1,-1-1-1,1 0 0,-1 0 0,0 0 1,1 0-1,-1 0 0,0 1 0,0-1 1,0 0-1,-1 0 0,1 0 0,-1-2 1,1 3-20,0 1 1,0 0 0,-1-1 0,1 1-1,0 0 1,-1-1 0,1 1 0,0 0 0,0 0-1,-1-1 1,1 1 0,0 0 0,-1 0-1,1-1 1,0 1 0,-1 0 0,1 0 0,-1 0-1,1 0 1,0 0 0,-1-1 0,1 1-1,-1 0 1,1 0 0,-1 0 0,0 0 0,-18 9-39,12-3-14,0 0 0,0 1 0,0 0 0,1 0 0,0 0 0,1 1 0,-7 10 0,-33 68-119,38-71 162,3-7-21,-37 85 283,38-86-151,0 1-1,1-1 0,0 1 1,1 0-1,0-1 1,0 1-1,0 0 0,1 0 1,0 0-1,2 11 0,-1-17-110,-1-1 1,0 0-1,1 0 0,0 0 0,-1 1 0,1-1 0,0 0 0,0 0 1,-1 0-1,1 0 0,0 0 0,0 0 0,0-1 0,0 1 1,0 0-1,0 0 0,0-1 0,1 1 0,-1-1 0,0 1 0,0-1 1,0 1-1,1-1 0,1 1 0,34 1 22,-28-2-15,2-1 1,0 0-1,0 0 0,0-1 0,0 0 1,0-1-1,0-1 0,16-7 0,5-4-570,32-22-1,-35 19-2297,39-18 0,-12 14-4673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40.9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 3858,'0'0'15836,"0"25"-13221,0 176 2521,-2-170-4358,0 1 1,-9 36 0,7-41-453,2 3-67,2-29-264,0-4-123,0 0 60,1-1 0,-1 1 0,1 0 0,0 0 0,0 0 0,0 0 0,0 0 0,1 0 0,-1 0 0,1 0 0,3-4 0,29-33-444,-20 25 415,124-125-1485,-134 137 1507,-1-1 0,1 1 1,1 0-1,-1 0 0,0 1 1,1-1-1,-1 1 0,1 0 0,8-3 1,-12 5 77,-1 0 0,1 0 0,-1 0 0,1 0 0,0 1 1,-1-1-1,1 0 0,-1 0 0,1 0 0,-1 0 0,1 1 0,-1-1 1,1 0-1,-1 1 0,1-1 0,-1 0 0,0 1 0,1-1 0,-1 0 1,1 1-1,-1-1 0,0 1 0,1-1 0,-1 1 0,0-1 0,0 1 0,1-1 1,-1 1-1,0-1 0,0 1 0,0-1 0,0 1 0,0 0 0,0-1 1,0 1-1,0-1 0,0 1 0,0 0 0,1 29 366,-1-24-217,0 211 2836,15-232-3383,9-17-80,-3 2 31,1 1 0,49-48 1,-50 62 292,-20 14 161,-1 1-1,1 0 1,-1 0-1,1-1 1,-1 1 0,1 0-1,0 0 1,-1 0-1,1 0 1,-1 0 0,1 0-1,-1 0 1,1 0-1,0 0 1,-1 0 0,1 0-1,-1 0 1,1 0-1,-1 0 1,1 0 0,0 0-1,-1 1 1,1-1-1,-1 0 1,1 0 0,-1 1-1,1-1 1,-1 0-1,0 1 1,1-1 0,-1 1-1,1-1 1,-1 1-1,0-1 1,1 0 0,-1 1-1,0-1 1,1 1-1,-1-1 1,0 1 0,0 0-1,0-1 1,1 1-1,-1-1 1,0 2 0,31 136 2006,-31-136-2010,0 0 0,0 0 0,0-1 0,1 1 0,-1 0-1,1-1 1,0 1 0,-1 0 0,1-1 0,0 1-1,0-1 1,0 1 0,0-1 0,0 1 0,0-1-1,2 2 1,-1-2-24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41.6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1 314 14535,'0'0'4914,"14"-25"-3017,-1 2-1630,76-122 688,-78 130-713,-3 4-21,0 0 1,-1-1 0,0 0 0,-1 0 0,0 0 0,4-14 0,-10 26-135,0-1-1,0 1 1,0 0 0,0-1-1,0 1 1,0 0-1,0-1 1,0 1 0,0 0-1,0-1 1,-1 1-1,1 0 1,0-1-1,0 1 1,0 0 0,0-1-1,0 1 1,-1 0-1,1 0 1,0-1 0,0 1-1,0 0 1,-1 0-1,1-1 1,0 1 0,-1 0-1,1 0 1,0 0-1,0-1 1,-1 1 0,1 0-1,0 0 1,-1 0-1,1 0 1,0 0 0,-1 0-1,1 0 1,0-1-1,-1 1 1,1 0 0,0 0-1,-1 0 1,1 1-1,0-1 1,-1 0 0,1 0-1,0 0 1,-1 0-1,1 0 1,-19 7-84,10 3 24,0 0 1,1 1 0,1 0-1,0 0 1,-7 15-1,3-3 270,1 0 0,1 0-1,1 1 1,1 0 0,1 0 0,1 0-1,1 1 1,0 38 0,4-62-296,-1 1 1,1-1-1,0 0 0,1 0 1,-1 0-1,0 1 0,0-1 1,0 0-1,1 0 1,-1 0-1,1 0 0,-1 1 1,1-1-1,-1 0 1,1 0-1,-1 0 0,1 0 1,0 0-1,0 0 0,0-1 1,-1 1-1,1 0 1,0 0-1,2 1 0,-1-2-12,0 1-1,0 0 0,0-1 1,0 0-1,0 1 0,0-1 1,0 0-1,0 0 0,0 0 1,0 0-1,0 0 0,0-1 1,3 0-1,2-1-72,0 0 1,1-1-1,-1 0 1,-1 0-1,1-1 0,0 0 1,7-6-1,19-20-817,-2-1-1,34-44 1,-33 36-1445,47-44 1,-79 83 2364,1-1 1,-1 1 0,1-1 0,-1 1 0,1-1-1,-1 1 1,1-1 0,-1 1 0,1 0-1,0-1 1,-1 1 0,1 0 0,-1-1-1,1 1 1,0 0 0,-1 0 0,1-1-1,0 1 1,0 0 0,-1 0 0,1 0 0,0 0-1,-1 0 1,1 0 0,0 0 0,-1 0-1,1 1 1,0-1 0,0 0 0,-1 0-1,1 0 1,0 1 0,-1-1 0,1 0-1,0 2 1,12 19 1475,-12-19-1484,57 147 5111,-55-143-4973,0 0-1,1 0 1,-1 0 0,9 10-1,-11-16-159,-1 1 0,1 0 0,0 0 0,-1-1 0,1 1 0,-1 0 0,1-1 0,0 1 0,0 0 0,-1-1 0,1 1 0,0-1 0,0 1 0,0-1 0,-1 0 0,1 1 0,0-1 0,0 0 0,0 0 0,0 1 0,0-1 0,0 0 0,0 0 0,0 0 0,0 0 0,-1 0 0,1 0 0,0 0 0,0-1 0,0 1 0,0 0 0,0 0 0,0-1 0,0 1 0,0-1 0,-1 1 0,1 0 0,0-1 0,0 0 0,-1 1 0,1-1 0,0 1 0,-1-1 0,1 0 0,0 0 0,13-17-153,0 0 0,1 2-1,30-28 1,-38 39 151,-1-1 0,1 2 0,0-1 0,1 1 0,-1 0 0,1 1 1,0-1-1,-1 1 0,1 1 0,1 0 0,-1 0 0,0 0 1,14 0-1,-19 3 12,-1-1 0,0 0 0,1 1 1,-1 0-1,1-1 0,-1 1 0,0 0 1,1 0-1,-1 0 0,0 0 0,0 1 0,0-1 1,0 1-1,0-1 0,0 1 0,0 0 1,2 2-1,25 40 361,-19-28-95,32 47 188,-41-62-845,-1-9-3855,0-7-1524,0-11-3132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41.7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14038,'0'0'12358,"180"55"-11093,-119-55-193,-9 0-928,-6 0-144,-10 0-1456,-21 0-3443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41.9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8516,'0'0'9812,"-10"152"-5298,10-89-1200,0-1-913,15-13-1152,11-8-625,0-13-176,4-14-352,-4-7-96,0-7-16,-1-28-400,6-21-993,0-6-1824,5-14-5939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42.9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0 8724,'0'0'6696,"-4"27"-3371,-23 187 2349,1 60 353,27-282-6022,0 0 0,1 1 0,0-1 0,0 0 0,1 1 0,-1-1 1,2 1-1,6-12 0,43-63 78,-32 50-55,-13 19-44,1 0 0,0 1-1,0 0 1,2 0 0,-1 1-1,1 0 1,15-10 0,-26 21 11,1 0 1,-1-1-1,0 1 1,1 0 0,-1 0-1,1 0 1,-1 0-1,1 0 1,-1 0-1,1 0 1,-1 0 0,1 0-1,-1 0 1,1 0-1,-1 0 1,1 0 0,-1 0-1,1 1 1,-1-1-1,1 0 1,-1 0-1,1 1 1,-1-1 0,0 0-1,1 0 1,-1 1-1,1-1 1,-1 0 0,0 1-1,1-1 1,-1 1-1,0-1 1,1 1-1,10 17-51,-8-13 31,-2-3 25,21 32 530,20 44 1,-36-66-494,-1 0 1,-1 1-1,0-1 0,-1 1 1,0 0-1,-1 0 1,1 25-1,-3-37-1091,12-4-13571,7-15 3633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43.3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263 1 1425,'0'0'18838,"-27"31"-16349,-89 106 51,101-118-1917,0 1 1,2 0-1,0 1 1,1 0 0,1 0-1,2 2 1,-14 40 0,19-52-439,3-8-140,0 0 0,1 1 0,-1-1 0,0 1 0,1-1 0,0 1 0,0-1 0,0 1 0,1 4-1,-1-5-100,4-19-554,9-1 190,0 1 1,28-28 0,-11 14 22,-23 22 285,24-26-1603,48-42-1,-79 75 1733,1 1-1,-1-1 1,0 1-1,1-1 1,-1 1-1,1 0 1,-1-1-1,1 1 1,-1-1-1,1 1 1,-1 0-1,1-1 1,-1 1-1,1 0 1,0 0-1,-1 0 1,1-1-1,0 1 1,-1 0-1,1 0 1,-1 0-1,1 0 0,0 0 1,-1 0-1,1 0 1,0 0-1,-1 0 1,1 0-1,-1 1 1,1-1-1,0 0 1,-1 0-1,1 1 1,-1-1-1,1 0 1,-1 1-1,1-1 1,0 0-1,-1 1 1,0-1-1,1 1 1,-1-1-1,1 1 1,-1-1-1,0 1 0,1-1 1,-1 1-1,1 0 1,7 33 950,-7-24-655,5 14 262,-4-18-509,0 1 0,-1 0 0,0 0 0,1 11 0,-2-15-191,0 0 1,0 0-1,0 0 0,1 0 1,-1 0-1,1 0 0,0 0 1,1 3-1,-2-5-186,1 0 0,-1 0 0,1 0 1,-1-1-1,1 1 0,0 0 0,-1 0 0,1-1 0,0 1 1,-1-1-1,1 1 0,0 0 0,0-1 0,0 1 0,0-1 0,-1 0 1,1 1-1,0-1 0,0 0 0,0 1 0,0-1 0,0 0 0,0 0 1,0 0-1,1 0 0,18 0-7153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43.5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103 1 13990,'0'0'721,"-72"132"3537,52-63 80,10-7-1489,10-13-720,0-22-1345,10-13-480,16-7-304,-1-7-16,16-14-96,11-34-816,-1-15-1777,0-13-5299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43.8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1 15847,'-6'23'2831,"-56"264"7416,54-232-9438,-1 0-296,-4 90 1,14-144-532,-1-1 0,0 0 0,0 0 1,0 0-1,0 0 0,1 0 0,-1 1 0,0-1 1,0 0-1,0 0 0,1 0 0,-1 0 1,0 0-1,0 0 0,1 0 0,-1 0 0,0 0 1,0 0-1,0 0 0,1 0 0,-1 0 0,0 0 1,0 0-1,1 0 0,-1 0 0,0 0 1,0 0-1,1 0 0,-1 0 0,0 0 0,0 0 1,0 0-1,1 0 0,-1-1 0,0 1 0,0 0 1,0 0-1,0 0 0,1 0 0,-1-1 0,0 1 1,0 0-1,0 0 0,0 0 0,0 0 1,0-1-1,1 1 0,-1 0 0,0 0 0,0-1 1,119-104-2347,-92 84 1810,-15 11 336,0 1 0,0 0 0,0 0 0,1 2-1,1 0 1,27-11 0,-41 18 232,1 0-1,0 0 1,-1-1 0,1 1 0,0 0 0,-1 0-1,1 0 1,0 0 0,-1 1 0,1-1-1,-1 0 1,1 0 0,0 0 0,-1 0-1,1 1 1,0-1 0,-1 0 0,1 1-1,-1-1 1,1 0 0,-1 1 0,1-1-1,-1 1 1,1-1 0,-1 1 0,1-1-1,-1 1 1,1-1 0,-1 1 0,0-1-1,1 1 1,-1 1 0,7 23 791,-5-18-535,7 22 1330,24 51 1,-31-74-1526,2 2 229,2 7-4170,-5-13 3004,-1 0-1,1 0 1,-1 0 0,0 0-1,0 0 1,0 0-1,0 0 1,0 0 0,0 0-1,-1 0 1,0 4-1,-8 13-5884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58.5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99 4 3282,'0'0'18952,"-4"-2"-17100,4 2-1708,-1 0 0,0 0 0,1-1 1,-1 1-1,0 0 0,1 0 0,-1 0 0,0-1 1,1 1-1,-1 0 0,0 0 0,1 0 1,-1 0-1,0 0 0,1 1 0,-1-1 0,0 0 1,1 0-1,-1 0 0,0 0 0,1 1 0,-1-1 1,0 0-1,1 1 0,-2 0 0,-6 18 2984,5-10-3682,-12 37 947,1 1 0,3 0 0,2 1 0,2 0 0,-2 70 0,8-34-393,3 97 0,0-149 0,1 0 0,2-1 0,15 51 0,2-23 0,3-1 0,57 97 0,-57-111 0,-15-27 0,2 0 0,24 27 0,-2-2 0,-13-21 0,-12-8-112,-21-50-8692,-11-1-512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42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359 51 912,'0'0'25161,"-28"-9"-23944,-92-27-286,114 35-855,0 0-1,0 0 1,0 0 0,0 0-1,1 1 1,-1 0 0,0 0-1,0 1 1,0-1 0,-10 4 0,12-3-3,0 1 1,0 0 0,0 0-1,1 1 1,-1-1 0,1 1-1,0-1 1,-1 1 0,1 0 0,-3 4-1,4-3-68,0-1-1,1 0 0,-1 1 0,0-1 1,1 1-1,0-1 0,0 1 1,0 0-1,0 0 0,1-1 0,0 1 1,-1 0-1,1 0 0,1 0 0,-1-1 1,1 6-1,0 10-58,0-4 37,0 0 0,1 1 1,1-1-1,0 0 0,1-1 0,9 24 0,45 81-26,0 1 76,-52-105-17,-1 0 0,-1 0 0,-1 0 0,0 0 0,0 1 0,0 23 0,-3-37-10,0-1 1,0 1-1,0-1 1,0 1-1,0-1 0,0 1 1,0-1-1,0 0 1,-1 1-1,1-1 0,0 1 1,-1-1-1,0 0 1,1 1-1,-1-1 0,0 0 1,1 0-1,-1 1 1,0-1-1,0 0 1,0 0-1,-1 1 0,-1-1 27,0 0-1,0 0 1,1-1-1,-1 1 1,0-1-1,0 0 1,0 0-1,0 0 1,-5 0-1,-11-1 75,-110 1 378,125 0-484,0 0 0,0 0 0,0 0 0,0-1 0,0 1-1,0-1 1,0 0 0,0-1 0,0 1 0,1 0 0,-1-1-1,-6-4 1,8 4-491,2 1-44,0 0 1,1 1-1,-1-1 1,0 1-1,0-1 1,0 0-1,1 1 1,-1-1-1,0 0 1,1 1 0,-1-1-1,1 1 1,-1-1-1,1 1 1,-1-1-1,1 1 1,-1-1-1,1 1 1,0-1-1,17-12-8059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7:59.3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268 0 3954,'0'0'13892,"0"5"-11745,-1 4-1482,0 0-1,-1 1 1,0-1 0,0 0-1,-1 0 1,0 0-1,0-1 1,-1 1 0,-8 13-1,-56 76 2688,51-75-2993,-63 96 656,43-62-701,6-20 174,30-36 40,3-11-456,7-14-72,2 0 0,1 1 0,1 0 0,25-33 0,-12 18 0,5-6 0,61-68 0,-78 92 0,-14 18 0,1 0 0,0 0 0,0 0 0,1 0 0,-1 0 0,0 0 0,1 0 0,-1 1 0,1-1 0,-1 0 0,1 1 0,0-1 0,-1 1 0,1 0 0,0 0 0,0 0 0,0 0 0,0 0 0,0 0 0,0 0 0,1 0 0,-1 1 0,0-1 0,0 1 0,0 0 0,4 0 0,-5 0 0,0 0 0,-1 0 0,1 0 0,0 0 0,-1 1 0,1-1 0,0 0 0,-1 0 0,1 1 0,-1-1 0,1 0 0,0 1 0,-1-1 0,1 1 0,-1-1 0,1 1 0,-1-1 0,0 1 0,1-1 0,-1 1 0,1 0 0,5 7 0,23 18 0,37 26 0,-1-1 0,140 106 0,-268-182-339,9 3-2630,-2-5-5440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8:57.9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49 2625,'0'0'21824,"12"-3"-19450,11-2-1489,0 0-1,0 2 1,0 1 0,43 1-1,118 7 485,-177-6-1322,1-1-1,0 0 1,0 0 0,8-2 0,-14 3-118,-1-1 0,0 1 1,1 0-1,-1-1 0,1 1 0,-1-1 1,0 1-1,1-1 0,-1 0 1,0 1-1,0-1 0,0 0 0,0 0 1,1 0-1,-1 0 0,0 0 1,-1 0-1,1 0 0,0 0 0,0-1 1,0 1-1,-1 0 0,1 0 1,0-1-1,-1 1 0,1-1 1,-1 1-1,1-2 0,-11 2-5497,-17 1-1865,-8 0-3321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8:58.1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3153,'0'0'12654,"-2"28"-9196,1-6-2748,-6 173 4665,7 48-272,0-2-3592,-1-237-1502,1 1 0,0-1 0,1 0 0,-1 1 0,1-1 0,0 0 1,0 0-1,0 1 0,2 4 0,-2-9-10,-1 1 0,0-1 1,1 1-1,-1-1 1,0 0-1,1 1 0,-1-1 1,0 0-1,1 1 0,-1-1 1,1 0-1,-1 0 1,1 1-1,-1-1 0,0 0 1,1 0-1,-1 0 0,1 0 1,-1 0-1,1 1 0,-1-1 1,1 0-1,-1 0 1,1 0-1,-1 0 0,1 0 1,-1 0-1,1-1 0,2 0 8,-1 1-1,0-1 1,0 0-1,-1-1 1,1 1 0,0 0-1,0 0 1,0-1-1,-1 1 1,3-3-1,23-27 260,26-37-1,-48 61-294,10-12-473,7-11-4141,-20 27 3608,-1 0-1,0 0 1,0-1 0,0 1-1,0 0 1,0 0 0,-1-1-1,1 1 1,-1-6 0,0-24-11003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8:58.3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1 181 14679,'0'0'15143,"164"-56"-14599,-128 35-544,0 1-96,-6-1-1409,1 7-2513,-10-7-3505,-1-7-5203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8:58.5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11621,'0'0'12550,"5"152"-9717,-5-55-528,0 14-1056,0-21-721,0-14-528,0-13 0,0-36-848,0 1-993,0-21-2337,21-7-14214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8:58.8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1 424 7924,'0'0'10383,"28"-24"-6696,-1 1-2906,-2 3-207,-1-1 1,0-1 0,-2-1-1,-1-1 1,27-39 0,-39 49-302,47-76 310,-51 81-395,-1 1-1,0-1 1,-1 0 0,0 0-1,0 0 1,-1 0 0,0-1-1,1-14 1,-3 22 906,-1 0 308,-7 9-1329,-5 9-69,1 1 0,1 0 0,1 1 0,-11 23 0,-32 84-3,40-90 50,4-15 115,1 1 0,1 0-1,0 0 1,2 0 0,1 1-1,0 0 1,0 32 0,3-52-164,1 0-1,0 0 1,0 0-1,0 0 1,0-1 0,0 1-1,1 0 1,-1 0-1,1 0 1,-1 0 0,1-1-1,-1 1 1,1 0-1,0 0 1,0-1 0,0 1-1,0-1 1,0 1-1,0-1 1,0 1 0,1-1-1,-1 0 1,0 1-1,3 0 1,0 0-3,1-1 0,0 0 0,0 1 0,0-2 1,0 1-1,0-1 0,0 0 0,7 0 0,4-1-14,-1 0 1,0-1-1,1-1 1,-1-1-1,0 0 1,-1-1-1,1 0 1,-1-1-1,0-1 0,17-10 1,5-7-285,-1-1 0,48-44 1,-30 13-2911,-25 16-2464,-9-3-5727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8:59.3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15463,'0'0'9167,"-1"24"-6505,-3 166 980,-1 11-2348,5-200-1481,0-5-293,2-5 338,0-1 0,0 1 0,1 0 0,1 0 0,-1 0 0,1 1-1,1-1 1,0 1 0,10-13 0,-2 0-22,-12 19 155,18-29-505,1 0 1,45-53-1,-64 83 493,1-1-1,-1 1 1,0-1-1,1 1 1,-1 0-1,1 0 1,-1-1-1,1 1 0,0 0 1,-1 1-1,1-1 1,0 0-1,0 0 1,0 1-1,3-1 1,-4 1 28,0 0 1,0 0 0,0 0 0,0 1 0,0-1 0,0 0 0,0 1-1,-1-1 1,1 0 0,0 1 0,0-1 0,0 1 0,0 0-1,-1-1 1,1 1 0,0-1 0,-1 1 0,1 0 0,0 0-1,-1 0 1,1-1 0,0 2 0,2 6 198,0-1-1,0 1 1,0 0 0,-1 0-1,2 14 1,-2-11 85,6 36 562,-2 0 0,0 53-1,-3-86-617,1-19-381,71-134-1067,-61 116 939,1 1 0,1 1 1,35-37-1,-49 56 245,-1 1 1,1 0-1,-1-1 0,1 1 1,0 0-1,-1 0 0,1 0 1,0 0-1,0 0 0,2-1 1,-3 2 28,-1 0 1,1 0-1,0 0 1,-1 0-1,1 0 1,-1 0-1,1 0 1,-1 0-1,1 0 1,-1 0-1,1 1 0,-1-1 1,1 0-1,-1 0 1,1 0-1,-1 1 1,1-1-1,-1 0 1,1 0-1,-1 1 1,0-1-1,1 1 1,-1-1-1,1 0 1,-1 1-1,2 3 76,0 0-1,0 0 1,-1 0-1,0 0 1,0 0-1,0 0 1,1 8-1,-1-4 64,4 34 494,-2 0 1,-4 57-1,0-35-8931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8:59.6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1 347 7251,'0'0'15426,"15"-21"-14404,-8 12-925,12-15 148,-2-1 1,-1 0-1,-1-1 0,17-43 0,-26 54-177,1 0-25,-2 0 0,0 0 1,-1-1-1,0 0 0,-1 1 1,1-24-1,-4 38 979,-12 18 2826,-2 4-3633,-3 25 243,1 0 0,2 2-1,3 0 1,-11 94 0,22-140-458,-1 3 0,0 1 0,0-1 0,1 1 0,0-1 0,0 1 0,1-1 0,0 8 0,0-11 0,0-1 0,0 0 0,-1 0 0,1 0 0,0 0 0,0 0 0,0 0 0,0-1 0,0 1 0,0 0 0,0 0 0,0-1 0,1 1 0,-1-1 0,0 1 0,0-1 0,1 1 0,-1-1 0,0 0 0,0 1 0,1-1 0,-1 0 0,0 0 0,1 0 0,-1 0 0,0 0 0,1 0 0,-1-1 0,0 1 0,3-1 0,3 0-41,-1-1 0,1 0-1,0 0 1,-1-1 0,0 0 0,0 0 0,1 0 0,-2-1-1,1 0 1,0 0 0,-1 0 0,6-7 0,1 2-224,139-127-5301,-73 65-5644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00.0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0 12342,'0'0'8809,"0"23"-4492,0 235 2982,0-256-7300,-1-1 0,1 1 0,0 0 0,0 0 0,0 0 0,0 0 0,0 0 0,1 0 0,-1-1 0,0 1 0,1 0 0,-1 0 0,1 0 0,0-1 0,0 1 0,0 0 0,0-1 0,0 1 0,0 0 0,0-1 0,0 0 0,3 3 0,-2-4-9,-1 0 0,1 0 0,0 0 0,0-1 1,0 1-1,-1-1 0,1 1 0,0-1 0,0 1 1,-1-1-1,1 0 0,0 0 0,-1 0 0,1 0 1,-1 0-1,1 0 0,-1 0 0,0 0 0,1-1 0,-1 1 1,0-1-1,0 1 0,1-3 0,20-23-460,-1-1-1,22-40 1,-23 35-497,36-46 0,-56 78 964,1 0 1,0-1-1,0 1 1,-1 0-1,1 0 1,0 0-1,0 0 1,0 0-1,0 0 1,0 1-1,0-1 1,1 0-1,-1 0 1,0 1 0,0-1-1,1 1 1,-1-1-1,0 1 1,0 0-1,1-1 1,-1 1-1,0 0 1,1 0-1,-1 0 1,1 0-1,-1 0 1,0 0-1,1 0 1,-1 0-1,0 1 1,1-1-1,-1 0 1,0 1-1,0-1 1,1 1-1,-1 0 1,0-1-1,0 1 1,0 0 0,0 0-1,0 0 1,0 0-1,0 0 1,0 0-1,0 0 1,0 0-1,0 0 1,0 0-1,-1 0 1,2 3-1,4 6 380,-1 1 1,0 0-1,0 1 0,4 15 0,-7-21-226,5 17 331,-1-6-366,-1 0 0,-1 0 0,-1 0 1,0 1-1,-1-1 0,-1 1 0,-2 24 0,1-43-329,-1 1-1,0 0 1,1 0-1,-1 0 1,0 0-1,1 0 0,-1-1 1,0 1-1,1 0 1,-1 0-1,1-1 1,-1 1-1,0 0 1,1-1-1,-1 1 1,1-1-1,-1 1 1,1-1-1,-1 1 1,1-1-1,0 1 0,-1-1 1,1 0-1,0 1 1,-1-2-1,-5-31-6271,1-19-3013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00.2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16263,'0'0'12342,"195"0"-11253,-108 0-785,1 0-304,-1 14-224,-15-7-1201,-11 0-1376,-25-7-1377,-26-7-4002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42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12822,'0'0'13430,"0"-13"-15975,0-1-4194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00.4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10197,'0'0'13011,"0"25"-8398,3 84-2476,-3-102-1937,1 1 0,0 0 1,0 0-1,1-1 0,0 1 1,1-1-1,0 1 0,5 9 1,2 6 311,6 24-153,-11-29-314,1 0 0,14 28 0,-19-45-45,0 0 0,-1 0 0,1 0 0,0 0 0,0-1 0,-1 1 0,1 0 0,0-1 0,0 1 0,0-1 0,0 1 0,0-1 0,0 1 0,0-1 0,0 0 0,0 1 0,0-1 0,0 0 0,0 0 0,1 0 0,-1 0 0,0 0 0,0 0 0,0 0 0,0 0 0,2-1 0,0 1 0,0-1 0,0 0 0,0 0 0,0 0 0,0 0 0,0 0 0,-1-1 0,1 1 0,2-3 0,9-8-527,-1 0-1,0-2 1,-1 1 0,16-24-1,-10 9-3293,25-50 0,-16 21-8855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02.0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28 896,'0'0'26140,"51"14"-25211,-5-14-577,6 0-256,-6-7-96,-5-7-224,-10 7-1073,-11-7-1952,-10 14-2258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02.2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13862,'0'0'9749,"0"145"-6884,0-89-1184,0-1-689,0-20-623,16-1-369,-6-13-209,-5 0-1071,6-14-1634,-6-7-1712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02.6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9092,'0'0'10979,"2"26"-7967,2 5-2363,10 167 3352,-14-189-3735,2 26 608,-2-34-866,0 0 0,0-1 1,0 1-1,0 0 1,1 0-1,-1 0 0,0 0 1,1 0-1,-1-1 1,0 1-1,1 0 0,-1 0 1,1-1-1,-1 1 1,1 0-1,0-1 0,-1 1 1,1 0-1,0-1 1,-1 1-1,1-1 0,0 1 1,0-1-1,-1 0 1,1 1-1,0-1 0,0 0 1,0 1-1,0-1 1,-1 0-1,3 0 0,-2 0-55,1-1 0,-1 1-1,1-1 1,-1 1 0,1-1 0,-1 0-1,1 0 1,-1 0 0,0 1-1,0-1 1,0-1 0,1 1-1,-1 0 1,0 0 0,0 0 0,0-1-1,-1 1 1,1 0 0,0-1-1,0 1 1,-1-1 0,1 1 0,0-2-1,4-8-228,17-24-430,0 1 0,2 0 0,2 2 0,42-43 0,-67 74 710,0 0 0,1-1 0,-1 1 0,1 0 0,-1 0 0,0 0 0,1 0 0,0 0 0,-1 1 0,1-1 0,-1 0 0,1 1 0,0-1 0,0 1 0,-1-1 0,1 1 0,0 0 0,0 0 0,2 0 0,-2 0 70,-1 1 0,1 0-1,-1-1 1,0 1 0,1 0-1,-1 0 1,0 0 0,0 0-1,1 0 1,-1 0 0,0 0-1,0 0 1,0 0 0,0 0-1,-1 1 1,1-1 0,0 0-1,0 2 1,4 9 577,-1 0-1,-1 0 1,0 0-1,2 20 1,-2-16-379,2 21 47,-2 0-1,-2 50 1,-1-61-1544,0-23 415,1 5-990,4-5-3930,5-3-2877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02.9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246 1 13334,'0'0'14516,"-22"14"-13499,0-2-815,4-2-56,0 1 1,1 1-1,1 0 1,0 1-1,0 0 0,-16 20 1,-36 45 712,68-78-873,0 0 0,0 0 0,0 0 0,0 0 0,0 1 0,0-1 0,0 0 0,0 0 1,0 0-1,0 1 0,0-1 0,0 0 0,0 0 0,0 0 0,0 1 0,0-1 0,0 0 0,0 0 0,0 0 0,0 1 1,0-1-1,0 0 0,0 0 0,0 0 0,0 0 0,1 1 0,-1-1 0,0 0 0,0 0 0,0 0 0,0 0 0,0 0 1,0 1-1,1-1 0,-1 0 0,0 0 0,0 0 0,0 0 0,0 0 0,1 0 0,-1 0 0,0 0 0,0 0 0,0 0 1,1 0-1,-1 0 0,0 0 0,0 0 0,0 0 0,1 0 0,-1 0 0,0 0 0,0 0 0,0 0 0,1 0 0,-1 0 1,18 1-160,-14-1 66,165 0-946,-166-1 1037,-1 1 1,1 0 0,-1 0 0,1 1 0,0-1 0,-1 0 0,1 1 0,-1 0 0,1-1 0,-1 1-1,1 0 1,-1 0 0,0 0 0,0 1 0,1-1 0,-1 1 0,0-1 0,0 1 0,0 0 0,2 2-1,-2 0 26,0 0-1,0 1 1,0-1-1,0 0 1,-1 1-1,0-1 0,0 1 1,0-1-1,0 1 1,0 9-1,0-4 82,-1 0 0,0 0 0,0 0 0,-1 0 0,0 0 0,-1 0 0,0 0 0,0 0-1,-1 0 1,-1-1 0,-4 10 0,-2-1-53,-2-1 0,0-1 0,-1 0 0,0-1 0,-1 0 0,-1-1 0,-26 19 0,41-32-79,-27 13-512,26-13 401,0-1 0,1 0 1,-1 0-1,0 1 1,1-1-1,-1 0 0,0 0 1,1 0-1,-1 0 0,0 0 1,1 0-1,-1 0 0,0 0 1,1 0-1,-1 0 0,0 0 1,1 0-1,-1 0 1,0 0-1,1-1 0,-1 1 1,0 0-1,1-1 0,-1 1 1,1 0-1,-1-1 0,1 1 1,-1-1-1,0 1 0,1-1 1,0 1-1,-1-1 1,1 1-1,-1-1 0,1 1 1,0-1-1,-1 0 0,1 1 1,0-1-1,0 1 0,-1-1 1,1-1-1,-2-34-7438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03.2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0 118 5250,'0'0'7302,"7"21"-1440,26 65-1879,-32-83-3900,0 0 0,1 0 0,0 0 0,-1-1 0,1 1 0,0-1 0,0 1 0,1-1 0,-1 1 0,0-1 0,1 0 0,-1 0 0,1-1 0,0 1 0,0 0 0,0-1 0,-1 0 0,1 1 0,1-1 0,-1 0 0,0-1 0,0 1 0,0 0 0,0-1 0,1 0 1,-1 0-1,0 0 0,0 0 0,0 0 0,1-1 0,-1 1 0,0-1 0,0 0 0,0 0 0,0 0 0,0-1 0,0 1 0,0-1 0,0 1 0,-1-1 0,5-3 0,-3 0-44,-1 1 0,1-1 1,-1 0-1,0 0 0,0 0 0,0 0 1,-1-1-1,0 1 0,0-1 0,0 1 1,1-10-1,-1-5 21,0 1 0,-2-23 0,0 32-55,0 7 10,0-1 0,-1 1 0,1-1 0,-1 1 0,0 0 0,0-1 0,-1 1 0,1 0 0,-1 0 0,1 0 0,-1 0 0,0 0 0,0 0 0,0 0 0,0 0 0,-1 1 0,1-1 0,-1 1 0,0 0 0,0 0 0,1 0 0,-1 0 0,-1 0 0,1 1 0,0-1 0,0 1 0,-6-2 0,-4-1 486,-1 1 1,1 0-1,-1 0 1,0 2-1,-25-1 0,29 2-405,9 0-493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03.5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8324,'0'0'4306,"5"27"856,0 14-3529,22 106 2617,-19-111-2806,-2-7-227,1 0 0,17 42 1,-24-70-1214,0 0 1,0 0 0,1-1-1,-1 1 1,0 0 0,1 0 0,-1-1-1,1 1 1,-1 0 0,1 0 0,-1-1-1,1 1 1,-1-1 0,1 1 0,0-1-1,-1 1 1,1-1 0,0 1 0,-1-1-1,1 1 1,0-1 0,0 0 0,-1 1-1,1-1 1,0 0 0,0 0 0,0 0-1,1 1 1,0-2 5,-1 1 1,1-1-1,-1 0 0,1 1 1,-1-1-1,0 0 0,1 0 1,-1 0-1,0 0 0,0 0 0,0 0 1,1 0-1,-1 0 0,1-2 1,5-8 119,0 1 0,11-24 1,-17 32-94,16-33-133,-1 0 1,17-62-1,-21 38-2587,-8-3-3543,-4 26-2944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03.7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5074,'0'0'18057,"144"7"-17161,-103 0-736,-5-7-160,5 14 0,-10-14-944,5 0-705,-11 0-4562,1 0 705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03.9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8820,'0'0'11269,"-5"138"-8996,5-48 625,0-7-946,0-6-575,0-8-513,0-28-575,0-6-273,10-28-16,-10 7-353,0-28-3920,5-28 607,0-6-2369,6-21-7923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04.1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9540,'0'0'16296,"139"7"-16200,-119-7-96,1 0-752,-6 0-1858,-5 0-3520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45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454 1 8948,'0'0'14383,"-13"22"-12951,-177 287 1930,-47 71-1190,225-365-2271,10-21-186,11-27 108,-6 24 160,1 1-1,0 1 0,0-1 1,1 0-1,0 1 0,0 0 1,1 0-1,-1 1 0,2-1 1,-1 1-1,1 1 0,8-7 1,11-5-125,0 1 1,30-14 0,-37 22-3,-1 0 1,1 2-1,0 0 1,0 1 0,1 1-1,19-2 1,122 0-7520,-147 6 6346,22-1-4925,0-5-4198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04.3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10069,'0'0'10132,"0"124"-5762,0-61-1200,0-15-689,0-13-1553,0-7-688,0-22-240,0 1-48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04.6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1 328 11365,'0'0'12467,"21"-12"-11344,71-45 81,-82 50-1070,0 0 0,0 0 1,-1-1-1,0-1 0,0 0 1,-1 0-1,-1 0 0,1-1 1,-1 0-1,-1 0 0,0-1 1,-1 0-1,7-16 1,-10 19-17,0 1 1,-1-1-1,1 0 1,-1 1 0,-1-1-1,0 0 1,-1-14 0,1 2 23,0 19-131,0 1 0,0-1 0,0 0 0,0 1 0,0-1 0,0 0 0,0 1 0,0-1 0,0 0 0,0 1 0,0-1 0,-1 1 0,1-1 0,0 0 0,0 1 0,-1-1 0,1 1 0,0-1 0,-1 0 0,1 1 0,-1-1 0,1 1 0,0-1 0,-1 1 0,1 0 0,-1-1 0,1 1 0,-1-1 0,1 1 0,-1 0 0,0 0 0,1-1 1,-1 1-1,1 0 0,-1 0 0,0 0 0,1-1 0,-1 1 0,0 0 0,1 0 0,-1 0 0,0 0 0,1 0 0,-1 0 0,0 0 0,1 1 0,-1-1 0,1 0 0,-1 0 0,0 0 0,1 1 0,-1-1 0,1 0 0,-1 1 0,1-1 0,-1 0 0,1 1 0,-1-1 0,1 1 0,-1-1 0,1 1 0,-1-1 0,1 1 0,0-1 0,-1 1 0,1-1 0,-1 2 0,-8 12 94,0 1-1,1 0 0,1 1 1,0-1-1,1 1 0,-5 24 1,0-5 101,-20 76 887,28-96-950,1 0 0,0 0-1,1 0 1,1 0 0,3 26 0,-3-40-146,1 0-1,-1 1 1,0-1 0,1 0-1,-1 0 1,1 0-1,-1 0 1,1 0 0,-1 0-1,1 0 1,0-1 0,0 1-1,-1 0 1,1 0 0,0 0-1,0-1 1,0 1 0,0 0-1,0-1 1,0 1-1,0-1 1,0 1 0,0-1-1,0 0 1,0 1 0,0-1-1,0 0 1,2 0 0,37 2-389,-26-3 123,-7 0-73,0 0-1,0-1 0,0 0 1,0 0-1,0 0 1,0-1-1,0 0 0,-1 0 1,0-1-1,1 0 1,-1 0-1,-1-1 0,1 1 1,8-10-1,12-8-1996,31-21-2949,4-4-3966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04.9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16 290 8564,'0'0'11555,"-3"21"-7207,-10 159 2527,14-186-6868,0 0 0,1 0 0,0-1 0,0 2 0,0-1 0,0 0 0,1 0 0,0 1 0,5-8 0,3-6 51,79-176 1523,-79 164-2709,9-42 0,-11 20-3728,-6-1-3616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06.7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56 880,'0'0'23611,"82"-7"-22170,-15-7-465,0 7 17,-6 0-593,-4 7-352,-21 0-48,-11-14-176,-9 14-1041,-1 0-1744,-5 0-1889,-10-7-2914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07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 1 8180,'0'0'4978,"-8"25"-293,4-9-3958,-7 17 730,2 0 0,1 0 0,1 1 0,-2 55 0,8-61-523,0-17-653,1-1 0,0 1 0,1 0 0,3 17 0,-3-25-345,0 1 0,0-1 0,0 0 0,0 0 0,1 0 1,0 0-1,0 0 0,-1 0 0,2 0 0,-1-1 0,0 1 0,0-1 1,1 1-1,-1-1 0,1 0 0,0 0 0,0 0 0,6 3 0,1 0-676,0-1 0,0 0 0,1 0 0,-1-1 0,1 0-1,0-1 1,0 0 0,0-1 0,0 0 0,0-1 0,0 0 0,1 0-1,15-4 1,-22 2 712,-1 1 0,1-2-1,-1 1 1,0 0-1,0-1 1,0 1 0,-1-1-1,1 0 1,0-1 0,-1 1-1,0-1 1,0 1 0,0-1-1,0 0 1,2-6-1,5-7 241,-1-1-1,7-21 1,-15 38-193,9-25 506,-1-1 0,-1 0 0,-1-1 0,3-32-1,-6-16 4520,-11 84-2654,-7 24-2041,2 0 1,1 0-1,2 1 0,1 0 0,2 1 0,-4 51 0,10-66-96,-1-10-99,1 0 0,0-1 1,1 1-1,2 9 0,-3-16-130,1 1 0,0-1-1,0 1 1,0-1 0,0 0 0,0 1-1,1-1 1,-1 0 0,1 0 0,0 0-1,-1 0 1,1 0 0,0 0-1,0-1 1,0 1 0,0 0 0,3 1-1,3 0-22,0 0 0,0 0 0,0-1 0,0 0 0,0 0 0,0-1 0,1 0 0,-1 0-1,1-1 1,-1 0 0,0 0 0,1-1 0,-1 0 0,0-1 0,0 0 0,0 0 0,0-1-1,0 0 1,0 0 0,12-8 0,-7 1-88,-1 0-1,1-1 1,-2-1-1,1 0 1,13-21 0,41-73-1218,3-4-302,-67 118 1833,0 1 0,-1 0 0,0 15 0,3 232 2870,-4-254-3065,8-4-356,4-10 211,0 1 0,14-20 0,9-9 15,-1 4-13,-8 9-260,45-38 0,-66 62 343,-1 0 0,1 0 0,0 0 0,-1 1 0,1 0 0,0 0 0,1 0 0,-1 1 0,0 0 0,0 0 0,1 0 0,-1 0 0,0 1 0,1 0 0,8 1 0,-10-1 34,-2 0 26,1 0 0,-1 1 0,1 0 0,-1-1 0,0 1 0,1 0 0,-1 0 0,0 1 0,0-1 0,1 0 0,-1 1 0,0-1 0,0 1 0,0-1-1,-1 1 1,1 0 0,0 0 0,-1 0 0,1 0 0,-1 0 0,0 1 0,1-1 0,-1 0 0,1 3 0,3 8 297,0 1-1,6 27 1,-9-33-217,18 61 313,-20-69-488,0 0 1,0 0 0,0 0-1,0 0 1,0 0-1,0 0 1,0-1 0,0 1-1,0 0 1,0 0-1,0 0 1,0 0 0,0 0-1,1 0 1,-1-1-1,0 1 1,0 0 0,0 0-1,0 0 1,0 0-1,0 0 1,0 0 0,0 0-1,0 0 1,1 0-1,-1-1 1,0 1-1,0 0 1,0 0 0,0 0-1,0 0 1,0 0-1,1 0 1,-1 0 0,0 0-1,0 0 1,0 0-1,0 0 1,0 0 0,1 0-1,-1 0 1,0 0-1,0 0 1,0 0 0,0 0-1,0 0 1,0 1-1,1-1 1,-1 0 0,0 0-1,0 0 1,0 0-1,0 0 1,0 0 0,0 0-1,0 0 1,0 0-1,1 0 1,-1 1 0,0-1-1,0 0 1,0 0-1,0 0 1,0-19-4731,0-14-2567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08.3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42 10661,'0'0'14406,"138"0"-11780,-61 0-1058,0 0-447,10 0-465,-10 0-384,-10-7-224,-5 0-48,-11 0-688,-15 0-865,-10 0-2112,-26 0-3138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08.6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0 11109,'-4'26'4218,"-32"291"7836,35-134-9739,1-182-2370,0 1 1,0 0-1,0 0 0,0 0 0,1-1 0,-1 1 0,1 0 0,-1 0 1,1-1-1,-1 1 0,1 0 0,0-1 0,0 1 0,0-1 1,0 1-1,1 1 0,0-3-299,-1 1 1,0 0 0,0 0-1,1 0 1,-1-1 0,1 1-1,-1-1 1,0 1-1,1-1 1,-1 1 0,1-1-1,-1 0 1,1 0 0,-1 0-1,1 0 1,-1 0 0,1 0-1,0 0 1,-1-1-1,0 1 1,1 0 0,-1-1-1,1 1 1,-1-1 0,1 0-1,-1 1 1,0-1-1,1 0 1,-1 0 0,0 0-1,1-1 1,42-25-4355,-26 17 6450,0-1 1,-1-1 0,21-19-1,-31 25-1344,91-95 2868,-85 86-3157,-1 0 0,-1-1 1,0-1-1,-1 1 0,9-23 1,-18 37-57,0-1 1,0 0-1,0 1 1,0-1 0,0 1-1,-1-1 1,1 0-1,-1 0 1,0 1 0,0-1-1,0 0 1,0 0-1,-1-3 1,1 5 20,-1 0 1,0 0-1,1 0 0,-1 0 0,0 0 0,1 0 1,-1 0-1,0 0 0,0 1 0,0-1 0,0 0 1,0 1-1,0-1 0,0 0 0,0 1 1,0-1-1,0 1 0,0-1 0,0 1 0,-1 0 1,1-1-1,0 1 0,0 0 0,0 0 0,0 0 1,-1 0-1,1 0 0,-2 0 0,-2 1-22,1 0 0,-1-1 0,0 1 0,1 1 0,-1-1 0,1 1 0,0-1 0,-1 1 0,1 1 0,0-1 0,0 0 0,0 1 0,1 0 0,-1 0 0,1 0-1,-1 0 1,1 1 0,0-1 0,0 1 0,1 0 0,-5 7 0,0 3 20,-1 0 1,2 0-1,0 1 0,0 0 1,-3 18-1,7-24 73,0 0 1,0 0-1,1 1 0,0-1 0,1 0 1,0 0-1,0 0 0,3 14 0,-2-22-141,0 0 0,-1 0 1,1 0-1,0 0 0,0 0 0,0 0 0,0-1 0,0 1 0,0 0 0,1-1 0,-1 1 0,0-1 0,0 1 0,0-1 1,1 1-1,-1-1 0,0 0 0,0 0 0,1 1 0,-1-1 0,0 0 0,0 0 0,1-1 0,-1 1 0,0 0 0,1 0 1,1-1-1,3 1 4,3 0-85,0 1 0,-1-1-1,1-1 1,0 0 0,0 0 0,-1 0 0,1-1 0,-1-1-1,1 1 1,-1-1 0,0-1 0,0 0 0,0 0-1,12-8 1,91-80-5865,-101 83 4870,47-40-7177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08.8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1 9540,'0'0'9397,"-21"131"-5155,16-82-1201,0-22-1152,5-6-1425,-5-7-464,5-49-14775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09.0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0 192,'0'0'24651,"83"7"-24555,-53 0-96,17-7-1760,-12 0-3091,-4-7-4801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09.2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109 0 7123,'0'0'15303,"-21"139"-12758,11-42-47,0 21-626,5 20-575,-6 8 64,6-8-657,5-48-640,0-21-64,0-34 0,0-28-208,-5-7-576,0-21-321,-5-20-816,-6-15-3649,6-13-4419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45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319 0 12982,'0'0'11429,"-92"153"-8836,56-77-736,-5 0-704,0 0-481,5-6-208,5-15-368,5-13-80,16-8-32,5-13-400,5-14-832,0 0-5171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10.4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0 388 6371,'0'0'15025,"30"0"-13240,-8 1-1399,-6 0-140,1 0-1,-1-2 1,24-3-1,-32 3-127,0-1 0,0 0 0,0-1 1,0 0-1,0 0 0,-1-1 0,1 0 0,-1 0 0,0 0 0,-1-1 0,12-10 1,14-16 282,-2-2 1,34-44 0,-54 64-360,-1-1 0,0-1 0,-1 1 1,-1-1-1,0-1 0,-1 1 0,0-1 1,-2 0-1,5-22 0,-5 16 734,-4 21-109,-7 2 438,4 1-1094,1-1-1,-1 0 1,1 1 0,-1-1 0,1 1 0,0 0-1,-1-1 1,1 1 0,0 0 0,0 1 0,1-1-1,-1 0 1,0 0 0,-2 6 0,-6 6-13,1-2 104,-1 0 0,1 1 0,1 0 0,1 0 0,0 1 0,0 0 1,1 0-1,1 1 0,1-1 0,0 1 0,0 1 0,2-1 0,0 0 0,0 29 0,2-42-87,1 1 1,-1-1-1,1 1 0,-1-1 0,1 0 1,0 1-1,0-1 0,0 0 0,0 1 0,1-1 1,-1 0-1,1 0 0,-1 0 0,1 0 1,-1 0-1,1 0 0,0-1 0,0 1 0,0 0 1,0-1-1,0 0 0,1 1 0,-1-1 0,0 0 1,1 0-1,-1 0 0,0-1 0,4 2 1,6 0-21,0 0 1,0 0 0,0-1 0,17-1 0,-20 0 18,0 0-41,1 1 0,-1-1-1,1-1 1,-1 0 0,1 0 0,-1-1 0,1 0-1,-1-1 1,0 0 0,0 0 0,0-1 0,0 0-1,-1 0 1,15-11 0,77-77-2187,-40 26-3640,-55 60 4249,1 0 0,0 1 0,1-1 0,10-6 0,-17 12 1635,0 0 0,0 0 0,1 0 0,-1 0 0,0 0 0,0 0 0,1 0 0,-1 0 0,0 0 0,0 0 0,0 1 0,1-1 0,-1 0 0,0 0 0,0 0 0,0 0 0,1 0 0,-1 0 0,0 0 0,0 1 0,0-1 0,1 0 0,-1 0 0,0 0 0,0 0 0,0 1 0,0-1 0,0 0 0,0 0 0,1 0 0,-1 1 0,0-1 0,0 0 0,0 0 0,0 1 0,0-1 0,0 0 0,0 0 0,0 1 0,0-1 0,0 0 0,0 0 0,0 0 0,0 1 0,0-1 0,0 0 0,0 0 0,0 1 0,-1-1 0,1 0 0,0 0 0,0 1 0,0-1 210,0 51 3580,-2-1-1,-11 64 1,10-103-3493,0 27 317,3-35-972,0-9-1158,0-66-6467,0 19 803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10.6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7732,'0'0'17672,"41"48"-17608,-16-41-64,1-7-1041,10 0-1600,0 0-3122,0 0-5314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10.9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0 4066,'0'0'8809,"-3"28"-2849,-14 206 2263,17-184-7217,22-67-1471,23-30 194,-33 32 166,1 1 1,1 1-1,0 0 0,1 0 0,0 2 0,0 0 0,23-12 0,-36 22 116,0 1-1,0-1 0,-1 0 1,1 1-1,0-1 0,0 1 1,0 0-1,0 0 0,0 0 1,0 0-1,-1 0 0,1 0 1,0 0-1,0 0 0,0 1 0,0-1 1,0 1-1,-1-1 0,1 1 1,0 0-1,0 0 0,-1 0 1,1 0-1,-1 0 0,1 0 1,-1 0-1,1 0 0,1 3 0,1 2 266,1 0 0,-1 0 0,0 0 0,-1 1 0,5 11-1,-6-12-65,2 2 89,1 2 22,-1 0 0,0 0 1,0 0-1,-1 1 0,-1-1 0,1 1 0,0 18 0,-3-28-312,0 1 1,0-1-1,0 1 0,0-1 1,0 0-1,0 1 0,0-1 1,1 1-1,-1-1 0,1 1 1,-1-1-1,1 1 0,0 0 1,0 0-341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11.3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288 54 2817,'0'0'20399,"-3"-9"-18593,-8-28-528,7 29-813,0 12-92,-18 52 536,-29 108 1,0 71 184,42-191-822,-3 13-136,-67 369 1291,62-300-987,-3 183 1,20-258-510,0-49-377,0-6-504,0-148-8115,-5 52 866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11.4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0 146 14423,'0'0'8403,"154"-34"-8851,-97-8-1841,-11 1-3249,-5 13-4547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11.7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0 10053,'0'0'3929,"-4"23"823,-3 7-3414,2-13-581,2 1 0,0-1 0,1 1-1,0 28 1,2-46-721,0 1 0,0 0-1,0-1 1,0 1 0,0 0-1,0 0 1,0-1 0,0 1-1,0 0 1,1 0 0,-1-1 0,0 1-1,0 0 1,1-1 0,-1 1-1,1 0 1,-1-1 0,0 1-1,1-1 1,-1 1 0,1-1-1,-1 1 1,1-1 0,-1 1 0,1-1-1,0 1 1,-1-1 0,1 0-1,0 1 1,-1-1 0,1 0-1,0 1 1,-1-1 0,1 0-1,0 0 1,-1 0 0,1 0 0,0 0-1,0 0 1,-1 0 0,1 0-1,0 0 1,0 0 0,-1 0-1,1 0 1,0 0 0,-1-1-1,1 1 1,0 0 0,0-1 0,31-15-213,-13 1 97,-2-1 0,24-27 0,-29 29-187,1 0 0,0 1 0,1 0 0,29-19 1,-43 32 272,1-1 0,0 1 1,0-1-1,0 1 0,0-1 0,0 1 1,0 0-1,0-1 0,0 1 1,0 0-1,0 0 0,1 0 1,-1 0-1,0 0 0,0 0 0,0 0 1,0 0-1,0 0 0,0 0 1,0 1-1,0-1 0,0 0 1,0 1-1,0-1 0,0 1 0,0-1 1,0 1-1,0-1 0,0 1 1,-1 0-1,1 0 0,0-1 1,0 1-1,-1 0 0,1 0 1,0 0-1,-1 0 0,1 0 0,-1-1 1,1 1-1,-1 0 0,1 0 1,-1 1-1,0-1 0,0 0 1,1 2-1,1 6 440,0 1 0,0-1 1,0 19-1,-2-23-206,2 62 1707,-3-51-3279,1-44-2936,0-6-3663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11.9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 13286,'0'0'11189,"-21"104"-11349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12.0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12134,'164'62'4354,"-164"-27"512,-5-1-2577,0-6-1281,5 0-1008,-6-14-160,-4 6-2209,-5 1-4242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12.6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555 42 6067,'0'0'20580,"-14"4"-19406,4-2-1032,-1 1 0,0 1-1,1 0 1,-1 0 0,1 1 0,0 1 0,1-1 0,-1 2 0,1-1 0,-8 9-1,-14 18 124,1 1-1,2 1 0,2 2 0,-22 40 0,39-50-611,86-113-2590,85-122 0,-134 170 1429,-26 36 1438,-1 1 54,-1-1-1,1 1 1,-1 0 0,1 1 0,0-1-1,0 0 1,-1 0 0,1 0 0,0 0 0,0 1-1,0-1 1,0 0 0,0 1 0,0-1-1,0 0 1,0 1 0,0 0 0,1-1 0,0 1-1,-1 0 305,0 124 4641,2-48-3717,-4 0-1,-2-1 1,-18 92 0,9-105-1187,-3 0 0,-2-1 0,-3-1 0,-44 90 0,49-122-25,-1-1 0,-31 41 0,39-57 0,-1-1 0,-1-1 0,1 0 0,-1 0 0,-1-1 0,0 0 0,0 0 0,-21 9 0,28-15 0,0 0 0,0 0 0,0-1 0,0 1 0,0-1 0,-1 0 0,1 0 0,0-1 0,-1 1 0,1-1 0,0 0 0,-1 0 0,1 0 0,0-1 0,-1 0 0,1 0 0,0 0 0,0 0 0,0 0 0,0-1 0,0 0 0,0 0 0,0 0 0,0 0 0,1-1 0,-1 1 0,1-1 0,-1 0 0,1 0 0,0 0 0,1 0 0,-1-1 0,-2-3 0,-6-13-292,1 0 0,1 0 0,1-1 0,1 0 0,1 0 0,1-1 0,-5-43 0,9 47-125,0 1 1,2-1-1,0 0 0,1 1 0,0-1 0,2 1 1,0-1-1,1 1 0,0 1 0,14-28 0,16-24-5281,1-1-2637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13.2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1 313 9300,'0'0'10875,"22"-11"-8923,-4 2-1517,-1 1-111,-1 0 1,0-1 0,-1-1-1,0 0 1,-1-1-1,0 0 1,17-19-1,-8 5 181,43-51 708,-59 67-1111,-1 0 1,0 0 0,-1 0-1,0 0 1,0-1-1,6-20 1,-11 29-84,0 1 1,0 0-1,0-1 1,-1 1-1,1-1 1,0 1-1,0 0 1,0-1-1,0 1 1,0-1-1,-1 1 0,1 0 1,0-1-1,0 1 1,-1 0-1,1-1 1,0 1-1,0 0 1,-1 0-1,1-1 1,0 1-1,-1 0 0,1 0 1,0-1-1,-1 1 1,1 0-1,-1 0 1,1 0-1,0 0 1,-1 0-1,1 0 1,-1-1-1,1 1 0,0 0 1,-1 0-1,1 0 1,-1 0-1,1 1 1,0-1-1,-1 0 1,1 0-1,-1 0 1,1 0-1,0 0 0,-1 0 1,1 1-1,-1-1 1,1 0-1,0 0 1,-1 1-1,-25 8 11,13 1 76,0 0 0,0 1-1,1 0 1,1 1 0,0 0 0,1 1 0,0 0 0,0 1 0,2 0 0,0 0 0,1 1 0,-7 19-1,11-27 70,2 0-1,-1 0 0,1 0 0,0 1 0,0 8 1,1-14-154,0 0 0,0 0-1,0 0 1,0 0 0,1 0 0,-1 0 0,0 0 0,1 0 0,-1 0 0,1 0 0,0 0 0,0-1-1,0 1 1,0 0 0,0-1 0,0 1 0,0 0 0,0-1 0,1 1 0,-1-1 0,0 0 0,3 2-1,4 0 2,1-1-1,0 0 1,-1 0 0,1-1-1,0 0 1,0-1-1,12 0 1,-16 0-21,7-1-68,0 0 0,1 0 1,-1-1-1,0-1 0,-1 0 1,1 0-1,0-1 0,-1-1 1,0 0-1,0-1 0,-1 0 1,13-9-1,-7 3-1030,0 0 1,18-21-1,23-34-7411,-31 31-1139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45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21 896,'0'0'27773,"15"0"-27773,-10 0-176,0 0-1633,11-7-2385,-1-6-3025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13.6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1 11781,'0'0'3234,"0"19"1539,0-1-3703,1 4 55,-1 0-1,-2 0 1,0-1 0,-6 27-1,-2-3 738,4-16-654,-13 37-1,15-55-1023,3-9-168,3-6-149,23-33 52,2 1 0,1 1-1,1 2 1,46-41 0,-66 66 50,-8 5 26,1 1 1,1 0-1,-1-1 1,0 1-1,0 0 1,1 1-1,-1-1 0,1 0 1,-1 1-1,1-1 1,0 1-1,0 0 1,0 0-1,-1 0 1,1 0-1,0 0 1,0 1-1,4-1 1,-6 1 22,0 1-1,0-1 1,0 1 0,0 0 0,0-1-1,0 1 1,0 0 0,0-1 0,0 1 0,0 0-1,0 0 1,-1 0 0,1 0 0,0 0-1,-1 0 1,1 0 0,0 0 0,-1 0-1,1 0 1,-1 0 0,0 0 0,1 0-1,-1 0 1,0 0 0,0 1 0,0 1 0,6 39 638,-5-34-448,4 56 353,-6 114-1,-1-164-560,0 0 0,-1 0 0,0-1 0,-2 1 0,-8 21 0,2-7 0,6-34 0,2-1 0,-1 1 0,1-1 0,-4-8 0,-8-23-210,5 15-3729,-6-6-9120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29:42.2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24575,'0'0'-8191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0:30:04.39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30,'682'-18,"263"6,-653 13,-227 2,-1 3,0 3,102 28,-61-16,181 14,-149-31,-79-4,88 12,-33 0,215-4,-203-9,160 18,-117 9,-55-8,175 8,-10-28,-254 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01.54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0 176,'0'0'4050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01.67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175 0 784,'-123'28'481,"98"-28"-481,-1 0-1265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03.1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1 534 2721,'2'-4'19982,"6"1"-18242,64 10 2732,-35-7-3773,7 1 177,64-8 0,36-15-115,-99 13-601,-1 1 0,1 3 0,57-1 0,-90 6-160,-1-2 0,1 1 0,-1-1 0,18-6 0,30-5 0,80-8 0,4-2 0,-48 11 0,-53 5 0,63-1 0,-96 8 0,0-1 0,0-1 0,0 0 0,12-4 0,19-3 0,123-21 0,128-16 0,-223 47 0,-54 0 0,1-1 0,-1 0 0,0 0 0,21-5 0,0-2 0,53-3 0,-20 3 0,61-7 0,-6 7 0,-78 4 0,-31 3 0,0-1 0,0 0 0,26-7 0,-12 2 0,1 0 0,48-2 0,5-2 0,-37 4 0,-27 5 0,-1-2 0,26-6 0,-22 3 0,0 2 0,0 1 0,30-1 0,16-2 0,-45 2 0,1 0 0,38-1 0,-56 5 0,0-1 0,0 1 0,0-1 0,0 0 0,7-3 0,24-3 0,-2 7 0,-14 1 0,1-1 0,-1 0 0,38-8 0,-37 3 0,1 2 0,-1 0 0,38 0 0,-13-4 0,-19 2 0,84-16 0,-58 13 0,-33 8 0,-15-1 0,-4 0-28,-1 1 0,1-1 0,0 1 0,-1-1-1,0 0 1,1 1 0,-1-1 0,1 1 0,-1-1 0,0 0 0,1 1 0,-1-1 0,0 0 0,0 1-1,1-1 1,-1 0 0,0 0 0,0 1 0,0-1 0,0 0 0,0 0 0,0 1 0,0-1-1,0 0 1,0 1 0,0-1 0,-1 0 0,1 0 0,0 1 0,0-1 0,-1 0 0,1 1-1,0-1 1,-1 0 0,1 1 0,-1-1 0,1 1 0,-1-1 0,1 1 0,-1-1 0,1 1 0,-2-1-1,-30-13-6923,-17-6-9890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09.5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49 96,'0'0'23157,"22"-4"-21348,-5 2-1466,21-5 356,1 3 1,40 0-1,-4 5 8,93-3 70,-162 1-773,-1 1 1,1-1 0,-1-1-1,0 1 1,1-1 0,-1 0-1,0 0 1,0 0 0,0-1-1,-1 1 1,7-6 0,-9 7-755,-13 2-5698,-19 5-2015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09.83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5475,'0'0'5703,"0"23"-511,1 162 1323,0-151-5118,2 0 0,11 47-1,-12-68-1182,2 0-1,0 0 0,0-1 0,2 0 1,-1 0-1,1 0 0,1 0 0,0-1 1,11 13-1,-17-23-208,0 1 0,0-1 0,0 0 0,0 0 0,1 0 0,-1 0 0,0 0 0,0 0 0,1 0-1,-1 0 1,1 0 0,-1-1 0,1 1 0,-1 0 0,1-1 0,-1 1 0,1-1 0,0 0 0,-1 0 0,1 1 0,0-1 0,-1 0 0,1 0 0,-1-1 0,4 1 0,-2-2-18,0 1 1,0-1 0,-1 1 0,1-1-1,0 0 1,-1 0 0,1 0 0,-1 0 0,0-1-1,0 1 1,0-1 0,3-3 0,4-9-489,0 0 0,-2 0 1,11-29-1,-9 21-3275,7-36-1,-10 24-3503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09.9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1 174 10853,'0'0'14295,"149"-35"-13383,-103 21-896,0-13-16,-5 6-2337,0-21-2641,-10 8-4083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0.1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 0 7187,'0'0'10373,"-15"208"-6355,15-104-1377,0 7-256,0-7-816,0-14-1121,20-28-448,6-13-400,5-22-2033,-5-20-2914,-6-7-2912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46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544 9 13670,'0'0'7788,"-26"-2"-5110,8 0-2330,2 0-132,1 0 0,-1 1 1,1 1-1,-1 1 0,1 0 1,-1 1-1,1 0 0,0 1 0,0 1 1,-18 7-1,27-9-138,-20 9 524,1 1 0,-45 27 0,64-35-535,0 0 0,0 0-1,1 1 1,0 0 0,0 0 0,0 0 0,0 0 0,1 1-1,0 0 1,0 0 0,0 0 0,1 1 0,0-1 0,0 1-1,0 0 1,-2 13 0,4-12-65,0 0 0,1 1 1,-1-1-1,2 0 0,-1 0 0,1 0 0,1 0 1,-1 0-1,1 0 0,1 0 0,0 0 0,0 0 1,5 9-1,4 2 5,0-1 1,2-1-1,23 25 1,-3-4 22,-22-23-22,-1 0 0,0 0 0,13 27 0,-19-33-1,-1 0 0,-1 0 0,0 1 0,0-1 0,-1 1 0,0-1 1,0 1-1,0 14 0,-2-21 36,0 0 0,0 1 0,0-1 0,0 0 0,0 0 0,-1 0 1,0 0-1,1 0 0,-1 0 0,0 0 0,-1 0 0,1 0 0,-2 3 0,1-4 13,0-1-1,0 1 0,0-1 0,-1 1 0,1-1 1,0 0-1,-1 1 0,1-1 0,-1-1 0,1 1 1,-1 0-1,0-1 0,1 1 0,-1-1 0,0 0 1,-2 1-1,-11 0 103,-23 4 21,0-2 0,0-1 1,-61-7-1,98 5-186,0 0 0,0 0 0,0-1 0,0 1 1,0-1-1,0 0 0,0 1 0,0-1 0,1 0 0,-1 0 0,0 0 1,0 0-1,1-1 0,-3 0 0,4 0-227,-1 1 0,0 0 1,0 0-1,1 0 0,-1-1 0,1 1 0,-1 0 1,1-1-1,-1 1 0,1 0 0,0-1 1,0 1-1,-1 0 0,1-3 0,1 3 10,-1 0 0,0 0 0,0 0 0,1 0 0,-1 0 0,0 0 0,1 1 0,-1-1 0,1 0 0,-1 0 0,1 0 0,0 1-1,-1-1 1,1 0 0,0 1 0,-1-1 0,1 1 0,0-1 0,0 1 0,0-1 0,-1 1 0,1-1 0,0 1 0,0 0 0,0-1 0,0 1 0,0 0 0,0 0-1,0 0 1,0-1 0,1 1 0,7-2-1719,26-11-7032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0.45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1 377 8292,'0'0'11106,"25"-19"-8905,85-70-683,-99 78-1420,0 0 0,-1 0 0,0-1 0,0-1 0,-2 1 1,1-2-1,-2 1 0,0-1 0,0 0 0,-1 0 0,6-27 0,-9 32 6,-1-1-1,-1 1 1,0 0 0,0-1 0,-1-9 0,0 17-60,0 1 8,0 0 1,0 0 0,0 0 0,0 1-1,0-1 1,0 0 0,0 0 0,0 1-1,-1-1 1,1 0 0,0 1-1,-1-1 1,1 0 0,0 0 0,-1 1-1,1-1 1,-1 1 0,1-1 0,-1 0-1,1 1 1,-1-1 0,1 1-1,-1-1 1,0 1 0,1-1 0,-1 1-1,0 0 1,1-1 0,-1 1 0,0 0-1,1 0 1,-1-1 0,0 1-1,0 0 1,1 0 0,-1 0 0,0 0-1,0 0 1,1 0 0,-1 0 0,0 0-1,0 0 1,0 0 0,1 0-1,-1 1 1,0-1 0,1 0 0,-1 1-1,0-1 1,0 1 0,-3 0 19,0 1 0,1-1 0,0 1 0,-1 0 0,1 0 0,0 0 0,0 1 0,0-1 0,0 1 0,-4 4 0,-2 7 6,0 1 0,1 0 0,1 0 0,-9 24-1,-18 72 175,31-98-202,-5 15 297,2 0-1,1 0 0,1 1 1,0 42-1,4-69-327,0-1 1,0 1-1,0-1 0,0 0 1,0 1-1,0-1 1,0 1-1,0-1 0,1 0 1,-1 1-1,1-1 1,-1 1-1,1-1 0,-1 0 1,1 0-1,0 1 0,-1-1 1,1 0-1,0 0 1,0 0-1,0 0 0,0 0 1,0 0-1,2 2 1,1-2-13,-1 0 1,0-1-1,1 1 1,-1-1-1,1 0 1,-1 1-1,1-2 1,-1 1 0,5-1-1,3 0-24,-1-1 0,-1-1 1,1 1-1,0-2 0,-1 1 0,1-1 1,-1-1-1,0 0 0,15-10 0,7-9-869,35-34 0,-24 20-874,33-23-3325,-11 10-4125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0.94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 0 12934,'0'0'9858,"0"30"-7510,-5 201 1771,5-85-2060,4-131-2062,1-13-140,3-10-106,7-22-489,21-52-1,-17 36 232,-14 33 310,3-7-96,1 0 1,0 0 0,1 1-1,2 0 1,0 1-1,15-18 1,-27 35 300,1 1-1,-1-1 1,0 1 0,1-1 0,-1 1 0,0-1-1,1 1 1,-1-1 0,1 1 0,-1 0-1,1-1 1,-1 1 0,1 0 0,-1-1 0,1 1-1,-1 0 1,1-1 0,-1 1 0,1 0-1,0 0 1,-1 0 0,1 0 0,-1 0 0,1 0-1,-1 0 1,1 0 0,0 0 0,-1 0-1,1 0 1,0 0 0,-1 0 0,1 0 0,-1 0-1,1 1 1,-1-1 0,1 0 0,-1 0-1,1 1 1,-1-1 0,1 0 0,-1 1 0,1-1-1,-1 0 1,1 1 0,-1-1 0,1 1-1,-1-1 1,0 1 0,1-1 0,-1 1 0,0-1-1,0 1 1,1-1 0,-1 1 0,0 0-1,0-1 1,0 2 0,10 43 1042,-8-37-748,7 64 1477,1 98-1,-6-159-1660,-4-11-119,0 0 0,1 0 0,-1 0 0,0 0 0,0 0 0,1 0 0,-1 0 0,0 0 0,0 0 0,1 0 0,-1 0 0,0 0 0,1-1 0,-1 1 0,0 0 0,0 0 0,0 0 0,1 0 0,-1 0 0,0 0 0,0-1 0,1 1 0,-1 0 0,0 0 0,0 0 0,0-1 0,0 1 0,1 0 0,-1 0 0,0 0 0,0-1 0,0 1 0,0 0 0,0 0 0,0-1 0,0 1 0,1 0 0,-1-1 0,0 1 0,0 0 0,0 0 0,0-1 0,0 1 0,0 0 0,-1-1 0,13-33-347,1 0 0,2 1 0,1 1 0,41-60 0,-56 90 322,0 0 0,1 0 0,0 0-1,0 1 1,-1-1 0,1 0 0,0 1 0,0-1-1,1 1 1,-1 0 0,0 0 0,0 0 0,1 0-1,-1 0 1,0 0 0,1 0 0,-1 1 0,1-1 0,-1 1-1,1 0 1,-1 0 0,1 0 0,-1 0 0,1 0-1,-1 0 1,1 1 0,3 1 0,-2-1 55,0 1 1,0 0-1,0 1 1,0-1-1,-1 1 1,1-1-1,-1 1 1,0 0-1,0 0 1,0 0-1,0 1 1,0-1-1,-1 1 1,4 6-1,0 3 247,0 2 0,0-1 0,-1 1 0,-1 0 0,0 0 0,3 29 0,-4 18-2709,-9-50-5702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1.27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0 376 10549,'0'0'7248,"22"-22"-3795,-1 1-2775,-3 4-330,-1 0 0,0-2 0,-1 0 0,-1-1-1,-1 0 1,13-25 0,-19 30-232,0 0-1,-1 0 1,0-1 0,-2 1-1,0-2 1,0 1-1,-2-1 1,3-22 0,-6 38-56,0 1 0,-1-1 0,1 1 0,0-1 0,-1 0 0,1 1 0,0-1 0,-1 1 0,1-1 0,-1 1 0,1-1 1,-1 1-1,1-1 0,-1 1 0,1 0 0,-1-1 0,1 1 0,-1 0 0,0-1 0,1 1 0,-1 0 0,1 0 0,-1-1 0,0 1 0,1 0 1,-1 0-1,0 0 0,1 0 0,-1 0 0,0 0 0,1 0 0,-1 0 0,0 0 0,0 1 0,-2-1 40,1 0 0,-1 0 0,0 1 0,1-1 0,-1 1-1,1 0 1,0 0 0,-5 2 0,1 3-21,0 0 0,1 0 0,-1 1 0,1 0 1,1 0-1,0 0 0,0 1 0,0 0 0,-3 9 0,2-5-27,-6 15 92,0 1-1,2 0 1,2 0 0,0 1-1,-3 32 1,8-48 46,0 1 1,1 0-1,0 0 1,1 0 0,1 0-1,4 26 1,-3-38-182,-1 0 0,0 0 0,0 0 0,1 0 0,-1 0 0,1 0 0,0-1 0,-1 1 0,1 0 0,0-1 0,0 0 0,0 1 0,0-1 1,0 0-1,0 0 0,1 0 0,-1 0 0,0-1 0,0 1 0,1-1 0,-1 1 0,0-1 0,1 0 0,-1 0 0,0 0 0,4 0 0,1 0-39,1 0 0,0-1 1,-1 0-1,0 0 0,1 0 0,-1-1 0,11-5 0,-4 0-323,0-1 0,-1 0 0,0-1 0,-1-1 0,0 0 0,13-13 0,-6 3-2393,-1-1 0,25-38 0,-10 4-5620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1.60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 1 3778,'0'0'12536,"-1"25"-9521,-7 162 2876,7-95-1399,18-103-4841,53-72-24,-14 15 73,-39 46 117,-16 20 174,0-1 0,1 1 0,-1-1 1,1 1-1,-1 0 0,1 0 0,0-1 0,0 1 0,0 1 1,0-1-1,1 0 0,-1 0 0,0 1 0,1 0 0,-1-1 1,1 1-1,0 0 0,-1 0 0,5-1 0,-5 2 10,-1 1 0,0-1-1,0 1 1,1 0 0,-1-1-1,0 1 1,0 0 0,0-1-1,0 1 1,0 0 0,0 0-1,0 0 1,0 0 0,0 0-1,0 0 1,-1 0 0,1 0-1,0 1 1,-1-1 0,1 0-1,-1 0 1,1 1 0,-1-1 0,0 0-1,1 2 1,2 5 67,17 36 1656,27 92 1,-47-135-1686,0 0-36,0-1-1,0 1 1,0-1-1,0 1 1,0 0-1,0-1 1,1 1 0,-1-1-1,0 1 1,0-1-1,0 1 1,1 0-1,-1-1 1,0 1-1,1-1 1,-1 0-1,0 1 1,1-1-1,-1 1 1,1-1-1,-1 1 1,1-1-1,-1 0 1,1 1-1,-1-1 1,1 0-1,0 1 1,0-1-316,0-13-1566,0 0 0,1 0 0,0 0 0,5-14 0,5-27-4874,-6-7-2742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1.7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0 201 3009,'0'0'16440,"164"-49"-14711,-76 22-753,-11-1-560,-6 14-416,-4 0-384,-10 7-1409,-6-20-3137,-15-8-5107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1.9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12982,'0'0'5314,"0"159"321,16-90-2562,9-34-1232,1-7-1152,10-8-625,-5-6-64,0-14-433,-6 0-1680,6-21-3201,-5-6-3154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2.25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1 377 11205,'0'0'3434,"22"-21"279,-2 3-3004,10-9 266,0-2 0,46-61 0,-69 81-795,0 0 0,0-1-1,-1 0 1,0-1 0,-1 0 0,0 1-1,-1-1 1,0-1 0,-1 1 0,0-1 0,0 1-1,0-13 1,-3 23-90,0-1 0,0 1 0,0-1 0,-1 1 0,1-1 0,0 1 0,-1-1 0,1 1 0,-1 0 0,1-1-1,-1 1 1,0 0 0,0-1 0,1 1 0,-1 0 0,0 0 0,0 0 0,0 0 0,0-1 0,0 1 0,-1 1 0,-1-2 0,0 0 7,0 0 0,0 1 0,0 0 0,-1 0 0,1 0 0,0 0 0,-1 0 0,1 1 0,-6-1 0,2 1-12,0 0 0,0 1 0,0 0 0,0 0 0,0 0 0,0 1 1,0 0-1,0 0 0,-7 4 0,10-3-47,0 0 0,0 0 0,0 1 1,0-1-1,1 1 0,-1 0 0,1 0 0,0 1 0,-5 8 0,-18 45 255,26-56-281,-9 23 269,2 0 0,0 1 1,2 0-1,1 0 1,1 0-1,2 0 1,1 32-1,0-51-230,0 1-1,1-1 0,0 1 0,1-1 1,-1 1-1,2-1 0,-1 0 0,1 1 1,0-2-1,0 1 0,1 0 1,0 0-1,0-1 0,0 0 0,1 0 1,0 0-1,0-1 0,1 1 0,-1-1 1,1-1-1,0 1 0,1-1 1,-1 0-1,1 0 0,0-1 0,0 0 1,0 0-1,0 0 0,0-1 0,1 0 1,14 1-1,-8-1-68,-1-1-1,1-1 1,0 0-1,0 0 1,19-5 0,-25 3-114,-1 0 0,1 0 1,-1-1-1,0 0 1,0-1-1,0 1 0,0-1 1,-1-1-1,1 1 1,8-9-1,-1-1-636,0 0 0,15-21-1,0-12-4674,-11-8-7973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3.32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 1 5298,'0'0'4226,"-2"28"398,-10 192 2814,11-41-1713,4-183-5760,25-49-414,29-79-1,2-6-393,-58 135 850,0 1 0,0-1 0,1 0-1,-1 1 1,1 0 0,-1-1 0,1 1 0,0 0-1,3-3 1,-5 5 4,0 0-1,1 0 0,-1 0 1,0 0-1,1-1 0,-1 1 1,0 0-1,0 0 0,1 0 1,-1 0-1,0 0 0,0 0 1,1 0-1,-1 1 0,0-1 1,0 0-1,1 0 0,-1 0 1,0 0-1,0 0 0,1 0 1,-1 0-1,0 1 0,0-1 1,1 0-1,-1 0 0,0 0 1,0 0-1,0 1 0,1-1 1,-1 0-1,0 0 0,0 1 1,8 18 522,4 36 880,5 59 0,-1-2 91,-9-96-1146,-7-15-352,0-1 0,0 0 0,1 0 1,-1 0-1,0 0 0,1 1 0,-1-1 0,0 0 1,1 0-1,-1 0 0,0 0 0,1 0 1,-1 0-1,1 0 0,-1 0 0,0 0 0,1 0 1,-1 0-1,0 0 0,1 0 0,-1 0 0,0 0 1,1 0-1,-1 0 0,0-1 0,1 1 0,-1 0 1,3-2-12,-1 1-1,0-1 1,0 0 0,0 0 0,-1 0 0,1 0 0,0 0-1,-1 0 1,2-4 0,21-34-313,43-59 1,-57 88 265,-1-1-1,1 2 1,1-1 0,0 1-1,0 1 1,1 0 0,0 1 0,1 0-1,15-7 1,-23 13 63,-1 0 0,0 0-1,1 0 1,-1 1 0,1 0-1,-1 0 1,1 0 0,-1 0 0,1 1-1,0 0 1,-1 0 0,1 0 0,0 1-1,-1-1 1,1 1 0,0 0-1,-1 0 1,1 1 0,-1-1 0,0 1-1,0 0 1,1 0 0,-1 1-1,0-1 1,-1 1 0,1 0 0,0 0-1,-1 0 1,0 1 0,0-1-1,0 1 1,0-1 0,0 1 0,2 5-1,6 12 217,-1 0 0,-1 0 0,-1 1 0,0 0 0,5 32 0,-11-43-163,3-1-1699,-5-24-2252,0 12 3537,0-25-8158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3.47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 1 576,'0'0'24539,"0"145"-21593,0-117-1425,0-14-657,0-28-12469,-5-14-4867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3.63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113 139 14311,'-113'-104'8387,"139"104"-6946,10 0 624,5 0-1137,0 0-719,-5 0-209,0 0-1025,-6-14-3393,-9-7-5234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46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 13190,'0'0'19065,"0"28"-18553,5-28-1825,0-14-2000,-5-6-7972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3.82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12566,'0'0'9556,"139"7"-9172,-93-7-384,5 0-256,-4 0-2817,-11 0-4227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4.14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42 0 11541,'0'0'15509,"-21"1"-28649,11 4 8146,0-4-1745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4.4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103 70 2817,'-86'-40'4125,"69"32"14796,20 8-18781,-1 0 1,1 0 0,0 0-1,-1 0 1,1 1 0,-1-1-1,1 1 1,-1 0 0,1 0-1,3 1 1,15 4 371,9-2-240,-1-1-1,1-2 1,0-1 0,-1-2 0,51-8-1,-71 8 883,-9 2-1380,0 0 0,1 0 0,-1 0 0,1 0 0,-1 0 1,0 0-1,1 0 0,-1 0 0,0 0 0,1 0 0,-1 0 0,0-1 0,1 1 0,-1 0 1,0 0-1,1 0 0,-1-1 0,0 1 0,1 0 0,-1 0 0,0-1 0,0 1 0,1 0 1,-1-1-1,0 1 0,0 0 0,0-1 0,0 1 0,1 0 0,-1-1 0,0 1 1,0-1-1,0 1 0,0 0 0,0-1 0,0 1 0,0 0 0,0-1 0,0 1 0,0-1 1,0 1-1,0 0 0,0-1 0,0 1 0,0 0 0,-1-1 0,1 1 0,0 0 0,0-1 1,0-13-7998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4.73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61 0 8740,'0'0'3804,"-4"22"390,-47 328 6152,49-323-9792,0-5-134,1-1 1,0 1 0,2 0 0,5 37 0,-5-56-412,-1 0 1,1-1-1,0 1 1,1 0 0,-1-1-1,0 1 1,1 0-1,-1-1 1,1 0 0,0 1-1,0-1 1,0 0-1,0 0 1,0 0 0,0 0-1,0-1 1,4 3 0,-1-1-9,0-1 1,0 0-1,0 0 1,1 0-1,-1-1 1,0 0-1,1 0 1,9 1-1,-5-2 0,-1 0-1,1-1 0,-1 1 0,1-2 1,-1 1-1,1-1 0,-1-1 0,0 0 1,0 0-1,11-6 0,-6-1-235,0 0-1,0-2 0,-1 1 1,-1-2-1,0 1 1,17-26-1,-5 9-1890,-21 25 1200,0 1 0,0-1 0,0 0 0,-1 0 0,0 0 0,0-1 0,0 1 0,0 0 0,-1-1 0,3-8 0,1-5-8545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5.82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349 1 8340,'0'0'11032,"-28"18"-9445,4-3-1295,8-6-147,0 0 0,1 1-1,0 1 1,1 1 0,0 0-1,1 1 1,0 0 0,1 1-1,0 0 1,-15 25-1,-7 31 1216,-40 115-1,58-142-569,11-25-405,6-13-292,10-15-203,-8 7 134,39-45-94,-3-1 1,62-103-1,6-8-810,-107 159 873,1 0 0,-1 0 0,0 0-1,1 0 1,-1 0 0,1 1-1,-1-1 1,1 0 0,0 0 0,-1 1-1,1-1 1,0 0 0,0 1 0,-1-1-1,1 1 1,0-1 0,0 1-1,0-1 1,0 1 0,0-1 0,0 1-1,1-1 1,6 26-39,4 55 1310,2 98 0,-10 86 754,-4-208-1853,-1-19 8,-2 0 0,-1 0 0,-2 0 0,-1-1 0,-2 1-1,-2-2 1,-1 0 0,-23 47 0,27-71-224,5-18-378,-1-56-3916,6-85 0,6 34-3114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6.2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8452,'0'0'4290,"2"27"147,13 291 5530,-15-289-9282,8 118 1636,-5-122-2352,1 0 0,1 0-1,14 42 1,-13-54-1305,2-7-5913,-7-6 6305,1 0 0,-1-1 0,0 0 0,0 1 0,0-1 0,0 0 0,0 1 0,0-1 0,0 0 0,0 0 0,0 0 0,0 0 0,1-2 0,10-9 487,-6 8 947,0-1 1,1 1-1,-1 1 1,1-1-1,0 1 1,0 0-1,13-3 1,-9 3 657,-1-1 0,1-1 0,10-5 0,-6 0-596,-1 0 1,-1-1-1,0-1 1,-1 0-1,0 0 1,14-20-1,58-93 340,-80 119-878,0-1-3,8-10-36,-1-1 0,-1 0 0,0-1 0,-1 0 0,11-39 0,-20 58 54,1-1 0,-1 0 0,0 0 0,0 0 0,0 1-1,0-1 1,0 0 0,0 0 0,0 0 0,0 0 0,0 1 0,0-1 0,0 0 0,0 0 0,-1 0 0,1 1 0,0-1 0,-1-1 0,0 2 16,1 0 0,-1 0 1,0-1-1,1 1 1,-1 0-1,1 0 1,-1 1-1,1-1 1,-1 0-1,0 0 0,1 0 1,-1 0-1,1 0 1,-1 1-1,1-1 1,-1 0-1,1 0 1,-1 1-1,1-1 0,-1 0 1,1 1-1,-1-1 1,1 1-1,0-1 1,-1 1-1,1-1 0,0 1 1,-1-1-1,1 1 1,-22 27 556,1 1-1,2 1 1,-18 36 0,26-47-371,2-2-43,1-6 128,2 1 0,-1 0 1,1 0-1,1 0 0,0 1 1,1-1-1,1 1 0,0 0 1,-3 26-1,6-38-313,0 0 1,0 0-1,1-1 0,-1 1 0,0 0 1,0-1-1,1 1 0,-1 0 0,1-1 0,-1 1 1,1 0-1,-1-1 0,1 1 0,-1-1 1,1 1-1,-1-1 0,1 1 0,-1-1 1,1 0-1,0 1 0,-1-1 0,1 1 0,0-1 1,-1 0-1,1 0 0,0 0 0,0 1 1,-1-1-1,1 0 0,0 0 0,0 0 0,1 0 1,33 0-74,-22-1 28,-4 1-89,-1-1 1,0-1-1,0 0 1,0 0-1,0 0 1,-1-1-1,1 0 1,-1 0-1,1-1 0,-1 0 1,8-7-1,13-9-2526,33-33-1,-38 33 37,25-23-5071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6.42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36 1 2449,'0'0'13526,"-20"159"-8611,9-131-2178,6 0-1088,5-14-1137,0-8-512,0-26-7940,0-22-2673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6.56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8820,'0'0'19385,"21"0"-19545,15 0-448,10 0-1842,5 7-1615,-5-7-4659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6.80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149 1 11141,'0'0'10773,"-97"152"-8692,71-96 64,11-15-848,4-13-657,11-14-512,0-7-128,16-7-304,25 0 0,15-21-529,6-28-591,5-13-1778,-16-7-2689,0 0-4545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7.18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32 1 2849,'0'0'9282,"-4"28"-3869,2-7-4444,-17 185 5260,15-107-3629,2 163 435,15-266-3505,44-51-385,5-4 469,-56 53 292,1 1 0,0 0 0,1 1 0,-1-1 0,1 1 0,0 1 0,13-5 0,-20 8 99,0 0 0,-1 0-1,1 0 1,0 0 0,0 0 0,-1 0-1,1 0 1,0 0 0,-1 0 0,1 0-1,0 1 1,-1-1 0,1 0-1,0 0 1,-1 1 0,1-1 0,0 0-1,-1 1 1,1-1 0,-1 1 0,1-1-1,0 1 1,-1-1 0,1 1 0,-1-1-1,0 1 1,1-1 0,-1 1 0,1 0-1,-1-1 1,0 1 0,0 0 0,1-1-1,-1 1 1,0 0 0,0-1 0,0 2-1,6 33 710,-5-24-346,6 111 1821,-7-86-2161,9 60-1,-6-100-5562,-2-20 1841,-1-28-5563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53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5330,'0'0'17195,"0"32"-15183,0 199 1242,0 107 1026,1-345-4235,0 0 1,0 0 0,1 0-1,0 1 1,0-1-1,4-8 1,5-14 64,122-319 157,-128 338-269,1-1 0,1 1 0,-1 0 0,2 1 0,-1 0 1,10-9-1,-16 17-9,0 0 0,0 0 0,0 0 0,0 0 0,1 0 0,-1 1 1,0-1-1,0 0 0,1 1 0,-1-1 0,0 1 0,1-1 0,-1 1 1,0-1-1,1 1 0,-1 0 0,0 0 0,1 0 0,-1 0 0,1 0 1,-1 0-1,1 0 0,-1 0 0,0 1 0,1-1 0,-1 0 0,0 1 0,1 0 1,-1-1-1,0 1 0,0-1 0,1 1 0,-1 0 0,0 0 0,0 0 1,0 0-1,0 0 0,0 0 0,0 0 0,0 0 0,0 0 0,-1 0 1,2 3-1,5 5 30,-1 1 0,-1 0 0,0 0 0,4 11 0,-8-20-15,9 28 25,-1-1 0,-2 1 0,-1 1 0,-1-1 0,1 31 0,-2 141 170,-4-145-180,0-79-2463,0 1-5391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9.23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0 321 4834,'0'0'15671,"12"-6"-13101,12-9-1673,1 0 0,-2-2 0,0 0 1,-1-2-1,29-31 0,-38 35-739,-1 0-1,17-27 0,-25 35-114,-1 1 1,0-1-1,0 0 0,-1 0 0,0 0 0,0-1 1,-1 1-1,0 0 0,0-1 0,0-7 0,-1 14-16,0 0-1,-1 0 1,1 0-1,0-1 1,-1 1-1,1 0 1,0 0-1,-1 0 1,1 0-1,-1 0 1,0 0-1,1 1 1,-1-1-1,0 0 1,1 0-1,-1 0 1,0 1-1,0-1 1,0 0-1,0 1 1,0-1-1,0 0 1,0 1-1,0-1 1,0 1-1,0 0 0,0-1 1,0 1-1,0 0 1,0 0-1,0 0 1,0 0-1,-1 0 1,0 0-1,-3-1 0,0 1 0,0 0 0,1 1 0,-1-1 0,0 1 0,0 0-1,-5 1 1,4 1-26,0 0-1,0 0 0,1 1 0,-1 0 1,1-1-1,0 2 0,0-1 0,0 1 1,1-1-1,-1 2 0,1-1 1,0 0-1,1 1 0,-6 10 0,4-7 27,0 1-1,1 0 0,1-1 0,0 1 0,0 1 1,1-1-1,0 0 0,-1 19 0,3-24 13,0-1-1,0 1 1,0 0-1,1-1 1,-1 1-1,1-1 0,0 1 1,1-1-1,-1 1 1,5 7-1,-4-9-26,0 0-1,1-1 1,-1 1 0,1-1-1,0 0 1,0 1-1,0-1 1,0-1 0,0 1-1,0 0 1,0-1-1,1 0 1,-1 1 0,7 0-1,-2 0-101,0 0 0,1 0 0,-1-1 1,1 0-1,-1 0 0,1-1 0,-1 0 0,1-1 0,0 1 0,-1-2 0,0 1 0,1-1 0,-1-1 0,0 0 0,0 0 0,0 0 0,0-1 0,-1 0 0,0 0 0,1-1 0,10-9 0,-7 5-1601,-1 0-1,0-1 1,0 0-1,9-13 1,-2 0-6637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19.75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 1 10773,'0'0'8873,"-1"23"-5781,-4 153 1980,1-51-3591,4-125-1501,0 0 0,0 0 1,1 1-1,-1-1 1,0 0-1,0 0 0,0 0 1,1 0-1,-1 0 0,0 1 1,0-1-1,1 0 1,-1 0-1,0 0 0,0 0 1,1 0-1,-1 0 0,0 0 1,0 0-1,1 0 0,-1 0 1,0 0-1,0 0 1,0 0-1,1 0 0,-1 0 1,0 0-1,0 0 0,1-1 1,-1 1-1,0 0 1,0 0-1,1 0 0,-1 0 1,0 0-1,0-1 0,0 1 1,0 0-1,1 0 0,-1 0 1,0 0-1,0-1 1,0 1-1,0 0 0,0 0 1,1-1-1,-1 1 0,0 0 1,0 0-1,0 0 1,0-1-1,11-11-381,30-65-303,-32 56 586,1 1 1,1 0-1,24-31 1,-31 46 90,0 2 1,-1-1-1,1 0 0,0 1 1,7-5-1,-10 8 27,0-1 0,-1 1 0,1-1 0,0 1 0,0-1 0,-1 1 0,1-1 0,0 1 0,0 0 0,0 0 0,-1-1 0,1 1 0,0 0 0,0 0 0,0 0 0,0 0 0,0 0 0,0 0 0,-1 0 0,1 0 0,0 1 0,0-1 0,0 0 0,0 0 0,0 1 0,-1-1 0,1 0 0,0 1 0,0-1 0,-1 1 0,1-1 0,0 1 0,-1-1 0,1 1 0,0 0 0,-1-1 0,1 1 0,-1 0 0,1 0 0,-1-1 0,1 1 0,-1 0 0,1 1 0,8 25 594,-1 0-1,6 37 1,4 17 463,-16-75-961,3 6 50,-5-12-144,0 0-1,1 0 1,-1 0 0,1 0-1,-1 1 1,1-1 0,-1 0-1,0-1 1,1 1-1,-1 0 1,1 0 0,-1 0-1,0 0 1,1 0 0,-1 0-1,1 0 1,-1-1 0,0 1-1,1 0 1,-1 0 0,0 0-1,1-1 1,-1 1 0,0 0-1,0 0 1,1-1 0,-1 1-1,0 0 1,0-1 0,1 1-1,-1-1 1,0 1 0,17-20-44,21-35 1,-23 32-73,27-33 1,-27 39-4,0 1-1,0 1 1,2 1 0,27-20-1,-43 33 122,0 0 0,0 0 1,1 0-1,-1 1 0,1-1 0,-1 0 0,0 1 0,1-1 0,0 1 1,-1-1-1,1 1 0,-1 0 0,1-1 0,-1 1 0,1 0 0,0 0 1,-1 0-1,1 1 0,-1-1 0,1 0 0,-1 0 0,1 1 0,-1-1 0,1 1 1,-1 0-1,1-1 0,-1 1 0,1 0 0,-1 0 0,0 0 0,1 0 1,-1 0-1,0 0 0,0 0 0,0 0 0,0 0 0,0 1 0,1 1 1,2 5 152,1 0 1,-2 1-1,0-1 1,0 1 0,3 13-1,-2-8 81,14 82 1324,-2-12-678,-9-67-889,-6-13-353,0-5 228,-1 1-1,0 0 0,0-1 0,0 1 1,0-1-1,1 1 0,-1-1 0,0 1 1,0-1-1,0 1 0,0-1 1,0 1-1,0 0 0,0-1 0,0 1 1,0-1-1,0 1 0,0-1 0,0 1 1,-1-1-1,1 1 0,0-1 0,0 1 1,0 0-1,-1-1 0,1 1 0,0-1 1,0 1-1,-1 0 0,0-1 0,-10-14-5724,-17-5-5329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39.77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426 148 5715,'0'0'21209,"-14"-19"-20195,-47-56-398,27 42-17,10 24-102,13 6-232,4 1-207,0 0 0,-1 1-1,1-1 1,0 1 0,0 1 0,-1-1-1,1 1 1,0 1 0,0-1 0,-1 1 0,1 0-1,0 1 1,0 0 0,0 0 0,0 0-1,0 1 1,1 0 0,-1 1 0,1-1-1,0 1 1,-1 0 0,2 1 0,-1-1 0,1 1-1,-8 8 1,7-6-60,-1 0 0,1 0 0,1 1 0,-1 0 0,1 0-1,1 0 1,-1 1 0,2-1 0,-5 12 0,4-5-9,1 0 1,1 0-1,0 0 0,1 0 0,0 16 1,3 15 234,1 0 0,3-1 0,1 1 0,16 51 0,-20-87-242,-1 0 1,0 0-1,0 0 0,-1 0 1,-1 1-1,0-1 0,-1 15 0,1-23-76,0 0 0,-1 0 0,1 0 0,0 0 0,-1-1-1,1 1 1,-1 0 0,0 0 0,1 0 0,-1 0 0,0 0 0,0-1-1,0 1 1,-1 0 0,1-1 0,0 1 0,-1-1 0,1 1-1,-1-1 1,1 0 0,-1 0 0,1 1 0,-1-1 0,0 0-1,0-1 1,1 1 0,-1 0 0,0 0 0,0-1 0,0 1 0,0-1-1,0 1 1,0-1 0,0 0 0,0 0 0,0 0 0,0 0-1,0 0 1,0-1 0,0 1 0,0-1 0,0 1 0,-2-2 0,2 2-338,1-1 0,0 0 0,0 1 1,0-1-1,0 0 0,1 1 1,-1-1-1,0 0 0,0 0 0,0 0 1,1 0-1,-1 0 0,0 0 0,1 0 1,-1 0-1,1 0 0,-1 0 1,1 0-1,0-1 0,-1 1 0,1 0 1,0 0-1,0 0 0,0-1 1,0 1-1,0 0 0,0-2 0,-1-29-11869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40.06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62 121 7379,'0'0'4773,"22"7"-1366,-11-3-2988,72 19 1269,-72-20-1385,2-1 0,-1 0-1,0-2 1,0 1 0,0-1-1,20-3 1,-29 2-204,1 1-1,-1-1 0,0 0 1,0-1-1,0 1 1,0-1-1,0 1 1,0-1-1,0 0 0,0 0 1,0 0-1,-1 0 1,1-1-1,-1 1 1,0-1-1,0 1 0,0-1 1,0 0-1,0 0 1,0 0-1,-1 0 1,1 0-1,-1 0 0,0 0 1,0-1-1,0 1 1,-1 0-1,1-1 1,-1 1-1,1-1 0,-1 1 1,0 0-1,-1-1 1,1 1-1,-1-1 1,1 1-1,-2-4 0,1 4 19,0 0 0,-1 1-1,1 0 1,0-1-1,-1 1 1,0 0 0,1 0-1,-1 0 1,0 0 0,0 0-1,0 0 1,0 0-1,0 1 1,-1-1 0,1 1-1,0-1 1,-1 1-1,-4-2 1,-2 0 168,-1 0 0,0 0 0,-18-3 1,10 4 27,-1 0 1,1 1-1,-28 3 1,39-2-230,0 1 1,0 0 0,0 1 0,0-1-1,1 2 1,-1-1 0,1 1 0,-1-1-1,1 2 1,0-1 0,0 1 0,-7 6-1,5-4-287,-26 30 576,33-35-616,-1 1 0,1 0-1,0 0 1,0 0 0,0 0-1,1 0 1,-1 0-1,0 0 1,1 1 0,-1-1-1,1 4 1,0-5-28,1-1 1,-1 1-1,1 0 1,0-1-1,-1 1 0,1-1 1,0 1-1,0-1 1,-1 0-1,1 1 1,0-1-1,0 0 0,0 1 1,-1-1-1,1 0 1,0 0-1,0 0 1,0 0-1,0 0 1,0 0-1,-1 0 0,1 0 1,0 0-1,0 0 1,0 0-1,1-1 1,5 1-1523,35 0-7416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40.31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42 8004,'0'0'8838,"10"20"-5303,33 63-939,-34-66-1702,14 27 1601,-22-42-2387,1 0 0,-1 0 1,1-1-1,0 1 0,-1 0 0,1-1 0,0 1 1,0-1-1,0 1 0,0-1 0,0 0 0,0 0 1,3 1-1,-4-2-120,0 1 1,0-1 0,0 0-1,0 0 1,0 1-1,0-1 1,0 0 0,0 0-1,0 0 1,0 0 0,0 0-1,0 0 1,0 0-1,0-1 1,0 1 0,-1 0-1,1 0 1,0-1 0,0 1-1,0-1 1,0 1-1,0-1 1,0 1 0,0-1-1,1-1 1,10-20-200,-9 15 195,15-31-122,-9 20 121,0 0-1,-2 0 0,6-20 1,-12 25-332,-1 1-3718,-1-1-1586,1-13-5149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40.5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70 10757,'0'0'14551,"169"14"-13959,-118-28-448,-4-7-144,-1 7-912,-16 0-2066,-4 7-3505,-10-6-4274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40.6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9220,'0'0'9236,"0"187"-5442,0-104-496,0-14-865,5-13-1137,0-22-943,6-20-353,-1-7-497,-5-7-1824,5-7-2241,-5-27-1377,6-22-2144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40.86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6947,'0'0'20153,"118"42"-19944,-92-42-209,-1 0-1249,1 0-3361,-10 0-6307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41.43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11 118 11301,'0'0'10947,"-2"22"-7586,-1 10-2678,-1 7-211,2 40 0,2-77-806,0 0-1,0 0 0,1 0 0,-1 0 0,0 0 0,1 0 0,0 0 0,-1 0 0,1 0 0,0 0 0,0-1 0,2 4 0,-1-3-503,-1 0 1,1 0-1,1 0 1,-1 0-1,0 0 1,0-1-1,1 1 1,-1-1-1,1 0 1,-1 0-1,1 1 1,-1-2-1,5 2 1,42 5-8184,-18-7 9474,-21 0 1768,-6 0-1633,0 0 1,0 0-1,-1-1 0,1 1 0,0-1 1,-1 0-1,1 0 0,-1 0 0,1 0 1,-1-1-1,1 1 0,3-4 0,-1 1-89,-1-1-1,0 0 1,0 0-1,-1 0 0,0 0 1,6-10-1,-1 1 135,-1 0-1,0-1 1,-1 0 0,0 0-1,-2-1 1,8-29 0,-13 45-559,0 0 1,0 0-1,0 0 1,0 0-1,0 0 1,0 0-1,0 1 1,0-1 0,1 0-1,-1 0 1,0 0-1,0 0 1,0 0-1,0 0 1,0 0-1,0 0 1,0 0-1,0 0 1,1 0-1,-1 0 1,0 0 0,0 0-1,0 0 1,0 0-1,0 0 1,0 0-1,0-1 1,0 1-1,0 0 1,1 0-1,-1 0 1,0 0 0,0 0-1,0 0 1,0 0-1,0 0 1,0 0-1,0 0 1,0 0-1,0 0 1,0 0-1,0-1 1,0 1-1,0 0 1,1 0 0,-1 0-1,0 0 1,0 0-1,0 0 1,0 0-1,0 0 1,0-1-1,0 1 1,0 0-1,0 0 1,0 0-1,0 0 1,0 0 0,0 0-1,-1-1 1,7 16 1429,2 20-674,-8-35-769,4 24 595,3 9 597,16 52-1,-23-84-1254,0-1 0,0 0 0,1 0 0,-1 0 0,0 1-1,0-1 1,1 0 0,-1 0 0,0 0 0,0 0 0,1 1 0,-1-1 0,0 0 0,0 0 0,1 0-1,-1 0 1,0 0 0,1 0 0,-1 0 0,0 0 0,0 0 0,1 0 0,-1 0 0,0 0 0,1 0 0,-1 0-1,0 0 1,0 0 0,1 0 0,-1 0 0,0 0 0,1-1 0,-1 1 0,0 0 0,0 0 0,1 0 0,-1 0-1,0-1 1,0 1 0,0 0 0,1 0 0,-1 0 0,0-1 0,0 1 0,0 0 0,0 0 0,0-1 0,1 1-1,-1 0 1,0-1 0,3-4-38,4-9-225,0 1 1,2 0-1,-1 0 0,2 1 0,17-19 0,-25 29 231,1 0 1,-1 0 0,1 0-1,0 0 1,-1 1 0,1-1-1,0 1 1,0-1-1,0 1 1,0 0 0,0 0-1,0 0 1,0 1 0,1-1-1,-1 1 1,0 0 0,0 0-1,0 0 1,1 0-1,-1 0 1,0 1 0,0-1-1,0 1 1,0 0 0,0 0-1,0 0 1,0 1 0,0-1-1,0 1 1,0-1-1,-1 1 1,1 0 0,0 0-1,-1 0 1,3 3 0,3 3 289,0 1 0,0-1 1,12 20-1,-14-18 51,1-1 1,0 0-1,11 10 0,-17-18-315,0 0-1,0-1 1,0 1 0,0-1 0,1 1 0,-1-1-1,0 0 1,0 0 0,0 1 0,1-1-1,-1 0 1,0 0 0,0 0 0,0 0-1,1 0 1,-1-1 0,0 1 0,0 0-1,2-1 1,-2 1-3,2 0 11,-1 0 1,1 0-1,-1 0 1,1 0 0,-1-1-1,1 1 1,-1-1-1,1 1 1,-1-1-1,0 0 1,1 0-1,-1 0 1,0 0-1,0 0 1,0-1-1,0 1 1,0-1-1,2-1 1,-1-1 23,0 0 0,-1-1 0,1 1 0,-1-1 0,0 1 0,0-1 0,-1 0 1,2-7-1,8-33-875,5-50 0,-8 4-5720,-7 39-3637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51.9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77 64,'0'0'20228,"5"18"-18566,98 356 4490,-100-360-5994,13 37 270,-16-49-425,1-1-1,0 1 1,-1-1-1,1 1 1,0-1-1,0 1 1,0-1-1,0 1 1,0-1-1,1 0 1,-1 0-1,0 0 1,1 1-1,-1-1 1,0 0-1,1-1 1,-1 1-1,1 0 1,0 0-1,-1-1 1,1 1-1,0-1 1,-1 1-1,4 0 1,-3-2-25,0 1 0,0-1 0,0 1 1,0-1-1,0 1 0,0-1 1,0 0-1,0 0 0,0 0 1,0 0-1,-1-1 0,1 1 1,0 0-1,-1-1 0,1 1 1,-1-1-1,3-2 0,24-38-264,-15 21 186,15-23-7,-17 26-20,0 0 1,1 2-1,16-18 1,-26 32 108,-1 0 0,1 0 0,0 1 1,0-1-1,0 1 0,0-1 0,0 1 1,0 0-1,0-1 0,0 1 1,0 0-1,1 0 0,-1 1 0,0-1 1,1 0-1,-1 1 0,1-1 0,-1 1 1,1 0-1,-1 0 0,0 0 1,1 0-1,-1 1 0,1-1 0,-1 0 1,1 1-1,3 1 0,1 2 122,0 0 0,0 0-1,-1 1 1,1-1 0,-1 1 0,0 1-1,6 7 1,-9-11-25,0 1 0,-1 0 0,1-1 0,0 0 0,1 0 0,-1 0 0,0 0 0,1 0 0,-1 0 0,1-1 0,5 2 0,-8-3-76,1 0 1,-1 0-1,1 0 0,-1 0 0,1 0 1,-1 0-1,1-1 0,-1 1 0,1 0 1,-1-1-1,1 0 0,-1 1 1,0-1-1,1 0 0,-1 1 0,0-1 1,0 0-1,1 0 0,-1 0 0,0 0 1,0 0-1,0 0 0,0-1 0,0 1 1,0 0-1,-1 0 0,1-1 1,0 1-1,-1 0 0,1-1 0,-1 1 1,1-1-1,-1-1 0,7-17 121,-1-1-1,-1 0 1,-2-1-1,3-36 1,-5-92 135,-3 70-263,-7 115-7523,8-14 119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0:47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0 13798,'0'0'12353,"-12"20"-11481,-55 103 228,58-102-782,0 0 0,1 1 1,1 0-1,2 1 0,-5 29 0,9-42-219,0 0-1,0 1 0,1-1 0,3 19 0,-3-26-98,1-1-1,0 1 1,0 0 0,0-1-1,0 1 1,0-1 0,0 1-1,1-1 1,-1 0-1,1 1 1,0-1 0,0 0-1,-1 0 1,1 0 0,1 0-1,-1-1 1,0 1 0,0 0-1,1-1 1,-1 0 0,5 3-1,8 0-61,0 1 0,0-2 0,1 0 0,-1 0 0,1-2 0,20 1 0,20-2-2846,-27-1-590,-7-1-4773,-1-10-6253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55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5394,'0'0'15493,"0"15"-13575,0 241 3707,0 19-3281,2-260-2303,4-11-86,-4-5 38,-1 0 1,1 0 0,-1 0 0,0 0 0,0 0-1,0 0 1,1-1 0,-1 1 0,0 0-1,-1-1 1,1 1 0,0-1 0,0 1-1,0-1 1,0-2 0,46-134-110,-29 81 75,5-18-130,27-76-373,-40 134 485,-2 15-146,-6 3 176,-1 1 0,1-1 0,-1 1 0,0 0 0,1 0 0,-1-1 0,0 1 1,0 0-1,0 0 0,0 2 0,4 6 88,5 11 110,0 1 1,-2 0-1,0 1 0,-2 0 1,0 0-1,2 27 1,-2 13 155,-2 69-1,-2-112-2999,1-33-1929,-3 11 4784,1-26-4411,3-11-2791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52.49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0 242 9476,'0'0'7054,"15"-24"-4970,44-80-806,-53 94-988,-1 0 0,0 0 0,0-1 0,-1 0 0,-1 1 0,0-1 0,3-22 0,-5 26 10,-13 41 5341,-29 90-5618,37-97 338,2-1 1,0 48-1,2-51 11,0-21-358,1 0 0,-1 0-1,0 0 1,0 0 0,1 0-1,-1 0 1,1 0 0,0 0-1,0 0 1,-1-1 0,1 1-1,0 0 1,1 0 0,-1-1-1,0 1 1,0-1 0,1 1-1,-1-1 1,1 1 0,-1-1-1,1 0 1,-1 0 0,1 0-1,0 0 1,0 0 0,0 0-1,-1 0 1,1-1 0,0 1-1,0 0 1,0-1 0,0 0-1,0 1 1,0-1 0,0 0-1,0 0 1,0 0 0,3-1-1,2 1-16,0-1 1,0 0-1,0 0 0,0 0 0,-1-1 0,1 0 0,-1-1 0,1 1 1,-1-1-1,10-6 0,-6 1-24,0-1 0,-1 0-1,0-1 1,0 0 0,-1 0 0,-1-1 0,0 0 0,0 0 0,6-14 0,-3 3-278,-1 0 0,-1-1 0,-1-1 0,3-23 0,-3 114 375,-6-58 11,0 31 498,3 0-1,10 49 0,-14-88-572,0 0 0,1 1 0,-1-1 0,0 0 0,1 0 0,-1 0 0,0 0 0,1 1-1,0-1 1,-1 0 0,1 0 0,0 0 0,-1 0 0,1 0 0,0-1 0,0 1 0,0 0-1,1 1 1,-1-2-12,-1 0-1,1 0 1,0 0-1,-1 0 1,1 0-1,0 0 1,0 0-1,-1 0 0,1 0 1,0 0-1,-1 0 1,1-1-1,-1 1 1,1 0-1,0 0 1,-1-1-1,1 1 1,-1 0-1,1-1 1,-1 1-1,1-1 0,-1 1 1,2-2-1,3-4-47,1-1-1,-1 0 1,-1 0-1,5-8 0,-4 7 125,21-32-25,-13 22-86,19-38 0,-27 44-211,8-19-4018,-6-6-5054,-6-2-5857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52.65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0 104 5587,'0'0'18712,"170"-7"-17928,-109-6-431,6 6-353,-5-21-2417,-1 7-2098,-10-7-2288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52.85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27 0 12550,'0'0'4562,"-21"125"1232,16-56-2016,5 0-1617,0-6-864,5-15-769,21-6-320,4-14-192,1-8-16,0-13-16,0-7-128,0-7-640,-1-41-1281,1-15-2737,0-13-6900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53.64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7812,'0'0'10090,"0"30"-7447,4 195 1506,-3-183-3531,-1-9 299,6 35 0,-6-68-908,0 0 1,0 0-1,0-1 0,1 1 1,-1 0-1,0 0 1,0 0-1,0-1 1,0 1-1,1 0 0,-1 0 1,0 0-1,0 0 1,1 0-1,-1-1 1,0 1-1,0 0 0,1 0 1,-1 0-1,0 0 1,0 0-1,1 0 1,-1 0-1,0 0 0,1 0 1,-1 0-1,0 0 1,0 0-1,1 0 1,-1 0-1,0 0 0,0 0 1,1 0-1,-1 0 1,0 1-1,0-1 1,1 0-1,-1 0 0,0 0 1,0 0-1,1 1 1,-1-1-1,0 0 1,0 0-1,0 0 0,0 1 1,1-1-1,-1 0 1,0 0-1,0 0 1,0 1-1,0-1 0,0 0 1,0 1-1,0-1 1,1 0-1,-1 0 1,0 1-1,0-1 0,0 0 1,0 0-1,0 1 1,0-1-1,-1 1 1,14-23-221,-12 20 217,32-67-560,18-35 344,-43 91 169,0 0 0,1 0 0,1 0-1,0 2 1,14-14 0,-23 23 42,1 0 0,0 0 1,0 1-1,0-1 0,1 1 0,-1-1 0,0 1 1,1 0-1,-1 0 0,0 0 0,1 0 1,-1 0-1,1 0 0,0 1 0,-1 0 1,1-1-1,-1 1 0,1 0 0,0 0 0,-1 0 1,1 0-1,-1 1 0,1-1 0,0 1 1,-1 0-1,1-1 0,-1 1 0,1 0 1,-1 1-1,0-1 0,0 0 0,1 1 0,-1-1 1,0 1-1,0 0 0,0-1 0,0 1 1,1 2-1,5 7 248,0-1 1,-1 1 0,0 0-1,0 1 1,-1-1 0,7 22-1,18 80 979,-26-86-1105,-2 0 0,0 1 0,-3 40 0,0-46-298,0-21-628,0-3 557,-1 1-1,1-1 1,0 0-1,0 1 1,0-1-1,0 1 1,0-1 0,0 0-1,0 1 1,0-1-1,1-2 1,0-5-762,6-38-4370,11-7-3442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54.02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241 1 3298,'0'0'17053,"-23"24"-14169,-75 81-510,80-85-1637,1 0-1,2 1 1,-17 27 0,25-35-531,1 1 1,0 0 0,1 0 0,-6 27 0,10-38-207,0 0 0,1 0 0,-1 0 1,1 0-1,0 0 0,0 0 0,0 0 1,1 4-1,-1-6-15,1 0 0,-1-1-1,0 1 1,0 0 0,1 0 0,-1-1-1,0 1 1,1 0 0,-1-1 0,1 1-1,-1 0 1,1-1 0,-1 1 0,1-1-1,-1 1 1,1 0 0,0-1 0,-1 0-1,1 1 1,0-1 0,0 1 0,2-1-15,-1 0 1,0 0-1,0 0 1,1 0-1,-1 0 1,0 0-1,0-1 1,1 1-1,-1-1 1,0 0-1,0 0 1,0 0-1,0 0 1,0 0-1,0 0 1,0 0-1,0-1 1,-1 1-1,1 0 1,1-3-1,19-17-284,-1-1-1,-1-1 1,29-42-1,27-32-1828,-75 96 2140,-1 0 1,1 1 0,-1-1 0,0 1-1,1-1 1,-1 1 0,1-1 0,-1 1-1,1 0 1,-1-1 0,1 1 0,0 0-1,-1-1 1,1 1 0,-1 0 0,1 0-1,0-1 1,-1 1 0,1 0 0,0 0 0,-1 0-1,1 0 1,0 0 0,-1 0 0,1 0-1,0 0 1,-1 0 0,1 0 0,0 0-1,-1 0 1,1 1 0,-1-1 0,1 0-1,0 0 1,-1 1 0,1-1 0,-1 0-1,1 1 1,-1-1 0,1 1 0,-1-1-1,1 1 1,-1-1 0,1 1 0,-1-1-1,1 2 1,15 32 656,-11-21-386,18 43 1282,-17-40-1289,0 1 1,1-1-1,1 0 1,13 19-1,-20-34-349,0 1 1,0 0-1,0-1 0,0 1 0,0-1 0,1 0 1,-1 1-1,0-1 0,1 0 0,-1 0 0,1 0 1,-1 0-1,1 0 0,-1 0 0,1 0 0,0 0 1,-1-1-1,1 1 0,0-1 0,0 1 0,0-1 1,-1 0-1,1 1 0,0-1 0,0 0 0,0 0 1,0 0-1,-1-1 0,1 1 0,0 0 0,0-1 1,0 1-1,-1-1 0,3-1 0,0 0-838,1-1-1,-1-1 1,0 1 0,-1 0 0,1-1-1,-1 0 1,1 0 0,-1 0-1,5-8 1,17-24-6923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54.2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118 1 7475,'0'0'9749,"-77"117"-6356,57-47-1088,4-8 113,11-7-305,5-20-1313,0-21-624,5-7-176,26-7-208,0-7-416,15-28-689,0-13-944,-5-15-1153,0-6-3169,-10 0-5506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54.5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31 1 11573,'-3'31'4346,"-4"20"-2280,-12 132 4123,17 10-950,3-121-4526,-1-67-718,-1 0 23,1 0 0,0 0 0,1 0-1,-1 0 1,1 0 0,2 8 0,-2-12-40,-1 0 0,1 0 0,0 0-1,0 0 1,-1 0 0,1 0 0,0 0 0,0 0 0,0 0 0,0 0 0,0 0 0,1 0 0,-1-1-1,0 1 1,0 0 0,0-1 0,1 1 0,-1-1 0,0 1 0,1-1 0,-1 0 0,0 0-1,1 1 1,-1-1 0,0 0 0,1 0 0,1-1 0,-1 1-39,1 0 0,-1-1-1,0 1 1,0-1 0,1 0 0,-1 0 0,0 0-1,0 0 1,0 0 0,0 0 0,0 0 0,-1-1-1,1 1 1,0-1 0,2-3 0,27-33-296,-22 24 239,17-22-55,-18 23-58,0 0-1,1 1 0,1 0 0,0 1 0,0 0 0,21-16 0,-30 26 246,0 0-1,-1 1 0,1-1 1,0 1-1,1-1 0,-1 1 1,0-1-1,0 1 0,0 0 1,0 0-1,0-1 0,0 1 1,0 0-1,1 0 0,-1 0 1,0 0-1,0 0 0,0 1 1,0-1-1,0 0 0,0 0 1,1 1-1,-1-1 0,0 1 1,0-1-1,0 1 0,0-1 1,0 1-1,0 0 0,-1-1 1,1 1-1,0 0 0,0 0 1,0-1-1,-1 1 0,1 0 1,0 0-1,-1 0 0,1 1 1,4 6 314,-1-1 1,-1 0 0,0 1-1,3 10 1,-4-13-166,8 30 894,6 40-1,-15-64-1101,5-3-2696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57.05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401 486 7684,'0'0'15724,"-23"-6"-13547,-76-17-582,94 22-1501,0 0 0,-1 0 0,1 1 0,0 0-1,0 0 1,-1 0 0,1 1 0,0-1-1,0 1 1,0 0 0,0 1 0,0 0 0,0-1-1,0 1 1,0 1 0,0-1 0,1 1 0,-1 0-1,-6 6 1,1 1-25,0 0 0,1 1 0,1 0 0,0 0 0,-9 18 0,6-11 59,-5 6 66,1 1 0,2 1 0,1 0 0,0 0 0,2 1 0,-8 37 0,17-63-188,1 1 1,-1-1 0,1 0 0,0 0-1,0 1 1,-1-1 0,1 0 0,0 1-1,0-1 1,0 0 0,0 1 0,1-1-1,-1 0 1,0 0 0,0 1 0,1-1-1,-1 0 1,1 0 0,-1 1 0,1-1-1,0 0 1,-1 0 0,1 0 0,0 0-1,1 1 1,0-1-13,1 0-1,-1 0 1,1 0-1,-1-1 1,1 0-1,-1 1 1,1-1 0,-1 0-1,1 0 1,4-1-1,5 1 25,-4-1-1,0 0 0,0 0 0,-1-1 0,1 0-1,-1-1 1,0 1 0,1-1 0,-1-1 0,-1 1 0,1-1-1,0-1 1,-1 1 0,0-1 0,0 0 0,0-1 0,9-11-1,8-10 43,-2 0-1,25-45 1,-38 58-41,20-31-101,-3-2 0,-1-1-1,-3-1 1,-2 0-1,-2-2 1,-2 0-1,-2-1 1,-3 0 0,-2 0-1,2-81 1,-10 132 293,0 23 231,-1 15-380,-2 1 1,-2-1 0,-10 39-1,-37 115 438,-1 4 3,44-156-445,3 0 0,1 0 0,0 42 0,5-78-78,0-1 0,0 0-1,0 1 1,0-1 0,0 1 0,0-1 0,1 0 0,-1 1-1,1-1 1,0 0 0,-1 1 0,1-1 0,0 0 0,1 0-1,-1 0 1,0 0 0,0 0 0,3 2 0,-2-3-23,0 0 1,1 0-1,-1 0 1,0 0-1,1-1 1,-1 1-1,1-1 1,-1 0-1,0 1 1,1-1-1,-1 0 1,1 0-1,-1-1 1,1 1-1,-1-1 0,1 1 1,-1-1-1,0 0 1,3-1-1,9-3-103,-1 0 0,0-1 0,-1-1 0,0 0 0,0-1 0,0 0-1,-1 0 1,0-2 0,10-10 0,0-2-61,-1-1-1,-1-1 1,20-32-1,-26 37 62,1-4-104,0 0 1,20-47-1,-47 106 2917,-34 102-2384,44-131-254,1 1-1,0 0 1,0 0-1,1 1 1,0-1-1,0 0 1,1 0-1,0 0 1,2 11-1,-2-18-32,1 1-1,-1-1 1,1 1 0,0 0-1,-1-1 1,1 0-1,0 1 1,0-1 0,0 0-1,0 1 1,0-1-1,1 0 1,-1 0 0,0 0-1,0 0 1,1 0-1,-1 0 1,1 0 0,-1 0-1,1-1 1,-1 1-1,1-1 1,-1 1 0,1-1-1,0 1 1,-1-1-1,3 0 1,1 1-28,-1-1 0,1 1 0,0-1 0,-1 0 0,1-1 1,-1 1-1,1-1 0,0 0 0,6-2 0,-4-1-28,0 0 0,0 0 0,0 0 0,-1-1 0,1-1 1,-1 1-1,0-1 0,-1 0 0,1 0 0,-1 0 0,0-1 0,5-10 0,3-5-400,-1-1-1,14-39 0,-21 48-158,-1 0 0,0-1-1,-1 0 1,0 1 0,-1-1 0,-1 0 0,0 0 0,-3-27 0,2 41 572,0 0 0,0 0 0,0 1 0,0-1-1,0 0 1,0 0 0,0 1 0,-1-1 0,1 0 0,0 0 0,0 1 0,-1-1 0,1 0 0,-1 1 0,1-1 0,0 1 0,-1-1 0,1 0 0,-1 1 0,0-1 0,1 1 0,-1-1 0,1 1 0,-1-1 0,0 1 0,1 0 0,-1-1 0,0 1 0,1 0 0,-1 0 0,0-1 0,0 1 0,1 0 0,-1 0 0,0 0 0,0 0-1,1 0 1,-1 0 0,0 0 0,0 0 0,1 0 0,-1 0 0,0 0 0,0 1 0,1-1 0,-1 0 0,0 0 0,1 1 0,-1-1 0,-1 1 0,-1 1-164,1-1 1,-1 1-1,1-1 0,0 1 0,-1 0 1,1 0-1,0 0 0,0 0 0,0 1 1,0-1-1,1 0 0,-4 6 0,0 8-2431,0 0 0,-5 31 0,8-12-4523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57.64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7347,'0'0'13623,"0"27"-11780,5 154 878,-5-76-1982,0-118-890,2 0-1,-1 0 0,2 0 1,0 1-1,6-20 0,32-65-210,-9 21-385,-29 69 616,6-17-243,-9 23 360,1 0 0,-1 1-1,0-1 1,1 0 0,-1 0 0,1 1 0,-1-1 0,1 0-1,-1 1 1,1-1 0,-1 1 0,1-1 0,0 0 0,-1 1 0,1-1-1,0 1 1,0 0 0,-1-1 0,1 1 0,0 0 0,1-1-1,0 17 376,2 45 1316,-3 65 1,-2-61-1194,1-63-479,1-8-552,2-8 438,0 1 0,2-1 0,-1 1 0,2 0 0,0 0 0,0 0 1,1 1-1,1 0 0,0 0 0,1 1 0,11-13 0,-18 23 98,-1 0-1,0 0 1,1 0 0,0 0-1,-1 0 1,1 0 0,-1 0-1,1 0 1,0 1 0,0-1-1,-1 0 1,1 1 0,0 0 0,0-1-1,0 1 1,0 0 0,0 0-1,-1 0 1,1 0 0,0 0-1,0 1 1,0-1 0,0 1-1,-1-1 1,1 1 0,0-1 0,0 1-1,-1 0 1,1 0 0,-1 0-1,1 0 1,0 0 0,-1 0-1,0 0 1,1 1 0,-1-1-1,0 1 1,0-1 0,0 0 0,0 1-1,2 2 1,3 10 276,-1 0 1,0 1-1,-1 0 1,-1 0-1,0 0 1,-1 0-1,0 0 1,-2 1-1,0 21 0,3-28-3281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58.1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239 112 13126,'0'0'14793,"-21"-19"-13568,-64-59-254,59 64-623,26 14-336,-1 0 0,0 0 0,1 0 0,-1 0 0,0 0 1,1 0-1,-1 0 0,1 0 0,-1 1 0,0-1 0,1 0 1,-1 0-1,0 1 0,1-1 0,-1 0 0,1 1 0,-1-1 1,1 0-1,-1 1 0,0 0 0,-7 7 43,1 1 1,0 0-1,0 0 1,1 0-1,0 1 1,0 0-1,-5 15 0,4-7-25,0 1 0,1-1 0,-5 33 0,10-43-41,-1 0 0,1 0 1,1 1-1,0-1 0,0 0 0,0 0 0,1 0 0,0 0 1,1 1-1,0-1 0,0-1 0,1 1 0,0 0 0,0-1 1,1 1-1,4 6 0,47 65 1,-26-40 28,23 43-1,-45-68-13,0 0-1,0 1 1,-2-1-1,0 1 1,0 0-1,-2 1 1,3 19-1,-3-10 32,-2 42-1,-1-61-25,0 0 0,-1-1 0,0 1 0,0 0 1,0-1-1,-1 1 0,1-1 0,-1 0 0,-1 0 0,1 1 0,-1-1 0,0-1 0,0 1 1,-4 5-1,1-5-61,1-1 1,-1 0 0,0 0 0,0 0-1,0-1 1,0 1 0,-1-1-1,1-1 1,-1 0 0,0 0 0,0 0-1,0 0 1,0-1 0,0 0-1,0-1 1,0 0 0,-7 0 0,13-1-120,-1 1 0,1 0 0,0 0 0,0-1 0,-1 1 0,1-1 0,0 1 0,0-1 1,0 1-1,0-1 0,0 0 0,0 0 0,0 1 0,0-1 0,0 0 0,0 0 0,0 0 1,0 0-1,1 0 0,-1 0 0,0 0 0,1 0 0,-1-1 0,1 1 0,-1 0 0,1 0 1,-1-2-1,-1-37-5990,2 29 4202,0-38-8238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3:56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8292,'0'0'12152,"22"18"-10292,69 55-241,-88-70-1491,0-1 0,-1 0-1,1 1 1,-1-1 0,1 1 0,-1-1-1,0 1 1,0 0 0,0 0 0,-1 0 0,1 0-1,-1 1 1,1-1 0,-1 0 0,0 1-1,0-1 1,-1 1 0,1-1 0,-1 1-1,0-1 1,0 1 0,0-1 0,0 1 0,0-1-1,-2 5 1,1 9 442,0-11-432,0 1-1,0-1 0,0 0 0,0 0 0,-1 0 0,0 0 1,-1 0-1,1 0 0,-1 0 0,0-1 0,-1 1 1,1-1-1,-1 0 0,0 0 0,-6 5 0,4-3-57,0 1 1,0-1-1,1 1 0,0 1 0,-8 16 0,13-25-84,0 1 0,-1 0 0,1 0 0,0 0 0,0 0 0,0-1 0,0 1 0,0 0-1,0 0 1,0 0 0,0 0 0,0 0 0,0-1 0,0 1 0,0 0 0,1 0 0,-1 0 0,0 0 0,1-1-1,-1 1 1,0 0 0,1 0 0,-1-1 0,1 1 0,0 0 0,-1-1 0,1 1 0,-1-1 0,1 1 0,0-1-1,-1 1 1,1-1 0,0 1 0,0-1 0,-1 1 0,1-1 0,0 0 0,0 0 0,0 1 0,0-1 0,-1 0-1,1 0 1,0 0 0,0 0 0,1 0 0,50 1-107,-38-2 130,-2 0-32,1 0-1,-1-1 1,0 0-1,1-1 1,14-6-1,31-6-5121,-44 14-2372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58.42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61 162 7299,'0'0'15351,"22"8"-14814,-8-3-460,1 0 0,0 0 1,0-2-1,17 3 0,-30-6-60,0 0-1,-1-1 0,1 1 0,0 0 1,-1-1-1,1 0 0,-1 1 1,1-1-1,-1 0 0,1 0 0,-1 1 1,1-1-1,-1 0 0,0 0 0,1-1 1,-1 1-1,0 0 0,0 0 0,0-1 1,0 1-1,0-1 0,0 1 0,0 0 1,-1-1-1,1 0 0,0 1 0,-1-1 1,0 1-1,1-1 0,-1 0 0,1-1 1,0-8 121,1 0 0,-1 0 1,-1-17-1,-1 19-22,1 5 5,-1 0-1,1 0 1,-1 0-1,-1 1 1,1-1-1,0 0 1,-1 1-1,0-1 0,1 1 1,-2 0-1,1 0 1,0-1-1,0 1 1,-1 1-1,0-1 1,0 0-1,0 1 1,0-1-1,0 1 1,0 0-1,0 0 1,-1 0-1,1 0 0,-1 1 1,-4-2-1,3 1-22,1 0 0,0 1-1,-1-1 1,0 1 0,1 0 0,-1 1-1,0-1 1,1 1 0,-1 0-1,0 0 1,1 0 0,-1 1-1,0-1 1,1 1 0,-1 0 0,1 1-1,-1-1 1,1 1 0,-1 0-1,-5 3 1,-34 41-2616,40-44 2077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58.6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 70 5378,'0'0'7439,"-1"23"-2309,-2 7-3578,-3 104 3456,6-31-1812,0-103-3185,0 1-1,0-1 0,-1 0 1,1 1-1,0-1 0,0 1 1,0-1-1,0 0 0,0 1 0,0-1 1,0 1-1,0-1 0,0 1 1,0-1-1,0 0 0,0 1 1,0-1-1,1 1 0,-1-1 1,0 1-1,0-1 0,0 0 0,1 1 1,-1-1-1,0 0 0,0 1 1,1-1-1,-1 0 0,0 1 1,1-1-1,-1 0 0,0 0 1,1 1-1,-1-1 0,0 0 1,1 0-1,-1 0 0,1 1 0,-1-1 1,0 0-1,1 0 0,-1 0 1,1 0-1,0 0 0,1-1 17,0 0 1,0 0-1,-1 0 0,1 0 0,0-1 0,0 1 1,-1 0-1,1-1 0,-1 0 0,2-2 0,14-15 80,35-42-245,79-121 1,-113 140-3451,-9 13-1636,-3 6-3617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58.88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49 13270,'0'0'6531,"118"7"-6435,-67-7-96,5-7-944,-4-27-1377,-6 20-4114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59.1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36 0 6723,'0'0'6707,"-20"132"-1472,15-49-913,-5 0-1265,10-7-912,0-13-800,0-15-945,0-27-400,0-7 0,5-21-3506,10-35-1168,0-20-2625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59.2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9700,'0'0'18185,"82"83"-17753,-46-83-432,0 0-384,-1 0-2305,-9 0-2082,-11-7-4785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59.47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31 1 14343,'0'0'9572,"-25"145"-6867,20-96-1744,5-22-673,0-6-288,0-7-176,0-7-1889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1:59.7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0 340 11269,'0'0'4613,"17"-24"-2196,4-4-1815,5-7-11,-1-2 0,26-51-1,-45 77-308,0 0 0,-1 0 0,0 0 0,-1-1 0,-1 1 0,1-1 0,-2 0 0,3-24 1904,-8 36-1973,1 1-1,0-1 0,-1 1 0,1 0 0,0-1 0,0 1 0,-1 0 0,1 1 0,0-1 0,0 0 0,0 1 0,0-1 0,1 1 0,-1-1 0,0 1 0,-2 4 0,-23 32-124,26-36 32,-10 17 112,1-1-1,1 2 1,-9 25 0,15-36-85,1 0-1,0 0 1,0 0-1,0 0 1,1 0 0,1 0-1,0 0 1,0 1-1,0-1 1,3 13 0,-2-21-152,0 0 1,-1 0 0,1 0-1,0 0 1,-1 0-1,1 0 1,0 0 0,0 0-1,0 0 1,0 0 0,0-1-1,0 1 1,0 0-1,0-1 1,0 1 0,0-1-1,1 1 1,-1-1 0,0 1-1,0-1 1,0 0-1,1 0 1,-1 0 0,0 1-1,0-1 1,1 0-1,-1-1 1,0 1 0,0 0-1,1 0 1,-1 0 0,0-1-1,0 1 1,1-1-1,0 0 1,2 0-126,1 0 0,0-1 0,-1 0 0,0 1 1,1-2-1,-1 1 0,0 0 0,0-1 0,6-5 0,10-14-3342,30-43 0,-14 10-4852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01.94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5 126 5314,'0'0'13673,"-1"9"-11987,-2 277 6086,5-263-7571,1 0 0,10 34 0,-11-48-169,3-83 1694,-1 39-1738,2 0-1,1 0 0,2 0 1,1 1-1,2 0 1,16-34-1,-23 61 4,-1-1-1,1 1 1,0 0-1,1 0 1,0 0 0,11-9-1,7-9-20,-12 12-216,0 0-1,1 1 0,0 0 1,20-13-1,7 3-9909,-34 21 3729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02.29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0 323 4530,'0'0'13153,"22"-26"-11334,67-89-658,-81 105-946,0-1 0,-1 0 0,0-1 1,-1 1-1,0-1 0,-1 0 0,0-1 0,-1 0 1,0 1-1,-1-1 0,2-20 0,-5 33-131,1-1 0,-1 0 0,0 0 0,0 0 0,0 0 0,0 0 0,0 0 0,0 0 0,0 0 0,0 0 0,0 0 0,0 0 0,0 0 0,-1 0 0,1 0 0,0 0 0,-1-1 0,0 2-30,1 0-1,0 0 0,-1 0 0,1 0 0,-1 0 1,1 0-1,-1 0 0,1 0 0,0 0 0,-1 0 1,1 0-1,-1 0 0,1 0 0,0 0 0,-1 0 0,1 1 1,0-1-1,-1 0 0,1 0 0,0 0 0,-1 1 1,1-1-1,0 0 0,-1 0 0,1 1 0,0-1 1,-1 1-1,-23 29 710,4 0-625,2 1 1,-29 66 0,39-78 105,1 1 1,1 0-1,1 1 0,1-1 0,1 1 1,-1 33-1,4-50-221,0-1 1,1 0-1,-1 1 1,1-1-1,0 0 1,0 0-1,0 1 0,0-1 1,0 0-1,1 0 1,-1 0-1,1 0 1,0-1-1,0 1 0,0 0 1,0-1-1,1 1 1,-1-1-1,1 0 1,-1 0-1,1 0 0,0 0 1,0 0-1,0 0 1,0-1-1,0 0 1,0 1-1,0-1 0,0 0 1,5 0-1,9 3-22,0-1 0,0-1 0,1-1 0,23 0 0,-32-1-1,1 0-218,1 0 0,-1 0 0,0-1 1,1 0-1,-1-1 0,11-3 0,-16 2-204,0 1 1,0-1-1,0 0 1,0 0-1,-1-1 0,1 0 1,-1 0-1,0 0 1,0 0-1,0 0 0,0-1 1,4-8-1,20-34-5263,-5-8-3071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02.6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 1 8788,'0'0'14228,"0"25"-11195,1 5-2206,0-5-260,-1 0 0,-1 0-1,-2 0 1,-5 26 0,3-30-224,-4 23 219,8-32-609,5-15-417,16-29 263,2 0 0,2 2-1,1 1 1,0 0-1,43-34 1,-17 22-261,-51 41 462,0-1 0,1 1 0,-1 0 0,0 0 0,0 0 0,1-1 0,-1 1 0,0 0 0,0 0 0,1 0 0,-1 0 0,0 0 0,1-1 0,-1 1 0,0 0 0,0 0 0,1 0 0,-1 0 0,0 0 0,1 0 0,-1 0 0,0 0 0,1 0 0,-1 0 0,0 0 0,1 0 0,-1 1 0,0-1 0,0 0 0,1 0 0,-1 0 0,0 0 0,0 0 0,1 1 0,-1-1 0,0 0 0,0 0 0,1 1 0,0 2 40,1 0-1,-1 0 0,-1 0 1,1 0-1,0 0 0,-1 0 1,1 0-1,-1 0 0,0 0 1,0 6-1,0 8 209,26 254 3199,-25-267-2876,0-1-2183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03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8180,'0'0'10586,"-2"33"-8180,1-19-2102,-7 244 3901,9 36-443,-1-284-3650,0 1 0,1 0 1,0-1-1,0 1 0,1-1 0,1 1 1,-1-1-1,2 0 0,0 0 1,0 0-1,9 15 0,-13-25-109,0 1 0,0-1 0,1 0 0,-1 0 0,0 0 0,0 0 0,0 0 0,0 0 0,0 0 0,0 0 0,0 0 0,0 0-1,1 0 1,-1 0 0,0 0 0,0 0 0,0 0 0,0 0 0,0 0 0,0 0 0,0 0 0,1 0 0,-1 0 0,0 0 0,0 0 0,0 0 0,0 0 0,0 0 0,0 0 0,0 0 0,0 0 0,1 0 0,-1 0-1,0 0 1,0-1 0,0 1 0,0 0 0,0 0 0,0 0 0,0 0 0,0 0 0,0 0 0,0 0 0,0 0 0,0 0 0,0-1 0,1 1 0,-1 0 0,0 0 0,0 0 0,0 0 0,0 0 0,0 0 0,0 0 0,0-1-1,0 1 1,0 0 0,0 0 0,0 0 0,0 0 0,-1 0 0,1 0 0,0 0 0,0-1 0,0 1 0,2-14 38,-1 8 9,20-98-56,4 0 1,64-166 0,-89 269-6,1 0 1,-1 0 0,0 0-1,1 0 1,-1-1 0,1 1 0,-1 0-1,1 0 1,0 0 0,-1 0 0,1 0-1,0 0 1,0 1 0,-1-1-1,1 0 1,0 0 0,0 0 0,0 1-1,0-1 1,0 0 0,0 1 0,0-1-1,0 1 1,2-1 0,-1 1-14,0 1 0,0-1 0,0 0 1,0 1-1,0 0 0,0-1 0,0 1 1,0 0-1,-1 0 0,1 0 0,0 0 0,-1 0 1,4 3-1,5 3 50,-1 1 0,0 0 0,0 0 0,-1 1 0,0 0 0,0 0 0,-1 1-1,0 0 1,-1 0 0,0 1 0,-1 0 0,0 0 0,-1 0 0,0 1 0,0-1 0,-2 1 0,3 16 0,4 88 579,-8-82-362,1 0 0,12 57 0,-14-145-7208,1 11-189,-1 3-2962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04.9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7988,'0'0'21887,"2"6"-21156,-1-4-665,-1 0 0,1 0 1,0 1-1,0-1 0,0 0 0,0 0 0,0 0 1,1 0-1,-1 0 0,1-1 0,-1 1 0,1 0 0,0-1 1,-1 1-1,4 1 0,-1-1-16,-1 0-1,1-1 1,0 0 0,-1 0 0,1 0-1,0 0 1,0 0 0,0-1 0,-1 0-1,7 0 1,36 0 15,16 0-191,-22 0-3268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05.13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 1 4418,'26'90'7155,"-31"-69"-2080,0 13-1746,0 1-784,-6 20 225,6 1-882,0-8-703,5 15-529,0-29-448,0 8-208,0-14-16,0-15-928,5-6-1041,0-7-1264,0 0-1730,6-7-1376,4-13-2849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05.4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7684,'0'0'12421,"3"27"-9574,11 175 602,-14-193-3245,0 0 0,1-1-1,0 1 1,1-1-1,0 0 1,0 1-1,1-1 1,0 0-1,7 15 1,-9-23-204,0 1-1,0 0 1,0-1 0,0 1-1,0 0 1,-1-1-1,1 1 1,0-1 0,0 1-1,0-1 1,1 0-1,-1 1 1,0-1 0,0 0-1,0 0 1,0 0 0,0 0-1,0 0 1,0 0-1,0 0 1,0 0 0,0 0-1,1 0 1,-1-1 0,0 1-1,0 0 1,0-1-1,0 1 1,0-1 0,0 1-1,1-2 1,27-18-153,-14 5 125,0 0 1,16-22-1,-22 24 14,0 2 1,1-1-1,1 1 0,0 1 0,0 0 1,19-13-1,-29 23 34,-1-1-1,1 0 1,0 1 0,0-1 0,-1 1-1,1 0 1,0-1 0,0 1 0,0 0-1,0-1 1,0 1 0,-1 0 0,1 0 0,0 0-1,0 0 1,0 0 0,0 0 0,0 0-1,0 0 1,0 0 0,0 0 0,-1 0-1,1 1 1,0-1 0,0 0 0,0 0-1,0 1 1,-1-1 0,1 1 0,0-1 0,0 1-1,1 1 1,0 1 141,0 0 1,-1 0-1,1 0 1,0 0-1,-1 1 0,0-1 1,1 5-1,7 17 612,-6-19-607,0 0 0,-1 0-1,0 0 1,0 0 0,-1 1 0,0-1 0,0 1 0,0 8 0,0 17-4570,-5-27-115,-13 2-6230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08.28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289 548 1793,'0'0'21020,"-17"-20"-19462,-56-58-248,72 76-1262,-1 0 1,0 1-1,1-1 0,-1 1 0,0 0 1,0-1-1,0 1 0,1 0 0,-1 0 1,0 0-1,-1 1 0,1-1 0,0 0 1,0 1-1,0-1 0,0 1 0,0 0 1,-1 0-1,-1 0 0,1 0-15,1 1 0,0 0-1,0 0 1,-1 0 0,1 0-1,0 0 1,0 0 0,0 1-1,0-1 1,-3 4 0,-2 1 45,-5 4-7,0 1-1,1 1 1,1 0-1,0 0 1,0 1-1,2 0 0,-1 0 1,2 1-1,-9 19 1,13-24 50,-1-1 1,2 1-1,-1 0 0,1 0 1,0 0-1,1 0 1,0 0-1,0 13 1,1-16-75,0-1 0,1 1 0,0-1 1,0 1-1,0-1 0,0 0 0,1 0 1,0 0-1,0 0 0,0 0 0,1 0 1,-1 0-1,1-1 0,1 1 0,4 5 1,-1-3 0,1 0 0,-1-1 0,1 0 0,1 0 0,-1-1 0,11 6 0,-15-10-43,0 1-1,1 0 1,-1-1-1,0 0 1,1 0 0,-1 0-1,0-1 1,1 1-1,-1-1 1,1 0-1,-1-1 1,1 1 0,-1-1-1,1 0 1,-1 0-1,0 0 1,6-2-1,-5 0 5,0 0-1,0 0 0,0 0 1,0-1-1,0 1 0,-1-1 1,0 0-1,7-9 0,29-43 98,-32 43-81,34-52-19,-3-3 1,57-137-1,-80 161-77,-2 0 0,-2 0 0,-2-1 0,-2 0 0,-2-1 0,1-60 0,-7 101 223,0 11 56,-5 84 41,-23 134-1,13-133 313,-4 140 1,19-126-1064,0-103-101,5-7-2530,-2 2 2510,0 0 1,0-1-1,0 1 0,0-1 0,-1 0 1,0 0-1,0 0 0,0 0 1,3-9-1,9-17-3537,15-20-4346,-27 77 13068,-1-21-3817,0 1-1,0-1 1,0 1-1,1-1 0,0 0 1,0 1-1,1-1 1,0 0-1,0 0 0,4 5 1,-6-9-654,1 0 0,-1 0 0,1 0 0,0-1 0,0 1 0,0 0 0,0-1 1,0 0-1,0 1 0,0-1 0,0 0 0,0 0 0,0 0 0,1 0 0,-1-1 0,0 1 1,1-1-1,-1 1 0,0-1 0,1 0 0,-1 0 0,1 0 0,-1 0 0,1 0 0,-1 0 0,0-1 1,1 1-1,-1-1 0,0 0 0,1 0 0,2-1 0,9-6 113,1-1 0,-1-1 0,-1 0 0,0-1 0,0 0 0,20-25-1,-27 30-103,-1-1 0,1-1 0,-1 1 0,-1-1 0,0 0 0,0 0 0,0 0 0,-1 0 0,0-1 0,-1 1 0,0-1 0,0 0 0,-1 1 0,1-16 0,-3 24-71,1 0 1,-1 0 0,0 0-1,1 0 1,-1 0 0,0 0-1,1 0 1,-1 0 0,0 0-1,1 0 1,-1 0 0,0 1-1,1-1 1,-1 0 0,0 0-1,1 1 1,-1-1 0,1 0-1,-1 1 1,1-1 0,-1 1-1,0-1 1,1 1 0,-1 0-1,-36 58-33,18-27-50,11-19 38,-40 74 89,43-79-43,1 1-1,1 1 0,-1-1 0,2 0 0,-1 1 0,1 0 0,-1 17 1,12-29-652,167-110-1699,-167 106 2061,0 1 1,0 1-1,0 0 0,20-6 1,-28 9 237,1 1 1,0-1-1,0 1 1,0-1 0,0 1-1,0 0 1,0 0 0,0 0-1,0 0 1,0 0-1,0 0 1,0 1 0,0-1-1,0 1 1,0-1 0,0 1-1,-1-1 1,1 1-1,0 0 1,0 0 0,-1 0-1,1 0 1,0 1 0,-1-1-1,1 0 1,-1 1 0,0-1-1,1 0 1,-1 1-1,0 0 1,2 3 0,14 33 1836,13 49 1,-30-86-1800,0 0 0,0-1 0,0 1 1,1-1-1,-1 1 0,0-1 0,0 0 1,0 1-1,1-1 0,-1 1 1,0-1-1,0 1 0,1-1 0,-1 0 1,0 1-1,1-1 0,-1 1 0,1-1 1,-1 0-1,0 1 0,1-1 0,-1 0 1,1 0-1,-1 0 0,1 1 0,-1-1 1,1 0-1,0 0 0,0 0-5,-1 0-1,1 0 0,0-1 1,0 1-1,-1-1 0,1 1 1,0 0-1,-1-1 0,1 1 0,-1-1 1,1 1-1,0-1 0,-1 0 1,1 1-1,-1-1 0,0 1 1,1-1-1,-1 0 0,1 0 1,-1-1-1,28-56-180,43-82 780,-57 118-3078,31-41 1,-24 44-2963,4-7-3035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10.78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285 148 848,'0'0'11520,"5"-22"-8534,15-68 52,-19 88-2794,0-1-1,-1 1 0,1-1 0,-1 1 0,1-1 0,-1 1 0,0-1 0,0 1 1,-1-1-1,0-4 0,1 7-182,0 0 0,-1-1 0,1 1-1,0 0 1,-1 0 0,1-1 0,0 1 0,-1 0 0,1 0 0,0 0 0,-1-1 0,1 1 0,-1 0 0,1 0 0,0 0 0,-1 0-1,1 0 1,-1 0 0,1 0 0,0 0 0,-1 0 0,1 0 0,-1 0 0,1 0 0,0 0 0,-1 0 0,1 0 0,-1 1 0,-7 0 609,3-2-472,-1 1-1,0-1 1,1 2-1,-1-1 1,0 0-1,1 1 1,-1 0 0,1 1-1,-1-1 1,1 1-1,0 0 1,-1 0-1,1 1 1,0-1-1,0 1 1,1 0 0,-1 1-1,1-1 1,-8 8-1,-87 97 318,85-92-468,2 1-1,0 1 1,1-1 0,1 2 0,-10 21-1,20-39-54,0 0 0,-1-1 0,1 1 0,0 0 0,0-1 0,-1 1 0,1 0 0,0-1 0,0 1-1,0 0 1,0-1 0,0 1 0,0 0 0,0 0 0,0-1 0,0 1 0,0 0 0,1-1 0,-1 1 0,0 0 0,0-1-1,1 1 1,-1 0 0,0-1 0,1 1 0,-1-1 0,0 1 0,1 0 0,-1-1 0,1 1 0,-1-1 0,1 1 0,-1-1-1,1 0 1,0 1 0,-1-1 0,1 1 0,-1-1 0,1 0 0,0 0 0,-1 1 0,1-1 0,0 0 0,-1 0 0,1 0 0,1 0-1,42 0-204,-25-1 233,-5 1-28,0-1 0,-1 1 0,1-2 1,-1 0-1,1-1 0,-1 0 1,0-1-1,0 0 0,18-10 0,-25 11-1,-1 0-20,1 0-1,-1 0 1,1 1 0,0 0 0,0 0 0,0 0 0,9-1 0,-13 17-30,-2 3 46,-4 136 1066,1-126-819,0 0-1,-2 0 1,-15 46-1,12-48-143,-2-2 1,0 1-1,-1-2 0,-16 25 1,23-42-127,1 1 0,-1-1 0,-1 0 0,1 0 0,-1 0 1,0 0-1,0-1 0,0 0 0,0 0 0,-1 0 0,0-1 0,1 1 1,-1-2-1,-1 1 0,1 0 0,0-1 0,-1-1 0,1 1 0,-1-1 0,-11 1 1,17-2-124,-1 0 1,0-1 0,1 1 0,-1-1-1,1 1 1,-1-1 0,1 0 0,0 1-1,-1-1 1,1 0 0,-1 0-1,1 0 1,0 0 0,0 0 0,0 0-1,0-1 1,0 1 0,0 0 0,0 0-1,0-1 1,0 1 0,0-1 0,1 1-1,-1-1 1,1 1 0,-1-1 0,1 1-1,-1-1 1,1 0 0,0 1 0,0-1-1,0 1 1,0-4 0,-1-10-2257,1 0-1,3-26 1,-2 27 478,8-54-7860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11.14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114 1 4802,'0'0'4066,"-21"117"1216,6-34-1216,-6 7-544,1 1-625,-1-22-1264,11-7-977,5-13-544,5-22-112,0 1-1008,0-21-1793,0 0-2402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11.43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1 347 2017,'0'0'12419,"26"-23"-9853,88-78-1149,-97 85-1139,-1-1-1,-1 0 1,-1-1 0,16-24-1,-2 2 168,-26 37-217,1 0 1,-1-1-1,0 1 1,0 0-1,0-1 1,-1 0-1,1 1 0,-1-1 1,0 0-1,0 0 1,0 1-1,0-1 1,-1 0-1,1 0 1,-1-7-1,0 11-192,0-1 0,0 1 0,0 0 0,0-1 0,0 1 0,0 0 0,-1-1 0,1 1 1,0 0-1,0-1 0,0 1 0,0 0 0,0 0 0,-1-1 0,1 1 0,0 0 0,0 0 0,-1-1 0,1 1 0,0 0 0,0 0 0,-1-1 0,1 1 0,0 0 1,0 0-1,-1 0 0,1 0 0,0 0 0,-1-1 0,1 1 0,0 0 0,-1 0 0,1 0 0,0 0 0,-1 0 0,-18 3 303,-17 14-439,24-5 66,-1 0 0,1 1 1,1 1-1,1 0 0,-13 21 1,-36 77 1035,56-106-832,-1 0-1,1 1 1,1 0-1,-1-1 1,1 1-1,1 0 1,-1 0-1,1 0 1,0 0-1,0 8 1,1-14-171,0 0 0,0-1 0,0 1 1,0 0-1,1 0 0,-1 0 0,0-1 0,0 1 1,1 0-1,-1 0 0,0-1 0,1 1 1,-1 0-1,1-1 0,-1 1 0,1 0 0,-1-1 1,1 1-1,-1-1 0,1 1 0,0-1 0,-1 1 1,1-1-1,0 1 0,-1-1 0,1 0 0,0 1 1,0-1-1,3 1-13,-1 0 0,0-1 0,0 1 0,1-1 1,-1 0-1,0 0 0,6 0 0,3-2-182,0 0 1,-1-1-1,1 0 0,11-5 0,-1-2-888,0-1 0,0-1 0,23-18 0,26-23-5574,-36 26 775,8-7-3244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11.60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 0 4466,'0'0'8676,"0"139"-5266,0-91-337,-5 1-320,0-1-816,5-27-1056,0-7-785,0-28-2786,0-21-1840,5-13-2145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11.75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10517,'0'0'13574,"82"41"-13574,-57-41-352,11 0-1793,0 0-2977,-10 0-6548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12.01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180 1 13302,'0'0'7059,"-108"125"-4674,73-63-640,14-7-192,6-6-625,15-15-656,0-6-240,15-7-32,16-14-16,10-7-208,10 0-192,11-28-896,-1-20-1122,1-15-1615,-1 1-2306,-14 7-5459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03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 10533,'0'0'11821,"27"-4"-10289,89-15-409,-112 18-1038,1 1 0,0-1 0,0 1 1,-1 0-1,1 1 0,0-1 0,0 1 1,-1-1-1,9 4 0,-11-3-31,0 0 1,0 0-1,0 0 0,0 0 0,-1 0 1,1 0-1,0 1 0,-1-1 0,1 1 1,-1-1-1,1 1 0,-1-1 1,0 1-1,0 0 0,2 3 0,-1 2 168,0 0 1,-1 0-1,1 1 0,-2-1 0,1 0 0,-1 0 0,0 1 0,0-1 0,-2 8 1,1-3 255,-1-1-290,-1-1-1,1 0 0,-2 0 1,1-1-1,-2 1 0,1-1 1,-1 0-1,-1 0 0,1 0 1,-1 0-1,-14 13 0,12-13-123,1-1 0,0 1-1,1 0 1,0 0 0,0 1-1,1 0 1,0 0 0,1 0-1,0 1 1,1-1 0,-3 12 0,5-2 117,1-20-179,0 1 1,0-1-1,0 0 1,0 1-1,0-1 0,0 1 1,0-1-1,0 0 1,0 1-1,0-1 1,0 0-1,0 1 0,0-1 1,0 0-1,1 1 1,-1-1-1,0 0 1,0 1-1,0-1 0,0 0 1,1 1-1,-1-1 1,0 0-1,0 0 1,1 1-1,-1-1 0,0 0 1,1 0-1,-1 0 1,0 1-1,0-1 1,1 0-1,-1 0 0,0 0 1,1 0-1,-1 0 1,0 1-1,1-1 1,-1 0-1,1 0 0,-1 0 1,0 0-1,1 0 1,-1 0-1,0 0 1,1 0-1,-1-1 0,0 1 1,1 0-1,-1 0 1,1 0-1,3-1 0,4 1-5,1-1-1,0-1 1,-1 0-1,1 0 1,-1 0 0,0-1-1,0 0 1,0-1-1,10-5 1,71-51-71,-49 32-434,0-3-1449,-20 4-4143,-10 7-1907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12.3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149 1 8260,'0'0'3673,"-5"22"743,-67 233 4222,62-222-7870,-4 8-209,1 1 0,2 1 0,3 0 0,1 0 0,-2 48 0,9-91-567,1 0-1,-1 0 1,0 1-1,0-1 1,0 0-1,0 0 0,1 1 1,-1-1-1,0 0 1,0 0-1,1 0 1,-1 1-1,0-1 1,0 0-1,1 0 1,-1 0-1,0 0 0,0 0 1,1 1-1,-1-1 1,0 0-1,1 0 1,-1 0-1,0 0 1,0 0-1,1 0 1,-1 0-1,0 0 0,1 0 1,-1 0-1,0 0 1,1 0-1,-1 0 1,0-1-1,0 1 1,1 0-1,-1 0 0,1 0 1,11-5-192,2-3-2,0-2 1,-1 0-1,-1 0 0,1-2 1,-2 1-1,0-1 1,13-18-1,0 1-165,0 2-80,-10 8 46,1 2-1,2 0 1,-1 1-1,25-18 1,-39 33 395,-1 0 0,1 0-1,0 0 1,0 0 0,-1 0 0,1 0 0,0 1 0,0-1 0,0 1 0,0-1 0,0 1-1,3-1 1,-5 1 41,1 1 0,0-1 0,0 0 0,0 0 0,0 0 0,0 1 0,-1-1 0,1 0 0,0 1 0,0-1 0,-1 1 0,1-1 0,0 1 0,0-1 0,-1 1 0,1-1 0,-1 1 0,1 0 0,0 1-1,2 2 211,-1 1 0,0 0 0,0 0 0,-1 0 0,0 0 0,0 0 0,1 7 0,-1-4-44,4 33 1014,-2 0-1,-4 59 1,0-35-1015,1-64-669,0-16-8141,0-5 881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14.35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0 263 1409,'0'0'12184,"20"4"-9682,62 15-255,-76-18-1796,1 1 0,0-1 0,0 0 0,0-1 0,12 0 0,-3-1 188,-8 0-486,0 0 0,0-1 0,0 0 0,0 0-1,-1-1 1,1 0 0,-1-1 0,1 0 0,-1 0 0,0 0 0,-1-1-1,1 0 1,9-9 0,7-8 41,-2 0 0,23-30 0,-28 33-108,-8 10 32,0-1 1,-1 0 0,0 0 0,0-1 0,-1 1-1,8-20 1,-14 28 36,1 1-1,-1-1 1,0 1 0,1-1-1,-1 1 1,0-1-1,0 0 1,0 1-1,0-1 1,0 1 0,0-1-1,-1-1 1,1 2-100,-1 1 1,1-1-1,0 1 1,0-1 0,-1 1-1,1-1 1,0 1-1,-1-1 1,1 1 0,-1 0-1,1-1 1,0 1-1,-1-1 1,1 1-1,-1 0 1,1 0 0,-1-1-1,1 1 1,-1 0-1,0 0 1,1-1 0,-2 1-1,0 0-21,0 0 0,0 0 0,-1 0 0,1 1 0,0-1 0,0 1 0,-1-1 0,1 1 0,0 0 0,0 0 0,0 0 0,0 0-1,0 0 1,0 0 0,-2 2 0,-4 5-43,-1 0-1,2 1 0,-1 0 1,1 1-1,0-1 0,-7 16 0,-3 1-31,16-24 37,-24 35 63,-31 62-1,50-85 30,0 1 0,1-1 1,0 1-1,2 1 0,-1-1 0,2 0 1,0 1-1,0 17 0,2-32-90,0 1 1,1-1-1,-1 1 1,0-1-1,0 1 1,1-1-1,-1 0 0,1 1 1,-1-1-1,1 0 1,0 1-1,0-1 0,-1 0 1,1 0-1,0 0 1,0 0-1,0 0 0,0 0 1,0 0-1,1 0 1,1 1-1,0 1-7,1-1-1,0-1 1,0 1-1,0-1 1,0 1-1,0-1 1,8 1 0,-3-1-21,0 0 0,1-1 0,-1 0 0,1 0 0,-1-1 0,0 0 0,10-3 1,-6-1-18,-2 0 0,1 0 0,-1-1 0,0-1 0,0 0 0,0-1 0,-1 1 0,12-14 0,-3 3-169,-2-1-1,0-1 1,16-26-1,-18 23-704,-2 0 1,18-40-1,-26 50 132,0-1 0,-1 1 1,-1-1-1,0 0 0,-1 0 0,0-26 0,-4 61 1425,-1 0 0,-1 0-1,-1 0 1,-10 25 0,3-4 315,-5 9 434,12-39-876,1 1 1,0 1-1,0-1 1,1 1 0,-1 22-1,4-34-589,2-4-147,21-10 277,-1 0 1,37-30-1,-34 24 19,32-19-1,-55 36-75,0 0 0,0 0 1,0 0-1,1 0 0,-1 0 0,0 1 0,0-1 0,1 1 0,3-1 0,-5 1 0,0 0 0,0 0 1,-1 0-1,1 0 0,0 1 1,0-1-1,-1 0 0,1 0 1,0 1-1,0-1 0,-1 0 1,1 1-1,0-1 0,-1 1 1,1-1-1,-1 1 0,1-1 1,-1 1-1,2 1 0,0 1 4,-1 1 0,1 0 0,-1 0 0,0 0 0,0 0 0,0 1 0,0-1 0,0 6 0,0 2 121,4 110 612,-5-114-806,0-7-988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15.25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211 15 11573,'0'0'7676,"-10"29"-5521,-94 317 3261,73-236-3968,-24 101 175,54-204-1631,1-5-2,0-1 0,0 0 0,0 0 0,0 1 0,0-1-1,0 0 1,-1 0 0,1 1 0,-1-1 0,1 0 0,-1 0 0,1 0 0,-1 1-1,1-1 1,-1 0 0,0 0 0,0 0 0,-1 1 0,1-19-1644,10-167-3289,4 76 4801,53-209 0,-63 308 161,0-3 76,0-1 0,1 1 0,0 0 0,1 1 0,1-1 0,7-11-1,-13 23-67,1-1 0,-1 0-1,1 0 1,0 0-1,0 0 1,0 1-1,-1-1 1,1 0-1,0 1 1,0-1 0,0 0-1,0 1 1,0 0-1,0-1 1,0 1-1,0-1 1,0 1 0,1 0-1,-1 0 1,0 0-1,0 0 1,0 0-1,0 0 1,0 0-1,0 0 1,0 0 0,0 0-1,1 0 1,-1 1-1,0-1 1,0 0-1,0 1 1,1 0 0,28 22 380,-27-20-330,20 17 435,-2 1 1,0 1-1,-2 1 1,0 1 0,-2 0-1,0 2 1,13 27-1,-28-48-470,1 1-1,-1-1 1,-1 0 0,1 1-1,-1-1 1,0 1-1,0-1 1,0 1 0,-1 0-1,0-1 1,0 1-1,0 0 1,-1-1-1,0 1 1,0 0 0,0-1-1,-1 0 1,0 1-1,0-1 1,0 0 0,-1 0-1,0 0 1,0 0-1,0 0 1,0-1-1,-1 1 1,1-1 0,-7 5-1,-2-1-31,1 0 0,-1-2 0,-1 1 0,1-1 0,-1-1 0,0-1 0,0 0 0,-15 3-1,-3-2-170,1-2 0,-47-1-1,76-2 101,2 6-159,0 1 147,-1-1 0,1 1 0,-2 11-1,0-12 80,1 1-1,0-1 1,0 0-1,1 0 0,1 10 1,2-4 52,1-1 0,0 1-1,1-1 1,0-1 0,1 1 0,0-1 0,0 0 0,1-1 0,0 0 0,1 0 0,0 0-1,1-1 1,-1-1 0,2 0 0,-1 0 0,1-1 0,0 0 0,0-1 0,22 7 0,-17-9-54,0-1 1,1-1 0,30-1 0,-16-1-14,-17 1-100,-1-1 0,0-1 0,1 0 0,-1-1 0,0 0 0,0-1 0,-1 0 0,1-1 0,-1-1 0,0 0 0,0 0 0,0-1 0,-1-1 0,-1 0 0,1 0-1,-1-1 1,0-1 0,-1 1 0,0-1 0,-1-1 0,0 0 0,-1 0 0,9-18 0,-12 18 87,-1-1 0,0 1 0,-1-1 1,-1 1-1,0-1 0,0 0 0,-1 1 0,0-1 0,-3-15 0,3 26 49,-1 0 0,1-1 0,0 1 0,0 0-1,0 0 1,-1-1 0,1 1 0,-1 0 0,1-1 0,-1 1 0,1 0-1,-1 0 1,0 0 0,0 0 0,1 0 0,-1 0 0,0 0-1,0 0 1,0 0 0,0 0 0,0 0 0,0 0 0,-1 1-1,1-1 1,0 0 0,0 1 0,0-1 0,-1 1 0,1 0-1,0-1 1,-1 1 0,1 0 0,0 0 0,-1 0 0,1 0-1,0 0 1,-1 0 0,-2 0 0,0 1 24,0 0-1,0 0 1,0 0-1,0 0 1,0 1 0,0-1-1,1 1 1,-1 0 0,0 0-1,1 1 1,-5 2-1,2 1-9,0 0 0,0 1 0,1-1 0,-1 1-1,2 0 1,-1 1 0,1-1 0,0 1 0,0-1 0,1 1-1,0 1 1,0-1 0,1 0 0,0 0 0,1 1-1,0-1 1,0 1 0,1 0 0,0 10 0,1-15-31,-1-1 1,0 1-1,1-1 0,-1 0 1,1 1-1,0-1 1,0 0-1,0 1 0,0-1 1,1 0-1,0 0 1,-1 0-1,1 0 0,0-1 1,4 6-1,-2-4-2,1 0 0,0-1-1,-1 1 1,1-1 0,0 0-1,1 0 1,-1 0 0,9 3 0,-1-2-8,1 0 1,0-1-1,-1-1 1,1 0-1,0-1 1,0 0-1,16-2 1,-21 0-17,0 0-1,0-1 1,-1 0 0,1-1 0,-1 0 0,0 0-1,0-1 1,0 0 0,0 0 0,-1-1-1,12-8 1,3-7-389,0 0-1,20-25 1,-25 26-132,9-14-1673,-15 17-2692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15.53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27 0 12998,'0'0'7395,"-11"125"-4337,6-84-1201,0-13-785,5-7-544,0-14-464,0-14-4242,0-7 1121,0-7-3266,-5-6-1168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15.71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6339,'0'0'15271,"36"49"-14935,-6-35-320,-9-14-16,-1 0-1553,1 0-2577,-6 0-3825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18.0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47 0 1153,'0'0'12595,"3"5"-10085,0 0-2259,0 0 0,-1 1 0,0 0 1,0-1-1,0 1 0,-1 0 0,0 0 0,0 0 0,0 0 0,-1 0 0,1 0 0,-2 0 0,0 7 1,1 1 197,-4 99 1989,-5-1 0,-28 129 1,31-211-2131,1 1-1,-1 53 1,6-82-375,0-4 41,2-16 52,0-1 0,0 1 0,2 0 0,0 0 0,2 1 0,0-1 0,0 1 1,2 0-1,0 1 0,1-1 0,0 2 0,1-1 0,25-27 0,-33 41 6,15-11-264,-17 13 223,1 0 0,-1 0 0,1 0-1,-1 0 1,1 0 0,-1 0 0,1 0-1,-1 0 1,1 0 0,-1 0 0,1 0 0,-1 0-1,1 0 1,-1 0 0,0 1 0,1-1-1,-1 0 1,1 0 0,-1 0 0,1 1 0,-1-1-1,0 0 1,1 1 0,-1-1 0,0 0 0,1 1-1,-1-1 1,0 0 0,0 1 0,1-1-1,-1 1 1,0-1 0,0 0 0,1 1 0,-1-1-1,0 1 1,0-1 0,0 1 0,0-1-1,0 1 1,0-1 0,0 1 0,0 0 0,12 47 594,8 81 1,-20-127-591,0 0 0,0 1 1,0-1-1,1 0 0,-1 1 1,1-1-1,0 0 0,0 0 0,0 1 1,0-1-1,0 0 0,0 0 1,0 0-1,0 0 0,1 0 0,-1-1 1,1 1-1,0 0 0,-1-1 1,1 1-1,0-1 0,0 1 1,0-1-1,0 0 0,0 0 0,0 0 1,1 0-1,-1 0 0,0-1 1,0 1-1,1 0 0,-1-1 1,0 0-1,1 0 0,-1 1 0,0-1 1,5-1-1,2 0 0,-1 0 0,1-1 0,0 0 0,-1 0 0,0 0 0,0-2 0,0 1 0,0-1 0,0 0 0,-1 0 0,1-1 0,-1 0 0,0 0 0,-1-1 0,1 0-1,6-7 1,6-9 41,0-1 1,-2 0-1,24-41 0,-35 53 56,0-1 1,-1 1-1,0-1 0,-1 0 1,0-1-1,0 1 1,-2-1-1,0 1 0,0-1 1,0-16-1,-2 27 450,-8 5 274,-2 7-815,0 1 0,1 0 0,1 0 0,-1 1 1,2 0-1,-9 18 0,-5 7-30,1-6-2,5-9 118,-21 44 0,33-60-78,0 1 0,1-1 0,0 1 1,0 0-1,0 0 0,1 0 0,0 0 0,0 0 1,1 0-1,0 0 0,2 13 0,-2-19-14,1 0-1,0 0 1,0 0 0,-1 0-1,1 0 1,0 0-1,0 0 1,0-1-1,0 1 1,0 0 0,0 0-1,1-1 1,-1 1-1,0-1 1,0 1 0,0-1-1,1 1 1,-1-1-1,0 0 1,0 1-1,1-1 1,-1 0 0,0 0-1,1 0 1,-1 0-1,2-1 1,2 2-20,5 0-70,0-1 0,1 1-1,-1-1 1,1-1-1,-1 0 1,0-1-1,0 0 1,1 0-1,-1-1 1,-1 0-1,1-1 1,0 0-1,15-10 1,52-40-3269,-30 11-4173,-27 22 1014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18.4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93 1 10309,'0'0'8260,"-7"26"-5905,-43 161 1095,16-76-716,32-98-2638,3-15-159,0 0-1,0 0 0,0 0 0,0 1 0,0-1 0,0 0 0,0 1 0,1-1 0,-1 0 0,1 1 0,-1 0 1,1-1-1,0 1 0,2-2 0,8-7-223,34-34 63,2 1 1,67-45 0,-115 88 249,1-1 0,-1 1-1,0 0 1,1 0 0,-1 0 0,1 0 0,-1 0-1,0 0 1,1 0 0,-1 0 0,0 0 0,1 0-1,-1 0 1,0 0 0,1 0 0,-1 0 0,0 0 0,1 1-1,-1-1 1,0 0 0,1 0 0,-1 0 0,0 0-1,1 1 1,-1-1 0,0 0 0,0 0 0,1 1-1,-1-1 1,0 0 0,0 0 0,1 1 0,-1-1 0,0 0-1,0 1 1,0-1 0,0 0 0,0 1 0,1-1-1,-1 0 1,0 1 0,0-1 0,0 1 0,0-1-1,0 0 1,0 1 0,5 24 333,-4-18-152,19 143 2305,-7-47-2244,-13-102-313,0-1-1,0 1 0,0 0 1,0 0-1,1 0 1,-1-1-1,0 1 0,0 0 1,1-1-1,-1 1 1,1 0-1,-1-1 0,1 1 1,-1 0-1,1-1 0,-1 1 1,1-1-1,-1 1 1,2 0-1,21 2-7365,-19-3 5588,16 0-5922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18.77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339 0 4194,'0'0'11416,"-12"27"-9397,-125 360 5203,37 13-2583,52-201-3555,48-198-1080,-32 151 243,27-120-462,5-33 170,0 1-1,0 0 1,0 0-1,0 0 1,0 0-1,0 0 1,0 0-1,0 0 1,0 0-1,0 0 1,-1 0-1,1 0 1,0 0-1,0 0 1,0 0-1,0 0 1,0 0-1,0 0 1,0 0-1,0 0 1,0 0-1,0 0 1,-1 0-1,1 0 1,0 0-1,0 0 1,0 0-1,0 0 1,0 0-1,0 0 1,0 0-1,0 0 1,0 0-1,0 0 1,0 0-1,-1 0 1,1 0-1,0 0 1,0 1-1,-2-50-4354,4-7-1704,6-11-2370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18.95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62 3826,'0'0'17736,"153"-6"-16872,-101-8-608,-6-14-256,-10 14-816,-10 14-1969,-6 0-2210,-5 0-2528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21.08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30 608,'0'0'12483,"0"21"-10172,0 149 3123,0-169-5382,0 0-1,0 0 1,0 0-1,0 0 1,0 0-1,0 0 1,0 0 0,0 0-1,1 0 1,-1 0-1,0 0 1,1-1-1,-1 1 1,1 0-1,-1 0 1,1 0-1,-1-1 1,1 1-1,0 0 1,-1 0 0,1-1-1,0 1 1,-1-1-1,1 1 1,0-1-1,0 1 1,1 0-1,0 0 13,0-1 0,1 1 0,-1-1 0,0 0-1,1 0 1,-1 0 0,1 0 0,-1 0 0,0 0 0,5-1-1,3-2 113,0 0 0,0 0 0,19-10 1,-17 6-114,-2 1 1,1-2-1,-1 1 1,0-1 0,0-1-1,-1 0 1,0 0 0,-1-1-1,0 0 1,-1-1 0,0 1-1,0-1 1,7-19 0,-12 23 106,0-1 1,-1 0-1,0 1 1,0-1-1,-1-15 1,0 17 140,0 6-247,-1-1 1,1 0 0,-1 0 0,0 1-1,1-1 1,-1 0 0,1 1 0,-1-1-1,0 0 1,0 1 0,1-1 0,-1 1-1,0 0 1,0-1 0,0 1 0,1-1-1,-1 1 1,0 0 0,0 0 0,0-1 0,0 1-1,0 0 1,0 0 0,1 0 0,-1 0-1,0 0 1,0 0 0,-2 1 0,0-1 35,-1 0 1,1 0 0,-1 0 0,1 1 0,0-1-1,-1 1 1,1 0 0,-4 2 0,-2 3-102,0 1 1,0 1-1,1-1 1,0 1-1,0 1 1,-11 15-1,-11 13-57,21-30-4405,15-23-2976,-2 8 7616,22-37-5862,13-4-2370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06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4530,'0'0'14092,"-3"20"-12038,-9 361 6105,15-302-7470,-3-72-642,1 0-1,0-1 1,1 1-1,-1-1 1,1 1 0,1-1-1,-1 1 1,1-1-1,4 7 1,-6-12-48,-1-1 0,0 1-1,1-1 1,-1 1 0,1-1 0,0 1 0,-1-1 0,1 1 0,-1-1 0,1 1 0,0-1 0,-1 1-1,1-1 1,0 0 0,-1 0 0,1 1 0,0-1 0,-1 0 0,1 0 0,0 0 0,0 0-1,-1 0 1,1 0 0,0 0 0,0 0 0,-1 0 0,1 0 0,0 0 0,0 0 0,-1 0 0,2-1-1,0 0-5,0 0 0,0-1 0,0 1 0,0-1 0,0 1 0,0-1-1,0 0 1,0 1 0,1-3 0,19-25 4,-2 0 1,28-53-1,25-74-102,-35 73-174,-35 75 258,10-16-3,-6 22 12,-2 16-17,58 423 2417,-54-360-2350,-9-76-249,2-5-3399,17-62-4706,-4 18 900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21.26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134 0 2417,'0'0'15159,"-5"167"-12166,-11-98-944,-9 14 144,-1-7-320,5-6-704,1-15-689,5-20-480,9-8-64,6-20-1121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21.68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211 59 7555,'0'0'4096,"-18"20"-671,-5 4-2591,4-5-158,1 1-1,1 0 0,-26 42 0,33-46-145,4-7-194,1-1 0,0 1-1,0 0 1,-3 10 0,5-1 43,4-17-378,0-1-1,0 1 1,0-1 0,0 1-1,0-1 1,0 0 0,0 1-1,0-1 1,0 0-1,0 0 1,0 1 0,0-1-1,0 0 1,0 0 0,0 0-1,0-1 1,0 1 0,2 0-1,-1 0 4,3-1 13,1 0 0,-1 0-1,1 0 1,-1-1 0,1 0 0,-1 0-1,0 0 1,0-1 0,0 0 0,0 0 0,0 0-1,-1 0 1,6-6 0,10-9 155,26-30 0,-38 39-140,15-18 0,-2-1 0,-1 0 0,-1-2 0,30-62 0,-49 94 1362,-5 85 1438,-8-12-1589,-18 154 694,13-40-1222,14-160-648,-2 1 0,-1-1 1,-1-1-1,-16 36 0,20-55-26,0 0-1,0-1 1,-12 15-1,15-21-24,-1 0 0,1 0 0,-1 0 0,0 0 0,0-1 0,0 1 0,0-1 0,0 1-1,-1-1 1,1 0 0,0 0 0,0 0 0,-1 0 0,1 0 0,-1-1 0,1 1 0,-1-1 0,1 1 0,-3-1-1,1 0-86,0 0 0,0 0-1,0 0 1,0-1 0,0 1-1,0-1 1,0 0-1,0 0 1,1 0 0,-1-1-1,0 1 1,1-1-1,-1 0 1,1 0 0,0-1-1,0 1 1,0 0-1,0-1 1,0 0 0,-5-6-1,1 1-702,0-2-1,0 1 1,1-1-1,0 1 1,-7-19-1,9 17-884,0-1-1,0 1 1,2-1-1,-1 0 1,0-15-1,2-41-8630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21.9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1 328 5987,'0'0'4511,"35"-15"-1008,-2 1-2712,25-10 388,-1-2 0,66-42-1,-64 28-796,69-60-1,-126 98-334,0 1-1,-1-1 1,1 1-1,-1-1 1,1 1-1,-1-1 1,1 0-1,-1 0 1,0 1-1,0-1 1,0 0-1,0 0 1,1-2-1,-2 3 20,0 1 1,0-1-1,0 1 0,0-1 0,0 1 0,-1-1 0,1 1 1,0-1-1,0 1 0,0-1 0,0 1 0,-1-1 0,1 1 1,0-1-1,0 1 0,-1-1 0,1 1 0,0 0 0,-1-1 1,1 1-1,0 0 0,-1-1 0,1 1 0,0 0 0,-1-1 1,1 1-1,-1 0 0,1 0 0,-1 0 0,1-1 0,-1 1 1,0 0-1,-2-1 33,-1 1 0,1-1 0,0 1 0,-1 0 1,1 0-1,0 0 0,-1 1 0,1-1 0,0 1 0,-1 0 1,1 0-1,0 0 0,0 0 0,-4 2 0,0 2-93,0 0 0,0 1 0,0 0 0,1 0 0,0 0-1,0 1 1,0 0 0,1 0 0,-6 11 0,-5 10 267,-16 38 1,24-48 110,1 0 0,1 1 1,0 0-1,2 0 0,0 0 0,1 1 0,1-1 0,1 35 1,1-50-350,0 0 0,0-1 0,1 1-1,-1 0 1,1-1 0,0 1 0,0-1 0,0 1 0,1-1 0,-1 1 0,1-1 0,0 0 0,0 1 0,0-1 0,0 0 0,4 3 0,-3-3-30,1 0-1,0-1 0,-1 0 1,1 0-1,0 0 1,0 0-1,0-1 0,1 0 1,-1 1-1,0-2 1,0 1-1,1 0 0,5-1 1,-3 1-66,-1-1 1,0-1-1,0 1 1,0-1-1,1 0 1,-1-1-1,0 1 1,0-1-1,-1 0 1,1-1-1,0 0 1,-1 1-1,1-2 1,-1 1-1,0-1 1,7-5-1,4-7-974,-1 1 0,-1-2-1,16-23 1,-22 29 181,34-45-5360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24.23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 1 6611,'0'0'9098,"0"30"-7130,-5 205 2989,5-53-1918,0-182-3040,0 1 0,0-1 0,0 1 0,0-1 1,1 1-1,-1-1 0,0 1 0,0-1 0,0 0 0,0 1 0,1-1 0,-1 1 0,0-1 1,0 1-1,1-1 0,-1 0 0,0 1 0,1-1 0,-1 0 0,1 1 0,-1-1 0,0 0 0,1 0 1,-1 1-1,1-1 0,-1 0 0,0 0 0,1 0 0,-1 1 0,1-1 0,-1 0 0,1 0 0,-1 0 1,1 0-1,0 0 0,20-1-69,-17 0 63,2 0 17,-1 0 1,1-1-1,0 0 1,-1 0-1,0 0 0,1-1 1,-1 0-1,0 0 1,0 0-1,4-4 1,46-44 110,-27 24-50,-27 26-69,-1 1 0,0-1 1,1 1-1,-1-1 1,0 1-1,1-1 1,-1 1-1,1-1 1,-1 1-1,1 0 1,-1-1-1,1 1 1,-1 0-1,1-1 1,0 1-1,-1 0 1,1 0-1,-1 0 1,1-1-1,-1 1 1,1 0-1,0 0 1,-1 0-1,1 0 1,0 0-1,-1 0 1,1 0-1,-1 0 0,1 1 1,0-1-1,-1 0 1,1 0-1,-1 0 1,2 1-1,5 18 63,-5-12-59,1 3 6,2 9 200,1 1 1,1-1-1,0 0 0,2 0 0,0-1 0,15 22 0,-23-39-207,0 0 0,0 0 0,0 0 0,0 0 0,0-1 0,0 1 1,0 0-1,1-1 0,-1 1 0,0 0 0,0-1 0,0 0 0,1 1 1,-1-1-1,0 0 0,0 0 0,1 1 0,-1-1 0,0 0 0,1 0 0,-1 0 1,0-1-1,1 1 0,-1 0 0,0 0 0,0-1 0,1 1 0,-1-1 1,0 1-1,0-1 0,0 1 0,0-1 0,0 0 0,2-1 0,6-4 72,0 0-1,-1-1 0,10-10 1,-12 12-10,15-17 81,0-2 0,-2 0 1,-1-1-1,-1-1 0,-1-1 0,15-35 1,-24 36-2060,-8-17-8357,0 34 7141,-4-25-8937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24.41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8676,'0'0'13222,"138"41"-12133,-97-34-481,-10 0-608,-5-7-144,-6 0-1601,-5 0-1857,-9 0-2096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24.78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33 50 10277,'0'0'4797,"-5"26"-881,-16 87-1678,19-102-1948,0 0 0,1 0 0,0 0 0,1 1 0,2 19 0,-2-30-284,1 1 1,-1-1-1,1 0 1,-1 1-1,1-1 1,0 0-1,0 1 1,0-1-1,0 0 1,0 0-1,0 0 1,0 0-1,0 0 1,0 0-1,0 0 1,0 0-1,1-1 1,-1 1-1,0 0 0,1-1 1,-1 1-1,1-1 1,-1 1-1,0-1 1,1 0-1,-1 1 1,1-1-1,-1 0 1,1 0-1,-1 0 1,1 0-1,-1 0 1,1-1-1,1 1 1,3-1-12,1 0 1,0 0 0,-1 0 0,1-1 0,-1 0-1,10-4 1,13-11 98,-2-1-1,0-2 0,46-44 1,-1-12 115,-67 71 43,0-1 1,-1 1-1,0-1 0,0 0 1,-1-1-1,1 1 0,-2 0 1,1-1-1,0 0 0,-1 1 1,0-1-1,0-9 1729,-3 16-1670,0 0-293,1 0 0,-1 0 0,1 0 0,-1-1 1,1 1-1,-1 0 0,1 1 0,-1-1 0,1 0 0,-1 0 1,1 0-1,-1 0 0,1 0 0,-1 0 0,1 1 0,-1-1 1,1 0-1,-1 0 0,1 1 0,-1-1 0,1 0 1,0 1-1,-1-1 0,1 0 0,0 1 0,-1-1 0,1 0 1,0 1-1,-1-1 0,1 1 0,0-1 0,0 1 0,-1 0 1,-8 19 30,1 0 0,0 1 0,2 0 0,1 0 0,0 1 0,1-1 0,2 1 0,0 0 0,1 27 0,2-44-38,-1-1-1,1 0 1,-1 1-1,1-1 1,1 0 0,-1 1-1,0-1 1,1 0-1,0 0 1,0 0-1,0 0 1,1-1-1,-1 1 1,1-1-1,0 1 1,0-1-1,0 0 1,0 0-1,1 0 1,-1 0-1,1-1 1,0 0-1,-1 1 1,1-1-1,5 1 1,-4-1-68,1 0 1,0-1-1,0 1 1,0-1-1,0-1 1,0 1-1,0-1 1,-1 0-1,1-1 1,0 1-1,0-1 1,0 0-1,0-1 1,0 1-1,-1-1 1,1 0 0,-1-1-1,1 1 1,4-4-1,13-11-1875,0 0 0,-1-2-1,25-27 1,6-16-7109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25.34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129 1 12758,'0'0'2606,"-10"25"-111,-6 12-1804,-49 129 1510,57-142-1465,1 1 1,0 0-1,2 0 0,1 0 1,-2 50-1,6-75-736,0 1 1,0-1-1,0 1 1,0-1 0,1 1-1,-1-1 1,0 0-1,0 1 1,0-1-1,1 1 1,-1-1-1,0 1 1,1-1-1,-1 0 1,0 1 0,1-1-1,-1 0 1,0 0-1,1 1 1,-1-1-1,1 0 1,-1 0-1,0 1 1,1-1-1,-1 0 1,1 0 0,-1 0-1,1 0 1,-1 0-1,1 1 1,-1-1-1,1 0 1,-1 0-1,1 0 1,0-1-1,21-1-55,-19 2 51,6-2-6,1-1-1,-2 1 1,1-1 0,0-1-1,-1 0 1,1 0 0,-1-1 0,0 0-1,8-6 1,10-10-125,29-31 0,-33 30-219,28-22 0,-46 41 330,6-3-12,-10 6 37,0 1 1,1-1-1,-1 0 0,0 1 1,1-1-1,-1 0 1,0 1-1,1-1 1,-1 1-1,0-1 1,0 1-1,0-1 0,1 0 1,-1 1-1,0-1 1,0 1-1,0-1 1,0 1-1,0-1 1,0 1-1,0-1 1,0 1-1,0-1 0,0 1 1,0-1-1,0 1 1,0-1-1,0 1 1,-15 164 2176,6-92-907,7-22-646,2-52-626,0 1 0,0 0 0,0 0 0,0 0 0,0 0 0,0 0 0,0 0 0,0 0 0,0-1 0,0 1 0,0 0 0,0 0 0,0 0 0,0 0 0,1 0 0,-1 0 0,0 0 0,0 0 0,0 0 0,0 0 0,0-1 0,0 1 0,0 0 0,0 0 0,0 0 0,1 0 0,-1 0 0,0 0 0,0 0 0,0 0 0,0 0 0,0 0 0,0 0 0,0 0 0,0 0 0,1 0 0,-1 0 0,0 0 0,0 0 0,0 0 0,0 0 0,0 0 0,0 0 0,0 0 0,1 0 0,-1 0 0,0 0 0,0 0 0,0 1 0,0-1 0,0 0 0,0 0 0,0 0 0,0 0 0,0 0 0,1 0 0,-1 0 0,0 0 0,0 0 0,0 0 0,0 1 0,0-1 0,0 0 0,0 0 0,0 0 0,0 0 0,0 0 0,0 0 0,0 1 0,11-8-2,-1 1 0,0-1 0,0-1 0,-1 0 0,0 0 0,0-1 0,-1 0 0,9-13 0,56-85 57,-66 94-2,0 1 0,-1-2 0,0 1 0,-1-1 0,0 0 0,-1 0 0,-1 0 0,0 0 0,-1-1 0,-1 1 0,0-27 0,-1 41-21,0-1 0,0 0-1,0 1 1,0-1 0,0 0 0,0 0-1,-1 1 1,1-1 0,0 0-1,0 1 1,0-1 0,-1 0 0,1 1-1,0-1 1,-1 0 0,1 1 0,0-1-1,-1 0 1,1 1 0,-1-1 0,1 1-1,-1-1 1,1 1 0,-1-1-1,0 1 1,1 0 0,-1-1 0,1 1-1,-1 0 1,-1-1 0,0 1 23,0-1 1,0 1 0,0 0-1,0 0 1,0 0-1,0 1 1,-1-1 0,1 0-1,0 1 1,-3 1-1,-4 1 1,1 1 0,0 0 0,0 0 0,-10 8 0,-27 27-117,33-27-142,0-1 0,0-1 0,-1 0 0,0-1 0,-16 8 0,20-15-1500,7-23-11396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25.81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 28 11669,'0'0'3076,"0"23"-258,-14 259 4302,13-234-5938,5-49-1190,10-4 202,-1 0-1,-1 0 1,1-2 0,-1 0-1,0 0 1,18-15 0,65-61 1012,-85 74-1209,5-6-292,-1-1 1,0 0 0,-1 0 0,18-32 0,10-34-9611,-25 45-2445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2:27.59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339 0 7603,'0'0'13343,"-13"0"-6838,4 0-6074,6 0-426,2 0 278,-10 17 248,-19 47-570,-209 480 892,229-519-855,6-16-33,0-1 0,1 1 0,0 0 1,1 0-1,-1 1 0,2-1 0,-2 13 1,16-26-148,1-5 214,-1-2 0,0 1 0,22-24-1,-4 3-16,111-117-437,-124 130 147,-1 0 1,15-21-1,-14 18-24,-17 21 297,-1-1 0,0 1 1,0 0-1,0 0 0,0 0 0,0 0 0,0 0 1,0-1-1,0 1 0,0 0 0,0 0 0,0 0 1,1 0-1,-1 0 0,0 0 0,0 0 0,0 0 1,0-1-1,0 1 0,0 0 0,1 0 0,-1 0 0,0 0 1,0 0-1,0 0 0,0 0 0,0 0 0,1 0 1,-1 0-1,0 0 0,0 0 0,0 0 0,0 0 1,0 0-1,1 0 0,-1 0 0,0 0 0,0 0 1,0 0-1,0 0 0,0 0 0,1 0 0,-1 1 1,0-1-1,0 0 0,0 0 0,0 0 0,0 0 1,0 0-1,1 0 0,-1 0 0,0 1 0,0-1 1,0 0-1,0 0 0,0 0 0,0 0 0,0 0 1,0 0-1,0 1 0,0-1 0,0 0 0,0 0 0,0 0 1,0 0-1,0 1 0,0-1 0,2 18 54,-1 1-1,0-1 0,-2 1 0,-4 31 1,-2 35 289,7-84-426,8-2 94,1 0 0,0 0 1,-1-1-1,0 0 1,1 0-1,-1-1 1,0 0-1,-1 0 1,1-1-1,0 0 0,-1-1 1,0 0-1,0 0 1,11-11-1,4-5-28,-1-2-1,32-43 0,-44 52 22,-1 1 0,8-20 0,-9 19 59,-7 14-49,0-1 0,0 1 0,1 0 0,-1 0 0,0 0 0,0 0 0,0 0 0,0-1 0,0 1 0,0 0 0,1 0 0,-1 0 0,0 0 0,0-1 0,0 1 0,0 0 0,0 0 0,0 0 0,0 0 0,0-1 0,0 1 0,0 0 0,0 0 0,0 0 0,0-1 0,0 1 0,0 0 0,0 0 0,0 0 0,0-1 0,0 1 0,-1 0 0,1 0 0,0 0 0,0 0 0,0-1 0,0 1 0,0 0 0,0 0 0,0 0 0,-1 0 0,1 0 0,0 0 0,0-1 0,0 1 0,0 0 0,-1 0 0,1 0 0,0 0 0,0 0 0,0 0 0,0 0 0,-1 0 0,1 0 0,0 0 0,0 0 0,-1 0 0,-11 4 343,0 7-333,0 0 0,1 0-1,0 2 1,0-1 0,1 1 0,1 0 0,0 1-1,1 0 1,1 1 0,0 0 0,1 0 0,0 0-1,2 1 1,0-1 0,0 1 0,1 0-1,0 19 1,9-32-115,-5-3 69,4 0 5,-1 0 0,0 0 0,1-1 0,-1 1 0,0-1 0,1 0 0,-1 0 0,0-1 0,0 1-1,0-1 1,0 0 0,0 0 0,-1 0 0,1 0 0,-1-1 0,1 0 0,-1 1 0,0-1 0,0 0 0,0-1 0,3-3 0,130-115-1384,-78 79 395,-38 30 607,-20 13 404,1-1-1,0 1 0,-1-1 1,1 1-1,0 0 1,0-1-1,-1 1 1,1 0-1,0 0 1,0-1-1,-1 1 1,1 0-1,0 0 0,0 0 1,0 0-1,0 0 1,-1 0-1,1 0 1,0 0-1,0 0 1,0 0-1,-1 1 1,1-1-1,0 0 1,0 0-1,-1 1 0,1-1 1,0 1-1,0-1 1,-1 1-1,1-1 1,-1 1-1,1-1 1,0 1-1,-1-1 1,1 1-1,-1 0 0,1-1 1,-1 1-1,0 0 1,1-1-1,-1 1 1,1 0-1,-1 0 1,0 0-1,0-1 1,0 1-1,1 1 0,8 44 1034,-9-43-941,3 52 888,-6 94 1,-4-112-756,5-29-195,0 0 0,1 0 0,-1 0 0,2 1 0,-1 10 0,6-21 13,75-87 226,112-115 478,-135 156-710,-22 14-743,-29 29-98,0-1-1,0 1 1,0-2-1,-1 1 1,8-12-1,-10 14-512,-1-1-1,0 0 0,0 1 1,-1-1-1,0 0 0,0 0 1,1-8-1,-1-14-8314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3:48.2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83 755 4130,'0'0'22546,"-3"6"-20395,-7 17-601,6-15-1284,1 0 1,0-1 0,1 1 0,0 0 0,0 1-1,-1 13 1,-3 11 256,-27 48-523,30-68 0,5-3 0,-13-648 0,12 629 0,0 0 0,0 0 0,1 0 0,0 1 0,1-1 0,-1 1 0,6-10 0,31-58 0,-29 59 0,11-22 0,1 2 0,41-50 0,-62 86 0,0-1 0,0 1 0,0 0 0,0-1 0,1 1 0,-1 0 0,0 0 0,1 0 0,-1 0 0,0 0 0,1 0 0,0 0 0,-1 1 0,1-1 0,-1 1 0,4-2 0,-2 2 0,-6 0 0,-3 0 0,3 1-51,-1-1 1,1 1-1,-1 0 0,1 0 1,0 0-1,-1 0 1,1 0-1,0 1 0,0-1 1,0 1-1,-4 3 0,-13 5-2454,-14-2-5251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06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12182,'0'0'9737,"22"9"-7263,0 0-1711,-8-4-409,0 0 0,0 0 0,-1 2 0,0 0 0,0 0-1,0 1 1,-1 1 0,14 13 0,-19-15-197,-1 0 0,0 1 1,0-1-1,-1 2 0,0-1 0,-1 0 0,0 1 1,0 0-1,-1 0 0,0 0 0,3 16 0,-2-3 152,-2 0 0,-1 0 0,-3 41-1,2-58-274,0 0 0,-1 0 0,0 0 0,-1 0 0,1 0 0,-1 0 0,0 0 0,0-1 0,0 1 0,0-1 0,-1 1 0,-6 7 0,0-2 8,-1-1 0,0 0 0,-15 10 0,-19 18 146,43-37-181,0 1 0,1-1 0,-1 0 0,1 1 0,-1-1 0,1 1 0,-1-1 0,0 1 0,1-1 0,0 1 0,-1-1 0,1 1 0,-1 0 0,1-1 0,0 1 0,-1 0 0,1-1 0,0 1 1,0 0-1,-1-1 0,1 1 0,0 0 0,0-1 0,0 1 0,0 0 0,0 0 0,0-1 0,0 1 0,0 0 0,0-1 0,0 1 0,1 0 0,-1 0 0,0-1 0,0 1 0,1 0 0,-1-1 0,0 1 0,1 0 0,-1-1 0,1 1 0,-1-1 0,1 1 0,-1-1 0,1 1 0,-1-1 0,1 1 0,-1-1 0,1 0 0,0 1 0,-1-1 0,1 0 0,0 1 0,-1-1 0,1 0 0,0 0 0,-1 1 0,1-1 0,0 0 0,0 0 0,-1 0 0,1 0 0,1 0 0,50 4-216,-48-4 255,104 0-105,2 0-4100,-83 2-641,-5 10-3345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3:52.15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332 1 7619,'0'0'22731,"-17"12"-21125,3-2-1516,0 1 0,1 1 0,0-1 0,1 2 1,1 0-1,0 0 0,0 1 0,-12 23 0,-60 137-90,-11 23 0,83-174 0,10-22 0,0 0 0,1 1 0,-1-1 0,1 0 0,-1 1 0,1-1 0,0 0 0,-1 1 0,1-1 0,0 0 0,0 1 0,0-1 0,0 1 0,0 1 0,6-4 0,-5 1 0,101-15 0,158 9-1579,-229 6 1181,-31 0 308,15-2-3683,-6-4-2328,-3-7-4416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3:52.38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53 0 10741,'0'0'18350,"-7"25"-16902,3-10-1265,-8 27 402,2 1-1,-7 73 1,15 103-283,2-127-313,3-71-2131,5 4-5820,1 2 762,-8-15 45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3:52.86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1 530 1809,'0'0'18920,"9"-23"-16158,-5 14-2521,56-162 2428,-40 103-1960,4 0 0,58-117 0,-82 185-698,0-1 1,0 1-1,0 0 0,0 0 1,0 0-1,0-1 1,0 1-1,0 0 1,0 0-1,0 0 1,0-1-1,0 1 0,0 0 1,0 0-1,1 0 1,-1 0-1,0-1 1,0 1-1,0 0 0,0 0 1,0 0-1,1 0 1,-1 0-1,0-1 1,0 1-1,0 0 0,0 0 1,1 0-1,-1 0 1,0 0-1,0 0 1,0 0-1,0 0 1,1 0-1,-1 0 0,0 0 1,0 0-1,0 0 1,1 0-1,-1 0 1,0 0-1,0 0 0,0 0 1,1 0-1,-1 0 1,0 0-1,0 0 1,1 0-1,2 14 1182,-2 26 984,-1-34-2060,0 65-87,2-1 0,4 1 0,21 99 0,-26-166-147,-1-24-3240,0 19 2920,0-1 0,0 1 0,0 0 0,-1-1 0,1 1 0,0 0-1,-1-1 1,1 1 0,0 0 0,-1 0 0,0-1 0,1 1 0,-1 0 0,0 0-1,1 0 1,-1 0 0,0 0 0,0 0 0,-2-2 0,-1-1-1778,-11-16-8157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3:53.05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49 12486,'0'0'15223,"51"0"-14631,-15-7-368,5 0-224,-5-6-592,0 13-2562,-10-14-4497,5 7-6356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3:54.56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29 7668,'0'0'21497,"26"0"-21209,10 0-31,5 0-17,0 0 80,0 0-304,-5-7 0,-11-7-32,-9 7-576,-11 7-1073,0 0-3890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3:55.0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 1 12438,'0'0'14374,"-2"24"-13544,-7 201 747,9-88-1524,0-136-330,2-3-1180,5-6 1397,0 0 1,1 0-1,0 1 1,0 0-1,0 0 0,1 1 1,0 0-1,0 0 1,1 1-1,-1 1 0,1-1 1,11-2-1,-5 2 47,0 1-1,0 1 1,0 0-1,0 2 1,0-1-1,1 2 0,21 2 1,-35-2 15,-1 0 1,1 1-1,-1 0 1,1-1-1,0 1 1,-1 0-1,1 0 1,-1 1-1,0-1 1,1 0-1,-1 1 1,0 0-1,0-1 1,0 1-1,0 0 1,2 3-1,0-1 50,-1 1-1,0 0 0,0 0 1,-1 0-1,1 1 1,-1-1-1,2 8 0,0 4 168,-1 1 0,0 0 0,-2-1-1,1 21 1,-1-9-27,0-15-126,-1 0-1,0 0 1,-3 24-1,2-35-43,1 0 0,-1 0-1,0-1 1,1 1 0,-2 0-1,1 0 1,0 0 0,0-1-1,-1 1 1,0-1 0,1 1-1,-1-1 1,0 0 0,0 1-1,0-1 1,0 0 0,-1 0-1,1-1 1,-1 1 0,1 0-1,-1-1 1,-4 3 0,-10 0 254,-1 0 0,1-1 1,-1-1-1,0 0 1,-33-2-1,35 0-104,11 0-147,0 0 1,0 0 0,0-1-1,0 0 1,0 1 0,0-2-1,0 1 1,1 0 0,-1-1-1,0 0 1,1 0 0,-1-1-1,1 1 1,0-1-1,0 0 1,0 0 0,-5-5-1,8 6-196,1 0 0,-1 1 0,1-1-1,0 0 1,-1 0 0,1 0-1,0 0 1,0 0 0,0 0 0,0 0-1,1-4 1,0-3-1501,-1 6 1038,0 0 0,1 0-1,-1 1 1,1-1 0,-1 0 0,1 0-1,0 0 1,0 0 0,0 0-1,0 1 1,1-1 0,-1 0 0,1 1-1,0-1 1,2-2 0,24-24-7317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3:55.73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84 0 3762,'0'0'19838,"-9"22"-18539,1-4-1092,-4 9 170,1 0 1,2 0-1,-13 55 0,18-59 97,0 0 1,2 1-1,0 0 1,2 0-1,0 0 1,5 24-1,-4-43-423,1 0-1,-1 0 1,1-1-1,0 1 1,1-1-1,-1 1 1,1-1-1,0 0 1,0 0-1,0 0 1,0 0 0,1 0-1,0-1 1,0 0-1,0 0 1,0 0-1,0 0 1,0 0-1,1-1 1,0 0-1,-1 0 1,1 0-1,0-1 1,9 3-1,9 0 1,1 0 0,-1-2-1,48-1 1,-54-1-68,-15 0-83,1 0 1,-1 0-1,0 0 0,1-1 1,-1 1-1,0-1 0,0 0 1,1 0-1,-1 0 0,0 0 0,0 0 1,0 0-1,0 0 0,0-1 1,0 1-1,-1-1 0,1 1 1,0-1-1,2-3 0,9-17-4106,-2-3-5604,-6 11-3884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3:55.95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113 0 12838,'0'0'9172,"-26"167"-5650,11-91-401,5 7-1456,-11 0-753,11-14-512,0-6-400,-1-15-208,6-13-976,0-14-833,5-14-1297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3:56.28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 0 7283,'0'0'12614,"-16"160"-9605,16-91-47,0 7-753,0-7-784,0-20-705,0-14-576,0-15-128,0-54-5138,0-8-1778,0-6-9587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3:56.78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42 11669,'0'0'8756,"22"-6"-6459,70-18-338,-79 21-1585,-1 0 1,1 1 0,0 0 0,0 1 0,15 0 0,-15 1-119,-12 1-217,0-1 0,1 1 0,-1-1 0,0 1 0,0-1 0,0 1 0,0 0 0,0-1 0,-1 1 0,1 0 0,0 0-1,0 0 1,0-1 0,-1 1 0,1 0 0,0 0 0,-1 0 0,1 0 0,-1 0 0,1 1 0,-1-1 0,1 0 0,-1 0 0,0 0 0,0 0 0,0 0 0,1 0 0,-1 1 0,0-1 0,0 0 0,-1 0 0,1 0 0,0 2 0,-4 38 802,1-33-765,0-1 1,0 0-1,0 0 1,-1 0-1,0-1 0,-1 1 1,1-1-1,-1 0 0,-12 10 1,-2 5-14,12-11-36,-1-1 1,0 0-1,-1-1 0,-15 12 0,86-20 205,74-6-122,-135 6-108,0 0 0,0 1 0,0-1 0,0 0 0,0 0 0,0 1 0,0-1 0,0 1 0,-1-1 0,1 1 0,0-1 1,0 1-1,0-1 0,-1 1 0,1 0 0,0-1 0,-1 1 0,1 0 0,-1 0 0,1-1 0,-1 1 0,1 0 0,-1 0 0,1 0 0,-1 0 1,0 0-1,1 0 0,-1 0 0,0 0 0,0-1 0,0 2 0,3 35 101,-3-31-80,0 4 7,1 2 14,-1 0-1,0-1 0,-1 1 0,0 0 1,-1 0-1,0-1 0,0 1 0,-1-1 1,-1 0-1,0 0 0,-9 17 0,10-23-25,-3 5 39,0 0-1,-1 0 1,-11 13-1,16-21-17,-1 0 0,1 1 0,-1-1 0,1 0 0,-1 0 1,0-1-1,0 1 0,0-1 0,0 1 0,0-1 0,0 0 0,0 0 0,0 0 0,-1 0 0,1-1 0,0 0 0,-4 1 0,5-1 284,-3-8-5584,-1-4-1806,-3 4-3909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07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6467,'0'0'17392,"0"27"-16071,-5 174 1613,5-50-693,3-125-2125,-2-26-117,-1 1 0,0 0 0,0-1 0,1 1 0,-1-1 0,0 1 0,1 0 0,-1-1 0,1 1 1,-1-1-1,1 1 0,-1-1 0,1 1 0,-1-1 0,1 0 0,-1 1 0,1-1 0,-1 0 0,1 1 0,0-1 0,-1 0 0,1 0 0,0 1 0,-1-1 0,1 0 0,0 0 0,-1 0 0,2 0 0,-1 0-15,0-1 0,0 1-1,0-1 1,0 1 0,0-1-1,0 1 1,-1-1 0,1 0-1,0 1 1,0-1-1,-1 0 1,1 1 0,0-1-1,-1 0 1,1 0 0,0 0-1,-1 0 1,0 0 0,2-2-1,-2 2-21,25-54-345,23-72 0,-43 112 330,2-5-45,21-53-213,-26 69 282,0 0 0,0 0 0,1 0 0,-1 0 0,1 0 0,0 1 0,0 0 1,0-1-1,0 1 0,1 0 0,-1 0 0,1 1 0,5-4 0,-8 6 35,1-1 0,0 0 0,0 1 0,0 0 0,0-1 0,0 1 0,1 0 1,-1 0-1,0 0 0,0 1 0,0-1 0,0 0 0,0 1 0,0-1 0,0 1 0,-1 0 0,1 0 0,0 0 0,0-1 0,0 2 0,-1-1 0,1 0 0,0 0 1,-1 0-1,3 3 0,4 5 257,0-1 1,-1 1 0,9 14-1,-7-11 48,1 2-190,-1 1-1,0 0 0,-1 0 0,-1 0 1,0 1-1,-2 0 0,1 1 0,-2 0 1,0-1-1,-1 1 0,-1 0 1,1 27-1,-3-42-680,9-20-10979,-3-13 4047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3:58.80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118 0 5635,'0'0'17877,"11"7"-16535,9 7-439,-1 1 0,-1 0 0,0 2 0,27 31 0,-38-39-721,0 0 1,0 0 0,-1 1-1,0-1 1,-1 1 0,0 1 0,-1-1-1,0 1 1,-1 0 0,0 0-1,0 0 1,-1 0 0,0 17 0,-2-14-55,1-10-95,0-1 0,-1 1 0,0 0 0,0 0 0,0 0 0,-1-1 0,1 1 0,-1 0 0,0-1 0,0 1 0,0 0 0,0-1 0,-1 1 0,0-1 0,1 0 0,-1 1 0,0-1 0,-1 0 0,1 0 0,-5 5 0,-1-3-31,1 0 0,-1 0 0,0 0-1,0-1 1,0 0 0,-1-1 0,1 0 0,-1 0-1,0-1 1,0 0 0,-14 2 0,-27 6-5,50-10 3,-1 0 0,1 0 0,-1 0 0,1 0 0,-1 0 0,1 0 0,-1 1 0,1-1 0,-1 0 0,1 0 0,0 0 0,-1 1 0,1-1 0,-1 0 0,1 0 0,-1 1 0,1-1 0,0 0 0,-1 1 0,1-1 0,0 1 0,-1-1 0,1 0 0,0 1 0,0-1 0,-1 1 0,1-1 0,0 1 0,0-1 0,0 1 0,0-1 0,0 1 0,0-1 0,-1 1 0,1-1 0,0 1 0,3 4 0,-1-4 0,-1 0 0,1-1 0,0 1 0,-1-1 0,1 1 0,0-1 0,0 0 0,-1 0 0,1 0 0,0 0 0,0 0 0,0 0-1,3-1 1,2 1-18,12-1-8,0 2 0,1 0 0,-1 1 0,28 7 0,-43-8 27,0 0-1,0 0 0,-1 1 0,1-1 1,0 1-1,-1 0 0,1 0 0,-1 0 1,1 0-1,-1 1 0,0-1 0,0 1 1,0 0-1,0 0 0,-1 0 1,1 0-1,-1 1 0,0-1 0,0 0 1,0 1-1,0 0 0,-1-1 0,1 1 1,-1 0-1,0 0 0,0 0 0,0 5 1,1 2 13,-2 0 0,0 0 0,0 0 0,-1 0 0,-2 16 0,1-22-9,1 1 0,-1-1-1,0 0 1,-1 0 0,1 0 0,-1 0-1,0-1 1,0 1 0,0-1 0,-1 1-1,-7 6 1,-29 22-5,-1-1 0,-77 43 0,22-14 0,84-56 0,15-11 0,-3 6 0,45-71-2569,35-31-6926,-43 56 4863,4-3-6189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3:59.1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12822,'0'0'11344,"23"5"-9426,74 16-661,-93-19-1186,0-1 0,1 1 0,-1-1 0,0 1 0,0 0 0,0 1 0,0-1 0,-1 1 0,1-1 0,0 1 0,-1 0 0,0 0 1,0 1-1,0-1 0,0 1 0,-1 0 0,1-1 0,-1 1 0,3 6 0,-2-1 37,0 0-1,-1 1 1,0-1-1,-1 1 0,0 0 1,0 10-1,-1-18-77,1 10 10,0 0 0,-2-1-1,1 1 1,-2 0 0,0 0-1,0-1 1,-1 1 0,0-1-1,-1 0 1,0 0 0,-1 0-1,0-1 1,0 1 0,-2-1-1,1-1 1,-1 1 0,0-1 0,-1 0-1,0 0 1,-1-1 0,0-1-1,0 1 1,-18 10 0,41-15 323,1-1 0,0 0 0,0-2 1,-1 0-1,21-2 0,-27 0-349,-1 0 0,1 0 0,0-1-1,0 0 1,-1-1 0,0 0-1,8-5 1,50-38-562,-40 27-249,55-41-7052,-47 33-2073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3:59.39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13302,'0'0'9685,"5"125"-6580,6-42-416,-11-7-1040,0 0-465,0-7-623,0-27-337,5-14-192,-5-15-32,0-19-6947,0-1 560,0-7-5443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4:06.04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55 992,'0'0'25444,"27"5"-23747,6 1-1290,16 3 428,78 5 1,68-12 600,-108-3-2063,-87-9-1847,-3-16-880,-6 4-1653,-10-10-4549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4:06.3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7587,'0'0'11894,"26"6"-9501,3 1-1775,18 4 722,68 7 0,-87-16-885,-8 0-111,36 6 1,-51-6-309,0-1-1,0 1 1,0-1-1,0 1 1,-1 1-1,1-1 1,0 1 0,-1 0-1,0 0 1,1 0-1,6 7 1,-10-8 18,1 1 0,0-1 0,-1 1 0,0 0 0,1-1 0,-1 1 0,0 0 0,0 0 0,0 0 0,-1 0 0,1 0 0,-1 5 0,-1 42 879,-1-20-146,2-18-615,-2 0-1,0 0 0,0 0 0,-1-1 0,0 1 1,-1-1-1,-1 0 0,-7 15 0,-56 88 369,41-73-350,-84 137 455,95-156-584,13-19-61,1 0 1,-1 0-1,1 0 0,0 1 1,0-1-1,0 1 1,0-1-1,-2 6 0,4-8-138,10-11-8686,-4 4 6608,9-19-5353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4:07.27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94 1 2049,'0'0'18520,"0"11"-16796,0 21-343,-1-1 0,-2 0 1,-13 58-1,-4-25-280,-22 85 567,38-129-1581,1-1 1,1 1 0,0 0 0,2 0-1,3 34 1,-3-52-87,1 1 0,0 0 1,0-1-1,-1 1 0,2-1 1,-1 1-1,0-1 0,0 0 1,1 0-1,-1 1 0,1-1 0,0 0 1,0 0-1,0 0 0,0-1 1,0 1-1,0 0 0,0-1 1,0 1-1,1-1 0,-1 0 0,1 0 1,-1 0-1,1 0 0,-1 0 1,1-1-1,3 1 0,10 2 25,-1-1 0,1-1 0,26 0 0,-26-2 5,-6 2-93,-1-2 0,1 0 0,0 0 1,-1 0-1,1-1 0,-1-1 0,0 0 1,0 0-1,0 0 0,0-1 0,0-1 1,-1 0-1,13-9 0,-17 11-578,1 0-1,-1-1 0,0 0 0,-1 0 1,1 0-1,3-6 0,-6 7-339,1 0-1,-1-1 1,0 1 0,-1-1-1,1 1 1,0-1-1,-1 1 1,0-1-1,0-5 1,0-19-8731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4:07.50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150 1 864,'0'0'18537,"-52"187"-15400,32-111-640,4 0-448,-4-7-672,10-13-833,-6-15-528,11-20-16,5 0-848,-5-14-1009,0 0-1056,5 7-1041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4:07.94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114 1 3698,'0'0'10821,"-3"27"-6289,2-20-4265,-3 39 1463,-2 1 1,-21 73 0,-44 89 2724,70-197-4460,3-31-1689,1 0 0,1 0 0,1 1 0,1-1-1,0 1 1,1 0 0,15-26 0,9-26-1998,22-103 1979,-53 172 2005,1 0 0,-1 0 1,0 0-1,0 0 0,1 0 0,-1 1 0,1-1 1,-1 0-1,1 0 0,-1 1 0,1-1 1,0 0-1,-1 1 0,1-1 0,0 0 0,-1 1 1,1-1-1,1 0 0,-2 1-113,1 0 1,-1 0-1,1 0 0,-1 0 0,1 0 1,-1 0-1,1 0 0,0 0 0,-1 1 1,1-1-1,-1 0 0,1 0 0,-1 0 1,1 0-1,-1 1 0,0-1 0,1 0 0,-1 1 1,1-1-1,-1 0 0,1 1 0,-1 0 1,21 29 3582,-18-24-3782,64 119 5913,-52-91-5686,0 0-1,-3 1 1,16 66 0,-26-88-5243,-4-27-303,-2-17-2179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4:08.10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56 7780,'0'0'12085,"128"28"-11365,-61-28-720,0-14-128,4-14-2705,-9-13-5347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4:08.73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65 0 8212,'0'0'15092,"-7"22"-13019,-6 16-1416,2 0 0,2 0 0,-6 54 0,12-60-200,-1-5-3,2 1 0,1 0-1,1 0 1,2 0 0,5 34 0,-5-55-411,1-1 0,-1 1 1,2 0-1,-1-1 0,1 0 0,0 0 1,0 0-1,0 0 0,1-1 0,0 0 1,0 0-1,0 0 0,1 0 0,-1-1 1,1 0-1,0 0 0,12 5 0,-1-2-43,0 1 0,1-2-1,0-1 1,1 0 0,26 3-1,-29-5-295,49 4-748,-62-7 639,-1 0 0,1 0 0,0 0 0,-1-1 0,1 1 0,-1 0 0,1-1 0,0 0-1,-1 1 1,1-1 0,-1 0 0,0-1 0,1 1 0,-1 0 0,0-1 0,0 1 0,0-1-1,0 1 1,0-1 0,2-3 0,13-32-8151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07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12470,'0'0'9516,"29"2"-6928,95 10-542,-115-11-1863,0 0-1,0 0 0,-1 1 1,1 0-1,0 1 1,-1-1-1,0 2 0,1-1 1,-1 1-1,13 9 1,-18-10-124,0 0 1,0 1-1,0-1 1,0 1-1,-1-1 0,0 1 1,0-1-1,0 1 1,0 0-1,-1 0 1,1 0-1,-1 0 1,0 1-1,0-1 1,0 0-1,-1 0 1,0 1-1,1-1 1,-2 5-1,1-5 7,0 0 0,-1 0 0,1 1 0,-1-1 0,0 0-1,-1 0 1,1 0 0,-1 0 0,1 0 0,-1-1 0,0 1-1,-4 4 1,-36 38 263,2-3-196,39-42-131,0 1 0,0-1 0,0 0-1,1 0 1,-1 1 0,0-1 0,0 1-1,1-1 1,-1 0 0,1 1 0,-1-1-1,1 1 1,0-1 0,0 1 0,-1 0-1,1-1 1,0 1 0,1 2 0,-1-3-1,1 0 0,-1 0 0,1 0 1,0 0-1,-1 0 0,1 0 1,0 0-1,0 0 0,-1 0 0,1 0 1,0 0-1,0 0 0,0-1 1,0 1-1,0 0 0,0-1 0,0 1 1,2 0-1,4 1 4,0 0 0,0-1 0,0 1 0,0-1 0,0-1 1,10 1-1,-4-1-162,-1 0-1,1 0 1,-1-1 0,1-1 0,-1 0 0,1-1 0,-1 0 0,21-8 0,-13 1-594,-1 1-1865,1 1 0,29-9 0,-9 13-7218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4:08.89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340 1 13062,'0'0'10229,"-118"173"-6356,82-111-2304,5-6-881,0-8-447,11 1-241,-6-15-497,0-6-943,6 0-1490,-1-7-2800,11-8-2770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4:09.17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 0 6499,'0'0'16488,"-5"187"-14151,0-111-673,0-6-351,5-22-833,0-13-400,0-14-80,0-15-320,0-19-7203,0-29 1392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4:09.65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12582,'0'0'9129,"18"16"-8171,57 51-48,-69-62-733,-1-1 0,0 1 1,-1 0-1,1 0 0,-1 1 0,0-1 1,0 1-1,-1 0 0,1 0 0,3 10 1,-6-12-80,0 0 1,0 0-1,-1-1 1,1 1-1,-1 0 0,0 0 1,0 0-1,0-1 1,-1 1-1,1 0 1,-1 0-1,0 0 1,0-1-1,-2 6 1,-2-1 23,0 1 0,-1 0 1,0-1-1,0 0 0,-1-1 1,0 1-1,0-1 1,-1-1-1,0 1 0,-15 8 1,20-13-144,0 0-1,0 1 1,0-1 0,1 1 0,-1 0 0,1-1 0,-1 1 0,1 0 0,0 0 0,-2 5 0,116 0 295,-52-1-212,-53-7-66,0 1 0,0 0 0,0 1 1,0-1-1,0 2 0,0-1 0,0 1 0,-1 0 1,1 0-1,-1 0 0,7 6 0,-11-7 14,1 0 0,-1 0 0,0 1 0,0-1 0,0 1 0,0-1 0,0 1 0,-1 0 0,1 0 0,-1 0 0,1 0 0,-1 0 0,0 0 0,0 0 0,-1 0 0,1 0 0,-1 0 0,1 1 0,-1-1 0,0 0 0,0 0 0,0 1 0,-1-1 0,1 0 0,-1 0 0,0 0 0,-2 5 0,1-2 89,0-1-1,0-1 0,-1 1 0,0 0 1,0-1-1,0 1 0,0-1 0,-1 0 1,-7 7-1,-42 29 664,33-25-442,-43 21 315,63-36-697,0 0-1,0 0 1,0 0 0,0 0-1,0 0 1,0 0-1,0 0 1,0 0-1,-1 0 1,1 0-1,0 1 1,0-1-1,0 0 1,0 0 0,0 0-1,0 0 1,-1 0-1,1 0 1,0 0-1,0 0 1,0 0-1,0 0 1,0 0-1,0 0 1,-1 0 0,1 0-1,0 0 1,0 0-1,0 0 1,0-1-1,0 1 1,0 0-1,-1 0 1,1 0 0,0 0-1,0 0 1,0 0-1,0 0 1,0 0-1,0 0 1,0 0-1,0-1 1,0 1-1,-1 0 1,1 0 0,0 0-1,0 0 1,0 0-1,0 0 1,0 0-1,0-1 1,0 1-1,0 0 1,0 0-1,0 0 1,0 0 0,0 0-1,0-1 1,0 1-1,0 0 1,0 0-1,0 0 1,0 0-1,0 0 1,0-1-1,2-8-7900,7-5-1193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4:27.00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1793,'0'0'21375,"2"24"-19054,0-1-1739,4 140 2360,-5-10-825,-1 64-2913,2-230-785,0 0 0,7-24 0,13-23-7496,-1 11-1754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4:27.37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12246,'0'0'10482,"22"6"-8062,12 2-1611,-2-2 284,44 17 1,-71-21-1000,0 1 0,0-1 0,0 1 0,0 0 0,-1 1 0,1-1 0,-1 1 0,0 0 0,0 0 0,0 0 0,0 1 0,-1-1 0,0 1 0,0 0 0,0 0 0,0 0 1,-1 0-1,0 1 0,0-1 0,0 1 0,1 7 0,1 10 222,0 0 1,-2 1-1,0 39 0,-3-47-211,-1-1-1,0 1 1,-1 0-1,-1-1 1,0 0-1,-1 0 1,-1 0-1,0-1 1,-11 19-1,-19 48 140,35-81-244,1 1 0,0 0 0,-1 0 0,1 0 0,0 0 0,-1 0 0,1 0 0,0 0 0,0-1 0,0 1 0,0 0 0,0 0 0,0 0 0,0 0 0,0 0 0,1 2 0,0 0 0,-1-3 0,0 1 0,0-1 0,-1 0 0,1 0 0,0 0 0,0 1 0,0-1 0,0 0 0,0 0 0,0 0 0,0 1 0,0-1 0,0 0 0,0 0 0,0 1 0,0-1 0,0 0 0,0 0 0,0 0 0,0 1 0,0-1 0,0 0 0,1 0 0,-1 0 0,0 1 0,0-1 0,0 0 0,0 0 0,0 0 0,0 0 0,1 1 0,-1-1 0,0 0 0,0 0 0,0 0 0,0 0 0,1 0 0,-1 0 0,0 0 0,0 1 0,0-1 0,1 0 0,-1 0 0,0 0 0,0 0 0,0 0 0,1 0 0,-1 0 0,0 0 0,0 0 0,0 0 0,1 0 0,-1 0 0,0 0 0,0 0 0,1 0 0,1-1 0,4 1 0,0-1 0,0 0 0,0 0 0,0 0 0,0-1 0,0 0 0,-1 0 0,1 0 0,10-7 0,45-34 0,-46 31 0,54-44-1874,-5-6-3450,-32 28-3133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4:27.90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67 1 9700,'0'0'15306,"11"16"-13606,32 54-310,-37-59-1159,-2-1 1,1 1-1,-1 0 1,-1 1-1,0-1 1,0 1-1,-1-1 1,-1 1-1,0 0 1,0 0-1,-1-1 1,-3 21-1,1 13 177,2-30-319,-1 1-1,-1 0 1,0-1-1,-1 1 1,-1-1-1,0 0 1,-1 0-1,-14 28 1,-5 0 54,-59 77 0,82-118-180,22-10-486,85-31-181,-98 35 623,0 0 0,0 1 1,0 0-1,0 1 0,1 0 0,-1 0 1,16 0-1,-23 2 71,0 0 0,0 0 0,-1 0 0,1 1 0,0-1 0,0 0 0,0 1 0,-1-1 0,1 0 0,0 1 0,-1-1 0,1 1 0,0-1 0,-1 1 1,1 0-1,-1-1 0,1 1 0,-1-1 0,1 1 0,-1 0 0,1 0 0,-1-1 0,0 1 0,1 0 0,-1 0 0,0-1 0,0 1 0,1 0 0,-1 0 0,0 0 0,0 0 0,0 0 0,1 34-7,-2-26 38,2 8 96,-2 0-1,0 0 1,-1 0 0,0 0 0,-2 0 0,0-1 0,-1 1 0,0-1 0,-1 0 0,-1-1 0,-14 24 0,-13 23 310,12-21-211,-48 68 0,69-107-1014,1-6-712,0-4 83,1 0-1,1 1 0,0-1 1,0 0-1,5-11 0,-2 4-1712,12-39-12252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4:29.8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8 8228,'0'0'18488,"41"-7"-17239,-10 7-513,0 0-464,0 7-208,-5-7-48,-1 0-32,1 0-144,-11 0-704,-5 0-1233,1 0-2097,-1 0-2337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4:30.3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139 0 7700,'0'0'14030,"-9"27"-11669,-58 161 1593,43-133-2759,15-36-906,1 1 1,1-1-1,-6 25 1,12-36-170,1-7 13,18-1-391,14-1 217,0-2 1,55-13 0,-56 9 94,1 1-1,58-2 1,-79 8-50,-9-1 1,1 1-1,-1 0 0,0 0 0,1 0 0,-1 0 0,0 1 1,1-1-1,-1 1 0,3 1 0,-4-2 4,0 1 1,0 0-1,0 0 0,0 0 0,-1-1 0,1 1 0,0 0 1,-1 0-1,1 0 0,-1 0 0,1 1 0,-1-1 0,1 0 1,-1 0-1,0 0 0,0 0 0,1 0 0,-1 0 1,0 1-1,0-1 0,0 0 0,0 0 0,-1 2 0,2 39 365,0-21-197,-1 0-1,0 0 0,-2 0 1,0 0-1,-2 0 1,-6 23-1,-33 67 297,43-105-449,0-5-23,1 0-1,-1-1 1,0 1 0,0 0 0,0-1 0,0 1-1,0 0 1,0-1 0,0 1 0,-1 0 0,1 0 0,0-1-1,0 1 1,0-1 0,-1 1 0,1 0 0,0-1 0,-1 1-1,1 0 1,-1 0 0,-3 0 0,-1-1 0,0 0-80,4 0-446,1-14-16204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0:34:30.90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2401,'0'0'21375,"14"3"-19067,43 12-494,-49-12-1691,0-1 0,0 1 0,0 0 0,-1 1 0,1 0 0,-1 0 0,0 1 0,0 0 0,0 0 0,-1 0 0,0 1 0,0 0 0,0 0 0,-1 1 0,1 0 0,-2 0 0,1 0 0,-1 0 0,0 1 0,-1-1 0,1 1 0,3 15 0,-2 4 217,0 0 0,-2 0 0,-1 0 0,-2 0 0,-2 36 0,0-44-340,-1-1 0,-1 1 0,-1-1 0,0 0 0,-2 0 0,-16 33 0,5-9 0,-49 91 0,43-89 0,14-28 0,10-16 1,0 0 0,0 0 0,0 0 1,0 0-1,0 0 0,0 0 0,0 0 0,0 0 0,0 0 0,0 0 1,0 1-1,-1-1 0,1 0 0,0 0 0,0 0 0,0 0 0,0 0 1,0 0-1,0 0 0,0 0 0,0 0 0,0 0 0,0 0 0,0 0 1,-1 0-1,1 0 0,0 0 0,0 0 0,0 0 0,0 0 0,0 0 0,0 0 1,0 0-1,0 0 0,0 0 0,0 0 0,0 0 0,-1 0 0,1 0 1,0-1-1,0 1 0,0 0 0,0 0 0,0 0 0,0 0 0,0 0 1,0 0-1,0 0 0,0 0 0,0 0 0,0 0 0,0 0 0,0 0 1,0 0-1,0-1 0,0 1 0,0 0 0,0 0 0,0 0 0,0 0 1,0 0-1,0 0 0,0 0 0,0 0 0,0 0 0,0 0 0,-2-11 36,1-12-1241,1-14-4471,0-15-6768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18:31.60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203 0 6771,'0'0'17008,"-27"29"-15146,-83 95-360,104-118-1336,1 1 0,0 0 0,0 0 0,0 0-1,1 1 1,0 0 0,0 0 0,1 0 0,0 0 0,0 0 0,1 1-1,0-1 1,1 1 0,0 0 0,0 14 0,-2 15 221,-3 24 315,4 118-1,4-92-447,-3-39-148,0-26-46,0 0 0,2 1 0,6 39 0,-5-56-54,0 0 0,0 0 0,1 0-1,-1-1 1,1 1 0,1-1 0,-1 1 0,1-1 0,1 0 0,-1 0 0,1-1-1,0 1 1,0-1 0,0 0 0,1-1 0,6 5 0,-1-1-279,24 13 694,-3-15-3773,-32-13-2183,0-10 1723,0 15 2180,0-15-6467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08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5186,'0'0'17611,"1"33"-15154,1-4-1922,5 185 2158,-8-166-2156,-1-30-427,2 1 0,0-1 1,1 1-1,0-1 1,2 0-1,0 1 0,12 32 1,-15-52-124,0 1 1,1 0 0,-1 0-1,1 0 1,-1-1 0,0 1-1,1 0 1,-1 0 0,1-1 0,-1 1-1,0 0 1,1-1 0,-1 1-1,0 0 1,0-1 0,1 1-1,-1-1 1,0 1 0,0 0-1,1-1 1,-1 1 0,0-1-1,0 1 1,0-1 0,0 0 0,55-127-1312,-39 85 1175,3 0-1,43-73 1,-61 114 150,0 0 1,0 0-1,1 0 0,-1 0 1,1 0-1,-1 1 0,1-1 1,0 0-1,0 1 0,-1-1 1,1 1-1,0 0 0,1 0 1,-1 0-1,0 0 0,0 0 1,0 0-1,1 0 0,1 0 1,-2 1 44,0 0 0,1 1 0,-1-1 0,0 0 0,0 1 0,0 0 1,0-1-1,0 1 0,0 0 0,0 0 0,0 0 0,0 0 0,-1 0 0,1 0 1,0 1-1,2 2 0,5 6 246,0 1 0,-1 0 0,0 0-1,-1 1 1,6 13 0,-11-20-239,10 18 157,-2 1 1,-1 1 0,0 0 0,-2 0-1,-1 1 1,-1-1 0,-2 1 0,0 0-1,-2 43 1,-1-65-275,-1-10-1443,1 0 510,-1 0-1,1 0 1,0 0 0,0 0-1,1 1 1,-1-1-1,1 0 1,3-9 0,-2 4-1091,8-35-5083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18:32.0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10901,'0'0'8049,"0"29"-5157,0 202 1054,0 72-96,4-292-3719,0-10-81,2-10-37,23-73 78,-9 20-25,3 1 0,57-105-1,-79 165-51,-1-1-1,1 1 0,-1 0 0,1 0 0,0 0 1,-1 0-1,1 0 0,0 0 0,0 0 0,0 1 1,-1-1-1,1 0 0,0 0 0,0 1 1,0-1-1,0 0 0,0 1 0,1-1 0,-1 1 1,0-1-1,0 1 0,0 0 0,0-1 0,0 1 1,1 0-1,-1 0 0,2 0 0,-1 1 0,0 0 1,0 0-1,-1 0 0,1 0 0,-1 0 1,1 0-1,-1 0 0,1 1 0,-1-1 1,0 1-1,0-1 0,1 1 1,-1-1-1,0 1 0,1 2 0,3 7 105,1 1 0,-2 0 0,7 24 0,-2 23 410,-2-1 0,-3 114 0,-4-157-519,3 4-489,0-12 15,-2-9-33,-1-118-9112,0 52 1998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18:32.47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9764,'0'0'15797,"27"12"-14207,83 39-525,-108-50-1004,1 0 1,0 1-1,0-1 1,0 1 0,-1 0-1,1 0 1,-1 0-1,1 0 1,-1 0-1,0 1 1,0-1 0,0 0-1,0 1 1,0 0-1,0 0 1,-1-1 0,0 1-1,1 0 1,-1 0-1,0 0 1,0 0-1,-1 0 1,1 1 0,-1-1-1,1 0 1,-1 0-1,0 0 1,0 1 0,0-1-1,-1 0 1,0 4-1,0 10 164,0-11-192,0-1-1,0 1 1,-1 0 0,1-1-1,-1 1 1,0-1-1,-1 1 1,1-1-1,-1 0 1,0 0 0,0 0-1,-1 0 1,0-1-1,1 1 1,-1-1-1,-6 4 1,5-3 2,0 1 0,0-1 0,0 1 0,1 0 0,0 0 0,0 0 0,0 1 1,1-1-1,-5 14 0,8-19-17,-1-1 0,1 1 0,-1 0 0,1 0 0,0 0 0,0 0 0,0-1 1,0 1-1,-1 0 0,1 0 0,0 0 0,0 0 0,0 0 0,1 0 0,-1-1 0,0 1 1,0 0-1,0 0 0,1 0 0,-1 0 0,0-1 0,1 1 0,-1 0 0,1 0 0,-1-1 1,1 1-1,-1 0 0,1-1 0,-1 1 0,2 1 0,1-2-13,-1 1 0,1-1 0,-1 1 0,1-1 0,-1 0 0,0 1 0,1-1 0,4-1 0,6 0 2,4-1 6,0-1-1,0 0 1,-1-2-1,0 0 1,0 0-1,26-14 1,-16 8-135,52-27-2346,-27 7-3060,-13 5-1947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18:33.12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11365,'0'0'16608,"12"6"-15112,7 4-1005,-1 2-1,0 0 0,26 23 0,-32-25-323,-1 0 1,0 1-1,-1 1 0,0 0 0,-1 0 0,-1 1 0,9 15 0,3 22-167,-2 2 0,-3 0 0,-2 0 0,-2 1 0,-2 1 0,1 60 0,-6-82 0,-3 1 0,-1 0 0,-6 50 0,4-76 0,0-1 0,0 0 0,-1 1 0,-7 10 0,-6 18 0,13-29 0,0 0 0,-1 0 0,1 0 0,-1-1 0,-1 0 0,-4 6 0,-6 7 0,-42 50 0,56-67 0,0 1 0,0-1 0,0 1 0,0-1 0,0 1 0,0-1 0,-1 0 0,1 0 0,0 0 0,-1 0 0,1 0 0,-1 0 0,1 0 0,-3 1 0,-1-1 0,4 0-14,0-1-1,0 0 1,0 0-1,0 0 1,0 0-1,0 0 1,0 0 0,0 0-1,0 0 1,0 0-1,0 0 1,0 0-1,0-1 1,0 1 0,1 0-1,-1-1 1,0 1-1,0 0 1,0-1-1,0 0 1,-1 0 0,-16-13-1574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15:27.1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26 1217,'0'0'7027,"-7"-26"-5987,1 26-6402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6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0 7411,'0'0'19777,"4"29"-18344,1 2-988,1 0-48,-1-1-1,-2 1 1,-2 0-1,-1 34 1,-18 60 739,1-2-575,11-75-553,3-39-277,2-30-449,1 11 333,0-5-1565,0-1 0,0 0 0,2 0-1,0 1 1,7-26 0,14-9-8255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6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210 1 4482,'0'0'14524,"-2"24"-11136,-48 306 3423,48-324-6736,-16 82 824,3 1 0,-6 139 0,22-124-891,-1-102-15,0-1 0,0 1 0,0-1 0,0 1 0,1-1 0,-1 1 0,0-1 0,1 1 0,-1-1-1,1 1 1,0-1 0,-1 0 0,1 1 0,0-1 0,0 0 0,0 0 0,0 0 0,0 1 0,0-1 0,0 0-1,0 0 1,1 0 0,-1-1 0,0 1 0,1 0 0,-1 0 0,0-1 0,1 1 0,-1-1 0,1 1 0,1 0-1,0-1-10,-1 0 0,1 0 0,0-1 0,-1 1-1,1 0 1,-1-1 0,1 0 0,-1 1-1,1-1 1,-1 0 0,1 0 0,-1 0 0,0-1-1,1 1 1,-1-1 0,0 1 0,4-4-1,5-7-42,-1-1 0,0 0 1,0 0-1,-2-1 0,1 0 0,-2-1 0,7-15 0,-6 10-61,-1 1 0,-1-1 0,-1-1 0,0 1 0,1-24 0,-5 40 140,-1 0 0,1 0 0,-1 0 0,0 0-1,0 0 1,-1 0 0,1 0 0,-1 0 0,-2-6 0,2 8 21,0 1 0,-1 0 1,1 0-1,0 0 1,-1 0-1,1 0 1,-1 0-1,1 0 1,-1 0-1,1 1 1,-1-1-1,1 1 0,-1-1 1,0 1-1,1-1 1,-1 1-1,0 0 1,1 0-1,-1 0 1,0 0-1,0 0 1,-2 1-1,-2-1 34,0 1-1,0 0 1,0 0 0,0 0 0,0 1-1,0 0 1,0 0 0,0 0-1,1 1 1,-1 0 0,-5 4-1,-9 7 66,-28 27 0,36-30-134,-1 0-1,0-1 1,0 0-1,-25 13 1,19-9-1393,16-10-2288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6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4930,'0'0'21626,"24"2"-20311,78 11-474,-95-12-804,0 0 1,0 1 0,0-1-1,0 1 1,-1 1-1,1 0 1,-1 0 0,0 0-1,0 0 1,0 1-1,0 0 1,-1 1 0,1-1-1,-1 1 1,0 0-1,-1 0 1,1 0 0,-1 1-1,0 0 1,0 0-1,-1 0 1,1 0-1,-1 0 1,-1 1 0,1-1-1,1 9 1,-3-5 79,1 0 0,-1 1 1,-1-1-1,0 0 0,0 1 1,-1-1-1,0 1 0,-1-1 1,0 0-1,-1 0 0,0 0 1,-1 0-1,1 0 0,-2-1 0,-7 12 1,1-3 34,-1-1 1,-1 0-1,-1-1 1,-23 23-1,1-9 2,-52 33 0,86-62-229,22-2-164,-1-1 146,0-1 1,0-1 0,0-1-1,32-12 1,23-6-69,-66 21 160,9-3-34,0 1 1,0 0-1,1 2 1,-1 0-1,0 1 1,30 1-1,-45 1 30,-1-1 0,1 1-1,0 0 1,-1 0-1,1 0 1,-1 0-1,0 0 1,1 0 0,-1 0-1,0 0 1,1 0-1,-1 0 1,0 1-1,0-1 1,0 1 0,0-1-1,0 1 1,-1-1-1,1 1 1,0-1 0,-1 1-1,1 0 1,-1-1-1,1 1 1,-1 0-1,0-1 1,0 1 0,0 3-1,1 8 87,-1 1-1,-2 22 1,1-24 32,-1-1-45,0-1-1,0 1 1,-1 0 0,-1-1 0,1 0 0,-2 0-1,1 0 1,-2 0 0,-8 13 0,-8 7 117,-33 37 0,51-63-178,-6 8-3,-1 0 0,-1-1 0,1 0 0,-18 12 0,24-18-25,4-4-161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6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9108,'0'0'20826,"-5"48"-20106,5-20 16,0 0-399,0-14-289,0-7-48,10-7-9141,0 0-303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6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8324,'0'0'20607,"6"26"-18748,2 7-1405,0-6-103,-2 1 1,-1 0-1,2 52 1,-5-16-226,7 99-135,-7-141-240,-2-17 119,0 0 0,0 0 0,0-1 1,1 1-1,0 0 0,0 0 0,0 0 0,0-1 0,4 7 1,-5-11 31,0 0 0,0 0 1,0 1-1,0-1 0,0 0 1,1 0-1,-1 0 0,0 0 1,0 0-1,0 1 0,1-1 1,-1 0-1,0 0 1,0 0-1,1 0 0,-1 0 1,0 0-1,0 0 0,1 0 1,-1 0-1,0 0 0,0 0 1,0 0-1,1 0 0,-1 0 1,0 0-1,0 0 0,1 0 1,-1 0-1,0 0 0,0 0 1,1 0-1,-1 0 1,0-1-1,0 1 0,0 0 1,1 0-1,-1 0 0,0 0 1,0 0-1,0-1 0,0 1 1,1 0-1,-1 0 0,0 0 1,0-1-1,0 1 0,0 0 1,0 0-1,0 0 0,0-1 1,0 1-1,0 0 1,1 0-1,-1-1 0,0 1 1,0 0-1,0 0 0,0-1 1,0 1-1,0 0 0,-1-1 1,5-16-4025,-3-15-3170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6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8836,'0'0'3863,"24"0"310,151 0 1861,-170 0-5864,1 0-1,0 1 0,-1-1 1,1 1-1,-1 0 0,0 0 1,1 1-1,-1 0 0,0 0 1,0 0-1,0 0 0,0 1 1,0 0-1,0 0 0,-1 0 1,0 0-1,1 1 0,-1 0 1,0 0-1,-1 0 0,1 0 1,-1 1-1,0-1 0,0 1 1,0 0-1,-1 0 0,0 0 1,1 0-1,-2 0 0,1 1 1,1 6-1,-1-3-79,-1 0 1,0 1-1,0 0 1,0-1-1,-1 1 1,-1 0-1,0-1 1,0 1-1,-1-1 1,0 1-1,-1-1 1,0 0-1,0 0 1,-1 0-1,0 0 1,0-1-1,-1 1 1,0-1-1,-1 0 1,0-1-1,0 1 1,-1-1-1,0-1 1,-8 8-1,-58 35 230,73-49-299,-1 1-1,1-1 0,-1 0 0,1 0 0,-1 1 0,1-1 0,0 0 0,-1 1 0,1-1 0,-1 0 0,1 1 0,0-1 0,-1 0 0,1 1 0,0-1 0,0 1 0,-1-1 0,1 1 0,0-1 0,0 1 0,0-1 0,-1 1 1,1-1-1,0 1 0,0-1 0,0 1 0,0-1 0,0 1 0,0-1 0,0 1 0,0-1 0,0 1 0,15 10 123,26-1-262,-30-9-395,-1 0-1,1-1 1,0 0 0,-1-1-1,1 0 1,11-3 0,-5-1-1860,0 0 1,-1 0 0,17-10-1,27-12-9050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08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12438,'0'0'13475,"14"0"-12330,-1-1-813,-5 0-137,0 1 0,1 0 0,-1 1 0,0-1 0,0 2-1,0-1 1,0 1 0,0 0 0,15 7 0,-21-8-141,7 3 151,0 0 1,0 1-1,0 0 1,-1 0 0,12 11-1,-17-13-163,-1 0 0,1 0 0,-1 1 0,0-1 0,1 1 0,-2-1 0,1 1 0,0 0 0,-1 0 0,0 0 0,1-1 0,-2 2 0,1-1 0,0 0 0,-1 0 0,0 0 0,0 4 0,-1 7 61,0-1-1,-2 0 1,1 0-1,-2 0 1,0 0-1,-1 0 1,0-1-1,-1 0 0,0 0 1,-11 16-1,11-19-73,2-3 1,1 1 0,-1 0 1,1-1-1,-4 17 1,7-23-30,0-1 1,0 1-1,0-1 1,0 1 0,0-1-1,0 1 1,0-1-1,1 0 1,-1 1-1,0-1 1,0 1 0,0-1-1,1 0 1,-1 1-1,0-1 1,0 1-1,1-1 1,-1 0 0,0 1-1,1-1 1,-1 0-1,0 0 1,1 1-1,-1-1 1,1 0 0,-1 0-1,0 1 1,1-1-1,-1 0 1,1 0-1,-1 0 1,1 0 0,-1 0-1,1 0 1,-1 0-1,0 0 1,1 0-1,-1 0 1,1 0 0,-1 0-1,1 0 1,-1 0-1,1 0 1,-1 0-1,0 0 1,1-1 0,0 1-1,1 0 1,1 0-2,6 0 0,1 0 0,0 0 0,0 0 0,0-1 0,-1-1 0,1 0 0,0 0 0,-1-1 0,0 0 0,18-9 0,-4-2-111,0-2 0,-1-1 0,22-20 0,-33 27-216,0-1 1,-1 0-1,0-1 0,-1 0 1,0-1-1,-1 1 0,8-19 1,-9 3-6451,-6 6-5047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6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303 7 14359,'0'0'13750,"-24"-2"-11939,-10-1-1380,-39 1 0,68 3-394,0-1 1,-1 1-1,1 1 1,0-1-1,0 1 1,0-1-1,-1 1 0,2 1 1,-1-1-1,0 1 1,0 0-1,1 0 0,0 0 1,0 1-1,0-1 1,0 1-1,-5 5 0,0 1 21,2-3-4,-1 1 0,1 1 0,0-1-1,1 1 1,0 0 0,1 0 0,-1 1 0,2-1 0,-7 21-1,9-25-49,1 1-1,0-1 1,0 1-1,1-1 1,0 1-1,0 0 0,0-1 1,1 1-1,-1-1 1,1 1-1,1-1 1,-1 0-1,1 1 0,0-1 1,0 0-1,0 0 1,1 0-1,0 0 0,0-1 1,0 1-1,5 4 1,61 66 88,-35-40 79,54 72-1,-80-95-151,0 0 0,-1 0 0,0 1-1,-1 0 1,-1 0 0,0 1 0,-1 0 0,0-1-1,-1 1 1,2 26 0,-4-23-19,0-3 0,0 1 0,-1-1 0,-1 0 0,-3 20 0,3-31 0,0 1 0,1-1 0,-2 1 0,1-1 0,0 0 0,-1 1 0,0-1 0,1 0 0,-1 0 0,0 0 0,-1-1 0,1 1 0,0 0 0,-1-1 0,0 1 0,1-1 0,-1 0 0,0 0 0,0 0 0,0 0 0,-1-1 0,-5 3 0,-9 0 0,1-1 0,-1 0 0,0-2 0,1 0 0,-1-1 0,-19-2 0,-11 0 0,47 2 0,1-1 0,-1 1 0,0-1 0,1 0 0,-1 1 0,0-1 0,1 0 0,-1 1 0,1-1 0,-1 0 0,1 0 0,-1 0 0,1 1 0,0-1 0,-1 0 0,1 0 0,0 0 0,0 0 0,0 0 0,0 0 0,0 0 0,0 1 0,0-1 0,0 0 0,0 0 0,0 0 0,0-1 0,3-31 0,-3 32 0,2-10 0,1 1 0,0-1 0,1 1 0,0 0 0,0 1 0,1-1 0,0 1 0,7-10 0,-3 6 0,132-197 0,-23 39 0,-102 146-2681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6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8740,'0'0'17592,"0"90"-17064,5-62-352,-5-8-160,0 1-16,0-7-512,0-7-1121,0 0-2048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6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9076,'0'0'17606,"0"3"-15803,14 372 2450,-8-329-4227,5 81-31,-12-126-56,1-1-1,0 0 1,0 0 0,0 1-1,0-1 1,0 0 0,0 0-1,0 1 1,0-1 0,0 0-1,0 1 1,0-1 0,0 0-1,0 0 1,0 1 0,0-1-1,0 0 1,0 0 0,1 1-1,-1-1 1,0 0 0,0 0-1,0 1 1,0-1 0,0 0-1,1 0 1,-1 0 0,0 1-1,0-1 1,0 0 0,1 0-1,-1 0 1,0 0 0,0 0-1,1 1 1,-1-1 0,0 0-1,1 0 1,9-7-2694,6-15-1681,1-12-1457,2-6-2650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6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10549,'0'0'8257,"22"2"-5018,74 11-827,-90-12-2256,0 0 1,0 0 0,0 1 0,0 0 0,0 0 0,0 0-1,-1 1 1,1-1 0,-1 1 0,0 1 0,0-1 0,0 1-1,0 0 1,-1 0 0,1 0 0,-1 1 0,0 0 0,-1 0 0,1 0-1,-1 0 1,0 0 0,0 0 0,0 1 0,-1 0 0,0 0-1,0-1 1,0 1 0,-1 0 0,0 0 0,0 0 0,-1 1-1,1 9 1,-2 0 37,-1 0 0,0 0 0,-1 0-1,-1-1 1,0 1 0,-1-1 0,0 0 0,-2 0-1,0 0 1,-13 20 0,-91 124 508,110-157-833,9-4-285,-2 0 326,-1 0 1,1 0 0,0-1 0,-1 0-1,10-7 1,4-2-32,76-51-471,59-34-583,-138 88 1021,1 1 0,0 1 0,0 0 0,1 1 0,0 1 0,0 1 0,27-3 1,-41 7 145,-1 0 1,1-1 0,0 1-1,-1 1 1,1-1 0,0 0 0,-1 1-1,1 0 1,0 0 0,-1 0-1,1 0 1,-1 1 0,0-1-1,1 1 1,-1 0 0,0 0 0,0 0-1,0 0 1,0 1 0,2 2-1,1 2 145,-1 1 0,0-1-1,-1 1 1,0 1 0,0-1-1,3 11 1,-3-8 177,1 0 0,0 0 1,0-1-1,7 10 0,-11-19-311,-1 0 0,1 0-1,-1 0 1,1-1 0,-1 1 0,1 0-1,0 0 1,0-1 0,-1 1 0,1 0 0,0-1-1,0 1 1,0-1 0,0 1 0,0-1-1,0 1 1,0-1 0,0 0 0,-1 1 0,1-1-1,1 0 1,-1 0 0,0 0 0,0 0-1,0 0 1,0 0 0,0 0 0,0 0 0,0 0-1,0 0 1,0 0 0,0-1 0,0 1-1,0 0 1,0-1 0,-1 1 0,1-1-1,0 1 1,1-2 0,2-1-13,-1 0-1,1-1 0,-1 1 1,0-1-1,0 0 1,3-4-1,-5 5 22,12-16-106,-1 0-1,14-31 1,-23 42 95,0 0 1,-1 0 0,0 0-1,0-1 1,0 1-1,-1 0 1,-1-1 0,1 0-1,-3-14 1,2 21 19,0-1-1,-1 1 1,1 0-1,-1 0 1,0-1 0,1 1-1,-1 0 1,0 0-1,0 0 1,-1 0 0,1 0-1,0 0 1,-1 0-1,1 1 1,-1-1 0,1 0-1,-1 1 1,-2-2-1,0 0 59,0 1-1,0 0 0,-1 0 1,1 0-1,0 1 0,-1-1 1,1 1-1,-8-1 0,-6 0 110,0 1-1,0 1 1,-28 3-1,38-1-338,-1 0 1,1 0-1,0 1 0,0-1 0,0 2 1,0-1-1,0 1 0,1 0 0,0 1 1,0 0-1,0 0 0,0 1 1,1-1-1,0 1 0,-8 10 0,12-2-7558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6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0 656,'0'0'25996,"-16"104"-25804,16-83-176,0-7-16,0-7-160,0 7-560,0-7-1089,0 14-704,0-8-1121,0-6-1792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6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6467,'0'0'17757,"0"15"-15814,0 218 2018,0-230-3960,0-1 0,0 1 0,0-1 0,0 1 0,1-1 0,-1 1 0,1-1 0,0 0 0,0 1 0,0-1 0,0 0 0,0 1 0,0-1 0,1 0 0,2 4 0,2-4-7233,1-6 3878,2-8-739,1-8-3112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6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11845,'0'0'2756,"0"19"2484,0 234 3768,0-139-7758,1-88-2104,0-31-3665,2-45-3621,-3 4 710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6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 3410,'0'0'21625,"144"0"-19768,-88 0-896,-4-7-545,-11 0-416,-10 7-320,-16 0-1953,-10 0-2289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6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0 2545,'0'0'14193,"-13"24"-9382,-40 83-1402,49-98-3099,0 1-1,0 0 1,1 1 0,1-1-1,0 1 1,0-1 0,1 1-1,0-1 1,1 1 0,1 12-1,0 4 122,-1-22-395,0 0 1,1-1 0,0 1 0,0 0 0,0-1 0,0 1 0,1-1 0,0 0 0,0 1 0,0-1 0,0 0 0,1 0-1,0 0 1,-1 0 0,1-1 0,1 1 0,-1-1 0,7 6 0,6 2 22,1 0 0,-1 0 0,25 10 0,-1-1 15,2 3-20,-29-18-47,-1 2 0,1-1-1,-1 2 1,0 0 0,-1 0-1,0 1 1,0 0 0,15 18-1,-25-25 16,-1-1 1,1 0-1,0 1 0,-1-1 0,1 1 0,-1-1 0,1 1 0,-1 0 0,0-1 0,0 1 0,1-1 0,-1 1 0,0 0 0,0-1 0,-1 1 0,1 0 1,0-1-1,-1 1 0,1-1 0,0 1 0,-1-1 0,0 1 0,1-1 0,-1 1 0,0-1 0,0 0 0,-2 3 0,-28 30 649,12-18-326,-1-1 0,0 0-1,-29 14 1,39-23-331,-1-1 0,0 0 0,0-1 0,0-1 0,0 0-1,-1 0 1,1-1 0,-1 0 0,-13-1 0,3-4-2231,22 3 1804,-1-1 1,1 0-1,-1 1 1,0-1-1,1 0 1,0 0-1,-1 1 1,1-1-1,-1 0 1,1 0-1,0 0 1,0 0-1,0 0 1,-1 0-1,1 0 1,0 1-1,0-1 1,0 0-1,0 0 1,1-2-1,-1-16-8708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6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1 7764,'0'0'19961,"-46"139"-19753,46-105-208,0-13-673,0-7-2352,20-14-2641,6 0-6452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0:48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13 8644,'0'0'14548,"0"23"-12739,-1 26-666,-1-1-1,-12 61 1,-32 71 1318,13-58-1635,31-116-812,-1 6-21,2-14-16,0 2-207,1-3-842,1-31 350,2 1 0,1 0 1,2 0-1,1 0 0,17-46 0,-4 24-869,3 1-1,37-63 0,-49 95 1325,-8 15 289,1 0-1,0 0 0,0 1 1,0-1-1,1 1 1,-1-1-1,13-10 0,-15 29 3176,8 42-1760,2 0 1,3-1-1,23 55 1,-26-72-1034,68 165 578,-78-195-1218,-1 0-1,1 1 0,-1-1 1,-1 0-1,1 11 1,-10-16-6813,-13-1-117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11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3618,'0'0'9695,"0"20"-6171,-5 422 9044,5-325-10953,0-117-1608,0 0 1,0-1 0,1 1-1,-1 0 1,0 0 0,0 0-1,0-1 1,1 1 0,-1 0 0,0 0-1,0 0 1,1 0 0,-1 0-1,0-1 1,0 1 0,1 0 0,-1 0-1,0 0 1,0 0 0,1 0-1,-1 0 1,0 0 0,0 0 0,1 0-1,-1 0 1,0 0 0,0 0-1,1 0 1,-1 0 0,0 0 0,0 0-1,1 0 1,-1 0 0,0 1-1,0-1 1,1 0 0,-1 0-1,0 0 1,0 0 0,1 1 0,-1-1-1,0 0 1,0 0 0,0 0-1,0 1 1,1-1 0,-1 0 0,0 0-1,0 0 1,0 1 0,0-1-1,0 0 1,0 0 0,0 1 0,1-1-1,-1 0 1,0 1 0,0-1-1,0 0 1,0 0 0,0 1-1,0-1 1,0 0 0,-1 1 0,17-22 48,86-174-227,-92 179 130,8-16-136,2 0 0,2 2 0,0 0 1,37-37-1,-58 67 177,-1-1 1,1 1-1,-1-1 1,0 1-1,1-1 1,-1 1-1,1-1 1,-1 1-1,1 0 1,-1-1-1,1 1 1,0 0-1,-1 0 1,1-1-1,-1 1 1,1 0-1,0 0 1,-1 0-1,1 0 1,-1 0-1,1 0 1,0 0-1,-1 0 1,1 0-1,0 0 1,-1 0-1,1 0 1,-1 0 0,1 0-1,0 0 1,-1 1-1,1-1 1,-1 0-1,1 1 1,-1-1-1,2 1 1,8 18 180,-8-15-173,40 89 861,-25-60-735,-2 1-1,-1 1 1,-2-1-1,-1 2 0,10 57 1,-20-22-2833,-2-58 704,-1 0 0,0 0-1,-6 16 1,-10 20-8223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6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6307,'0'0'14447,"0"21"-11614,0 145 1430,0 60-2126,0-224-2372,13-8-15773,-12 5 15599,-1 1 0,1-1-1,0-1 1,14-22-9681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7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 9364,'0'0'16384,"10"16"-15112,73 119 310,-80-130-1520,0 1 0,0-1 1,0 1-1,0-1 0,-1 1 0,0 0 0,0 0 0,0 0 0,-1 0 0,0 0 0,0 1 0,-1-1 0,0 0 0,0 0 0,0 1 0,-1-1 0,0 0 0,0 0 0,0 0 0,-1 0 0,0 0 0,0 0 0,-6 11 0,-10 11 190,-2 1-1,0-2 0,-33 33 1,53-60-250,0 0 0,0 0 0,0 1 0,0-1 1,-1 0-1,1 0 0,0 0 0,0 0 0,0 1 0,0-1 0,0 0 1,0 0-1,0 0 0,0 1 0,0-1 0,0 0 0,0 0 0,0 0 1,0 0-1,0 1 0,0-1 0,0 0 0,1 0 0,-1 0 0,0 1 1,0-1-1,0 0 0,0 0 0,0 0 0,0 0 0,0 0 0,1 1 1,-1-1-1,0 0 0,0 0 0,0 0 0,0 0 0,0 0 0,1 0 1,-1 0-1,0 0 0,0 1 0,0-1 0,1 0 0,-1 0 0,0 0 1,0 0-1,0 0 0,0 0 0,1 0 0,-1 0 0,0 0 0,0 0 1,0 0-1,1 0 0,-1 0 0,0-1 0,0 1 0,0 0 0,1 0 1,26 1 96,-15-2-39,0 0 0,24-5 1,-14-2-178,0-1 0,37-21 0,7-11-3016,-38 19-1185,-6-6-4320,-6-5-4685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7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16071,'0'0'11302,"21"7"-10006,66 25-271,-82-29-970,0-1 0,0 1 0,0 0 1,-1 0-1,1 1 0,-1 0 1,0-1-1,0 1 0,-1 0 1,1 1-1,-1-1 0,1 1 0,-2 0 1,1-1-1,0 1 0,-1 0 1,0 1-1,0-1 0,0 0 0,-1 1 1,0-1-1,1 12 0,-1-9-17,-1 1-1,0 0 0,0 0 0,-1-1 0,-1 1 1,1 0-1,-1-1 0,-1 0 0,1 1 0,-1-1 1,-1 0-1,-5 10 0,-8 6 24,-1-2 0,0 0 0,-2-1-1,-27 23 1,47-44-79,-1 1-1,1-1 1,0 0-1,-1 1 1,1-1-1,0 1 1,-1-1-1,1 1 1,0-1-1,0 1 1,-1-1-1,1 1 1,0-1-1,0 1 1,0-1-1,0 1 1,0-1-1,0 1 1,0-1-1,0 1 1,0-1-1,0 1 1,0-1-1,0 1 1,0 0-1,0-1 1,0 1-1,0-1 1,1 1 0,-1-1-1,0 1 1,0-1-1,1 0 1,-1 1-1,0-1 1,1 1-1,-1-1 1,0 1-1,1-1 1,-1 0-1,1 1 1,-1-1-1,1 0 1,-1 0-1,1 1 1,-1-1-1,1 0 1,-1 0-1,1 0 1,-1 1-1,1-1 1,-1 0-1,2 0 1,35 12-38,-34-12 30,-2 1 27,12 1-9,-1 2 0,1 0 0,-1 0-1,1 1 1,18 11 0,-28-14 19,0-1 0,0 1-1,-1 0 1,1 1 0,-1-1 0,0 0 0,0 1 0,1 0 0,-2-1 0,1 1 0,0 0 0,0 0 0,-1 0 0,0 0 0,1 0 0,-1 0 0,-1 0 0,1 1-1,0-1 1,-1 0 0,1 0 0,-1 1 0,0-1 0,0 0 0,0 1 0,-1-1 0,1 0 0,-1 0 0,-2 6 0,2-3 25,-1-1 0,-1 0 1,1 0-1,-1 0 0,1 0 1,-2 0-1,1 0 1,0-1-1,-9 8 0,-42 32 415,8-8-283,46-36-176,0 0 0,0 0-1,0 0 1,0 0 0,0 0 0,0 0 0,0 1 0,0-1 0,0 0 0,0 0 0,0 0 0,0 0 0,0 0 0,0 0 0,0 0 0,-1 0 0,1 0 0,0 0 0,0 1 0,0-1 0,0 0 0,0 0-1,0 0 1,0 0 0,0 0 0,0 0 0,-1 0 0,1 0 0,0 0 0,0 0 0,0 0 0,0 0 0,0 0 0,0 0 0,0 0 0,-1 0 0,1 0 0,0 0 0,0 0 0,0 0 0,0 0-1,0 0 1,0 0 0,0 0 0,0 0 0,-1 0 0,1 0 0,0 0 0,0-1 0,0 1 0,0 0 0,0 0 0,0 0 0,0 0 0,0 0 0,0 0 0,0 0 0,0 0 0,0 0 0,-1-1 0,3-9-1453,9-15-4292,16-10-4327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7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93 0 8980,'0'0'20762,"-77"97"-20762,66-90-1473,6-7-3601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7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329 12 15575,'0'0'6763,"-26"-3"-3244,6 0-2987,12 1-419,-1 1 1,1 0-1,-1 0 1,1 0-1,-1 1 1,0 0-1,1 1 1,-1 0-1,1 0 1,-1 1-1,1 0 1,0 1-1,0-1 1,0 2-1,0-1 1,0 1-1,-9 6 1,0 3 164,0 1 1,1 0-1,-15 18 1,26-27-243,1 0 0,0 1 1,0-1-1,0 1 1,1 0-1,0 0 0,0 0 1,1 0-1,-1 0 0,1 1 1,1-1-1,-1 1 0,1-1 1,0 8-1,1-13-39,0 1-1,0-1 1,0 0 0,0 0-1,1 0 1,-1 1-1,1-1 1,-1 0 0,1 0-1,-1 0 1,1 0-1,-1 0 1,1 0 0,0 0-1,0 0 1,0 0-1,-1 0 1,1 0 0,0-1-1,0 1 1,0 0 0,0-1-1,0 1 1,0 0-1,1-1 1,-1 0 0,0 1-1,0-1 1,0 1-1,0-1 1,2 0 0,43 3-48,-38-3 63,10 0 3,9 1-13,0-2 0,-1 0-1,1-2 1,29-7 0,-32 3-65,-15 4-58,0 0 0,0 1 1,0 0-1,18-1 0,-26 12-57,-1 11 415,-2 0 0,0 0 1,-2 0-1,-8 29 0,-33 76 1097,9-28-842,-20 74-81,49-138-968,7-29-574,1-17-13,-1 11 1038,2-8-1275,-1 1-1,2 0 1,-1 0-1,1 0 1,7-12-1,9-15-7323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7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116 1 8772,'0'0'15882,"-11"30"-14457,-34 99 269,24-74-974,10-28-48,-11 41 1,20-59-568,0 1 1,1 0 0,1-1 0,-1 1-1,1-1 1,1 1 0,2 16-1,-2-24-97,0 1 1,0 0-1,0-1 0,1 1 0,-1 0 0,0-1 0,1 1 0,0-1 0,0 0 0,0 0 0,0 1 1,0-1-1,0-1 0,0 1 0,0 0 0,1 0 0,-1-1 0,1 1 0,-1-1 0,4 1 0,7 4 49,1-1 0,25 5 0,-32-8-29,62 10-246,0-3 1,1-4-1,88-2 1,-172-14-5551,-14-13-2118,-7-4-4528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20:09.7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328 1 8084,'0'0'14206,"-17"23"-11100,-1-1-2421,-94 133 2877,111-155-3544,-21 33 843,1 1 0,-29 65 0,43-80-747,-52 149 295,40-113-409,17-67-2061,2-20-4058,0 25 4204,0-38-10448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31.6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0 7411,'0'0'19777,"4"29"-18344,1 2-988,1 0-48,-1-1-1,-2 1 1,-2 0-1,-1 34 1,-18 60 739,1-2-575,11-75-553,3-39-277,2-30-449,1 11 333,0-5-1565,0-1 0,0 0 0,2 0-1,0 1 1,7-26 0,14-9-8255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31.9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210 1 4482,'0'0'14524,"-2"24"-11136,-48 306 3423,48-324-6736,-16 82 824,3 1 0,-6 139 0,22-124-891,-1-102-15,0-1 0,0 1 0,0-1 0,0 1 0,1-1 0,-1 1 0,0-1 0,1 1 0,-1-1-1,1 1 1,0-1 0,-1 0 0,1 1 0,0-1 0,0 0 0,0 0 0,0 0 0,0 1 0,0-1 0,0 0-1,0 0 1,1 0 0,-1-1 0,0 1 0,1 0 0,-1 0 0,0-1 0,1 1 0,-1-1 0,1 1 0,1 0-1,0-1-10,-1 0 0,1 0 0,0-1 0,-1 1-1,1 0 1,-1-1 0,1 0 0,-1 1-1,1-1 1,-1 0 0,1 0 0,-1 0 0,0-1-1,1 1 1,-1-1 0,0 1 0,4-4-1,5-7-42,-1-1 0,0 0 1,0 0-1,-2-1 0,1 0 0,-2-1 0,7-15 0,-6 10-61,-1 1 0,-1-1 0,-1-1 0,0 1 0,1-24 0,-5 40 140,-1 0 0,1 0 0,-1 0 0,0 0-1,0 0 1,-1 0 0,1 0 0,-1 0 0,-2-6 0,2 8 21,0 1 0,-1 0 1,1 0-1,0 0 1,-1 0-1,1 0 1,-1 0-1,1 0 1,-1 0-1,1 1 1,-1-1-1,1 1 0,-1-1 1,0 1-1,1-1 1,-1 1-1,0 0 1,1 0-1,-1 0 1,0 0-1,0 0 1,-2 1-1,-2-1 34,0 1-1,0 0 1,0 0 0,0 0 0,0 1-1,0 0 1,0 0 0,0 0-1,1 1 1,-1 0 0,-5 4-1,-9 7 66,-28 27 0,36-30-134,-1 0-1,0-1 1,0 0-1,-25 13 1,19-9-1393,16-10-2288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32.6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4930,'0'0'21626,"24"2"-20311,78 11-474,-95-12-804,0 0 1,0 1 0,0-1-1,0 1 1,-1 1-1,1 0 1,-1 0 0,0 0-1,0 0 1,0 1-1,0 0 1,-1 1 0,1-1-1,-1 1 1,0 0-1,-1 0 1,1 0 0,-1 1-1,0 0 1,0 0-1,-1 0 1,1 0-1,-1 0 1,-1 1 0,1-1-1,1 9 1,-3-5 79,1 0 0,-1 1 1,-1-1-1,0 0 0,0 1 1,-1-1-1,0 1 0,-1-1 1,0 0-1,-1 0 0,0 0 1,-1 0-1,1 0 0,-2-1 0,-7 12 1,1-3 34,-1-1 1,-1 0-1,-1-1 1,-23 23-1,1-9 2,-52 33 0,86-62-229,22-2-164,-1-1 146,0-1 1,0-1 0,0-1-1,32-12 1,23-6-69,-66 21 160,9-3-34,0 1 1,0 0-1,1 2 1,-1 0-1,0 1 1,30 1-1,-45 1 30,-1-1 0,1 1-1,0 0 1,-1 0-1,1 0 1,-1 0-1,0 0 1,1 0 0,-1 0-1,0 0 1,1 0-1,-1 0 1,0 1-1,0-1 1,0 1 0,0-1-1,0 1 1,-1-1-1,1 1 1,0-1 0,-1 1-1,1 0 1,-1-1-1,1 1 1,-1 0-1,0-1 1,0 1 0,0 3-1,1 8 87,-1 1-1,-2 22 1,1-24 32,-1-1-45,0-1-1,0 1 1,-1 0 0,-1-1 0,1 0 0,-2 0-1,1 0 1,-2 0 0,-8 13 0,-8 7 117,-33 37 0,51-63-178,-6 8-3,-1 0 0,-1-1 0,1 0 0,-18 12 0,24-18-25,4-4-161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11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2225,'0'0'21607,"0"23"-19806,-2 7-1284,0 206 3315,2-234-3827,0 0 0,0-1 0,0 1 1,1 0-1,-1 0 0,1 0 0,-1-1 0,1 1 1,-1 0-1,1-1 0,0 1 0,0 0 0,0-1 1,0 1-1,0-1 0,0 1 0,0-1 0,3 2 1,-3-2-20,0-1 0,0 0 0,0 1 0,0-1 0,0 0 1,0 0-1,1 0 0,-1 0 0,0 0 0,0 0 0,0-1 0,0 1 1,0 0-1,0 0 0,0-1 0,0 1 0,0-1 0,0 1 1,0-1-1,0 1 0,0-1 0,0 0 0,0 1 0,0-1 0,0 0 1,0 0-1,-1 0 0,1 1 0,0-1 0,-1 0 0,1-1 1,51-67-519,-39 49 494,1 0 0,1 2 0,23-24 1,-36 40 29,0 0-1,0 1 1,0-1 0,0 0 0,1 1 0,-1 0 0,0-1 0,1 1 0,-1 0 0,1 0 0,-1 0 0,1 1 0,0-1 0,-1 1 0,1-1 0,0 1-1,-1 0 1,1 0 0,0 0 0,4 1 0,-2 0 57,-1 1 1,0-1-1,0 1 0,-1 0 0,1 0 0,0 1 1,-1-1-1,1 1 0,-1-1 0,0 1 0,6 6 1,1 5 273,0-1 0,-1 1 1,0 1-1,-1 0 0,8 21 1,-13-30-241,4 9 24,-1 0-1,-1 1 1,0 0-1,-1 0 1,4 31 0,-8-45-302,4-5-3291,3-5-2577,2-14 1804,-8 19 3591,9-37-7832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34.0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9108,'0'0'20826,"-5"48"-20106,5-20 16,0 0-399,0-14-289,0-7-48,10-7-9141,0 0-303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34.3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8324,'0'0'20607,"6"26"-18748,2 7-1405,0-6-103,-2 1 1,-1 0-1,2 52 1,-5-16-226,7 99-135,-7-141-240,-2-17 119,0 0 0,0 0 0,0-1 1,1 1-1,0 0 0,0 0 0,0 0 0,0-1 0,4 7 1,-5-11 31,0 0 0,0 0 1,0 1-1,0-1 0,0 0 1,1 0-1,-1 0 0,0 0 1,0 0-1,0 1 0,1-1 1,-1 0-1,0 0 1,0 0-1,1 0 0,-1 0 1,0 0-1,0 0 0,1 0 1,-1 0-1,0 0 0,0 0 1,0 0-1,1 0 0,-1 0 1,0 0-1,0 0 0,1 0 1,-1 0-1,0 0 0,0 0 1,1 0-1,-1 0 1,0-1-1,0 1 0,0 0 1,1 0-1,-1 0 0,0 0 1,0 0-1,0-1 0,0 1 1,1 0-1,-1 0 0,0 0 1,0-1-1,0 1 0,0 0 1,0 0-1,0 0 0,0-1 1,0 1-1,0 0 1,1 0-1,-1-1 0,0 1 1,0 0-1,0 0 0,0-1 1,0 1-1,0 0 0,-1-1 1,5-16-4025,-3-15-3170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34.6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8836,'0'0'3863,"24"0"310,151 0 1861,-170 0-5864,1 0-1,0 1 0,-1-1 1,1 1-1,-1 0 0,0 0 1,1 1-1,-1 0 0,0 0 1,0 0-1,0 0 0,0 1 1,0 0-1,0 0 0,-1 0 1,0 0-1,1 1 0,-1 0 1,0 0-1,-1 0 0,1 0 1,-1 1-1,0-1 0,0 1 1,0 0-1,-1 0 0,0 0 1,1 0-1,-2 0 0,1 1 1,1 6-1,-1-3-79,-1 0 1,0 1-1,0 0 1,0-1-1,-1 1 1,-1 0-1,0-1 1,0 1-1,-1-1 1,0 1-1,-1-1 1,0 0-1,0 0 1,-1 0-1,0 0 1,0-1-1,-1 1 1,0-1-1,-1 0 1,0-1-1,0 1 1,-1-1-1,0-1 1,-8 8-1,-58 35 230,73-49-299,-1 1-1,1-1 0,-1 0 0,1 0 0,-1 1 0,1-1 0,0 0 0,-1 1 0,1-1 0,-1 0 0,1 1 0,0-1 0,-1 0 0,1 1 0,0-1 0,0 1 0,-1-1 0,1 1 0,0-1 0,0 1 0,0-1 0,-1 1 1,1-1-1,0 1 0,0-1 0,0 1 0,0-1 0,0 1 0,0-1 0,0 1 0,0-1 0,0 1 0,15 10 123,26-1-262,-30-9-395,-1 0-1,1-1 1,0 0 0,-1-1-1,1 0 1,11-3 0,-5-1-1860,0 0 1,-1 0 0,17-10-1,27-12-9050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35.1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303 7 14359,'0'0'13750,"-24"-2"-11939,-10-1-1380,-39 1 0,68 3-394,0-1 1,-1 1-1,1 1 1,0-1-1,0 1 1,0-1-1,-1 1 0,2 1 1,-1-1-1,0 1 1,0 0-1,1 0 0,0 0 1,0 1-1,0-1 1,0 1-1,-5 5 0,0 1 21,2-3-4,-1 1 0,1 1 0,0-1-1,1 1 1,0 0 0,1 0 0,-1 1 0,2-1 0,-7 21-1,9-25-49,1 1-1,0-1 1,0 1-1,1-1 1,0 1-1,0 0 0,0-1 1,1 1-1,-1-1 1,1 1-1,1-1 1,-1 0-1,1 1 0,0-1 1,0 0-1,0 0 1,1 0-1,0 0 0,0-1 1,0 1-1,5 4 1,61 66 88,-35-40 79,54 72-1,-80-95-151,0 0 0,-1 0 0,0 1-1,-1 0 1,-1 0 0,0 1 0,-1 0 0,0-1-1,-1 1 1,2 26 0,-4-23-19,0-3 0,0 1 0,-1-1 0,-1 0 0,-3 20 0,3-31 0,0 1 0,1-1 0,-2 1 0,1-1 0,0 0 0,-1 1 0,0-1 0,1 0 0,-1 0 0,0 0 0,-1-1 0,1 1 0,0 0 0,-1-1 0,0 1 0,1-1 0,-1 0 0,0 0 0,0 0 0,0 0 0,-1-1 0,-5 3 0,-9 0 0,1-1 0,-1 0 0,0-2 0,1 0 0,-1-1 0,-19-2 0,-11 0 0,47 2 0,1-1 0,-1 1 0,0-1 0,1 0 0,-1 1 0,0-1 0,1 0 0,-1 1 0,1-1 0,-1 0 0,1 0 0,-1 0 0,1 1 0,0-1 0,-1 0 0,1 0 0,0 0 0,0 0 0,0 0 0,0 0 0,0 0 0,0 1 0,0-1 0,0 0 0,0 0 0,0 0 0,0-1 0,3-31 0,-3 32 0,2-10 0,1 1 0,0-1 0,1 1 0,0 0 0,0 1 0,1-1 0,0 1 0,7-10 0,-3 6 0,132-197 0,-23 39 0,-102 146-2681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35.5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8740,'0'0'17592,"0"90"-17064,5-62-352,-5-8-160,0 1-16,0-7-512,0-7-1121,0 0-2048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36.7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9076,'0'0'17606,"0"3"-15803,14 372 2450,-8-329-4227,5 81-31,-12-126-56,1-1-1,0 0 1,0 0 0,0 1-1,0-1 1,0 0 0,0 0-1,0 1 1,0-1 0,0 0-1,0 1 1,0-1 0,0 0-1,0 0 1,0 1 0,0-1-1,0 0 1,0 0 0,1 1-1,-1-1 1,0 0 0,0 0-1,0 1 1,0-1 0,0 0-1,1 0 1,-1 0 0,0 1-1,0-1 1,0 0 0,1 0-1,-1 0 1,0 0 0,0 0-1,1 1 1,-1-1 0,0 0-1,1 0 1,9-7-2694,6-15-1681,1-12-1457,2-6-2650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37.2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10549,'0'0'8257,"22"2"-5018,74 11-827,-90-12-2256,0 0 1,0 0 0,0 1 0,0 0 0,0 0 0,0 0-1,-1 1 1,1-1 0,-1 1 0,0 1 0,0-1 0,0 1-1,0 0 1,-1 0 0,1 0 0,-1 1 0,0 0 0,-1 0 0,1 0-1,-1 0 1,0 0 0,0 0 0,0 1 0,-1 0 0,0 0-1,0-1 1,0 1 0,-1 0 0,0 0 0,0 0 0,-1 1-1,1 9 1,-2 0 37,-1 0 0,0 0 0,-1 0-1,-1-1 1,0 1 0,-1-1 0,0 0 0,-2 0-1,0 0 1,-13 20 0,-91 124 508,110-157-833,9-4-285,-2 0 326,-1 0 1,1 0 0,0-1 0,-1 0-1,10-7 1,4-2-32,76-51-471,59-34-583,-138 88 1021,1 1 0,0 1 0,0 0 0,1 1 0,0 1 0,0 1 0,27-3 1,-41 7 145,-1 0 1,1-1 0,0 1-1,-1 1 1,1-1 0,0 0 0,-1 1-1,1 0 1,0 0 0,-1 0-1,1 0 1,-1 1 0,0-1-1,1 1 1,-1 0 0,0 0 0,0 0-1,0 0 1,0 1 0,2 2-1,1 2 145,-1 1 0,0-1-1,-1 1 1,0 1 0,0-1-1,3 11 1,-3-8 177,1 0 0,0 0 1,0-1-1,7 10 0,-11-19-311,-1 0 0,1 0-1,-1 0 1,1-1 0,-1 1 0,1 0-1,0 0 1,0-1 0,-1 1 0,1 0 0,0-1-1,0 1 1,0-1 0,0 1 0,0-1-1,0 1 1,0-1 0,0 0 0,-1 1 0,1-1-1,1 0 1,-1 0 0,0 0 0,0 0-1,0 0 1,0 0 0,0 0 0,0 0 0,0 0-1,0 0 1,0 0 0,0-1 0,0 1-1,0 0 1,0-1 0,-1 1 0,1-1-1,0 1 1,1-2 0,2-1-13,-1 0-1,1-1 0,-1 1 1,0-1-1,0 0 1,3-4-1,-5 5 22,12-16-106,-1 0-1,14-31 1,-23 42 95,0 0 1,-1 0 0,0 0-1,0-1 1,0 1-1,-1 0 1,-1-1 0,1 0-1,-3-14 1,2 21 19,0-1-1,-1 1 1,1 0-1,-1 0 1,0-1 0,1 1-1,-1 0 1,0 0-1,0 0 1,-1 0 0,1 0-1,0 0 1,-1 0-1,1 1 1,-1-1 0,1 0-1,-1 1 1,-2-2-1,0 0 59,0 1-1,0 0 0,-1 0 1,1 0-1,0 1 0,-1-1 1,1 1-1,-8-1 0,-6 0 110,0 1-1,0 1 1,-28 3-1,38-1-338,-1 0 1,1 0-1,0 1 0,0-1 0,0 2 1,0-1-1,0 1 0,1 0 0,0 1 1,0 0-1,0 0 0,0 1 1,1-1-1,0 1 0,-8 10 0,12-2-7558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38.1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0 656,'0'0'25996,"-16"104"-25804,16-83-176,0-7-16,0-7-160,0 7-560,0-7-1089,0 14-704,0-8-1121,0-6-1792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38.4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6467,'0'0'17757,"0"15"-15814,0 218 2018,0-230-3960,0-1 0,0 1 0,0-1 0,0 1 0,1-1 0,-1 1 0,1-1 0,0 0 0,0 1 0,0-1 0,0 0 0,0 1 0,0-1 0,1 0 0,2 4 0,2-4-7233,1-6 3878,2-8-739,1-8-3112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38.6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11845,'0'0'2756,"0"19"2484,0 234 3768,0-139-7758,1-88-2104,0-31-3665,2-45-3621,-3 4 710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11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8884,'0'0'15447,"17"-1"-13707,55-2-500,-69 3-1191,-1 0 0,0 1 1,1-1-1,-1 0 0,0 1 0,1-1 0,-1 1 0,0 0 0,0 0 0,1 0 0,-1 0 1,0 0-1,0 0 0,0 0 0,0 1 0,0-1 0,-1 1 0,1 0 0,0-1 0,-1 1 1,1 0-1,-1 0 0,0 0 0,1 0 0,-1 0 0,0 0 0,0 0 0,1 4 1,-1 2 66,1-1 1,-1 1-1,-1 0 1,1 0 0,-1 0-1,-1 10 1,0-14-50,0 9 63,-2-1-1,0 1 1,0 0 0,-2-1-1,1 0 1,-1 0 0,-1 0-1,-13 20 1,11-19-72,1 0 1,0 0-1,1 1 1,0 1-1,-6 25 1,11-40-59,1 0 1,0 0-1,0 0 0,0 1 1,0-1-1,0 0 0,-1 0 1,1 0-1,0 1 0,0-1 1,0 0-1,0 0 0,0 1 1,0-1-1,0 0 0,0 0 1,0 1-1,0-1 0,0 0 1,0 0-1,0 1 0,0-1 1,0 0-1,0 0 0,0 1 0,0-1 1,0 0-1,0 0 0,0 0 1,0 1-1,0-1 0,0 0 1,0 0-1,1 1 0,-1-1 1,0 0-1,0 0 0,0 0 1,0 0-1,1 1 0,-1-1 1,0 0-1,0 0 0,0 0 1,1 0-1,-1 0 0,0 1 1,0-1-1,1 0 0,-1 0 1,0 0-1,0 0 0,1 0 1,-1 0-1,0 0 0,0 0 1,0 0-1,1 0 0,-1 0 1,0 0-1,0 0 0,1 0 1,-1 0-1,1-1 0,0 1-5,12 0 36,0-1 1,0-1 0,0 0-1,-1 0 1,25-9-1,56-31-208,-91 41 162,65-29-2446,-22 18-6267,-23 11-2845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38.9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 3410,'0'0'21625,"144"0"-19768,-88 0-896,-4-7-545,-11 0-416,-10 7-320,-16 0-1953,-10 0-2289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39.2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0 2545,'0'0'14193,"-13"24"-9382,-40 83-1402,49-98-3099,0 1-1,0 0 1,1 1 0,1-1-1,0 1 1,0-1 0,1 1-1,0-1 1,1 1 0,1 12-1,0 4 122,-1-22-395,0 0 1,1-1 0,0 1 0,0 0 0,0-1 0,0 1 0,1-1 0,0 0 0,0 1 0,0-1 0,0 0 0,1 0-1,0 0 1,-1 0 0,1-1 0,1 1 0,-1-1 0,7 6 0,6 2 22,1 0 0,-1 0 0,25 10 0,-1-1 15,2 3-20,-29-18-47,-1 2 0,1-1-1,-1 2 1,0 0 0,-1 0-1,0 1 1,0 0 0,15 18-1,-25-25 16,-1-1 1,1 0-1,0 1 0,-1-1 0,1 1 0,-1-1 0,1 1 0,-1 0 0,0-1 0,0 1 0,1-1 0,-1 1 0,0 0 0,0-1 0,-1 1 0,1 0 1,0-1-1,-1 1 0,1-1 0,0 1 0,-1-1 0,0 1 0,1-1 0,-1 1 0,0-1 0,0 0 0,-2 3 0,-28 30 649,12-18-326,-1-1 0,0 0-1,-29 14 1,39-23-331,-1-1 0,0 0 0,0-1 0,0-1 0,0 0-1,-1 0 1,1-1 0,-1 0 0,-13-1 0,3-4-2231,22 3 1804,-1-1 1,1 0-1,-1 1 1,0-1-1,1 0 1,0 0-1,-1 1 1,1-1-1,-1 0 1,1 0-1,0 0 1,0 0-1,0 0 1,-1 0-1,1 0 1,0 1-1,0-1 1,0 0-1,0 0 1,1-2-1,-1-16-8708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39.5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1 7764,'0'0'19961,"-46"139"-19753,46-105-208,0-13-673,0-7-2352,20-14-2641,6 0-6452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39.8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6307,'0'0'14447,"0"21"-11614,0 145 1430,0 60-2126,0-224-2372,13-8-15773,-12 5 15599,-1 1 0,1-1-1,0-1 1,14-22-9681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40.2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 9364,'0'0'16384,"10"16"-15112,73 119 310,-80-130-1520,0 1 0,0-1 1,0 1-1,0-1 0,-1 1 0,0 0 0,0 0 0,0 0 0,-1 0 0,0 0 0,0 1 0,-1-1 0,0 0 0,0 0 0,0 1 0,-1-1 0,0 0 0,0 0 0,0 0 0,-1 0 0,0 0 0,0 0 0,-6 11 0,-10 11 190,-2 1-1,0-2 0,-33 33 1,53-60-250,0 0 0,0 0 0,0 1 0,0-1 1,-1 0-1,1 0 0,0 0 0,0 0 0,0 1 0,0-1 0,0 0 1,0 0-1,0 0 0,0 1 0,0-1 0,0 0 0,0 0 0,0 0 1,0 0-1,0 1 0,0-1 0,0 0 0,1 0 0,-1 0 0,0 1 1,0-1-1,0 0 0,0 0 0,0 0 0,0 0 0,0 0 0,1 1 1,-1-1-1,0 0 0,0 0 0,0 0 0,0 0 0,0 0 0,1 0 1,-1 0-1,0 0 0,0 1 0,0-1 0,1 0 0,-1 0 0,0 0 1,0 0-1,0 0 0,0 0 0,1 0 0,-1 0 0,0 0 0,0 0 1,0 0-1,1 0 0,-1 0 0,0-1 0,0 1 0,0 0 0,1 0 1,26 1 96,-15-2-39,0 0 0,24-5 1,-14-2-178,0-1 0,37-21 0,7-11-3016,-38 19-1185,-6-6-4320,-6-5-4685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40.7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16071,'0'0'11302,"21"7"-10006,66 25-271,-82-29-970,0-1 0,0 1 0,0 0 1,-1 0-1,1 1 0,-1 0 1,0-1-1,0 1 0,-1 0 1,1 1-1,-1-1 0,1 1 0,-2 0 1,1-1-1,0 1 0,-1 0 1,0 1-1,0-1 0,0 0 0,-1 1 1,0-1-1,1 12 0,-1-9-17,-1 1-1,0 0 0,0 0 0,-1-1 0,-1 1 1,1 0-1,-1-1 0,-1 0 0,1 1 0,-1-1 1,-1 0-1,-5 10 0,-8 6 24,-1-2 0,0 0 0,-2-1-1,-27 23 1,47-44-79,-1 1-1,1-1 1,0 0-1,-1 1 1,1-1-1,0 1 1,-1-1-1,1 1 1,0-1-1,0 1 1,-1-1-1,1 1 1,0-1-1,0 1 1,0-1-1,0 1 1,0-1-1,0 1 1,0-1-1,0 1 1,0-1-1,0 1 1,0-1-1,0 1 1,0 0-1,0-1 1,0 1-1,0-1 1,1 1 0,-1-1-1,0 1 1,0-1-1,1 0 1,-1 1-1,0-1 1,1 1-1,-1-1 1,0 1-1,1-1 1,-1 0-1,1 1 1,-1-1-1,1 0 1,-1 0-1,1 1 1,-1-1-1,1 0 1,-1 0-1,1 0 1,-1 1-1,1-1 1,-1 0-1,2 0 1,35 12-38,-34-12 30,-2 1 27,12 1-9,-1 2 0,1 0 0,-1 0-1,1 1 1,18 11 0,-28-14 19,0-1 0,0 1-1,-1 0 1,1 1 0,-1-1 0,0 0 0,0 1 0,1 0 0,-2-1 0,1 1 0,0 0 0,0 0 0,-1 0 0,0 0 0,1 0 0,-1 0 0,-1 0 0,1 1-1,0-1 1,-1 0 0,1 0 0,-1 1 0,0-1 0,0 0 0,0 1 0,-1-1 0,1 0 0,-1 0 0,-2 6 0,2-3 25,-1-1 0,-1 0 1,1 0-1,-1 0 0,1 0 1,-2 0-1,1 0 1,0-1-1,-9 8 0,-42 32 415,8-8-283,46-36-176,0 0 0,0 0-1,0 0 1,0 0 0,0 0 0,0 0 0,0 1 0,0-1 0,0 0 0,0 0 0,0 0 0,0 0 0,0 0 0,0 0 0,0 0 0,-1 0 0,1 0 0,0 0 0,0 1 0,0-1 0,0 0 0,0 0-1,0 0 1,0 0 0,0 0 0,0 0 0,-1 0 0,1 0 0,0 0 0,0 0 0,0 0 0,0 0 0,0 0 0,0 0 0,0 0 0,-1 0 0,1 0 0,0 0 0,0 0 0,0 0 0,0 0-1,0 0 1,0 0 0,0 0 0,0 0 0,-1 0 0,1 0 0,0 0 0,0-1 0,0 1 0,0 0 0,0 0 0,0 0 0,0 0 0,0 0 0,0 0 0,0 0 0,0 0 0,0 0 0,-1-1 0,3-9-1453,9-15-4292,16-10-4327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40.9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93 0 8980,'0'0'20762,"-77"97"-20762,66-90-1473,6-7-3601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41.3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329 12 15575,'0'0'6763,"-26"-3"-3244,6 0-2987,12 1-419,-1 1 1,1 0-1,-1 0 1,1 0-1,-1 1 1,0 0-1,1 1 1,-1 0-1,1 0 1,-1 1-1,1 0 1,0 1-1,0-1 1,0 2-1,0-1 1,0 1-1,-9 6 1,0 3 164,0 1 1,1 0-1,-15 18 1,26-27-243,1 0 0,0 1 1,0-1-1,0 1 1,1 0-1,0 0 0,0 0 1,1 0-1,-1 0 0,1 1 1,1-1-1,-1 1 0,1-1 1,0 8-1,1-13-39,0 1-1,0-1 1,0 0 0,0 0-1,1 0 1,-1 1-1,1-1 1,-1 0 0,1 0-1,-1 0 1,1 0-1,-1 0 1,1 0 0,0 0-1,0 0 1,0 0-1,-1 0 1,1 0 0,0-1-1,0 1 1,0 0 0,0-1-1,0 1 1,0 0-1,1-1 1,-1 0 0,0 1-1,0-1 1,0 1-1,0-1 1,2 0 0,43 3-48,-38-3 63,10 0 3,9 1-13,0-2 0,-1 0-1,1-2 1,29-7 0,-32 3-65,-15 4-58,0 0 0,0 1 1,0 0-1,18-1 0,-26 12-57,-1 11 415,-2 0 0,0 0 1,-2 0-1,-8 29 0,-33 76 1097,9-28-842,-20 74-81,49-138-968,7-29-574,1-17-13,-1 11 1038,2-8-1275,-1 1-1,2 0 1,-1 0-1,1 0 1,7-12-1,9-15-7323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41.6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116 1 8772,'0'0'15882,"-11"30"-14457,-34 99 269,24-74-974,10-28-48,-11 41 1,20-59-568,0 1 1,1 0 0,1-1 0,-1 1-1,1-1 1,1 1 0,2 16-1,-2-24-97,0 1 1,0 0-1,0-1 0,1 1 0,-1 0 0,0-1 0,1 1 0,0-1 0,0 0 0,0 0 0,0 1 1,0-1-1,0-1 0,0 1 0,0 0 0,1 0 0,-1-1 0,1 1 0,-1-1 0,4 1 0,7 4 49,1-1 0,25 5 0,-32-8-29,62 10-246,0-3 1,1-4-1,88-2 1,-172-14-5551,-14-13-2118,-7-4-4528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28:41.9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328 1 8084,'0'0'14206,"-17"23"-11100,-1-1-2421,-94 133 2877,111-155-3544,-21 33 843,1 1 0,-29 65 0,43-80-747,-52 149 295,40-113-409,17-67-2061,2-20-4058,0 25 4204,0-38-10448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12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7876,'0'0'17106,"4"28"-15465,0-6-1300,3 26 796,4 97-1,-13-70-333,1-26-218,8 94-1,-7-143-587,0 0 1,0 1-1,0-1 1,0 1-1,0-1 1,0 0-1,0 1 0,0-1 1,0 1-1,0-1 1,0 0-1,1 1 0,-1-1 1,0 0-1,0 1 1,0-1-1,1 0 1,-1 1-1,0-1 0,0 0 1,1 1-1,-1-1 1,0 0-1,0 1 1,1-1-1,-1 0 0,0 0 1,1 0-1,-1 1 1,1-1-1,-1 0 1,0 0-1,1 0 0,-1 0 1,1 0-1,-1 0 1,1 0-1,0 0-13,0 0-1,0-1 1,0 0 0,0 1-1,0-1 1,0 0-1,0 1 1,0-1 0,-1 0-1,1 0 1,0 0-1,0 0 1,-1 1 0,1-1-1,0-2 1,60-100-826,27-41 174,-72 121 406,1 1 1,1 1-1,41-39 1,-54 56 256,0-1 0,1 1 0,-1 0 0,1 1 0,0-1 0,0 1 0,0 0 0,0 0 0,0 1 0,1 0 0,-1 0 0,1 1 0,-1-1 0,1 2 0,0-1 0,8 0 0,-12 2 74,0-1 0,0 1 1,-1 0-1,1 0 1,0 0-1,-1 0 1,1 0-1,-1 0 0,1 1 1,-1-1-1,0 1 1,0 0-1,1 0 1,-1 0-1,0 0 0,-1 0 1,1 0-1,0 0 1,-1 1-1,1-1 1,2 6-1,2 4 237,0 1 1,-1 0-1,4 13 1,0 3-76,-1 1 0,-1-1 0,-2 1 1,-1 0-1,0 43 0,-4-32-239,0-39-232,1-2-745,0-1 652,0 1-1,0 0 1,-1 0-1,1 0 0,0-1 1,0 1-1,0-1 1,0 1-1,0 0 0,-1-1 1,1 1-1,0-1 1,0 0-1,-1 1 0,1-1 1,-1 0-1,1 1 1,0-1-1,-1 0 0,1 0 1,-1 1-1,1-2 1,9-23-3337,-6 13 1585,15-35-5310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38:25.5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0 9476,'0'0'1633,"0"7"-1201,-5-7 97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38:22.2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1008,'216'48'0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38:34.9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1 3698,'0'0'5536,"-7"16"-3667,3-12 1293,-2-4-146,-2 0-4213,1 2-5435,-2 3-147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38:36.1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1056,'0'0'0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0:22.3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1 272,'0'0'2577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10.6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48 1 3570,'0'0'18680,"-7"19"-16543,2-6-1702,-2 7 234,0 0 1,1 1-1,1 0 0,2 0 0,-3 22 0,5 139 2450,1-110-6587,0-80 2050,0-1 1,1 0 0,0 1-1,0-1 1,1 1-1,0-1 1,1 1 0,-1-1-1,1 1 1,9-15 0,18-31-9319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11.1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1 2209,'0'0'19580,"14"4"-17563,43 19-286,-55-21-1648,0-1 1,0 0-1,0 1 0,0-1 1,0 1-1,-1 0 1,1 0-1,0-1 0,-1 1 1,0 0-1,1 0 0,-1 1 1,0-1-1,0 0 0,0 0 1,0 0-1,-1 1 0,1-1 1,-1 0-1,1 1 0,-1-1 1,0 1-1,0-1 1,0 1-1,0-1 0,0 0 1,-1 4-1,1 5 158,0 7 22,-1 0 0,0 0 0,-1 0 0,-1 0 1,-1-1-1,0 1 0,-1-1 0,-11 24 1,-15 17 203,22-44-362,1 1 0,0 0 1,1 0-1,1 1 0,-7 23 1,14-38-114,-1 0-1,1 0 1,-1-1 0,1 1 0,-1 0 0,1 0-1,0-1 1,-1 1 0,1-1 0,0 1-1,-1-1 1,1 1 0,0-1 0,0 1 0,-1-1-1,1 0 1,0 1 0,0-1 0,0 0 0,0 0-1,-1 1 1,1-1 0,0 0 0,0 0-1,0 0 1,0 0 0,0 0 0,0 0 0,-1-1-1,1 1 1,1 0 0,36-5-137,-24-1 117,1 0 1,19-13 0,-25 13-47,-1 1 1,1 0-1,0 1 0,0 0 1,0 0-1,1 1 1,-1 0-1,1 0 1,0 1-1,12 0 1,7 1-105,-17 0 97,0 1-1,0 0 0,0 1 1,0 0-1,18 4 1,-29-4 75,1-1 0,0 0 0,-1 0 1,1 1-1,0-1 0,-1 0 0,1 0 1,0-1-1,0 1 0,-1 0 1,1-1-1,-1 1 0,1-1 0,0 1 1,-1-1-1,1 0 0,-1 1 0,1-1 1,-1 0-1,0 0 0,1 0 0,-1 0 1,0-1-1,0 1 0,2-2 1,25-39-215,-22 31 191,-4 9 50,-1-1 0,0 0 0,1 1 0,-1-1 0,0 0 0,0 0 1,-1 0-1,1 0 0,-1 0 0,1 0 0,-1 0 0,0 0 0,0 0 0,0 0 0,0 0 0,-1 0 0,1 0 0,-1 0 0,0 0 0,0 0 1,0 0-1,0 1 0,-1-1 0,1 0 0,-1 1 0,1-1 0,-1 1 0,0-1 0,0 1 0,0 0 0,0 0 0,0 0 0,-1 0 0,1 0 0,-1 0 1,1 1-1,-1-1 0,-5-1 0,1 1 53,0 1 1,-1 0 0,1 0-1,0 1 1,-1 0 0,1 0-1,0 1 1,0 0 0,0 0-1,-1 1 1,1 0 0,1 0-1,-1 1 1,0 0 0,0 0-1,-10 7 1,1 1-97,0 0 1,1 1-1,0 1 0,1 1 1,-14 17-1,23-25-318,1-1 0,0 1-1,0 0 1,0 1 0,1-1 0,0 0 0,1 1-1,-1 0 1,-2 12 0,0 38-8376,5-30-194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11.8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7892,'0'0'13750,"-1"19"-11771,-3 224 4904,4-185-9603,0-5-4361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12.0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10293,'0'0'14134,"26"125"-11797,-21-77-752,0 1-561,0-1-447,0-13-305,-5 0-272,0-14-32,0-1-400,0-6-705,0-7-928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12.2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42 5138,'0'0'20218,"164"0"-19930,-108-14-224,-4 7-64,-6-7-1377,-15 7-1840,-16 7-2978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12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13414,'0'0'13292,"17"3"-11758,54 15-577,-68-17-900,-1-1 0,0 1 0,1 0 0,-1 1 0,0-1 0,0 0 0,0 1 0,0-1 0,0 1 0,0 0-1,0 0 1,0-1 0,-1 1 0,1 0 0,-1 0 0,0 1 0,1-1 0,0 4 0,0-1 61,0 1 0,-1-1 1,0 1-1,0 0 0,-1 9 0,1-7 26,0 9-23,-1-1-1,-1 1 1,0-1 0,-1 1 0,-1-1 0,0 0 0,-1 1 0,-1-2 0,-1 1 0,0-1 0,-9 17 0,-1-5-50,11-20-59,1 0-1,0 1 0,0 0 0,0 0 1,1 0-1,0 0 0,0 0 0,1 0 1,-2 14-1,4-21-11,0-1 0,0 1 0,1-1 0,-1 0 0,0 1 0,0-1 0,0 1 0,0-1 0,1 1 0,-1-1 0,0 0 0,1 1 0,-1-1 0,0 0 0,1 1 0,-1-1 0,0 0 0,1 1 0,-1-1 0,0 0 0,1 0 0,-1 1 0,1-1 0,-1 0 0,1 0 0,-1 0 0,0 0 0,1 1 0,-1-1 0,1 0 0,-1 0 0,1 0 0,-1 0 0,1 0 0,-1 0 0,1 0 0,-1 0 0,1-1 0,-1 1 0,0 0 0,1 0 0,0 0 0,1-1 0,12 0 2,-1 0 1,0-1-1,1-1 0,-1 0 0,0-1 1,0-1-1,19-9 0,-12 4-20,0 0 0,-1-2 0,-1 0 0,18-16 0,-28 21-388,-1 0 1,0-1-1,8-11 1,15-29-6412,-9 14-3064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12.6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83 1 11541,'0'0'15501,"-3"19"-14810,-6 65-288,8-81-393,1 0 0,0 0 1,-1 0-1,1 1 1,0-1-1,1 0 1,-1 0-1,1 0 1,-1 0-1,1 1 1,0-1-1,0 0 0,0 0 1,0 0-1,1 0 1,-1-1-1,1 1 1,0 0-1,0-1 1,0 1-1,3 2 1,1 3 1,12 10-127,1-1 0,0 0 0,1-2 0,0 0 0,1-1 0,45 21 0,-50-27-176,-13-6 270,-1-1 1,1 1-1,0-1 1,-1 1-1,1 0 0,-1 0 1,1 0-1,-1 0 1,0 0-1,0 1 1,0-1-1,0 1 1,-1-1-1,1 1 1,-1 0-1,1 0 0,-1-1 1,0 1-1,0 0 1,0 0-1,-1 0 1,1 0-1,-1 0 1,1 1-1,-1-1 0,0 0 1,0 0-1,0 0 1,-1 0-1,1 0 1,-1 0-1,0 0 1,0 0-1,0 0 0,0 0 1,0 0-1,-1-1 1,1 1-1,-1 0 1,1-1-1,-1 1 1,0-1-1,-3 3 0,-2 2 111,0 0-1,0-1 1,0 0-1,-1 0 1,0-1-1,-1 0 1,1-1-1,-1 1 0,0-2 1,0 1-1,0-1 1,0 0-1,-1-1 1,1 0-1,-1-1 1,1 0-1,-1 0 0,-10-2 1,14 1-76,0-1 1,0-1-1,0 1 1,0-1 0,0 0-1,0 0 1,1-1-1,-1 1 1,1-1-1,0-1 1,0 1-1,0-1 1,-7-6-1,6 5-384,0-1 0,1 1 0,-1-2 0,1 1 0,0-1 0,0 1 0,1-1-1,0 0 1,-5-14 0,6-7-5210,3 20 2223,0-6-3769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13.1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4082,'0'0'14116,"-2"22"-12046,1-6-1642,-7 141 3295,8 111-68,0-267-3890,8-2-8353,11-9 3370,6-20-1260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13.5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4498,'0'0'17397,"23"11"-14902,74 35-606,-90-43-1735,0 1 0,0 0 0,-1 0 1,0 1-1,0-1 0,0 1 0,0 1 0,-1-1 1,0 1-1,0 0 0,0 0 0,-1 0 1,5 11-1,-6-12-73,-1 1 0,-1-1 0,1 1 0,-1 0 0,0 0 1,-1 0-1,1 0 0,-1 0 0,0 0 0,-1 0 0,1-1 0,-1 1 0,-3 10 1,-4 6 41,-2 0 0,0-1 0,-1 0 0,-1-1 0,-1 0-1,-24 28 1,18-23 33,6-10-107,10-12-39,0 1 1,0-1-1,0 0 0,0 1 1,0 0-1,1 0 0,0 0 1,0 0-1,0 0 0,-2 7 1,4-10-3,4-1 17,0 0-1,0 0 1,0-1 0,0 0 0,0 0-1,0 0 1,-1 0 0,1 0 0,0-1 0,-1 0-1,1 1 1,-1-1 0,1-1 0,-1 1-1,0 0 1,0-1 0,0 0 0,0 0 0,0 0-1,-1 0 1,1 0 0,2-6 0,2 1-3,86-107-2275,-48 58-1899,1 0-3860,0 2-5562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13.9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1 6851,'0'0'18859,"6"12"-17287,1 2-1248,0 0 1,0 1-1,-2-1 0,0 2 1,0-1-1,3 32 0,-6-34-245,-2 1-1,1 0 1,-2 0-1,0 0 1,-1-1-1,0 1 1,-1 0-1,0-1 1,-1 0 0,-1 0-1,0 0 1,-1 0-1,0-1 1,-1 0-1,-11 15 1,11-18-79,5-6-6,-1-1 0,1 1 0,0 0-1,0 0 1,0 0 0,0 0 0,0 0 0,1 0 0,0 0 0,-1 1 0,1-1 0,0 0 0,0 5-1,5-8-259,19 0 128,0 0 1,0 1-1,0 1 1,0 1 0,-1 2-1,1 0 1,22 8-1,-42-11 153,1 0-1,-1 0 1,1 0-1,-1 1 1,0-1-1,0 1 1,0 0-1,0 0 1,0 0-1,0 0 1,-1 0-1,0 1 1,1-1-1,-1 1 1,-1-1-1,1 1 1,0 0-1,-1 0 1,0 0-1,0 0 1,0 0-1,0 0 1,-1 0-1,1 0 1,-1 0-1,0 0 1,-1 7-1,0-1 78,0-1 0,-1 1 0,0-1 0,0 0 0,-1 0 0,0 1 0,0-2-1,-1 1 1,-1 0 0,-7 12 0,0-6 25,0 0 0,-1 0 0,0-1 0,-16 13 0,23-23-353,0 1-1,0-1 1,0 0 0,-1-1-1,1 0 1,-1 0 0,0 0-1,0-1 1,0 1 0,0-2-1,0 1 1,0-1 0,-12 1-1,4-6-3967,4-13-2962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14.9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207 201 3330,'0'0'15372,"0"-20"-12331,1-7-2057,1-7 1747,-5-56 0,2 88-2656,0 1-1,1-1 1,-1 0-1,0 1 1,0-1 0,0 1-1,0-1 1,0 1 0,0-1-1,0 1 1,0 0 0,-1 0-1,1-1 1,0 1 0,-1 0-1,1 0 1,-1 0-1,1 1 1,-1-1 0,0 0-1,1 0 1,-1 1 0,0-1-1,0 1 1,1 0 0,-1-1-1,0 1 1,0 0 0,1 0-1,-1 0 1,0 0-1,0 1 1,1-1 0,-1 0-1,0 1 1,0-1 0,1 1-1,-1-1 1,0 1 0,1 0-1,-1 0 1,1 0 0,-1 0-1,1 0 1,-2 1-1,-13 13-95,1 0 0,1 1-1,0 1 1,1 0 0,1 0-1,1 1 1,0 1 0,-8 21-1,16-34 21,1 0 0,0 0 0,0 1 0,0-1-1,0 8 1,2-12 0,-1-1 0,1 1 0,0 0 0,0 0-1,0-1 1,0 1 0,0 0 0,1 0 0,-1-1 0,1 1 0,-1 0-1,1-1 1,-1 1 0,1 0 0,0-1 0,0 1 0,0-1 0,0 1-1,0-1 1,0 0 0,0 1 0,0-1 0,3 2 0,8 4-9,1 0 0,0-1 0,1 0 0,-1-1 0,1-1 0,0 0 0,0-1 0,1 0 0,-1-1 0,1-1 0,25 0 0,-38-2 2,1 0-1,0 0 1,-1-1 0,1 1 0,0 0 0,-1-1 0,1 1 0,-1-1 0,0 0-1,0 0 1,0 0 0,0 0 0,0 0 0,0-1 0,0 1 0,-1 0 0,1-1-1,-1 1 1,1-1 0,-1 0 0,2-5 0,-3 7 347,0 18-48,-3 14-208,-1 0 0,-2 0 0,-16 52 0,15-55-5,-58 227 168,58-235 84,4-14-913,2-12-3054,0-8 1903,3-29-4238,3 13-921,9-5-4696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15.3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201 1 10853,'0'0'12881,"-11"23"-11582,0 1-927,-5 10 268,-2 0 0,-29 43 0,35-58-321,-5 3 134,2 0 0,1 2 0,-19 43 0,32-65-443,0-1-1,0 1 0,0 0 1,1 0-1,-1 0 1,0-1-1,1 1 1,0 0-1,-1 0 1,1 0-1,0 0 0,0 0 1,0 0-1,0 0 1,1 0-1,-1 0 1,0 0-1,1 0 1,-1 0-1,1 0 0,0-1 1,0 1-1,-1 0 1,1 0-1,0-1 1,1 1-1,-1 0 0,0-1 1,0 1-1,3 1 1,1 0 4,1-1 0,-1 1 0,0-1 0,1-1 0,-1 1 0,1-1-1,0 0 1,-1 0 0,11 0 0,14 0 72,0-1 1,0-1-1,0-2 0,0 0 0,49-14 0,-32 3-11,-1-2 0,79-40 0,-119 53-421,2-1 218,0 3-3835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15.5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150 0 7555,'0'0'10669,"-10"29"-6731,0 1-3037,-3 7 172,1 0-1,2 2 1,-5 46 0,1 48 1232,5 141 0,8-273-2618,0-1 1,0 0-1,0 0 1,-1 0-1,1 0 0,0 0 1,0 0-1,0 0 0,-1 0 1,1 0-1,0 0 1,0-1-1,0 1 0,0 0 1,0-1-1,-2 0 1,-12-19-6780,-5-12-6207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55.4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2577,'0'0'18185,"0"26"-14595,-4 158 930,3 55-2138,1-238-2774,0-13-8956,0 8 7678,0-21-5880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55.8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9732,'0'0'10355,"17"21"-7578,54 71-598,-65-83-1955,-1 0-1,-1 0 0,0 0 1,0 0-1,-1 1 0,0-1 0,0 1 1,-1 0-1,-1 0 0,1 0 1,-2 0-1,1 0 0,-1 0 0,-2 11 1,1 8 105,2-18-274,-1-1 0,-1 1 0,0 0 0,-1 0 0,-3 14 0,4-23-47,0 0 0,0 1 0,0-1 0,0 0 0,0 0 0,0 0 0,-1 0 0,1 0 0,-1 0 0,1 0 0,-1-1 0,0 1 0,0 0 0,0-1 0,0 1-1,0-1 1,0 0 0,0 0 0,0 0 0,0 0 0,0 0 0,-1 0 0,1-1 0,0 1 0,-1-1 0,1 1 0,-1-1 0,1 0 0,-4 0 0,-29-4 245,23 2-154,16 2 205,20 4-285,0-1 0,39-2 0,-51-1-149,-1-1 1,1 0-1,0-1 0,-1 0 0,0-1 0,1-1 0,19-8 0,47-34-4282,-60 34 794,-1 0 0,21-21 1,-5-7-6673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56.1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164 0 7972,'0'0'19779,"-24"27"-18960,-74 90-197,93-111-577,0 0 0,1 1 0,0-1 0,0 1 1,1 0-1,0 0 0,0 1 0,1-1 0,0 1 0,0-1 0,0 1 0,1-1 0,1 1 1,-1 11-1,1-5-4,-1-5-38,1 0 0,0 0 1,1 0-1,0-1 0,1 1 1,0 0-1,0-1 1,0 1-1,1-1 0,7 14 1,-2-9-3,1 0 1,0 0 0,1-1 0,0-1 0,13 12 0,17 15 23,-19-20-12,-1 1-1,28 34 0,-43-46-29,-1 0-1,1 0 0,-1 0 1,0 1-1,-1-1 1,0 1-1,0 0 1,-1 0-1,0 0 1,0 0-1,0 0 1,-1 17-1,-1-19-1,1-2 8,-1 1 0,0-1 0,-1 1 0,1-1 0,-1 1 0,-1 4-1,1-8 13,1 0 0,-1 0 0,0 1 0,1-1 0,-1 0 0,0 0 0,0 0 0,0 0 0,1 0 0,-1 0 0,0-1 0,0 1 0,-1 0 0,1 0 0,0-1 0,0 1 0,0 0 0,0-1 0,-1 0 0,1 1 0,0-1 0,0 0 0,-1 1 0,-1-1 0,-1 1 15,0-1-1,0 0 1,1 0-1,-1 0 1,0 0 0,1 0-1,-1-1 1,0 1-1,0-1 1,1 0-1,-1 0 1,1-1-1,-1 1 1,1-1-1,0 0 1,-6-4 0,5 3-1,0-1 1,0 1-1,1-1 1,0-1-1,0 1 1,0 0-1,0-1 1,0 1-1,1-1 1,-3-9-1,0-4 41,0-1 0,1 1 0,2-1 0,0 0 0,1-31 0,1 35-6,2 0 0,0-1-1,0 1 1,2 0 0,-1 0-1,2 1 1,0-1 0,1 1 0,1 0-1,0 0 1,1 1 0,0 0-1,13-15 1,-13 18-403,1 0 0,0 1 0,1 0 0,0 1 0,18-12 0,-22 16-713,-1 1 0,1 1 0,0-1 0,0 1 0,0 0 0,0 0 1,0 1-1,9-1 0,20 1-8758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15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 5811,'0'0'17485,"-1"8"-15695,-6 40-622,3 2 0,5 95 0,0-59-662,-1-58-403,-1-18-40,0-1-1,1 1 0,1 0 0,0 0 0,0 0 1,1-1-1,0 1 0,0-1 0,7 15 1,-9-23-60,0-1 1,0 1-1,1-1 1,-1 1 0,0-1-1,0 1 1,1-1-1,-1 1 1,1-1 0,-1 0-1,0 1 1,1-1-1,-1 0 1,1 1 0,-1-1-1,1 0 1,-1 0-1,1 1 1,-1-1 0,1 0-1,-1 0 1,1 0-1,-1 0 1,1 0 0,0 0-1,-1 1 1,1-1-1,-1-1 1,1 1 0,-1 0-1,1 0 1,-1 0-1,1 0 1,0 0 0,-1 0-1,1-1 1,-1 1-1,1 0 1,-1 0 0,1-1-1,-1 1 1,0 0-1,1-1 1,-1 1 0,1 0-1,-1-1 1,0 1-1,1-1 1,-1 1 0,0-1-1,1 1 1,-1-1-1,0 0 1,22-30 63,-20 27-62,11-16 46,69-106-164,-69 108-32,1 0 1,1 2 0,1-1-1,27-21 1,-42 36 135,1 1-1,-1 0 1,0 0 0,1 0-1,-1 0 1,1 0 0,-1 1 0,1-1-1,-1 0 1,1 1 0,-1-1-1,1 1 1,0-1 0,-1 1-1,1 0 1,0 0 0,-1 0-1,1 0 1,0 0 0,0 0-1,-1 0 1,1 0 0,0 1-1,-1-1 1,1 0 0,-1 1-1,1 0 1,0-1 0,-1 1 0,0 0-1,1 0 1,-1 0 0,1 0-1,-1 0 1,0 0 0,0 0-1,1 1 1,-1-1 0,1 2-1,3 5 84,0 1 0,0 0 0,-1 0 0,0 0 0,4 14 0,-6-19-4,8 30 266,-1 0-1,-1 0 0,-2 1 1,-1 0-1,-1 40 0,7-40-346,-11-34-119,0-30-10795,0 9 3276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9:00.4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1 6067,'0'0'16533,"-1"16"-15183,-4 42 615,3 0 0,9 97 1,-4-142-619,1-4-5276,2-7-2631,3-13 20,1-19-2230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9:11.8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7171,'0'0'19409,"17"2"-18336,-2-2-879,8 1 41,0 1 0,0 0-1,0 2 1,25 7 0,-44-9-187,-1 0-1,0 0 0,1 0 0,-1 0 1,0 1-1,0-1 0,-1 1 0,1-1 1,0 1-1,-1 0 0,0 0 1,1 1-1,-1-1 0,-1 0 0,1 1 1,0-1-1,-1 1 0,0-1 0,0 1 1,0 0-1,0-1 0,0 1 1,-1 0-1,1 4 0,0 7 134,-1-1 0,0 1 0,-1-1 0,-5 26 0,0-19-127,-1 1-1,-1-2 1,0 1 0,-19 31 0,-15 35 7,42-86-61,-1 0 0,1 0-1,-1 0 1,1 0-1,-1 0 1,1 0-1,0 0 1,0 0 0,-1 0-1,1 0 1,0 0-1,0 0 1,0 0 0,0 0-1,0 0 1,1 0-1,-1 0 1,0 0 0,0 0-1,1 0 1,-1 0-1,0 0 1,1 0-1,-1 0 1,1 0 0,-1 0-1,1-1 1,0 1-1,-1 0 1,1 0 0,0 0-1,0-1 1,-1 1-1,1 0 1,0-1-1,0 1 1,0-1 0,0 1-1,0-1 1,0 1-1,0-1 1,0 0 0,0 0-1,0 1 1,0-1-1,0 0 1,0 0 0,0 0-1,1 0 1,7 0 1,1 0 1,-1 0-1,0-1 1,13-3-1,-13 2 12,0-1 0,0 0 0,-1 0 0,1-1-1,-1 0 1,13-9 0,46-36-272,-50 36 1,43-38-3373,-25 10-3065,-5 1-2882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9:12.2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9604,'0'0'16315,"21"9"-14891,66 32-509,-86-41-883,1 1-1,0 0 0,0 0 1,-1 0-1,1 0 1,0 0-1,-1 0 0,1 0 1,-1 0-1,0 1 1,1-1-1,-1 1 0,0-1 1,0 1-1,0-1 1,0 1-1,0 0 0,0 0 1,0-1-1,-1 1 1,1 0-1,-1 0 0,1 0 1,-1 0-1,1 0 1,-1-1-1,0 1 0,0 4 1,0 2 74,0-4-60,0 1-1,0-1 1,0 1 0,0 0 0,-1-1 0,1 1-1,-1-1 1,0 0 0,-1 1 0,1-1 0,-1 0-1,0 0 1,0 1 0,0-1 0,-4 5 0,-2 0 33,-1 0 1,1 0 0,-2-1-1,-12 10 1,20-17-72,-1 3 12,2-4-20,0 1 0,1-1 0,-1 1 1,0 0-1,1-1 0,-1 0 0,0 1 0,1-1 0,-1 1 1,0-1-1,0 0 0,0 0 0,1 1 0,-1-1 0,0 0 1,0 0-1,0 0 0,1 0 0,-1 0 0,0 0 0,0 0 1,0 0-1,-1-1 0,4 9-558,2-4 514,0-2-1,-1 1 0,1 0 0,0-1 1,0 0-1,0 0 0,1 0 0,-1 0 1,0-1-1,1 0 0,5 1 0,15 6-37,13 5 91,-24-9 6,-1 1 0,-1 0 0,1 0 0,21 14 0,-30-17-8,-1 1-1,1 0 1,-1 0 0,0 0-1,0 1 1,0-1-1,0 1 1,-1 0 0,0-1-1,1 1 1,-1 0 0,-1 0-1,1 1 1,0-1-1,-1 0 1,0 0 0,0 1-1,0-1 1,-1 7-1,2-3 61,-1 1-1,-1-1 1,0 1-1,0-1 1,-1 1-1,0-1 1,0 1-1,-1-1 0,0 1 1,0-1-1,-1 0 1,0 0-1,-1 0 1,1-1-1,-2 1 1,1-1-1,-1 0 0,0 0 1,0 0-1,-7 6 1,-47 40 120,56-51-249,6-18-8587,12-12 1998,13-11-3124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9:12.9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289 87 7347,'0'0'14818,"-4"-13"-12545,-11-39-75,14 51-2072,1 0 0,-1-1 0,0 1-1,0-1 1,0 1 0,0 0 0,0 0-1,-1-1 1,1 1 0,0 0 0,0 0-1,-1 0 1,1 1 0,-1-1 0,1 0 0,-1 0-1,1 1 1,-1-1 0,1 1 0,-1-1-1,1 1 1,-1 0 0,0-1 0,1 1 0,-1 0-1,0 0 1,1 0 0,-1 1 0,0-1-1,1 0 1,-1 0 0,-2 2 0,-6-1 104,4-1-207,1 0 0,-1 0-1,0 1 1,1-1 0,-1 1 0,0 1 0,1-1 0,0 1 0,-1 0 0,1 0-1,0 0 1,0 1 0,0 0 0,0 0 0,1 0 0,-1 1 0,1-1-1,0 1 1,0 0 0,-6 8 0,-4 4 16,1 1 0,1 0 0,0 1 0,1 0-1,1 1 1,-14 36 0,23-53-37,1 0 0,-1 0 0,1 0 0,-1 0 0,1 0 0,0 1 0,0-1 0,0 0 0,0 0 0,0 0-1,0 0 1,1 0 0,-1 0 0,1 0 0,-1 0 0,1 0 0,0 0 0,0 0 0,0 0 0,0-1 0,0 1 0,0 0 0,0-1 0,1 1-1,-1 0 1,1-1 0,-1 0 0,1 1 0,-1-1 0,1 0 0,0 0 0,0 0 0,0 0 0,-1 0 0,1 0 0,0 0 0,0-1 0,0 1-1,4 0 1,8 2-7,0-1-1,1 0 1,-1-1-1,24-2 1,-22 1-2,-10 0 2,1 0 0,-1-1 0,1 0 0,-1 0 0,0 0 0,0-1-1,1 0 1,-1 0 0,0-1 0,-1 1 0,1-1 0,8-6 0,-5 2-40,-1 0-1,0-1 1,0 0-1,-1 0 1,0 0-1,8-15 1,21-25 103,-36 68-27,1 62 386,-4 0-1,-15 97 1,10-129-3972,2-16-1737,5-26 2551,0-35-8113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9:13.2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108 1 8756,'0'0'18384,"-9"29"-17223,-57 181 632,59-193-1700,1 1 0,1 0 0,0 0 0,2 0 0,0 0 0,-1 31 0,5-48-94,-1 1 1,1 0 0,-1-1-1,1 1 1,0-1-1,0 1 1,0-1-1,0 1 1,0-1 0,0 0-1,0 1 1,0-1-1,0 0 1,1 0 0,-1 0-1,0 0 1,1 0-1,-1 0 1,1 0 0,-1 0-1,1-1 1,0 1-1,-1-1 1,1 1 0,0-1-1,-1 1 1,1-1-1,0 0 1,2 0 0,58 4 327,-60-4-303,11 0 67,16 2 0,0-3-1,1 0 0,-1-2 0,0-1 0,-1-1 0,29-9 1,44-20-353,-93 32 124,-4 0-3632,-3-5-4426,-1-5-360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9:13.4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119 1 48,'0'0'16584,"-31"187"-10181,26-104-2898,-5 14-1040,4-7-752,1-21-704,5-13-401,0-22-304,0-27-288,-5-7 32,0 0-48,0 0-560,-11-7-1121,1-6-2593,0-15-5218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9:26.1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22 496,'0'0'1641,"0"-4"-1646,0-10-153,0 11 2639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07.8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9 1473,'0'0'18368,"-2"-3"-16711,2 3-1552,0 0 1,0 0 0,0-1-1,-1 1 1,1 0-1,0-1 1,0 1 0,0 0-1,0-1 1,-1 1-1,1 0 1,0 0 0,0 0-1,-1-1 1,1 1-1,0 0 1,0 0 0,-1 0-1,1-1 1,0 1-1,-1 0 1,1 0 0,0 0-1,-1 0 1,1 0-1,0 0 1,0 0 0,-1 0-1,1 0 1,0 0-1,-1 0 1,1 0 0,0 0-1,-1 0 1,1 0-1,0 0 1,-1 0 0,-4 15 1539,6 37-1323,-1-34 280,-1 15-109,2 1 0,1-1 0,2 0 0,14 60 0,-16-61-497,-2-22-187,9-21-13064,-8 7 12525,4-21-8752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08.2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195 1 9540,'0'0'9226,"-4"19"-7006,-69 290 3486,56-230-5138,4 1 0,3 0-1,3 1 1,5 83 0,2-155-564,1-1 0,0 0 0,0 0-1,1 0 1,0 0 0,0 0 0,1 0 0,5 9 0,-6-13-5,0-1 1,0 0-1,1 0 1,-1 0-1,1 0 1,0 0-1,0-1 1,0 1-1,0-1 0,0 1 1,1-1-1,-1 0 1,1-1-1,-1 1 1,1-1-1,0 1 1,-1-1-1,1 0 0,4 0 1,-3 0-16,1 0 1,-1 0-1,0-1 1,1 0 0,-1 0-1,0 0 1,1-1-1,-1 1 1,0-1-1,1-1 1,-1 1-1,0-1 1,0 0-1,0 0 1,0 0-1,-1-1 1,1 0 0,0 0-1,6-5 1,-5 1-29,1 0 1,-1 0-1,-1-1 1,0 1-1,0-1 1,0 0 0,-1-1-1,0 1 1,0-1-1,3-14 1,-3 6-33,-1-1-1,-1 1 1,0-1 0,-1-28-1,-1 44 104,-1 0-1,1 0 0,0 0 1,-1 0-1,0 0 1,1 0-1,-1 0 0,0 0 1,0 1-1,0-1 1,0 0-1,0 0 0,0 1 1,0-1-1,-1 1 0,1-1 1,-1 1-1,1 0 1,-1-1-1,1 1 0,-1 0 1,0 0-1,0 0 1,1 0-1,-1 1 0,0-1 1,0 0-1,0 1 0,0-1 1,0 1-1,0 0 1,0 0-1,-2-1 0,-11 0 229,1 0 0,-1 1-1,-21 2 1,28-1-194,-2 0-9,1 0 0,0 1-1,0 0 1,0 1 0,0 0-1,1 0 1,-14 8 0,-53 38-124,38-22-176,35-26-539,20-1-11115,-12 0 10104,32 0-4472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08.7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33 3426,'0'0'16954,"29"-6"-14363,94-17-577,-114 22-1749,1 0 1,0 0-1,0 1 1,11 0-1,-18 0-185,-1 1 0,1-1 0,0 1 0,0 0 0,-1 0 0,1 0 0,0 0 1,-1 0-1,1 0 0,-1 1 0,4 1 0,-3 0-12,-1 1 1,0-1 0,1 0 0,-1 0 0,0 1 0,-1-1-1,1 1 1,-1 0 0,1-1 0,-1 1 0,0 0-1,-1 0 1,1 0 0,0 0 0,-1 0 0,0 7-1,0 0-1,0 1-1,0-1 0,-1 0 0,-1 1 0,1-1 0,-2 0 1,0 0-1,0 0 0,-1-1 0,0 1 0,-1-1 1,0 0-1,-1 0 0,0 0 0,0-1 0,-1 0 1,0 0-1,-1 0 0,0-1 0,-14 11 0,13-12-68,6-3-9,0-1-1,-1 0 1,1 0-1,-1-1 1,0 1 0,1-1-1,-1 0 1,-1 0-1,1 0 1,-6 2-1,8-4-166,20 0-1914,4-1 1864,0-1 0,34-9 0,-33 7 241,0 0 0,39-2-1,-61 6-9,0 1 0,0-1-1,0 0 1,0 0-1,0 1 1,0-1 0,0 1-1,0-1 1,0 1 0,0-1-1,0 1 1,-1-1-1,1 1 1,0 0 0,0-1-1,-1 1 1,1 0 0,0 0-1,-1 0 1,1-1 0,-1 1-1,1 0 1,-1 0-1,1 0 1,-1 0 0,0 0-1,1 0 1,-1 0 0,0 0-1,0 0 1,0 0-1,0 0 1,0 1 0,1 46 630,-2-30-257,-1-5-295,1-1-1,-2 0 1,1 0-1,-2-1 0,1 1 1,-2-1-1,1 0 0,-2 0 1,0 0-1,0 0 1,0-1-1,-2 0 0,1-1 1,-1 1-1,-18 15 0,20-21-209,1 1 0,-1-2 0,0 1 0,-11 4-1,-6 0-2123,22-8 1855,0 0 1,-1 0-1,1 0 0,0 0 0,0 0 1,0 0-1,0 0 0,0 0 0,0-1 1,0 1-1,-1 0 0,1-1 0,0 1 1,-1-1-1,0-8-6370,2-16-3042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16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10661,'0'0'10327,"3"20"-8320,25 225 3238,-24 125-4720,-4-369-608,0 0 0,0-1 0,0 1 0,0 0 0,0-1 0,0 1 0,0 0-1,0-1 1,1 1 0,-1 0 0,0-1 0,0 1 0,1 0 0,-1-1 0,0 1 0,0-1 0,1 1-1,-1-1 1,1 1 0,-1-1 0,0 1 0,1-1 0,-1 1 0,1-1 0,-1 1 0,1-1 0,0 0 0,-1 1-1,1-1 1,-1 0 0,1 0 0,0 1 0,0-1 0,1 0-166,1 0 0,-1 0 0,0 0 0,0 0 0,0-1 0,0 1 0,0-1 0,1 1 0,-1-1 0,3-1 0,2-2-356,1 0-1,-1 0 1,0-1 0,13-10 0,-19 14 587,8-9-209,1 1 0,0 0 1,0 0-1,20-11 0,-28 18 285,0 1 0,0 0 0,1 0 0,-1 0-1,0 0 1,1 0 0,-1 0 0,1 1 0,-1-1 0,1 1 0,-1 0-1,1 0 1,-1-1 0,1 2 0,-1-1 0,1 0 0,-1 0 0,1 1-1,-1 0 1,1-1 0,-1 1 0,0 0 0,1 0 0,-1 0-1,0 0 1,0 1 0,0-1 0,0 1 0,0-1 0,0 1 0,0 0-1,2 3 1,11 12 1277,-7-6-382,1-1-1,0 0 1,12 10-1,-16-17-822,-1 0-1,1 0 1,0 0-1,0-1 1,0 0-1,0 1 1,0-2-1,0 1 1,1-1-1,-1 1 1,8-1-1,-2 1-81,1-2 0,0 0 0,0 0 0,0-1 0,-1 0 0,1-1 0,0 0 0,16-7 0,-20 6-58,0 0 0,-1-1 1,0 0-1,0 0 0,0 0 0,0-1 0,-1-1 0,0 1 1,0-1-1,0 0 0,-1 0 0,10-14 0,-13 16 20,0 0-1,0 0 0,0 0 0,-1 0 0,0-1 1,1 1-1,-2-1 0,1 1 0,0-1 0,-1 1 0,0-1 1,0 1-1,0-1 0,-1 1 0,1-1 0,-1 1 1,0-1-1,-1 1 0,1-1 0,-1 1 0,1 0 0,-1 0 1,-1 0-1,1 0 0,-4-5 0,2 3 20,-1 0-1,0 0 1,0 0-1,0 1 1,-1-1-1,0 1 1,0 0 0,0 1-1,0 0 1,-1 0-1,0 0 1,0 1-1,0 0 1,-9-3-1,8 4 34,0 1 0,0 0 0,1 1-1,-1-1 1,0 2 0,0-1-1,0 1 1,0 0 0,0 0-1,1 1 1,-1 0 0,-9 5 0,-5 3 7,0 1 1,-31 22-1,9-6-58,31-20-10,11-6-12,0-1 0,0 1 0,0 0 0,1 0 0,-1 0 0,0 1 0,1-1 0,-1 0 0,1 1 0,-3 2 0,4-4-58,0 0 0,0 1 1,0-1-1,0 0 0,0 0 0,-1 0 0,1 0 0,0 1 0,0-1 0,0 0 0,0 0 0,0 0 1,0 1-1,0-1 0,0 0 0,0 0 0,0 0 0,0 1 0,0-1 0,0 0 0,0 0 1,1 0-1,-1 1 0,0-1 0,0 0 0,0 0 0,0 0 0,0 0 0,0 1 0,0-1 0,0 0 1,1 0-1,-1 0 0,0 0 0,0 1 0,0-1 0,0 0 0,1 0 0,-1 0 0,0 0 1,0 0-1,0 0 0,0 0 0,1 0 0,-1 0 0,0 0 0,0 0 0,0 0 0,1 0 0,-1 0 1,0 0-1,0 0 0,0 0 0,1 0 0,-1 0 0,0 0 0,17 1-1955,-15-1 1476,43 0-4043,14 0-1753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09.1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0 6883,'0'0'15239,"-10"139"-12662,10-77-704,10 1-704,1-15-529,-6-6-432,5-8-176,-5-20-32,0-7-160,0-7-4130,-5-14-6979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09.9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1 280 2417,'0'0'15565,"23"9"-13028,5 3-1620,39 20 1,-64-30-832,-1 0 0,1-1 0,0 1 0,-1 1 0,0-1 0,1 0 0,-1 0 0,0 1 0,0 0 0,0-1 0,-1 1 0,1 0 0,-1 0 0,1 0 0,-1 0 1,0 0-1,0 0 0,0 0 0,-1 0 0,1 0 0,-1 0 0,1 1 0,-1-1 0,0 0 0,0 0 0,-2 7 0,2 4 232,0-3-144,-1 0 0,0 0-1,-1 0 1,0 0-1,-1 0 1,0 0 0,0 0-1,-1-1 1,-1 0-1,0 0 1,-8 13 0,-1-3-87,-1-1 1,0-1-1,-2 0 1,-22 19 0,38-37-109,0 0 1,1 1 0,-1-1-1,0 1 1,1-1 0,-1 1-1,1-1 1,-1 1-1,0 0 1,1-1 0,-1 1-1,1 0 1,0-1 0,-1 1-1,1 0 1,-1-1 0,1 1-1,0 0 1,0 0 0,0 0-1,-1-1 1,1 2 0,1-1-12,0 0 1,1-1-1,-1 1 0,0 0 1,0-1-1,0 1 1,1-1-1,-1 0 1,0 1-1,1-1 1,-1 0-1,0 0 0,3 0 1,8 2-70,0-1-1,0 0 1,0-1 0,0-1 0,0 0-1,0-1 1,0 0 0,0 0 0,0-2 0,-1 1-1,0-1 1,1-1 0,-2 0 0,1-1-1,0 0 1,-1 0 0,13-12 0,-1 1-1423,0 0 0,19-22 0,-16 12 960,-2-1 0,34-52 0,-32 38 464,-1-2 1,-3 0-1,27-80 1,-44 112 131,0-1-1,-1-1 1,0 1-1,1-18 1,-7-6 2766,2 35-2482,-1-1 0,0 0 1,0 1-1,0 0 0,0-1 0,0 1 1,0 0-1,-1 0 0,1 0 0,-1 0 1,1 0-1,-1 1 0,0-1 0,0 1 0,0 0 1,0 0-1,-3-1 0,-20-11 534,24 12-735,0-1 1,-1 1-1,1 0 1,0 0-1,0 0 1,-1 1-1,1-1 0,-1 0 1,1 1-1,0 0 1,-1 0-1,1-1 1,-1 1-1,1 1 1,-1-1-1,1 0 1,-1 0-1,1 1 1,0 0-1,-4 1 1,2-1-23,0 1-1,0 0 1,1 0 0,-1 1 0,0-1 0,1 1 0,0-1 0,0 1 0,0 0 0,-5 7 0,1 0-76,0 1 1,0 0 0,2 1 0,-1-1 0,1 1-1,1 0 1,0 1 0,1-1 0,0 0-1,1 1 1,1 0 0,0 0 0,0-1 0,1 1-1,1 0 1,0 0 0,1 0 0,5 18 0,6 15 6,2-1 0,3 0 0,37 68 0,-19-39-8,-19-40-11,-2 1-1,-1 0 0,-2 1 0,-1 0 0,-2 1 0,-2 0 0,-1 1 1,1 47-1,-7-84 6,0 0 1,-1 0 0,1-1 0,0 1-1,0 0 1,-1 0 0,1-1-1,0 1 1,-1 0 0,1 0-1,-1-1 1,1 1 0,0-1-1,-1 1 1,0 0 0,1-1-1,-1 1 1,1-1 0,-1 1-1,0-1 1,1 1 0,-1-1-1,0 0 1,0 1 0,1-1 0,-1 0-1,0 0 1,0 1 0,1-1-1,-1 0 1,0 0 0,0 0-1,0 0 1,-32 0 338,24-1-301,6 1-40,-1 0-1,1 0 1,0-1-1,-1 1 1,1-1 0,0 0-1,0 0 1,-1 0-1,1 0 1,0-1-1,0 1 1,0-1 0,0 0-1,1 0 1,-1 0-1,0 0 1,1 0-1,0-1 1,-1 1 0,1-1-1,0 0 1,0 1-1,0-1 1,1 0-1,-1 0 1,1 0 0,0-1-1,-1 1 1,1 0-1,1 0 1,-2-7-1,-1-10 33,1 1 0,0-1 0,2 0 0,2-25 0,-1 23-31,1-10-28,2 1 1,1 1-1,2-1 1,11-35-1,52-118-334,-49 133 183,-20 49 78,13-30-886,-4 15-2498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9:29.2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101 16 1297,'0'0'2579,"-5"-2"-1010,3 2-880,-19-4 189,12 3 2588,0 1 4315,9-1-7601,0 1-1,0 0 1,0 0 0,0-1-1,0 1 1,0 0 0,0-1-1,0 1 1,0 0 0,0 0-1,0-1 1,0 1 0,0 0-1,0 0 1,0-1 0,-1 1 0,1 0-1,0 0 1,0-1 0,0 1-1,0 0 1,-1 0 0,1-1-1,0 1 1,0 0 0,0 0-1,-1 0 1,1-1 0,0 1-1,0 0 1,-1 0 0,1 0-1,0 0 1,0 0 0,-1 0-1,1 0 1,0 0 0,0-1-1,-1 1 1,0 0 0,-3 5-85,-11 31-232,12-29 138,0 0 0,0-1 0,0 1 0,1 0 0,0 0 1,0 0-1,0 10 0,-2 33 144,2-40-144,1 1 0,0 0-1,1 0 1,0 0 0,3 22-1,-2-32-3,0 1 0,0-1 0,-1 1 0,1-1-1,0 0 1,0 0 0,0 0 0,0 0 0,1 1-1,-1-1 1,0-1 0,0 1 0,1 0-1,-1 0 1,0 0 0,1-1 0,-1 1 0,1 0-1,-1-1 1,1 0 0,-1 1 0,2-1 0,40 6 1,-33-5 5,32 2 93,-1-2 1,64-5-1,-100 3-36,1 0 0,-1 0 1,1 0-1,-1-1 1,1 1-1,-1-1 1,0-1-1,8-4 1,-5-2-1447,-10-4-5496,-2 6 380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9:30.5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11 319 4738,'0'0'11659,"-1"0"-11396,1 0 0,-1 0 0,1 0 0,-1-1-1,0 1 1,1 0 0,-1 0 0,1-1 0,-1 1 0,1 0 0,-1-1 0,1 1 0,-1 0 0,1-1 0,0 1 0,-1-1-1,1 1 1,-1-1 0,1 0 0,0-2-157,0 0 0,1 0 0,-1 0-1,1 0 1,0 0 0,0 0 0,0 0-1,1 1 1,-1-1 0,1 0 0,-1 1 0,1-1-1,0 1 1,0-1 0,0 1 0,0 0-1,4-3 1,6-4 21,0 0-1,19-10 1,-6 3 46,-6 4-96,0 0-1,0 2 0,1 0 1,0 1-1,1 1 1,0 0-1,40-7 0,-22 7-17,-26 4-35,1 2 1,-1-1 0,22 0 0,180-10 193,-195 12-154,-2 1-30,0 0 1,-1 0-1,1 2 1,0 0-1,-1 1 1,1 1-1,18 6 0,24 8 146,-40-13-41,33 14 1,-32-11-54,19 12 106,89 63 85,-124-80-246,1 0 1,0 0-1,-1 0 0,1-1 0,0 0 1,10 3-1,-10-3-20,-6-1-10,0-1-1,0 0 1,0 1-1,0-1 1,1 0 0,-1 0-1,0 1 1,0-1-1,0 0 1,0 0 0,1 0-1,-1 1 1,0-1-1,0 0 1,1 0 0,-1 0-1,0 0 1,0 1-1,1-1 1,-1 0 0,0 0-1,0 0 1,1 0-1,-1 0 1,0 0 0,1 0-1,-1 0 1,0 0 0,1 0-1,-1 0 1,0 0-1,0 0 1,1 0 0,-1 0-1,0 0 1,1 0-1,-1 0 1,1-1 0,-1 1 377,-1-10 225,-4-3-478,-1 0-1,0 0 1,0 0-1,-1 1 1,-1 0-1,-13-15 0,-60-63-189,80 88 70,-22-23-9,14 14 12,-1 1 1,0 0-1,-16-13 1,25 23 5,-1-1 0,1 0 0,0 0 0,0 1 1,-1-1-1,1 1 0,0-1 0,-1 1 0,1-1 0,-1 1 0,1 0 1,-3 0-1,3 0 186,1 3-446,1 2 239,1 1 0,-1-1 0,1 0-1,0 0 1,0 0 0,0 0 0,1-1-1,0 1 1,0 0 0,0-1 0,1 0-1,-1 0 1,1 0 0,7 6 0,2 2 36,1 0 1,1-1 0,20 12 0,15 4-19,49 30 47,-97-56-57,-1 1 0,0-1-1,1 0 1,-1 1-1,0-1 1,0 1-1,0-1 1,0 1 0,0 0-1,0-1 1,0 1-1,-1 0 1,1-1-1,-1 1 1,1 0-1,-1 0 1,0 0 0,0 0-1,1 0 1,-1-1-1,0 1 1,-1 0-1,1 3 1,0-1 39,0 1 1,1-1-1,-1 0 1,-1 1-1,1-1 1,-1 0 0,0 1-1,0-1 1,0 0-1,0 0 1,-1 1-1,1-1 1,-1 0-1,0-1 1,-1 1-1,1 0 1,-1-1-1,1 1 1,-1-1-1,-5 5 1,-37 33 494,-59 42 0,36-29-290,66-53-234,-1 2 16,1-1 0,0 0 1,-1 0-1,0 0 0,1-1 1,-1 1-1,0-1 0,0 1 0,0-1 1,0 0-1,0 0 0,-3 1 1,4-2 12,2-15-10104,0-5 6900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56.6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0 8660,'0'0'16664,"-5"153"-14519,16-98-497,-6 8-415,5-22-753,-5 1-416,-5-15-64,5-13-32,-5-7-704,5-7-4323,1-28 225,4-13-5426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57.0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128 1 9700,'-3'26'4712,"-40"354"6210,34-285-8687,3 99-1,6-190-2222,0 1 1,0-1-1,0 1 1,1-1-1,0 1 1,0-1-1,0 0 1,0 1-1,1-1 1,2 4-1,-3-6-22,0-1 0,0 0 0,0 0 0,0 0 0,0 0 0,0 0 0,0 0 0,0 0 0,1 0 0,-1 0 0,0-1 0,1 1 0,-1 0 0,0-1 0,1 1 0,-1-1 1,1 0-1,-1 1 0,1-1 0,-1 0 0,1 0 0,-1 0 0,1 0 0,-1 0 0,1 0 0,-1 0 0,1-1 0,-1 1 0,1 0 0,-1-1 0,0 1 0,2-2 0,0 1-58,0 0 0,-1-1 1,1 0-1,-1 1 0,0-1 0,1 0 1,-1 0-1,0 0 0,0 0 1,0-1-1,-1 1 0,1 0 0,0-1 1,-1 0-1,0 1 0,3-6 0,12-48-803,-13 45 669,1-13-328,0 1 0,-2-1 1,-1-41-1,-1 50 528,0 13 31,0 1 0,-1 0 0,1-1 0,0 1 1,-1 0-1,1-1 0,-1 1 0,1 0 0,-1 0 0,0 0 0,0-1 1,1 1-1,-1 0 0,0 0 0,0 0 0,0 0 0,0 0 0,0 1 0,0-1 1,0 0-1,-1 0 0,1 1 0,0-1 0,0 1 0,-1-1 0,1 1 1,0-1-1,-1 1 0,1 0 0,0 0 0,-3-1 0,-50-1 1323,42 3-1094,3-2-87,0 2 0,1-1 0,-1 1 0,-17 4 0,25-5-256,-1 1 0,0-1 0,0 1-1,1 0 1,-1 0 0,1-1 0,-1 1-1,1 0 1,-1 1 0,1-1 0,-1 0 0,1 0-1,0 0 1,0 1 0,0-1 0,-1 1-1,1-1 1,1 1 0,-1-1 0,0 1-1,0 0 1,1-1 0,-1 1 0,0 0-1,1 0 1,0-1 0,-1 1 0,1 0 0,0 3-1,0-4-178,1-1-1,-1 1 1,0-1 0,0 1-1,1-1 1,-1 0-1,0 1 1,1-1 0,-1 1-1,0-1 1,1 0-1,-1 1 1,1-1-1,-1 0 1,0 1 0,1-1-1,-1 0 1,1 1-1,-1-1 1,1 0 0,-1 0-1,1 0 1,-1 0-1,1 0 1,-1 1 0,1-1-1,0 0 1,-1 0-1,1 0 1,-1 0-1,1-1 1,-1 1 0,1 0-1,-1 0 1,1 0-1,-1 0 1,1 0 0,-1-1-1,1 1 1,0-1-1,2 1 32,26-6-5722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57.4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1 9877,'0'0'16012,"15"24"-14539,43 82-470,-55-99-905,-1-1 1,1 1 0,-2-1-1,1 1 1,-1 0-1,0 0 1,0 0-1,0 0 1,-1 0-1,-1 0 1,1 0-1,-1 0 1,-2 11-1,-1-7 24,0 0 1,0 0-1,-1-1 0,0 1 1,-10 13-1,-66 82 337,80-105-681,2-2-212,5-4 281,0 0 0,0 0 1,0 1-1,0 0 0,1 0 1,-1 0-1,1 1 1,14-5-1,-8 3 134,9-5 40,0 2 0,0 1-1,0 0 1,1 2 0,0 0 0,0 2 0,1 1-1,-1 0 1,36 3 0,-57 0 2,1-1 1,-1 0-1,1 1 1,-1 0-1,1-1 1,-1 1-1,1 0 1,-1 0-1,0 1 1,1-1-1,-1 0 1,0 1-1,0-1 1,0 1-1,0 0 1,0 0-1,2 3 1,-1-1 49,-1 0-1,0 0 1,1 0 0,-1 1 0,-1-1-1,1 1 1,-1-1 0,2 10-1,-1 2 244,-1 0 0,-1 0 0,0 0 0,-5 27 0,2-28-214,0 0-1,-1 0 1,-1-1-1,-1 0 1,0 0 0,-9 16-1,1-6 0,-1-1 0,-28 33 0,40-53-97,2-2-9,0 0 0,1 0 0,-1 0 0,0 0 0,0 0 0,0 0 0,0-1 0,0 1 1,0 0-1,0-1 0,0 1 0,0-1 0,0 1 0,0-1 0,0 1 0,-1-1 0,1 0 0,0 1 0,0-1 0,0 0 0,-1 0 0,1 0 0,0 0 0,-2 0 0,2 0-737,1-16-11805,0-10-184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9:36.5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270 0 6867,'0'0'17357,"-6"6"-15484,-61 57 2242,45-46-3847,2 1 0,0 1 0,-19 26 0,21-22-223,1 1 0,1 1 1,1 0-1,-11 29 0,25-52-48,0 0-1,1-1 0,0 1 0,-1 0 0,1 0 1,0 0-1,0 0 0,0-1 0,0 1 0,0 0 0,0 0 1,1 0-1,-1 0 0,1-1 0,-1 1 0,1 0 0,0 0 1,0-1-1,-1 1 0,1-1 0,0 1 0,0 0 1,1-1-1,-1 0 0,0 1 0,0-1 0,1 0 0,-1 0 1,1 1-1,1 0 0,6 3 0,0 0 1,0 0-1,0-1 0,13 4 0,-12-4 11,-8-3-6,13 5-15,0 0 0,0-1-1,0 0 1,1-1 0,0-1 0,-1-1 0,19 1 0,-33-3-64,-1-50-12194,0 24 1790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9:38.2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1 280 2401,'0'0'16298,"0"-1"-16164,0 0 0,0 1 0,0-1 1,0 0-1,0 1 0,0-1 0,0 0 0,0 0 0,0 1 0,0-1 0,0 0 0,0 1 0,0-1 0,0 0 1,1 1-1,-1-1 0,0 0 0,1 1 0,-1-1 0,0 1 0,1-1 0,0 0 0,13-15 605,1 2-1,1 0 1,0 0-1,0 2 1,36-21-1,-12 7 127,-26 18-680,1 1 0,0 0 0,0 0-1,0 2 1,32-8 0,-27 8-18,0-1-1,30-13 1,-36 12-87,-1 0 0,1 0 1,0 2-1,1 0 0,-1 0 1,1 2-1,0-1 0,0 2 1,27-1-1,-1 3-47,132-6 531,-129 3-433,0 2 0,0 3 0,0 1-1,47 10 1,-79-11-77,0 2 1,0-1-1,-1 1 1,0 1-1,1 0 0,-2 1 1,19 12-1,-22-14-29,0-1-1,1 0 1,0 0 0,0-1 0,16 3-1,7 3 81,-2 1 104,-1 2 0,47 24 0,-48-26-183,-25-9-20,0 0 0,0 1 0,0-1 0,0 1 0,0-1 0,1 1 0,-1 0 0,0 0 0,0 0 0,0 0 0,-1 0 0,1 0 0,0 1 0,0-1 0,-1 0 0,1 1 0,-1 0 0,1-1 0,-1 1 0,1 0 0,0 2 0,4 3 16,0 0 1,0 0-1,1 0 1,0-1-1,0 0 1,15 9-1,-5-1 10,-16-12-31,1 0 0,0 0 0,0-1-1,0 1 1,0 0 0,0-1 0,1 0 0,-1 1 0,0-1-1,1 0 1,-1 0 0,1-1 0,-1 1 0,1 0 0,2 0 0,-4-1 249,-2-5-244,0 1-1,0 0 1,0 0 0,-1-1-1,0 1 1,0 0-1,0 0 1,0 1 0,-1-1-1,1 0 1,-1 1-1,0 0 1,0-1 0,0 1-1,-5-3 1,-10-13 3,-3-7-9,-1 2 0,-1 0 0,-2 2 0,-37-28 0,57 46 0,-2-3 0,7 7 0,0 0 0,-1 0 0,1 0 0,0 0 0,0 0 0,0 0 0,0 0 0,0 0 0,0 0 0,0 0 0,-1 0 0,1 0 0,0 0 0,0 0 0,0 0 0,0 0 0,0 0 0,0 0 0,0 0 0,-1 0 0,1 0 0,0 0 0,0 0 0,0 1 0,0-1 0,0 0 0,0 0 0,0 0 0,0 0 0,0 0 0,-1 0 0,1 0 0,0 0 0,0 0 0,0 0 0,0 1 0,0-1 0,0 0 0,0 0 0,0 0 0,0 0 0,0 0 0,0 0 0,0 0 0,0 1 0,0-1 0,0 0 0,0 0 0,0 0 0,0 0 0,0 0 0,0 0 0,0 0 0,0 1 0,0-1 0,0 0 0,0 0 0,0 0 0,0 0 0,2 4 0,0-1 0,0 1 0,1-1 0,-1 0 0,1 0 0,-1 0 0,1 0 0,0 0 0,0 0 0,6 3 0,4 5 0,14 14 0,35 25 0,7 6 0,-67-55 0,-2 0 0,1-1 0,-1 0 0,1 1 0,-1-1 0,1 0 0,-1 1 0,1-1 0,-1 1 0,1-1 0,-1 0 0,1 1 0,-1-1 0,0 1 0,1 0 0,-1-1 0,0 1 0,1-1 0,-1 1 0,0-1 0,0 1 0,0 0 0,1-1 0,-1 1 0,0 0 0,-1 0 0,0 1 0,0-1 0,0 0 0,0 0 0,0 0 0,0 0 0,0 0 0,0 0 0,0 0 0,0-1 0,-1 1 0,1 0 0,0-1 0,-3 2 0,1-1 0,-174 149 0,176-149 0,1-1-1,-1 1 1,1-1 0,-1 0-1,1 1 1,-1-1 0,1 0 0,-1 1-1,1-1 1,-1 0 0,1 0-1,-1 0 1,1 1 0,-1-1-1,1 0 1,-1 0 0,0 0 0,1 0-1,-1 0 1,1 0 0,-1 0-1,0 0 1,1 0 0,-1-1-1,1 1 1,-1 0 0,1 0-1,-1 0 1,1-1 0,-1 1 0,1 0-1,-1 0 1,1-1 0,-1 1-1,1-1 1,-1 0 0,-1 0-37,0 0-232,0 0 0,-1 0 1,1-1-1,0 1 0,0-1 0,0 0 1,0 1-1,0-1 0,0 0 0,0 0 0,-1-3 1,-2 0-1528,-15-22-11031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9:5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8580,'0'0'19225,"88"90"-18857,-53-97-176,1-13-192,-5 6-240,-10 14-1121,4-7-2272,-9 7-3331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16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1 10261,'0'0'8814,"-14"23"-5687,-104 166 595,103-167-3073,6-10-366,1 0 0,0 0 0,1 1 0,0 0 0,1 0 0,1 0 0,-7 23 0,12-35-287,0 0 0,0 0 0,0 0 0,0 0 0,0 0 0,0 0 0,0 1 0,1-1 0,-1 0 1,0 0-1,0 0 0,1 0 0,-1 0 0,1 0 0,-1 0 0,1 0 0,0 0 0,-1 0 0,1 0 0,0-1 0,-1 1 0,1 0 0,0 0 0,0-1 0,0 1 0,0 0 0,0-1 0,0 1 0,0-1 0,0 1 0,0-1 0,0 0 0,0 1 0,0-1 0,0 0 0,0 0 0,0 0 0,0 1 0,0-1 0,2-1 0,7 2-47,-1-1-1,0 0 0,16-2 1,-24 1 47,14-1-146,-1-2 1,0 0 0,0 0-1,-1-2 1,1 1-1,-1-2 1,0 0 0,-1 0-1,0-1 1,13-11-1,-7 4-274,-1 0-1,0-1 0,-2-1 1,1 0-1,20-34 0,-31 45 506,-1-1 0,0 0 0,-1 0 0,1 0 0,-1-1 0,-1 1 0,1-1 1,-1 0-1,-1 1 0,2-12 2534,-3 24-1865,-15 169 1008,0-13-584,13 220-669,3-203-458,-1-177-45,0 1 0,0-1 1,0 0-1,0 0 0,0 0 0,-1 0 0,1 0 1,0 1-1,-1-1 0,1 0 0,-1 0 0,1 0 1,-1 0-1,1 0 0,-1 0 0,0 0 1,1 0-1,-1 0 0,0-1 0,0 1 0,0 0 1,1 0-1,-1-1 0,0 1 0,0 0 0,0-1 1,0 1-1,-1-1 0,1 1 0,0-1 0,0 0 1,-1 1-1,-5 0 52,0 0 0,0-1 0,1 0 0,-13-1 0,-3 0 70,4 1-125,1 0 0,-1-1 0,1-1 0,-1-1 0,1 0 0,0-1 1,0-1-1,1-1 0,-1 0 0,1-2 0,0 1 0,1-2 0,0 0 0,0-1 0,1 0 1,0-1-1,-17-18 0,27 25-178,0-1 0,1 1-1,-1-1 1,1 1 0,0-1 0,0 0 0,0 0 0,1 0-1,-1-1 1,1 1 0,1-1 0,-1 1 0,1-1 0,0 1-1,0-1 1,1 0 0,-1 1 0,1-1 0,1 0 0,-1 0-1,1 1 1,0-1 0,0 0 0,0 1 0,5-11 0,5-2-1387,0 1 0,2 0 0,0 1-1,0 0 1,2 1 0,17-14 0,-23 19 497,76-66-8157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9:56.30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8500,'0'0'9095,"2"26"-6230,0 5-2060,0-8-113,0 0 0,1-1 1,1 0-1,12 39 0,19 39 1697,22 75-1104,-51-160-1217,-3-25 86,-2-29-239,-1 37 44,4-79-1812,-2 64-93,0 0 0,11-31-1,7-14-5923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9:56.46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56 8900,'0'0'13654,"133"-48"-13013,-102 48-561,-6-7-80,1 7-1697,-5 0-2689,-6 0-3810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9:56.63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1 153 9492,'0'0'13126,"143"-34"-12517,-96 13-609,4-7-1585,0-6-3569,1-1-2354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9:57.02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41 265 368,'0'0'8479,"4"24"-2506,19 78-1851,-22-98-3943,0-1 0,0 1 0,1-1 0,0 1 0,0-1 1,0 1-1,0-1 0,0 0 0,1 0 0,-1 0 0,1-1 0,0 1 0,0 0 0,0-1 0,0 0 1,0 0-1,0 0 0,1 0 0,-1 0 0,7 1 0,-1 0 94,1-1 1,0-1-1,-1 1 0,1-2 1,17 0-1,-17 0-117,4 0 2,-2 1-63,0-1 0,0-1 1,0 0-1,14-4 0,-22 4-82,0 0 0,-1 0 0,1-1 0,-1 1 0,1-1 0,-1 0 0,0 0 0,1 0 0,-1-1 0,0 1 0,0-1 0,-1 0 0,1 0 0,0 0-1,-1 0 1,0 0 0,3-5 0,0-4 69,0 0 0,0 0-1,-1-1 1,-1 0-1,0 0 1,-1 0 0,0 0-1,0-21 1,-2 18 86,0 0-1,-1 0 1,-1 0-1,-1 0 1,0 0-1,-9-26 1,8 32-2,0 1 0,-1 0-1,0 0 1,0 1 0,-1-1 0,0 1 0,-1 1 0,1-1-1,-2 1 1,1 0 0,-17-11 0,19 14-13,-1 1 1,1 0-1,-1 0 0,1 1 0,-1 0 1,0 0-1,0 0 0,0 1 1,0 0-1,0 0 0,0 0 0,0 1 1,-1 0-1,1 0 0,0 0 1,0 1-1,0 0 0,0 1 0,0-1 1,0 1-1,-6 2 0,-2 3-138,0 1-1,1 0 1,0 1-1,0 0 1,1 1-1,1 1 1,-1-1-1,-13 19 1,23-26-248,0 0 1,0 1-1,1-1 1,-1 1-1,1-1 1,-1 1-1,1 0 1,0-1-1,0 6 1,-1 33-5415,2-35 4551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03.0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70 8404,'0'0'11493,"180"-21"-10885,-129 1-432,-10 6-176,-10 0-208,-16 14-1408,-5 0-1874,-4 0-2257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03.4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1 5378,'0'0'12051,"8"20"-9103,65 127 1737,4 21-1300,-55-115-2848,-12-29-312,-1 2 0,-1-1 0,-1 1 1,4 31-1,-10-15 594,-24-42 11,9-5-762,-1 1 0,1-2 0,-1 0 0,2 0 0,-1-1 0,1-1 0,-25-19 0,19 14-76,8 6-119,0-1 0,1 0 0,0 0 1,1-1-1,-13-14 0,18 18-243,1 1 0,1-1 0,-1 0 0,1 1 0,0-1-1,-3-7 1,4 6-531,0 0-1,-1-1 0,2 1 1,-1 0-1,1 0 0,0-8 1,5-26-6764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03.6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35 9604,'0'0'17432,"149"0"-17047,-113-7-337,0 0-48,5-7-913,-15 7-1552,-6 7-176,-15 0-2962,-5 7-2641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03.7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1 153 11877,'0'0'15496,"169"-76"-14840,-118 55-656,6 1-256,-6-1-2690,6 14-3232,-11 0-3155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04.1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58 6131,'0'0'12325,"-1"24"-8448,-1 79-1223,2-99-2555,0 1-1,0 0 0,1 0 0,-1 0 0,1-1 0,1 1 0,-1 0 0,1-1 1,-1 1-1,1-1 0,0 1 0,1-1 0,-1 0 0,1 0 0,0 0 0,0 0 0,0-1 1,1 1-1,-1-1 0,1 0 0,-1 0 0,1 0 0,0 0 0,1-1 0,-1 1 1,7 2-1,2-1 93,0 0 0,0 0 0,0-1 0,0-1 0,1 0 0,-1-1 0,17 0 0,-26-1-211,-1-1 1,1 0-1,0 0 0,-1 0 0,1 0 0,-1 0 0,1 0 0,-1-1 0,0 0 1,1 0-1,-1 0 0,0 0 0,0 0 0,0-1 0,-1 1 0,1-1 0,-1 0 1,1 1-1,-1-1 0,0-1 0,0 1 0,0 0 0,0 0 0,2-7 0,1-3-115,0 0-1,-1 0 1,0-1-1,-1 0 1,2-22-1,-4 24-5,0 0 0,0-1 0,-2 1 0,1 0 0,-3-14 0,2 23 147,0 0 1,1 0-1,-1 0 0,0 0 0,-1 0 0,1 0 0,0 0 1,-1 0-1,0 0 0,0 1 0,0-1 0,0 1 0,0-1 1,0 1-1,0 0 0,-1 0 0,1 0 0,-1 0 1,0 0-1,1 1 0,-1-1 0,0 1 0,0 0 0,0 0 1,-4-1-1,0 0 117,-1 0 0,1 1 0,-1 1 0,0-1 0,1 1 0,-1 0-1,0 1 1,1 0 0,-1 0 0,1 1 0,-1 0 0,1 0 0,0 0 0,0 1 0,0 0 0,-13 9 0,-1 2 377,0 2 0,2 0 0,-31 33 0,35-33-236,7-10-59,7-4-290,1-1 0,-1 0 0,1 0 0,0 0 0,-1 0 0,1 0 0,0 1 0,0-1 0,0 0 0,0 0-1,0 0 1,0 0 0,0 1 0,1 1 0,-1-1-376,0 40-7129,0-14-309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04.9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8612,'0'0'19182,"7"0"-16351,17 2-2504,-1 0 1,0 2 0,33 9-1,-33-7-119,-1-1 0,1-1 0,35 2 0,-48-6-222,2 0-254,0 0 1,1-1-1,18-3 0,-27 3 63,0 0-1,-1-1 1,1 1 0,-1-1 0,1 0-1,-1 0 1,0 0 0,0 0-1,1 0 1,-2-1 0,1 1-1,0-1 1,0 0 0,3-5-1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16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0 10293,'0'0'7867,"0"22"-5007,-9 156 2383,4-142-4000,2-20-956,0-1 0,2 1 0,0 0 0,0 0 0,2 0 0,2 24 0,-2-39-290,-1-1 1,1 1 0,-1 0-1,1 0 1,-1-1 0,1 1-1,-1-1 1,1 1 0,0 0-1,-1-1 1,1 1 0,0-1-1,-1 1 1,1-1 0,0 0-1,0 1 1,-1-1-1,1 0 1,0 1 0,0-1-1,0 0 1,0 0 0,-1 0-1,1 0 1,0 0 0,0 0-1,1 0 1,22-3-178,-19 1 140,0 0-1,-1 0 1,1-1-1,0 0 1,-1 0-1,0 0 1,0 0-1,0-1 1,6-6-1,2-1-31,5-6 4,-1 0 1,14-20-1,-18 21 36,2 0 0,0 0 0,20-16 0,-33 31 32,-1 0 0,1 1 1,-1-1-1,1 1 0,0-1 0,-1 1 0,1 0 0,0-1 1,-1 1-1,1 0 0,0-1 0,0 1 0,-1 0 0,1 0 1,0 0-1,0 0 0,-1-1 0,1 1 0,0 0 1,0 0-1,-1 0 0,1 1 0,0-1 0,0 0 0,-1 0 1,1 0-1,0 1 0,0-1 0,-1 0 0,1 1 0,0-1 1,-1 0-1,1 1 0,0-1 0,-1 1 0,1-1 1,-1 1-1,1-1 0,-1 1 0,1 0 0,0 0 0,14 35 109,-11-26-17,30 89 1258,25 116-1,-57-207-1409,0 19-2616,-2-18-3052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05.2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124 0 8836,'0'0'15028,"8"12"-13502,16 29-753,-1 0 1,-2 2-1,-3 0 0,16 52 0,-29-75-551,1-1 89,-1 0 1,-2 0 0,1 0-1,-1 25 1,-20-42 667,-23 2-751,0-1 1,-47-3-1,31-1-161,55 1-134,-1 0 1,1 0-1,0 0 0,-1 0 0,1 0 1,0 0-1,-1-1 0,1 1 0,0 0 1,-1-1-1,1 1 0,0-1 1,0 1-1,-1-1 0,1 0 0,0 1 1,0-1-1,0 0 0,0 0 1,0 0-1,0 0 0,0 0 0,0 0 1,0 0-1,1 0 0,-1 0 0,0-1 1,1 1-1,-1-2 0,-1-2-592,1 0-1,0 0 1,1-1 0,0 1-1,-1-1 1,2-5-1,-1-4-963,0-31-5695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05.4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11029,'0'0'15543,"128"7"-14983,-102-7-496,-11 7-64,-4-7-848,-1 0-2225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05.6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0 146 9508,'0'0'17496,"139"-48"-16599,-98 27-721,-5 7-176,-5 0-801,-1 0-2096,-4 0-2449,-5-6-3378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05.9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10405,'0'0'13942,"1"29"-12741,0-18-1033,21 199 2745,47 210-248,-65-405-2670,-4-14-198,0-3-609,0 0 429,0 0 0,0 0 0,-1 0 0,1 0 0,-1-1 0,1 1 0,-1 0 0,0 0 0,0 1 0,0-1 0,-1-3 0,-20-14-5627,1-2-3205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36.6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 3249,'0'0'18630,"-1"20"-15850,-1 17-1756,-3 104 1767,5-120-2317,1 0 0,0 0 0,2 0 0,9 35-1,-7-40-321,1-1-1,1-1 0,0 1 0,0-1 0,13 16 1,-12-12-128,-7-17-35,-1 1 0,0-1 0,1 1 0,-1-1 0,1 0 0,-1 1 0,1-1 0,0 0 0,0 1 0,0-1 0,-1 0 0,1 0 0,0 0 0,1 0 0,-1 0 1,0 0-1,0 0 0,0 0 0,2 1 0,-3-8-427,0-70-2147,0-6-3979,0 52 2699,0-26-5915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37.0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4866,'0'0'16048,"25"0"-12967,83 1-789,-103-1-2182,-1 0 0,1 0 0,0 1 0,-1-1 0,1 1 1,0 0-1,-1 1 0,1-1 0,-1 1 0,0 0 0,0 0 1,1 0-1,-1 0 0,0 1 0,-1 0 0,1 0 0,0 0 0,-1 0 1,0 0-1,0 1 0,0-1 0,0 1 0,0 0 0,-1 0 1,3 6-1,-1 2-54,0-1 0,-1 2 0,0-1 0,-1 0 0,0 1 0,-1 20 0,-1-30-36,1 10 10,0 0 1,-2-1 0,1 1-1,-2 0 1,0 0 0,0-1-1,-1 1 1,-1-1-1,0 0 1,-1 1 0,0-2-1,-1 1 1,0-1-1,0 0 1,-1 0 0,-1-1-1,0 0 1,-15 15-1,19-21 20,3-3-27,0 0 0,0 0-1,0 0 1,0 0 0,-1 0 0,1 0-1,0-1 1,0 1 0,0 0 0,-1 0-1,1-1 1,0 1 0,-1-1 0,1 0-1,-3 1 1,3-1 1028,9 0-933,-2 0-140,1 0 0,-1 0 1,1-1-1,-1 0 0,1-1 1,-1 1-1,0-1 0,0 0 1,0-1-1,0 1 0,0-1 1,0 0-1,-1-1 0,1 1 1,-1-1-1,9-9 0,72-69-4702,-44 35-1853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37.3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159 1 9300,'0'0'19374,"-24"24"-18141,-70 83-619,89-101-590,0 0 0,1 1 0,0-1 1,1 1-1,-1-1 0,1 1 0,1 0 1,-1 1-1,1-1 0,1 0 0,-1 1 1,1-1-1,0 1 0,1 13 0,-1-7-9,1-5-16,1 1 0,-1 0 0,2 0 0,-1-1 0,1 1 0,1-1 0,-1 0 0,2 0 0,-1 0 0,1 0 0,1 0 0,8 13-1,7 5-18,1-1 0,34 32 0,22 29 30,-68-75 13,-1 1-1,0 0 0,-1 0 0,-1 1 0,0 0 0,0 0 0,-2 0 0,0 0 0,0 1 1,-2 0-1,1 0 0,-2 0 0,0 25 0,-1-39-7,0 0 1,0 0-1,0 0 1,0 0-1,0 0 1,0 0-1,0 0 1,0 0 0,0 0-1,0 0 1,0 0-1,-1 0 1,1 0-1,-1 0 1,1 0-1,0 0 1,-1 0-1,0 0 1,1 0-1,-1 0 1,0 0-1,1 0 1,-1-1-1,0 1 1,0 0-1,1-1 1,-1 1-1,0 0 1,0-1-1,0 1 1,0-1-1,0 0 1,0 1-1,0-1 1,0 0-1,0 1 1,0-1-1,0 0 1,0 0-1,0 0 1,0 0-1,0 0 1,-1 0-1,1 0 1,0 0-1,-2-1 1,0 0 26,0 0 0,-1 0 0,1-1 0,0 1 0,0-1 0,0 0 0,0 1 0,0-1 1,1-1-1,-1 1 0,0 0 0,1-1 0,-4-4 0,-2-7-20,1 1 1,0-1-1,1 0 1,1 0-1,0 0 1,1-1-1,1 0 1,-3-21-1,2-17 28,1-56 1,3 91-50,1 1-242,1 0 1,0 1-1,2 0 1,-1-1-1,2 1 0,0 1 1,1-1-1,1 1 1,0 0-1,13-19 0,-4 13-3013,-1 14-2317,0 6-3158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38.5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22 5811,'0'0'10524,"0"-13"-7136,0 4 1919,0 57-3079,-2 24-1222,4 1-1,3-1 1,22 114 0,3-84-865,-26-94-154,-3-6-43,-1-20-221,0-45-1523,0 19-2230,0 2-3176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39.1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50 10197,'0'0'7334,"23"-4"-4397,143-32 1121,-154 33-3550,1 0 1,0 2-1,0-1 1,0 2-1,0-1 0,22 4 1,-34-3-469,0 0 1,0 1 0,0-1-1,0 1 1,0-1-1,0 1 1,0 0-1,0-1 1,0 1 0,0 0-1,0-1 1,0 1-1,0 0 1,0 0-1,-1 0 1,1 0 0,0 0-1,-1 0 1,1 0-1,-1 0 1,1 0-1,-1 0 1,1 0 0,-1 1-1,0-1 1,1 0-1,-1 2 1,1 36 561,-1-27-353,-1 5 8,0-1 0,-1 1-1,-1 0 1,-1-1-1,-5 17 1,-35 79 277,29-77-408,1 0 0,-10 45 0,19-64-82,4-11-39,-1 0 0,1 0 0,0 0-1,0 0 1,1 0 0,0 5 0,8-12-248,1-5 215,-1 0 0,0 0 0,10-13 0,5-5 4,-9 11 10,17-18-569,2 0 1,1 3-1,1 0 1,46-27-1,-75 53 447,0 0 0,1 0 1,-1 0-1,1 0 0,0 1 0,0 1 0,0-1 1,0 1-1,0 0 0,12 0 0,-16 1 126,0 1-1,0-1 1,0 0 0,0 1-1,0 0 1,0 0 0,-1-1-1,1 2 1,0-1 0,0 0-1,-1 1 1,1-1-1,-1 1 1,1 0 0,-1 0-1,0 0 1,0 0 0,1 0-1,-2 0 1,4 4 0,2 5 186,0 1 0,-1 0 0,8 20 0,-11-22 77,1-1-1,0 0 1,0 0-1,1-1 1,1 1-1,7 9 0,-12-17-243,0-1 0,-1 1 0,1 0-1,0-1 1,0 1 0,0-1 0,0 1-1,0-1 1,0 0 0,0 1 0,0-1-1,1 0 1,-1 0 0,0 0-1,0 0 1,0 0 0,0 0 0,0 0-1,0 0 1,0 0 0,0 0 0,0-1-1,0 1 1,0 0 0,0-1 0,0 1-1,0-1 1,0 1 0,0-1-1,0 1 1,1-2 0,26-22 47,-27 23-39,7-8 27,0 1 0,-1-1 1,0 0-1,-1 0 0,0-1 1,0 0-1,-1 0 0,-1 0 1,0 0-1,0-1 0,-1 0 1,0 0-1,0 0 0,-2 0 1,1 0-1,-1-1 0,-1 1 1,0 0-1,-1 0 0,-2-15 1,2 23-24,0 0-1,0 1 1,0-1 0,-1 1 0,1-1 0,-1 1 0,1 0-1,-1-1 1,0 1 0,0 0 0,0 0 0,0 0 0,0 0-1,-1 1 1,1-1 0,0 1 0,-1-1 0,1 1 0,-1 0-1,0 0 1,1 0 0,-1 0 0,0 0 0,-4 0-1,0 0 65,0 0-1,1 1 0,-1-1 0,1 2 1,-1-1-1,1 0 0,-1 1 0,1 1 1,-12 2-1,4 4-73,-1 0 0,1 1 0,1 0 0,0 1 0,-23 23 0,26-24-13,-4 10-3180,11 13-8673,3-28 10423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45.6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4002,'0'0'18024,"0"138"-15319,15-82-816,1-1-416,-11 0-529,0-13-175,0-7-305,-5-8-384,0-13-32,0-42-7908,0-20 257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25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1889,'0'0'14628,"-1"28"-11763,-1 5-2086,0-9-254,1 0 0,2 1 1,0-1-1,1 0 0,6 24 0,5 20 875,34 157 1180,-47-225-2570,0 0-1,0 0 0,0 0 0,0 0 0,0-1 0,0 1 0,0 0 0,0 0 0,1 0 0,-1 0 0,0 0 0,0 0 0,0-1 0,0 1 0,0 0 0,0 0 0,0 0 0,1 0 0,-1 0 0,0 0 0,0 0 0,0 0 0,0 0 0,0 0 0,0 0 0,1 0 0,-1 0 1,0 0-1,0 0 0,0 0 0,0 0 0,1 0 0,-1 0 0,0 0 0,0 0 0,0 0 0,0 0 0,0 0 0,1 0 0,-1 0 0,0 0 0,0 0 0,0 0 0,0 0 0,0 0 0,1 0 0,-1 0 0,0 0 0,0 1 0,0-1 0,0 0 0,0 0 0,0 0 0,0 0 1,0 0-1,0 0 0,1 1 0,-1-1 0,0 0 0,0 0 0,0 0 0,45-160 664,-36 132-644,2 1 1,1 0 0,26-42 0,-35 65-43,-1 0-1,1 0 1,0 1 0,0-1-1,0 1 1,0 0 0,0 0-1,1 0 1,0 0-1,-1 1 1,1 0 0,0-1-1,0 1 1,0 1 0,1-1-1,-1 1 1,0-1-1,1 1 1,7-1 0,-7 2 10,0 0 1,0 1 0,0-1-1,0 1 1,0 0 0,0 1-1,0-1 1,0 1 0,-1 0 0,1 0-1,-1 0 1,1 1 0,-1 0-1,0 0 1,0 0 0,7 6-1,-2 1 103,0 1 0,-1 0 0,0 0 0,-1 0 0,0 1 0,0 0-1,-2 0 1,1 1 0,-2-1 0,0 1 0,0 0 0,2 20 0,1 16 25,-3 0 1,-1 58 0,16-176-10478,-13 28 2487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46.0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 4930,'0'0'10792,"22"0"-6542,2-1-3093,-9 0-503,0 1-1,-1 0 1,1 1 0,0 1-1,-1 0 1,1 1 0,21 6 0,-21-4 43,0 1 1,-1 0 0,21 12 0,-32-16-624,0 0 0,0 0 0,0 0 0,0 0 1,0 0-1,-1 1 0,1-1 0,-1 1 0,0 0 1,0 0-1,0 0 0,0 0 0,0 0 0,0 0 1,-1 0-1,0 1 0,0-1 0,0 0 0,0 1 1,0-1-1,0 7 0,-4 2 59,0 0 0,0-1-1,-2 0 1,1 1 0,-1-2 0,-10 17 0,6-11-1,-5 10-113,-2 0-1,-29 37 1,16-39 13,26-19-13,3-4-19,22-1-331,-3 1 277,-9-1 59,-1 1 0,1-1 0,0-1 0,0 0 1,0 0-1,-1-1 0,1 0 0,-1 0 0,1-1 0,16-9 0,-8 1-251,-1-1-1,0-1 1,29-30 0,36-51-5176,-78 90 5000,40-53-8510,-15 2-6929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46.5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1 592,'0'0'24019,"20"17"-22405,64 61-531,-81-75-1019,1 1 0,-1 1 0,0-1 0,-1 0 0,1 1 0,-1-1 0,0 1 0,0 0 0,0 0 0,-1-1-1,1 1 1,-1 0 0,0 1 0,-1-1 0,1 0 0,-1 0 0,0 0 0,-1 0 0,0 6 0,0 10 176,1-3-127,-2-1 0,0 1 0,-1 0 1,0-1-1,-2 0 0,0 1 1,-1-2-1,0 1 0,-2-1 0,0 0 1,0 0-1,-15 19 0,0 1-70,22-35-91,161-1-1086,-158 0 1138,1 0 0,0 0 0,-1 1 1,1-1-1,0 1 0,-1 0 0,1 0 0,-1 0 0,1 0 0,-1 0 1,0 1-1,1-1 0,-1 1 0,0-1 0,0 1 0,0 0 0,0 0 1,0 0-1,0 0 0,-1 0 0,1 0 0,-1 1 0,1-1 0,-1 0 1,0 1-1,0-1 0,0 1 0,0-1 0,-1 1 0,2 3 0,-1 1 67,1 1 0,-1 0 1,-1 0-1,1 0 0,-1 0 0,-1-1 0,0 1 0,0 0 0,0 0 0,-3 8 0,-4 2 73,-1-1 1,-1 0-1,0-1 1,-1 0-1,-1-1 1,-18 19-1,22-26-120,6-6-52,0 0-1,0 0 1,0-1 0,0 1-1,0-1 1,0 0 0,-1 1 0,1-1-1,-1 0 1,1 0 0,-5 0-1,-10-1-4274,16 0 3609,0 0 1,0 0-1,0-1 0,0 1 1,1-1-1,-1 1 1,0-1-1,0 1 0,1-1 1,-1 1-1,0-1 1,1 0-1,-1 1 0,1-1 1,-1 0-1,0-1 1,-5-16-10857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48.0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277 266 5074,'0'0'15517,"5"-22"-12852,16-70-360,-19 85-2033,-1 0 1,0 0-1,0 0 0,-1 0 0,1 0 0,-2-1 1,1 1-1,-1 0 0,0 0 0,0 0 1,-1 0-1,0 1 0,0-1 0,-1 0 1,-3-7-1,4 11-240,0 1 0,-1-1 0,1 1 0,0 0 0,-1-1 0,0 1 0,1 0 0,-1 0 0,0 1 0,0-1 0,0 1 0,0-1 0,0 1 1,0 0-1,-1 0 0,1 0 0,0 1 0,-1-1 0,1 1 0,0 0 0,-1 0 0,1 0 0,0 0 0,-1 0 0,1 1 0,0-1 0,-1 1 0,-4 2 0,2-1-37,0 1 0,0-1-1,1 1 1,-1 0 0,1 0-1,0 1 1,0 0 0,0 0-1,0 0 1,1 0 0,-1 1-1,-5 8 1,-5 7-37,-21 41 0,25-41 54,2-6 16,1 1 1,0 1-1,1 0 1,1 0-1,0 0 1,1 0 0,1 1-1,0 0 1,-2 33-1,6-50-26,1 1 0,-1 0-1,1 0 1,-1-1 0,1 1 0,-1 0-1,1-1 1,0 1 0,-1-1 0,1 1-1,0-1 1,-1 1 0,1-1 0,0 1-1,0-1 1,-1 1 0,1-1 0,0 0-1,0 0 1,0 1 0,-1-1 0,1 0-1,0 0 1,0 0 0,0 0 0,0 0-1,-1 0 1,1 0 0,0 0 0,0 0-1,0-1 1,0 1 0,-1 0-1,2-1 1,4 1 4,0 0-3,1-1 0,-1 0 0,0 0 1,1-1-1,-1 1 0,0-1 0,0-1 0,0 1 1,9-6-1,50-37 57,-2 2-288,-62 42 210,0 1 0,1-1 0,-1 0 0,0 0 0,1 0 0,-1 1 0,1-1 1,-1 1-1,1-1 0,-1 1 0,1 0 0,-1-1 0,1 1 0,-1 0 0,1 0 0,-1 0 0,1 0 1,-1 0-1,1 1 0,-1-1 0,1 0 0,-1 1 0,1-1 0,-1 1 0,1-1 0,-1 1 0,0 0 0,1 0 1,-1-1-1,0 1 0,0 0 0,1 0 0,-1 0 0,0 0 0,1 3 0,2 2-23,-1 0 0,0 1 0,0 0 0,-1-1 0,0 1 0,2 10 0,-4-16 42,12 59 356,7 120 0,-14 65 636,-5-242-985,7-5-6445,6-11 650,3-6-1721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48.2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113 0 6275,'0'0'14281,"-7"28"-11858,-3 8-1661,-39 128 2323,39-137-2430,2-8-379,2 0-1,0 0 0,1 0 1,1 1-1,-3 37 0,7-57-279,0 1 0,0 0 0,1-1 0,-1 1-1,0-1 1,1 1 0,-1-1 0,0 1 0,1-1-1,-1 0 1,1 1 0,-1-1 0,1 0 0,-1 1-1,1-1 1,-1 0 0,1 1 0,-1-1 0,1 0-1,0 0 1,-1 0 0,1 1 0,-1-1 0,1 0-1,0 0 1,-1 0 0,1 0 0,-1 0 0,1 0-1,0 0 1,28-1-98,-20 1 84,30 0 12,9 1 162,0-2-1,81-13 1,-67 4-327,42-11-162,-90 18-2088,0-2-1,22-10 0,-22 6-5549,-11-4-4464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48.4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0 6787,'0'0'17224,"-26"132"-15303,16-49 432,10 0-1120,-5-7-385,5-13-304,0-15-480,0-20-64,0-14-352,0-7-1297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03.3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70 7475,'0'0'23931,"5"0"-23125,18-2-667,0 0-1,1-2 1,-1-1-1,-1-1 1,34-13 0,46-11-3927,-88 29-1748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03.6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154 0 3089,'0'0'11961,"0"21"-7621,0-8-3660,-1 4 28,2 0 0,0-1 0,0 1 1,2-1-1,0 1 0,10 29 0,24 47 2292,-19-52-2262,-2 1-1,-2 0 0,14 72 1,-28-114-737,1 1 35,-1 1 1,1-1-1,-1 1 0,0-1 1,0 1-1,1-1 0,-1 1 1,0-1-1,0 0 1,-1 1-1,1-1 0,0 1 1,0-1-1,-1 1 0,0 1 1,-1-2-1,0-1-1,1 1 1,-1 0 0,0-1 0,0 1 0,0-1 0,0 0-1,0 0 1,0 0 0,0 0 0,0 0 0,-2 0-1,2 0-37,-42 0 66,-71-2-966,111 2 780,0-1 1,0 0-1,0 0 0,0-1 1,0 1-1,0-1 0,0 0 1,1 0-1,-1 0 0,1 0 1,-1-1-1,1 1 0,0-1 1,0 0-1,0 0 0,0 0 1,1 0-1,-4-6 0,2 2-594,0 1-1,0-1 1,1 0-1,0 0 1,0 0-1,1-1 1,0 1 0,0-1-1,0-7 1,0-40-6939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03.8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6051,'0'0'16407,"149"20"-14582,-113-20-800,-5 0-721,-5 0-304,-11 0-80,-5 0-1409,-5 0-1680,-5 14-11206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03.9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77 7155,'0'0'19721,"134"0"-18712,-93-14-785,5 0-224,-5 0-640,0 0-3042,-10-6-4706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04.8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8724,'0'0'16266,"24"1"-14289,79 6-624,-98-7-1265,1 0 0,-1 1 0,0 0 0,1 0 0,-1 0 0,0 1 0,0 0 0,1 0 1,-1 0-1,-1 1 0,1-1 0,0 1 0,-1 0 0,1 0 0,-1 1 0,0 0 0,0-1 0,0 1 1,-1 0-1,1 1 0,-1-1 0,0 1 0,-1-1 0,1 1 0,-1 0 0,1 0 0,1 8 0,-1 4 195,0 1 0,-1 0 0,-1 0-1,-1 0 1,0-1 0,-5 26 0,5-40-282,-3 17-1,-2 0 0,0 0 0,-1 0 0,-1-1 0,-11 23 0,7-19 0,2 1 0,-11 39 0,20-62 0,-1 0 0,1 0 0,0 0 0,-1 0 0,1 0 0,0 0 0,0 0 0,0 0 0,0 0 0,0 0 0,0 0 0,0 0 0,0 0 0,0 0 0,0 1 0,0-1 0,1 0 0,-1 0 0,1 0 0,-1 0 0,0-1 0,1 1 0,0 0 0,-1 0 0,1 0 0,-1 0 0,1 0 0,1 1 0,1-2 0,-1 1 0,0 0 0,1-1 0,-1 0 0,1 1 0,-1-1 0,1 0 0,-1 0 0,5-1 0,9 0 0,-2 0 0,0-1 0,0 0 0,0-1 0,0-1 0,-1 0 0,0-1 0,0 0 0,0-1 0,0-1 0,-1 0 0,0 0 0,-1-2 0,0 1 0,0-1 0,0-1 0,10-12 0,-19 19-251,1-1 0,0 0-1,-1 0 1,0 0 0,0 0 0,0 0 0,0 0-1,-1-1 1,0 1 0,1-5 0,2-46-6855,-4 21-3034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0:48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91 9716,'0'0'12278,"148"-21"-10293,-81 0-1057,0 1-575,0 6-353,-16 7-1585,0 0-2161,-10 7-3361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26.4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8708,'0'0'6691,"-1"31"-3706,-17 340 4360,11-16-3396,7-347-3953,0-4 16,0 1-1,0-1 0,0 1 0,1-1 0,-1 1 1,3 5-1,-3-10-27,0 1 1,1 0-1,-1-1 1,1 1-1,-1 0 1,1-1-1,-1 1 1,1-1 0,-1 1-1,1-1 1,-1 1-1,1-1 1,0 1-1,-1-1 1,1 0-1,0 1 1,-1-1-1,1 0 1,0 1 0,0-1-1,-1 0 1,1 0-1,0 0 1,0 0-1,-1 0 1,1 0-1,0 0 1,0 0-1,0 0 1,-1 0-1,1 0 1,0 0 0,0-1-1,-1 1 1,1 0-1,0 0 1,-1-1-1,1 1 1,0-1-1,-1 1 1,1-1-1,1 0 1,7-5-346,-1-1 0,1 1-1,-1-2 1,0 1 0,-1-1 0,0 0-1,9-14 1,12-11-1079,-19 23 813,29-28-1982,-36 36 2410,1 1-1,-1-1 1,1 0 0,0 1-1,0-1 1,0 1 0,0 0-1,0 0 1,0 0 0,0 0-1,0 0 1,0 1 0,4-1-1,-6 1 173,0 0 1,0 0-1,0 0 0,0 0 0,0 1 0,0-1 0,0 0 0,0 0 0,0 1 1,0-1-1,0 1 0,0-1 0,0 1 0,0-1 0,-1 1 0,1-1 1,0 1-1,0 0 0,0-1 0,-1 1 0,1 0 0,-1 0 0,2 1 1,6 23 263,-6-17-110,13 71 2560,-12-53-1171,2 1 0,1-2 0,14 39 0,-20-62-1457,1 1 0,0-1 0,0 0 0,1 0 0,-1 1 0,0-1 0,1 0 0,-1 0 0,1 0 0,0 0 0,0-1 1,0 1-1,0 0 0,0-1 0,0 1 0,0-1 0,0 0 0,0 0 0,4 2 0,-3-3-45,-1 0 0,1 0 0,-1 0 0,1 0 0,0 0 0,-1 0 1,1-1-1,-1 1 0,0-1 0,1 0 0,-1 0 0,1 0 0,-1 0 0,0 0 0,0 0 0,3-2 0,6-6-33,0 0 0,-1 0-1,1-1 1,-2-1 0,12-14-1,1-5-339,-1 0 0,21-40 0,-35 58 163,-1-1-1,0-1 0,-1 1 0,-1-1 0,0 0 0,-1 0 0,0 0 0,1-27 0,-4 40 216,0 1 0,0-1 0,0 0 0,0 0 0,0 0 0,-1 0 0,1 0 0,0 0 0,0 0 0,-1 0 0,1 1 0,-1-1 0,1 0 0,0 0 0,-1 0 0,0 1 0,1-1 0,-1 0 0,1 1 0,-1-1 0,0 0 0,0 1 0,1-1 0,-1 1 0,0-1 0,0 1 0,-1-1 0,-1 0 75,1 0-1,-1 1 0,0-1 1,0 1-1,0 0 0,0 0 1,0 0-1,-6 0 0,0 2 134,-1 0 0,0 0-1,1 1 1,-15 5-1,5 3-16,-1 1 0,2 1 0,-27 22 0,23-17 25,-31 19 0,49-34-217,-14 4-31,17-7-280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59.1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0 5603,'0'0'14102,"0"132"-11221,0-56-432,0 0-464,0-6-560,0-8-577,0-14-688,0-27-128,0-7-32,0-21-3793,0-21-209,-5-6-5266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59.3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12406,'0'0'12245,"47"173"-9491,-37-124-1074,0-1-623,-5 1-593,-5-22-400,0-6-64,0-7-80,0-42-19305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59.5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7555,'0'0'16904,"134"14"-16264,-98-8-591,5-6-49,-11 0-1633,-4 0-2689,-10-6-4034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59.9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1 11941,'0'0'8946,"-5"22"-5414,-2 2-2758,0 2-93,2-1 1,0 1 0,-1 38-1,0 65 549,6-128-1238,0 1 0,0-1 0,0 1 0,0-1 0,0 1 0,1-1 0,-1 1 0,1-1 0,-1 1-1,1-1 1,-1 0 0,1 1 0,0-1 0,0 0 0,0 1 0,0-1 0,0 0 0,0 0 0,0 0 0,0 0-1,0 0 1,0 0 0,0 0 0,1 0 0,-1-1 0,0 1 0,1 0 0,-1-1 0,1 1 0,-1-1 0,1 0-1,1 1 1,5 0-54,1 0-1,0 0 0,0-1 1,14-1-1,-3 0-120,8 0-65,-12 0 130,-1 1 1,0 0-1,25 5 1,-36-5 121,-1 1-1,1 0 1,0 0 0,0 1 0,-1-1-1,1 1 1,-1 0 0,0 0 0,1 0 0,-1 0-1,0 0 1,0 1 0,0-1 0,-1 1-1,1 0 1,-1 0 0,1 0 0,-1 0 0,3 6-1,-3-4 114,0 0 0,-1 0 0,0 1 0,0-1 0,0 1 0,-1-1 0,1 1 0,-1 0 0,-1-1 0,1 1 0,-1-1 0,-2 11 0,0-5 60,0 0 1,-1-1-1,0 1 1,0-1-1,-8 11 1,8-13-123,-2 0-1,1-1 1,-1 0 0,0 0 0,-1 0 0,0-1 0,0 0 0,0-1 0,0 1 0,-1-1 0,0-1 0,-12 6 0,16-8-102,0-1-1,-1 1 1,1-1-1,-1 0 1,0 0-1,1-1 1,-1 1-1,0-1 1,1 0-1,-1 0 1,0-1-1,1 1 1,-1-1-1,0 0 1,1-1-1,-1 1 1,1-1-1,0 0 1,-1 0-1,1 0 1,0 0-1,0-1 1,0 1-1,1-1 1,-5-4-1,1 0-836,1 0 0,-1 0 0,2-1 0,-1 1 0,-8-18-1,10 17-1737,0 0-1,1 0 0,-4-17 0,4-9-10140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58.1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0 4978,'0'0'15223,"-1"4"-13286,-12 68 2855,2 40-1801,4-38-2013,-2 188 7,9-259-1156,0-12-6824,0-11 2486,0-7-2590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48:58.7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0 7523,'0'0'15810,"6"28"-13363,18 92-766,-20-94-1305,-1 0 1,-2 0 0,0 0 0,-3 30-1,0-25-184,-1-4-147,0 0-1,-2 1 1,-1-2-1,-2 1 1,-18 45-1,25-67-36,0-4-7,1 0 0,0 0 0,0 0 0,-1 0 0,1-1 0,0 1 0,-1 0 0,1 0 0,-1 0 0,0 0 0,1 0 0,-1 0 0,1-1 0,-1 1 0,0 0 0,0-1 0,1 1 0,-1 0 0,0-1 0,-1 1 0,1-1-35,1-3-271,0 0 173,1-1 1,-1 1-1,1 0 1,0 0-1,0 0 1,0 0-1,0 0 0,1 0 1,-1 0-1,1 0 1,0 0-1,3-4 1,31-33-399,-33 37 433,22-18-277,0 0 1,1 1-1,1 2 0,1 1 0,35-16 0,-58 30 333,0 1 0,-1 0 0,1 0 1,0 1-1,0-1 0,1 1 0,-1 0 0,0 1 1,0-1-1,0 1 0,1 0 0,-1 0 0,0 1 1,7 1-1,-8-1 66,0 0 0,0 1 0,0 0 0,-1 0 0,1 0 0,-1 0 1,1 1-1,-1-1 0,0 1 0,0 0 0,0 0 0,0 0 0,0 0 0,-1 0 0,1 1 0,-1-1 1,3 7-1,6 15 569,-9-19-392,0-1-1,0 1 1,1-1-1,-1 0 1,1 0-1,1 0 1,5 7-1,-9-11-202,1-1 1,0 1-1,0-1 1,-1 1-1,1-1 1,0 1-1,0-1 0,0 1 1,0-1-1,-1 0 1,1 1-1,0-1 1,0 0-1,0 0 0,0 0 1,0 0-1,0 0 1,0 0-1,0 0 1,0 0-1,0 0 0,0 0 1,-1-1-1,1 1 1,0 0-1,0-1 1,0 1-1,0 0 0,0-1 1,-1 1-1,1-1 1,0 1-1,0-1 1,0 0-1,2-2-13,-1 0 0,1 1-1,-1-1 1,0 0 0,1 0 0,-1 0 0,2-6 0,6-13-145,-1 0 0,11-41 0,-17 52 98,-1 0 0,-1 0 0,1-1 1,-2 1-1,1 0 0,-2-1 0,0 1 0,-2-15 0,2 23 112,0 0 0,0 0 0,0 0-1,-1 1 1,1-1 0,-1 0 0,1 0 0,-1 1 0,0-1-1,0 1 1,0-1 0,0 1 0,-1 0 0,1 0-1,-1 0 1,1 0 0,-1 0 0,0 1 0,0-1 0,1 1-1,-1 0 1,0 0 0,0 0 0,-5-1 0,2 1 115,1 0 1,-1 0-1,0 1 1,0 0-1,1 0 1,-1 0-1,0 0 1,1 1-1,-1 0 1,0 1-1,1-1 1,-1 1-1,-4 2 1,-9 8 1,1 0 1,1 2-1,0 0 0,1 0 1,-24 29-1,10-12-282,29-29-282,-1 0 0,1 0-1,-1 0 1,1 1 0,0-1 0,0 0-1,0 1 1,-2 4 0,2 7-4471,6-3-3566,8-4-118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43.1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1 9957,'0'0'13211,"-3"30"-11143,0-2-1494,-7 169 2696,9-161-2756,1-9 68,2 37 0,-1-57-499,0 0 0,1 0 0,-1 1 0,1-1 0,1-1 0,-1 1 0,1 0 0,0 0 0,8 11 0,-3-12-1631,-5-12-4922,-3-8-864,-1 6 6641,-8-31-9856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43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1 7555,'0'0'5032,"0"23"-531,0 309 5920,0 22-6580,0-345-3806,-1 6 12,2 1-1,0-1 1,4 20-1,-5-33-50,0 0 1,0 0-1,1 0 0,-1 0 0,1 0 1,0 0-1,-1 0 0,1 0 0,0 0 0,0 0 1,0 0-1,1 0 0,-1-1 0,0 1 1,1-1-1,-1 1 0,1-1 0,-1 1 1,1-1-1,0 0 0,-1 1 0,1-1 1,0 0-1,0 0 0,0-1 0,0 1 0,0 0 1,0-1-1,0 1 0,4 0 0,-4-1-22,0-1 0,0 1-1,-1 0 1,1-1 0,0 1 0,-1-1-1,1 1 1,0-1 0,-1 0-1,1 0 1,-1 0 0,1 0-1,-1 0 1,1 0 0,-1 0-1,0 0 1,0-1 0,1 1-1,-1 0 1,0-1 0,0 1 0,0-1-1,0 1 1,-1-1 0,1 0-1,1-2 1,1-6-73,0 0-1,-1 0 1,2-16-1,-2 15 75,6-66-234,-7 70 244,-1-1 1,0 1-1,-1-1 0,1 1 1,-2-1-1,1 1 0,-4-13 0,3 18 44,1 1-1,0-1 1,0 1-1,-1-1 1,1 1-1,-1 0 1,1-1-1,-1 1 1,1 0-1,-1 0 1,0 0-1,0 0 0,1 1 1,-1-1-1,0 0 1,0 1-1,0-1 1,0 1-1,0 0 1,0 0-1,0-1 1,0 1-1,0 0 1,0 1-1,-2-1 1,-3 1 35,0 0 1,0 0 0,-1 0-1,1 1 1,-7 3 0,12-4-63,-6 2-5,1 0 1,-1 0 0,0-1 0,0 0 0,1 0-1,-1-1 1,-11 1 0,17-2-686,6-6-4739,55-72-7859,-14 24 4703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43.8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6131,'0'0'14847,"21"8"-12364,69 29-562,-86-35-1784,0 0 1,0 1-1,0-1 0,0 1 0,0-1 1,-1 1-1,1 1 0,-1-1 0,0 0 0,0 1 1,0-1-1,-1 1 0,1 0 0,2 6 0,-2-3 102,-1 1-1,1 0 1,-2 0-1,1 0 0,0 13 1,-1-16-129,0 5-6,0 1 0,0 0-1,-1-1 1,-1 1 0,0 0 0,0-1-1,-1 1 1,0 0 0,-1-1 0,0 0-1,0 0 1,-1 0 0,-1 0 0,0 0-1,0-1 1,-7 9 0,5-7-65,6-9-30,0 0-1,-1 0 1,1 0 0,-1 0 0,1 0 0,-1-1 0,1 1 0,-1 0 0,0-1 0,0 1 0,0-1 0,-3 2-1,0-2-50,4-1-286,5 0-342,232-7-1619,-230 7 2289,0 0 0,1 1 0,-1 0 0,0 0 0,1 0 0,-1 1 0,0 0 0,0 0 0,0 0 0,0 1 0,6 4 0,-9-5 24,0 0-1,1 1 1,-1 0-1,0 0 1,0 0-1,-1 0 0,1 0 1,-1 1-1,1-1 1,-1 1-1,0-1 1,0 1-1,-1 0 0,1 0 1,-1 0-1,0 0 1,0 0-1,1 5 0,-1 1 91,1 0 0,-2 1 0,1-1 0,-2 0 0,1 0 0,-1 0 0,-1 0 0,0 0-1,0 0 1,-1 0 0,0-1 0,0 1 0,-1-1 0,-1 0 0,-8 14 0,0-6-38,1-2 1,-2 1 0,0-2 0,-17 14 0,25-23-91,-1 0 0,1-1 0,-1 0 0,1 0 0,-1 0 0,0-1 0,0 0 1,-1-1-1,1 0 0,-1 0 0,1 0 0,-1-1 0,-10 1 0,18-2-23,0 0 0,0 0 0,-1 0 0,1 0 0,0 0 0,0 0 0,-1 0 0,1 0 0,0 0 0,0 0-1,-1 0 1,1 0 0,0 0 0,0 0 0,-1 0 0,1 0 0,0 0 0,0 0 0,0 0 0,-1 0 0,1 0 0,0-1 0,0 1 0,0 0 0,-1 0 0,1 0 0,0 0 0,0-1-1,0 1 1,0 0 0,-1 0 0,1 0 0,0-1 0,0 1 0,0 0 0,0 0 0,0 0 0,0-1 0,0 1 0,0 0 0,0 0 0,-1-1 0,1 1 0,0 0 0,0 0 0,0-1-1,1 1 1,-1 0 0,0 0 0,0-1 0,0 1 0,0 0 0,0 0 0,0-1 0,0 1 0,0 0 0,0-4-364,1-2-470,-1 0 0,1 0 1,0 0-1,0 0 0,0 1 0,1-1 1,0 0-1,0 0 0,0 1 0,1-1 0,0 1 1,0 0-1,0 0 0,1 0 0,0 0 1,0 1-1,7-8 0,34-23-10249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44.2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8212,'0'0'12133,"0"152"-8867,0-89-561,0-1-1056,5-7-545,5-20-463,-5-7-433,0-21-176,0-7-32,0-7-3442,1-14-1440,4-14-2754,5 8-3040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26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368 0 13302,'0'0'6446,"-27"29"-3642,-88 97-510,106-116-1897,0 1 1,1 0-1,1 1 1,0-1-1,-11 25 0,15-27-194,1 1-1,0-1 1,0 1-1,1-1 1,0 1-1,2 13 1,-1-21-191,0 1 1,0-1 0,0 1-1,1-1 1,-1 0 0,1 1-1,-1-1 1,1 1 0,0-1-1,0 0 1,0 0 0,1 0-1,-1 0 1,0 1 0,1-2-1,-1 1 1,1 0 0,0 0-1,2 1 1,0 0-7,0 0 1,1 0 0,-1-1-1,1 0 1,-1 0 0,1 0-1,0 0 1,0-1-1,5 1 1,3 0-13,0-1 0,1 0 0,-1-1 0,0 0 0,0-1 0,25-5 0,-26 3-62,0-2 0,0 0 0,-1 0 0,0-1 0,1 0 0,-2-1 0,1-1 0,-1 1 0,0-2 0,-1 1 0,10-12 0,-5 5-213,-1-1 0,-1 0-1,-1-1 1,0 0 0,-1 0-1,10-25 1,-16 29 212,1 0 1,-2 0-1,0 0 0,0-1 0,-1 1 1,-1 0-1,0-19 0,-1 30 1948,0 5-967,-3 58 232,-17 94 0,1-21-311,9-36-471,-45 312 98,55-408-455,-1 0-1,1 0 1,-1 0 0,1 0-1,-1 0 1,1 0 0,-1 0-1,0-1 1,0 1-1,0 0 1,0-1 0,0 1-1,-1 0 1,1-1 0,0 1-1,-1-1 1,1 0 0,-1 1-1,0-1 1,-2 2-1,0-2 23,0 0 0,0 0 0,0-1 0,0 1 0,0-1 0,0 0 0,0 0 0,-5-1 0,-12 0 49,-18 1-68,0-2 0,0-1 1,-41-10-1,63 9-13,0-1 1,0 0 0,0-1-1,1-1 1,0 0 0,0-2 0,1 0-1,0 0 1,-16-14 0,28 20-90,0 0 1,0 0 0,1 0 0,-1 0-1,1-1 1,0 1 0,0-1 0,0 1-1,0-1 1,1 0 0,-1 1 0,1-1-1,0 0 1,0 0 0,1 0 0,-1 0-1,1 0 1,0 0 0,0 0 0,0 0-1,1-5 1,0 2-369,0 0-1,1 0 1,0 0 0,1 0 0,-1 0-1,1 0 1,1 1 0,-1-1 0,1 1-1,8-11 1,3 0-2467,30-25-1,29-15-5567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44.4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9652,'0'0'14503,"62"138"-12070,-52-82-528,-5-1-736,-5-13-561,0-15-320,0-13-224,5-7-64,0-21-12470,1-27-1968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44.6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 11349,'0'0'13895,"174"-7"-13399,-133 0-496,-10 0-833,-21 7-3024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0:44.9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83 0 11733,'0'0'14770,"3"25"-13538,10 79-498,-11-93-669,1 0 0,0 0 1,1 1-1,0-2 0,10 20 0,-4-9-21,3 2-46,1 0-1,1-1 1,0-1 0,32 33-1,13 18-172,-60-72 177,1 1 1,-1-1-1,0 1 0,1-1 1,-1 1-1,0-1 0,1 1 0,-1 0 1,0-1-1,0 1 0,0-1 1,0 1-1,1 0 0,-1-1 0,0 1 1,0 0-1,0-1 0,0 1 1,0 0-1,-1-1 0,1 1 0,0-1 1,0 1-1,0 0 0,0-1 1,-1 1-1,1-1 0,0 1 0,-1 0 1,1-1-1,0 1 0,-1-1 1,1 1-1,-1-1 0,1 1 0,-1-1 1,1 0-1,-1 1 0,1-1 1,-1 0-1,0 1 0,-27 11 155,25-12-151,-11 4 104,1 0-1,-1-1 1,0-1-1,0-1 1,0 0 0,0 0-1,0-2 1,0 1-1,0-2 1,0 0 0,-26-7-1,8-1-586,14 5-1411,1-1-4244,11 5-775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05.8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201 0 5090,'0'0'17865,"-10"21"-16067,-2 3-1348,-2 7 136,-2 0-1,-25 36 0,4-20 2,25-33-442,1 0 0,0 1 0,2 0 1,-16 30-1,25-45-137,0 1 0,-1-1 0,1 1 0,0-1 0,0 1 0,-1 0 0,1-1 0,0 1 0,0-1 0,0 1 0,0 0 0,0-1 0,0 1 0,0 0 0,0-1 0,0 1 0,0-1 0,0 1 0,0 0 0,0-1 0,0 1 0,1 0 0,-1-1 0,0 1 0,0-1 0,1 1 0,-1-1 0,1 1 0,-1-1 0,0 1 0,1-1 0,-1 1 0,1-1 0,-1 1 0,1-1 0,-1 0 0,2 1 0,22 2-6,-14-3 46,31 4 268,1-2 0,0-2 0,-1-2 0,61-9 0,-96 10-924,-6 1 439,1 0 1,-1 0-1,0 0 0,0 0 1,1 0-1,-1 0 0,0 0 0,0 0 1,1 0-1,-1 0 0,0 0 1,0 0-1,1 0 0,-1 0 0,0 0 1,0 0-1,1-1 0,-1 1 1,0 0-1,0 0 0,0 0 0,1 0 1,-1 0-1,0-1 0,0 1 1,0 0-1,0 0 0,0 0 0,1-1 1,-1 1-1,0 0 0,0 0 1,0-1-1,0 1 0,0 0 0,0 0 1,0-1-1,0 1 0,0 0 1,0 0-1,0-1 0,0 1 0,0 0 1,0 0-1,0-1 0,0 1 1,0-7-7703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06.3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1 208 9748,'0'0'16685,"25"-7"-15086,-6 2-1326,162-52 1308,-150 44-1408,15-6-145,1 1-1,0 3 0,81-16 0,-52 18-45,-28 4 18,-1 3 0,52-2 0,-23 11 48,0 3 0,100 21 0,-133-18 32,-1 1 0,0 3 0,52 22 0,-87-31-59,-6-4-15,1 1 1,-1 0 0,1-1-1,-1 1 1,1-1-1,0 1 1,-1-1 0,1 0-1,0 0 1,-1 1 0,1-1-1,3-1 1,-4 1 478,-1-9-503,-1-1-1,1 1 1,-1 0-1,-5-18 1,-8 0-2285,13 25 1719,-1 0 1,0 0-1,0 0 1,0 0-1,0 1 1,-1-1-1,1 1 1,0-1-1,-4 0 1,-15-7-9155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06.6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16311,'0'0'12107,"26"11"-11136,88 39-93,-19-14-37,-81-32-765,0 0 1,0 2-1,-1-1 1,1 2 0,-1 0-1,23 16 1,-35-21-73,0-1-1,0 0 1,0 1 0,0-1-1,0 0 1,0 1 0,0-1-1,-1 1 1,1 0 0,-1-1-1,1 1 1,-1-1 0,1 1 0,-1 0-1,0-1 1,0 1 0,0 0-1,0-1 1,0 1 0,-1 2-1,1-1 21,0 0-1,-1 0 1,0 0-1,1 0 1,-1 0-1,-1 0 1,1 0-1,0 0 1,-3 4-1,-93 110 455,85-104-431,0-1 1,-1 0-1,-1-1 1,0-1 0,-1 0-1,-25 12 1,37-20-228,0-1 1,-1 0-1,1 0 0,0 0 0,-1 0 1,1 0-1,0-1 0,-1 1 0,1-1 1,-1 0-1,1 0 0,0-1 0,-1 1 1,1 0-1,-7-3 0,-19-9-5300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11.1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10165,'0'0'10404,"6"187"-6626,9-103-672,-5-1-1330,0-7-783,-4-14-513,-6-13-208,5-29-160,-5-13-64,0-41-1216,0-8-1041,0-13-4498,0-1-4643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11.4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 11189,'0'0'4207,"24"-1"508,161-5 1370,-163 5-5213,32 2 598,-52-1-1422,0 1 1,1-1-1,-1 1 0,0-1 0,0 1 0,1 0 0,-1 0 1,0 0-1,0 0 0,0 0 0,0 0 0,0 1 0,0-1 1,-1 1-1,1-1 0,0 1 0,-1 0 0,3 4 0,-1 0-5,0 1 0,-1 0 0,1-1 0,-2 1-1,1 0 1,-1 1 0,0-1 0,-1 0-1,1 0 1,-1 0 0,-1 0 0,0 1-1,-1 7 1,-1-2 43,0 0-1,0 0 1,-1-1 0,-1 0-1,0 1 1,-9 15-1,-71 88 262,40-58-213,45-58-134,-1 0 0,1 0 0,0 0 0,0 0 0,0 1 1,0-1-1,0 0 0,0 0 0,0 0 0,0 0 1,0 0-1,0 0 0,0 1 0,0-1 0,0 0 0,0 0 1,0 0-1,0 0 0,0 0 0,0 0 0,0 1 0,0-1 1,0 0-1,0 0 0,0 0 0,0 0 0,0 0 1,0 0-1,0 1 0,0-1 0,0 0 0,0 0 0,0 0 1,0 0-1,0 0 0,0 0 0,1 0 0,-1 0 0,0 1 1,0-1-1,0 0 0,0 0 0,0 0 0,0 0 0,0 0 1,1 0-1,-1 0 0,0 0 0,10 2-46,15-4-79,-9-4-352,-1-1-1,0 0 1,-1 0 0,0-2 0,0 0 0,-1 0 0,24-22-1,-22 17-429,139-122-13601,-73 61 2916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11.7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208 42 6435,'0'0'21370,"-25"3"-20026,10-1-1176,3-1-70,1 0-1,-1 2 1,1-1-1,-16 6 1,22-6-52,0 0 0,1 0 0,0 1 0,-1 0 0,1-1 0,0 1 0,0 1 0,0-1 1,1 1-1,-1-1 0,1 1 0,0 0 0,0 0 0,0 0 0,-4 9 0,1 0 118,1-1-1,0 0 1,1 1 0,-3 16-1,6-25-150,1 0-1,-1-1 1,1 1-1,0 0 1,0 0-1,0 0 1,1 0-1,-1 0 0,1 0 1,0-1-1,0 1 1,0 0-1,1 0 1,-1-1-1,1 1 0,0-1 1,0 0-1,0 1 1,3 2-1,12 10-18,0 0 1,1-2-1,26 16 0,-19-13 13,34 31-1,-52-41-5,0 0 1,0 0-1,-1 1 1,0 0-1,0 0 1,-1 0-1,0 1 0,6 16 1,-7-15 17,-2 1-1,1 0 1,-2 0 0,1 0 0,-1 0 0,-2 18 0,1-29-18,0 1 17,0 0 0,0-1 0,0 1 0,-1-1 0,1 1 0,0-1 0,-1 1 0,1-1 0,0 1 0,-1-1 0,1 1-1,-1-1 1,1 0 0,0 1 0,-1-1 0,1 0 0,-1 1 0,1-1 0,-1 0 0,1 0 0,-1 1 0,0-1 0,1 0 0,-1 0 0,1 0 0,-1 0 0,0 0 0,1 1 0,-1-1-1,1 0 1,-2-1 0,-26 1 310,19 0-251,6 0-75,0 0 0,1-1-1,-1 1 1,0 0 0,0-1 0,0 0-1,0 1 1,1-1 0,-1 0-1,0-1 1,1 1 0,-1 0 0,1-1-1,-1 1 1,1-1 0,0 0-1,0 0 1,0 0 0,0 0 0,0 0-1,0 0 1,0-1 0,1 1-1,-1 0 1,1-1 0,0 0 0,-1 1-1,1-1 1,0 0 0,0-3-1,-2-9-2,0 1-1,1-1 0,1 0 0,1-25 0,0 24 1,1-6-108,2 1 0,0-1 0,1 1 0,1-1 0,1 1-1,13-30 1,64-119-2091,-77 161 532,-1 0 0,2 0-1,-1 1 1,1-1 0,0 1 0,12-9 0,16-6-10823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12.1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7668,'0'0'19272,"41"173"-17447,-20-104-496,-6 1-529,-4-15-384,-1-13-256,0-8-144,-10-20-16,10-7-80,-4-7-3025,-1-14-2482,0-27-4193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27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9044,'0'0'10397,"3"30"-7220,0 4-2194,7 149 3680,-10-44-1566,1-137-3057,1-3-52,-1 1 0,1-1-1,0 1 1,-1-1 0,1 0 0,0 0-1,-1 0 1,1 0 0,-1 0 0,1 0-1,-1 0 1,0-1 0,1 1 0,-1 0-1,0-1 1,0 1 0,0-1 0,0 1-1,0-1 1,0 0 0,0-1 0,6-8-47,46-55-227,95-91 1,-145 154 256,2-2-17,0 0 0,0 1 0,0 0 0,1 0 0,9-6 0,-14 10 46,1-1 0,-1 1 0,0-1 0,0 1-1,0 0 1,1-1 0,-1 1 0,0 0 0,1 0-1,-1 0 1,0 0 0,0 0 0,1 0 0,-1 0-1,0 1 1,1-1 0,-1 0 0,0 1 0,0-1-1,0 1 1,1-1 0,-1 1 0,0 0 0,0-1-1,0 1 1,0 0 0,0 0 0,0 0 0,0 0-1,0-1 1,-1 1 0,1 1 0,0-1 0,0 0-1,-1 0 1,1 0 0,0 1 0,30 59 856,-2 1 1,26 87-1,-53-143-856,0 0 0,-1 1 1,0-1-1,-1 1 0,1-1 0,-2 11 1,1-3-16,0-13-287,-10-8-11092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12.6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11205,'0'0'16586,"23"23"-15321,8 8-854,32 42 0,-59-67-353,0 0-1,0 1 1,0-1 0,-1 1 0,0 0 0,-1 0 0,1 0 0,-1 1 0,-1-1 0,1 0 0,-1 1 0,-1-1-1,1 1 1,-1-1 0,-2 14 0,2 4 110,-1 12-12,-1 1 0,-2-1 1,-1 0-1,-13 46 0,12-54-129,24-28-257,-3-1 77,0-1-1,0-1 1,0 0-1,0-1 1,0-1-1,0 0 1,-1-1-1,18-8 0,-8 2 64,0 2 0,0 0-1,1 2 1,0 1-1,1 1 1,-1 1 0,1 1-1,38 1 1,-48 3 125,-9-1-34,0 0 0,1 0 0,-1 0 0,10-2 0,-15 1-4,0 1 0,-1-1 0,1 1 0,0-1 0,-1 1 0,1-1 0,-1 0 0,1 0 0,-1 0 0,0 0 0,1 0 0,-1 0 0,0 0 0,0 0 0,1-1 0,-1 1 0,0 0 0,0-1 0,0 1 0,-1-1 0,1 1 0,0-1 0,-1 1 0,2-3 0,0-5 26,-1 0-1,0-1 1,0 1-1,0 0 1,-3-18 0,2 22 14,0 0 1,-1 0-1,0 0 1,0 1 0,0-1-1,-1 0 1,0 1-1,1-1 1,-2 1 0,1-1-1,0 1 1,-7-8-1,5 9 46,0 0-1,0 1 0,-1-1 0,1 1 0,-1 0 0,0 0 0,1 0 1,-1 1-1,0 0 0,0-1 0,0 2 0,0-1 0,0 1 1,0-1-1,0 2 0,0-1 0,0 0 0,0 1 0,0 0 0,0 0 1,0 0-1,0 1 0,1 0 0,-1 0 0,0 0 0,1 0 0,0 1 1,-8 5-1,4 0-210,2 0 0,-1 0 1,1 0-1,0 1 0,1-1 1,0 2-1,0-1 0,1 0 1,0 1-1,1 0 0,0 0 1,0 0-1,-1 15 0,4-23-232,2 2-3303,3-3-2001,9-1-3471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13.8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0 7283,'0'0'12062,"0"30"-8919,-1-2-2389,1 9 192,1 0-1,2 0 0,8 44 0,0-11 547,-5-32-760,1 0-1,17 56 1,-19-122-12535,-1 3 4885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14.1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9716,'0'0'11910,"26"131"-8949,-21-68-368,0-1-896,0 0-320,-5-6-545,0-15-432,5-20-288,-5-7-112,0-42-10804,0-13 1375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14.2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56 7619,'0'0'17144,"185"13"-16359,-124-26-561,-10-8-224,-9 7-1569,-17 0-3281,-9 7-3730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14.5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 1 8212,'0'0'16994,"-4"21"-15108,-13 73-613,16-88-1220,0 1 1,0-1 0,1 0-1,0 1 1,0-1-1,1 0 1,-1 1-1,2-1 1,-1 0-1,1 0 1,0 1-1,0-1 1,0-1-1,1 1 1,0 0-1,0-1 1,0 1-1,7 7 1,2-1-66,0-1 0,1 0 1,0-1-1,0 0 1,19 10-1,21 15 55,-39-25-60,0 1 1,0 0 0,-2 1-1,1 1 1,-2 0 0,1 1-1,10 17 1,-21-30 21,-1-1-1,0 1 0,0-1 1,1 1-1,-1-1 1,0 1-1,0-1 1,1 1-1,-1-1 1,0 1-1,0-1 1,0 1-1,0-1 1,0 1-1,0-1 1,0 1-1,0-1 1,0 1-1,0-1 0,0 1 1,0-1-1,0 1 1,-1 0-1,1-1 1,0 1-1,0-1 1,0 0-1,-1 1 1,1-1-1,0 1 1,-1-1-1,1 1 1,0-1-1,-1 0 1,1 1-1,-1-1 1,1 0-1,0 1 0,-1-1 1,1 0-1,-1 0 1,1 1-1,-1-1 1,0 0-1,-26 3 348,19-2-283,-133 4-106,80-5-5003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17.2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400 41 10549,'0'0'6675,"-24"-7"-2713,-80-21-1092,99 27-2733,1-1 0,-1 1 1,0 1-1,1-1 0,-1 0 0,0 1 0,0 0 0,1 1 0,-1-1 0,0 1 0,1-1 0,-1 2 0,0-1 0,1 0 0,-1 1 0,1 0 0,0 0 0,-1 0 0,1 0 0,0 1 0,0 0 1,1 0-1,-1 0 0,-5 6 0,2-3-15,-12 11 226,0 0 1,2 2 0,0 0 0,1 1-1,1 0 1,-17 31 0,30-47-295,0 1 1,0 0 0,0 0 0,1 0-1,-1 0 1,1 0 0,1 0-1,-1 0 1,0 1 0,1-1-1,1 7 1,-1-12-55,0 0 0,0 1 1,0-1-1,0 1 0,0-1 0,0 0 0,0 1 0,1-1 0,-1 1 1,0-1-1,0 0 0,0 1 0,1-1 0,-1 0 0,0 1 0,0-1 1,1 0-1,-1 1 0,0-1 0,1 0 0,-1 0 0,0 0 0,1 1 1,-1-1-1,0 0 0,1 0 0,-1 0 0,0 1 0,1-1 1,-1 0-1,1 0 0,-1 0 0,0 0 0,1 0 0,0 0 0,9 1-13,0 0 0,1-1-1,-1 0 1,0-1-1,0 0 1,0 0-1,0-1 1,0-1-1,0 1 1,0-2 0,-1 1-1,13-8 1,7-5-184,0-2-1,37-31 1,29-19-1494,-93 67 1653,14-6-491,-15 8 523,-1-1 1,1 1-1,-1-1 1,1 1-1,-1-1 1,0 1-1,1 0 1,-1-1-1,0 1 1,1-1 0,-1 1-1,0 0 1,0 0-1,0-1 1,1 1-1,-1 0 1,0-1-1,0 1 1,0 0-1,0-1 1,0 1-1,0 0 1,0 0-1,-1 0 1,1 499 4930,0-498-5072,0-30-24349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17.5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129 1 16872,'0'0'4588,"-13"27"-2563,-6 13-1524,-4 6 479,-24 70-1,39-88-513,2-1 0,1 1 0,1 1 0,1-1 0,3 52 0,0-78-458,0 0 0,0 0 0,0-1 0,0 1 0,1 0 0,-1 0 0,1 0 0,-1 0 0,1 0 0,0 0 0,0-1 0,0 1-1,0 0 1,0-1 0,0 1 0,1-1 0,-1 1 0,0-1 0,1 0 0,-1 1 0,1-1 0,-1 0 0,1 0 0,0 0 0,-1 0 0,1 0 0,0 0 0,0-1 0,0 1 0,0-1 0,2 1 0,8 1 6,0 0 0,0-1-1,0-1 1,15 0 0,-7-1 17,-14 2-55,0-1 1,0-1-1,0 1 1,0-1-1,0 0 0,0 0 1,0-1-1,0 0 1,0 0-1,-1 0 0,10-6 1,-9 3-575,0 0-1,0 0 1,0-1 0,-1 0 0,0 0 0,0 0 0,-1-1 0,7-12-1,6-16-5275,-9-5-2525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17.6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298 1 9396,'0'0'15639,"-77"194"-12133,41-104-785,0 7-1504,5-7-929,-5-14-288,5-14 0,11-20 0,5-21-1729,-1-14-2705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20.0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56 8980,'0'0'15847,"133"-7"-15510,-87 0-241,0-7-80,-10 1-16,-5 6-785,-10 0-1504,-16 7-2625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20.3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82 0 9044,'0'0'7017,"2"22"-3851,-1-6-2606,2 19 687,1 0 0,13 53 0,98 330 2392,-113-390-3153,-2-26 714,-4-2-415,-7 0-557,-1-2 0,1 1 0,-1-2 0,1 1 0,0-1 0,0-1 0,-19-9 0,18 7-630,-1-1 0,1 0 0,0-1 0,1 0 0,0-1 0,-15-15 0,25 23 71,-1-1 1,1 0-1,-1 0 0,1 0 1,0 0-1,0 0 1,0 0-1,0 0 1,0 0-1,0 0 0,0-4 1,-1-18-6212,2-1-648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29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7 175 5202,'-1'1'19025,"0"1"-18883,0 0 0,1 0 0,-1 0 1,0 0-1,1 0 0,-1 0 0,1 0 0,-1 0 0,1 1 0,0-1 1,0 0-1,0 0 0,0 0 0,1 5 0,0 7 325,-1-7-237,-1 40 889,3 1 1,1-1 0,13 63-1,-12-101-1075,0-15-28,0-19-6,3-14-24,1 0 1,3 1 0,0 0-1,3 0 1,23-44 0,9-14-158,-39 84 107,1 0 0,0 0 0,1 1 0,0-1 0,13-11 0,-21 22 54,1 0 0,-1 0 1,0 0-1,0 0 0,0 0 0,1 1 1,-1-1-1,0 0 0,1 1 1,-1-1-1,1 1 0,-1 0 0,1-1 1,-1 1-1,1 0 0,-1 0 0,1 0 1,-1 0-1,1 0 0,-1 0 0,0 0 1,1 1-1,-1-1 0,1 0 0,-1 1 1,1-1-1,-1 1 0,0 0 1,1-1-1,-1 1 0,0 0 0,0 0 1,3 2-1,2 3 10,1 0 0,-1 1 0,-1 0 1,9 12-1,-7-9 39,8 10 96,-2 1 1,-1 0-1,0 1 0,-2 1 1,0-1-1,-2 1 0,7 28 1,-7-12 115,-2 1 1,-1 0-1,-1 63 1,-4-127-1931,0-27-5115,0 18-1541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20.5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 7411,'0'0'15095,"154"-21"-14438,-124 21-545,6-6-112,-5 6-481,-5 0-1952,-6 0-2049,-9 0-3041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20.7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76 11637,'0'0'16472,"71"-7"-16168,-40-7-240,5 8-64,0-15-1409,-5 7-3361,5 0-3586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49.7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31 10997,'0'0'17232,"-5"2"-16418,-6-1-130,31-10-14,43-11 473,-47 18-1043,1 0 0,-1 2 0,1 0 1,-1 1-1,0 0 0,26 6 0,-36-6-72,1 1 0,0 0-1,-1 0 1,0 0 0,1 1-1,-1 0 1,0 1 0,0-1-1,-1 1 1,1 0 0,-1 0-1,1 1 1,-2-1 0,1 1-1,0 1 1,-1-1 0,0 0-1,4 8 1,-5-4-28,0-1 0,0 1 0,-1 1 0,0-1 0,-1 0 0,0 0 0,0 1 0,-1-1 0,-1 0 0,1 1 0,-1-1 0,-1 0 0,0 0 0,0 0 0,-1 0 0,0 0 0,0 0 0,-9 14 0,-3-2 0,0-1 0,-2 0 0,0-1 0,-22 19 0,-13 9 0,52-47 0,0-1 0,0 1 0,0-1 0,0 1 0,0-1 0,0 1 0,0-1 0,-1 1 0,1-1 0,1 1 0,-1-1 0,0 1 0,0-1 0,0 1 0,0-1 0,0 1 0,0-1 0,0 1 0,1 0 0,-1-1 0,0 1 0,0-1 0,1 1 0,-1 0 0,0-1 0,1 0 0,11-9 0,1-1 0,0 2 0,0-1 0,1 2 0,0 0 0,24-9 0,22-14 0,-53 27 0,1-1 0,0 1 0,0 0 0,0 1 0,0 0 0,0 0 0,1 1 0,-1 0 0,1 0 0,0 1 0,9 0 0,-16 6 0,-1-1 0,1 1 0,-1 0 0,0 0 0,0 1 0,0-1 0,-1 0 0,0 7 0,0-8 0,0 195 0,-1-188 0,0 0 0,-1-1 0,-1 1 0,1 0 0,-2-1 0,0 0 0,0 1 0,-8 12 0,-5 6 0,-30 36 0,33-45 0,13-19 0,1 0 0,0-1 0,0 1 0,-1-1 0,1 0 0,0 1 0,0-1 0,0 0 0,-1 1 0,1-1 0,0 0 0,0 0 0,-1 1 0,1-1 0,0 0 0,-1 0 0,1 1 0,0-1 0,-1 0 0,1 0 0,0 0 0,-1 0 0,1 0 0,-1 1 0,1-1 0,0 0 0,-1 0 0,1 0 0,-1 0 0,1 0 0,-1 0 0,1 0-18,-1 0 0,1 0 1,0 0-1,0 0 0,0 0 0,-1 0 0,1 0 1,0-1-1,0 1 0,-1 0 0,1 0 0,0 0 1,0 0-1,0 0 0,-1 0 0,1 0 0,0-1 1,0 1-1,0 0 0,-1 0 0,1 0 0,0 0 1,0-1-1,0 1 0,0 0 0,0 0 0,-1 0 1,1-1-1,0 1 0,0 0 0,0 0 1,0 0-1,0-1 0,0 1 0,0 0 0,0 0 1,0-1-1,0 1 0,0 0 0,0 0 0,0-1 1,0 1-1,0 0 0,0 0 0,0 0 0,0-1 1,1 1-1,-1-3-1097,0-22-5138,0-9-4894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14.8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11301,'0'0'12806,"0"187"-9765,0-104-1024,0 7-624,0-21-529,11-14-527,-6-20-193,5-14-144,-5-21-673,5-28-5602,6-20-704,-1-22-5154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15.1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8644,'0'26'4215,"0"363"8100,-1-276-10184,4 137 580,-2-238-2650,0 0 0,1 0 0,0-1 0,1 1 0,6 17 0,-8-26-61,0 0 1,0-1 0,1 1 0,-1 0 0,1-1 0,-1 1 0,1-1 0,0 0 0,0 1 0,0-1-1,0 0 1,0 0 0,0 0 0,1-1 0,-1 1 0,1 0 0,-1-1 0,1 1 0,0-1 0,-1 0 0,1 0-1,0 0 1,0-1 0,0 1 0,0 0 0,3-1 0,-4 0-13,0 0 1,-1 0-1,1-1 1,-1 1-1,1-1 1,-1 1-1,1-1 1,-1 1-1,1-1 1,-1 0-1,1 0 1,-1 0-1,0 0 0,1 0 1,-1 0-1,0 0 1,0 0-1,1-2 1,2-1-21,-1-1 0,0 1 0,0-1 0,-1 0 0,3-7 0,2-9-186,7-39 0,-12 54 155,1-11-127,-1 0 0,2-30 0,-4 43 192,0-1 0,0 1 1,-1 0-1,1-1 0,-1 1 1,0 0-1,0 0 0,0 0 1,-1 0-1,1 0 0,-1 0 1,0 0-1,0 0 0,-1 1 1,1-1-1,-4-3 0,0 2-60,0 1 0,-1-1 0,0 1-1,0 0 1,0 0 0,0 1 0,0 0-1,-1 1 1,1-1 0,-1 1 0,0 1 0,0-1-1,1 2 1,-1-1 0,0 1 0,-13 1-1,32-29-18488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15.5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13814,'0'0'12409,"21"13"-11313,1 1-754,38 30-1,-58-41-301,1 0 0,-1 0 0,1 0 0,-1 0 0,0 1 0,-1-1 0,1 1 0,0-1 0,-1 1 0,0 0 0,0-1 0,0 1 0,0 0 0,-1 0 0,1 0 0,-1 0 0,0 0 0,0 0 0,-1-1 0,1 1 0,-2 5 0,0 11 187,2-8-124,-1 1 1,-1-1-1,0 0 0,-1 1 0,0-1 0,-1 0 0,-1-1 0,1 1 0,-9 13 1,-9 11 23,-36 48 0,57-83-167,179-14-1705,-175 13 1731,-1-1-1,1 1 1,-1-1-1,0 1 0,1 0 1,-1 0-1,1 0 1,-1 0-1,1 0 0,-1 1 1,1-1-1,-1 1 1,1 0-1,-1 0 0,0 0 1,1 0-1,-1 0 1,0 0-1,0 0 0,0 1 1,0-1-1,0 1 1,0 0-1,0-1 0,2 4 1,-2 1 47,1 0 1,-2-1-1,1 1 0,-1 0 1,1 0-1,-2 0 1,1 0-1,-1 0 1,0 11-1,0-6 53,0-1 0,-1 1 0,0-1 1,0 1-1,-1-1 0,-1 0 0,1 0 0,-2 0 0,1 0 0,-2 0 0,1-1 0,-1 0 1,0 0-1,-1 0 0,0 0 0,-1-1 0,-10 11 0,7-9-563,0-1 0,0 0 1,-23 15-1,28-22-489,0 1 1,0-1-1,0 1 1,0-1-1,-1-1 1,1 1-1,-8 0 1,-14-1-7337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16.0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0 9877,'0'0'9124,"-30"166"-5779,24-96-848,1 6-544,5-14-560,0-6-769,0-22-368,0-6-224,11-14-32,-1-35-19353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16.3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5731,'0'0'14163,"22"12"-11388,72 39-769,-91-49-1922,1 0-1,-1 0 0,1 0 1,-1 1-1,0 0 1,1-1-1,-1 1 0,-1 0 1,1 1-1,0-1 1,-1 0-1,0 1 0,0 0 1,0-1-1,0 1 0,0 0 1,-1 0-1,0 0 1,1 0-1,-2 0 0,1 0 1,0 0-1,-1 0 0,0 1 1,0-1-1,-1 8 1,2 8 111,-1-2-62,-1 0 0,0 0 0,-1-1 0,-1 1 0,0 0 0,-2-1 0,-7 20 0,-2-4-36,-1 0 0,-29 46 0,41-75-100,1 0 1,-1 1-1,1-1 0,-1 1 1,1 0-1,1 0 0,-1 0 1,1 0-1,0 0 0,0 0 1,0 0-1,1 0 0,-1 7 1,1-12 1,0 1 1,0-1 0,0 1 0,0 0-1,0-1 1,1 1 0,-1-1-1,0 1 1,0-1 0,0 1 0,1-1-1,-1 1 1,0-1 0,0 1-1,1-1 1,-1 1 0,0-1 0,1 1-1,-1-1 1,1 0 0,-1 1-1,0-1 1,1 0 0,-1 1 0,1-1-1,-1 0 1,1 1 0,-1-1-1,1 0 1,1 0 0,22-1 12,-19 0-23,1-1 0,-1 0 0,1-1 0,-1 1 0,0-1-1,0 0 1,8-6 0,4-7-533,-2-1 0,1-1 0,15-24 0,16-29-4346,-22 31 76,32-49-11340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16.7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12166,'0'0'14382,"28"8"-13280,86 27-592,-111-34-494,1 1 0,0-1 0,0 1 0,0-1 0,-1 1 0,1 0 0,-1 1 0,1-1 0,-1 0 0,0 1 1,0 0-1,0 0 0,5 6 0,-7-6-10,0 0-1,0 0 1,0 0 0,0 0 0,-1 0-1,1 1 1,-1-1 0,1 0 0,-1 0-1,-1 1 1,1 3 0,0 7 22,-1-1 13,0 0-1,-1 1 0,0-1 1,-1 0-1,0 0 0,-1 0 1,-10 21-1,-4 3 81,-28 41 0,3-7-69,41-67-60,0-1 0,0 1 0,1-1 0,0 1 0,0 0 0,0 0 0,0-1 0,0 1 0,1 0 0,0 0 0,-1 0-1,2 4 1,-1-4-26,0-3 21,1 0 0,-1 0 0,1 1 0,-1-1-1,1 0 1,-1 0 0,1 0 0,0 0 0,0-1 0,0 1 0,-1 0 0,1 0 0,0 0 0,0-1-1,0 1 1,0 0 0,0-1 0,1 1 0,-1-1 0,0 1 0,0-1 0,0 1 0,0-1 0,0 0 0,2 0-1,36 8-29,-35-7 27,8 0-2,0 2 0,0 0 0,0 0 0,-1 1 0,0 0 0,12 7 0,-19-10-13,-1 1 0,0 0 0,0 0 1,0 0-1,0 1 0,0-1 0,0 1 1,0 0-1,-1-1 0,0 1 0,1 0 0,-1 0 1,0 1-1,-1-1 0,1 0 0,0 1 1,-1-1-1,0 1 0,0 0 0,0-1 1,0 1-1,-1 0 0,1 5 0,-2-2 79,0 1 0,0-1 0,-1 0 0,0 0 0,0 0 0,-1 0 0,0 0 0,0 0 0,-1-1 0,1 1-1,-1-1 1,-1 0 0,1 0 0,-1-1 0,0 1 0,-1-1 0,1 0 0,-7 4 0,4-3-309,0 1 0,-1-2 0,0 1-1,0-1 1,0-1 0,0 0 0,-1 0 0,1-1 0,-1 0 0,0 0 0,0-1 0,-18 1 0,27-3 98,1 0 1,0 0 0,-1 0-1,1 0 1,0 0 0,-1 0-1,1 0 1,-1 0 0,1 0-1,0 0 1,-1 0 0,1 0-1,0 0 1,-1 0 0,1-1-1,0 1 1,0 0 0,-1 0-1,1 0 1,0 0 0,-1-1-1,1 1 1,0 0 0,0 0-1,-1-1 1,1 1 0,0 0-1,0 0 1,0-1 0,-1 1 0,1-1-1,-2-22-9225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53.6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258 0 7892,'0'0'16983,"-4"7"-15923,-222 325 2659,224-329-3713,-21 21 65,21-23-31,1 1-3,7 3-39,4-1 17,-1-1 0,0-1 0,1 0 0,-1 0 0,1 0 0,11-1 0,68-2 25,-40 0-129,-43 1-76,-1 0 0,1 0 1,0-1-1,-1 0 0,1 0 1,0 0-1,-1-1 0,1 1 1,-1-2-1,6-2 0,-5 1-480,0 0-1,0 0 0,-1-1 1,0 0-1,0 0 0,0-1 1,7-9-1,7-18-4626,-11 5-2641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30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 12582,'0'0'7422,"0"24"-5456,-19 290 3954,-8-24-3063,22-96-4284,7-195 1113,0 1-1,-1 0 1,1 0 0,0-1-1,-1 1 1,1-1 0,-1 0-1,1 1 1,0-1-1,-1 0 1,3-1 0,8-9-1085,0 0 1,14-17 0,-21 21 1181,1 0 1,0 1-1,0-1 1,0 1 0,1 1-1,0-1 1,0 1-1,0 0 1,0 1 0,1 0-1,0 0 1,0 0-1,15-3 1,-21 6 291,1 1 0,-1 0-1,0 0 1,1 0 0,-1 0-1,0 0 1,1 0 0,-1 1 0,0-1-1,1 1 1,-1 0 0,0 0 0,0 0-1,0 0 1,0 0 0,0 0 0,0 0-1,0 1 1,2 1 0,2 3 456,0 1-1,0-1 1,-1 1 0,5 8-1,-7-9-154,1-1-1,0 1 0,0-1 1,0 0-1,8 7 0,-6-8-287,0-1 0,1 1-1,-1-1 1,0-1 0,1 1-1,0-1 1,-1 0-1,1 0 1,0-1 0,0 0-1,0-1 1,0 1 0,0-1-1,0 0 1,0-1 0,10-2-1,-5 1-60,-1-1 0,0 0 0,0-1 0,0 0-1,0 0 1,-1-2 0,0 1 0,18-13 0,-21 13-24,-1-1 1,1 1-1,-1-1 1,-1 0-1,1-1 0,-1 1 1,0-1-1,-1 0 1,1 0-1,4-12 1,-8 15 52,0 1 1,0-1-1,0 1 1,0-1-1,-1 1 1,0-1-1,1 1 1,-1-1-1,-1 0 1,1 1-1,0-1 1,-1 1-1,0-1 1,0 1-1,0-1 1,0 1-1,0 0 1,-1-1-1,0 1 1,1 0-1,-1 0 1,0 0-1,-1 0 1,1 0-1,0 1 1,-4-4-1,1 2 33,0-1-1,-1 1 1,1-1 0,-1 2-1,0-1 1,0 1 0,0-1-1,0 2 1,-1-1-1,1 1 1,-1 0 0,1 0-1,-1 1 1,0-1 0,0 2-1,0-1 1,0 1 0,0 0-1,0 0 1,0 1-1,1 0 1,-1 0 0,0 1-1,0 0 1,1 0 0,-12 5-1,-8 11-130,1 2-1,1 0 0,-39 42 1,59-57-100,0 0 0,1 1 0,-1-1 1,1 1-1,-4 8 0,7-13-133,-1 1 0,1 0-1,-1-1 1,1 1 0,-1 0-1,1 0 1,0-1 0,0 1-1,0 0 1,0 0 0,0 2 0,0-3-50,1-1 0,-1 1 0,0 0 1,0-1-1,1 1 0,-1 0 0,1-1 1,-1 1-1,1-1 0,-1 1 1,1 0-1,-1-1 0,1 1 0,-1-1 1,1 0-1,0 1 0,-1-1 1,1 1-1,0-1 0,-1 0 0,1 1 1,0-1-1,-1 0 0,1 0 1,0 0-1,0 0 0,0 1 0,31 0-8681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54.2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0 347 5651,'0'0'18976,"13"-10"-17810,44-29-256,2 2 1,1 3-1,1 2 0,109-38 1,88-4-509,-223 65-236,15-3 86,1 2 1,73-4 0,102 8-163,-213 7-65,1 1 0,-1 0 0,0 1 1,0 0-1,0 1 0,0 0 0,0 1 0,-1 1 0,0 0 0,0 0 0,-1 1 0,0 1 0,0 0 0,11 11 0,-6-7-15,0-1 0,1 0 0,1 0 0,0-2-1,29 12 1,14-1 33,-55-17-30,-5 1-13,-1-3-8,-4-1-1540,0 0 550,0 0 0,0-1 0,0 0 0,0 0 0,0 0 0,-7-3 0,-9-10-7201,7-5-4591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54.6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119 1 784,'0'0'22555,"4"1"-21960,19 5-60,-1 2 1,35 16-1,-49-21-344,-1 1 0,1 0 0,-1 1 0,0 0 0,-1 0 0,1 1 0,-1-1 0,0 1 0,0 1 0,-1-1-1,6 9 1,-8-10-41,0 0 0,-1-1 0,0 1 0,0 0 0,0 0 0,0 0 0,-1 1 0,0-1 0,0 0-1,0 0 1,-1 1 0,1-1 0,-2 0 0,1 1 0,-2 9 0,0-7-18,-1 1-1,0-1 1,0 0 0,-1 0 0,0 0-1,0 0 1,-1-1 0,0 1 0,-10 11-1,-64 60 1037,64-65-1116,8-7-374,0 0-1,-1 0 1,0-1-1,-1 0 1,1-1-1,-1 0 1,0 0-1,0-1 1,-1 0-1,1-1 1,-1 0-1,0 0 1,0-1-1,0 0 1,-12 0-1,-7-2-6522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56.9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12470,'0'0'15799,"128"28"-15047,-71-28-159,-6 0-305,-15 0-240,5 0-48,-10 0-561,-10-7-1295,-16 0-2835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57.2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175 0 10709,'0'0'11002,"5"24"-7798,-2-10-2771,38 142 2917,-33-135-2984,-2 1-1,0 0 0,-1 0 0,-2 0 0,2 28 0,-5 10-48,0-59-306,0 0 1,0 0-1,0 0 0,-1 0 0,1 0 0,0 0 0,0-1 0,-1 1 0,1 0 1,0 0-1,-1 0 0,1 0 0,-1-1 0,1 1 0,-1 0 0,0-1 0,1 1 1,-1 0-1,0-1 0,1 1 0,-1-1 0,0 1 0,0-1 0,1 1 1,-3 0-1,0 0 24,0 0 1,0 0 0,0 0-1,-1-1 1,1 1 0,0-1-1,-6 0 1,2 0-20,0 0 0,1-1 1,-1 0-1,1 0 0,-1-1 0,1 0 0,-11-4 1,4-4-368,0 0 0,1-1 0,0 0 0,1-1 0,0 0 0,0-1 0,2 0 0,-13-22 0,17 26-482,1 0 1,0 0 0,0 0-1,-2-13 1,-6-45-5830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57.3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1 167 6435,'210'-139'5026,"-184"139"577,5 0-2370,-1 0-960,1 0-976,5 0-753,-5-6-544,-5-1-304,-6 0-2081,-5 0-3298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57.5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91 11093,'0'0'16952,"123"-14"-16600,-87 0-352,5 0-224,5-6-1857,0 6-2865,1 0-5219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57.7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0 1777,'0'0'21242,"-31"125"-20010,31-49 721,0-13-464,0-8-417,11-6-271,14-8-401,6-13-192,-5-7-160,4-1-16,1-20-32,0 0-352,5-14-1025,-5-20-1952,-6-8-2786,-4 1-4578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57.9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211 0 12758,'0'0'14150,"-67"180"-12165,41-103-512,1-8-881,-6-7-592,10-13-160,6-15-1553,0 1-2817,4-35-5602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58.4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9492,'0'0'14071,"-6"166"-11398,6-90-976,0-6-337,0-1-367,0-21-353,0-6-320,0-21-240,0-14-80,11-21-5890,-1-14-337,0-7-4306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59.0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0 152 6451,'0'0'12331,"22"4"-9439,3 0-1884,42 11 1,-64-13-926,-1-1 0,1 0 0,0 1 0,-1 0 0,1-1 0,-1 1 0,0 0 0,0 0 0,1 1 0,-1-1 0,0 0 1,-1 1-1,1-1 0,0 1 0,-1-1 0,0 1 0,1 0 0,-1 0 0,0 0 0,0 0 0,-1-1 0,1 1 0,0 0 0,-1 0 0,0 0 0,0 1 0,0 5 0,0 1 140,3 12 11,-2 0 0,-1 1 1,0-1-1,-2 1 0,0-1 1,-2 0-1,0 0 1,-2 0-1,0-1 0,-1 0 1,-1 0-1,-21 37 0,23-48-201,0 1 3,0-1 0,-1 0 0,-9 11-1,7-13 40,36-7-523,-18-1 428,0-1 0,1-1 0,-1 0 0,0 0 0,-1 0 0,1-1 0,0-1 0,-1 1 0,0-1 0,0-1 1,10-6-1,8-8-885,46-43 0,-39 30-1909,-2-1-1,-2-2 1,46-69-1,-55 72 397,-2-2 0,17-43-1,-26 52 1435,11-46 0,-13 22 2131,-7 21 2925,-3 17 3428,-10 12-5447,12-1-1613,-2 1-210,0 0 1,0 0-1,0 1 0,1-1 0,-1 0 1,0 1-1,1 0 0,-1 0 0,1 0 1,-1 0-1,1 0 0,0 0 0,0 1 1,0-1-1,-2 4 0,-26 46 718,24-40-551,-1 1-114,0 0 0,2 0-1,0 1 1,0-1 0,1 1 0,1 0 0,0 0-1,-1 29 1,4-41-282,0 0 0,1-1 0,-1 1 1,0-1-1,1 1 0,0-1 0,-1 1 0,1-1 0,0 1 0,0-1 0,0 1 0,0-1 1,0 0-1,0 1 0,0-1 0,0 0 0,1 0 0,-1 0 0,3 2 0,33 17-11,-21-12 17,3 2 1,7 4 39,0 1 0,0 2 1,26 22-1,-46-34-27,-1 0 1,1 0-1,-1 1 1,0 0-1,0 0 1,-1 0-1,0 0 1,0 1-1,0 0 1,-1 0-1,0 0 1,0 0-1,-1 0 1,0 1-1,0-1 0,-1 0 1,1 15-1,-2-19 2,1 1 0,-1-1 0,0 0-1,0 0 1,-1 1 0,1-1 0,-1 0 0,0 0-1,1 0 1,-1 0 0,-1 0 0,1 0-1,0 0 1,-3 4 0,1-5 12,1-1 1,0 1-1,-1-1 1,1 0-1,-1 0 1,0 1-1,1-2 1,-1 1-1,0 0 1,0-1-1,1 1 0,-1-1 1,0 0-1,0 0 1,0 0-1,-4 0 1,5 0-18,0-1 1,0 1 0,0 0-1,0-1 1,0 1 0,1-1-1,-1 1 1,0-1 0,0 0-1,0 0 1,0 0 0,1 0-1,-1 0 1,0 0 0,1-1-1,-1 1 1,1 0 0,0-1-1,-1 1 1,1-1 0,0 1-1,0-1 1,0 0 0,0 0-1,0 0 1,0 1 0,1-1-1,-1 0 1,0 0-1,1 0 1,0 0 0,-1-3-1,-1-8-7,1-1-1,0 1 0,2-26 0,0 16-17,0 4-10,1 1 1,0-1-1,1 0 1,1 1 0,1-1-1,1 1 1,0 1-1,12-23 1,29-45-2788,6 3-6332,-30 41 269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30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474 0 8676,'0'0'9631,"-21"29"-6099,-70 98-877,81-113-2157,0 0 0,2 1-1,0 0 1,0 1 0,1 0 0,1 0 0,1 0 0,0 1-1,-4 32 1,8-47-489,1 0 1,-1 0-1,1 0 0,0 1 0,-1-1 0,1 0 1,0 0-1,0 0 0,1 0 0,-1 0 0,0 1 1,1-1-1,-1 0 0,1 0 0,1 3 0,0-4-17,-1 0 0,1 0 0,-1 0 0,1-1 0,-1 1 0,1 0 0,0-1 0,-1 0 0,1 1 0,0-1 0,0 0 0,-1 0 0,1 0 0,0 0 0,-1 0 0,1 0 0,0 0 0,2-1 0,4-1-63,0 0 0,1 0 0,-1 0-1,0-1 1,-1-1 0,1 1 0,0-1 0,-1 0 0,0-1 0,0 0 0,0 0 0,8-9 0,11-11-722,35-44 0,-54 60 560,13-15-776,26-43-1,-39 56 924,-2 0 0,1 0-1,-1 0 1,-1-1 0,0 0 0,5-22 0,-8 54 6237,0 101-5016,-12 19-820,-21 389 749,31-473-1064,-15 220 0,15-269 0,0 1 0,0-1 0,0 0 0,-1 1 0,-4 10 0,5-16 0,0 0 0,0 0 0,0-1 0,0 1 0,0-1 0,0 1 0,0-1 0,-1 0 0,1 1 0,-1-1 0,1 0 0,-1 0 0,1 0 0,-1 0 0,1 0 0,-1 0 0,0 0 0,0-1 0,1 1 0,-1-1 0,0 1 0,-3 0 0,-21 0 0,-1 0 0,1-2 0,0 0 0,0-2 0,1-1 0,-1-1 0,1-2 0,0 0 0,0-1 0,1-2 0,0 0 0,0-2 0,1 0 0,1-2 0,0 0 0,1-2 0,-29-27 0,44 37-106,1 0 0,0 0 0,0-1 0,0 0 0,1 1 0,0-1 0,0-1 0,1 1 1,0 0-1,0-1 0,1 0 0,0 0 0,0 0 0,1 1 0,0-1 0,0-1 0,1 1 0,0 0 0,1 0 0,0 0 0,0 0 0,0 0 0,1 0 0,0 1 0,1-1 1,0 1-1,0-1 0,0 1 0,1 0 0,5-7 0,9-10-1835,2 0-1,30-28 1,53-40-7818,-22 29-1532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59.4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8724,'0'0'17896,"0"187"-15943,0-110-656,0-15-497,0-14-432,6-13-320,-6-14-48,5-14 0,-5-14-4146,0-21-880,10-13-3810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1:59.9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11269,'0'0'15135,"21"19"-13966,-21-19-1169,28 25 334,27 32 1,-52-53-296,0 0-1,0 0 1,0 1-1,-1 0 1,1-1-1,-1 1 1,0 0-1,-1 0 1,1 0-1,-1 0 1,0 0-1,0 0 1,-1 1-1,1-1 1,-1 0-1,0 1 1,-1-1-1,-1 9 1,1 7 72,-2 2-39,-1 0 0,0-1 0,-2 1 0,0-1 0,-1 0 0,-15 28 0,-2 10-7,23-56-71,-1 1-11,0-1-1,1 1 1,-1 0-1,1 0 1,0 0-1,0 6 1,22-24-682,15-19 128,45-49 1,-59 56 151,0 1 0,2 1 0,1 1 0,1 1 0,52-33 0,-70 51 374,-1-1 0,1 1 0,0 0 1,0 0-1,0 1 0,14-2 0,-19 3 54,0 1-1,1 0 0,-1 1 1,0-1-1,0 0 0,0 1 1,1 0-1,-1-1 0,0 1 1,0 0-1,0 1 0,0-1 1,-1 1-1,1-1 0,0 1 1,0 0-1,-1 0 0,1 0 0,1 2 1,3 4 214,-2 0-1,1 0 1,-1 0 0,0 1 0,-1 0 0,0 0 0,4 12-1,-3-9 221,0-1-1,0 1 0,1-1 0,7 11 1,-6-33-195,3-25-127,-2 0 0,-1-1 0,-2 1 0,0-61 0,-5 96-34,0 0 0,0 0 0,0 0 0,-1 0 0,1 0-1,0 0 1,-1 0 0,1 0 0,0 0 0,-1 0 0,1 0-1,-1 0 1,0 0 0,1 1 0,-1-1 0,0 0 0,1 0-1,-1 0 1,0 1 0,0-1 0,0 0 0,0 1 0,-1-1-1,-2-1 31,1 0-1,-1 1 0,0 0 1,0 0-1,1 0 0,-9-1 1,0 1-219,0 1 0,0 0 1,-22 4-1,30-3-345,-1 0-1,1 1 1,0-1 0,-1 1-1,1 0 1,0 1 0,0-1-1,0 1 1,1-1 0,-1 1-1,-4 5 1,-20 22-9729,28-29 9836,-16 20-11866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00.7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4738,'0'0'15607,"10"146"-12645,0-77-689,-5 0-384,6 0-657,-1-20-512,-5-14-383,0-15-209,0-20-128,-5-7-1985,0-20-640,0-8-1649,0 0-3442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00.9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3298,'0'0'17688,"0"160"-14727,0-119-112,0-6-1040,0-1-1025,0-20-447,0 0-273,0-7-64,20-42-23163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01.1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1 146 10421,'159'-111'2273,"-144"111"2225,16 0-1713,0-13-512,10 6-752,-10-7-769,-6 14-656,-9 0-96,-1 0-784,-4 0-1137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01.5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123 0 13686,'0'0'15477,"0"7"-14664,0-1-742,1 0 0,-1 0 0,1 0 0,0 0 0,0 0 0,1 0 0,0 0 0,0 0 0,0-1 0,1 1 0,0-1 0,5 8 0,51 58 203,-42-54-318,-1 2 0,-1 0 0,-1 0 0,17 32 0,-25-40-28,0 0 0,-1 1 0,-1 0 0,0 0 0,0 0 0,-1 1 0,-1-1 0,0 1 0,-1 0 0,0-1-1,-2 18 1,-1-25 108,0 0-1,-1-1 0,0 1 1,0-1-1,0 0 0,0 0 0,-1 0 1,1-1-1,-1 1 0,0-1 1,0 0-1,-6 4 0,-3 3 219,5-4-157,0 0 0,-1-1 0,0 0 1,0 0-1,0-1 0,-1-1 0,0 1 0,1-1 1,-1-1-1,-17 2 0,18-2-28,0-2 0,0 1 0,0-1 0,0 0 0,0-1 0,1 0 0,-1-1 0,0 0 0,0 0 0,1 0 0,-1-1 0,-10-6 0,17 8-161,1 1-1,0-1 1,-1 1 0,1-1-1,0 1 1,0-1 0,-1 0-1,1 0 1,0 0 0,0 0 0,0 0-1,0 0 1,0 0 0,0 0-1,0 0 1,1 0 0,-1 0-1,0 0 1,0-1 0,1 1-1,-1 0 1,1-1 0,0 1 0,-1 0-1,1-1 1,0 1 0,0-1-1,-1 1 1,1 0 0,1-3-1,-1-5-1431,-5-11-3633,0 0-3692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07.8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8644,'0'0'13782,"0"132"-11701,11-35 753,-11 0-1058,0-21-591,0-21-481,0-27-320,0-14-224,0-21-1344,5-21-1121,-5-6-2577,5-15-5267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08.1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9060,'0'0'13268,"23"17"-10494,74 57-1080,-92-71-1604,-1 0 0,1 1 0,-1 0-1,1 0 1,-1 0 0,-1 0 0,1 1 0,-1-1-1,1 1 1,-1 0 0,-1 0 0,1 0-1,-1 1 1,1-1 0,-2 0 0,1 1 0,-1 0-1,1-1 1,-2 1 0,1 0 0,0 0-1,-1-1 1,0 1 0,-2 8 0,2 7 125,-1-11-118,0 0 0,0 0 0,-1 0 0,0 0 1,-1 0-1,0 0 0,0-1 0,-10 18 0,-4 3 38,-27 36 0,-7 13 10,51-79-150,-1 0 1,1 0-1,0 0 1,0 1-1,0-1 1,0 0 0,-1 0-1,1 0 1,0 1-1,0-1 1,0 0-1,0 0 1,0 1-1,0-1 1,0 0-1,0 0 1,0 1 0,0-1-1,0 0 1,0 0-1,0 1 1,0-1-1,0 0 1,0 0-1,0 1 1,0-1 0,0 0-1,0 0 1,0 1-1,1-1 1,-1 0-1,0 0 1,0 1-1,0-1 1,0 0 0,0 0-1,1 0 1,-1 0-1,0 1 1,0-1-1,0 0 1,1 0-1,-1 0 1,0 0 0,0 0-1,1 0 1,-1 1-1,0-1 1,0 0-1,1 0 1,-1 0-1,0 0 1,0 0 0,1 0-1,-1 0 1,0 0-1,1 0 1,15-2-37,-14 2 60,4-2-6,0 0 0,0 0 0,0 0 0,0-1 1,0 1-1,-1-2 0,1 1 0,-1 0 1,0-1-1,0 0 0,0-1 0,0 1 0,5-7 1,4-7-1200,0 0 0,15-28 0,6-18-5235,1-15-3437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08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13494,'0'0'15327,"25"24"-14716,-25-24-611,102 106 296,-97-101-278,-1 0 0,0 1-1,0-1 1,-1 1-1,1 0 1,-1 0 0,0 0-1,-1 0 1,1 1 0,-1-1-1,-1 1 1,1-1-1,-1 1 1,0 0 0,-1-1-1,0 1 1,0 9 0,0 5 30,1-2-20,0 7 46,-1 0 0,-3 30 0,2-50-63,0 0-1,0 0 1,0 0 0,-1 0 0,0 0-1,0-1 1,0 1 0,-1-1-1,0 1 1,0-1 0,0 0-1,0 0 1,-1 0 0,-8 7 0,11-11-14,0 0 1,0 0-1,0-1 1,0 1 0,0 0-1,0 0 1,0-1-1,0 1 1,0-1-1,-1 1 1,1-1 0,0 0-1,0 1 1,-1-1-1,1 0 1,-2 0 0,2 0-49,1 0 0,-1 0 0,0 0 0,1 0 0,-1-1-1,1 1 1,-1 0 0,1 0 0,-1-1 0,1 1 0,-1 0 0,1-1 0,0 1 0,-1-1 0,1 1 0,-1 0 0,1-1 0,0 1 0,-1-1 0,1 1 0,0-1 0,0 1 0,-1-1 0,1 1 0,0-1 0,0-1-40,-1 1-1,1 0 0,0 0 1,0 0-1,0 0 0,0 0 1,0 0-1,0 0 0,0-1 1,1 1-1,-1 0 1,0 0-1,1 0 0,-1 0 1,1 0-1,-1 0 0,1 0 1,-1 0-1,1 0 1,-1 0-1,1 1 0,0-1 1,0 0-1,-1 0 0,1 0 1,0 1-1,0-1 0,0 1 1,0-1-1,0 0 1,0 1-1,2-1 0,2-1 102,0 0 0,0 1-1,0 0 1,0 0 0,0 0 0,0 1-1,0-1 1,0 1 0,0 0-1,0 1 1,0-1 0,0 1 0,0 0-1,0 1 1,0-1 0,0 1-1,0 0 1,5 3 0,-5-2 140,-1 0 0,1 1 1,-1 0-1,0 0 0,0 1 1,0-1-1,0 1 0,-1-1 1,0 1-1,0 0 0,0 0 1,-1 1-1,0-1 0,0 1 1,0-1-1,1 8 0,2 12 277,-2 0 0,-1 0 0,-1 38 0,-1-45-265,0-9-142,-1-1 0,0 1 0,0-1 0,0 0 0,-1 1 0,0-1 0,-1 0 0,0 0 0,0 0 0,-1 0 0,0-1 0,0 1 0,-1-1-1,0 0 1,0 0 0,-12 11 0,16-16-113,-1-1 0,1 0 0,0 1 0,0-1 0,-1 0 0,1 0 0,-1 0 0,1-1 0,-1 1 0,0 0 0,1 0 0,-1-1 0,0 1 0,1-1 0,-4 1 0,-2-1-4890,-1 0-4761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08.9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4818,'0'0'14455,"0"124"-11382,6-54-384,4 6-512,-5 0-464,0-14-720,0-13-817,0-28-176,0-7-16,1-14-1121,4-7-2160,5-28-2482,6-34-2577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31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7972,'0'0'17202,"0"28"-15190,3 13-1359,0-1 398,-6 81 1,-16 76 1005,21-207-2065,-1 0 1,2 0-1,-1 0 1,2 0 0,-1 0-1,1 0 1,1 1-1,-1 0 1,10-12 0,-3 0 6,70-115 10,-68 118-54,0 0-1,1 1 1,1 0-1,1 1 0,18-15 1,-33 30 39,1 0 0,-1 0 0,0 0 1,1 1-1,0-1 0,-1 0 0,1 1 1,-1-1-1,1 1 0,0-1 0,-1 1 0,1 0 1,0 0-1,-1 0 0,1 0 0,0 0 1,-1 0-1,1 0 0,0 0 0,0 1 0,-1-1 1,1 1-1,-1-1 0,1 1 0,2 1 1,3 2 33,-1 0 1,0 1-1,0-1 1,8 10 0,-1-3 111,2 2-46,0 1-1,0 0 1,-2 1-1,0 1 1,19 28-1,-24-31-47,-2 0 0,1 1 0,-2 0 0,0 0 0,0 0-1,-1 0 1,-1 1 0,2 21 0,-3 49-46,-2-55 0,-12-40-1068,-1 0 0,1 0 1,-22-11-1,32 20 694,-33-20-7339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09.2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1 10165,'0'36'3852,"0"259"6129,-1-241-8288,0-16-241,5 57 1,-3-86-1389,0 1 0,1-1 1,0 0-1,0 0 0,1 0 1,1 0-1,0 0 1,0 0-1,0-1 0,1 0 1,6 9-1,-9-16-71,0 1-1,0 0 0,0 0 1,0 0-1,0-1 0,0 0 1,1 1-1,-1-1 1,0 0-1,1 0 0,4 2 1,-6-3-24,0 0 1,0 1-1,1-1 1,-1 0-1,0 0 1,1 0-1,-1 0 1,0 0-1,1 0 1,-1 0-1,0-1 1,1 1-1,-1 0 1,0-1-1,0 1 1,1-1-1,-1 1 1,0-1-1,0 1 1,0-1-1,0 0 1,0 0-1,0 0 1,2-1-1,3-7-117,0-1-1,0 1 1,-1-1 0,-1 0-1,1 0 1,-2-1-1,1 1 1,-2-1-1,4-20 1,-1-7 4,-1-63 1,-4 99 198,0 1 0,0-1 1,-1 0-1,1 1 0,-1-1 0,1 1 0,-1-1 1,1 1-1,-1-1 0,0 1 0,0-1 0,0 1 1,0-1-1,0 1 0,0 0 0,0 0 0,0-1 1,-1 1-1,1 0 0,0 0 0,-1 0 0,1 1 1,-1-1-1,1 0 0,-1 0 0,1 1 0,-1-1 1,0 1-1,1-1 0,-1 1 0,1 0 0,-4-1 1,-8 0 206,1 0 0,-1 1 0,-18 1 1,11 0-730,17-1-414,-7 0 125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09.6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14583,'0'0'12211,"29"22"-11182,87 74-442,-111-92-553,0 1-1,-1 0 1,1 0-1,-1 0 0,0 1 1,0-1-1,-1 1 1,0 0-1,0 0 0,0 0 1,-1 1-1,0-1 1,0 1-1,0-1 1,-1 1-1,0-1 0,0 1 1,-1 0-1,0 0 1,0-1-1,-2 14 0,0 7 142,2-19-121,-1 0 0,1 0 0,-2 0 0,1 0 0,-1 0 0,-1 0 0,1-1 0,-1 1 0,-1-1 0,1 0 1,-1 0-1,-7 9 0,4-6 3,-1-1 1,-1 1-1,0-2 1,0 1 0,0-1-1,-1-1 1,-15 10-1,10-9-289,12-7-247,7-1 75,11 0 377,14 0-144,1-1-21,-1 2 0,50 7 0,-69-6 144,0 0 0,0 1-1,-1 0 1,1 1 0,-1 0 0,0 1 0,0 0-1,-1 0 1,1 0 0,-1 1 0,14 14-1,-13-11 73,0 0-1,-1 1 1,0 0-1,0 1 0,-1-1 1,-1 1-1,0 1 1,0 0-1,-1-1 0,-1 2 1,0-1-1,0 0 0,-1 1 1,-1 0-1,0-1 1,0 18-1,-2-28 17,0 1 1,0 0-1,0 0 1,-1 0-1,1-1 0,-1 1 1,1 0-1,-1-1 1,0 1-1,0 0 0,0-1 1,-1 1-1,1-1 0,0 0 1,-1 1-1,0-1 1,1 0-1,-1 0 0,0 0 1,0 0-1,0 0 1,-1-1-1,1 1 0,0 0 1,-1-1-1,1 0 1,-1 0-1,1 0 0,-1 0 1,0 0-1,-2 1 1,-10 0-11,1 0 0,-1 0 0,1-1 0,-29-3 0,10 1-491,33 1 353,-1 0 1,0 0-1,0 0 1,0 0-1,1 0 1,-1 0-1,0-1 1,1 1-1,-1 0 0,0-1 1,0 1-1,1 0 1,-1-1-1,1 1 1,-1-1-1,0 1 1,1-1-1,-1 1 1,1-1-1,-1 1 1,1-1-1,-1 0 1,1 1-1,-1-1 1,1 0-1,0 1 0,-1-1 1,1 0-1,0-1 1,-3-27-7958,3 10 1230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10.1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308 34 10757,'0'0'7145,"-22"-6"-3581,-74-20-923,93 25-2538,-1 1 0,1 0 0,-1-1 0,0 1 0,1 0 0,-1 1 0,0-1 0,1 1 0,-1-1 0,1 1 0,-1 0 0,1 0 0,-1 1 0,1-1 0,0 1 0,-1 0 0,1-1 0,0 1 0,0 1 0,1-1 0,-1 0 0,0 1 0,1-1 0,-1 1 0,-3 5-1,-4 4 110,-7 6 326,-24 32-1,37-45-397,0 1 0,0-1 1,1 1-1,0 0 0,0 0 0,0 0 0,1 1 0,0-1 0,0 1 0,1-1 0,-1 11 0,2-16-138,0 0-1,0 0 0,0 1 0,0-1 1,0 0-1,1 0 0,-1 0 0,0 1 1,1-1-1,-1 0 0,1 0 0,0 0 1,-1 0-1,1 0 0,0 0 0,-1 0 1,1 0-1,0 0 0,0 0 0,0-1 1,0 1-1,0 0 0,0-1 1,0 1-1,0 0 0,0-1 0,0 1 1,1-1-1,-1 0 0,0 1 0,0-1 1,0 0-1,2 1 0,6 0-16,0-1 0,0 0 1,18-1-1,-3-1 37,19 0-144,73-14 1,-108 15 46,-6 1 68,-1 0-1,0 0 0,1 0 1,-1 0-1,0 0 0,0 1 1,1-1-1,-1 0 1,0 1-1,0-1 0,0 1 1,0 0-1,0-1 0,0 1 1,1 0-1,-1-1 1,-1 1-1,1 0 0,0 0 1,0 0-1,0 0 0,0 0 1,-1 0-1,1 0 1,0 0-1,-1 0 0,1 1 1,-1-1-1,1 0 0,-1 0 1,0 0-1,1 1 1,-1 0-1,9 52-12,-8-43 56,6 291 2176,-8-185-1369,1-116-878,1-10-2750,4-12-1846,9-11-2834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10.4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1 14247,'0'0'6595,"-30"124"-3138,14-61-1040,11-1-160,0 7-800,5-6-449,0-8-559,10-7-289,21-20-160,0-7-16,0-14-16,-6 0-16,6-7-609,0 0-767,5-21-1506,15-14-4001,0-6-2193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10.5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416 0 18216,'0'0'8564,"-77"125"-5730,36-49-513,0 7-1489,-10 14-832,-6-7 0,6 7 0,15-27 0,0-29-2849,10-27-7652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11.9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248 1 4434,'0'0'9394,"-14"23"-5697,-9 14-2484,-58 89 1784,-16 6 952,92-125-3907,1 0 0,1 0 0,-1 1 0,1-1 0,0 1 0,1-1 0,-1 1 0,2 0 0,-1 0 0,1 0-1,0 0 1,1 0 0,0 0 0,1 10 0,-1-16-47,0 1 0,0-1 1,1 0-1,-1 1 0,1-1 0,-1 0 0,1 0 0,0 1 0,0-1 0,0 0 0,0 0 0,0 0 0,0 0 0,1 0 0,-1 0 0,1-1 0,2 3 0,-1 0-6,1-2-1,0 1 1,0 0 0,1-1-1,-1 0 1,0 0-1,1 0 1,4 1 0,6 1-19,0-1 1,0 0-1,0-1 1,25-1 0,2 0-122,41-1-1257,-30-8-2388,-29 0-1337,-11-4-2222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12.4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0 209 7812,'0'0'12130,"29"-5"-10838,90-14-527,-66 8-400,-1-2 0,0-3 0,-1-1 0,49-25 0,-42 17-417,68-20 0,-103 40-13,-1 1-1,1 1 1,0 1 0,0 0-1,0 2 1,0 1 0,0 1-1,0 1 1,25 6 0,51 6 116,-74-13 51,0 2 1,-1 0 0,1 2-1,-1 0 1,29 13 0,-39-12 11,-1 1 0,1 0 0,-1 1 0,-1 1 0,0 0 0,0 0 1,15 19-1,-9-11 192,-17-16-273,0-1-28,-1-1-1,0 1 1,1-1-1,-1 1 1,0-1-1,1 0 1,-1 1-1,1-1 0,-1 0 1,1 1-1,-1-1 1,1 0-1,-1 0 1,1 1-1,-1-1 1,1 0-1,0 0 1,-1 0-1,1 0 0,-1 0 1,1 1-1,-1-1 1,1 0-1,0-1 1,0 1-1,-1-9-1111,0-38-3810,0 13-1211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12.7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133 1 9780,'0'0'12588,"27"17"-11489,85 57-443,-100-67-548,-1 0 0,0 1-1,-1 1 1,0-1 0,0 2-1,-1-1 1,0 1 0,10 15 0,-16-18 72,0 0 0,0 1 0,-1-1 0,0 1 1,0 0-1,-1 0 0,0 0 0,0 0 1,-1 0-1,0 0 0,-2 15 0,1-16 15,0 1-1,-1-1 0,1 0 1,-2 1-1,1-1 1,-1 0-1,0-1 1,0 1-1,-8 10 1,-5 5 261,-24 27 0,23-29-301,-10 11-33,-1-1 1,-1-2-1,-1-1 0,-52 36 0,47-46-1637,1-12-4128,13-5-1958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24.8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3057,'0'0'15501,"-2"5"-13540,0 2-1450,0 0 0,0 0 1,1 0-1,0 0 0,1 1 1,-1-1-1,2 13 0,11 56 2529,-3-26-1334,-4 12-374,-4-43-1114,0 1 0,2 0 0,0-1 0,8 26 0,-10-44-350,-1-1 0,0 1 0,0-1-1,0 1 1,1-1 0,-1 1 0,0-1-1,0 1 1,1-1 0,-1 1 0,0-1 0,1 0-1,-1 1 1,1-1 0,-1 0 0,1 1-1,-1-1 1,0 0 0,1 1 0,-1-1-1,1 0 1,0 1 0,0-1-259,-1-1 0,1 1-1,-1 0 1,0 0 0,1 0 0,-1 0 0,0-1-1,1 1 1,-1 0 0,0 0 0,2-3-2348,-1 3 2348,-1 0 0,0-1 0,0 1-1,0-1 1,0 1 0,0 0 0,1-1-1,-1 1 1,0-1 0,0 1 0,0 0 0,0-1-1,0 1 1,0-1 0,4-23-11017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25.0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9957,'0'0'8612,"0"145"-4739,0-75-847,0-8-865,6-7-657,4-13-1007,0-14-385,0-8-112,6 1-257,-6-14-1135,0 0-1650,6-7-1632,-1 0-2081,0-14-3297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34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25 1121,'0'0'25072,"0"9"-24197,-5 50-73,5 78 0,2-106-420,1-1-1,1 1 1,2-1-1,16 49 0,-22-77-363,1-1-1,-1 0 1,1 1-1,-1-1 1,1 0 0,0 1-1,-1-1 1,1 0-1,0 0 1,0 0-1,0 0 1,0 0-1,0 0 1,0 0-1,0 0 1,0 0-1,0 0 1,0-1-1,0 1 1,3 1 0,-4-3-20,1 1 0,-1-1 0,1 1 0,-1-1 0,1 0 1,-1 1-1,1-1 0,-1 1 0,1-1 0,-1 0 0,0 0 1,0 1-1,1-1 0,-1 0 0,0 1 0,0-1 0,0 0 1,0 0-1,1 1 0,-1-1 0,0 0 0,-1 0 0,1 1 1,0-1-1,0 0 0,0 0 0,0-2-10,6-22-9,1 0-1,1 1 1,2 0 0,0 0 0,16-26-1,-11 22-7,-4 5-59,1 0 0,1 1 0,1 0 0,1 1 0,1 1 0,1 0-1,1 1 1,37-30 0,-54 47 80,1 1-1,-1 0 0,0 0 0,1 0 1,-1-1-1,1 2 0,0-1 0,-1 0 0,1 0 1,0 0-1,0 1 0,-1-1 0,1 1 1,0 0-1,0-1 0,0 1 0,-1 0 0,1 0 1,0 0-1,0 0 0,0 0 0,0 1 1,-1-1-1,1 1 0,0-1 0,0 1 1,0-1-1,-1 1 0,1 0 0,-1 0 0,1 0 1,0 0-1,-1 0 0,1 0 0,1 3 1,2 3 46,1 0 0,-2 0 0,1 1 0,-1 0 0,0 0 0,3 10 0,1 1 230,9 23 55,-1 1 1,-3 1-1,-2 1 1,9 63-1,-10-52-937,-9-65-1431,0 1-1,1 0 0,4-17 0,0 4-1027,4-26-5256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25.2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35 12086,'0'0'14966,"160"-20"-13893,-125 13-833,1 0-240,-10 7-384,0 0-1921,-6 0-2882,-20 21-2896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25.5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1 11029,'0'0'12422,"3"19"-10640,-1-5-1462,0-1-78,0 0 0,1 0 0,0 0 0,1-1 0,0 1-1,1-1 1,0 0 0,14 20 0,89 116 1462,33 48-1170,-123-169-514,-13-22-14,-1 0 0,0 0 0,0 1 0,-1-1 0,1 1-1,-1 0 1,-1 0 0,1 0 0,-1 0 0,0 1 0,2 9 0,-4-15 6,0 0 0,-1 0 0,1 0 0,0 0-1,0 0 1,0-1 0,-1 1 0,1 0 0,-1 0 0,1 0-1,0-1 1,-1 1 0,1 0 0,-1 0 0,0-1 0,1 1 0,-1-1-1,1 1 1,-1 0 0,0-1 0,0 1 0,1-1 0,-1 1 0,0-1-1,0 0 1,-1 1 0,-27 6 320,15-4-216,-18 3-206,0-1 0,-1-2 0,1-1-1,-1-1 1,-49-6 0,79 4-237,0 1 1,-1-1-1,1 1 1,0-1-1,0 0 1,0 0-1,0-1 0,1 1 1,-1-1-1,0 1 1,0-1-1,1 0 1,-5-4-1,-16-21-9673,8 7-4513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26.2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10629,'0'0'9188,"10"145"-5682,-5-69-609,10 1-640,-4-8-992,-1-7-353,0-20-352,-5-8-400,0-13-96,0-7-48,1-14-5874,-6-7 703,5-28-1920,-5-6-6019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26.5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4338,'0'0'9260,"23"5"-5583,-16-4-3498,112 27 4133,-98-22-3139,0 1-1,-1 1 1,0 0-1,33 21 1,-49-26-1077,0 0 1,0 0 0,-1 1-1,1-1 1,-1 1 0,0 0-1,0 0 1,0 0 0,0 1-1,-1-1 1,1 1 0,-1-1-1,0 1 1,-1 0 0,3 8-1,-1 4 73,-1-1 1,-1 1-1,-1 22 0,0-29-90,-1 5-18,0 1 0,-1-1 0,-1 1 0,-1-1 0,0 0 0,-1 0 0,-1-1 0,0 1 0,-9 13 0,-18 48 52,32-69-138,5-7-31,8-8-20,3-6 72,-1 0 1,-1 0-1,-1-1 1,0-1-1,19-33 1,39-96-4086,-38 76-1214,4-8-3872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26.8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9540,'0'0'11486,"9"22"-8861,31 72-526,-8-29-339,-27-58-1656,-1 0-1,-1 0 1,1 0 0,-1 1 0,0 0 0,-1 0 0,0 0 0,0 0 0,1 15 0,-3-3-42,0-1-1,-1 1 1,-1 0 0,0-1 0,-2 1-1,0-1 1,-13 34 0,17-53-126,0 1 1,0-1 0,0 0 0,0 0 0,0 1-1,0-1 1,0 0 0,0 0 0,0 1-1,0-1 1,0 0 0,0 0 0,0 0-1,0 1 1,0-1 0,0 0 0,0 0 0,0 0-1,0 1 1,1-1 0,-1 0 0,0 0-1,0 0 1,0 0 0,0 1 0,1-1 0,-1 0-1,0 0 1,0 0 0,0 0 0,1 0-1,-1 0 1,0 1 0,0-1 0,0 0 0,1 0-1,-1 0 1,16 3-1320,24-3 420,-29 0 811,7-1 142,-12 1 47,1-1 0,-1 1 1,0 1-1,0-1 0,0 1 0,9 2 0,-13-2 59,0 0-1,0 0 0,0 0 0,-1 0 0,1 1 0,0-1 0,0 0 0,-1 1 0,1 0 1,-1-1-1,1 1 0,-1 0 0,1-1 0,-1 1 0,0 0 0,0 0 0,0 0 1,0 0-1,-1 0 0,1 1 0,0-1 0,0 2 0,0 9 350,1-1 1,-1 0-1,-1 0 0,-2 16 0,1 4 125,0-12-396,-1-1-1,-2 0 1,0 1 0,0-1 0,-2 0-1,-1-1 1,0 0 0,-1 0-1,-15 24 1,23-41-255,0-1 1,0 0-1,0 0 0,0 1 1,0-1-1,0 0 0,0 1 1,0-1-1,0 0 0,0 0 1,0 1-1,-1-1 0,1 0 1,0 0-1,0 1 1,0-1-1,0 0 0,-1 0 1,1 1-1,0-1 0,0 0 1,0 0-1,-1 0 0,1 0 1,0 0-1,0 1 0,-1-1 1,1 0-1,0 0 0,-1 0 1,1 0-1,0 0 0,0 0 1,-1 0-1,1 0 1,0 0-1,-1 0 0,1 0 1,0 0-1,0 0 0,-1 0 1,1 0-1,0 0 0,-1 0 1,1 0-1,0 0 0,0-1 1,-1 1-1,1 0 0,0 0 1,0 0-1,-1 0 0,1-1 1,-7-15-6668,4 9 3933,-7-14-8009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27.6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304 162 8884,'0'0'10146,"-11"-22"-8465,-38-68 234,48 87-1740,-1 0-1,1 0 1,-1 0-1,0 1 1,0-1-1,0 0 1,0 1-1,-1 0 1,1 0-1,-1-1 1,1 2-1,-1-1 1,0 0-1,0 0 1,0 1-1,0-1 1,0 1-1,0 0 1,0 0-1,0 0 1,-7 0-1,3 0 219,1-1-160,-1 1 0,1 0 0,-1 1 0,1 0 0,-1 0 0,1 0 0,-1 0 0,1 1 0,0 1 0,-1-1 0,-7 3 0,10-2-200,0 0 0,-1 1 0,1-1 1,0 1-1,0 0 0,1 0 0,-1 0 0,1 1 0,-1-1 1,1 1-1,0 0 0,1-1 0,-1 2 0,0-1 0,-1 5 0,-3 9 16,1 1 0,0-1-1,2 2 1,0-1 0,1 0-1,1 1 1,1-1-1,1 31 1,0-49-48,0 0 0,0 1 0,1-1 0,-1 0 0,0 1 0,0-1 0,1 0 0,-1 0 0,1 1 0,-1-1 0,1 0 0,-1 0 0,1 0 0,0 1 0,-1-1 0,1 0 0,0 0 0,0 0 0,0 0 0,0-1 0,0 1 0,0 0 1,1 1-1,1-1-2,0 0 0,0 0 0,0 0 0,0 0 0,0 0 0,0-1 1,0 1-1,0-1 0,6 0 0,0 0-4,0-1 1,0 0-1,0 0 1,0-1-1,0-1 1,10-3-1,-2-3-46,-2 0-1,1-1 1,22-18 0,-24 16-16,2 1 0,-1 0 1,20-9-1,-34 19 60,0 1 1,-1 0-1,1-1 0,0 1 1,-1 0-1,1 0 0,0-1 1,-1 1-1,1 0 1,0 0-1,-1 0 0,1 0 1,0 0-1,0 0 0,-1 0 1,1 0-1,0 0 1,0 0-1,-1 0 0,1 0 1,0 0-1,-1 1 0,1-1 1,0 0-1,-1 1 1,1-1-1,0 0 0,-1 1 1,1-1-1,-1 1 0,1-1 1,0 1-1,-1-1 1,1 1-1,-1-1 0,0 1 1,1 0-1,7 29-58,-6-17 62,17 96 698,-4 1 0,-4 0 0,-6 136 0,-5-242-1218,0-40-6950,3 7-115,9-10-2747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27.8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0 11317,'0'0'7846,"-6"20"-5282,4-13-2449,-38 137 3163,32-111-2364,2 0 1,1 0 0,0 36-1,5-66-888,0 1 0,0-1 0,0 1 0,1 0-1,-1-1 1,1 1 0,0-1 0,0 1 0,0-1-1,1 0 1,-1 1 0,1-1 0,0 0 0,0 0-1,0 0 1,4 4 0,-3-4-27,1 0 0,0 0 0,0 0 0,1-1-1,-1 1 1,0-1 0,1-1 0,-1 1 0,1 0 0,0-1 0,-1 0 0,7 1 0,-1-1-22,1 0 1,-1-1-1,0 0 1,1 0-1,-1-1 1,1 0-1,-1-1 1,0-1-1,0 1 1,0-1-1,0-1 1,-1 0-1,18-10 1,-10 4-809,-1-1 1,19-16-1,27-30-6068,-24 16-2721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28.0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82 1 14295,'0'0'7347,"-41"132"-3777,26-77-1778,0-7-671,9 1-993,6-14-128,-5-8-1393,5-13-3297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28.3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6451,'0'0'11125,"10"125"-7939,-10-42 79,0 7-720,0 0-928,0-7-385,0-21-719,0-20-465,11-14-48,-11-15-288,5-13-1025,0 0-2049,5-13-2720,0-29-4115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28.7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1 11701,'-2'21'3322,"-12"293"9070,14 5-7454,0-312-4880,0 9 30,0 1 1,2-1 0,4 25 0,-6-39-94,0 1 1,1-1-1,-1 1 0,1-1 1,0 0-1,0 1 0,0-1 0,0 0 1,0 1-1,0-1 0,1 0 1,-1 0-1,1 0 0,-1 0 0,1-1 1,0 1-1,0 0 0,0-1 1,0 1-1,0-1 0,0 1 1,0-1-1,0 0 0,0 0 0,1 0 1,-1 0-1,1-1 0,-1 1 1,0 0-1,5-1 0,-6 0-47,1 0-1,-1-1 0,0 1 1,1-1-1,-1 0 0,0 1 0,0-1 1,0 0-1,1 0 0,-1 0 1,0 1-1,0-1 0,0 0 1,0-1-1,-1 1 0,1 0 1,0 0-1,0 0 0,-1 0 1,1-1-1,-1 1 0,1 0 1,-1-1-1,1 1 0,-1 0 1,1-3-1,1-3-64,5-12-2,0-1 0,-2 1-1,-1-1 1,4-36 0,-4-83 455,-4 123-231,-26 15 1403,12 1-1334,9-1-218,0 1-1,1 0 0,-1 0 1,0 0-1,1 1 0,-1-1 0,0 1 1,1 0-1,-1 1 0,1-1 1,0 1-1,-1 0 0,-4 3 1,2 0-391,0 0 0,1 0 0,0 1 0,-6 7 0,-4 10-3729,10 2-6574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35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8612,'0'0'3850,"0"20"-390,0 339 6977,0-90-8372,0-264-2096,0-1 0,0 0 1,0 0-1,0 0 0,1 0 0,0 0 1,0 0-1,0 0 0,3 5 1,-3-7-122,0-1 1,0 1-1,0-1 1,1 0 0,-1 1-1,1-1 1,-1 0-1,1 0 1,-1 0 0,1 0-1,0 0 1,-1 0-1,1 0 1,0-1 0,0 1-1,-1-1 1,1 1 0,0-1-1,0 0 1,0 0-1,0 0 1,0 1 0,2-2-1,5 0-466,-1 0 0,1 0 0,-1-1 0,0-1 0,1 1 0,-1-1-1,-1-1 1,1 1 0,8-7 0,33-12-1066,-47 21 1689,1 1 0,-1-1-1,0 1 1,1-1 0,-1 1-1,1 0 1,-1 0 0,0 0-1,1 0 1,-1 0 0,1 1-1,-1-1 1,0 1 0,1 0-1,-1-1 1,0 1 0,0 0-1,1 0 1,-1 0 0,0 1-1,0-1 1,0 0 0,0 1-1,-1 0 1,1-1 0,0 1-1,-1 0 1,4 3 0,1 6 693,0-1 0,0 1 0,0-1 0,5 19 0,-3-10 553,-6-14-921,0 0 0,1 0 0,-1 0 0,1 0 0,0-1 0,1 1 1,-1-1-1,1 0 0,0 0 0,0 0 0,5 3 0,-6-5-276,0-1 0,-1 1 1,1-1-1,0 0 0,0 0 1,0 0-1,0-1 0,0 1 0,0 0 1,0-1-1,0 0 0,0 0 1,0 0-1,0 0 0,0-1 1,0 1-1,0-1 0,0 1 0,0-1 1,0 0-1,-1 0 0,1-1 1,4-1-1,5-5 29,1 0 0,-1-1 0,-1 0 0,0-1 0,0 0 0,13-16 0,-5 3 25,-1 0-1,20-37 1,-34 52-46,0 0-1,0 0 0,-1 0 1,0-1-1,0 1 0,-1-1 1,0 1-1,-1-1 1,0 0-1,0 0 0,-1 0 1,0 0-1,-1-12 0,0 20-3,1-1-1,-1 0 0,1 1 1,-1-1-1,1 0 0,-1 1 1,0-1-1,0 1 0,0-1 0,0 1 1,0-1-1,0 1 0,0 0 1,-1 0-1,1-1 0,0 1 1,-1 0-1,1 0 0,-1 0 0,1 0 1,-1 1-1,1-1 0,-1 0 1,0 1-1,1-1 0,-1 1 1,-2-1-1,-6-1 123,0 1 0,1 1 0,-20 0 0,13 1-93,-2-1-68,0 1 0,0 1 0,0 0 0,0 2 0,0 0 0,-25 9 1,32-8-285,-1-1 1,0-1-1,0 0 1,-1 0-1,1-1 1,-24 0-1,36-1-131,0 1 1,0-1-1,0 0 1,0 0-1,0 1 1,1-1-1,-1 0 0,0 0 1,1 0-1,-1 1 1,1-1-1,0 0 0,-1 0 1,1 0-1,0 0 1,-1 0-1,2 1 0,7 4-697,-1 0 0,1 0 0,0-1 0,0 0 0,1-1-1,-1 0 1,1 0 0,0-1 0,0 0 0,0-1 0,19 2-1,35-2-6282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29.3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 12230,'0'0'13563,"13"0"-12693,15-1-356,-7 0-170,0 0 0,-1 2 0,1 0 1,23 5-1,-40-6-303,0 1 1,1 0-1,-1 0 1,0 1-1,0-1 1,0 1-1,0 0 1,0 0-1,0 0 1,-1 0 0,1 1-1,-1-1 1,1 1-1,-1 0 1,0 0-1,0 0 1,-1 1-1,1-1 1,0 1-1,-1 0 1,0-1-1,0 1 1,0 0-1,-1 0 1,1 0 0,1 8-1,-1 3 89,-1-1-1,-1 1 1,0-1 0,-1 1 0,0-1-1,-1 0 1,-1 1 0,0-1-1,-1 0 1,0 0 0,-1-1-1,-12 22 1,6-14-56,-2 0 0,0-2 0,-1 0 0,-1 0 0,-1-1 0,-35 31 0,49-47-79,-1 0 0,1 0 0,0 0 1,0 0-1,0 0 0,1 1 0,-1-1 0,0 0 1,-1 6-1,2-6-51,54-4-665,-32 0 743,0 2 0,0 0 0,33 5 0,-52-4 1,0 0 0,0-1-1,1 1 1,-1 0 0,0 1-1,0-1 1,0 0-1,0 1 1,-1-1 0,1 1-1,0-1 1,-1 1 0,1 0-1,-1 0 1,1 0 0,-1 0-1,0 0 1,0 0-1,0 0 1,0 0 0,0 0-1,0 0 1,-1 1 0,1-1-1,-1 0 1,0 1-1,1 2 1,0 10 144,0 0 0,0 0 0,-3 17 1,1-20-201,-3 19 35,-2 0 0,-2 0 0,0-1 0,-2 0 0,-14 29 0,3-6-3,7-19 1,12-33 9,0-8-51,-2-20-599,-1 1-1721,-4-2-4687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41.0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324 103 8420,'0'0'15498,"-26"-18"-13164,-82-51-656,105 67-1593,-1 0 0,1 0 0,-1 1 0,1-1 0,-1 1 0,1-1 0,-1 1 0,0 0 0,0 1 0,0-1 0,1 1 0,-1 0 0,0-1 0,0 2 0,0-1 1,0 0-1,0 1 0,-5 1 0,5 0-14,0 0 0,-1 1 0,1 0 0,0 0 0,0 0 0,1 0 0,-1 0 0,1 1 0,-4 4 0,3-4-28,-3 4-24,1 0 1,0 1-1,0 0 0,1 0 0,0 0 1,0 1-1,1 0 0,0 0 0,-2 11 1,2-2-82,0 1-1,2-1 1,-1 39 0,3-54 48,0 1 0,0-1 0,1 1 0,0-1 0,-1 1-1,2-1 1,-1 0 0,0 1 0,1-1 0,0 0 0,0 0 0,0 0 0,1 0 0,-1-1-1,1 1 1,5 6 0,-2-5-3,0-1-1,0 1 1,0-1-1,0 0 1,1-1-1,0 0 1,-1 0-1,1 0 1,10 2-1,12 1-14,-1-1 0,1-2 0,-1-1-1,32-1 1,-59-1 32,34-1-6,-24 0 2,0 0 0,1 2 0,-1-1 0,0 1 0,0 1-1,17 4 1,-27-6 3,0 0-1,0 1 0,0-1 1,0 1-1,0-1 0,0 1 0,0 0 1,0-1-1,-1 1 0,1 0 1,0 0-1,0-1 0,-1 1 1,1 0-1,0 0 0,-1 0 1,1 0-1,-1 0 0,1 0 1,-1 0-1,1 0 0,-1 0 1,0 0-1,1 0 0,-1 0 1,0 1-1,0-1 0,0 0 1,0 0-1,0 0 0,0 0 0,0 0 1,-1 2-1,1 0 30,-1 0-1,0 0 0,0 0 1,-1 1-1,1-1 1,-1 0-1,1-1 1,-1 1-1,0 0 0,0 0 1,-4 3-1,-10 8 60,0-1 0,-1-1-1,0 0 1,-1-2 0,-1 0 0,0-1-1,0 0 1,-1-2 0,1 0-1,-2-1 1,1-2 0,0 0 0,-36 3-1,56-7-854,0-5-1505,2-22-3159,11-18-3399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41.5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5170,'0'0'10218,"11"26"-6384,-9-21-3620,77 192 5465,-74-183-5216,4 13 406,2 1 0,0-1-1,30 49 1,-40-74-879,1 0-1,-1 1 0,1-1 1,0 0-1,0 0 1,0 0-1,1 0 0,-1-1 1,0 1-1,1-1 1,-1 1-1,1-1 0,-1 0 1,1 0-1,0 0 1,-1 0-1,1 0 0,0-1 1,0 1-1,-1-1 1,1 0-1,0 1 0,0-1 1,0-1-1,0 1 0,0 0 1,-1-1-1,1 1 1,0-1-1,0 0 0,-1 0 1,1 0-1,-1 0 1,1-1-1,-1 1 0,1-1 1,-1 1-1,0-1 1,0 0-1,1 0 0,-1 0 1,2-4-1,8-10-258,-2-1 1,0-1-1,-1 1 1,0-2-1,6-22 0,-7 20-93,0 1-1,1 0 0,0 1 0,15-21 1,-23 39 344,0 0 0,0 0 1,-1 0-1,1 0 1,0 0-1,0 0 0,0 0 1,0 0-1,0 1 1,0-1-1,0 0 0,0 0 1,0 1-1,0-1 1,1 1-1,-1-1 0,0 1 1,0 0-1,1-1 1,-1 1-1,0 0 0,0 0 1,1 0-1,-1 0 1,0 0-1,0 0 0,1 0 1,-1 0-1,0 1 1,1-1-1,-1 0 0,0 1 1,0-1-1,0 1 1,0 0-1,1-1 0,-1 1 1,0 0-1,0-1 1,0 1-1,1 1 0,5 5 77,0 0 0,-1 0 0,0 1 0,9 12-1,-4-4 142,84 105 2719,-94-119-2895,0-1 0,0 0 1,0 1-1,0-1 0,1 0 0,-1 0 1,1 0-1,-1 0 0,1 0 0,-1 0 1,1 0-1,0 0 0,-1 0 0,1-1 1,0 1-1,-1-1 0,1 0 0,0 1 1,0-1-1,0 0 0,-1 0 0,1 0 1,3 0-1,2 0 29,-7-1-44,1 1 0,0 0 1,0-1-1,-1 1 0,1 0 1,0-1-1,0 1 0,-1-1 1,1 1-1,0-1 0,-1 1 1,1-1-1,-1 1 0,1-1 1,-1 0-1,1 1 0,-1-1 1,1 0-1,-1 0 0,0 1 1,1-1-1,-1 0 0,0 0 1,1 0-1,5-24 178,-5 22-143,2-15 14,-1 1 1,0-1-1,-2 0 0,0 0 1,-1 1-1,0-1 0,-2 0 1,0 1-1,-1-1 1,-1 1-1,0 0 0,-1 1 1,-1-1-1,-1 1 0,-12-19 1,18 32-86,2 2 12,0 0-1,-1 0 1,1 1 0,0-1-1,-1 0 1,1 1-1,-1-1 1,1 0-1,-1 1 1,1-1 0,-1 1-1,0-1 1,1 1-1,-1-1 1,0 1 0,1-1-1,-1 1 1,0-1-1,1 1 1,-1 0 0,-1-1-1,1 1-701,1 4-1055,2 41-7523,6-18 1780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41.8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95 1 1585,'0'0'21340,"-15"31"-18464,-47 106-1075,58-125-1610,1 0 0,0 0 0,0 0 1,1 1-1,1-1 0,0 0 0,1 1 0,1 14 0,0 3 159,-1 16 40,0-45-395,0 1 0,0-1 1,0 1-1,0-1 0,0 0 1,0 1-1,1-1 0,-1 0 1,1 1-1,-1-1 0,1 0 1,-1 0-1,1 1 0,0-1 1,-1 0-1,1 0 0,0 0 0,0 0 1,0 0-1,0 0 0,0 0 1,0 0-1,0 0 0,0-1 1,0 1-1,0 0 0,1-1 1,-1 1-1,0 0 0,1-1 1,-1 0-1,0 1 0,1-1 1,-1 0-1,0 0 0,1 0 1,-1 1-1,0-2 0,1 1 1,-1 0-1,0 0 0,1 0 0,-1-1 1,0 1-1,1 0 0,-1-1 1,0 1-1,1-1 0,-1 0 1,0 1-1,0-1 0,2-1 1,3-3-28,-1 1 0,1-1 1,-1 0-1,0-1 0,-1 1 1,1-1-1,-1 0 0,0 0 1,5-12-1,26-65-363,-33 78 352,13-37-747,16-78 0,-29 104 507,-1 31 639,1 0 0,0-1 0,10 29 0,-3-7 72,-2-5-20,9 38 376,-15-63-731,1 0 1,1 0-1,-1 0 1,1 0-1,0 0 1,1-1-1,7 11 0,-10-15-111,1 1 0,-1-1-1,1 0 1,0 0-1,-1 1 1,1-1 0,0 0-1,0-1 1,0 1 0,0 0-1,0 0 1,3 0-1,22 1-8573,-20-2 514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42.0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11397,'0'0'4194,"0"145"1361,16-34-2178,15 27-800,5 22-816,5 6-512,0-21-625,-5-41-592,-11-48-32,-14-42-112,-11-21-2305,-6-42-1361,-24-27-2257,-11-14-2096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42.2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10325,'0'0'6344,"22"4"-3580,5 2-2135,107 25 1815,-121-28-2082,-2 1 1,1 0-1,0 1 0,-1 0 0,12 8 0,-19-11-246,-1 1-1,1-1 1,-1 1-1,0 0 1,0 0-1,0 0 1,0 1-1,-1-1 1,1 1-1,-1-1 1,0 1-1,0 0 1,0 0-1,-1 0 1,1 0-1,-1 0 1,0 0-1,1 7 1,-1 3 276,1 0 0,-2-1 0,0 1 0,-1 0 1,-3 15-1,3-22-308,-1 0 1,1 0 0,-2-1 0,1 1-1,-1-1 1,0 1 0,0-1-1,-1 0 1,0 0 0,0-1-1,-9 11 1,3-7-163,0-1 0,0 0-1,-1-1 1,0 0 0,0-1-1,0 0 1,-1 0 0,0-1-1,0-1 1,0 0 0,-18 3-1,-7-2-3865,0-3-3415,22-2-684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58.75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 71 4706,'-4'0'28061,"76"-7"-28061,-56 6 0,0-1 0,1-1 0,-1 0 0,0-1 0,26-11 0,-27 9 0,1 1 0,-1 1 0,1 0 0,0 1 0,27-2 0,-43 5-1,0-1-1,0 1 1,0 0 0,0 0 0,0 0-1,0 0 1,0 0 0,0 0-1,0 0 1,0 0 0,0-1-1,0 1 1,0 0 0,0 0 0,0 0-1,0 0 1,0 0 0,0 0-1,0 0 1,0 0 0,0-1 0,1 1-1,-1 0 1,0 0 0,0 0-1,0 0 1,0 0 0,0 0 0,0 0-1,0 0 1,0 0 0,0 0-1,0 0 1,0-1 0,0 1-1,1 0 1,-1 0 0,0 0 0,0 0-1,0 0 1,0 0 0,0 0-1,0 0 1,0 0 0,0 0 0,1 0-1,-1 0 1,-14-3-585,3 2-773,6 1-22,0 0 0,0 0 0,0 0 0,0 0-1,0 1 1,-8 2 0,-13 14-6857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58.8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0 1 7732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59.38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 1 7732,'17'35'5290,"-17"-35"-4933,0 0 0,0 1 0,0-1 0,0 0 0,0 1 0,0-1 1,1 0-1,-1 1 0,0-1 0,0 1 0,0-1 0,0 0 0,0 1 0,0-1 0,-1 0 0,1 1 0,0-1 0,0 1 0,0-1 1,0 0-1,0 1 0,0-1 0,-1 0 0,1 1 0,0-1 0,-1 1 714,1-1-714,-4 7 1707,-9 60 1956,7 43-2376,5-76-910,0 128-163,1-159-571,0 1 0,0-1 0,0 0 0,1 1 0,-1-1 0,1 0 0,0 0 0,0 1 0,0-1 0,0 0 0,0 0 0,1 0 0,-1 0 0,1 0 0,0 0 0,0-1 0,3 4 0,-5-6 0,1 0 0,0 0 0,0 1 0,0-1 0,-1 0 0,1 0 0,0 0 0,0 0 0,0 0 0,-1 0 0,1 0 0,0 0 0,0-1 0,0 1 0,-1 0 0,1 0 0,0-1 0,0 1 0,-1 0 0,1-1 0,0 1 0,-1-1 0,1 1 0,0-1 0,-1 1 0,1-1 0,-1 0 0,1 1 0,-1-1 0,1 1 0,-1-1 0,1 0 0,-1 0 0,0 1 0,1-1 0,-1 0 0,0 0 0,0 1 0,1-1 0,-1 0 0,0 0 0,0-1 0,2-2 0,7-13 0,1 0 0,1 1 0,1 1 0,0 0 0,16-16 0,-22 25 0,0 1 0,0 0 0,1 1 0,-1-1 0,1 1 0,0 0 0,0 1 0,1 0 0,-1 0 0,1 0 0,-1 1 0,1 0 0,0 0 0,0 1 0,12 0 0,3 0 0,31 3 0,-50-2 0,-1 1 0,0 0 0,0 0 0,0 0 0,0 0 0,0 0 0,0 1 0,0-1 0,0 1 0,0 0 0,0 0 0,-1 0 0,5 4 0,0 3 0,0-1 0,-1 1 0,0 1 0,-1-1 0,0 1 0,0 0 0,-1 0 0,0 0 0,-1 1 0,4 21 0,-3 4 0,-1 0 0,-2 38 0,-1-73 0,0 1 0,-1 0 0,1 0 0,-1-1 0,0 1 0,0-1 0,0 1 0,0-1 0,0 1 0,0-1 0,0 1 0,0-1 0,0 0 0,-1 1 0,1-1 0,0 0 0,-1 0 0,-1 1 0,-37 21 0,23-13 0,9-6 0,-1 1 0,1-2 0,-1 1 0,0-1 0,0 0 0,0-1 0,0 0 0,-12 1 0,-10-1 0,-38-3 0,15 0 0,17-6 0,24 4-135,6-3-3030,-3-13-7445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3:14.28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29 6307,'0'0'22669,"8"-4"-21260,4 0-1238,0 1 1,0 0-1,0 1 1,0 0 0,14 0-1,73 1 799,-13 0-587,-54-1-1122,60-2-8012,-105 4 217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35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265 1 8356,'0'0'12043,"-13"22"-10208,-162 340 3202,170-350-4834,1 1 0,1-1-1,0 1 1,0 0 0,1-1 0,1 1-1,0 17 1,1-29-205,1 0 0,-1-1-1,0 1 1,1 0 0,-1-1 0,1 1-1,-1 0 1,1-1 0,0 1 0,-1 0-1,1-1 1,0 1 0,-1-1-1,1 1 1,0-1 0,0 0 0,-1 1-1,1-1 1,0 0 0,0 1 0,0-1-1,-1 0 1,1 0 0,0 0 0,0 0-1,0 0 1,0 0 0,0 0-1,-1 0 1,1 0 0,0 0 0,1 0-1,33-4-130,-24 1 50,-1-1-1,1 0 1,-1 0-1,0-1 1,0 0-1,-1-1 1,1 0-1,-1-1 1,0 0-1,-1 0 1,0-1-1,7-8 1,8-10-612,-1-1 0,31-51 1,-38 51 556,-2 0 0,0-1 0,-2 0 0,-2-1 0,11-51 1,-9 39 614,-10 38 321,-1 6 200,-10 244 2115,1 67-1523,8-146-1096,0-103-400,2-35-81,-1 1 0,-2-1 1,-1 1-1,-13 58 0,15-87-11,1 0 0,-1 0 1,1-1-1,-1 1 0,0-1 1,0 1-1,0 0 0,0-1 1,0 1-1,0-1 0,0 0 0,0 1 1,0-1-1,-1 0 0,1 0 1,0 1-1,-4 0 0,2-1 13,0 0 0,-1 0 0,1-1 0,0 1 0,-1-1 0,1 0-1,-7 0 1,-1-1 25,-11 2-54,-9-1-50,1-1 1,-59-8-1,79 7-91,0-1 1,0 0-1,1 0 0,0-1 1,-1 0-1,1-1 1,1 0-1,-1 0 1,1-1-1,0 0 1,0-1-1,-13-14 1,17 17-173,1 0 1,1 0 0,-1 0 0,1-1 0,-1 1 0,1-1 0,1 0 0,-1 1-1,1-1 1,-1 0 0,1 0 0,1 0 0,-1 0 0,1 0 0,0 0-1,0-7 1,1 4-596,0 1-1,1-1 0,-1 1 0,1 0 0,1 0 0,-1 0 1,1 0-1,0 0 0,1 0 0,7-9 0,36-38-7587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3:15.00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180 1 816,'0'0'17843,"-1"21"-14929,0 0-2062,-1 8 713,1 0-1,7 52 1,3 27 1229,-5-59-1998,17 90 0,97-177 466,-105 34-1262,1 2 0,0 0 0,-1 0 0,1 1 0,0 1 0,0 0 0,14 3 0,-23-2 0,-1 2 0,1-1 0,0 0 0,-1 1 0,0 0 0,1 0 0,-1 0 0,-1 1 0,1-1 0,0 1 0,-1 0 0,0 0 0,1 0 0,-2 1 0,1-1 0,0 1 0,-1-1 0,0 1 0,0 0 0,-1 0 0,3 9 0,-3 72 0,-1-49 0,-1-30 0,1-1 0,-1 0 0,0 0 0,-1 1 0,1-1 0,-1 0 0,-5 8 0,1 2 0,5-14 0,-1 0 0,0 0 0,0 0 0,0 0 0,0 0 0,0 0 0,0 0 0,-1-1 0,1 0 0,0 1 0,-1-1 0,1 0 0,-1 0 0,0 0 0,1 0 0,-6 0 0,-7 4 0,-5 2 0,0 0 0,0-2 0,-1-1 0,-40 4 0,-87-5 0,96-3 0,48 0 0,4 0 0,0 0 0,0 0 0,-1 0 0,1 0 0,0 0 0,0 0 0,-1 0 0,1 0 0,0 0 0,0 0 0,-1 0 0,1 0 0,0 0 0,0 0 0,-1 0 0,1 0 0,0 0 0,0 0 0,-1-1 0,1 1 0,0 0 0,0 0 0,0 0 0,-1 0 0,1-1 0,0 1 0,0 0 0,0 0 0,0 0 0,-1 0 0,1-1 0,0 1 0,0 0 0,0 0 0,0-1 0,0 1 0,0 0 0,-10-16 0,7 15 0,1 1 0,-1-1 0,1 1 0,-1 0 0,0 0 0,1 0 0,-1 0 0,-4 1 0,-2-1 0,-16-2-1422,-5-10-5688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3:19.8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15 7363,'0'0'22139,"46"14"-21083,-10-14-80,10-7-575,-10 0-321,-5-7-80,-11 14-929,-4 0-1552,-6 0-5379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3:20.0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9668,'0'0'6331,"1"23"-1504,1-3-3926,15 136 4072,-12-128-4139,-4-12-607,2-1 0,0 1-1,0-1 1,1 1-1,1-1 1,1 0-1,0 0 1,15 23 0,-21-37-234,0-1 5,0 0 0,0 1 1,1-1-1,-1 0 0,0 1 1,0-1-1,0 0 0,0 0 1,1 1-1,-1-1 0,0 0 1,0 0-1,1 1 0,-1-1 1,0 0-1,1 0 0,-1 1 1,0-1-1,1 0 0,-1 0 1,0 0-1,1 0 0,-1 0 1,0 0-1,1 0 0,-1 1 1,0-1-1,1 0 0,-1 0 1,1 0-1,0 0 93,23-81-4781,0 30-2122,10-5-5369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3:20.21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8 9941,'0'0'16519,"133"0"-14406,-82 0-1457,-4 0-512,-6 0-144,-21 0-1920,6-7-3459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3:20.38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1 132 12278,'0'0'17992,"159"-21"-17752,-123 14-240,5-13-864,5-15-2434,-5-13-6819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3:20.8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9236,'0'0'17646,"0"9"-14853,2 41-1804,11 59-1,2 21 127,-14-86-1115,3 1 0,2-1 0,1 0 0,22 67 0,-29-108 0,2 1 0,14-1 0,-22-5-4,-1 0 0,1 0 0,-1-1 0,-10-5 0,4 1-862,-21-11-3562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3:27.1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 9668,'0'0'20730,"98"-7"-20074,-62 7-192,-6 0-271,-4 0-145,-6 0-48,-4 0-209,-6 0-1343,0 0-1986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3:27.4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196 0 11045,'0'0'9103,"1"22"-5878,0 1-2475,-1 8 425,2 0-1,11 59 1,8-5 48,17 94 364,-34-146-639,-1 58 0,-4-66-555,1-21-392,-1 1 0,0-1 0,0 1 0,0-1 1,0 0-1,-1 1 0,0-1 0,0 0 0,0 0 1,0 0-1,-1 0 0,1-1 0,-1 1 0,0-1 0,0 1 1,0-1-1,-6 4 0,6-5-1,0-1 0,-1 1 0,1-1 0,-1 0 0,0 0 0,1 0 0,-1 0 0,0-1 0,1 1 0,-1-1 0,0 0 0,0 0 0,1 0 0,-8-2 0,-5 1 0,-15 1 0,8 1 0,-1-1 0,-39-7 0,58 6 4,5 1-6,-1 0 0,1 0 1,-1 0-1,1 0 0,-1 0 0,1 0 0,-1 0 0,1 0 0,-1 0 1,0 0-1,1-1 0,0 1 0,-1 0 0,1 0 0,-1-1 1,1 1-1,-1 0 0,1-1 0,-1 1 0,1 0 0,0-1 0,-1 1 1,1-1-1,0 1 0,-1-1 0,1 1 0,0-1 0,0 1 0,-1-1 1,1 1-1,0-1 0,0 1 0,0-1 0,0 1 0,0-1 0,0 1 1,0-1-1,0 1 0,0-1 0,0 1 0,0-1 0,0 0 0,0 0 1,0-5-652,1-1 0,0 1 0,0 0 0,0-1 1,3-7-1,15-28-7967,6 1-4538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3:28.2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 3330,'0'0'23480,"11"0"-20399,45 0-2474,-24 2-154,0-2 1,1-2 0,-1 0 0,48-11 0,-78 10-1465,-10 1-1695,-11 1-5841,-1 1-3712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3:28.4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49 9012,'0'0'20506,"144"14"-19178,-93-21-479,-5-7-497,-5-7-272,-10 14-64,-5 0-16,-16 0-304,-5 7-305,0 0-479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0:48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3153,'0'0'25036,"-5"7"-25036,5 0-400,5 0-2386,11 7-2752,-1-14-5267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36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3602,'0'0'17304,"0"23"-15842,0 2-1231,-8 272 5047,6-215-4513,2-80-818,2-7-142,15-30-192,1 0 1,47-65-1,-49 75 339,29-36 77,-44 60-19,-1-1-1,1 1 1,0 0 0,1 0-1,-1-1 1,0 1-1,0 0 1,0 0 0,1 0-1,-1 0 1,1 0-1,-1 1 1,1-1 0,-1 0-1,1 1 1,-1-1-1,1 1 1,-1-1 0,1 1-1,0 0 1,-1 0-1,3 0 1,-2 0 10,1 0 0,-1 1 0,0 0 0,1 0 0,-1 0 0,0 0 0,1 0 0,-1 0 0,0 0 0,0 1-1,0-1 1,0 1 0,2 1 0,5 7 111,0 1 0,-1-1 0,0 2 0,8 12 0,-12-16-19,7 9 93,-1 0 0,-1 1 0,-1 0 0,0 0 0,-1 1 0,-2 0 0,1 0 0,-2 0 0,-1 1 0,0-1 0,-1 34 0,-2-25-191,0-27-260,-20-1-10679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3:36.3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165 42 5234,'0'0'21050,"-6"2"-19460,3 0-1471,0 0 0,0-1 0,1 1 0,-1 0 0,1 0 0,0 0 0,-1 0 0,1 1-1,0-1 1,0 1 0,0-1 0,1 1 0,-1 0 0,1-1 0,-1 1 0,1 0 0,0 0 0,0 0 0,0 0 0,0 0 0,0 5 0,-1 12 249,0-1 1,1 30-1,1-32-227,-1 19 93,3 44 87,-2-74-309,1 1 0,0-1 0,1 0 0,0 0 0,0 0-1,0 0 1,0 0 0,1 0 0,0-1 0,4 6 0,-3-5 3,0 0 1,0-1 0,1 0-1,0 0 1,0 0 0,9 5-1,-11-7-6,1-1-1,0-1 1,0 1-1,1-1 1,-1 1-1,0-1 0,0-1 1,1 1-1,-1 0 1,0-1-1,7 0 1,-7 0-5,0 0 1,0 0 0,0-1 0,0 0-1,0 1 1,0-1 0,0-1 0,0 1-1,0 0 1,-1-1 0,1 0 0,-1 0 0,1 0-1,-1 0 1,1-1 0,-1 1 0,0-1-1,0 0 1,0 0 0,-1 0 0,1 0-1,-1 0 1,1-1 0,-1 1 0,0-1-1,-1 0 1,3-5 0,2-10-5,-1 0 0,-1 0 0,0 0 0,-2-1 0,0 0 0,-1 1 0,-3-31 0,1 8 0,1 38 0,-1 0 0,0 0 0,0 0 0,-1 0 0,1 1 0,-1-1 0,0 0 0,0 1 0,0 0 0,-1-1 0,-3-4 0,-34-36 0,37 41 0,-27-18 0,26 19 0,0 0 0,0 0 0,0 0 0,1-1 0,0 0 0,-1 1 0,1-1 0,-4-5 0,6 6 0,-1 1 0,1 0 0,0-1 0,-1 1 0,1 0 0,-1 0 0,1 0 0,-1 0 0,1 0 0,-1 1 0,0-1 0,0 0 0,1 1 0,-1-1 0,0 1 0,0 0 0,0 0 0,1-1 0,-1 1 0,-3 1 0,2-1 0,1 0 0,-1 1 0,0-1 0,0 1 0,1 0 0,-1 0 0,0 0 0,1 0 0,-1 0 0,1 0 0,0 1 0,-1-1 0,1 1 0,-4 3 0,-26 31 0,15-15 0,-4 8 0,21-29 3,0 0 0,-1 0 0,1 0 1,0 1-1,0-1 0,0 0 0,-1 0 0,1 0 0,0 0 0,0 1 1,-1-1-1,1 0 0,0 0 0,-1 0 0,1 0 0,0 0 0,0 0 1,-1 0-1,1 0 0,0 0 0,-1 0 0,1 0 0,0 0 0,-1 0 1,1 0-1,0 0 0,0 0 0,-1 0 0,1 0 0,0 0 0,-1 0 0,1-1 1,0 1-1,0 0 0,-1 0 0,1 0 0,0 0 0,0-1 0,0 1 1,-1 0-1,1 0 0,0 0 0,0-1 0,0 1 0,0 0 0,-1 0 1,1-1-1,0 1 0,0 0 0,0-1 0,-17-20-1048,11 13-543,-27-30-6680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2:53:46.94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0,'14'1,"0"1,0 0,23 7,25 3,69-5,-89-7,-1 2,0 1,75 18,-56-1,-48-15,1 0,0 0,0-2,0 1,0-2,1 0,-1 0,0-1,1-1,17-2,60-9,-1 4,101 5,-140 2,-33-1,0-1,-1-1,1 0,32-12,-34 9,-1 2,1-1,0 2,1 0,29 0,-23 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22.3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0 8148,'0'0'14564,"0"30"-12329,0 101-434,13 65 719,-1-40-1427,-12-159-1368,-1 0 1,1 0 0,-1 0 0,0 0-1,0 0 1,0 0 0,-3-5 0,-2-6-814,2 1-807,1 0 1,0-1-1,1 0 0,-1-14 0,2-20-6554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22.7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6675,'0'0'11853,"23"1"-8915,3 0-1643,45 8 0,-68-8-1156,0 0 0,1 0 0,-1 1 0,0-1-1,0 1 1,0-1 0,0 1 0,-1 0 0,1 0-1,0 1 1,-1-1 0,1 0 0,-1 1 0,0-1-1,0 1 1,0 0 0,0 0 0,-1 0 0,1 0-1,1 5 1,1 1 196,-2 1 0,1 0 0,-1 0 0,1 17 0,-3-21-216,3 21 223,-1 0-1,-2 0 1,-3 39-1,2-58-318,-1 0 0,1 0 0,-1 0 0,0 0 0,-1 0 0,0-1-1,0 0 1,-1 1 0,1-1 0,-2 0 0,1-1 0,-1 1 0,0-1 0,0 0 0,-1 0 0,-6 5 0,10-10 24,0 1 0,0-1 0,0 0 0,0 0 1,0 0-1,0-1 0,0 1 0,0 0 0,-1-1 0,1 1 1,0-1-1,0 0 0,-1 0 0,1 0 0,-5 0 1,-2-1 272,9 1-330,0 0 1,0 0-1,0 0 1,0 0-1,-1 0 1,1 0-1,0-1 1,0 1 0,0 0-1,0 0 1,-1 0-1,1 0 1,0 0-1,0 0 1,0 0-1,-1 0 1,1 0-1,0 0 1,0 0-1,0 0 1,-1 0-1,1 0 1,0 0-1,0 0 1,0 0-1,0 0 1,-1 0 0,1 1-1,0-1 1,0 0-1,0 0 1,0 0-1,-1 0 1,1 0-1,0 0 1,0 0-1,0 1 1,0-1-1,0 0 1,0 0-1,-1 0 1,1 0-1,0 1 1,0-1-1,0 0 1,0 0-1,0 0 1,0 0 0,0 1-1,0-1 1,0 0-1,0 0 1,0 0-1,0 1 1,11 2-356,-2-3 310,1-1 0,0 0-1,0-1 1,-1 0 0,1-1 0,-1 0 0,0 0-1,11-6 1,9-6-646,30-22 0,-6 4-1850,-34 25-19,-7 8-5094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23.2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129 67 4786,'0'0'23299,"-8"-12"-21845,3 2-1294,-1 1 0,0 0 0,-12-12 0,18 21-154,-1-1 1,0 1-1,1-1 0,-1 1 1,0-1-1,0 1 1,1-1-1,-1 1 0,0 0 1,0-1-1,0 1 0,1 0 1,-1 0-1,0 0 0,0-1 1,0 1-1,0 0 0,0 0 1,1 0-1,-1 1 0,0-1 1,0 0-1,0 0 0,0 0 1,0 1-1,1-1 0,-1 0 1,0 1-1,0-1 0,1 0 1,-1 1-1,0-1 0,0 1 1,1 0-1,-2 0 0,-17 26 60,18-26-61,-5 9 29,1 0 0,0 0 1,1 0-1,0 1 0,0-1 0,2 1 1,-3 15-1,4-20-32,0 0-1,1 0 1,0 1 0,0-1-1,1 0 1,0 1 0,0-1-1,0 0 1,1 0-1,0 0 1,0 0 0,0 0-1,1-1 1,6 11 0,18 20-20,53 53 0,16 21 72,-83-91-53,0 0-1,-1 0 1,12 27-1,-19-34 22,-1 0 0,0 0-1,0 0 1,-2 0 0,0 1 0,0 0 0,0 20 0,-2-32-4,0 0 1,-1 0 0,1 0-1,0 0 1,0 0 0,-1 0-1,1 0 1,-1 0 0,1 0 0,-1 0-1,1-1 1,-1 1 0,1 0-1,-1 0 1,0 0 0,0-1 0,1 1-1,-1 0 1,0-1 0,0 1-1,0 0 1,1-1 0,-1 1-1,0-1 1,0 0 0,0 1 0,0-1-1,0 0 1,0 0 0,0 1-1,0-1 1,0 0 0,-2 0 0,-45 0 286,28-1-153,18 1-143,0-1 0,-1 1 0,1 0 0,0 0 0,-1-1 0,1 0 0,0 1 0,-1-1 0,1 0 0,0 0 0,0 0 0,0-1 0,0 1 0,0 0 0,0-1 0,0 1 0,0-1 0,-2-3 0,0 1 17,1-1 0,1 0 0,-1 1 0,1-1 0,-1 0 0,1 0 0,1 0 0,-2-6 0,-1-10 48,1 1 1,1-1-1,0-29 0,2 37-74,0-4 0,0 0 0,1 0 0,0 1 0,1-1 0,1 1 0,7-22 0,6 0-1988,2 2 1,45-70-1,-43 82-4271,0 13-2729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23.7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1793,'0'0'19217,"5"12"-17750,7 17-38,-1 0 1,-2 1-1,-1 0 1,8 54-1,-15-60-1197,0-1-1,-1 1 1,-2-1 0,-7 41-1,17-99-18431,14-5 6690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2:24.1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7491,'0'0'18593,"19"6"-17107,-3-1-1199,0 0 0,29 15 1,-42-18-243,-1 1 1,1-1-1,0 1 1,-1 0-1,0 0 1,1 0-1,-1 0 1,0 0-1,-1 1 1,1-1-1,-1 0 1,1 1-1,-1-1 1,0 1-1,0 0 1,-1-1-1,1 1 1,-1 0-1,1 0 1,-1-1-1,-1 1 1,0 7-1,1 4 101,1 16-23,-2-1 0,-1 1 0,-2-1 0,-1 1 1,-1-1-1,-1-1 0,-23 58 0,21-68-117,6-12-17,0 0 0,1 0-1,-1 0 1,1 0 0,1 0 0,-1 0 0,0 10 0,6-17-165,20-8 22,-2-2 0,1-1 0,-1-1 0,-1 0 0,0-2 0,35-30 0,26-16-270,-77 57 358,4-4-80,1 1-1,0 0 1,0 0-1,0 1 0,1 0 1,-1 1-1,1 0 1,0 1-1,17-3 1,-25 6 127,-1 0 0,0 0 1,0 0-1,1 0 0,-1 0 1,0 1-1,1-1 1,-1 1-1,0-1 0,0 1 1,0 0-1,0 0 1,0 0-1,0 0 0,0 0 1,0 0-1,0 1 1,0-1-1,0 1 0,-1-1 1,3 4-1,2 3 61,0 0 0,-1 1 0,9 17 0,-11-19 73,0-1-1,0 0 1,0 1-1,1-1 1,0-1 0,0 1-1,1-1 1,0 1-1,5 4 1,-9-10-117,0 1 1,-1-1-1,1 1 1,0-1-1,-1 0 0,1 0 1,0 1-1,-1-1 0,1 0 1,0 0-1,-1 0 1,1 0-1,0 0 0,0 0 1,-1 0-1,1 0 1,0 0-1,-1 0 0,1 0 1,0 0-1,0-1 1,-1 1-1,1 0 0,0 0 1,-1-1-1,1 1 1,-1 0-1,1-1 0,0 1 1,0-2-1,13-17-175,-7 8 160,-2-1-1,0-1 0,0 1 1,-1-1-1,0 0 0,-2 0 1,3-16-1,-5 25 37,1 0 1,-1-1-1,-1 1 0,1 0 1,-1-1-1,1 1 0,-1 0 0,0-1 1,-1 1-1,1 0 0,-3-5 1,2 7 31,1 0 1,-1-1 0,0 1-1,0 0 1,0 0 0,0 0-1,0 0 1,0 1 0,0-1-1,-1 0 1,1 1 0,-1 0 0,1-1-1,-1 1 1,1 0 0,-1 0-1,0 1 1,-5-2 0,1 1 35,0-1 1,-1 1-1,1 1 1,0-1-1,-1 1 1,1 1-1,0-1 1,-1 1-1,1 1 0,0-1 1,0 1-1,0 0 1,0 1-1,0 0 1,0 0-1,1 0 1,0 1-1,-1 0 1,1 0-1,1 1 1,-1-1-1,1 1 1,-6 6-1,-1 3-459,-26 34 1130,35-44-1221,1 0-1,0 0 0,0 0 0,0 0 1,0 1-1,1-1 0,0 0 1,0 1-1,0-1 0,0 1 1,1 4-1,4-3-5256,17-5-2014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5:49.0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1713,'0'0'1504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5:54.1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77 2689,'0'0'28685,"10"-7"-28413,21-14-223,10 8 31,-10-1 32,-6 0-112,1 7 0,-5 7-208,-6 0-1025,-5 0-1040,1 0-3426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5:54.4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 10677,'0'0'8430,"9"20"-5383,-1-1-2384,3 10 505,2 0 0,28 47 0,-22-46-427,-3 1 0,0 1-1,-2 0 1,18 64-1,-30-84-527,0-1 0,-1 1 0,0 20-1,-1-31-165,0 0 0,-1 0 0,1 0 0,0 0 0,-1 0 0,1 0 0,0 0 0,-1 0 0,0 0 0,1-1 0,-1 1 0,1 0 0,-1 0 0,0-1 0,1 1 0,-1 0 0,0-1 0,0 1 0,0-1 0,0 1-1,1-1 1,-1 1 0,0-1 0,0 0 0,0 1 0,0-1 0,-2 0 0,-30 4 495,14-3-526,-39-2 16,55 0-40,0 1 1,0-1-1,0 1 1,0-1-1,0 0 1,0 0-1,1-1 1,-1 1-1,0 0 1,0-1-1,1 0 1,-1 1-1,1-1 1,0 0-1,-1 0 1,-1-3-1,1-1-285,-1 0 0,1-1 0,0 0 0,1 1-1,0-1 1,0 0 0,0 0 0,1 0 0,-1-11-1,-1-72-9483,3 75 6703,0-54-11874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38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4882,'0'0'12569,"0"29"-10040,0 192 1678,0 81 155,0-300-4269,5-4 38,2-10-129,0 1 0,-1-1 1,7-18-1,7-15 21,0 9-96,1 0 0,1 2 0,3 0 1,0 2-1,42-42 0,-61 69 20,-1 0 19,0 1 1,1-1 0,-1 1 0,11-6 0,-15 9 29,0 1 1,0-1 0,0 0 0,0 1 0,0 0 0,0-1-1,1 1 1,-1 0 0,0-1 0,0 1 0,0 0 0,0 0-1,1 0 1,-1 0 0,0 0 0,0 0 0,0 1-1,0-1 1,1 0 0,-1 1 0,0-1 0,0 0 0,0 1-1,0-1 1,0 1 0,0 0 0,0-1 0,0 1-1,0 0 1,0 0 0,0-1 0,-1 1 0,1 0 0,0 0-1,1 2 1,17 33 509,0 0-1,-3 1 0,-1 1 1,-2 1-1,-1 0 0,9 63 1,-17-70-532,-1 0 0,-3 47 0,-1-41-2156,2-125-6003,3 20-1241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5:54.6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 11605,'0'0'14983,"159"7"-14455,-123-7-303,-10-7-193,-6 0-32,1 7-97,-11 0-1055,0 0-1217,-5 0-1073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5:54.8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69 12454,'0'0'17640,"72"0"-16520,-37 0-607,1 0-401,0-13-112,0 6 0,-10-7-1057,5 7-1200,-1-7-4114,-4 0-5330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5:55.1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13846,'0'0'13959,"0"145"-13447,0-55 416,5 14-175,6-7-17,-6-7-16,0-21-383,0-13-225,-5-29-112,5-13-64,0-14-705,-5-34-4209,0-8-2594,0-13-5810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20.3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3057,'0'0'15501,"-2"5"-13540,0 2-1450,0 0 0,0 0 1,1 0-1,0 0 0,1 1 1,-1-1-1,2 13 0,11 56 2529,-3-26-1334,-4 12-374,-4-43-1114,0 1 0,2 0 0,0-1 0,8 26 0,-10-44-350,-1-1 0,0 1 0,0-1-1,0 1 1,1-1 0,-1 1 0,0-1-1,0 1 1,1-1 0,-1 1 0,0-1 0,1 0-1,-1 1 1,1-1 0,-1 0 0,1 1-1,-1-1 1,0 0 0,1 1 0,-1-1-1,1 0 1,0 1 0,0-1-259,-1-1 0,1 1-1,-1 0 1,0 0 0,1 0 0,-1 0 0,0-1-1,1 1 1,-1 0 0,0 0 0,2-3-2348,-1 3 2348,-1 0 0,0-1 0,0 1-1,0-1 1,0 1 0,0 0 0,1-1-1,-1 1 1,0-1 0,0 1 0,0 0 0,0-1-1,0 1 1,0-1 0,4-23-11017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20.3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9957,'0'0'8612,"0"145"-4739,0-75-847,0-8-865,6-7-657,4-13-1007,0-14-385,0-8-112,6 1-257,-6-14-1135,0 0-1650,6-7-1632,-1 0-2081,0-14-3297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20.3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35 12086,'0'0'14966,"160"-20"-13893,-125 13-833,1 0-240,-10 7-384,0 0-1921,-6 0-2882,-20 21-2896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20.3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1 11029,'0'0'12422,"3"19"-10640,-1-5-1462,0-1-78,0 0 0,1 0 0,0 0 0,1-1 0,0 1-1,1-1 1,0 0 0,14 20 0,89 116 1462,33 48-1170,-123-169-514,-13-22-14,-1 0 0,0 0 0,0 1 0,-1-1 0,1 1-1,-1 0 1,-1 0 0,1 0 0,-1 0 0,0 1 0,2 9 0,-4-15 6,0 0 0,-1 0 0,1 0 0,0 0-1,0 0 1,0-1 0,-1 1 0,1 0 0,-1 0 0,1 0-1,0-1 1,-1 1 0,1 0 0,-1 0 0,0-1 0,1 1 0,-1-1-1,1 1 1,-1 0 0,0-1 0,0 1 0,1-1 0,-1 1 0,0-1-1,0 0 1,-1 1 0,-27 6 320,15-4-216,-18 3-206,0-1 0,-1-2 0,1-1-1,-1-1 1,-49-6 0,79 4-237,0 1 1,-1-1-1,1 1 1,0-1-1,0 0 1,0 0-1,0-1 0,1 1 1,-1-1-1,0 1 1,0-1-1,1 0 1,-5-4-1,-16-21-9673,8 7-4513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20.3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10629,'0'0'9188,"10"145"-5682,-5-69-609,10 1-640,-4-8-992,-1-7-353,0-20-352,-5-8-400,0-13-96,0-7-48,1-14-5874,-6-7 703,5-28-1920,-5-6-6019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20.3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4338,'0'0'9260,"23"5"-5583,-16-4-3498,112 27 4133,-98-22-3139,0 1-1,-1 1 1,0 0-1,33 21 1,-49-26-1077,0 0 1,0 0 0,-1 1-1,1-1 1,-1 1 0,0 0-1,0 0 1,0 0 0,0 1-1,-1-1 1,1 1 0,-1-1-1,0 1 1,-1 0 0,3 8-1,-1 4 73,-1-1 1,-1 1-1,-1 22 0,0-29-90,-1 5-18,0 1 0,-1-1 0,-1 1 0,-1-1 0,0 0 0,-1 0 0,-1-1 0,0 1 0,-9 13 0,-18 48 52,32-69-138,5-7-31,8-8-20,3-6 72,-1 0 1,-1 0-1,-1-1 1,0-1-1,19-33 1,39-96-4086,-38 76-1214,4-8-3872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20.3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9540,'0'0'11486,"9"22"-8861,31 72-526,-8-29-339,-27-58-1656,-1 0-1,-1 0 1,1 0 0,-1 1 0,0 0 0,-1 0 0,0 0 0,0 0 0,1 15 0,-3-3-42,0-1-1,-1 1 1,-1 0 0,0-1 0,-2 1-1,0-1 1,-13 34 0,17-53-126,0 1 1,0-1 0,0 0 0,0 0 0,0 1-1,0-1 1,0 0 0,0 0 0,0 1-1,0-1 1,0 0 0,0 0 0,0 0-1,0 1 1,0-1 0,0 0 0,0 0 0,0 0-1,0 1 1,1-1 0,-1 0 0,0 0-1,0 0 1,0 0 0,0 1 0,1-1 0,-1 0-1,0 0 1,0 0 0,0 0 0,1 0-1,-1 0 1,0 1 0,0-1 0,0 0 0,1 0-1,-1 0 1,16 3-1320,24-3 420,-29 0 811,7-1 142,-12 1 47,1-1 0,-1 1 1,0 1-1,0-1 0,0 1 0,9 2 0,-13-2 59,0 0-1,0 0 0,0 0 0,-1 0 0,1 1 0,0-1 0,0 0 0,-1 1 0,1 0 1,-1-1-1,1 1 0,-1 0 0,1-1 0,-1 1 0,0 0 0,0 0 0,0 0 1,0 0-1,-1 0 0,1 1 0,0-1 0,0 2 0,0 9 350,1-1 1,-1 0-1,-1 0 0,-2 16 0,1 4 125,0-12-396,-1-1-1,-2 0 1,0 1 0,0-1 0,-2 0-1,-1-1 1,0 0 0,-1 0-1,-15 24 1,23-41-255,0-1 1,0 0-1,0 0 0,0 1 1,0-1-1,0 0 0,0 1 1,0-1-1,0 0 0,0 0 1,0 1-1,-1-1 0,1 0 1,0 0-1,0 1 1,0-1-1,0 0 0,-1 0 1,1 1-1,0-1 0,0 0 1,0 0-1,-1 0 0,1 0 1,0 0-1,0 1 0,-1-1 1,1 0-1,0 0 0,-1 0 1,1 0-1,0 0 0,0 0 1,-1 0-1,1 0 1,0 0-1,-1 0 0,1 0 1,0 0-1,0 0 0,-1 0 1,1 0-1,0 0 0,-1 0 1,1 0-1,0 0 0,0-1 1,-1 1-1,1 0 0,0 0 1,0 0-1,-1 0 0,1-1 1,-7-15-6668,4 9 3933,-7-14-8009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39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12166,'0'0'3158,"0"23"1458,0 347 4703,-5-39-7716,5-330-1649,0 0 1,0 0-1,1 0 0,-1 0 0,0-1 0,1 1 1,-1 0-1,1 0 0,-1 0 0,1 0 0,0 0 1,-1 0-1,1-1 0,0 1 0,-1 0 0,1-1 1,0 1-1,0 0 0,0-1 0,0 1 0,0-1 1,0 0-1,0 1 0,0-1 0,0 1 0,0-1 1,0 0-1,0 0 0,0 0 0,0 0 1,0 0-1,0 0 0,0 0 0,0 0 0,0 0 1,1 0-1,41-7-1725,-28 2 1147,-1-1 0,0 0 1,0-2-1,21-14 0,-19 12 94,-1 0-1,29-11 0,-38 18 465,1 1 0,-1 0-1,1 1 1,-1 0 0,1 0-1,0 0 1,-1 1-1,1-1 1,0 2 0,0-1-1,7 2 1,-11-1 88,1 0 1,-1 0-1,0 1 0,0-1 1,0 0-1,-1 1 0,1 0 1,0 0-1,-1 0 0,1 0 1,-1 0-1,1 0 0,-1 1 1,3 4-1,25 43 1342,-17-25-160,-6-14-624,-3-4-174,0 1-1,1-1 1,0 0-1,7 7 1,-11-13-380,0 0-1,0 0 1,0 0-1,0 0 1,0 0 0,0 0-1,0-1 1,0 1 0,0 0-1,1-1 1,-1 1 0,0-1-1,0 1 1,1-1 0,-1 0-1,0 1 1,1-1-1,-1 0 1,0 0 0,0 0-1,1 0 1,-1 0 0,0 0-1,1-1 1,-1 1 0,0 0-1,1-1 1,-1 1-1,0 0 1,0-1 0,0 0-1,1 1 1,-1-1 0,1-1-1,7-7 9,0 0 1,0-1-1,-1 0 0,-1-1 0,7-12 0,-5 10 9,1-2-34,0-1-1,-1 0 1,0-1-1,-2 0 1,0 0-1,-1-1 1,-1 1-1,0-1 1,-1-1-1,2-30 1,-6 45 21,0 1 0,-1 0 0,1 0 0,-1 0 0,1-1 0,-1 1-1,0 0 1,0 0 0,0 0 0,-1 0 0,1 0 0,-1 1 0,0-1 0,0 0 0,1 1 0,-2-1 0,1 1 0,0-1 0,0 1 0,-1 0 0,1 0 0,-1 0 0,0 1 0,0-1 0,0 1 0,1-1 0,-5 0 0,1 0 44,0 0 0,-1 0 1,1 1-1,0 0 1,-1 1-1,1-1 1,-1 1-1,1 1 0,0-1 1,-1 1-1,1 0 1,0 0-1,-11 4 1,0 3-46,1 2 1,0 0 0,1 0 0,-1 1-1,2 1 1,-21 22 0,3-4-22,10-12-351,1 1 0,1 2 0,-20 26 0,40-47 203,-1 0 0,1 0 0,0 0 0,0 1 0,0-1 0,-1 0 0,1 0 0,0 1 0,0-1 0,0 0 0,0 0 0,0 1 0,-1-1 0,1 0 0,0 0 0,0 1 0,0-1 0,0 0 0,0 1 0,0-1 0,0 0 0,0 0 0,0 1 0,0-1 0,0 0 0,0 1 0,0-1-1,0 0 1,0 0 0,1 1 0,-1-1 0,0 0 0,0 1 0,0-1 0,0 0 0,0 0 0,1 0 0,-1 1 0,0-1 0,0 0 0,0 0 0,1 1 0,15 1-4200,18-6-1242,12-19-2285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20.3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304 162 8884,'0'0'10146,"-11"-22"-8465,-38-68 234,48 87-1740,-1 0-1,1 0 1,-1 0-1,0 1 1,0-1-1,0 0 1,0 1-1,-1 0 1,1 0-1,-1-1 1,1 2-1,-1-1 1,0 0-1,0 0 1,0 1-1,0-1 1,0 1-1,0 0 1,0 0-1,0 0 1,-7 0-1,3 0 219,1-1-160,-1 1 0,1 0 0,-1 1 0,1 0 0,-1 0 0,1 0 0,-1 0 0,1 1 0,0 1 0,-1-1 0,-7 3 0,10-2-200,0 0 0,-1 1 0,1-1 1,0 1-1,0 0 0,1 0 0,-1 0 0,1 1 0,-1-1 1,1 1-1,0 0 0,1-1 0,-1 2 0,0-1 0,-1 5 0,-3 9 16,1 1 0,0-1-1,2 2 1,0-1 0,1 0-1,1 1 1,1-1-1,1 31 1,0-49-48,0 0 0,0 1 0,1-1 0,-1 0 0,0 1 0,0-1 0,1 0 0,-1 0 0,1 1 0,-1-1 0,1 0 0,-1 0 0,1 0 0,0 1 0,-1-1 0,1 0 0,0 0 0,0 0 0,0 0 0,0-1 0,0 1 0,0 0 1,1 1-1,1-1-2,0 0 0,0 0 0,0 0 0,0 0 0,0 0 0,0-1 1,0 1-1,0-1 0,6 0 0,0 0-4,0-1 1,0 0-1,0 0 1,0-1-1,0-1 1,10-3-1,-2-3-46,-2 0-1,1-1 1,22-18 0,-24 16-16,2 1 0,-1 0 1,20-9-1,-34 19 60,0 1 1,-1 0-1,1-1 0,0 1 1,-1 0-1,1 0 0,0-1 1,-1 1-1,1 0 1,0 0-1,-1 0 0,1 0 1,0 0-1,0 0 0,-1 0 1,1 0-1,0 0 1,0 0-1,-1 0 0,1 0 1,0 0-1,-1 1 0,1-1 1,0 0-1,-1 1 1,1-1-1,0 0 0,-1 1 1,1-1-1,-1 1 0,1-1 1,0 1-1,-1-1 1,1 1-1,-1-1 0,0 1 1,1 0-1,7 29-58,-6-17 62,17 96 698,-4 1 0,-4 0 0,-6 136 0,-5-242-1218,0-40-6950,3 7-115,9-10-2747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20.3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0 11317,'0'0'7846,"-6"20"-5282,4-13-2449,-38 137 3163,32-111-2364,2 0 1,1 0 0,0 36-1,5-66-888,0 1 0,0-1 0,0 1 0,1 0-1,-1-1 1,1 1 0,0-1 0,0 1 0,0-1-1,1 0 1,-1 1 0,1-1 0,0 0 0,0 0-1,0 0 1,4 4 0,-3-4-27,1 0 0,0 0 0,0 0 0,1-1-1,-1 1 1,0-1 0,1-1 0,-1 1 0,1 0 0,0-1 0,-1 0 0,7 1 0,-1-1-22,1 0 1,-1-1-1,0 0 1,1 0-1,-1-1 1,1 0-1,-1-1 1,0-1-1,0 1 1,0-1-1,0-1 1,-1 0-1,18-10 1,-10 4-809,-1-1 1,19-16-1,27-30-6068,-24 16-2721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20.3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82 1 14295,'0'0'7347,"-41"132"-3777,26-77-1778,0-7-671,9 1-993,6-14-128,-5-8-1393,5-13-3297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20.3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6451,'0'0'11125,"10"125"-7939,-10-42 79,0 7-720,0 0-928,0-7-385,0-21-719,0-20-465,11-14-48,-11-15-288,5-13-1025,0 0-2049,5-13-2720,0-29-4115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20.3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1 11701,'-2'21'3322,"-12"293"9070,14 5-7454,0-312-4880,0 9 30,0 1 1,2-1 0,4 25 0,-6-39-94,0 1 1,1-1-1,-1 1 0,1-1 1,0 0-1,0 1 0,0-1 0,0 0 1,0 1-1,0-1 0,1 0 1,-1 0-1,1 0 0,-1 0 0,1-1 1,0 1-1,0 0 0,0-1 1,0 1-1,0-1 0,0 1 1,0-1-1,0 0 0,0 0 0,1 0 1,-1 0-1,1-1 0,-1 1 1,0 0-1,5-1 0,-6 0-47,1 0-1,-1-1 0,0 1 1,1-1-1,-1 0 0,0 1 0,0-1 1,0 0-1,1 0 0,-1 0 1,0 1-1,0-1 0,0 0 1,0-1-1,-1 1 0,1 0 1,0 0-1,0 0 0,-1 0 1,1-1-1,-1 1 0,1 0 1,-1-1-1,1 1 0,-1 0 1,1-3-1,1-3-64,5-12-2,0-1 0,-2 1-1,-1-1 1,4-36 0,-4-83 455,-4 123-231,-26 15 1403,12 1-1334,9-1-218,0 1-1,1 0 0,-1 0 1,0 0-1,1 1 0,-1-1 0,0 1 1,1 0-1,-1 1 0,1-1 1,0 1-1,-1 0 0,-4 3 1,2 0-391,0 0 0,1 0 0,0 1 0,-6 7 0,-4 10-3729,10 2-6574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20.3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 12230,'0'0'13563,"13"0"-12693,15-1-356,-7 0-170,0 0 0,-1 2 0,1 0 1,23 5-1,-40-6-303,0 1 1,1 0-1,-1 0 1,0 1-1,0-1 1,0 1-1,0 0 1,0 0-1,0 0 1,-1 0 0,1 1-1,-1-1 1,1 1-1,-1 0 1,0 0-1,0 0 1,-1 1-1,1-1 1,0 1-1,-1 0 1,0-1-1,0 1 1,0 0-1,-1 0 1,1 0 0,1 8-1,-1 3 89,-1-1-1,-1 1 1,0-1 0,-1 1 0,0-1-1,-1 0 1,-1 1 0,0-1-1,-1 0 1,0 0 0,-1-1-1,-12 22 1,6-14-56,-2 0 0,0-2 0,-1 0 0,-1 0 0,-1-1 0,-35 31 0,49-47-79,-1 0 0,1 0 0,0 0 1,0 0-1,0 0 0,1 1 0,-1-1 0,0 0 1,-1 6-1,2-6-51,54-4-665,-32 0 743,0 2 0,0 0 0,33 5 0,-52-4 1,0 0 0,0-1-1,1 1 1,-1 0 0,0 1-1,0-1 1,0 0-1,0 1 1,-1-1 0,1 1-1,0-1 1,-1 1 0,1 0-1,-1 0 1,1 0 0,-1 0-1,0 0 1,0 0-1,0 0 1,0 0 0,0 0-1,0 0 1,-1 1 0,1-1-1,-1 0 1,0 1-1,1 2 1,0 10 144,0 0 0,0 0 0,-3 17 1,1-20-201,-3 19 35,-2 0 0,-2 0 0,0-1 0,-2 0 0,-14 29 0,3-6-3,7-19 1,12-33 9,0-8-51,-2-20-599,-1 1-1721,-4-2-4687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2:56:20.39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0,'14'1,"0"1,0 0,23 7,25 3,69-5,-89-7,-1 2,0 1,75 18,-56-1,-48-15,1 0,0 0,0-2,0 1,0-2,1 0,-1 0,0-1,1-1,17-2,60-9,-1 4,101 5,-140 2,-33-1,0-1,-1-1,1 0,32-12,-34 9,-1 2,1-1,0 2,1 0,29 0,-23 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20.3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0 8148,'0'0'14564,"0"30"-12329,0 101-434,13 65 719,-1-40-1427,-12-159-1368,-1 0 1,1 0 0,-1 0 0,0 0-1,0 0 1,0 0 0,-3-5 0,-2-6-814,2 1-807,1 0 1,0-1-1,1 0 0,-1-14 0,2-20-6554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20.3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6675,'0'0'11853,"23"1"-8915,3 0-1643,45 8 0,-68-8-1156,0 0 0,1 0 0,-1 1 0,0-1-1,0 1 1,0-1 0,0 1 0,-1 0 0,1 0-1,0 1 1,-1-1 0,1 0 0,-1 1 0,0-1-1,0 1 1,0 0 0,0 0 0,-1 0 0,1 0-1,1 5 1,1 1 196,-2 1 0,1 0 0,-1 0 0,1 17 0,-3-21-216,3 21 223,-1 0-1,-2 0 1,-3 39-1,2-58-318,-1 0 0,1 0 0,-1 0 0,0 0 0,-1 0 0,0-1-1,0 0 1,-1 1 0,1-1 0,-2 0 0,1-1 0,-1 1 0,0-1 0,0 0 0,-1 0 0,-6 5 0,10-10 24,0 1 0,0-1 0,0 0 0,0 0 1,0 0-1,0-1 0,0 1 0,0 0 0,-1-1 0,1 1 1,0-1-1,0 0 0,-1 0 0,1 0 0,-5 0 1,-2-1 272,9 1-330,0 0 1,0 0-1,0 0 1,0 0-1,-1 0 1,1 0-1,0-1 1,0 1 0,0 0-1,0 0 1,-1 0-1,1 0 1,0 0-1,0 0 1,0 0-1,-1 0 1,1 0-1,0 0 1,0 0-1,0 0 1,-1 0-1,1 0 1,0 0-1,0 0 1,0 0-1,0 0 1,-1 0 0,1 1-1,0-1 1,0 0-1,0 0 1,0 0-1,-1 0 1,1 0-1,0 0 1,0 0-1,0 1 1,0-1-1,0 0 1,0 0-1,-1 0 1,1 0-1,0 1 1,0-1-1,0 0 1,0 0-1,0 0 1,0 0 0,0 1-1,0-1 1,0 0-1,0 0 1,0 0-1,0 1 1,11 2-356,-2-3 310,1-1 0,0 0-1,0-1 1,-1 0 0,1-1 0,-1 0 0,0 0-1,11-6 1,9-6-646,30-22 0,-6 4-1850,-34 25-19,-7 8-5094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20.3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129 67 4786,'0'0'23299,"-8"-12"-21845,3 2-1294,-1 1 0,0 0 0,-12-12 0,18 21-154,-1-1 1,0 1-1,1-1 0,-1 1 1,0-1-1,0 1 1,1-1-1,-1 1 0,0 0 1,0-1-1,0 1 0,1 0 1,-1 0-1,0 0 0,0-1 1,0 1-1,0 0 0,0 0 1,1 0-1,-1 1 0,0-1 1,0 0-1,0 0 0,0 0 1,0 1-1,1-1 0,-1 0 1,0 1-1,0-1 0,1 0 1,-1 1-1,0-1 0,0 1 1,1 0-1,-2 0 0,-17 26 60,18-26-61,-5 9 29,1 0 0,0 0 1,1 0-1,0 1 0,0-1 0,2 1 1,-3 15-1,4-20-32,0 0-1,1 0 1,0 1 0,0-1-1,1 0 1,0 1 0,0-1-1,0 0 1,1 0-1,0 0 1,0 0 0,0 0-1,1-1 1,6 11 0,18 20-20,53 53 0,16 21 72,-83-91-53,0 0-1,-1 0 1,12 27-1,-19-34 22,-1 0 0,0 0-1,0 0 1,-2 0 0,0 1 0,0 0 0,0 20 0,-2-32-4,0 0 1,-1 0 0,1 0-1,0 0 1,0 0 0,-1 0-1,1 0 1,-1 0 0,1 0 0,-1 0-1,1-1 1,-1 1 0,1 0-1,-1 0 1,0 0 0,0-1 0,1 1-1,-1 0 1,0-1 0,0 1-1,0 0 1,1-1 0,-1 1-1,0-1 1,0 0 0,0 1 0,0-1-1,0 0 1,0 0 0,0 1-1,0-1 1,0 0 0,-2 0 0,-45 0 286,28-1-153,18 1-143,0-1 0,-1 1 0,1 0 0,0 0 0,-1-1 0,1 0 0,0 1 0,-1-1 0,1 0 0,0 0 0,0 0 0,0-1 0,0 1 0,0 0 0,0-1 0,0 1 0,0-1 0,-2-3 0,0 1 17,1-1 0,1 0 0,-1 1 0,1-1 0,-1 0 0,1 0 0,1 0 0,-2-6 0,-1-10 48,1 1 1,1-1-1,0-29 0,2 37-74,0-4 0,0 0 0,1 0 0,0 1 0,1-1 0,1 1 0,7-22 0,6 0-1988,2 2 1,45-70-1,-43 82-4271,0 13-2729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39.6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339 22 6627,'0'0'6672,"-13"28"-2179,-2 4-3204,-73 162 4748,81-177-5438,0 0-1,1 1 1,1 0 0,1 0-1,1 0 1,0 0-1,0 32 1,3-50-603,0 1 1,1-1-1,-1 1 0,0-1 0,0 1 1,0-1-1,0 0 0,1 1 0,-1-1 1,0 1-1,1-1 0,-1 0 0,0 1 1,0-1-1,1 0 0,-1 1 0,0-1 1,1 0-1,-1 0 0,1 1 0,-1-1 1,0 0-1,1 0 0,-1 0 0,1 0 1,-1 1-1,1-1 0,-1 0 0,1 0 1,-1 0-1,0 0 0,1 0 0,-1 0 1,2 0-1,19-2-166,-18 2 143,1-1-18,1 0 0,-1 0 0,0-1-1,0 0 1,0 1 0,0-1 0,-1 0 0,1-1 0,0 1 0,-1-1 0,0 0 0,1 1-1,3-6 1,39-51-554,-31 38 341,23-35-785,-2-2 0,-4-1 0,33-80 0,-64 137 1070,0-1 31,0 1 0,0 0 0,0-1 0,0 1 0,-1 0 0,1-1 1,-1 1-1,1-1 0,-1-4 1558,0 13 17,0 804 3388,0-779-5007,0 18-3,-7 65 0,6-102-11,-1 1-1,-1-1 0,0 0 1,-1 0-1,0 0 0,-1 0 1,0-1-1,0 1 0,-2-1 1,-9 13-1,13-20 1,0 0 0,-1-1 0,1 0 0,-1 1 0,0-1 0,0-1 0,0 1 0,0 0 0,0-1 0,-1 0 0,1 0 0,-1 0 0,-8 2 0,-1-2 0,1-1 0,-1 0 0,-20-1 0,13 0 0,9 0-82,0-1 1,0-1-1,0 0 0,0-1 1,0 0-1,0 0 0,1-1 1,-1-1-1,1 0 1,0-1-1,1 0 0,-1 0 1,1-1-1,1-1 0,-1 1 1,-12-14-1,12 10-121,1 0 0,0-1 0,0 0 0,2 0 1,-1-1-1,1 0 0,1 0 0,0 0 0,1-1 0,1 0 0,0 0 0,1 0 0,-3-22 0,5 19-1089,0-1 0,1 0-1,1 0 1,0 1-1,2-1 1,0 1-1,1-1 1,10-28-1,0 16-3718,23-37-1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20.4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1793,'0'0'19217,"5"12"-17750,7 17-38,-1 0 1,-2 1-1,-1 0 1,8 54-1,-15-60-1197,0-1-1,-1 1 1,-2-1 0,-7 41-1,17-99-18431,14-5 6690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20.4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7491,'0'0'18593,"19"6"-17107,-3-1-1199,0 0 0,29 15 1,-42-18-243,-1 1 1,1-1-1,0 1 1,-1 0-1,0 0 1,1 0-1,-1 0 1,0 0-1,-1 1 1,1-1-1,-1 0 1,1 1-1,-1-1 1,0 1-1,0 0 1,-1-1-1,1 1 1,-1 0-1,1 0 1,-1-1-1,-1 1 1,0 7-1,1 4 101,1 16-23,-2-1 0,-1 1 0,-2-1 0,-1 1 1,-1-1-1,-1-1 0,-23 58 0,21-68-117,6-12-17,0 0 0,1 0-1,-1 0 1,1 0 0,1 0 0,-1 0 0,0 10 0,6-17-165,20-8 22,-2-2 0,1-1 0,-1-1 0,-1 0 0,0-2 0,35-30 0,26-16-270,-77 57 358,4-4-80,1 1-1,0 0 1,0 0-1,0 1 0,1 0 1,-1 1-1,1 0 1,0 1-1,17-3 1,-25 6 127,-1 0 0,0 0 1,0 0-1,1 0 0,-1 0 1,0 1-1,1-1 1,-1 1-1,0-1 0,0 1 1,0 0-1,0 0 1,0 0-1,0 0 0,0 0 1,0 0-1,0 1 1,0-1-1,0 1 0,-1-1 1,3 4-1,2 3 61,0 0 0,-1 1 0,9 17 0,-11-19 73,0-1-1,0 0 1,0 1-1,1-1 1,0-1 0,0 1-1,1-1 1,0 1-1,5 4 1,-9-10-117,0 1 1,-1-1-1,1 1 1,0-1-1,-1 0 0,1 0 1,0 1-1,-1-1 0,1 0 1,0 0-1,-1 0 1,1 0-1,0 0 0,0 0 1,-1 0-1,1 0 1,0 0-1,-1 0 0,1 0 1,0 0-1,0-1 1,-1 1-1,1 0 0,0 0 1,-1-1-1,1 1 1,-1 0-1,1-1 0,0 1 1,0-2-1,13-17-175,-7 8 160,-2-1-1,0-1 0,0 1 1,-1-1-1,0 0 0,-2 0 1,3-16-1,-5 25 37,1 0 1,-1-1-1,-1 1 0,1 0 1,-1-1-1,1 1 0,-1 0 0,0-1 1,-1 1-1,1 0 0,-3-5 1,2 7 31,1 0 1,-1-1 0,0 1-1,0 0 1,0 0 0,0 0-1,0 0 1,0 1 0,0-1-1,-1 0 1,1 1 0,-1 0 0,1-1-1,-1 1 1,1 0 0,-1 0-1,0 1 1,-5-2 0,1 1 35,0-1 1,-1 1-1,1 1 1,0-1-1,-1 1 1,1 1-1,0-1 1,-1 1-1,1 1 0,0-1 1,0 1-1,0 0 1,0 1-1,0 0 1,0 0-1,1 0 1,0 1-1,-1 0 1,1 0-1,1 1 1,-1-1-1,1 1 1,-6 6-1,-1 3-459,-26 34 1130,35-44-1221,1 0-1,0 0 0,0 0 0,0 0 1,0 1-1,1-1 0,0 0 1,0 1-1,0-1 0,0 1 1,1 4-1,4-3-5256,17-5-2014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29.5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182 14 5939,'0'0'19958,"-2"-4"-18104,2 4-1785,0-1 1,-1 1-1,1-1 0,0 1 0,0-1 0,0 1 0,-1-1 0,1 1 0,0-1 0,-1 1 0,1 0 0,-1-1 1,1 1-1,0 0 0,-1-1 0,1 1 0,-1 0 0,1-1 0,-1 1 0,1 0 0,-1 0 0,1-1 1,-1 1-1,1 0 0,-1 0 0,1 0 0,-1 0 0,1 0 0,-1 0 0,0 0 0,1 0 0,-1 0 0,1 0 1,-1 0-1,-1 1 16,0 0 1,1 0 0,-1 0 0,0 0-1,1 0 1,-1 1 0,1-1 0,-1 0-1,1 1 1,-2 2 0,-32 54 50,29-48 5,-27 54-115,-38 99-1,71-163-25,0 0 1,0 1-1,0-1 1,0 1-1,0-1 1,0 1-1,0-1 0,0 1 1,0-1-1,0 1 1,0-1-1,0 1 1,0-1-1,0 1 0,1-1 1,-1 0-1,0 1 1,0-1-1,1 1 0,-1-1 1,0 0-1,0 1 1,1-1-1,-1 0 1,0 1-1,1-1 0,-1 0 1,0 1-1,1-1 1,0 1-1,21 7 1,23-2 9,144-6 75,-186 0-101,0 0 0,-1 0 0,1 0 0,0 0-1,0-1 1,-1 0 0,1 1 0,0-1 0,-1 0-1,1 0 1,-1-1 0,1 1 0,2-2 0,4-2-1047,-9 5 953,0 0 0,1 0 0,-1 0 0,0 0 0,0-1 0,1 1 0,-1 0 0,0 0 0,0 0 0,0 0 0,1-1 0,-1 1 0,0 0 0,0 0 0,0-1 0,0 1 0,0 0 0,1 0 0,-1-1 0,0 1 0,0 0 1,0 0-1,0-1 0,0 1 0,0 0 0,0-1 0,0 1 0,0 0 0,0 0 0,0-1 0,0 1 0,0 0 0,0-1 0,0 1 0,0 0 0,0 0 0,-1-1 0,1 1 0,0-4-493,-2-29-10946,-11 12-2255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30.7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0 429 5651,'0'0'20393,"13"0"-18579,-7-1-1676,1 0 0,-1 0 0,1 0 1,-1-1-1,0 0 0,1 0 0,-1-1 0,0 0 0,8-5 0,21-9 429,137-63 500,36-14-216,-137 65-631,-51 20-141,0 0-1,1 1 0,0 1 0,0 1 0,1 1 0,0 1 0,32-2 1,8 4-1,-27 1-38,-1 1-1,38 4 1,-59 0-40,0 0 0,0 1 0,0 1 0,-1 0 0,0 0 0,0 1 0,-1 1 0,19 15 0,6 4 0,18 12 0,-40-27 0,2 0 0,-1-1 0,2-1 0,-1 0 0,2-1 0,31 11 0,-33-16 0,-36-6 0,15 0 0,0 0 0,-1-1 0,1 1 0,0-1 0,1 0 0,-1 0 0,0-1 0,1 1 0,0-1 0,0 0 0,-5-6 0,-25-33 0,2-1 0,2-1 0,2-1 0,-27-64 0,50 92 0,5 17 0,0 1 0,0 0 0,0 0 0,0 0 0,0 0 0,0-1 0,0 1 0,0 0 0,1 0 0,-1 0 0,0 0 0,0-1 0,0 1 0,0 0 0,0 0 0,1 0 0,-1 0 0,0 0 0,0 0 0,0 0 0,0-1 0,1 1 0,-1 0 0,0 0 0,0 0 0,0 0 0,1 0 0,-1 0 0,0 0 0,0 0 0,0 0 0,1 0 0,-1 0 0,0 0 0,0 0 0,0 0 0,1 0 0,-1 1 0,13 5 0,355 200 0,-360-202 0,-3-1 0,-16-2 0,-1-1 0,-1 1 0,1 1 0,0 0 0,0 0 0,0 1 0,1 1 0,-1 0 0,1 1 0,0 0 0,0 0 0,0 1 0,1 1 0,-16 12 0,-4 8 0,0 1 0,-44 56 0,11-12 0,53-59 0,8-10 0,0 0 0,0 0 0,-1 0 0,1 0 0,-1 0 0,0 0 0,1 0 0,-1-1 0,0 0 0,0 1 0,-1-1 0,1 0 0,0-1 0,-1 1 0,1-1 0,-1 1 0,-5 0 0,7-2-8,1-1 0,-1 1 0,1-1 0,0 0 0,-1 1 1,1-1-1,0 0 0,0 0 0,0 0 0,0 0 0,0 0 0,0 0 0,0-1 0,0 1 0,0 0 1,0 0-1,1-1 0,-1 1 0,0 0 0,1-1 0,-1 1 0,1-1 0,0 1 0,-1-1 0,1 1 0,0-2 1,-2-4-538,-10-32-4361,-7-8-5229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33.1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1297,'0'0'22082,"2"10"-19943,27 271 4270,-19-159-5638,1-72-686,-2-14-101,-8-25-32,-1-8-283,-6-22-2451,-3-7-500,9-23-2969,0-17-2809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33.6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4 912,'0'0'13753,"25"-2"-11005,78 1-363,-101 1-2289,1 0 0,-1 0 0,0 0-1,1 0 1,-1 1 0,0-1 0,1 0-1,-1 1 1,0 0 0,0 0 0,0-1-1,0 1 1,1 0 0,-1 1 0,-1-1-1,1 0 1,0 1 0,0-1 0,0 1-1,-1-1 1,1 1 0,-1 0 0,1 0-1,-1 0 1,0 0 0,1 0 0,-1 0-1,0 0 1,0 0 0,-1 0 0,1 0-1,0 1 1,-1-1 0,1 3 0,1 1 194,2 16 570,0 0 0,-1 0 1,-2 0-1,-1 43 0,-1-19-121,-2-13-505,-1-1 1,-2 0 0,-1 0 0,-1 0 0,-25 58-1,24-69-171,9-21-67,0-1 0,0 1 1,0 0-1,0 0 0,0 0 1,0 0-1,0 0 0,0 0 0,0 0 1,0 0-1,-1 0 0,1 0 1,0 0-1,0 0 0,0 0 0,0 0 1,0 0-1,0 0 0,0 0 1,0 0-1,0 0 0,0 0 0,0 0 1,0 0-1,-1 1 0,1-1 1,0 0-1,0 0 0,0 0 0,0 0 1,0 0-1,0 0 0,0 0 1,0 0-1,0 0 0,0 0 0,0 0 1,0 0-1,0 0 0,0 0 1,13-33-633,-4 18 197,1 0 0,0 1 0,1 0 0,1 0 1,0 1-1,1 1 0,1 0 0,18-13 0,-25 21 228,0 0-1,0 0 0,0 0 1,1 1-1,-1 0 0,1 1 0,0-1 1,0 1-1,10-1 0,-13 3 194,1 0 1,-1 0-1,0 0 0,0 1 0,0 0 0,0 0 0,0 0 0,0 1 0,0-1 1,0 1-1,0 0 0,0 1 0,-1-1 0,1 1 0,6 5 0,2 4 398,-1 0 0,0 1-1,10 14 1,-15-17-70,1 0 0,0-1 1,0 0-1,1-1 0,0 1 1,1-2-1,-1 1 0,22 11 1,-30-19-313,0 0 1,-1 0 0,1 0-1,0 0 1,-1 0 0,1 0 0,0 0-1,-1 0 1,1 0 0,0 0-1,-1-1 1,1 1 0,0 0-1,-1 0 1,1-1 0,0 1-1,-1 0 1,1-1 0,-1 1-1,1-1 1,-1 1 0,1 0-1,-1-1 1,1 0 0,-1 1 0,1-1-1,-1 1 1,0-1 0,1 1-1,-1-1 1,0 0 0,1 1-1,-1-1 1,0 0 0,0 1-1,0-1 1,0 0 0,0 1-1,0-2 1,7-30-10,-7 31 13,5-91 8,-5 82-30,0-1 0,-1 0 1,-1 1-1,0-1 1,0 1-1,-6-17 0,6 23 73,0 0 0,-1 0 0,1 1-1,-1-1 1,0 1 0,0 0 0,0-1-1,0 1 1,0 0 0,-1 1 0,1-1-1,-1 1 1,0-1 0,0 1 0,0 0-1,0 1 1,0-1 0,0 1 0,0 0-1,-1 0 1,1 0 0,0 0 0,-1 1-1,1-1 1,-1 1 0,1 0 0,0 1-1,-1-1 1,1 1 0,0 0 0,-1 0-1,1 0 1,0 1 0,-5 2 0,-6 7 161,0 0 0,2 1 0,-1 1 0,-16 22 0,-7 5-260,36-39-117,-1 1 0,1-1-1,0 1 1,0 0 0,1-1 0,-1 1 0,0 0 0,1-1-1,-1 1 1,1 0 0,-1 0 0,0 3 0,1 25-6709,0-18 2043,0 3-4989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39.5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11989,'0'0'11958,"36"159"-9365,-31-96-880,0 6-416,0-20-625,-5-8-400,0-20-256,0-14 16,0-14-5186,0-21 592,0-6-5107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39.8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4418,'0'0'11381,"24"0"-7262,75 0-1064,-96 0-2903,0 0-1,0-1 1,0 1-1,0 0 1,-1 1-1,1-1 1,0 0-1,0 1 1,0 0-1,-1-1 1,1 1-1,0 0 1,-1 1-1,1-1 1,-1 0-1,1 1 1,-1-1-1,1 1 1,-1 0-1,4 3 1,-5-1-70,1-1 1,-1 0-1,0 1 0,0-1 1,-1 1-1,1 0 1,0-1-1,-1 1 1,0-1-1,0 1 1,-1 5-1,1 3 189,-1-1-134,0 0-1,0 0 1,-1 0-1,-1 0 1,1 0-1,-8 16 1,-33 64 210,29-65-201,1 1-1,-12 35 1,24-57-92,0 0 1,0 1 0,1-1-1,-1 0 1,1 1 0,1 5-1,-1 4 57,0-15-109,0 1-1,1-1 0,-1 1 1,0-1-1,1 1 0,-1-1 0,0 1 1,1-1-1,-1 1 0,0-1 1,1 1-1,-1-1 0,1 0 1,-1 1-1,1-1 0,-1 0 1,1 1-1,-1-1 0,1 0 1,-1 0-1,1 0 0,0 1 1,-1-1-1,1 0 0,-1 0 1,1 0-1,0 0 0,-1 0 0,1 0 1,-1 0-1,1 0 0,-1 0 1,1 0-1,0-1 0,-1 1 1,1 0-1,-1 0 0,1 0 1,-1-1-1,1 1 0,-1 0 1,2-1-1,1 0 3,0 0 0,0-1 0,0 1 0,0-1 0,0 1 0,0-1 0,0 0 1,4-4-1,20-29-1464,-2 0 1,-1-2 0,37-79-1,-25 46-5972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40.2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10293,'0'0'14382,"23"8"-12810,73 30-524,-93-36-990,1 0 0,-1 0 1,1 1-1,-1-1 0,0 1 0,0 0 0,0 0 0,0 0 1,0 1-1,-1-1 0,1 0 0,-1 1 0,0 0 0,0 0 1,0-1-1,-1 1 0,1 0 0,-1 0 0,0 0 0,1 7 0,-1 1 146,-1 1 0,0 0-1,0-1 1,-4 23 0,2-25-59,-2 6-64,0 0 0,-2 0 0,0-1 0,0 1 1,-2-1-1,0 0 0,0-1 0,-15 18 0,7-9-2,-18 37 1,33-57-84,0-1 0,0 0 0,0 0 0,0 0 0,1 1 0,-1-1 0,1 0 1,-1 1-1,1-1 0,0 4 0,0-5-220,3-1-344,4-1 473,0 0 1,0-1 0,0 0 0,0 0-1,0-1 1,-1 0 0,1 0 0,-1-1 0,0 1-1,0-2 1,0 1 0,0 0 0,5-7-1,34-21-101,-35 27 147,-1 0-1,1 1 0,0 0 1,0 0-1,1 2 0,-1-1 1,1 1-1,20-1 0,-28 3 47,1-1-1,-1 1 0,1 0 0,-1 1 0,0-1 0,1 1 1,-1-1-1,1 1 0,-1 0 0,0 0 0,0 1 0,1-1 1,-1 1-1,0-1 0,0 1 0,-1 0 0,1 0 0,0 1 1,-1-1-1,1 0 0,-1 1 0,0-1 0,1 1 0,-1 0 1,-1 0-1,1 0 0,0 0 0,-1 0 0,1 0 1,1 6-1,-1 2 196,1 0 1,-2-1 0,1 1 0,-2 0-1,1 0 1,-1 0 0,-1 0 0,0 0-1,-4 18 1,0-13 40,0 0 0,-2 0 0,1 0-1,-2-1 1,-11 18 0,6-13-42,-3 7-118,-1-1-1,-21 25 0,37-50-125,0 0-1,1-1 1,-1 1 0,0 0-1,0 0 1,0 0-1,0-1 1,0 1 0,0 0-1,0-1 1,-1 1 0,1-1-1,0 0 1,0 1-1,0-1 1,0 0 0,-1 0-1,1 1 1,-2-1 0,1-1-253,1 1 1,-1 0-1,1-1 1,0 1-1,-1-1 1,1 0-1,0 1 1,0-1-1,-1 0 1,1 0-1,0 0 1,0 0 0,0 0-1,0 0 1,0 0-1,0 0 1,0 0-1,1 0 1,-1-1-1,0 1 1,1 0-1,-1 0 1,1-1-1,-1 1 1,0-2 0,-5-41-8353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41.2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231 305 5939,'0'0'3548,"0"-23"363,0-181 3850,0 201-7525,0 0 0,0 0 0,0-1 0,-1 1 0,1 0 0,-1 0 0,0 0 0,0 0 0,0 1 0,0-1 0,0 0 0,-1 0 0,1 1 0,-1-1-1,0 1 1,0-1 0,0 1 0,0 0 0,0-1 0,0 1 0,-4-2 0,2 1 13,-1 1-1,1 0 0,0 0 1,-1 1-1,1-1 0,-1 1 1,1 0-1,-1 0 0,0 1 1,1 0-1,-1-1 0,0 1 1,-8 2-1,9-2-205,1 1 0,0 0 0,-1 0 0,1 0 1,0 0-1,0 0 0,0 1 0,0-1 0,0 1 0,0 0 0,0 0 0,0 0 1,1 1-1,-1-1 0,1 1 0,-1-1 0,-2 5 0,-2 4-46,1 0-1,0 0 1,-6 16-1,6-13 32,0 0-28,0 1 0,1 0 0,0 0 0,1 0 0,1 0 0,0 0 0,1 1 0,1 0 0,0-1 0,2 18 0,-1-33-1,0 1 1,0-1 0,0 1 0,0-1-1,1 1 1,-1-1 0,0 1 0,0-1-1,0 0 1,0 1 0,1-1-1,-1 1 1,0-1 0,0 1 0,1-1-1,-1 0 1,0 1 0,1-1 0,-1 0-1,0 1 1,1-1 0,-1 0 0,0 1-1,1-1 1,-1 0 0,1 0-1,-1 1 1,1-1 0,0 0 0,5 2-2,0 0-1,1-1 1,-1 0 0,1 0 0,-1 0 0,1-1 0,-1 0 0,1 0 0,-1-1-1,1 1 1,-1-1 0,0-1 0,1 0 0,-1 1 0,7-4 0,10-6 14,-1 0-1,34-23 1,-32 19 0,-22 14-15,0-1 1,0 1-1,-1 0 1,1 0-1,0 0 1,0 0-1,0 0 0,0 0 1,1 0-1,-1 1 1,0-1-1,0 1 1,0-1-1,1 1 1,-1 0-1,0 0 0,0 0 1,1 0-1,-1 1 1,0-1-1,0 1 1,4 0-1,-3 1-5,-1 1 0,0-1 0,1 0 0,-1 1 0,0-1 0,0 1 0,0 0 0,-1 0 0,1 0 0,-1 0 0,0 0 0,1 0 0,-1 0 0,1 6 0,9 41 177,-2 0-1,-2 0 1,-2 1-1,-3-1 1,-2 1-1,-9 77 0,9-119-243,-5 19 276,5-27-238,0-1-1,0 1 1,0 0-1,-1 0 1,1-1-1,0 1 0,0 0 1,-1-1-1,1 1 1,0-1-1,-1 1 1,1 0-1,-1-1 1,1 1-1,-1-1 1,1 1-1,-1-1 0,1 0 1,-1 1-1,0-1 1,1 1-1,-1-1 1,0 0-1,1 1 1,-1-1-1,0 0 1,1 0-1,-2 0 0,1-12-6901,0 8 6145,1 0 0,0 0 0,1 0 0,-1 0 0,1 0 0,0 0 0,1-5 0,20-32-6185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40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1 2785,'0'0'10432,"-3"29"-4694,-39 206 2381,-35 50-3763,72-268-4321,10-53-1262,4 17 652,2 0 1,20-28-1,-5 8 223,145-206-1505,-169 243 1874,0-1 1,1 0-1,-1 1 0,1-1 0,0 1 0,-1-1 0,1 1 0,0 0 0,0 0 0,7-2 0,-9 4 22,0-1 0,1 1 0,-1 0 0,0 0-1,0 0 1,1 1 0,-1-1 0,0 0 0,0 0-1,1 1 1,-1-1 0,0 1 0,0-1 0,0 1-1,0-1 1,0 1 0,0 0 0,0 0 0,0-1-1,0 1 1,0 0 0,0 0 0,0 0 0,0 0-1,-1 0 1,1 0 0,0 0 0,-1 0 0,1 0-1,-1 1 1,1-1 0,-1 0 0,1 0 0,-1 0-1,0 2 1,9 22 498,-1-1-1,-2 2 0,0-1 1,3 50-1,-5 113 1028,-5-127-1720,1-59-49,1-2 126,-1 0 1,0 0-1,0 1 1,0-1-1,-1 0 1,1 0-1,0 0 1,0 1-1,0-1 1,0 0-1,0 0 1,0 1-1,0-1 0,0 0 1,0 0-1,0 0 1,-1 1-1,1-1 1,0 0-1,0 0 1,0 0-1,0 0 1,-1 1-1,1-1 1,0 0-1,0 0 1,0 0-1,-1 0 0,1 0 1,0 0-1,0 0 1,0 1-1,-1-1 1,1 0-1,0 0 1,0 0-1,-1 0 1,1 0-1,0 0 1,0 0-1,-1 0 1,1 0-1,0 0 0,0 0 1,0 0-1,-1-1 1,1 1-1,0 0 1,0 0-1,-1 0 1,1 0-1,0 0 1,-22 0-6261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41.4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1 8084,'0'0'10276,"-36"145"-6706,31-89-1361,5-1-160,0 0-336,5-20-1009,21 7-400,5-28-208,-6-1-80,11-13-32,0 0-96,0-13-896,5-22-1521,0-14-1905,-5-6-3954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41.5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175 1 2097,'0'0'15799,"-56"166"-10612,35-117-1970,-4-1-1120,9-20-1585,6-7-512,0-14-96,-1-7-1649,1 0-2881,-5 0-5875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41.9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0 6211,'0'0'9028,"-20"118"-6643,20-63 608,0 8-255,0-8-401,0 1-272,0-8-1201,0-13-496,0-1-240,0-13-112,0 0-32,0-14-400,0-35-13734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42.5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58 7251,'0'0'3074,"0"-26"-3124,0-5 16296,0 56-13887,-17 217-1330,-1-30 26,18-28-108,0-179-944,0 0 1,0 0-1,1 0 1,0 0 0,-1 0-1,2 0 1,-1-1-1,0 1 1,1 0-1,0-1 1,0 1 0,0-1-1,1 0 1,0 1-1,-1-1 1,1 0 0,1-1-1,-1 1 1,1-1-1,-1 1 1,1-1-1,0 0 1,0 0 0,0-1-1,0 1 1,1-1-1,-1 0 1,1 0-1,0 0 1,-1-1 0,1 0-1,0 0 1,0 0-1,9 0 1,-9 0-15,0-1 0,0-1 0,0 1 1,0-1-1,-1 1 0,1-2 0,0 1 0,-1 0 0,1-1 0,-1 0 1,1 0-1,-1 0 0,0 0 0,0-1 0,0 0 0,0 0 1,-1 0-1,1 0 0,-1-1 0,1 1 0,-1-1 0,0 0 0,-1 0 1,1 0-1,3-7 0,4-9-98,-1-1 0,-1 0 0,-1 0 0,5-24 0,-5 21-24,-2 0 0,-1-1 0,-1 1 0,-1-1 0,-2-31 0,0 53 137,0 0-1,0 0 0,-1 0 1,1 1-1,-1-1 0,0 0 1,0 0-1,0 1 0,0-1 1,0 0-1,0 1 0,-1-1 1,1 1-1,-1 0 0,0-1 1,0 1-1,0 0 0,0 0 1,0 0-1,0 0 1,0 1-1,-1-1 0,1 0 1,-1 1-1,1 0 0,-1 0 1,-4-2-1,2 2 24,0 0-1,1 1 1,-1-1 0,0 1-1,1 0 1,-1 0 0,1 1-1,-1 0 1,0-1 0,1 2-1,-1-1 1,1 0 0,0 1-1,-1 0 1,1 0 0,0 0-1,-6 5 1,-14 13 13,0 1-1,2 2 1,1 0 0,1 2-1,-20 29 1,30-40-49,5-6 1170,4-3-4932,1-4 3476,0-1 1,0 0 0,1 0 0,-1 0 0,0 1-1,0-1 1,1 0 0,-1 0 0,0 0 0,1 1 0,-1-1-1,0 0 1,1 0 0,-1 0 0,0 0 0,1 0-1,-1 0 1,0 0 0,1 0 0,-1 0 0,0 0 0,1 0-1,-1 0 1,0 0 0,1 0 0,-1 0 0,0 0-1,1 0 1,-1 0 0,0-1 0,1 1 0,-1 0 0,0 0-1,1 0 1,-1 0 0,0-1 0,0 1 0,1 0 0,22-12-7313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43.1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 13606,'0'0'12371,"9"2"-11973,-2-1-292,-3 0 6,-1 0-1,1-1 1,0 1 0,0 0 0,0 1 0,0-1 0,-1 1-1,1-1 1,-1 1 0,1 0 0,-1 1 0,0-1 0,0 0-1,0 1 1,0 0 0,0 0 0,-1 0 0,1 0 0,-1 0-1,3 4 1,-2 0 40,0 1 1,-1-1-1,0 0 0,0 1 0,-1 0 1,0-1-1,0 1 0,0 0 0,-1-1 1,-1 1-1,1 0 0,-1-1 0,0 1 1,-1-1-1,-2 9 0,-4 2 19,0 0 1,0-1-1,-2 0 0,-17 23 0,4-9-80,-6 9-38,27-33-71,2-6-33,17-1-77,-4-2 113,1 0 0,0-1 0,0 0 1,-1-1-1,0 0 0,0-2 0,25-12 0,-2 1 1,54-23 27,-88 39-13,0 0 0,0 0 1,0 1-1,0-1 0,0 0 0,0 1 0,1 0 0,-1 0 1,0 0-1,4 0 0,-2 0-2,-2 0-11,-3 31 82,-1-1 0,-2 1 1,-1-1-1,-18 57 1,-51 106 390,56-151-435,0 3-25,8-20 0,-1 0 0,-17 29 0,27-51 0,0-2 0,1 0 0,0 0 0,0-1 0,-1 1 0,1 0 0,0-1 0,-1 1 0,1 0 0,-1-1 0,1 1 0,-1-1 0,1 1 0,-1-1 0,1 1 0,-1-1 0,0 1 0,1-1 0,-1 1 0,0-1 0,1 0 0,-1 0 0,0 1 0,1-1 0,-1 0 0,-1 1 0,1-2-55,0 0 0,0-1 0,0 1 0,0 0 0,0 0 0,0 0 0,1 0-1,-1-1 1,0 1 0,1 0 0,-1-1 0,1 1 0,-1-1 0,1 1 0,0 0 0,0-1 0,0 1 0,0-1 0,0 1 0,0-1 0,0-1 0,0-2-706,-5-28-4420,0-23-5354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2:56:47.20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72,'165'14,"-42"-2,360-21,-9-40,-311 31,-83 7,-24 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34.0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0 3650,'0'0'17816,"-10"146"-15159,10-56-64,0-14-688,0 0-752,0-14-369,0-27-384,0-7-400,0-49-3505,0-7-2242,-5-20-6371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34.3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 5090,'0'0'10797,"22"-1"-6835,74-4-1041,-89 4-2584,0 1-1,0 0 0,0 0 0,0 0 0,0 1 0,0 0 0,0 1 1,0-1-1,0 1 0,12 6 0,-16-6-256,0 1 0,0-1 1,0 1-1,0 0 0,-1 0 0,1 0 0,-1 0 1,0 0-1,0 1 0,0-1 0,0 1 0,-1-1 0,1 1 1,-1 0-1,0-1 0,0 1 0,0 4 0,2 3 38,-2 0 0,1-1-1,-1 1 1,-1 0-1,0 0 1,0 0 0,-1-1-1,-1 1 1,0 0-1,0-1 1,-1 1-1,0-1 1,-6 14 0,-5 2 5,-1 0 1,-1-1 0,-28 33-1,14-19-36,29-37-71,0-1 0,0 0-1,0 0 1,0 0 0,0 1-1,0-1 1,0 0 0,1 1-1,-1-1 1,0 1 0,1-1 0,-1 1-1,1-1 1,0 1 0,0-1-1,-1 1 1,1 0 0,0-1-1,0 1 1,0-1 0,0 1 0,1-1-1,-1 3 1,1-3-9,0 0 0,0 0 0,1 0 0,-1 0 0,0 0 0,0 0 0,0 0 0,1 0 0,-1 0 0,0 0 0,1-1 0,-1 1 0,1-1 0,-1 1 0,1-1 0,-1 1-1,1-1 1,2 0 0,7 1 27,1 0 0,0-2-1,-1 1 1,20-4 0,-19 1-86,0-1 0,0 0 1,-1 0-1,1-2 0,-1 1 1,0-1-1,-1-1 0,12-8 1,-1-2-1472,0 0 0,29-34-1,-30 28-2388,-1-1 0,20-34 0,-3-8-3795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34.7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96 1 5555,'0'0'21257,"-16"19"-19512,-45 67-371,58-82-1305,1 1 0,-1-1 0,1 1-1,0-1 1,1 1 0,-1 0 0,1 0 0,0 0 0,0 0-1,1 0 1,-1 0 0,1 0 0,0 0 0,0 0 0,1 0-1,0 1 1,0-1 0,0-1 0,0 1 0,4 7 0,0-1-47,1 0-1,1-1 1,0 0 0,0 0 0,18 17 0,-21-22-4,24 25 54,-1 1-1,33 53 1,-50-68-54,-1 0 0,-1 1 1,0 0-1,-2 1 0,0 0 0,0 0 0,4 34 1,-6-12 97,-2 49 1,-2-81-65,0-6-43,0-1 0,0 1 0,0-1 0,0 1 0,0-1 0,0 0 0,0 1-1,-1-1 1,1 1 0,-1-1 0,1 0 0,-1 1 0,1-1 0,-1 0 0,0 1 0,1-1 0,-1 0 0,0 0 0,0 0 0,0 0-1,0 0 1,0 0 0,0 0 0,0 0 0,-1 0 0,1 0 0,0-1 0,0 1 0,-3 1 0,-2-1 31,1 0 1,-1-1-1,0 1 1,1-1-1,-1 0 0,-8-2 1,-8 1 3,20 1-44,0 0 0,0 0 0,0 0 0,0 0 0,0-1 0,0 1 0,0-1 0,1 1 0,-1-1 0,0 0 0,0 0 0,1 0 0,-1 0 0,0 0 0,1 0 0,-1 0 0,1 0 0,-1-1 0,-1-1 0,1 0 0,0 0 0,0-1 0,1 1 0,-1 0 0,1-1 0,-1 0 0,1 1 0,0-1 0,0-5 0,-1-10 0,1 1 0,1 0 0,3-27 0,-1 27 0,6-43 0,2 0 0,4 0 0,22-64 0,5-21 0,-40 144-498,0-1 1,-1 0-1,1 1 0,-1-1 1,0 0-1,0 0 0,0 1 1,-1-1-1,1 0 0,-2-4 1,-6 4-6931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38.4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4194,'0'0'19121,"0"18"-17873,0-8-1059,0 39 1271,2 1 1,10 57-1,-7-79-2414,8 48 5066,-8-48-7918,10-48-21013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40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5491,'0'0'4746,"0"21"-230,0 341 5748,-10 89-6404,10-443-3869,4-15-79,3-7-76,99-174-1452,5-6-671,-84 139 1485,-9 18 107,2 0 0,29-41 0,-48 77 723,0-1-1,0 1 1,0 0-1,-1-1 1,1 1 0,1 0-1,-1 0 1,0 0-1,0-1 1,0 1 0,0 0-1,1 1 1,-1-1-1,1 0 1,-1 0 0,0 1-1,1-1 1,-1 0-1,1 1 1,-1 0 0,4-1-1,-4 2 106,1 0 1,0 0-1,-1 0 0,1 0 1,-1 0-1,1 0 0,-1 1 1,0-1-1,1 0 0,-1 1 1,0-1-1,0 1 0,0 0 0,0-1 1,0 1-1,0 0 0,0 3 1,18 39 1196,-2 1 0,-2 1 0,-2 1 1,13 91-1,-24-79-41,-2-36-2852,0-20-2186,0-44-9786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38.7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9012,'0'0'12982,"15"180"-10037,-10-124-319,-5 13-1010,0 0-335,0-13-465,0-15-624,0-20-176,0-7-16,0-7-896,6-14-5731,-6-28-576,5-20-3010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38.8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 10405,'0'0'14390,"138"-7"-12133,-87 0-1600,1 0-481,-11 0-176,-5 7-993,-6 0-2880,-14 0-3427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6:39.1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0 11141,'0'0'9511,"-5"27"-6147,-12 87-637,15-92-1936,0 0-1,2 25 1,0-24-354,0-18-410,0 0 0,0-1 1,0 1-1,1 0 0,0-1 0,0 1 0,0-1 0,0 1 0,1-1 1,-1 0-1,1 1 0,0-1 0,1 0 0,-1 0 0,1 0 0,0-1 1,0 1-1,0-1 0,0 1 0,0-1 0,1 0 0,0 0 0,-1 0 1,1-1-1,0 0 0,0 1 0,1-1 0,6 2 0,79 19-583,6 2-582,-87-22 982,0 0-1,0 1 1,-1 1 0,1-1-1,-1 1 1,0 1-1,12 10 1,-17-13 150,-1 0 1,1 0-1,-1 0 1,0 0-1,0 1 1,0-1 0,-1 0-1,1 1 1,-1 0-1,0-1 1,0 1-1,0 0 1,-1 0-1,1 0 1,-1-1-1,0 1 1,0 0-1,-1 4 1,1-7 22,0-1-1,0 1 1,0 0 0,0-1 0,0 1 0,0-1 0,-1 1-1,1-1 1,0 1 0,-1-1 0,1 1 0,0-1 0,-1 1-1,1-1 1,0 0 0,-1 1 0,1-1 0,-1 1 0,1-1-1,-1 0 1,1 1 0,-1-1 0,1 0 0,-1 0 0,0 1-1,-24 7 304,0 0-1,0-2 1,-1-1-1,-46 3 1,48-5-320,-15 0-150,-49-3 0,40-1-2575,46-13-6786,7-6-1723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7:23.6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351 2 3009,'0'0'23318,"-4"0"-22206,0 0-894,2-1-124,0 1-1,0 0 1,0 0 0,0 0-1,0 0 1,0 0 0,1 0-1,-1 0 1,0 1 0,0-1-1,0 1 1,0-1 0,0 1-1,1 0 1,-1 0 0,0 0-1,1 0 1,-1 0 0,1 0 0,-3 2-1,-22 29 298,-23 39-1,3-5-218,-86 95 217,125-153-364,0 1 1,1-1-1,0 2 0,0-1 0,-6 15 0,11-22-24,0 0 0,0 0-1,1 1 1,-1-1 0,1 0-1,-1 0 1,1 1 0,0-1-1,0 0 1,0 1-1,0-1 1,0 0 0,1 1-1,-1-1 1,1 0 0,-1 1-1,1-1 1,0 0 0,0 0-1,0 0 1,0 0 0,0 0-1,1 0 1,-1 0 0,1 0-1,-1 0 1,1-1 0,-1 1-1,1-1 1,0 1 0,0-1-1,0 1 1,3 0 0,9 6 20,0-1 0,0-1 0,1 0 0,0-1 0,1-1 0,19 3 0,-2-2-58,0-1-1,35-2 0,-66-2-127,-2-2-833,0-59-8206,0 28 851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7:24.9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21 183 464,'0'0'18531,"-16"0"-13361,12-1 41,4 1-5203,0-1-1,0 1 1,0 0 0,0 0-1,0 0 1,0-1 0,0 1-1,0 0 1,0 0 0,0-1-1,0 1 1,0 0 0,1 0-1,-1 0 1,0-1 0,0 1-1,0 0 1,0 0 0,0 0-1,1-1 1,-1 1 0,0 0-1,0 0 1,0 0 0,0 0-1,1 0 1,-1 0-1,0-1 1,0 1 0,1 0-1,-1 0 1,0 0 0,0 0-1,0 0 1,1 0 0,-1 0-1,0 0 1,0 0 0,1 0-1,-1 0 1,0 0 0,0 0-1,1 0 1,-1 0 0,0 0-1,1 0 1,12-3 171,93-76-35,-49 52-139,-55 25 17,1 1 0,-1-1 0,1 1 0,-1 0 0,1 0 0,-1 0-1,1 0 1,0 1 0,0-1 0,-1 1 0,6 0 0,15-4 25,18-12 113,32-9 243,-14 21 64,-12 1-321,-21 1-117,0 1 0,30 2 0,-6 0-9,-46-1-22,0 1 1,1 0-1,-1 0 0,0 0 0,0 0 0,0 0 1,0 1-1,0 0 0,4 2 0,-4-2 1,-1 0 1,1 0-1,0-1 0,-1 1 0,1-1 0,0 0 0,0 0 0,0 0 0,4 0 0,12-2 19,-15 0-16,0 1 0,0 0 0,0-1 0,0 2 0,0-1 0,1 1 1,-1-1-1,0 2 0,0-1 0,0 0 0,6 4 0,-3-1 52,0-1 0,0 1 0,0-1 0,1-1-1,-1 1 1,17 1 0,-12-2 44,34 14 169,-26-4-213,-19-10-37,0 0-1,1-1 0,-1 1 0,1-1 0,-1 0 0,1 0 0,0 0 0,-1 0 1,1 0-1,0 0 0,5 0 0,-7-1-14,0 0 0,0 0 0,0 1 0,0-1 0,0 0 0,0 1 0,0-1-1,0 0 1,-1 1 0,1-1 0,0 1 0,0-1 0,0 1 0,0 0 0,-1-1 0,1 1 0,0 0 0,-1 0 0,1 0 0,0 1 0,0-2-2,-1 1 1,0 0 0,1-1 0,-1 1-1,1-1 1,-1 1 0,1-1 0,-1 1 0,1-1-1,0 1 1,-1-1 0,1 1 0,0-1-1,-1 0 1,1 1 0,0-1 0,-1 0-1,1 0 1,1 1 0,0-1 1,0 1 0,1 0 0,-1 0 0,0 0 0,1 0 0,-1 1-1,0-1 1,0 0 0,0 1 0,0 0 0,0-1 0,-1 1 0,1 0 0,0 0 0,1 3 0,19 16 15,1-11-17,-18-9 0,-1 1 0,1 0 0,-1 0 0,0 0 0,1 0 0,-1 1 0,4 3 0,-8-5 0,1 0 0,0 0 0,0 0 0,-1 0 0,1 0 0,0 0 0,0-1 0,0 1 0,0 0 0,0-1 0,0 1 0,0 0 0,0-1 0,0 1 0,0-1 0,1 1 0,-1-1 0,0 0 0,0 0 0,0 1 0,1-1 0,1 0 0,2 0 0,-5 0 0,1 0 0,0 1 0,-1-1 0,1 0 0,0 1 0,-1-1 0,1 1 0,-1-1 0,1 1 0,-1-1 0,1 1 0,-1-1 0,1 1 0,-1 0 0,1-1 0,-1 1 0,0 0 0,1 0 0,-1 0 0,0 0 0,1-1 0,-1 1 0,1-1 0,-1 1 0,0 0 0,1-1 0,-1 1 0,1-1 0,-1 1 0,1-1 0,-1 1 0,1-1 0,0 1 0,-1-1 0,1 0 0,0 1 0,0 0 0,3 1 0,-3 1 0,15-2 0,10 8 0,-5 2 0,-18-10-77,-2-1-417,-16-15-9134,4 3-134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7:26.6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115 8 3394,'0'0'17522,"-4"-2"-15259,-7-3 6004,26 6-6927,33 12-2015,98 42 784,-143-54-109,0 1 0,-1-1-1,1 1 1,0 0 0,-1-1-1,0 1 1,1 1 0,3 3 0,9 7 29,-11-11-40,-3-2 443,-1 1-349,0-1-82,1 1 0,-1 0-1,0 0 1,1-1 0,-1 1 0,1 0 0,-1 0-1,1-1 1,-1 1 0,1-1 0,0 1 0,-1-1-1,1 1 1,0-1 0,-1 1 0,1-1 0,0 1-1,0-1 1,-1 0 0,3 1 0,-3-1-2,8 11 1,-1-3 0,15-6 0,-20-1 0,0 0 0,0 0 0,0 0 0,0 0 0,0 1 0,0-1 0,0 0 0,-1 1 0,1 0 0,-1-1 0,1 1 0,-1 0 0,0 0 0,1 0 0,0 3 0,-25-4 0,18 0 0,-1 0 0,0 0 0,1 1 0,-1 0 0,1 0 0,0 1 0,-1-1 0,1 1 0,0 0 0,1 0 0,-9 7 0,-20 12 0,-235 138 0,236-141 0,32-19-4,-1 0 1,1 0-1,0 1 0,0-1 1,0 0-1,-1 0 1,1 0-1,0 0 0,0 0 1,0 0-1,-1 0 0,1 0 1,0 0-1,0 0 1,-1-1-1,1 1 0,0 0 1,0 0-1,0 0 0,-1 0 1,1 0-1,0 0 1,0 0-1,0 0 0,0-1 1,-1 1-1,1 0 0,0 0 1,0 0-1,0 0 1,0-1-1,0 1 0,-1 0 1,1 0-1,0 0 0,0-1 1,0 1-1,0 0 1,0 0-1,0 0 0,0-1 1,0 1-1,0 0 0,0 0 1,0 0-1,0-1 1,0 1-1,0 0 0,0 0 1,0-1-1,0 1 0,0 0 1,0 0-1,0 0 1,0-1-1,0 1 0,1 0 1,-1-1-246,0-20-2846,0-11-3660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9:11.0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5 104 11333,'0'0'16437,"0"2"-15847,-2 101-546,0-34-11,2-1 0,13 88 1,-12-150-47,0 1-26,0-1 0,1 1 0,0 0 0,4 11-1,-5-16-19,0-1 0,-1 0-1,1 1 1,0-1-1,0 0 1,0 1 0,0-1-1,1 0 1,-1 0-1,0 0 1,0 0 0,1 0-1,-1 0 1,1 0-1,-1-1 1,1 1 0,-1 0-1,1-1 1,-1 1-1,1-1 1,-1 1 0,1-1-1,0 0 1,-1 0-1,3 0 1,-2 0 34,0 0-1,-1-1 1,1 1 0,0-1-1,0 1 1,-1-1 0,1 0 0,0 0-1,-1 0 1,1 0 0,-1 0-1,1 0 1,-1 0 0,1 0-1,-1-1 1,0 1 0,0 0 0,1-1-1,-1 1 1,0-1 0,0 0-1,1-2 1,18-46 197,-14 34-146,71-195 579,-59 171-672,1 1 0,2 0-1,44-58 1,-60 90-641,0 1-1,1-1 1,0 1 0,11-8 0,-14 12-626,0 0 1,0 0-1,1 0 1,-1 0-1,1 1 1,-1-1-1,6-1 1,6 2-8792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9:11.0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0 353 6371,'0'0'9780,"26"-29"-8299,83-97-675,-98 112-736,-1 0 1,1 0 0,-2-1-1,0-1 1,6-16-1,-11 22 82,-1 0-1,-1 0 1,1 0-1,-2 0 0,1-1 1,-1-19-1,-2 30-93,1-1 0,0 1 0,-1 0 1,1 0-1,0 0 0,-1 0 0,1-1 0,0 1 0,-1 0 0,1 0 0,0 0 1,-1 0-1,1 0 0,-1 0 0,1 0 0,0 0 0,-1 0 0,1 0 0,0 0 0,-1 0 1,1 0-1,-1 1 0,1-1 0,0 0 0,-1 0 0,1 0 0,0 0 0,-1 1 1,1-1-1,0 0 0,-1 0 0,1 1 0,0-1 0,0 0 0,-1 0 0,1 1 0,-7 5 15,1 1 0,0-1 0,0 1 0,1 1 0,0-1 0,0 1 0,1-1 0,-1 2 0,2-1 0,-5 14 0,-5 17-109,-6 42-1,11-45 153,1-4 179,1 0 0,2 1 0,0 56-1,4-88-276,1 1 1,-1 0-1,0 0 0,1 0 0,-1 0 0,1 0 0,0-1 0,-1 1 0,1 0 0,0-1 0,0 1 1,0 0-1,0-1 0,0 1 0,1-1 0,-1 0 0,0 1 0,1-1 0,-1 0 0,1 0 1,-1 0-1,1 0 0,0 0 0,-1 0 0,1 0 0,0-1 0,0 1 0,-1 0 0,1-1 0,4 1 1,0 0-21,1 0 1,-1 0 0,1-1-1,-1 0 1,1 0 0,0-1 0,-1 0-1,12-2 1,-8 0-86,-1-1-1,0 0 1,1-1 0,-1 0-1,-1 0 1,1-1 0,13-12-1,53-54-1365,-64 60 1166,151-188-8578,-158 195 8957,7-10-546,-7 11 3692,0 41-1322,-1 1-1,-4 64 1,-1-30-561,3-27-656,4-70-609,1 1 1,1 0-1,17-40 1,40-66-413,-51 108-1468,1 1-1,29-34 1,-30 39-368,13-12-3855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9:11.0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257 0 9268,'0'0'11000,"-28"32"-10021,-92 107-117,106-120-631,1 0 0,1 1 0,0 0 1,2 1-1,-13 34 0,16-37-90,4-9-92,-1-1 0,2 0 0,-1 1 0,1 0-1,1 0 1,-2 15 0,3-23-60,0 0 0,1-1 0,-1 1 1,0-1-1,0 1 0,1 0 0,-1-1 0,0 1 0,1-1 1,-1 1-1,1-1 0,-1 1 0,0-1 0,1 1 0,-1-1 0,1 0 1,-1 1-1,1-1 0,0 0 0,-1 1 0,1-1 0,-1 0 0,1 0 1,0 1-1,-1-1 0,1 0 0,-1 0 0,1 0 0,0 0 1,-1 0-1,1 0 0,0 0 0,-1 0 0,1 0 0,-1 0 0,1 0 1,0 0-1,-1-1 0,1 1 0,0 0 0,-1 0 0,1-1 1,28-10-314,-19 4 134,0 0-1,-1-1 1,0 0-1,-1 0 1,1-1-1,-2-1 1,10-14-1,-9 13-173,0 0-1,1 1 1,0-1-1,1 2 1,20-17-1,-30 26 361,0 0 1,0 0-1,1 0 0,-1-1 0,0 1 0,0 0 0,1 0 0,-1 0 1,0 0-1,0 0 0,1 0 0,-1 0 0,0 0 0,0 0 0,1 0 1,-1 0-1,0 0 0,0 0 0,1 0 0,-1 1 0,0-1 0,0 0 0,1 0 1,-1 0-1,0 0 0,0 0 0,0 0 0,1 1 0,-1-1 0,0 0 1,0 0-1,0 0 0,0 1 0,1-1 0,-1 0 0,0 0 0,0 0 1,0 1-1,0-1 0,0 0 0,0 0 0,0 1 0,0-1 0,0 0 1,0 0-1,1 1 0,-1-1 0,0 0 0,0 0 0,-1 1 0,4 18 44,-3-19-40,3 61 1017,-3-1 0,-2 1 0,-3-1 0,-17 84 0,6-72-396,-4-1-1,-40 95 1,60-165-646,0 0 0,0 0 0,0-1 1,0 1-1,-1 0 0,1 0 0,0-1 0,-1 1 0,1 0 0,0-1 0,-1 1 1,1-1-1,-1 1 0,1 0 0,-1-1 0,1 1 0,-1-1 0,1 1 0,-1-1 1,0 0-1,1 1 0,-1-1 0,0 1 0,1-1 0,-1 0 0,0 0 0,1 1 1,-1-1-1,0 0 0,0 0 0,1 0 0,-1 0 0,0 0 0,0 0 0,-1 0 1,1-1-159,0 0-1,-1 0 1,1 0 0,0-1 0,0 1 0,0 0 0,0-1 0,0 1 0,0 0 0,0-1 0,0 1 0,0-1 0,1 1-1,-2-4 1,-9-40-6449,1-9-3855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9:11.0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0 10949,'0'0'3714,"-15"167"576,10-64-2017,-1 8-128,1-7-368,-5-7-1009,10-21-768,0-20-80,0-29-2497,0-13-2450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40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9092,'0'0'14956,"25"2"-13104,80 9-401,-100-10-1338,-1 0-1,1 0 0,0 0 0,0 1 1,-1 0-1,1 0 0,0 0 1,-1 0-1,0 0 0,0 1 1,0 0-1,0 0 0,0 0 1,0 1-1,-1-1 0,1 1 1,-1 0-1,0 0 0,0 0 1,-1 0-1,4 6 0,-2 0 148,0 0 1,-1 1-1,0-1 0,-1 1 0,0 0 1,1 21-1,-2 98 863,-2-130-1123,1 1 0,0-1 0,0 0 0,0 0 0,0 0 0,0 1 0,0-1 0,0 0 0,0 0 0,0 1 0,0-1 0,0 0 0,0 0 0,0 1 0,0-1 0,0 0 0,0 0 0,0 1 0,0-1 0,0 0 0,0 0 0,0 1 0,0-1 0,0 0 0,0 0 0,0 0 0,0 1 0,1-1 0,-1 0 0,0 0 0,0 0 0,0 1 0,0-1 0,1 0 0,-1 0 0,0 0 0,0 0 0,0 0 0,1 1 0,-1-1 0,0 0 0,0 0 0,1 0 0,-1 0 0,0 0 0,0 0 0,1 0 0,-1 0 0,0 0 0,0 0 0,0 0 0,1 0 0,-1 0 0,0 0 0,0 0 0,1 0 0,2-1 0,9 0-15,-1-1 1,1 0-1,-1-1 1,0 0-1,0 0 1,0-2-1,0 1 0,-1-1 1,0-1-1,0 0 1,0 0-1,10-9 1,4-5-302,0-1 1,-1-1-1,27-33 1,-30 26-3642,-13 2-4817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9:11.0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0 362 6659,'0'0'12488,"28"-20"-11511,89-74-486,-104 82-463,0 0-1,-1-1 1,-1-1 0,0 0 0,13-21-1,-7 9-62,-16 25 37,6-10-152,0 0 0,10-20 1,-16 28 117,0 0 1,0 0-1,0-1 1,0 1-1,0 0 1,0-1 0,-1 1-1,0-1 1,0 1-1,0-1 1,0 1-1,0-1 1,-1 1 0,1-1-1,-2-4 1,1 7 44,1 1 0,-1-1 0,1 1 1,0-1-1,-1 1 0,1-1 0,-1 1 1,1-1-1,-1 1 0,0-1 0,1 1 1,-1 0-1,1-1 0,-1 1 0,0 0 1,1 0-1,-1-1 0,0 1 0,1 0 1,-1 0-1,0 0 0,0 0 0,1 0 1,-1 0-1,0 0 0,1 0 0,-1 0 0,0 0 1,1 0-1,-1 0 0,0 1 0,1-1 1,-1 0-1,0 1 0,1-1 0,-1 0 1,0 1-1,1-1 0,-1 0 0,1 1 1,-1-1-1,1 1 0,-1-1 0,1 1 1,-1 0-1,-27 27 440,7 9-149,1 2 0,2 0 0,-23 73 0,34-94-29,1-1-1,1 2 0,0-1 1,2 0-1,0 1 1,1 0-1,0 33 1,3-50-275,-1-1 1,0 0 0,0 1-1,1-1 1,-1 1 0,1-1-1,0 0 1,-1 0-1,1 1 1,0-1 0,-1 0-1,1 0 1,0 0-1,0 0 1,0 0 0,0 0-1,0 0 1,0 0 0,1 0-1,-1 0 1,0 0-1,0-1 1,1 1 0,-1 0-1,0-1 1,1 0 0,-1 1-1,0-1 1,1 0-1,-1 1 1,3-1 0,2 0-40,0 1 0,0-1 1,0-1-1,0 1 0,0-1 1,9-2-1,-4-1-152,0 0 0,0 0 1,-1-1-1,0 0 0,0-1 0,15-10 0,52-50-2210,-44 37 511,133-103-10875,-159 128 12341,-6 2 453,1 1 0,-1 0 0,1 0 0,-1 0 0,1 0 1,0 0-1,-1 0 0,1 1 0,0-1 0,0 1 0,0-1 0,-1 1 0,5 1 5513,-7 6-3900,1-5-699,-2 5 252,0 1 1,0 0-1,-1-1 1,-6 14-1,-37 57 2655,43-75-3683,0 2-935,-14 19 2768,10-22-4309,4-14-7145,3-25-1268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9:11.0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42 7459,'0'0'11814,"129"-34"-11846,-83 34-1713,5 0-3297,-5-7-4018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9:11.0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164 0 9412,'0'0'7428,"-128"153"-4371,102-98-912,16-6-1232,10-8-881,0-13-32,15-14-193,21-7-351,21-7-496,4-28-273,6-27-768,-5-15-3553,-6 1-6164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59:11.0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121 0 6947,'-5'21'3767,"-60"255"5927,18 26-5739,46-286-3912,0-9-50,0 1-1,1 0 0,0-1 1,0 1-1,0 0 0,3 12 0,-2-19-7,-1-1-1,0 1 0,1-1 0,-1 0 0,0 1 0,1-1 1,-1 0-1,0 1 0,1-1 0,-1 0 0,0 0 0,1 0 1,-1 1-1,1-1 0,-1 0 0,1 0 0,-1 0 0,1 0 1,-1 0-1,1 1 0,-1-1 0,0 0 0,1 0 0,-1 0 0,1 0 1,-1 0-1,1-1 0,-1 1 0,1 0 0,-1 0 0,1 0 1,-1 0-1,0 0 0,1-1 0,-1 1 0,1 0 0,-1 0 1,1-1-1,17-12-618,54-98-540,-51 79 889,-8 11-40,0 2 0,19-20 0,-28 34 254,0 1-1,0 0 1,0 0 0,1 1 0,-1-1 0,1 1 0,0 0-1,0 0 1,1 0 0,-1 1 0,0 0 0,1 0-1,10-2 1,-15 4 79,1 0-1,-1 0 0,1 1 0,-1-1 1,1 0-1,-1 0 0,0 1 0,1-1 1,-1 1-1,0 0 0,1-1 1,-1 1-1,0 0 0,0 0 0,1-1 1,-1 1-1,0 0 0,0 0 0,0 0 1,0 1-1,0-1 0,0 0 0,-1 0 1,1 0-1,0 1 0,-1-1 1,1 0-1,-1 1 0,1-1 0,-1 0 1,1 1-1,-1-1 0,0 2 0,3 9 293,-1 0 0,-1 1-1,1 11 1,-1-12 170,4 192 4308,-5-189-4834,-3-18-1595,-10-20-1892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38:25.5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0 9476,'0'0'1633,"0"7"-1201,-5-7 97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38:22.2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1008,'216'48'0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38:34.9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1 3698,'0'0'5536,"-7"16"-3667,3-12 1293,-2-4-146,-2 0-4213,1 2-5435,-2 3-147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38:36.1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1056,'0'0'0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35.7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35 8644,'0'0'17709,"14"-4"-16428,6-2-880,1 1-1,0 0 1,0 2 0,29-1 0,63 4 418,-81-7-8652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36.0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129 1 4530,'0'0'12665,"1"23"-8480,1 5-3105,0 7 1038,13 67-1,-1-39-321,-6-28-1232,-1 1 0,-1 0 0,0 42 0,-6 47 103,0-124-657,0 0-1,-1 0 1,1-1-1,0 1 1,-1 0 0,1 0-1,-1 0 1,1 0-1,-1-1 1,1 1-1,-1 0 1,0-1-1,1 1 1,-1 0-1,0-1 1,1 1-1,-1-1 1,0 1-1,0-1 1,0 1-1,1-1 1,-1 0-1,0 1 1,0-1 0,0 0-1,0 0 1,0 0-1,0 0 1,0 1-1,0-1 1,0 0-1,0-1 1,1 1-1,-1 0 1,0 0-1,0 0 1,-1-1-1,-4 0-17,0 1 1,0-2-1,0 1 0,0-1 0,-8-2 0,6-1-324,0 1 0,1-1 1,-1 0-1,1 0 0,0-1 0,0 0 0,1 0 0,-1-1 0,1 0 0,-5-8 0,6 9-951,1-1 0,0 0-1,1 0 1,0-1-1,0 1 1,0 0-1,-2-11 1,-1-22-7084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43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8100,'0'0'8259,"-2"29"-4473,-5 96-1049,1 86 3476,6-175-5593,0-36-610,-1 1 0,1-1 0,0 1 0,0 0 0,0-1-1,0 1 1,0-1 0,1 1 0,-1-1 0,0 1 0,0-1 0,0 1 0,0 0 0,1-1 0,-1 1 0,0-1 0,0 1 0,1-1-1,-1 0 1,0 1 0,1-1 0,-1 1 0,1-1 0,-1 1 0,0-1 0,1 0 0,0 1 0,0-1-9,0 0 1,0 0 0,0 0-1,0 0 1,0-1 0,0 1 0,-1 0-1,1-1 1,0 1 0,0 0-1,0-1 1,-1 1 0,1-1-1,0 1 1,-1-1 0,1 1-1,0-1 1,-1 0 0,1 1-1,0-1 1,0-1 0,83-99 6,-44 52-117,1 1 1,65-57-1,-81 88 16,-25 17 93,1 0 0,-1 0 0,1 0 1,-1-1-1,1 1 0,-1 0 0,1 0 1,-1 0-1,1 0 0,-1 0 0,1 0 1,-1 0-1,1 0 0,0 0 0,-1 0 1,1 1-1,-1-1 0,1 0 0,-1 0 1,0 0-1,1 0 0,-1 1 0,1-1 1,-1 0-1,1 1 0,1 2 19,-1 0 0,0 0 0,0 0 0,0 0 0,0 0 0,0 1 0,-1-1 0,1 0 0,-1 0 0,0 6 0,1 12 91,5 35 286,-4-16 211,3 0 0,1-1-1,21 72 1,-25-106-1528,1 5-5678,-18-36-8948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36.1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11509,'0'0'12822,"154"0"-10949,-108 0-817,-5 0-975,-10 0-81,-10 0-1233,-11 7-2081,-5 0-3505,-5 7-2881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36.3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69 11445,'0'0'17112,"149"0"-16376,-108 0-527,0 0-209,-5-7-865,5 0-2753,0-20-4353,0-1-4611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36.6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14150,'0'0'13126,"27"11"-11626,89 34-556,-108-42-854,0 1 1,0 0-1,0 0 0,-1 1 0,0 0 0,12 10 0,-16-12-58,0 0 0,0 1 0,0-1 0,-1 0 0,0 1 0,0 0 0,0-1 0,0 1 0,0 0-1,-1 0 1,2 5 0,-2-2 30,-1 0 0,0 0 1,0 1-1,0-1 0,-1 0 0,0 0 0,0 0 0,-1 0 0,0 0 0,0 0 0,-1 0 1,0-1-1,-5 10 0,-27 44 420,26-46-407,0 1 0,0 0 0,2 1 1,-1-1-1,2 1 0,-6 23 0,11-30 21,18-8-37,-8-1-59,0 0 0,0 0 0,0-1 0,0 0 0,0-1 0,0 0 0,0 0 0,-1-1 0,1 0 0,-1 0 0,0-1 0,0 0 0,0-1 0,0 1 0,-1-2 0,0 1 0,7-7 0,-4 3-38,35-36-1401,-39 39 477,0-1 1,0-1-1,-1 1 0,7-15 0,1-18-9816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39.0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1 5763,'0'0'5554,"-10"124"-143,10-68-1858,0-1-1280,0-13-160,0-8-784,0-13-673,0-7-288,0-35-3489,0-20-705,0-1-3665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39.5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0 7876,'0'0'9964,"23"7"-7960,72 23-518,-92-29-1392,-1 0 0,1 0 0,0 0 0,-1 0 1,1 0-1,0 1 0,-1-1 0,0 1 0,1 0 0,-1-1 1,0 1-1,0 0 0,0 0 0,3 5 0,-4-5-12,-1 0-1,1 0 0,0 0 0,-1 0 1,0 0-1,1 0 0,-1 0 1,0 0-1,0 0 0,0 0 1,0 0-1,-1 3 0,0 7 379,1-4-203,-1 0 1,0-1-1,0 1 0,-1-1 0,0 1 1,0-1-1,-1 1 0,-7 13 1,-3 1 225,-21 29 1,7-13-317,9-11-137,7-12-38,1 1 1,0 0-1,1 0 0,1 1 0,-9 25 1,16-39-81,16-5-1060,13-9 231,-1 0 0,-1-2 0,40-26 0,43-21-2466,-92 53 2908,0 1 0,0 0 1,1 1-1,-1 1 0,33-4 0,-46 8 474,0 0-1,-1 0 1,1 0-1,-1 0 1,1 0 0,-1 1-1,1-1 1,0 1 0,-1 0-1,0 0 1,1 1 0,-1-1-1,0 1 1,0-1 0,0 1-1,0 0 1,0 0-1,0 1 1,0-1 0,0 0-1,3 6 1,0 1 430,0 0 0,-1 1 0,-1-1 1,1 1-1,4 18 0,2 3 1129,-3-8-432,-6-14-701,1-1 1,0 0-1,1 1 1,0-2-1,0 1 0,5 7 1,-7-13-392,-1 0-1,1-1 1,-1 1 0,1-1 0,-1 0-1,1 1 1,0-1 0,0 0-1,0 0 1,-1 0 0,1 0 0,0 0-1,0-1 1,0 1 0,1-1-1,-1 1 1,0-1 0,0 0 0,0 0-1,0 0 1,0 0 0,0 0-1,0 0 1,1 0 0,-1-1 0,0 1-1,0-1 1,0 0 0,0 1-1,3-3 1,1 0-5,-1 0 0,1-1-1,-1 1 1,0-1 0,0 0-1,-1-1 1,1 1 0,-1-1-1,0 0 1,0 0 0,3-6-1,36-67-17,-33 58-54,-4 8-41,-1-1 0,0-1 0,0 1 0,-2-1-1,0 0 1,0 0 0,-1 0 0,-1 0 0,0 0 0,-2-15 0,1 28 122,0-1 1,0 0-1,0 0 1,0 1-1,-1-1 1,1 0-1,0 1 1,-1-1-1,0 0 1,1 1-1,-1-1 1,0 0-1,0 1 1,0-1-1,0 1 1,0 0-1,0-1 1,0 1-1,0 0 1,-1 0-1,-2-2 1,1 1 107,0 0 1,0 1-1,0 0 0,0 0 1,0 0-1,0 0 1,-1 0-1,1 1 0,0 0 1,-1-1-1,-3 1 0,0 1 105,-1-1 1,0 1-1,0 1 0,1-1 0,-1 1 0,1 1 0,-1-1 0,1 1 0,-14 8 0,0 5-248,-1 1 0,2 1 0,1 2 0,0-1 0,-23 34 1,33-33-3768,8-14 80,0 1-3371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40.0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8036,'0'0'9759,"0"26"-7329,0 162 2204,0-8-669,0-179-4085,11-3-7206,0-11 2396,3-6-2186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40.2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5234,'0'0'18553,"0"145"-16184,0-110-976,0-14-689,0 6-544,0 1-160,0-7-144,0 0-1201,0-8-1648,0-6-1201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40.5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55 9316,'0'0'15874,"0"0"-15861,-1-1-1,1 1 0,0 0 0,0 0 1,0 0-1,0 0 0,0 0 1,0 0-1,0-1 0,0 1 1,0 0-1,0 0 0,0 0 1,0 0-1,0-1 0,0 1 1,0 0-1,0 0 0,0 0 0,0 0 1,0 0-1,0-1 0,0 1 1,0 0-1,0 0 0,0 0 1,0 0-1,0-1 0,0 1 1,0 0-1,0 0 0,0 0 1,0 0-1,0 0 0,1 0 1,-1-1-1,0 1 0,0 0 0,0 0 1,0 0-1,0 0 0,0 0 1,1 0-1,-1 0 0,0 0 1,0 0-1,0 0 0,0 0 1,0 0-1,1 0 0,-1-1 1,0 1-1,0 0 0,0 0 0,0 0 1,1 0-1,-1 1 0,0-1 1,0 0-1,0 0 0,0 0 1,0 0-1,1 0 0,-1 0 1,11-2 100,0 0 0,1 1 0,-1 1 0,21 1 0,-22 0-141,0 0 0,1-1 1,-1-1-1,0 1 0,0-2 0,0 1 0,0-1 0,17-6 0,6-10-1332,-15 3-3893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40.9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180 1 9925,'0'0'13889,"-12"25"-11902,-37 83-431,46-102-1404,0 0 1,1 1-1,-1-1 1,2 1-1,-1 0 1,0-1-1,1 1 1,1 0-1,-1 0 1,1 0-1,1 8 1,0 6 60,-1-18-205,0 1 1,1-1-1,-1 0 1,1 0-1,0 0 0,0 0 1,0 0-1,0 0 0,1 0 1,-1-1-1,1 1 0,-1 0 1,1-1-1,0 1 0,0-1 1,3 3-1,5 4-46,0-1 1,19 13-1,1 1-308,-23-16 188,-4-3 30,0 0 0,1 0 0,-1 0 0,1 0 0,0-1 0,-1 1 0,1-1 0,0 0 0,9 3 0,-13 30 1157,-5 50-221,4-77-768,0-1 0,0 1 0,-1-1 0,0 0 0,-1 1 1,0-1-1,0 0 0,-7 12 0,8-18-33,1 0 0,-1-1-1,1 1 1,-1-1 0,0 0 0,1 1 0,-1-1-1,0 0 1,0 0 0,1 0 0,-1 0 0,0 0-1,-2-1 1,-2 1-1,-150-7-2052,151 7 1231,-17-2 1203,14-3-2888,5-5-5391,3-8-2258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47.2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134 1 4002,'0'0'14246,"-51"166"-11188,30-97-561,1-6-560,4-1-417,1-13-559,5-15-481,10-13-256,0-7-224,0-35-5906,0-20 1391,5-8-5585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44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10597,'0'0'3636,"0"32"1078,-1 228 1353,-8-97-2992,-1 38-1369,10-197-1701,-1 4 9,1 0-1,1 0 1,-1 0 0,1-1-1,3 12 1,-3-17-26,0 0 0,0 0 0,0 0 0,0 0 0,0 0 0,0 0 0,1 0 0,-1-1 0,1 1 0,-1 0 0,1-1 0,-1 1 0,1-1 1,0 0-1,0 0 0,0 1 0,0-1 0,0 0 0,0 0 0,0-1 0,0 1 0,0 0 0,4 0 0,3 0-268,0 1 0,0-2 1,0 1-1,-1-1 0,1-1 0,0 1 1,0-2-1,0 1 0,-1-1 0,1 0 0,10-5 1,3-3-922,0-1 0,34-25 0,-28 18 531,-23 15 608,-1 1 1,1-1 0,-1 1 0,1 0-1,0 0 1,0 0 0,0 1 0,0-1-1,0 1 1,1 0 0,6 0 0,-10 2 84,1-1 1,-1 0-1,1 1 0,-1-1 1,1 1-1,-1 0 1,0 0-1,1 0 1,-1 0-1,0 0 0,0 0 1,0 0-1,0 1 1,0-1-1,0 1 0,0 0 1,0 0-1,0-1 1,-1 1-1,1 0 1,-1 0-1,0 1 0,1-1 1,0 3-1,13 26 1362,-9-15-627,2 0-1,0 0 1,1 0-1,1-1 0,20 25 1,-27-37-713,0 0 0,1 0 1,-1 0-1,1-1 0,-1 1 1,1-1-1,0 0 0,0 0 1,0 0-1,0-1 0,0 0 1,0 1-1,0-1 0,0 0 0,1-1 1,-1 1-1,0-1 0,1 0 1,-1 0-1,0 0 0,1-1 1,-1 0-1,0 1 0,0-2 0,0 1 1,1 0-1,-1-1 0,-1 0 1,1 1-1,5-5 0,3-1-38,-1-1-1,0 0 0,0-1 0,-1 0 1,0-1-1,0 0 0,12-19 0,-8 10-59,0-2-1,-2 1 0,16-36 0,-24 48 46,-1-1 0,0 1 0,-1 0 0,0-1 0,0 0 0,-1 1 0,0-1-1,0 0 1,-1 0 0,0 0 0,-3-14 0,2 18 28,0 1 0,0 0 0,-1 0 0,1 0 0,-1 0-1,0 1 1,0-1 0,-1 0 0,1 1 0,-1 0 0,0-1 0,0 1 0,0 0-1,0 0 1,0 1 0,-1-1 0,1 1 0,-1 0 0,0-1 0,0 2 0,1-1-1,-1 0 1,-1 1 0,-6-2 0,0 1 29,0 0 0,1 1 1,-1 0-1,0 1 0,0 0 0,1 0 0,-1 1 0,0 1 1,1 0-1,-1 1 0,1-1 0,-1 2 0,1 0 0,0 0 1,1 1-1,-10 5 0,-14 12-21,1 0 0,1 2 0,-28 29 0,48-44-29,1 0-67,-3 3-217,-1 1 0,-19 24 0,43-36-5563,28-2-11,16-5-701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47.6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231 0 11141,'-6'20'3578,"-132"448"8505,134-454-11878,-17 48 642,3 1-1,-13 88 1,30-146-840,0 1 0,1-1 0,-1 0 0,1 0 0,0 1 0,1-1 0,-1 0 0,1 0 0,0 0 1,1 0-1,-1 1 0,5 7 0,-5-10-16,1-1 0,1 1 0,-1-1 0,0 0 0,0 0 0,1 0 0,-1 0 0,1 0 0,0 0 0,0-1 0,-1 0 0,1 1 0,0-1 0,0 0 0,0 0 1,0 0-1,0-1 0,1 1 0,-1-1 0,5 0 0,-1 0-40,-1 0-1,0 0 1,1-1 0,-1 0 0,1-1 0,-1 1-1,0-1 1,0-1 0,0 1 0,0-1 0,0 0-1,0 0 1,-1-1 0,0 1 0,0-1-1,0-1 1,0 1 0,0-1 0,5-6 0,-4 3-37,0 1 1,0-1 0,0-1 0,-1 1 0,-1-1 0,1 0-1,-1 0 1,-1 0 0,0 0 0,0-1 0,-1 1-1,2-14 1,-3 16 105,-1 1-1,0-1 1,0 1-1,0-1 0,-1 0 1,0 1-1,0-1 1,-2-6-1,2 11 32,0 0-1,-1 0 1,1 0-1,0 0 1,-1 0-1,1 1 1,-1-1-1,0 0 1,0 1-1,1-1 1,-1 1-1,0-1 1,0 1-1,-1 0 1,1 0 0,0 0-1,0 0 1,0 0-1,-1 1 1,1-1-1,0 1 1,-1-1-1,1 1 1,-4 0-1,-1-1 69,0 1-1,0 0 1,-1 1-1,1-1 1,0 1 0,0 1-1,0-1 1,0 1-1,0 1 1,1-1-1,-1 1 1,0 0 0,1 1-1,0-1 1,-9 8-1,-30 15 15,40-24-432,-22 12 809,17-2-4226,24-13-8167,13-5-258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48.1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6259,'0'0'18448,"25"5"-17058,77 23-493,-100-27-865,1-1 0,-1 1 1,0 0-1,1 0 0,-1 0 1,0 1-1,0-1 0,0 0 0,0 1 1,0-1-1,0 1 0,0 0 1,0 0-1,0-1 0,-1 1 1,1 0-1,-1 1 0,0-1 1,1 0-1,-1 0 0,0 0 0,0 1 1,-1-1-1,1 1 0,0-1 1,-1 1-1,1-1 0,-1 1 1,0 3-1,1 2 69,0 0 19,-1 1 1,0-1-1,0 1 1,-1-1-1,0 1 1,0-1-1,-1 0 1,0 1-1,-1-1 1,0 0-1,0 0 1,0-1-1,-9 15 1,3-10 25,0 1 0,-1-1 0,-1-1 0,1 0 1,-2 0-1,-21 15 0,21-15-88,10-9-49,0 0 1,1-1-1,-1 1 1,0 0-1,0-1 1,0 1 0,0-1-1,0 0 1,0 0-1,-5 2 1,6-3-61,5 1-125,9 2 92,0-1 0,0 0-1,0-1 1,0-1 0,19-1 0,21 1 101,-24 1-7,46 5-8,-70-5-3,1 0 0,-1 0 0,0 0 0,0 1 0,-1 0 0,1 0 0,0 0 0,-1 1 0,1-1 0,-1 1 0,6 5 0,-8-7 10,-1 1 0,1 0 0,-1 0 0,0 0 0,0 0 0,0 1 0,0-1 0,0 0 0,0 0 0,-1 0 1,1 1-1,-1-1 0,1 0 0,-1 4 0,-1 36 417,0-29-222,0-3-113,-1 0-1,0 0 1,0 0 0,-1 0 0,-1 0 0,0-1 0,0 1 0,-1-1 0,0 0 0,-8 11 0,-9 9 294,-38 41-1,51-61-374,5-5-85,0-1 0,0 1 0,0-1 1,0 0-1,-1 0 0,1 0 0,-8 2 0,11-4-20,-1 0-1,1-1 1,0 1-1,-1-1 1,1 1-1,-1-1 1,0 0-1,1 1 1,-1-1-1,1 0 1,-1 0-1,1 0 1,-1 0-1,1-1 1,-1 1-1,1 0 1,-1-1-1,0 1 1,1 0-1,0-1 1,-1 0-1,1 1 1,-1-1-1,1 0 1,0 0-1,0 0 1,-1 0-1,1 0 1,0 0 0,-1-2-1,1 1-623,0 0 1,0 0-1,0 0 1,0-1-1,0 1 0,1 0 1,0-1-1,-1 1 0,1-1 1,0-2-1,-1-46-14949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2:58:55.117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1 206,'67'0,"-6"2,0-3,108-17,-166 18,508-112,-427 90,2 4,1 3,0 4,91 0,-151 12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02.8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11205,'0'0'15975,"36"0"-15494,0 0-17,0 0-64,0 0-304,0 0-96,-5 0-496,-6 0-2465,-4 0-5155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03.0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6995,'0'0'11051,"4"21"-8258,6 23-91,31 85 1,-24-88-2225,-1 0 1,-3 2-1,-1-1 0,-2 1 1,-2 1-1,4 88 0,-13-132-440,0 1-1,-1-1 0,1 1 0,-1-1 1,1 0-1,-1 0 0,1 1 1,-1-1-1,1 0 0,-1 0 1,-2-1-1,4 1 9,-5 0-62,0-1 1,0 1-1,0-1 0,0 0 1,1 0-1,-1-1 1,0 1-1,1-1 0,-1 0 1,1-1-1,-1 1 1,1-1-1,0 0 0,0 0 1,0 0-1,1 0 1,-1 0-1,1-1 0,0 0 1,0 0-1,0 0 1,0 0-1,-3-7 0,1 0-821,0-1-1,0 0 1,1 0-1,1 0 0,0 0 1,0 0-1,1-1 0,0-13 1,1-29-6081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03.2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2865,'0'0'22138,"148"7"-21017,-101-7-913,-6 0-208,-5-7-2049,-16 7-4594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03.3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0 153 13542,'0'0'14791,"185"-55"-14791,-134 27-1873,0-7-4690,-9 1-3217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03.8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12294,'0'0'11848,"23"10"-10581,69 35-520,-88-43-673,0 0-1,0 1 1,0-1 0,0 1 0,0 0-1,-1 0 1,1 0 0,-1 0-1,0 1 1,0-1 0,0 1 0,-1 0-1,1 0 1,-1 0 0,3 6-1,-3-3 74,-1 0-1,0 0 0,0 0 0,0 0 1,-1 0-1,-1 14 0,1-1 295,-1-12-299,0 1 1,0 0-1,0-1 1,-1 1-1,-1-1 0,0 0 1,0 0-1,0 0 1,-1 0-1,0-1 1,0 1-1,-1-1 1,0 0-1,-1 0 0,1-1 1,-1 1-1,-13 10 1,5-9-77,11-7-138,18 0-44,0 0-1,-1 1 1,1 0-1,-1 1 1,0 1-1,0 0 1,0 1-1,0 1 1,24 14-1,-32-17 138,1 1 0,-1 0 0,0 0 0,-1 1-1,1-1 1,-1 2 0,0-1 0,0 0 0,-1 1 0,1 0-1,-1 0 1,0 0 0,-1 0 0,0 1 0,0 0 0,0-1 0,-1 1-1,0 0 1,0 0 0,0 0 0,-1 1 0,0 6 0,-1-10 49,1 0 0,-1 1-1,-1-1 1,1 0 0,0 0 0,-1 0 0,0 0 0,0 0 0,0 0 0,-1 0 0,1 0 0,-1 0 0,0 0 0,0-1-1,0 1 1,-1-1 0,1 0 0,-1 1 0,0-1 0,1 0 0,-2 0 0,1-1 0,0 1 0,0-1 0,-1 0 0,0 1-1,1-1 1,-7 2 0,-1 1-70,-1 0 0,0 0 0,-1-1 0,1-1 0,-1 0 0,-20 2 0,32-5-451,1-21-19712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05.6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2369,'0'0'19038,"0"11"-17426,0 24-713,17 381 5613,-13-394-6344,-4-21-147,5-23-2651,16-28-5763,-1 11 274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06.5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 6435,'-1'0'18989,"13"0"-18105,188 0 1992,-198 0-2852,0-1-1,0 1 1,0 0 0,0 0 0,0 0-1,0 0 1,0 1 0,0-1-1,-1 1 1,1-1 0,0 1-1,0-1 1,0 1 0,0 0 0,-1 0-1,1 0 1,0 0 0,-1 0-1,1 0 1,-1 1 0,1-1-1,-1 0 1,0 1 0,2 1 0,-2 2 44,1-1 0,-1 1 0,0 0 0,0-1 0,-1 1-1,0 0 1,0 0 0,0 7 0,0 0 65,-1 1-51,0 0 0,-1 0 0,0 0 0,-1-1 0,0 1 1,-1 0-1,-1-1 0,0 0 0,-9 17 0,-9 9 422,-41 52 0,-14 22-87,76-108-417,-1 1 0,1-1 0,0 1 0,1 0 0,-1-1 0,1 1 0,0 0 0,0 0 0,0 0 0,1 0 0,0 0 0,0 7 0,0-12 0,0 1 0,0-1 0,0 0 0,0 0 0,0 1 0,0-1 0,0 0 0,0 0 0,0 0 0,0 1 0,0-1 0,0 0 0,0 0 0,0 1 0,0-1 0,0 0 0,1 0 0,-1 0 0,0 1 0,0-1 0,0 0 0,0 0 0,0 0 0,1 1 0,-1-1 0,0 0 0,0 0 0,0 0 0,0 0 0,1 0 0,-1 1 0,0-1 0,0 0 0,1 0 0,-1 0 0,0 0 0,4 1 0,0-1 0,0 0 0,0 0 0,-1 0 0,1 0 0,0-1 0,0 0 0,-1 1 0,1-1 0,0 0 0,-1-1 0,1 1 0,5-4 0,47-29 0,-49 29 0,49-34-134,54-36-503,-97 67 544,1 0 1,1 2-1,0-1 1,0 2-1,30-8 1,-42 12 70,0 1 0,0-1 0,0 1 0,0 0 1,0 0-1,0 0 0,0 0 0,0 1 0,0-1 0,0 1 0,0 0 0,-1 0 0,1 0 1,0 0-1,0 0 0,-1 1 0,1-1 0,2 3 0,1 1 8,-1 1 0,1-1-1,-1 1 1,-1 0 0,6 9-1,-6-9 63,-1-1-1,1 0 1,0 0-1,0 0 1,0 0-1,0-1 1,1 1-1,10 6 0,-14-10-39,1-1 0,-1 0 0,0 1 0,1-1 0,-1 0 0,0 1 0,1-1 0,-1 0 0,1 0 0,-1 0 0,0 0-1,1 0 1,-1 0 0,0-1 0,1 1 0,-1 0 0,0-1 0,1 1 0,-1-1 0,0 1 0,0-1 0,0 0 0,1 0 0,-1 1 0,0-1-1,0 0 1,0 0 0,0 0 0,0 0 0,0 0 0,-1 0 0,1 0 0,0-1 0,0 1 0,-1 0 0,1 0 0,-1 0 0,1-3-1,0 2 36,0 1 1,0-1-1,0 0 0,-1 0 0,1 0 0,-1 0 0,1 0 0,-1-1 0,0 1 0,0 0 0,0 0 0,0 0 0,0 0 0,0 0 0,0 0 0,-1 0 0,1 0 0,-1 0 0,0 0 0,1 0 0,-1 0 0,0 0 0,0 0 0,-3-3 0,-3 0-70,0 1 1,0 0-1,-1 0 0,0 1 1,1 0-1,-1 0 0,-1 1 1,1 0-1,0 0 0,0 1 1,-1 0-1,-12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44.5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387 1 12166,'0'0'3358,"-20"24"922,13-15-3850,-42 52 2068,-44 72 0,69-95-1421,-23 40 934,43-70-1888,1-1-1,0 1 0,0 0 0,1 1 1,0-1-1,0 0 0,1 1 1,-1 11-1,2-19-126,0 0-1,1 0 1,-1-1 0,0 1-1,1 0 1,-1 0 0,1 0 0,-1-1-1,1 1 1,-1 0 0,1 0-1,-1-1 1,1 1 0,-1-1 0,1 1-1,0 0 1,0-1 0,-1 1-1,1-1 1,0 0 0,0 1-1,0-1 1,-1 1 0,1-1 0,0 0-1,0 0 1,0 0 0,0 1-1,0-1 1,0 0 0,-1 0 0,1 0-1,0 0 1,2-1 0,38-2-228,-38 3 206,6-2-65,0 0 0,0-1 0,0 0 0,-1 0 0,0 0 0,1-1 0,-1-1 0,-1 1 0,1-1 0,10-10 0,6-6-598,35-41-1,-38 38 260,-8 10 344,-1-1-1,-1 0 1,0-1-1,-2 0 1,1-1-1,13-37 3432,-5 341-1223,0-6-504,-17-203-1618,-3 105 0,1-173 0,0-1 0,0 0 0,-1 1 0,0-1 0,-1 0 0,0 0 0,0 0 0,-1 0 0,0-1 0,-7 11 0,7-14 0,0 0 0,0 0 0,0-1 0,-1 1 0,0-1 0,0-1 0,0 1 0,0-1 0,0 1 0,-1-1 0,0-1 0,1 1 0,-1-1 0,0 0 0,0-1 0,-13 3 0,-5-1 0,0 0 0,0-2 0,-1-1 0,1 0 0,-30-6 0,37 3 0,1 0 0,0-2 0,0 0 0,0 0 0,1-1 0,-1-1 0,2-1 0,-23-15 0,33 20-116,0 1-1,0-1 1,0 0-1,1-1 1,0 1 0,0-1-1,0 0 1,0 1 0,0-1-1,1 0 1,-1-1-1,1 1 1,0 0 0,0-1-1,1 1 1,0-1-1,-1 1 1,1-1 0,0-5-1,1 3-251,1 0 0,-1 0 0,1 1 0,1-1 0,-1 0 0,1 1 0,0-1 0,1 1 0,-1-1 0,1 1-1,1 0 1,-1 0 0,7-7 0,6-9-3285,31-30-1,32-24-6433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06.9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0 7860,'0'0'13046,"-10"153"-9765,5-91-1040,5-14-992,-5 1-625,5-21-352,0-15-256,0-6-32,10-20-10229,0-8 3138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07.1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8340,'0'0'13062,"31"125"-9605,-21-84-1168,-5 1-1136,6-14-513,-6-1-512,0-6-96,-5-14-32,5 0-272,0-7-4098,0 0 320,1-28-9172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07.3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 8948,'0'0'10373,"159"-7"-9765,-118 7-144,0 0-256,-5-7-208,-5 7-112,-11 0-1985,-4-7-3329,-6 1-6532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07.6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83 0 10773,'0'0'13374,"-8"23"-11370,-23 76-548,28-88-1298,1-1-1,0 0 1,1 0-1,0 1 1,0-1-1,2 19 1,0 2 20,0-25-172,0 0 0,0 0 1,0 0-1,0 0 0,1 0 0,0 0 0,1-1 1,-1 1-1,1-1 0,0 1 0,7 8 1,6 7-23,28 28 0,-16-20 0,-18-17 16,28 35-62,-35-43 49,-1-1 0,0 1 0,0 0 0,0-1 0,0 1 0,-1 0-1,0 0 1,0 0 0,0 1 0,0-1 0,0 5 0,-15-6 176,-30 2 180,-54 2 0,34-7-5231,64-21-7491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11.4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119 0 9524,'0'0'6211,"-41"153"-3025,25-70-817,-4 0 0,-1 7-672,11-14-833,5-13-656,0-15-128,5-20-160,0-14-256,36-56-16536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11.7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163 0 11829,'-9'25'3746,"-6"10"-1939,-5 12 490,2 1 1,2 0 0,-12 64-1,27-100-1991,-3 8-45,2 0-1,0 1 1,1-1 0,1 1 0,6 40-1,-6-59-266,1 0 0,-1 1-1,1-1 1,0 0-1,0 0 1,0 0 0,0 0-1,0 0 1,0 0 0,1 0-1,-1 0 1,1 0-1,-1 0 1,1-1 0,0 1-1,-1-1 1,1 1 0,0-1-1,0 0 1,0 0-1,0 0 1,0 0 0,1 0-1,-1 0 1,0 0-1,0-1 1,1 1 0,-1-1-1,0 0 1,1 1 0,-1-1-1,0 0 1,3-1-1,0 1-93,-1-1-1,0 1 0,0-1 0,1-1 0,-1 1 0,0 0 0,0-1 1,0 0-1,0 0 0,-1 0 0,1 0 0,0-1 0,-1 1 0,0-1 1,0 0-1,6-6 0,-4 1-166,0 0-1,0 0 1,-1 0 0,0 0 0,0-1 0,3-12 0,-6 18 302,0 1-1,-1 0 1,1-1 0,-1 1 0,1-1 0,-1 0 0,0 1 0,0-1 0,0 1-1,0-1 1,-1 1 0,1-1 0,-1 1 0,1-1 0,-1 1 0,0-1-1,0 1 1,0 0 0,0-1 0,0 1 0,-1 0 0,1 0 0,-1 0 0,1 0-1,-1 0 1,0 0 0,-2-2 0,-4 0 187,-1 1-1,1-1 1,-1 1-1,0 1 1,0 0 0,0 0-1,0 0 1,0 1-1,0 1 1,0-1 0,0 2-1,-15 1 1,-9-1-243,30-1-110,1 0-1,0 0 1,0 0-1,-1 1 1,1-1 0,0 1-1,0-1 1,0 1-1,0 0 1,0 0-1,0 0 1,-4 2 0,2 2-4435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12.2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14006,'0'0'8052,"25"0"-6766,86 4-165,-104-4-985,1 1 1,-1 1 0,1-1 0,-1 1 0,0 0 0,1 1 0,-1 0 0,-1 0 0,1 0 0,0 1 0,10 8 0,-13-8-44,0 0 1,0 0-1,0 0 1,-1 0-1,1 1 0,-1 0 1,0-1-1,-1 1 1,1 0-1,-1 0 1,0 1-1,0-1 0,0 6 1,0-1 39,-1-1 1,0 1-1,-1 0 0,0 0 1,-1 0-1,0 0 0,0 0 1,-1-1-1,-1 1 0,1-1 1,-2 1-1,1-1 0,-1 0 1,-1 0-1,-7 12 1,-3 0-9,0-1 1,-2 0 0,-1-1 0,-23 20 0,41-39-135,0 0 0,0 0 0,0 0 0,0 0 0,0 0 0,0 0 0,-1 1 0,1-1 0,0 0 0,0 0 0,0 0 1,0 0-1,0 0 0,0 0 0,0 0 0,0 0 0,0 1 0,0-1 0,0 0 0,0 0 0,0 0 0,0 0 0,0 0 0,0 0 0,0 0 0,0 0 0,0 1 0,0-1 0,0 0 0,0 0 0,0 0 0,0 0 0,0 0 0,0 0 0,1 0 0,-1 0 0,0 0 0,0 1 0,0-1 0,0 0 0,0 0 0,0 0 1,0 0-1,0 0 0,0 0 0,0 0 0,0 0 0,1 0 0,-1 0 0,0 0 0,0 0 0,0 0 0,0 0 0,0 0 0,0 0 0,0 0 0,0 0 0,1 0 0,-1 0 0,0 0 0,14 2-314,22-1 84,-31-1 217,19-1-65,39 2-13,-59 0 88,0-1 0,0 1 0,0 0 0,0 0 0,0 0 0,0 0 0,0 1 0,0 0 0,0 0 0,-1 0 0,8 5 0,-9-4 13,0 0 0,1 0 0,-1 1-1,-1 0 1,1-1 0,0 1 0,-1 0 0,0-1-1,0 1 1,0 0 0,0 0 0,0 0 0,-1 0-1,0 0 1,0 0 0,-1 8 0,1-2 172,-1 0 0,-1 0 0,0 0-1,0 0 1,-6 14 0,-6 2 306,-1-1 0,0 0 0,-2-1 0,-1-1 0,-39 39 0,51-56-543,0 0 1,0-1 0,-1 0 0,-11 7 0,1-5-2596,1-4-3469,5-3 1990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2:59:17.56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0,'21'9,"-2"-1,18-1,0-2,-1-2,1-2,48-3,-18 1,-33 0,138 5,-145-2,1 2,0 1,-1 1,30 11,-28-9,-1-2,1-1,1-1,-1-2,0 0,49-5,-12 1,68 1,-81 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45.8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263 135 6371,'0'0'12350,"-4"-21"-9533,-15-64-299,18 84-2397,1 0 1,0-1-1,-1 1 0,1-1 0,-1 1 0,0 0 0,1-1 1,-1 1-1,0 0 0,0 0 0,0-1 0,1 1 0,-1 0 0,-1 0 1,1 0-1,0 0 0,0 0 0,0 0 0,0 1 0,-1-1 0,1 0 1,0 1-1,-1-1 0,1 1 0,0-1 0,-1 1 0,1-1 0,-1 1 1,1 0-1,-1 0 0,1 0 0,-1 0 0,-2 0 0,0 1 48,0 0 0,1 0 0,-1 0-1,0 1 1,0-1 0,1 1 0,-7 4 0,-6 7-23,0 1 0,0 0 0,2 2 0,0 0 0,1 0 0,0 1 0,-15 28 0,22-35-14,0 1 0,1 0 0,0 0 0,-4 14 1,8-22-106,0 0 1,1 0 0,-1 0-1,1-1 1,0 1 0,0 0 0,0 0-1,0 0 1,0 0 0,2 3-1,-2-4-23,1-1 0,-1 0 0,1 1 0,0-1 0,-1 0 0,1 1 0,0-1 1,0 0-1,0 0 0,0 0 0,0 0 0,0 0 0,0 0 0,0 0 0,1 0 0,-1-1 0,0 1 0,1 0 0,-1-1 0,0 1 0,3 0 0,6 1 14,0 0-1,1 0 1,-1-1 0,1 0 0,-1-1 0,1 0-1,-1 0 1,1-1 0,-1-1 0,1 0 0,-1 0-1,0-1 1,0-1 0,17-7 0,9-7-265,-1-2 0,51-38 0,-42 28-610,-42 48 576,-3 8 352,-1 1 0,-1-1 0,-2 0 0,-13 46 0,-46 98 1344,36-104-922,22-42-275,6-21-207,-1 1 0,0 0 0,1-1 0,-2 1 0,1-1 0,0 1 0,-1-1 0,1 0 0,-1 0 0,-3 4 0,4-6-323,15-24-15136,13-9 9179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45.9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88 0 1713,'0'0'17976,"-67"153"-15799,51-70-208,11-7 304,5-14-832,0-13-529,21-15-352,10-6-352,-1-21-112,6-7-96,10 0 0,1-35-752,9-13-1921,-10-14-4178,-15-1-5123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0:49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0 1889,'0'0'16615,"-77"125"-13029,52-49-1697,14-6-96,6-1-321,5-7-559,0-6-97,26-15-271,10-13-177,5-14-128,0-7-240,0-7-16,-5 0 16,0 0-721,-5-35-1279,-11 7-2915,-15 1-5393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44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1 9540,'0'0'12849,"-24"28"-11163,-75 97-149,92-116-1261,0 0 0,1 0 0,0 1 0,1-1 0,0 1 0,1 1 0,-1-1 0,-4 22 0,7 6 228,2-28-472,4-9-147,2-1 58,1-1 1,-1 0-1,0-1 1,1 1-1,-1-1 1,0-1-1,0 1 1,-1-1-1,1 0 0,0 0 1,7-6-1,11-9-32,26-26 1,-15 13 18,-29 26 63,63-48-50,-62 48 54,0 1 0,1-1 1,0 1-1,0 1 1,0 0-1,0 0 1,12-2-1,-19 4 13,1 1 0,-1 0 1,0 0-1,1 0 0,-1 0 1,1 1-1,-1-1 0,1 0 0,-1 1 1,0-1-1,1 0 0,-1 1 0,0 0 1,1-1-1,-1 1 0,0 0 0,0 0 1,0-1-1,0 1 0,1 0 1,-1 0-1,-1 0 0,1 0 0,0 1 1,0-1-1,1 2 0,15 37 597,-14-33-467,9 31 434,-2 1-1,-1-1 0,-1 1 0,-3 1 0,-1-1 1,-2 42-1,-2-80-1216,-20-1-12544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46.1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386 0 13222,'0'0'9364,"-108"146"-4641,72-98-2210,5-6-1281,-5-8-992,6-6-240,-1 0-208,-5-1-1505,-5-6-3281,5-7-4690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42.3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1 3089,'0'0'16885,"0"28"-14686,0 171 2827,-2-160-3936,1-29-871,0 1 0,1 0 0,0 0 0,0 0 0,1 0 0,1-1 0,4 20-1,-2-27-180,-3-3-204,0-69-14798,3 34 2465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42.6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9588,'0'0'10184,"24"8"-7530,75 28-653,-95-34-1859,0-1 0,0 1-1,0 0 1,0 0 0,-1 1 0,1-1-1,-1 1 1,0 0 0,1 0 0,-1 0-1,0 0 1,-1 0 0,1 1 0,-1 0-1,1-1 1,-1 1 0,3 7 0,-3-3 20,0 0 0,-1 0 0,1 0 0,-2 0 0,1 0 0,-2 13 0,1-5 122,-1-12-251,1-1 0,-1 1 0,1-1 0,-1 1 0,0-1 0,0 1 0,0-1 0,-1 0 0,1 1 0,-1-1 0,0 0 0,0 0 0,0 0 0,0-1 0,-1 1 0,-2 3 0,-5 3 131,-1-1 0,-21 15 0,21-16-139,9-2-73,2-4-110,22 5-207,-11-5 244,1 0 0,-1 0-1,1-1 1,-1-1 0,1 0 0,-1 0 0,1-1-1,19-7 1,-2-2-3056,53-28 0,-81 39 3146,65-35-7327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43.0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116 1 5394,'0'0'19417,"-18"1"-17853,1 0-1204,-1 1 0,-20 4 0,37-5-331,-1 0-1,1 0 0,-1-1 0,1 1 1,-1 0-1,1 0 0,0 0 1,-1 1-1,1-1 0,0 0 1,0 0-1,0 1 0,0-1 1,0 1-1,0-1 0,0 1 0,1-1 1,-1 1-1,0-1 0,1 1 1,-1 0-1,1-1 0,0 1 1,0 0-1,-1-1 0,1 1 0,0 0 1,0 0-1,1-1 0,-1 1 1,0 0-1,0-1 0,2 3 1,-2 6 89,0 7-32,0-1 0,1 1 1,1-1-1,0 1 1,1-1-1,1 0 0,6 16 1,11 25 43,34 99 347,-48-130-418,-1-1 1,-1 1-1,-2 0 1,1 36-1,-3-42-31,0-11 19,-1 0-1,0 0 1,-3 17 0,2-24-26,1 1 1,-1-1-1,1 0 1,-1 0-1,0 0 1,0 0-1,0 0 1,0 0 0,0 0-1,-1 0 1,1-1-1,0 1 1,-1 0-1,0-1 1,1 1-1,-1-1 1,0 0-1,0 1 1,1-1 0,-4 2-1,3-3 10,0 1 0,0 0-1,0 0 1,1-1 0,-1 1 0,0-1-1,0 0 1,0 1 0,0-1 0,0 0-1,-2 0 1,4 0-6,-1-1-1,0 1 1,1 0-1,-1 0 0,0 0 1,1-1-1,-1 1 1,0 0-1,1-1 1,-1 1-1,1-1 1,-1 1-1,1-1 1,-1 1-1,1-1 0,-1 1 1,1-1-1,-1 1 1,1-1-1,-1-1 1,0-2 57,0 0 0,0-1 0,0 1 0,0-1 0,1 0 0,0 1 0,0-8 0,0 3-116,1-5 33,0 0 0,0 1 0,1-1 0,1 0-1,0 1 1,1 0 0,1-1 0,0 1 0,0 1 0,2-1 0,-1 1 0,2 0 0,-1 1 0,12-14 0,44-51-241,18-27-766,-48 49-2760,-28 43 1849,0 0-1,-1 0 0,3-12 0,-4-6-7489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44.3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1 5587,'0'0'9732,"-11"138"-5682,1-69-833,5 8-720,-10-15-576,15-7-912,0-6-529,0-21-288,0-1-192,0-20 32,0 0-64,0-21-8612,0-13 2097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44.6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9060,'0'0'9015,"22"16"-6115,69 55-985,-87-68-1799,1 1 0,-2 0-1,1 0 1,0 0 0,-1 0-1,0 1 1,0-1-1,0 1 1,-1 0 0,1 0-1,-1 0 1,0 0 0,-1 0-1,1 0 1,-1 1-1,0-1 1,0 0 0,-1 1-1,1-1 1,-1 1 0,-1-1-1,0 6 1,1 7 199,-1-11-182,0 0 1,0 0-1,0 0 0,-1 0 0,0 0 1,0 0-1,-1 0 0,0-1 0,0 1 0,-1-1 1,1 0-1,-1 0 0,-1 0 0,-4 5 1,-3 3 116,-2-1 0,1 0 0,-1-1 0,-21 13 1,25-15-43,15-3 63,20-3-142,-15-5-324,-1 0 0,0 0-1,0-1 1,0 0 0,0-1 0,0 0 0,0 0-1,-1-1 1,16-9 0,2-3-4358,41-35 0,-10-2-8413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45.0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12214,'0'0'13278,"12"4"-12659,-3-1-496,-1-1 31,0 1 1,-1-1-1,1 2 1,-1-1-1,1 1 1,-1 0-1,0 0 1,-1 1-1,1 0 1,-1 0-1,0 0 1,0 1 0,9 12-1,-9-6-91,-1 1 0,0 0 0,-1 0-1,0 1 1,-1-1 0,0 1 0,-1-1 0,-1 1 0,0 0 0,-1-1-1,-1 1 1,0 0 0,-1 0 0,0-1 0,-8 26 0,9-38-74,1 0 0,-1 0 0,1 0 0,-1 0 0,1 0 0,-1 1 0,1-1 0,0 0 0,0 0 0,-1 0 0,1 0 0,0 1 0,0-1 0,0 0 0,0 0 0,1 0 0,-1 1 0,0-1 0,1 2 0,0 1-121,0-2 110,-1-1 0,0 0 0,1 1 0,-1-1 0,1 1 1,-1-1-1,1 1 0,-1-1 0,1 0 0,0 1 0,0-1 1,0 0-1,0 0 0,0 0 0,0 0 0,0 0 0,2 1 0,25 18 53,-10-7-31,-15-11 6,12 11 25,0 1-1,18 21 0,-29-31 8,-1 1-1,0 0 0,1-1 1,-2 1-1,1 0 1,-1 1-1,1-1 1,-1 0-1,-1 1 1,1-1-1,-1 1 1,0 0-1,0 8 0,-1-13-18,0 0-1,0 0 0,0-1 0,-1 1 0,1 0 1,0 0-1,-1 0 0,1-1 0,-1 1 0,1 0 1,-1-1-1,1 1 0,-1 0 0,1-1 0,-1 1 1,0-1-1,1 1 0,-1-1 0,0 1 1,1-1-1,-1 1 0,0-1 0,0 0 0,0 1 1,1-1-1,-3 1 0,-29 6 407,13-3-184,-6 2-106,0-2 0,0 0 1,-34 0-1,0-3-2671,58-5-1401,3-14 406,11-8-3691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59.0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211 1 4626,'0'0'19422,"-3"9"-18149,-3 10-704,-1-1 0,0 0 0,-2 0 1,-13 21-1,-52 69 933,9-15-1109,48-64-337,16-27 99,10-2-158,24 0-15,-11 1 52,1-1-1,0-1 0,0-1 0,-1-1 0,24-6 0,106-38-1127,-146 42-672,-5-1-4868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8:59.6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1 257 8580,'0'0'19566,"3"-8"-18845,0 2-671,0 0 0,0 1-1,0-1 1,1 1 0,0 0 0,0 0 0,0 0 0,1 0 0,-1 1 0,1 0 0,0 0 0,0 0 0,1 0 0,10-4 0,316-130 286,-310 133-328,1 0-1,-1 1 0,1 2 0,-1 0 0,1 2 0,36 3 0,5-2 95,99-11 417,1 0 3,-155 10-506,0 2-1,0-1 1,0 1 0,0 0 0,-1 1 0,1 0-1,-1 1 1,10 5 0,40 13 26,-15-9-23,-1 2-1,0 2 1,77 42 0,-112-56-15,1 0 0,0 0 1,0-1-1,8 2 0,22 8 9,-32-11-13,-1-1-5,-5 0-43,-7 0-6822,-11-1-1382,-3-5-8011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00.0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11205,'0'0'14060,"10"0"-13289,16 0-552,0 1 1,0 2 0,0 1-1,0 1 1,0 1-1,-1 1 1,0 2-1,0 0 1,41 23 0,-50-24-130,-11-6-97,0 1 1,-1-1 0,1 1-1,0 0 1,7 7-1,-11-9 40,0 0 0,-1 0 0,1 0 0,0 0 0,-1 0 0,1 0-1,0 0 1,-1 1 0,1-1 0,-1 0 0,0 0 0,1 0-1,-1 1 1,0-1 0,0 0 0,0 1 0,0-1 0,0 0-1,0 0 1,0 1 0,0-1 0,0 0 0,-1 1 0,1-1-1,0 0 1,-1 0 0,1 0 0,-1 1 0,0-1 0,0 1-1,-3 2 140,0 1 0,0-1 0,0 0 0,0-1 0,-1 1 0,1-1 0,-1 0 0,0 0 0,0 0 0,-7 2 0,-17 12 330,-31 26-139,31-21-127,0-2 1,-57 30-1,81-49-412,4-1-878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45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1473,'0'0'20276,"2"20"-18059,26 228 2902,-28-242-5038,-1-6-76,1 1 1,0-1-1,0 1 0,0-1 1,0 1-1,0-1 1,0 1-1,0-1 0,0 1 1,0-1-1,0 1 0,0-1 1,0 1-1,0-1 1,0 1-1,0-1 0,0 1 1,1-1-1,-1 1 1,0-1-1,0 1 0,1-1 1,-1 1-1,0-1 0,0 0 1,1 1-1,-1-1 1,1 1-1,-1-1 0,0 0 1,1 1-1,-1-1 1,1 0-1,-1 0 0,1 1 1,-1-1-1,0 0 0,1 0 1,-1 0-1,1 0 1,-1 0-1,2 1 0,12-18-410,28-32-284,-6 5 632,2 1 0,1 2-1,67-53 1,-99 89 69,0 0-1,0 1 1,1 0 0,13-6-1,-19 10 15,0-1-1,0 0 0,1 1 1,-1-1-1,0 1 1,1 0-1,-1 0 0,0 0 1,1 0-1,-1 0 0,0 0 1,0 1-1,1-1 1,-1 1-1,0 0 0,0-1 1,1 1-1,-1 0 0,0 0 1,0 0-1,2 2 0,3 3 105,0 1 0,0 0 0,-1 0 0,0 0 0,-1 0-1,9 15 1,25 56 804,-29-56-682,2 1-272,-7-14-132,0 1 1,-1-1-1,1 1 0,-2 0 1,1 0-1,-2 1 0,1-1 0,-1 0 1,0 17-1,9-30-5069,4-10-360,0-13-1964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00.9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 3810,'0'0'17771,"1"-13"-9931,13 24-7595,0 0 0,-1 1 0,-1 1 0,0 0-1,10 15 1,1 3 105,23 43 0,-28-39-31,19 57 0,-34-83-276,3 1 229,-6-10-268,0 0 0,0 0-1,0 0 1,0 0 0,0-1 0,0 1-1,0 0 1,0 0 0,0 0 0,0 0 0,1 0-1,-1 0 1,0 0 0,0 0 0,0 0 0,0 0-1,0-1 1,0 1 0,0 0 0,0 0 0,0 0-1,0 0 1,0 0 0,1 0 0,-1 0 0,0 0-1,0 0 1,0 0 0,0 0 0,0 0 0,0 0-1,0 0 1,0 0 0,1 0 0,-1 0 0,0 0-1,0 0 1,0 0 0,0 0 0,0 0 0,0 0-1,0 0 1,0 0 0,1 0 0,-1 0 0,0 0-1,0 0 1,0 0 0,0 1 0,0-1 0,0 0-1,0 0 1,0 0 0,0 0 0,0 0 0,0 0-1,0 0 1,1 0 0,-2 0-16,1 0 0,0-1 0,0 1 0,0-1 0,-1 1 0,1-1 0,0 1 0,0 0 0,-1-1 0,1 1 0,0 0 0,-1-1 0,1 1 0,0 0 0,-1-1 0,1 1 0,0 0 0,-1 0 0,1-1 0,-1 1 0,1 0 0,-1 0 0,1 0 0,-1 0 0,1-1 0,0 1 0,-1 0 0,1 0 0,-1 0 0,1 0 0,-1 0 0,1 0 0,-1 0 0,1 0 0,-1 1 0,1-1 0,-1 0 0,0 0 0,0 0-358,-18 0-3725,-2 0-5507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08.1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9012,'0'0'11878,"0"166"-8373,0-104-768,5-6-1136,0-1-913,0-13-383,-5-15-209,5-13-64,0-7-64,1-7-1473,9 0-2929,5-7-3682,1-21-896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08.4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9316,'0'0'8372,"23"15"-5536,74 50-590,-92-62-2135,-1 0-1,1 0 1,-1 1-1,0 0 1,0-1-1,0 2 1,-1-1-1,1 0 1,-1 1-1,0 0 1,0-1-1,-1 1 1,1 1-1,-1-1 1,0 0-1,0 0 1,-1 1-1,0-1 1,0 1-1,0-1 1,-1 1-1,1-1 1,-1 1-1,-1 0 1,0 6-1,1 8 107,-2-7-27,1-1 0,-2 1 0,1 0 1,-2-1-1,0 1 0,0-1 0,-1 0 0,-12 21 1,12-24-153,-6 23 322,11-30-333,-1 0 1,1-1-1,0 1 0,-1 0 0,1 0 0,0 0 0,0-1 1,0 1-1,0 0 0,1 0 0,-1 0 0,0-1 0,1 1 1,-1 0-1,2 2 0,-1-3-25,1-1 0,-1 0 1,0 1-1,0-1 0,1 0 0,-1 1 1,0-1-1,1 0 0,-1 0 0,0 0 0,0 0 1,1-1-1,1 1 0,4-1-1,-1 1-145,1 0 0,-1-1 0,1 0 0,0-1 0,-1 1 0,0-1 0,1 0 0,-1-1-1,0 0 1,7-4 0,1-2-896,-1 0-1,1-1 1,10-12-1,42-44-5322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08.8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15159,'0'0'12011,"24"15"-10877,77 50-638,-95-62-470,-1 1 0,0 0 0,0 0 0,0 0 0,-1 1 0,1 0 0,-1 0 0,0 0 0,0 0 0,-1 0 0,1 1 0,-1 0 0,-1 0 0,4 9 0,-4-4-4,0-1 0,0 1-1,-2 0 1,1 0-1,-3 21 1,1-17 34,1-6-33,-1-1 0,0 0 0,-1 1 0,0-1 0,0 0 1,-1 0-1,0-1 0,0 1 0,-1 0 0,0-1 0,0 0 0,-1 0 0,0 0 0,0-1 0,-1 1 0,-9 8 0,10-13 36,4-2-96,13 8-1612,47 23 1504,-49-27-20,1 1 0,-1 0 0,0 1 0,0 0 0,0 1 0,-1 0 0,13 12 0,-20-17 147,-1 1 0,1-1 0,-1 1 0,0-1 0,0 1 0,0-1 0,0 1 0,0 0 0,0-1 0,-1 1-1,1 0 1,-1 0 0,0 0 0,0-1 0,0 1 0,0 0 0,0 0 0,-1 0 0,1-1 0,-1 1 0,1 0 0,-1 0 0,-2 3 0,-1 3 137,0-1 0,0 1-1,-1-1 1,0 0 0,-12 14 0,6-10 184,-45 50 924,51-57-1202,0-1 0,0 1 0,0-1 0,-1 0 0,0-1 0,0 1 0,0-1 0,0 0 0,-11 3 0,15-6-148,-7 0-1294,8-10-3054,1-20-5832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09.5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0 5442,'0'0'15320,"-31"139"-12679,26-84-368,5 7-849,0-13-559,0-7-417,0-8-416,0-6-32,0-7 0,5-1-448,-5-13-737,0 7-1456,0-7-1713,10-7-3522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10.1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1 198 8612,'0'0'13347,"25"20"-11580,76 68-679,-96-84-1011,-1 0-1,0 0 1,0 0 0,-1 0-1,1 1 1,-1-1-1,0 1 1,0 0 0,2 6-1,-4-8-32,0 1-1,-1-1 0,1 0 0,-1 0 1,0 0-1,0 0 0,0 1 1,0-1-1,-1 5 0,-1 11 100,2-13-95,-1-1 1,1 1-1,-1-1 1,0 0-1,-1 1 1,1-1-1,-1 0 1,0 0-1,0 0 1,-1 0-1,1-1 1,-1 1-1,-6 7 1,-2 1 56,-1-1 0,0-1 0,-15 12 0,26-22-98,-8 6-74,15-6-142,9-2 131,-3 0 0,-1 0 0,0-1 0,0 0 0,0-1-1,0 0 1,0-1 0,-1 0 0,1-1-1,12-7 1,92-65-2107,-62 38 649,214-160-6070,-260 193 7499,0 0 0,0-1 0,0 0 0,-1 0 1,-1 0-1,1-1 0,7-14 0,-10 16 545,-1 0 1,0 0-1,0 0 0,0-1 1,-1 1-1,0-1 1,0 1-1,-1-1 0,0 1 1,-1-12-1,1 15-226,-1 0 1,1 1-1,-1-1 1,0 1-1,0-1 0,0 1 1,0-1-1,0 1 1,-1 0-1,1-1 1,-1 1-1,1 0 0,-1 0 1,0 0-1,0 0 1,0 1-1,0-1 0,0 0 1,0 1-1,0-1 1,-1 1-1,1 0 0,0 0 1,-1 0-1,1 0 1,-1 0-1,1 0 1,-1 1-1,0 0 0,1-1 1,-1 1-1,0 0 1,1 0-1,-1 0 0,1 0 1,-5 1-1,3 0-148,0-1 0,0 0-1,0 1 1,-1 0 0,1 0-1,0 0 1,0 1 0,0-1 0,0 1-1,1 0 1,-1 0 0,0 0-1,1 1 1,0-1 0,-1 1-1,1 0 1,0 0 0,0 0-1,0 0 1,1 0 0,-1 1-1,-1 3 1,1 2-54,1-1 0,1 0 0,0 1 0,0 0 0,0-1 0,1 1 0,0-1 0,1 1 0,0 0-1,0-1 1,1 1 0,0-1 0,1 0 0,0 0 0,0 0 0,0 0 0,7 11 0,7 12 62,-2 1 0,-1 1 0,-2 0 0,-1 1 0,-2 1 0,-1-1 0,-2 1 0,-1 0 0,-2 1 0,-1 37 0,-2-72-62,0 0 0,1 0 0,-1 1 0,0-1 0,-1 0-1,1 0 1,0 0 0,0 0 0,0 0 0,-1 1 0,1-1-1,0 0 1,-1 0 0,1 0 0,-1 0 0,0 0 0,1 0 0,-1 0-1,0 0 1,1 0 0,-1 0 0,0-1 0,-2 3 0,1-3 88,-1 1 1,1 0-1,0-1 1,-1 1 0,1-1-1,-1 0 1,1 0 0,-1 0-1,-2 0 1,-3 0 370,7 0-427,0-1 1,0 1-1,0 0 0,0-1 1,0 1-1,0-1 1,0 1-1,0-1 0,0 1 1,0-1-1,1 1 1,-1-1-1,0 0 0,0 0 1,1 1-1,-1-1 1,0 0-1,1 0 0,-1 0 1,1 0-1,-1 0 1,1 0-1,-1 0 1,1 0-1,0 0 0,-1 0 1,1 0-1,0-2 1,-5-35 182,5 34-189,-1-19-34,-2-17 69,6-78-1,-2 107-188,0 1 0,1-1 0,1 1 0,-1-1 0,2 1 1,-1 0-1,2 0 0,-1 0 0,1 1 0,1-1 0,-1 1 0,12-12 0,21-14-3903,-9 15-1456,5-1-2625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10.7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207 0 11253,'0'0'5728,"-23"10"-3119,12-6-2363,-7 3 68,1 0 1,-31 19-1,41-22-56,0 1 0,0 1 1,0-1-1,1 1 0,0 0 0,0 1 0,0-1 1,1 1-1,0 1 0,1-1 0,-6 11 1,7-12 23,1 0 1,0 0 0,0 1 0,1-1 0,-2 8 0,3-13-266,0 0 1,0 1 0,-1-1-1,1 0 1,0 1-1,0-1 1,0 0-1,1 1 1,-1-1 0,0 0-1,0 0 1,1 1-1,-1-1 1,1 0 0,-1 0-1,1 1 1,-1-1-1,1 0 1,0 0-1,0 0 1,-1 0 0,1 0-1,0 0 1,0 0-1,0 0 1,0 0-1,0-1 1,0 1 0,1 0-1,-1-1 1,2 2-1,4 0-8,0-1 1,1 0-1,-1 0 0,0 0 0,1-1 0,-1 0 1,1 0-1,-1-1 0,0 0 0,1-1 0,-1 1 0,12-6 1,4-2-411,0-1 1,30-21 0,-13 8-1152,-40 23 1534,1 0 1,-1 0-1,0 0 1,1-1-1,-1 1 0,0 0 1,1 0-1,-1 0 0,0 0 1,1 0-1,-1 0 0,0 0 1,1 0-1,-1 0 1,1 0-1,-1 0 0,0 0 1,1 0-1,-1 0 0,0 0 1,1 0-1,-1 0 0,0 0 1,1 0-1,-1 0 1,0 1-1,1-1 0,-1 0 1,0 0-1,0 0 0,1 1 1,-1-1-1,0 0 1,1 0-1,-1 1 0,0-1 1,0 0-1,0 1 0,1-1 1,-1 0-1,0 1 0,0-1 1,0 0-1,0 1 1,0-1-1,0 0 0,0 1 1,0-1-1,1 0 0,-1 1 1,0-1-1,-1 1 0,1 26 108,0-19 5,1 57 1405,0-2 702,-12 115 0,7-127-1615,5-44-4179,16-35-12505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10.8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0 11797,'0'0'6932,"-56"139"-4739,56-84-369,0 0-191,0 1-768,31-15-433,-6-13-48,11-14-240,-5-7-112,0-7-32,5-14-2337,0-27-1889,0-8-4786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2:59:11.0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324 0 15879,'0'0'6915,"-118"159"-2977,77-103-2001,10-8-960,1 1-881,4-15-96,0-6-353,1-7-2352,9-21-3938,6 0-3025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28.2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293 1 10229,'0'0'19118,"-10"2"-18120,4-1-893,-1 1 0,1 0 0,0 0 0,0 1 0,0 0 0,1 0 0,-1 0 0,1 0 1,-1 1-1,1 0 0,0 0 0,0 1 0,1-1 0,-6 8 0,-33 42 177,5-10-94,3 3 0,-31 53 0,64-97-188,0 0 0,1 0 0,-1 0 0,1 0 0,0 0 0,0 0 0,0 0 0,1 0 0,-1 1 0,0 5 0,2-8 0,-1 0 0,0 0 0,0 1 0,1-1 0,-1 0 0,1 0 0,-1 1 0,1-1 0,0 0 0,-1 0 0,1 0 0,0 0 0,0 0 0,0 0 0,0 0 0,-1 0 0,1 0 0,1 0 0,-1 0 0,0-1 0,0 1 0,0 0 0,0-1 0,0 1 0,1-1 0,1 1 0,37 16 0,-26-10 0,1 0 0,0-2 0,17 5 0,9-3-29,0-3-1,71 0 1,-111-4-110,0 0 1,0-1-1,0 1 1,0 0-1,0-1 0,0 1 1,0-1-1,-1 1 1,1-1-1,0 1 0,0-1 1,0 0-1,-1 1 1,1-1-1,0 0 0,-1 0 1,1 1-1,-1-1 1,1 0-1,-1 0 1,1 0-1,-1 0 0,0 0 1,1 0-1,-1-1 1,7-30-9510,-6 6-1424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45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10485,'0'0'7939,"0"125"-3825,0-56-1312,0 7 31,0 0-1488,-5 8-481,5-1-544,-5-14-320,5-7-80,0-27-1569,20-21-2273,6-14-2000,20-21-1234,0-28-2000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28.7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0 174 11829,'0'0'13897,"12"-1"-12493,54-11 106,0-2-1,66-24 1,-49 14-1416,185-31-7,-176 39-32,-27 8 51,0 3 0,86 4 0,-83 2 56,6 3-48,0 3-1,100 23 1,-62-9-63,-87-15-51,1 0 0,35 16 0,-34-12 0,36 9 0,-61-18 0,4 0 0,-1 0 0,-1 0 0,1 1 0,0 0 0,9 4 0,-14-6-15,0 0 0,0 0 1,0 0-1,0 0 0,0-1 0,0 1 1,0 0-1,0 0 0,0 0 0,0 0 0,0 0 1,0 0-1,0 0 0,0-1 0,0 1 1,0 0-1,0 0 0,0 0 0,1 0 0,-1 0 1,0 0-1,0 0 0,0 0 0,0 0 1,0-1-1,0 1 0,0 0 0,0 0 0,0 0 1,1 0-1,-1 0 0,0 0 0,0 0 1,0 0-1,0 0 0,0 0 0,0 0 0,1 0 1,-1 0-1,0 0 0,0 0 0,0 0 1,0 0-1,0 0 0,0 0 0,1 0 0,-1 0 1,0 0-1,0 0 0,0 0 0,0 0 0,0 0 1,0 1-1,0-1 0,0 0 0,1 0 1,-1 0-1,0 0 0,0 0 0,0 0 0,0 0 1,0 0-1,0 0 0,0 1 0,0-1 1,0 0-1,0 0 0,0 0 0,-3-7-2761,-26-14-11041,10 7 1672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29.0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247 1 8756,'0'0'18793,"9"18"-17225,-3-3-1267,-1-4-131,-1 0 0,2 0 1,0 0-1,0-1 0,1 0 1,0 0-1,1-1 0,0 0 1,13 11-1,9 3 262,1-1 0,60 30 1,-89-51-425,1 1 0,-1-1 0,1 1 0,-1-1 0,0 1 0,0-1 0,0 1 0,0 0 0,0 0 0,0 0 0,0 1 0,-1-1 0,1 0 0,-1 0 0,0 1 0,1-1 0,-1 1 0,0-1 0,0 1 0,-1 0 0,1-1 0,-1 1 0,1 0 0,-1 0 0,0-1 0,0 1 0,0 0 0,0 0 0,0-1 0,-1 1 0,1 0 0,-1-1 0,0 1 0,0 0 0,0-1 0,0 1 0,0-1 0,-1 1 0,1-1 0,-1 0 0,-2 4 0,-21 28-3,-2-1 1,-35 34-1,-69 56-8,101-97-277,-39 28 0,56-45-152,0-1-1,-1-1 0,0 0 1,0-1-1,0-1 0,-17 5 1,-25-1-6113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36.1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5843,'0'0'15284,"1"30"-13059,7 190 1401,-6 61-276,-3-212-2736,2-82-2035,0 0 0,0-1 0,1 1 0,1 0 0,6-18 0,10-22-6572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36.6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22 8516,'0'0'14164,"22"-4"-12361,6-1-1273,-10 1-182,-1 1-1,1 0 1,0 2-1,20 0 1,-34 1-274,-1 0 0,0 0-1,1 0 1,-1 0 0,0 1 0,0 0-1,1-1 1,-1 1 0,0 0 0,0 1 0,0-1-1,0 0 1,0 1 0,0 0 0,-1 0 0,1 0-1,0 0 1,-1 0 0,0 0 0,1 1 0,-1-1-1,0 1 1,0-1 0,0 1 0,-1 0-1,1 0 1,-1 0 0,1 0 0,-1 0 0,0 0-1,0 0 1,0 0 0,-1 1 0,1-1 0,-1 0-1,0 0 1,0 4 0,0 6 80,0 0 0,-1-1 0,-1 1 1,0 0-1,-1-1 0,0 0 0,-1 0 0,-7 17 0,-31 57 292,23-50-331,1 1-1,-18 57 1,35-88-108,-1 0-1,0 1 1,1-1 0,1 1-1,-1 11 1,1-17-12,0 0 0,1-1-1,-1 1 1,1 0 0,-1-1 0,1 1 0,-1-1-1,1 1 1,-1-1 0,1 1 0,-1-1 0,1 1 0,0-1-1,-1 0 1,1 1 0,0-1 0,-1 0 0,1 1 0,0-1-1,-1 0 1,1 0 0,0 0 0,0 0 0,-1 0-1,1 0 1,0 0 0,0 0 0,-1 0 0,1 0 0,0 0-1,0 0 1,-1 0 0,2-1 0,30-5-129,-13-5 103,0 0 0,-1-1 0,0-1 0,-1-1 0,23-22 0,-1 1-132,-7 7-79,-13 10-252,38-26-1,-51 40 403,0 1 0,0-1 0,0 1 0,1 0 0,0 1 0,-1-1 0,1 2 0,0-1 0,0 1 0,0-1 0,9 1 1,-14 1 79,-1 0 0,1 1 0,0-1 0,0 0 1,0 1-1,0-1 0,0 1 0,-1 0 0,1-1 1,0 1-1,0 0 0,-1 0 0,1 0 0,-1 1 1,1-1-1,-1 0 0,3 3 0,19 30 337,-22-30-280,1-1-1,0 1 1,0-1-1,0 1 1,0-1 0,1 0-1,-1 0 1,1 0-1,0 0 1,0 0-1,0 0 1,0-1 0,0 0-1,1 1 1,-1-1-1,1 0 1,3 1 0,-5-2-43,0-1 0,0 1 1,1-1-1,-1 1 1,0-1-1,0 0 1,0 0-1,0 0 1,0 0-1,1 0 0,-1 0 1,0-1-1,0 1 1,0-1-1,0 0 1,0 1-1,0-1 0,0 0 1,0 0-1,0 0 1,0 0-1,-1-1 1,1 1-1,0 0 0,-1-1 1,1 1-1,-1-1 1,1 0-1,-1 1 1,0-1-1,0 0 1,0 0-1,0 0 0,0 0 1,1-3-1,1-4 49,-2 0-1,1 0 1,-1 1-1,0-1 0,-1 0 1,0 0-1,-2-14 0,2 20-22,-1-1 0,0 0 0,0 1 0,-1-1 0,1 1 0,0-1 0,-1 1 0,0 0 0,0 0 0,0 0 0,0 0 0,-1 0 0,1 0 0,-1 0 0,0 1 0,0-1 0,0 1 0,0 0 0,0 0 0,0 0 0,0 0 0,-1 1 0,1-1 0,-1 1 0,1 0 0,-1 0 0,-6-1 0,4 1 13,0-1-1,-1 2 1,1-1-1,0 1 1,0 0-1,0 0 1,0 1-1,-1-1 1,1 1-1,0 1 1,0-1-1,1 1 1,-1 0 0,0 1-1,0-1 1,-6 5-1,-3 4-164,12-10 7,0 0 0,0 1 0,0 0 0,0 0 0,0 0 0,1 0 0,-1 0 0,1 0 0,-1 1 0,1-1 0,0 1 0,0 0 0,0-1 1,0 1-1,1 0 0,-1 0 0,1 0 0,0 0 0,0 1 0,0-1 0,-1 5 0,2 12-3512,0-7-2429,0-5-2538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37.4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0 1169,'0'0'15972,"-1"29"-13192,-3 177 2164,3-189-4556,1 0 0,1 1 0,0-1 0,1 0 0,1 0 0,1 0 0,0 0 0,8 18 0,-12-34-401,0 0-1,1 0 1,-1 0 0,1 0-1,-1 0 1,1 0 0,0 0-1,-1 0 1,1 0 0,0 0-1,0 0 1,-1 0 0,1 0-1,0-1 1,0 1 0,0 0-1,0-1 1,2 2 0,3-6-1061,-6 3 816,2-1-196,0 0 1,0-1-1,-1 1 0,1-1 0,-1 0 1,0 1-1,1-1 0,-1 0 0,0 0 0,-1 0 1,1 0-1,0-4 0,3-8-1981,10-32-7167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37.7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5378,'0'0'17320,"0"146"-13686,0-98-1121,5 1-960,6-8-689,-6-6-656,-5-7-144,5-1-64,-5-13-416,5-7-992,0-7-1602,11 0-3425,-1-21-2641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37.8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49 12710,'0'0'12566,"190"-14"-12278,-113 0-288,-10 1-176,-11 6-3170,-35 7-2545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38.1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1 8900,'0'0'17774,"-7"24"-16699,-2 10-743,-6 35 0,15-66-303,-1 1 1,1-1-1,0 0 0,0 1 0,0-1 1,1 0-1,-1 1 0,1-1 1,0 0-1,0 0 0,0 1 0,0-1 1,0 0-1,1 0 0,0 0 1,-1 0-1,1-1 0,0 1 0,0 0 1,1-1-1,-1 1 0,0-1 1,1 0-1,0 0 0,-1 0 0,4 2 1,4 4 46,71 50 219,-50-38-268,36 31 1,-59-45-33,0 1 0,-1 1 0,-1-1 0,1 1 1,-1 1-1,0-1 0,-1 1 0,0 0 0,5 12 1,-8-16 11,0 0 0,-1 0 0,0 0 0,0 0 0,0 1 0,0-1 0,-1 0 0,0 0 0,0 1-1,-1 7 2,0-11 7,0 1 1,1-1-1,-1 1 1,0-1 0,0 1-1,0-1 1,-1 0 0,1 1-1,-1-1 1,1 0 0,-1 0-1,0 0 1,1 0 0,-1 0-1,0-1 1,0 1 0,-1-1-1,1 1 1,0-1 0,0 0-1,-4 2 1,-9 2-45,-1-1 0,1-1 1,-1 0-1,0-1 0,0-1 0,0 0 0,1-1 1,-1-1-1,-29-4 0,42 4-187,0 1 0,0-1 1,1 0-1,-1 0 0,0 0 0,1 0 0,-1 0 1,1 0-1,-1-1 0,1 0 0,0 1 0,0-1 0,-1 0 1,1 0-1,0 0 0,-3-4 0,4 4-353,0-1 0,0 1-1,0 0 1,0-1 0,0 1-1,0 0 1,1-1 0,-1 1-1,1-1 1,0 0-1,0-2 1,0-17-7872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38.4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13142,'0'0'10453,"10"152"-6611,-5-90-1585,-5 1-865,5-15-687,-5-6-401,5-14-144,6-15-160,-6-13-192,5 0-1281,0-27-816,16-8-3266,5-13-3153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38.7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9668,'0'0'10621,"26"6"-7777,82 21-1014,-104-27-1725,-1 2 0,1-1 0,0 0 0,0 1-1,-1 0 1,1 0 0,-1 0 0,0 0-1,1 0 1,-1 1 0,0 0 0,0-1-1,-1 1 1,1 0 0,0 0 0,-1 1 0,0-1-1,0 0 1,0 1 0,0 0 0,2 7-1,-2-2 46,0 1 0,-1 0 0,0 0-1,0 0 1,-1 0 0,-2 14-1,1-6 92,-1-2-79,-1 0-1,0-1 1,-1 0-1,-1 0 1,0 0-1,-1 0 1,-1-1-1,-13 22 1,-15 37 324,33-67-433,-1-1 0,2 0 1,-1 1-1,1 0 0,0-1 1,-1 11-1,2-13 22,3-3-14,5 0-12,0-1-1,0 0 0,0 0 1,0-1-1,0 0 0,0 0 1,-1-1-1,1 0 0,-1 0 1,0-1-1,0 1 0,0-2 1,0 1-1,-1-1 0,1 0 1,7-9-1,31-29-828,56-68 0,-86 95 70,34-49-4303,-10-9-4949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46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112 170 624,'0'0'13828,"9"20"-8193,32 68-2042,-39-84-3369,0 0-1,0-1 1,0 1-1,1 0 1,-1-1-1,1 0 1,0 1-1,0-1 1,0 0-1,0-1 1,8 6-1,-9-7-161,0 0 0,0 0 0,0-1 0,0 1 0,0-1 0,0 1 0,0-1 0,0 0 0,1 1 1,-1-1-1,0 0 0,0 0 0,0-1 0,0 1 0,1 0 0,3-2 0,0-1-43,0 0 0,0-1 0,0 1 0,0-1 0,-1 0 0,1-1 0,-1 0 0,0 1 0,-1-1 0,7-9 0,18-21 180,-10 13-76,23-35 1,-41 54-22,1 0 1,-1 0 0,0 0 0,0 0 0,0 0-1,0 0 1,0-1 0,-1 1 0,1 0-1,-1 0 1,0-1 0,0 1 0,0 0 0,-1 0-1,1-1 1,-1 1 0,0 0 0,0 0 0,0 0-1,0 0 1,0 0 0,-1 0 0,1 0 0,-1 0-1,0 0 1,0 1 0,0-1 0,0 1 0,0-1-1,-1 1 1,-3-3 0,-7-5 13,0 1 0,-1 0 0,-27-11 0,36 17-119,-1 1 0,1 1 0,-1-1 0,0 1 0,1 0 0,-1 0 0,0 1 0,0 0 0,0 0 0,1 0 0,-1 0 0,0 1 0,0 0 0,1 1 0,-7 1 0,3 1-25,-1 1-1,1 0 0,0 0 0,0 1 1,1 0-1,-1 1 0,-12 12 1,-48 60-291,56-63 182,8-10-381,0 1 0,0 0 1,1-1-1,0 1 1,-4 9-1,8-16 387,0 0 0,-1 1 0,1-1 0,0 0 0,0 0 0,0 1 0,0-1 0,0 0 1,0 0-1,0 1 0,0-1 0,0 0 0,0 1 0,0-1 0,0 0 0,0 0 0,0 1 0,0-1 0,1 0 0,-1 0 0,0 1 0,0-1 0,0 0 0,0 0 0,0 1 0,1-1 0,-1 0 0,0 0 0,0 1 0,0-1 0,1 0 0,-1 0 0,0 0 0,0 0 1,1 0-1,-1 1 0,0-1 0,0 0 0,1 0 0,-1 0 0,0 0 0,0 0 0,1 0 0,-1 0 0,0 0 0,1 0 0,-1 0 0,0 0 0,0 0 0,1 0 0,-1 0 0,0 0 0,0 0 0,1 0 0,19-5-5309,27-18-5917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39.1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 14407,'0'0'14070,"14"20"-13291,43 70-320,-51-79-397,-1 0 0,0 0-1,-1 0 1,0 0 0,-1 1 0,0 0-1,-1 0 1,0-1 0,-1 1 0,0 0 0,-1 0-1,0 0 1,-1 0 0,-3 15 0,3-16 19,-1-1 8,0 0 0,0 0-1,-1 0 1,0 0-1,-1-1 1,0 1-1,-1-1 1,-6 9 0,-17 40 287,28-58-398,0 0-1,0 1 1,0-1 0,0 0-1,0 1 1,1-1-1,-1 0 1,0 1-1,0-1 1,0 0-1,0 1 1,1-1 0,-1 0-1,0 0 1,0 1-1,0-1 1,1 0-1,-1 0 1,0 1 0,1-1-1,-1 0 1,0 0-1,0 0 1,1 0-1,-1 1 1,0-1 0,1 0-1,-1 0 1,0 0-1,1 0 1,-1 0-1,1 0 1,-1 0-1,0 0 1,1 0 0,-1 0-1,0 0 1,1 0-1,-1 0 1,1 0-1,22 0-201,-16 0 170,23 0 64,-1 2 0,52 9 0,-78-10-9,0 0 0,-1 0 0,1 1 0,-1-1 0,1 0-1,-1 1 1,0 0 0,0-1 0,1 1 0,-1 0 0,0 0 0,-1 0 0,1 1 0,0-1 0,-1 0 0,1 1 0,-1-1 0,0 1 0,1-1 0,-1 1 0,0-1 0,-1 1 0,1 0 0,0 0 0,-1-1 0,0 1 0,0 0 0,0 4 0,1 5 58,-2 1-1,1-1 1,-2 0 0,0 0 0,-4 15 0,0-10 125,0 0 0,-2-1 0,0 1 1,-1-2-1,0 1 0,-1-1 0,-1-1 0,-20 22 0,28-34-247,0-1 0,0 1 1,-1-1-1,1 0 0,0 1 0,-1-1 0,1-1 1,-1 1-1,1 0 0,-1-1 0,1 0 1,-1 0-1,1 0 0,-1 0 0,1-1 0,-5 0 1,-9 0-776,-44 0-7995,26-5 1403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39.8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387 141 7652,'0'0'16999,"-10"-21"-15110,-35-65-285,44 84-1494,-1-1 0,1 0 0,-1 1 1,0-1-1,0 1 0,0-1 0,0 1 1,0 0-1,-1 0 0,1 0 0,-5-2 1,5 3-44,0 0-1,0 1 1,0-1 0,1 1 0,-1 0 0,0 0 0,0-1 0,0 1 0,0 1-1,0-1 1,-2 0 0,-8 1 198,0 0-153,0 0 0,-1 1 0,1 1 0,0 0-1,0 1 1,0 0 0,1 0 0,-1 1 0,1 1 0,-16 10 0,14-8-38,1 1 0,0 0 0,1 1 0,0 0 0,0 1 0,1 0 0,1 0 0,-12 18 0,20-27-68,0-1 0,-1 1 0,1 0 1,1 0-1,-1 0 0,0 0 0,0 0 0,1-1 1,-1 1-1,1 0 0,-1 0 0,1 0 0,0 1 1,0-1-1,0 0 0,0 0 0,0 0 0,1 0 1,0 3-1,0-4-1,0 1 0,0-1 0,0 1 1,0-1-1,0 1 0,0-1 0,1 0 0,-1 1 1,1-1-1,-1 0 0,1 0 0,-1 0 0,1 0 1,-1-1-1,1 1 0,0 0 0,2 0 0,8 2 13,0-1-1,1 0 0,-1-1 0,25 0 0,-32-1-16,44-1-186,84-11-1,-132 12 178,0 0-1,-1-1 1,1 1-1,0 0 1,0 0 0,-1 0-1,1 0 1,0 0-1,-1 0 1,1 0-1,0 0 1,0 0 0,-1 0-1,1 0 1,0 1-1,-1-1 1,1 0-1,0 0 1,-1 1 0,1-1-1,0 0 1,-1 1-1,1-1 1,-1 1-1,1-1 1,-1 1 0,1-1-1,-1 1 1,1-1-1,-1 1 1,1 0-1,1 24-69,-2-14 95,0 38 85,-5 116 530,5-160-1319,-1 1-6055,1 1 3315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40.0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0 13654,'0'0'7236,"-41"139"-2850,41-77-1537,0 0-1152,20-6-593,16-8-271,5-6-481,0-14-240,-5-8-112,-5-13-272,-5-7-1137,10-14-1200,0-20-3026,-6-22-2561,-4-6-5490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40.1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339 1 13830,'0'0'8436,"-118"159"-3554,82-97-2625,-5-6-1312,5-1-913,0-6-32,6-1-1681,4-20-4017,11-14-5508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40.5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1 15655,'0'0'10293,"0"118"-7844,0-49-832,-5-7-657,-10-6-95,10-15-625,-1-13-160,6-14-80,0-7-176,21-7-9973,15-28 1025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41.0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1 3954,'0'0'17941,"24"10"-15107,77 38-884,-92-44-1805,0 1 0,-1 1 0,0-1-1,0 1 1,0 1 0,-1-1 0,0 1 0,0 1 0,-1-1 0,0 1 0,0 0 0,-1 1 0,0-1-1,-1 1 1,7 17 0,-6-15-57,-1 0 0,-1 0-1,0 0 1,0 0 0,-1 1 0,-1 0-1,1-1 1,-2 17 0,0-22-43,-1 0 0,0 1 0,0-1-1,-1 0 1,1 0 0,-1 1 0,0-1 0,-1-1 0,0 1 0,0 0 0,0-1 0,0 1-1,-1-1 1,0 0 0,0 0 0,-8 7 0,-27 18 202,-61 37 0,-1 0-384,100-66 153,-1-1-1,1 1 1,-1 0-1,1 1 0,0-1 1,0 0-1,0 0 0,0 0 1,0 1-1,0-1 0,0 1 1,0-1-1,0 1 0,0-1 1,1 1-1,-1-1 0,1 1 1,-1 0-1,0 2 0,4-4 15,5-1 0,1 0 0,-1 0 0,0-1 0,11-4 1,19-3 18,-29 7-44,8 0-17,-2-1 1,1-1-1,0 0 0,19-9 0,-22 8-14,-10 4-23,-1 0 0,1 0 0,0 0 0,-1 0-1,1-1 1,-1 1 0,0-1 0,1 1 0,-1-1-1,0 0 1,4-4 0,-2 3-363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41.4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139 1 16520,'0'0'13769,"-5"0"-12868,1 0-802,2 0-75,0 0 0,0-1 0,0 1-1,0 0 1,1 0 0,-1 0 0,0 0-1,0 1 1,0-1 0,0 0 0,0 1 0,1 0-1,-1-1 1,0 1 0,0 0 0,1 0-1,-1 0 1,1 0 0,-1 0 0,1 0-1,-1 0 1,1 0 0,-1 1 0,1-1-1,0 1 1,0-1 0,0 1 0,0-1-1,0 1 1,0-1 0,0 1 0,0 2-1,-2 10-41,1-1 0,0 1 1,1 0-1,0 0 0,3 21 0,-1-1-13,0-10 24,1 1 1,2-1 0,6 24 0,-3-17 30,3 41 1,-9 75-33,0 1 312,-2-150-279,-1 0 1,1 0-1,0 1 1,-1-1-1,1 0 1,-1 1-1,0-1 0,1 1 1,-1-1-1,0 1 1,0 0-1,0-1 1,0 1-1,0 0 1,0 1-1,0-1 1,0 0-1,-3 0 0,-1-2 4,1 1-29,1 0 0,-1-1 0,1 0 0,0 0 0,0 0 0,1 0 0,-1-1 0,0 1 0,1-1 0,0 0 0,0 0 0,0 0 0,1-1 0,-1 1 0,1-1 0,0 1 0,0-1 0,1 0 0,-1 0 0,1 0 0,0 0 0,0 1 0,1-2 0,-1 1 0,1 0 0,0 0 0,1 0 0,-1 0 0,1 0 0,0 0 0,0 1 0,1-1 0,3-9 0,5-5 0,1 2 0,0-1 0,1 2 0,1-1 0,0 2 0,29-26 0,0-2 0,3-4-272,-13 15-1693,0-2-1,50-72 1,-68 70-7090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42.2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1 9012,'0'0'11355,"-5"24"-9664,-8 34-494,-51 280 5375,50-173-4724,13-96-10238,1-88 894,0-14-3763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42.5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206 1 12758,'-8'21'4501,"-20"65"101,-27 133 0,52-204-4287,-20 143 2028,20-132-2032,2 0-1,1 0 1,6 52-1,-6-76-312,0 1-1,1-1 1,0 1-1,0-1 1,-1 1-1,2-1 1,-1 1-1,0-1 1,0 0-1,1 0 1,-1 1-1,1-1 1,-1 0-1,1 0 1,0-1-1,0 1 1,0 0-1,0 0 1,0-1 0,1 0-1,-1 1 1,0-1-1,1 0 1,-1 0-1,1 0 1,-1 0-1,1-1 1,-1 1-1,1-1 1,-1 1-1,1-1 1,0 0-1,-1 0 1,1 0-1,0 0 1,-1-1-1,1 1 1,-1-1-1,1 0 1,-1 1-1,1-1 1,-1 0-1,4-2 1,6-8-258,0 0-1,-1-1 1,-1 0 0,0 0 0,0-1-1,-1-1 1,-1 1 0,9-20-1,-14 26 154,-1 0 0,0 0 0,0 0 0,0 0 0,-1 0-1,0-1 1,0 1 0,0 0 0,-1-1 0,-1 1 0,-1-11 0,2 17 133,0 0 1,-1 0 0,1 0 0,-1 0 0,0 0 0,1 0 0,-1 1 0,0-1 0,0 0 0,1 0 0,-1 1 0,0-1 0,0 0 0,0 1 0,0-1 0,0 1 0,0-1 0,0 1 0,0-1 0,0 1 0,0 0 0,0-1 0,0 1 0,0 0 0,0 0 0,0 0 0,-3 0 0,-38 0 769,29 1-525,-2 0-129,0 1 0,-1 1 0,1 0 0,0 1 0,1 1 0,-1 0 0,1 1 0,0 0 1,-26 16-1,35-19-93,3-1-51,0-1 1,-1 0 0,1 0-1,-1 0 1,0 0 0,1 0-1,-1-1 1,1 1 0,-6-1-1,6 0-670,16-2-5368,16-13-595,18-16-766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43.0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0 13830,'0'0'11643,"22"0"-9866,-8 0-1498,71 2 965,-74-1-1056,-1 1 1,1 0-1,0 0 1,0 1-1,-1 1 1,0 0-1,14 6 1,-20-6-146,1-1 1,-1 1 0,0-1 0,0 1 0,0 1 0,-1-1 0,1 0 0,-1 1 0,0 0 0,-1 0-1,1 0 1,-1 0 0,0 0 0,0 0 0,0 1 0,-1-1 0,0 1 0,0-1 0,0 1 0,-1-1-1,1 1 1,-1 0 0,-2 7 0,2-2 81,-2 1-1,1-1 1,-1 0 0,-1 0 0,0 0-1,-1-1 1,0 1 0,0-1-1,-1 1 1,-11 15 0,7-15-113,0 0 0,-1 0 0,0-1 1,-20 16-1,71-24-12,-12-1 0,1 2 0,-1 0 0,42 11 0,-69-14 0,0 1 0,0-1 0,0 1 0,0-1 0,0 1 0,0 0 0,0 0 0,-1 0 0,1 0 0,0 0 0,-1 0 0,1 0 0,-1 0 0,1 1 0,-1-1 0,1 0 0,-1 1 0,0 0 0,2 2 0,-2 0 0,0 0 0,0 1 0,0-1 0,-1 0 0,1 0 0,-1 0 0,-1 8 0,1 3 0,-1-9 0,1 1 0,-1-1 0,-1 0 0,1 0 0,-1 1 0,0-1 0,-1 0 0,1-1 0,-7 10 0,-38 54 0,24-37 0,-23 31 0,-101 107 0,146-169 13,-1 1 0,1-1 0,-1 0 0,1 0 0,-1 0 0,0 0 0,0 0 1,0 0-1,1 0 0,-1 0 0,0-1 0,0 1 0,0-1 0,0 1 0,0-1 0,0 0 0,0 0 0,0 0 0,0 0 0,0 0 0,0 0 0,0-1 1,0 1-1,0-1 0,0 1 0,-3-2 0,-2-1-265,1-1 0,1 1 0,-1-1 0,0 0 0,1 0 0,-7-6 0,-23-28-6805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46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52 14070,'0'0'3119,"-19"24"1080,-5 5-2846,5-8-391,2 2 0,0-1 0,2 2 0,-21 39 0,31-52-767,0-1 0,0 1 0,1-1-1,1 1 1,0 0 0,0 1 0,1-1-1,-1 13 1,3-23-208,0 0-1,0-1 1,0 1-1,0 0 1,0-1-1,0 1 0,1-1 1,-1 1-1,0 0 1,0-1-1,1 1 1,-1-1-1,0 1 1,1 0-1,-1-1 1,0 1-1,1-1 1,-1 1-1,1-1 1,-1 0-1,1 1 1,-1-1-1,1 1 1,-1-1-1,1 0 1,-1 1-1,1-1 1,0 0-1,-1 0 1,1 1-1,-1-1 1,1 0-1,0 0 1,-1 0-1,1 0 1,0 0-1,30-2-866,-27 1 798,9-2-163,0-1 0,-1-1 1,1 0-1,-1-1 0,0 0 0,0-1 1,-1 0-1,0-1 0,0 0 0,-1 0 0,0-1 1,11-13-1,13-17-1148,54-78 0,-76 98 1378,0 0 1,-1 0-1,15-39 0,-20 45 1704,-2 16 1776,-3 10-511,-1-1-3730,1 78 1629,-18 516 1621,12-567-2452,-1 0 0,-2 0 0,-2-1 0,-2 0 0,-1 0 0,-23 46 0,35-82-20,-5 9 11,1 1-1,-2-1 1,-9 13 0,14-21-8,0 0-1,-1-1 1,1 1-1,-1-1 1,0 0-1,0 0 1,0 0 0,0 0-1,0 0 1,0 0-1,0-1 1,0 0 0,-1 1-1,1-1 1,0 0-1,-6 0 1,2 0-4,1-1 0,-1 1 0,1-2-1,-1 1 1,1-1 0,-1 0 0,1 0 0,-1 0 0,1-1-1,0 0 1,-9-4 0,5 0-1,0 0-1,1-1 1,0 1 0,0-2 0,1 1-1,-9-10 1,-9-11-256,1-1 1,1-1-1,1-1 1,-20-36-1,41 62-23,0 0 0,-1 0 0,2-1 0,-1 1 0,1-1 0,0 1 0,0-1 0,0 1 0,1-1 0,0 1 0,0-1 0,0 0 0,3-10 0,-1 7-737,1-1 0,0 1 0,0 0 0,1 0-1,1 1 1,0-1 0,7-9 0,37-49-8065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00:50.88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1,'47'0,"478"6,-7 44,-425-35,4 3,0-4,136 1,27-32,45 0,-204 19,106-3,-126-13,-16 3,-41 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53.6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302 15 7780,'0'0'13219,"-28"-4"-10877,-93-6-789,116 10-1444,-1 0-1,0 0 1,0 1-1,1-1 1,-1 1 0,1 1-1,-1-1 1,0 1-1,1 0 1,0 0 0,0 1-1,-1-1 1,2 1-1,-1 0 1,-9 8 0,4-4 74,6-4-83,0 1-1,0-1 1,0 1 0,0 0 0,1 0-1,-1 0 1,1 0 0,0 1 0,-4 7-1,6-10-87,0 1 0,0-1 0,0 1 0,1 0 0,-1-1 0,1 1 0,-1 0 0,1 0 0,0-1 0,0 1 0,0 0 0,0 0 0,1-1 0,-1 1 0,1 0 0,-1-1 0,1 1 0,0-1 0,0 1 0,3 4 0,5 4-4,1 1 1,1-1 0,0-1 0,0 0 0,1 0 0,18 10 0,2 4 19,-16-12-14,1 1-10,-1 0 0,24 25-1,-36-34-12,-1 1-1,1-1 0,-1 1 1,0-1-1,0 1 0,-1 0 1,1 0-1,-1 0 0,0 1 1,-1-1-1,1 0 0,-1 1 1,0-1-1,0 11 0,-1-14 14,1 0 0,-1 0 0,0 1 0,0-1 0,-1 0 0,1 0 0,-1 1 0,1-1 0,-1 0-1,1 0 1,-3 3 0,2-3 8,0-1 0,-1 0 0,1 0 0,-1 0 0,0 0 0,1 0 0,-1 0 0,0-1 0,1 1 0,-1-1 0,0 1 0,0-1 0,0 1 0,-2-1 0,-203 27-1029,204-27 838,-11 1-2119,14-1 2090,-1 0 1,1 0 0,0 0-1,0 0 1,-1 0-1,1 0 1,0-1 0,0 1-1,-1 0 1,1 0 0,0 0-1,0 0 1,0-1-1,-1 1 1,1 0 0,0 0-1,0-1 1,0 1-1,0 0 1,0 0 0,-1-1-1,1 1 1,0 0-1,0 0 1,0-1 0,0 1-1,0 0 1,0 0 0,0-1-1,0 1 1,0 0-1,0-1 1,0 1 0,0 0-1,0 0 1,0-1-1,0 1 1,0 0 0,1 0-1,-1-1 1,0 1-1,0 0 1,0 0 0,0-1-1,0 1 1,1 0 0,-1-1-1,13-23-10490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54.0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0 3410,'0'0'7347,"-10"29"-2337,-31 97-1235,38-114-3230,0 1 0,1-1 0,0 1 0,1 0-1,1 23 1,1-15 322,-2-18-803,1-1 1,0 0 0,0 1 0,0-1-1,0 0 1,1 1 0,-1-1 0,1 0-1,-1 1 1,1-1 0,0 0 0,0 0-1,0 0 1,0 0 0,0 0 0,0 0-1,1 0 1,-1 0 0,0 0 0,3 2 0,0-2-65,-1-1 1,1 1 0,0-1-1,-1 0 1,1 0 0,0 0 0,0 0-1,0-1 1,-1 0 0,1 0-1,6 0 1,-6 0-25,0 0 0,0-1 0,0 1 0,0-1 0,0 0 0,-1 0 0,1 0 0,0-1 0,-1 1 0,1-1 1,-1 0-1,1 0 0,-1 0 0,3-3 0,3-3-279,0-1 0,-1 1 0,8-14 0,20-19-1221,-35 41 1481,-1-1-1,1 1 0,-1-1 0,1 0 1,-1 1-1,1-1 0,-1 1 1,1-1-1,0 1 0,-1 0 0,1-1 1,0 1-1,0 0 0,-1-1 0,1 1 1,0 0-1,-1 0 0,1 0 0,1-1 1,1 20-406,-2 10 796,0 0 0,9 40-1,-9-61-168,0 0 0,1 1 0,1-1 0,-1 0 0,1-1 0,0 1 0,1 0 0,0-1 0,0 0 0,1 0 0,0 0 0,0 0 0,8 7 0,-9-11-133,-1-1 0,1 0-1,0 0 1,0 0-1,0 0 1,0 0-1,0-1 1,1 0-1,-1 0 1,0 0 0,1 0-1,-1 0 1,1-1-1,-1 0 1,0 0-1,1 0 1,-1-1-1,9-1 1,-7 0-15,0 0-1,0 0 0,1-1 1,-2 1-1,1-1 1,0 0-1,-1-1 1,1 0-1,-1 0 1,0 0-1,7-8 1,0-1-1,-1 0 0,0-2 0,-1 1 0,-1-1 0,0-1 0,-1 1 0,-1-1 0,-1-1 0,0 0 0,-1 1 0,0-2 0,-2 1 0,0 0 0,-1-1 0,0-19 0,-2 36-27,0 1-1,0 0 1,0-1-1,0 1 0,0 0 1,-1-1-1,1 1 1,0 0-1,0-1 1,0 1-1,0 0 1,-1-1-1,1 1 1,0 0-1,0 0 0,-1-1 1,1 1-1,0 0 1,0 0-1,-1 0 1,1-1-1,0 1 1,-1 0-1,1 0 1,0 0-1,-1 0 0,1 0 1,0-1-1,-1 1 1,1 0-1,0 0 1,-1 0-1,1 0 1,0 0-1,-1 0 1,1 0-1,0 0 0,-1 0 1,1 1-1,0-1 1,-1 0-1,1 0 1,0 0-1,-1 0 1,1 0-1,0 1 1,-1-1-1,1 0 0,0 0 1,0 0-1,-1 1 1,1-1-1,0 0 1,0 0-1,-1 1 1,1-1-1,0 0 1,0 1-1,0-1 1,-11 11-2516,6 0-4256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54.4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137 1 9604,'0'0'3898,"-20"23"1102,-61 75-1551,75-92-3155,1 1-1,1 0 1,-1 0-1,1 0 1,-5 13-1,8-17-228,1-1 0,-1 0 1,1 1-1,-1-1 0,1 1 0,0-1 0,0 1 0,0-1 0,1 0 0,-1 1 0,1-1 0,-1 1 0,1-1 1,1 4-1,-1-5-65,1 1 1,-1 0 0,1 0 0,0-1 0,-1 1 0,1-1-1,0 1 1,0-1 0,0 0 0,0 0 0,0 0-1,0 0 1,1 0 0,-1 0 0,0 0 0,0-1 0,1 1-1,-1-1 1,0 0 0,1 0 0,-1 0 0,4 0-1,3 0-4,0 0 0,1 0 0,-1-1-1,14-3 1,-15 2-38,-1-1 1,1 0 0,-1 0-1,0-1 1,0 0-1,0 0 1,-1-1-1,10-7 1,1-4-481,22-28-1,-28 31 107,0 0 0,1 0 0,0 2 0,18-13 0,-30 23 415,0 1 3,0 0 1,0 0 0,0 1-1,0-1 1,0 0 0,0 0 0,0 0-1,0 0 1,0 0 0,0 1 0,0-1-1,0 0 1,0 0 0,0 0 0,0 0-1,0 1 1,0-1 0,0 0 0,0 0-1,0 0 1,0 0 0,1 0 0,-1 1-1,0-1 1,0 0 0,0 0-1,0 0 1,0 0 0,0 0 0,0 0-1,0 1 1,1-1 0,-1 0 0,0 0-1,0 0 1,0 0 0,0 0 0,0 0-1,1 0 1,-1 0 0,0 0 0,0 0-1,0 0 1,0 0 0,1 0-1,-1 0 1,0 0 0,0 0 0,0 0-1,0 0 1,1 0 0,-1 0 0,0 0-1,0 0 1,0 0 0,0 0 0,0 0-1,1 0 1,-1 0 0,0-1 0,0 1-1,0 0 1,0 0 0,2 47 2530,13 85 0,-14-125-2303,1 0 0,0 1 0,1-1 0,0 0 0,7 12 0,-10-18-268,1 0 1,-1 0-1,1 0 0,-1 0 1,1 0-1,-1 0 0,1 0 1,0 0-1,-1 0 0,1-1 1,0 1-1,0 0 0,0 0 1,-1-1-1,1 1 0,0-1 0,0 1 1,0-1-1,0 1 0,0-1 1,0 1-1,0-1 0,0 0 1,0 0-1,0 0 0,1 1 1,-1-1-1,0 0 0,0 0 1,0-1-1,0 1 0,0 0 0,0 0 1,0 0-1,0-1 0,0 1 1,0 0-1,0-1 0,0 1 1,0-1-1,0 1 0,0-1 1,0 0-1,0 1 0,0-1 1,-1 0-1,1 0 0,0 1 1,0-3-1,29-46-7615,-24 38 5026,15-29-9527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54.6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1 288,'0'0'18601,"15"131"-15112,-4-41-495,-6 21-961,0 0-513,-5 0-1008,0-21 1,0-35-513,10-27 0,-10-14-1057,5-14-992,5-28-1664,1-27-1810,9-22-8195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0:54.8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134 1 8404,'0'0'8756,"159"131"-7796,-128-103-287,-26 6-17,-5 1 384,-5-7 625,-31 6 256,-5 1-768,-15-7-689,9 0-464,-4-8-32,15 1-1713,0-14-2353,16-7-4946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1:06.88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350 0 4802,'0'0'23264,"-23"15"-22026,0 0-940,-22 14 559,-62 51 0,78-55-390,-32 36-1,54-53-414,0 0 0,1 0 0,0 1-1,0-1 1,1 1 0,0 1 0,1-1-1,0 1 1,-6 19 0,10-28-52,0 0 0,-1 0 0,1 0 0,0 0 0,0 0 0,-1 0 0,1 0 0,0 0 0,0 1 0,0-1 0,0 0 0,1 0 0,-1 0 0,0 0 0,0 0 0,1 0 0,-1 0 0,1 0 0,-1 0 0,1 0 0,-1 0 0,1 0 0,-1 0 0,1 0 0,0 0 0,0-1 0,-1 1 0,1 0 0,0 0 0,0-1 0,0 1 0,0 0 0,1 0 0,2 0 0,0 0 0,0-1 0,0 1 0,0-1 0,0 0 0,0 0 0,5-1 0,5 0 0,36 2 0,49-1 0,112-13 0,-142 5 3,46-7-22,-100 8-1017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1:07.17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165 1 10485,'0'0'15108,"-12"27"-13384,4-9-1434,-12 27 600,3 0-1,-22 83 0,26-44-84,4 1 0,4 160 0,5-185-728,1-39-77,3-39 0,-4 6-537,-1 1 1,0 0-1,-3-15 1,-16-35-5556,0 10-3070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1:46.98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26 126 2673,'0'0'7652,"-26"-125"-17417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1:47.52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319 1 11157,'0'0'17851,"-4"9"-16184,-38 89-522,-31 67-198,-99 140-947,146-262 0,26-43 0,0 0 0,0 0 0,0 1 0,0-1 0,-1 0 0,1 0 0,0 1 0,0-1 0,0 0 0,0 0 0,0 1 0,0-1 0,0 0 0,0 0 0,0 1 0,0-1 0,0 0 0,0 1 0,0-1 0,0 0 0,0 0 0,0 1 0,0-1 0,0 0 0,0 0 0,0 1 0,0-1 0,0 0 0,0 0 0,1 1 0,-1-1 0,0 0 0,0 0 0,0 0 0,0 1 0,1-1 0,-1 0 0,0 0 0,0 0 0,0 0 0,1 1 0,-1-1 0,0 0 0,0 0 0,1 0 0,-1 0 0,0 0 0,0 0 0,1 0 0,-1 0 0,0 0 0,1 0 0,-1 0 0,18 0 0,-14 0 0,37 1 0,1-3 0,-1-1 0,1-2 0,52-13 0,271-98 0,-344 110 0,-13 4 0,-17 1 0,-45-4-4006,45 3 1974,0-1 0,0 0 0,1 0 0,0-1 0,-1 0 0,-10-8 0,-21-14-12505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47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0 15015,'0'0'3650,"-10"33"-489,-4 9-1998,-46 165 3439,50-165-3542,3 0 0,-4 76 0,11-118-1072,0 0-1,0 0 1,1 0-1,-1 1 1,0-1-1,1 0 1,-1 0-1,0 0 1,1 0-1,-1 0 1,0-1-1,1 1 1,-1 0-1,0 0 1,0 0-1,1 0 0,-1 0 1,0 0-1,1 0 1,-1 0-1,0-1 1,0 1-1,1 0 1,-1 0-1,0 0 1,0-1-1,1 1 1,-1 0-1,0 0 1,0-1-1,0 1 1,0 0-1,1 0 1,-1-1-1,0 0 1,93-97-1375,-50 51 549,82-71 0,-120 114 851,-1 1-19,0-1 0,0 1 0,1 0 0,-1 1-1,0-1 1,7-2 0,-10 5 36,0 0-1,0 0 1,1-1 0,-1 1-1,0 0 1,0 0 0,0 0-1,0 0 1,1 0 0,-1 0-1,0 1 1,0-1 0,0 0-1,0 1 1,1-1 0,-1 0-1,0 1 1,0-1 0,0 1 0,0 0-1,0-1 1,0 1 0,0 0-1,-1 0 1,1 0 0,0-1-1,0 1 1,0 0 0,-1 0-1,1 0 1,-1 0 0,1 0-1,0 2 1,9 16 380,-2 0-1,0 1 1,-1 0 0,7 30 0,9 88 1438,-13-66-1258,-5-51-560,-4-18-332,-3-12-5466,-7-9-2588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1:47.77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63 1 5763,'0'0'18256,"-4"23"-15137,-28 350 2510,7 32-5629,24-395 23,0-14-58,2-26-836,-1 13-804,0-9-4843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04.58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56 9188,'0'0'20810,"15"-21"-19786,11 21 17,15 0-337,5 0-704,5-14 0,-10 7 0,-10-6 0,-10 13-432,-6 0-1937,-10 0-2962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04.7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6339,'0'0'13302,"0"152"-8964,0-90-1489,11 1-976,-1-15-736,5-13-753,1-7-208,-6-8-176,-5-20-16,0 0-656,0 0-497,0-27-1616,11-22-2482,4-6-2608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04.93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56 12438,'0'0'15095,"134"-7"-14823,-93-14-272,-6 1-2994,-19 13-3152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05.0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1 209 10309,'0'0'19897,"169"-56"-19897,-123 29-176,0-15-1969,-5 0-3378,0 1-3873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05.64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33 0 11989,'0'0'14983,"22"2"-12971,69 7-542,-85-8-1352,-1 1-1,1-1 1,-1 1 0,0 0-1,1 1 1,-1-1 0,0 1-1,-1 0 1,1 0 0,-1 1-1,1 0 1,-1-1 0,6 8-1,-3-2 4,-1 0-1,0 1 0,0-1 1,6 18-1,-5-11-114,-1 1 0,-1-1 0,-1 1 1,0 0-1,-1 0 0,-1 0 0,0 0 0,-2 1 0,0-1 1,-1 0-1,0 0 0,-5 18 0,5-28-7,-1 1 1,0-1-1,0 0 1,-1 1-1,0-1 1,0 0-1,0-1 1,-1 1-1,0 0 0,-1-1 1,0 0-1,1 0 1,-2-1-1,1 1 1,-1-1-1,0 0 1,0 0-1,0-1 1,-1 0-1,1 0 0,-1-1 1,0 1-1,0-1 1,0-1-1,-1 0 1,1 0-1,-1 0 1,-13 1-1,-72-2 1,89-1 0,-7-2 0,1-17 0,9 17 0,0-1 0,1 0 0,-1 0 0,1 0 0,0 0 0,0 0 0,0 0 0,0 0 0,0 1 0,1-1 0,-1 0 0,1 0 0,0 0 0,0 0 0,0 1 0,0-1 0,0 1 0,1-1 0,-1 0 0,1 1 0,0 0 0,3-5 0,3-3 0,63-92 0,-45 68 0,-16 21 0,-9 13 0,0 0 0,-1 0 0,1 1 0,0-1 0,-1 0 0,1 0 0,0 1 0,-1-1 0,1 1 0,0-1 0,-1 0 0,1 1 0,-1-1 0,1 1 0,-1-1 0,1 1 0,-1-1 0,1 1 0,-1 0 0,0-1 0,1 1 0,-1-1 0,0 1 0,1 1 0,252 265 0,-242-255 0,-9-9 0,0 0 0,1 0 0,-1 0 0,1 0 0,0-1 0,0 1 0,0-1 0,0 0 0,0 0 0,0 0 0,1 0 0,-1 0 0,0-1 0,1 1 0,0-1 0,-1 0 0,1 0 0,0-1 0,0 1 0,4-1 0,-8 0 0,0 0 0,1 0 0,-1 0 0,0 0 0,0 1 0,0-1 0,0 0 0,0 0 0,0 0 0,1 0 0,-1 0 0,0 0 0,0 0 0,0 0 0,0 0 0,0 0 0,1 0 0,-1-1 0,0 1 0,0 0 0,0 0 0,0 0 0,0 0 0,0 0 0,0 0 0,1 0 0,-1 0 0,0 0 0,0 0 0,0 0 0,0-1 0,0 1 0,0 0 0,0 0 0,0 0 0,0 0 0,0 0 0,1 0 0,-1 0 0,0-1 0,0 1 0,0 0 0,0 0 0,0 0 0,0 0 0,0 0 0,0-1 0,0 1 0,0 0 0,0 0 0,-7-6 0,-22-11-878,8-1-5831,-13-14-13749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12.4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27725,'0'652'0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10.7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11109,'0'0'19433,"31"42"-19113,-16-42 128,-4 0-256,4 0-64,0 0-47,1 0-81,-1 0-657,1 0-1536,-1 0-3425,-5 0-3939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10.9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140 1 7732,'0'0'9094,"10"20"-5628,67 134 1147,-67-134-4102,0 1 1,-1 0 0,0 1 0,-2 0-1,-1 0 1,-1 1 0,-1-1-1,0 1 1,-1 34 0,-3-57-491,0 1 0,0 0 0,0 0 1,-1 0-1,1-1 0,0 1 0,-1 0 0,1 0 1,0-1-1,-1 1 0,1 0 0,-1-1 0,1 1 1,-1-1-1,1 1 0,-1 0 0,0-1 0,1 1 1,-1-1-1,0 1 0,1-1 0,-1 0 1,0 1-1,0-1 0,1 0 0,-3 1 0,-23 5 232,18-5-190,-45 6-62,-100 0 1,152-7-56,-1 0-1,1 0 1,-1 0 0,1-1 0,-1 1 0,1 0 0,-1 0 0,1-1-1,-1 1 1,1-1 0,0 0 0,-1 1 0,1-1 0,0 0-1,-1 0 1,1 1 0,0-1 0,0 0 0,0-1 0,0 1-1,0 0 1,0 0 0,0 0 0,0 0 0,0-1 0,0 1-1,1 0 1,-1-1 0,1 1 0,-1-1 0,1 1 0,-1-1-1,1-2 1,-1-4-801,0-1-1,1 0 0,0 0 1,3-16-1,-2 16-25,12-64-6784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11.1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6547,'0'0'17480,"139"0"-16295,-108 0-817,-6 0-368,-4 0-16,-11 0-1585,-5 0-2001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47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2513,'0'0'15719,"5"15"-12912,6 31-1044,-2 0 1,-2 0-1,-2 1 1,-1 64-1,-4 87-322,0-194-1353,2-16-173,1 2-1,1 1 1,1-1 0,0 1-1,0-1 1,1 2 0,0-1-1,0 1 1,1 0 0,0 0 0,9-7-1,85-69-219,-90 76 259,19-14-79,35-21 1,-57 38 101,0 1-1,1 0 1,0 0 0,0 1 0,0 0-1,0 0 1,0 1 0,1 0-1,14 0 1,-22 2 26,1 0 0,-1 1 0,1-1 0,-1 1 0,1-1 0,-1 1 0,0 0 0,1 0 0,-1 0 0,0 0 0,0 0 0,0 0 0,1 1 0,-1-1 0,-1 1 0,1 0 0,0-1 0,0 1 0,-1 0 0,1 0 0,2 4 0,1 4 158,0-1 1,0 2 0,5 17-1,-1-4 149,1 3 29,-1 0 0,-1 1 0,-2 0 0,5 42 0,-3 116-759,2-187-10259,1-11 1522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11.3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0 111 11349,'0'0'15815,"129"-28"-14150,-99 21-944,1 0-385,-5-6-336,-6 6-48,-4-7-1601,-1-7-3201,-10 7-2882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15.0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124 1 2001,'0'0'15970,"-4"2"-14164,1 1-1216,3-2-389,-1-1 0,0 1-1,0 0 1,0 0 0,0-1-1,0 1 1,0 0 0,0-1-1,0 1 1,0-1 0,0 0 0,0 1-1,0-1 1,0 0 0,0 1-1,-2-1 1,2 0 839,-10 23 2778,-3 5-3420,1 0 0,2 1 0,1 0 0,1 1 0,1 0 0,-3 33 0,5-13-73,2 1 1,4 99-1,1-143-312,0 0 0,0-1 0,1 1 0,-1-1 0,1 1 0,1-1 0,-1 0 1,1 0-1,0 0 0,1 0 0,7 10 0,-3-7 4,0 0 1,1 0-1,0-1 1,0 0-1,14 9 0,-20-16-15,-1 0 0,0 1 0,1-1-1,-1 0 1,1-1 0,-1 1 0,1 0-1,-1-1 1,1 1 0,-1-1 0,1 0-1,0 0 1,-1 0 0,1 0 0,-1 0-1,1 0 1,0-1 0,-1 0 0,1 1-1,-1-1 1,1 0 0,-1 0 0,0 0-1,1 0 1,-1-1 0,0 1 0,0-1-1,0 1 1,0-1 0,0 0 0,2-3-1,7-5 9,-1-2 0,-1 0 0,0 0 0,8-15 0,-11 18-9,3-6-1,-1-1 0,0 0 0,-1-1 0,0 0 0,-2 0 0,0 0 0,5-34 0,-5 1 0,-2-74 0,-4 90 0,1 30 0,0-1 0,-1 1 0,0-1 0,0 1 0,0 0 0,0 0 0,-1-1 0,0 1 0,1 0 0,-2 0 0,-1-4 0,-34-39 0,12 17 0,25 28 0,-1-1 0,0 1 0,0-1 0,0 1 0,0-1 0,-1 1 0,1 0 0,-1 0 0,1 0 0,-4-2 0,-20-3 0,20 5 0,-1 1 0,1 0 0,0 0 0,-1 1 0,1 0 0,-1 0 0,-11 2 0,-15 0 0,31-1 0,1-1 0,0 1 0,0 1 0,-1-1 0,1 0 0,0 0 0,0 0 0,1 1 0,-1-1 0,0 0 0,0 1 0,0-1 0,0 2 0,0-1 0,-25 38 0,22-38-390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19.9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7123,'0'0'15474,"10"29"-12969,32 98-579,-37-107-1572,-1 0-1,0 1 0,-2-1 0,0 1 0,-1-1 1,-3 27-1,0 1 53,2 70-145,0-117-557,0-5-1088,6-62-8656,4 18-1445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20.2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13062,'0'0'9439,"26"7"-6715,82 24-857,-104-29-1777,1-1 0,0 1 0,-1 0 0,1 0 0,-1 0 0,0 0 0,0 1-1,0 0 1,0 0 0,0 0 0,-1 0 0,1 1 0,-1-1 0,0 1 0,0 0 0,0 0-1,0 0 1,-1 0 0,0 1 0,0-1 0,3 8 0,-3-3-4,-1 0 1,0 1-1,-1-1 1,1 1-1,-2-1 1,1 0-1,-1 1 1,-4 11-1,2-7 17,-2-1 1,1 1-1,-2-1 0,0-1 0,0 1 0,-14 18 0,-18 36 138,38-66-229,-1 1-1,0-1 0,1 0 0,-1 1 0,1-1 0,0 1 0,-1-1 0,1 0 0,0 1 1,0-1-1,0 1 0,0-1 0,0 1 0,0-1 0,0 1 0,1 1 0,0-2 12,-1-1 0,0 1 0,1 0 0,-1-1-1,1 1 1,-1 0 0,1-1 0,-1 1 0,1-1 0,0 1-1,-1-1 1,1 1 0,0-1 0,-1 0 0,1 1-1,0-1 1,-1 0 0,1 1 0,0-1 0,0 0-1,1 0 1,0 1 24,1-1 0,-1 0-1,1-1 1,-1 1 0,1 0-1,-1-1 1,1 1 0,-1-1 0,1 0-1,-1 0 1,0 0 0,1 0-1,-1 0 1,0 0 0,0-1-1,0 1 1,3-3 0,89-101-260,-36 30-3061,-26 27-2185,-2 0-4460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20.7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15767,'0'0'12088,"3"8"-11450,5 10-176,2 0 0,0-1 0,1 0 0,1-1 0,26 29 0,-35-40-451,1 0 0,-1 1 1,0-1-1,0 1 0,0 0 0,-1 0 0,0 0 1,0 1-1,0-1 0,-1 0 0,0 1 1,0-1-1,-1 1 0,0-1 0,-1 12 0,0-8 10,0-1-1,0 1 0,-1-1 0,-1 1 0,0-1 1,0 0-1,-1 0 0,0 0 0,-8 12 0,7-13-2,-5 7 40,-1 0-1,0-1 1,-16 16 0,25-28 155,18-2-98,1-2 0,28-6 0,-28 5-10,0 0-1,30-1 1,-46 3-105,0 1 0,0 0 0,0 0 0,0 0 0,0 0 0,1 0 0,-1 0 0,0 1 0,0-1 0,0 0 0,0 1 0,0-1 0,0 0 0,0 1 0,0-1 0,0 1 0,0 0 0,0-1 0,0 1 0,0 0 0,0 0 0,0-1 0,-1 1 0,1 0 0,1 1 0,-1 2 0,0-1 0,-1 0 0,1 1 0,-1 0 0,1-1 0,-1 1 0,-1 5 0,1-5 0,0 16 0,-1 0 0,0 0 0,-2-1 0,0 1 0,-2-1 0,0 0 0,-1 0 0,-1 0 0,-14 27 0,1-9 0,-38 54 0,55-87 0,3-3 0,-1 0 0,1 0 0,0-1 0,-1 1 0,1 0 0,0 0 0,-1-1 0,1 1 0,-1-1 0,0 1 0,1 0 0,-1-1 0,1 1 0,-1-1 0,0 0 0,1 1 0,-1-1 0,0 1 0,0-1 0,1 0 0,-1 1 0,0-1 0,0 0 0,0 0 0,1 0 0,-1 0 0,0 0 0,0 0 0,-1 0 0,1 0-46,1-1-1,-1 0 1,0 1-1,0-1 1,1 0 0,-1 0-1,0 0 1,1 1 0,-1-1-1,1 0 1,-1 0-1,1 0 1,-1 0 0,1 0-1,0 0 1,0 0-1,-1 0 1,1 0 0,0 0-1,0 0 1,0 0 0,0-2-1,-1-4-1042,-3-20-4276,3-7-4034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21.7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126 271 6163,'0'0'11200,"7"-20"-9050,26-69-661,-29 79-1036,-1 1 0,0-1 1,0 0-1,-1 0 0,-1 0 1,1 0-1,-1 0 0,-1 0 0,0 0 1,-1 0-1,-2-14 0,3 23-370,0-1 0,0 1 0,-1-1-1,1 1 1,-1 0 0,1 0 0,-1-1-1,1 1 1,-1 0 0,0 0 0,0 0-1,0-1 1,0 1 0,1 0 0,-1 0-1,0 0 1,-1 1 0,1-1 0,0 0-1,0 0 1,0 1 0,0-1 0,-1 0-1,1 1 1,0-1 0,-1 1 0,1 0-1,0-1 1,-1 1 0,1 0 0,0 0-1,-1 0 1,-2 0 0,1 0-18,-1 0 1,0 1-1,1-1 1,-1 1-1,1 0 1,-1 0-1,1 0 0,-1 1 1,1-1-1,0 1 1,-1 0-1,1-1 1,-4 5-1,-3 3-33,1 0 1,-1 1-1,2 0 0,0 0 1,0 1-1,-10 18 0,15-23-17,0 0 0,0 0 0,0 1-1,1-1 1,0 0 0,0 1-1,1-1 1,0 1 0,0 0-1,0-1 1,1 1 0,0 0 0,0 0-1,1-1 1,1 11 0,-1-16-13,0 1 0,0-1 0,0 0 0,0 1 0,0-1 0,0 0 0,0 1 0,0-1 0,1 0 0,-1 0 0,0 0 0,1 0 0,-1 0 0,1 0 0,-1-1 0,1 1 0,-1 0 1,1-1-1,0 1 0,-1-1 0,1 0 0,-1 0 0,1 1 0,2-1 0,50 0 35,-38 0-37,112-7-11,-127 7 5,1 0 0,0 0 0,0 0 0,-1 0 0,1 1 0,0-1 0,-1 1 0,1-1 0,-1 1 0,1 0 0,-1 0 0,1-1 0,-1 1 0,1 0 0,-1 0 0,0 0-1,1 1 1,-1-1 0,0 0 0,0 0 0,0 1 0,0-1 0,0 1 0,1 2 0,1 3 0,0 0 0,0 1 0,-1-1 0,1 11 0,-2-14 11,6 44 266,-3 1 0,-3 96 0,-2-70 157,2-61-289,-1 0 0,-1 0 0,0 0 0,-1 0 0,-1 0 0,-6 21 0,5-27-208,3-37-4056,0 14 2411,1 8-126,0-1 0,0 0 0,0 0-1,1 0 1,4-14 0,20-31-8917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21.9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0 112,'0'0'18969,"-10"125"-16584,0-56-32,-1-6-64,11-1-560,0-7-481,26-6-511,10-22-321,0-13-240,0-7-176,5-7-16,-5-7 0,5-27-1265,-5-8-880,0 1-2513,-6-8-2737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22.0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175 0 12438,'0'0'8468,"-41"153"-4915,20-70-1088,-5-7-912,6 0-849,-6-21-704,11-13-64,-1-14-1664,6-21-3299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22.5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 1 5507,'0'0'13448,"-3"25"-10857,-2 4-1760,-12 138 3402,16-97-2639,1-27-522,-11 87-1,8-120-2760,-2-25-13116,6 4 13969,12-28-9092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22.8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0 4818,'0'0'12926,"23"1"-10205,1 0-1688,47 9-1,-70-10-968,1 0-1,0 1 0,0 0 1,0-1-1,0 1 0,-1 0 1,1 0-1,0 0 0,-1 0 1,1 0-1,-1 0 0,1 0 1,-1 1-1,1-1 1,-1 1-1,0-1 0,0 1 1,0-1-1,0 1 0,2 3 1,-2-1 72,0-1 1,-1 1 0,1 0 0,-1 0 0,1 0 0,-1-1-1,-1 7 1,0 2 218,1 0-124,-1 0 0,-1 0 0,0 0 0,-1 0 0,0 0 0,-1 0 0,-1 0 0,0-1 0,-10 19 0,-9 8 109,-40 49 1,10-15-101,52-68-222,-1 0 0,0 0-1,1 0 1,0 0 0,0 0 0,0 1 0,1-1-1,-1 1 1,1-1 0,0 1 0,0-1 0,1 1-1,-1 0 1,1 5 0,0-10-23,1 1 0,-1-1-1,0 1 1,0-1 0,0 1 0,1-1 0,-1 1-1,0-1 1,1 0 0,-1 1 0,0-1 0,1 1 0,-1-1-1,0 0 1,1 1 0,-1-1 0,1 0 0,-1 0 0,1 1-1,-1-1 1,1 0 0,-1 0 0,1 0 0,-1 1 0,1-1-1,-1 0 1,1 0 0,-1 0 0,1 0 0,-1 0 0,1 0-1,-1 0 1,2 0 0,23-2-58,-21 2 46,4-2-80,0 0 0,0 0 0,-1 0 1,1-1-1,0 0 0,-1-1 0,0 1 1,0-1-1,0-1 0,0 0 0,9-8 0,9-10-3094,33-40-1,-36 37-316,39-42-7780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48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1 6611,'0'0'15805,"-5"32"-13812,2-7-1589,-36 210 3180,-57 135-492,91-349-3132,1 0 0,1 1 0,0-1 0,2 27 0,23-47-1702,-17-1 1496,1-1 0,-1 0 0,0-1 0,1 1 0,-1-1 0,0 0 0,0 0 1,0-1-1,-1 1 0,1-1 0,0 0 0,4-4 0,57-52-2464,-31 26 944,-24 24 1105,0 0 0,24-13 0,-32 20 635,-1 1-1,1-1 1,0 1 0,0 0 0,-1 0 0,1 0-1,0 1 1,0-1 0,0 1 0,0-1-1,0 1 1,1 0 0,-1 0 0,0 0-1,0 1 1,0-1 0,0 1 0,0-1-1,4 3 1,-1 2 182,1 0 0,-1 0 1,0 1-1,0 0 0,-1 0 0,0 0 0,0 1 0,0-1 0,-1 1 0,0 1 0,4 8 1,-3-6 264,22 42 1683,-16-29-1233,0-2 1,1 1-1,2-2 1,23 30-1,-34-47-850,-1 0 0,0 0 0,1-1 0,0 0 0,0 1 0,-1-1 0,1 0 0,0 0 0,1-1 0,-1 1 0,0-1 0,0 1 0,1-1 0,-1 0 0,1 0 0,-1-1 0,1 1 0,-1-1 0,1 1 0,0-1 0,-1 0 0,1-1 0,-1 1 0,1-1 0,-1 1 0,1-1 0,-1 0 0,1 0 0,-1 0 0,0-1 0,0 0 0,1 1-1,-1-1 1,3-2 0,6-6-51,-1 0-1,0 0 1,0-1-1,-1 0 1,0-1-1,13-22 0,-14 21-19,-1-2 0,0 1 0,-1-1 0,-1 0 0,0-1 0,-1 1-1,-1-1 1,0 0 0,-1-1 0,-1 1 0,0 0 0,-2-1-1,1 1 1,-5-32 0,3 44 82,0 1 1,1 0-1,-1-1 0,-1 1 0,1 0 1,0-1-1,-1 1 0,1 0 1,-1 0-1,0 0 0,0 0 0,-1 1 1,1-1-1,0 1 0,-1-1 0,0 1 1,1 0-1,-1 0 0,0 0 0,0 0 1,0 0-1,0 1 0,-1-1 1,1 1-1,0 0 0,0 0 0,-1 0 1,1 0-1,-8 0 0,3 0 53,0 1 0,-1 0 0,1 1 0,-1 0 0,1 0 0,0 0 0,-1 1 0,1 1 0,0-1 0,0 1 0,-12 7 0,-1 4-106,0 1 0,1 1 1,1 1-1,0 0 0,2 2 1,0 0-1,-21 31 0,36-47-109,0-1 1,0 1-1,0 0 0,1 0 0,-1 0 1,1 0-1,0 0 0,0 0 0,-1 4 0,1 15-4369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23.1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181 0 6035,'0'0'21308,"-26"4"-20230,-79 14-315,102-17-738,1-1 0,-1 1 0,1 0 0,-1 0 1,1 0-1,0 0 0,-1 1 0,1-1 0,0 1 0,0-1 0,0 1 0,0 0 0,0 0 0,0 0 0,0 0 1,1 0-1,-1 0 0,1 0 0,-1 0 0,0 3 0,1 0 7,-1 0 0,1-1 0,1 1 0,-1 0 0,1 0 0,0-1 0,0 8 0,0-2 25,0 0-52,1 1-1,0-1 0,0 0 0,1 0 1,0 0-1,1 0 0,0 0 1,1-1-1,0 1 0,0-1 0,1 0 1,0 0-1,1-1 0,6 9 0,-1-1 2,-1 0-1,0 0 0,-1 1 0,-1 0 0,-1 0 0,0 1 0,-1 0 0,-1 0 0,-1 0 0,4 38 0,-7 66 105,-1-116-99,-1-1 0,1 0 0,-1 1 0,0-1 0,0 1 0,-1-1 0,1 0 0,-4 6 0,4-9 0,1-1 1,-1 0-1,1 0 0,-1 0 0,0 1 0,0-1 0,0 0 0,1 0 1,-1 0-1,0 0 0,0 0 0,-1-1 0,1 1 0,0 0 0,0 0 1,0-1-1,0 1 0,-1-1 0,1 1 0,0-1 0,-1 1 0,1-1 1,0 0-1,-1 0 0,1 0 0,0 1 0,-1-1 0,1 0 0,0-1 1,-1 1-1,1 0 0,0 0 0,-1-1 0,1 1 0,0 0 1,-1-1-1,-1-1 0,2 1 11,-1 0 0,0-1 1,1 1-1,-1-1 0,1 0 1,-1 1-1,1-1 0,0 0 1,-1 0-1,1 0 0,0 0 0,1 0 1,-1 0-1,0 0 0,0 0 1,1 0-1,-1-4 0,-6-43 61,6 40-58,-1-9 20,0 0 0,1-1 0,1 1 0,0 0 0,1-1 0,2 1 0,0 0 0,0 0 0,2 1 0,0-1 0,1 1 0,12-23 0,-7 21-740,0 0 1,26-29-1,-26 35-360,1 1 0,1 0 0,0 1-1,0 1 1,1 0 0,1 0 0,15-7 0,11-3-8782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23.5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83 0 6851,'0'0'11205,"-20"125"-7587,14-56-657,1-7-736,0-6-752,5-1-753,0-13-384,-5-8-175,5-13-161,-5-7-257,-5-7-2256,-6-7-4434,6-21-11701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23.8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247 0 7796,'-6'23'6117,"-84"321"5005,73-276-9819,3 0 0,3 0-1,-5 134 1,16-202-1303,0 1-1,0 0 1,0-1 0,0 1-1,0 0 1,0-1 0,0 1-1,0 0 1,0-1 0,0 1-1,0 0 1,1-1 0,-1 1-1,0 0 1,0-1 0,1 1-1,-1-1 1,0 1 0,1 0 0,-1-1-1,1 1 1,-1-1 0,1 1-1,-1-1 1,1 1 0,-1-1-1,1 0 1,-1 1 0,1-1-1,0 0 1,-1 1 0,1-1-1,-1 0 1,1 0 0,0 1-1,-1-1 1,1 0 0,0 0 0,-1 0-1,1 0 1,0 0 0,-1 0-1,1 0 1,0 0 0,0 0-1,-1 0 1,1-1 0,-1 1-1,1 0 1,0 0 0,1-1-1,1-1-21,1 1 1,0-1-1,-1 0 0,1-1 0,-1 1 0,1 0 0,-1-1 0,4-4 0,47-61-88,-48 60 44,0-1-1,-1 0 1,0 0-1,0-1 0,-1 0 1,5-15-1,-9 23 72,1 1-1,-1 0 1,1-1-1,-1 1 1,0-1-1,1 1 1,-1-1-1,0 1 1,0-1-1,0 1 1,0-1-1,0 0 1,-1 1-1,1-1 1,0 1-1,-1 0 1,1-1 0,-1 1-1,1-1 1,-1 1-1,0 0 1,0-1-1,1 1 1,-1 0-1,0 0 1,0-1-1,0 1 1,0 0-1,0 0 1,-1 0-1,1 0 1,0 0-1,-3 0 1,-1-1 53,-1 1 0,0 0 0,0 0 1,1 1-1,-1-1 0,0 1 0,-8 1 0,-7 0 11,-130-1 334,149 0-816,21-10-8327,13-14 984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24.2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390 0 1745,'0'0'22511,"13"21"-20494,40 68-477,-49-84-1468,-1 1 1,0 0 0,0 1-1,-1-1 1,0 0 0,0 1 0,0-1-1,-1 1 1,0-1 0,0 1-1,0 0 1,-1-1 0,0 1-1,-1 0 1,-1 11 0,0-5-12,0-3-26,0 0 0,-1 0 0,-1-1-1,1 1 1,-1-1 0,-1 1-1,0-1 1,0 0 0,-11 13 0,-4 3 79,-42 40 1,48-52-110,12-11-80,18-2-1400,38-1 1308,-26 0 199,-1 1 1,0 1-1,45 7 0,-70-7-10,0-1 0,-1 0 0,1 1-1,0 0 1,0-1 0,-1 1-1,1 0 1,-1 0 0,1 0-1,0 0 1,-1 0 0,0 0-1,1 1 1,-1-1 0,0 0-1,0 1 1,1-1 0,-1 1-1,0-1 1,0 1 0,-1 0-1,1-1 1,0 1 0,-1 0-1,1 0 1,-1-1 0,1 1-1,-1 0 1,0 0 0,0 0-1,1 0 1,-1 0 0,-1-1-1,1 1 1,0 0 0,-1 3-1,-1 4 104,0-1 0,-1 1-1,0-1 1,0 0-1,-1 0 1,0-1-1,-6 9 1,-24 32 533,-52 54 1,56-68-405,16-18-115,-1 0 0,-1-1 0,0-1 0,-1 0 0,-1-1 0,-35 19 0,45-28-372,-1 0 1,0 0-1,0-1 1,0 0-1,-1 0 1,1-1-1,-1 0 1,1-1-1,-1 0 1,0-1-1,1 0 1,-1 0-1,0-1 1,1-1-1,-1 1 1,1-1-1,-18-6 1,11 0-2265,1-1 0,-25-16-1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02:27.78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1 436,'0'-2,"0"0,0 1,1-1,-1 0,0 0,1 1,0-1,-1 1,1-1,0 0,0 1,0-1,0 1,0 0,0-1,0 1,1 0,-1 0,0-1,3 0,36-18,-29 15,47-18,0 2,101-21,127-7,133 1,121-20,-493 60,25-4,0 2,94-1,-144 10,-1-1,0-2,0 0,0-1,0-1,30-13,-21 8,60-15,-57 21,-5 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17.7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0 4946,'0'0'18788,"-5"26"-17294,-1 2-1017,-3 15 714,-7 77 1,1 194 2609,15-312-3665,0-5-149,0-60-2124,0-2-5659,0 16-2165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18.3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8 4034,'0'0'18179,"23"-1"-16789,13-1-974,91-2 947,-127 4-1320,1 0-1,-1 1 1,1-1-1,-1 0 1,1 0-1,-1 1 1,1-1-1,-1 1 1,1-1-1,-1 0 1,0 1-1,1-1 1,-1 1-1,0-1 1,1 1-1,-1-1 1,0 1-1,0-1 1,0 1-1,1-1 1,-1 1-1,0-1 1,0 1-1,0-1 1,0 1-1,0-1 1,0 1-1,0 1 1,1 18 674,-1-18-511,-1 8 26,0 0 1,0 0 0,-1 0-1,0 0 1,-1 0-1,0-1 1,-1 1-1,0-1 1,-5 10-1,-9 11 52,-27 37 0,5-9-42,16-21-116,9-15-66,0 0 0,1 1 0,2 1-1,1 1 1,-10 27 0,21-51-62,-1-1 0,1 1 0,0-1 0,0 1 0,0-1 0,0 0 0,-1 1 0,1-1 0,0 1 1,0-1-1,0 1 0,0-1 0,0 1 0,0-1 0,0 1 0,0-1 0,0 1 0,1-1 0,-1 1 0,0-1 0,0 1 0,0-1 0,1 1 0,-1-1 0,0 1 0,0-1 0,1 0 0,-1 1 0,0-1 0,1 1 0,-1-1 0,1 1 0,0-1-8,1 0 0,-1 0-1,0 0 1,0 0 0,0 0 0,0-1-1,1 1 1,-1 0 0,0 0-1,0-1 1,0 1 0,0-1 0,0 1-1,0-1 1,1 0 0,25-17-80,-1-1 0,0-1 0,23-25 0,41-32-580,-77 67 426,0 1 1,0 1 0,1 0 0,0 1 0,19-7 0,-29 13 195,0-1 1,0 1 0,0 0 0,0 1 0,1-1 0,-1 1-1,0-1 1,0 1 0,0 0 0,1 1 0,-1-1-1,0 1 1,0 0 0,0 0 0,0 0 0,0 0-1,5 3 1,-3 0 101,0 0 0,-1 0-1,0 0 1,0 1 0,0-1 0,-1 1-1,1 0 1,-1 1 0,6 9 0,-8-11 35,0 0 1,1-1-1,0 1 1,0-1-1,0 1 1,0-1-1,0 0 1,1 0-1,-1-1 1,1 1-1,4 2 1,-6-5-85,0 1 0,0 0 0,0-1 0,0 0-1,0 1 1,0-1 0,0 0 0,0 0 0,-1 0 0,1 0 0,0 0 0,0-1 0,0 1-1,0 0 1,0-1 0,0 0 0,0 1 0,-1-1 0,1 0 0,0 0 0,0 0-1,-1 0 1,1 0 0,-1 0 0,1-1 0,-1 1 0,2-2 0,1-1 16,0 1 0,-1-1 0,1 0-1,-1 0 1,0-1 0,0 1 0,-1-1 0,1 1 0,-1-1 0,0 0 0,0 0 0,0 0 0,-1 0 0,0 0 0,0 0 0,0-1-1,0 1 1,-1-8 0,0 5 36,0 0 0,-1 0 0,0 0 0,0 0 0,-1 0 0,0 0 0,-5-14 0,6 19-37,0 1 0,-1-1 1,1 1-1,-1-1 1,0 1-1,0 0 1,0 0-1,0 0 1,0 0-1,0 0 1,0 0-1,-1 0 0,1 1 1,0-1-1,-1 1 1,0 0-1,1 0 1,-1 0-1,0 0 1,1 0-1,-1 1 1,0-1-1,0 1 0,0-1 1,-5 1-1,0 0 24,0 0-1,-1 1 1,1 0-1,0 0 1,0 1-1,0 0 0,0 1 1,0-1-1,1 1 1,-1 1-1,1-1 1,0 1-1,0 1 0,0-1 1,0 1-1,1 1 1,-10 9-1,15-13-214,0 1 0,0-1-1,0 0 1,1 0 0,-1 0 0,1 0-1,0 0 1,0 1 0,-1-1 0,1 0 0,1 0-1,-1 1 1,0-1 0,1 4 0,8 14-5603,11-6-1446,14 0-2976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18.8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2577,'0'0'16349,"-1"19"-14039,-8 259 5187,9-139-6475,0-139-1186,1 0 0,-1 0-1,1 0 1,-1 0 0,1 0 0,-1 0 0,1 0 0,-1 0-1,1 0 1,-1 0 0,1 0 0,0 0 0,-1 0-1,1 0 1,-1-1 0,1 1 0,-1 0 0,1 0 0,-1-1-1,0 1 1,1 0 0,-1-1 0,1 1 0,-1 0-1,1-1 1,-1 1 0,0-1 0,1 1 0,-1 0 0,0-1-1,0 1 1,1-1 0,-1 1 0,0-1 0,0 1 0,0-1-1,1 1 1,-1-2 0,10-31-4225,5-19-2344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19.0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1953,'0'0'12595,"1"22"-8526,3 392 8550,-4-374-14319,-4-131-8371,3 32 3028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19.2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 8996,'0'0'13174,"133"0"-11125,-87 0-752,0 0-545,1 0-704,-12 0-96,-9-7-1040,-11 0-3202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48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289 27 12822,'0'0'3708,"-18"19"-242,-19 22-1801,2 2-1,-39 61 1,54-70-924,-36 63 1536,51-87-2135,1 0 1,0 0-1,1 0 0,0 0 1,0 1-1,1-1 0,-1 22 1,3-32-150,0 1 1,0 0 0,1 0-1,-1 0 1,0-1 0,0 1-1,1 0 1,-1 0 0,0 0-1,1-1 1,-1 1 0,1 0-1,-1-1 1,1 1-1,-1 0 1,1-1 0,0 1-1,-1-1 1,1 1 0,0-1-1,-1 1 1,1-1 0,0 0-1,0 1 1,-1-1 0,1 0-1,0 1 1,0-1 0,0 0-1,0 0 1,-1 0 0,1 0-1,0 0 1,0 0 0,0 0-1,0 0 1,-1 0 0,1 0-1,0 0 1,0 0 0,1-1-1,4 0-80,-1 0-1,1-1 0,0 1 1,0-1-1,9-5 0,3-4-198,0-1-1,-1 0 0,-1-1 0,0-1 0,-1 0 1,17-21-1,7-12-1408,31-50 0,-43 53 855,27-63 0,-33 65 1005,-18 32-224,3-2 3321,-4 13-1299,0 10-475,3 195 1235,-6-133-1986,-2 12-434,-3-1-1,-4 1 1,-24 95 0,29-159-303,-2 0 0,0-1 0,-1 1 0,-1-2 0,-19 32 0,22-41 0,-1 0 0,-1 0 0,1-1 0,-2 0 0,1 0 0,-1-1 0,0 0 0,-1 0 0,0-1 0,0-1 0,-17 9 0,9-8 0,0 0 0,-23 5 0,33-11 0,1 1 0,-1-1 0,0 0 0,0-1 0,0 0 0,0 0 0,0-1 0,-9-1 0,14 1 0,1 0 0,0 0 0,0 0 0,-1 0 0,1 0 0,0-1 0,0 1 0,0-1 0,0 1 0,1-1 0,-1 0 0,0 0 0,1 0 0,-1 0 0,1 0 0,0 0 0,-1 0 0,1 0 0,0-1 0,0 1 0,0-3 0,-3-7 0,1 1 0,1-1 0,-1-14 0,1 17 0,-1-16-319,1-1-1,0 0 1,5-48-1,-2 63 77,2-1 1,-1 0-1,1 1 0,1-1 0,0 1 0,1 0 1,0 0-1,0 1 0,1 0 0,13-18 1,78-76-10153,-37 49 695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19.5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83 1 10197,'0'0'12656,"-6"21"-10284,-2 2-1735,3-9-290,1 1 0,0 0 1,1 0-1,0 0 0,2 1 1,-1 23-1,2-17 14,-1-5-127,2 0 0,-1 0-1,7 27 1,-6-37-222,1 0 1,1-1-1,-1 1 0,1-1 1,1 0-1,-1 0 0,1 0 1,0 0-1,0-1 1,1 1-1,-1-1 0,8 6 1,102 82-30,-57-47 10,-53-44 6,-2 0 7,1 0-1,-1-1 1,1 1-1,-1 0 1,0 1-1,0-1 1,0 0 0,0 0-1,0 1 1,0-1-1,-1 1 1,3 4 0,-67 13 1138,28-7-1104,7-2 103,-37 9 0,56-17-187,0-2 0,-1 1 0,1-1 0,0-1 0,-1 0 0,1 0 1,0-1-1,-14-2 0,22 3-63,0 0 0,0-1 0,0 1 0,0 0-1,0-1 1,0 1 0,1-1 0,-1 0 0,0 1 0,0-1 0,0 0 0,0 1 0,1-1 0,-1 0 0,0 0 0,1 0 0,-1 1 0,0-1 0,1 0 0,0 0 0,-1 0-1,1 0 1,-1 0 0,1 0 0,0-1 0,-2-31-6826,2 23 4260,0-17-3933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38.3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395 1 11461,'0'0'14025,"-13"19"-12000,-118 150 1115,38-70-1978,-24 28-910,79-87-230,35-37 7,34-2 62,39 8-1,-43-5-15,86 17 60,-80-12-163,1-3 1,1 0-1,43 0 0,-77-6-25,0 0 0,0 0 0,0 0-1,0 0 1,0 0 0,0 0 0,-1 0 0,1-1-1,0 1 1,0 0 0,0-1 0,0 1 0,0 0-1,0-1 1,-1 1 0,1-1 0,0 0 0,0 1 0,-1-1-1,1 1 1,0-1 0,0-1 0,0 1-195,-1 0 1,0-1-1,1 1 1,-1 0-1,0 0 1,0-1-1,0 1 1,0 0-1,0-1 1,0 1-1,0 0 1,0-1-1,0 1 1,-1 0-1,1 0 1,-1-1-1,1 1 1,-1 0-1,0-2 1,-12-18-7533,-2-5-7269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39.0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11 183 9124,'0'0'16216,"-7"-2"-14105,7 2-2064,-1 0 1,1-1 0,0 1 0,0 0-1,0 0 1,0 0 0,0 0 0,0 0-1,-1 0 1,1 0 0,0 0 0,0 0-1,0 0 1,0 0 0,0 0 0,0 0-1,0-1 1,-1 1 0,1 0 0,0 0-1,0 0 1,0 0 0,0 0 0,0 0-1,0 0 1,0-1 0,0 1 0,0 0-1,0 0 1,0 0 0,0 0 0,0 0 0,0-1-1,0 1 1,0 0 0,0 0 0,0 0-1,0 0 1,0 0 0,0-1 0,0 1-1,0 0 1,0 0 0,0 0 0,0 0-1,0 0 1,0 0 0,0-1 0,0 1-1,0 0 1,1 0 0,-1 0 0,0 0-1,0 0 1,0 0 0,0 0 0,0 0-1,0-1 1,0 1 0,1 0 0,-1 0-1,0 0 1,41-18 523,1 1 0,1 2-1,47-10 1,-73 21-546,113-18-25,-42 2 0,-36 7 0,1 2 0,0 3 0,68-3 0,-10 6 0,-72 2 0,-1 1 0,68 6 0,-82 1 0,44 14 0,-44-12 0,44 9 0,-48-14 0,-12-2 0,0 1 0,-1 0 0,1 0 0,0 1 0,-1 0 0,1 0 0,-1 1 0,10 5 0,35 25 0,-45-29 0,-1 0 0,1-1 0,0 1 0,0-2 0,0 1 0,0-1 0,1 0 0,-1 0 0,1-1 0,13 1 0,-22-4-30,1 1 0,-1-1 0,1 0 0,-1 1 0,0-1 0,1 1 0,-1-1 0,0 1 0,0 0 0,0-1 0,-2-1 0,-13-13-3270,-4-3-6358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39.5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0 8420,'0'0'20380,"3"3"-19556,209 154 2308,-177-123-3121,-30-27-11,-4-5 0,-1-1 0,0 0 0,1 1 0,-1-1 0,0 1 0,0-1 0,0 1 0,0-1 0,0 1 0,0-1 0,0 1 0,-1-1 0,1 0 0,0 1 0,-1-1 0,1 1 0,-1-1 0,0 0 0,0 1 0,1-1 0,-1 0 0,0 0 0,0 0 0,0 1 0,-2 0 0,-2 5 0,-20 30 0,-1-1 0,-2-2 0,-1 0 0,-2-2 0,-68 55 0,95-83-20,3-3-105,1 0 0,-1 0 0,0 0 0,0-1 0,1 1 0,-1 0 0,0 0 0,0-1 0,0 1 0,0-1 0,0 1 0,0-1 0,0 1 0,0-1 0,0 0 0,0 0 0,0 1 0,0-1 0,0 0 0,0 0 0,0 0 0,0 0 0,0 0 0,-2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0.9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 4674,'0'0'18633,"56"7"-16072,-14 0-560,9-7-769,10 0-399,-4 0-417,-6 0-336,-15-14-80,-10 7-672,-11 7-1393,-5 0-2898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1.2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195 1 5715,'0'0'6680,"-1"20"-827,-6 120-118,7-109-4663,2 1 0,0-1 0,9 38 1,48 112 917,-59-181-1975,0 1 1,0-1-1,0 0 1,0 0-1,0 0 1,0 1-1,0-1 1,0 0-1,0 0 1,0 1-1,0-1 1,0 0-1,0 0 1,0 1-1,0-1 1,0 0-1,0 0 0,0 0 1,0 1-1,0-1 1,-1 0-1,1 0 1,0 0-1,0 0 1,0 1-1,0-1 1,0 0-1,-1 0 1,1 0-1,0 0 1,0 0-1,0 1 1,-1-1-1,1 0 1,0 0-1,0 0 1,0 0-1,-1 0 1,1 0-1,-14 0 234,-16-8-127,9 0-415,0-1-1,0-1 1,1 0 0,0-2 0,1 0 0,0-1 0,-29-27 0,46 38 16,0 0 1,0 0-1,0-1 0,0 1 1,1 0-1,-1-1 1,0 1-1,1-1 1,0 1-1,0-1 1,0 0-1,0 1 1,0-1-1,0 0 1,1 0-1,-1 0 1,1 1-1,0-1 0,0 0 1,0 0-1,0 0 1,1-4-1,8-27-6230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1.3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10421,'0'0'12854,"133"7"-11334,-87-7-1216,-10 0-304,-10 0-976,-11 0-2129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1.5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49 6931,'0'0'19593,"113"7"-19113,-56-7-480,-1-7-96,-4-7-2737,-1 0-3746,-10-7-1857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1.7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8436,'0'0'19081,"15"139"-17945,-5-90-560,-10-1-368,6-6-208,-6-8-112,0-6-976,5-7-1601,-5-14-2258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2.1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0 5843,'0'0'7512,"-4"20"-3886,1 0-2654,-2 5 865,1 1 0,-1 50 0,5-37 646,-1-14-1734,0-1 1,2 1-1,1-1 1,1 1-1,1-1 0,9 30 1,-6-42-996,-2-12-1359,3-19-2063,-6 13 3299,13-30-5444,4-10-4315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4:49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0 16904,'0'0'1737,"-9"31"1616,-5 12-2318,-38 145 2276,50-179-3094,-23 127 2495,24-123-2594,7-30-388,27-29-99,1 1 0,67-67 0,-86 96 193,-6 7 70,0-3-5,2 1-1,-1 1 0,2 0 0,-1 0 0,1 1 0,20-11 1,-32 19 129,1 1 1,-1 0-1,1-1 1,-1 1-1,1 0 1,-1-1 0,1 1-1,0 0 1,-1 0-1,1 0 1,-1 0-1,1 0 1,0 0 0,-1 0-1,1 0 1,0 0-1,-1 0 1,1 0-1,-1 0 1,1 0 0,0 0-1,-1 1 1,1-1-1,-1 0 1,1 0-1,-1 1 1,2 0 0,4 14 772,-4-7-568,12 43 491,-2 1 1,-3 0-1,-1 1 1,-4 0-1,-1 70 1,-6-159-5289,2 20 1440,0-16-4349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2.3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4914,'0'0'11990,"0"118"-7780,0-56-1105,0-6 225,0-1-1313,0-6-865,0-15-672,0-6-368,0-21-112,5-7-576,5 0-4818,-4-35-705,9-6-2913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2.5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 10117,'0'0'13430,"190"-7"-12582,-139 1-720,-5-1-128,-15 7-784,-10 0-2226,-11 0-3280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2.7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 0 5603,'0'0'17325,"-7"23"-15540,-20 76-585,25-95-1120,1 1 1,0 0-1,1-1 0,-1 1 0,1 0 0,0 0 0,0-1 0,0 1 1,1 0-1,0 0 0,0-1 0,0 1 0,0 0 0,1-1 0,0 1 1,0-1-1,4 6 0,0-2 10,0-1 1,0 1-1,1-2 1,0 1-1,1-1 0,9 6 1,8 9 152,-13-11-157,78 75 245,-82-76-324,0 0 1,-1 1 0,0 0-1,-1 0 1,0 0-1,0 1 1,-1 0 0,4 12-1,-9-22-1,1 0 0,-1 0-1,0 0 1,1 0 0,-1-1-1,0 1 1,0 0 0,0 0 0,0 0-1,0 0 1,0 0 0,0 0-1,0 0 1,0 0 0,0 0-1,0 0 1,-1 0 0,1 0 0,0 0-1,-1 0 1,1-1 0,0 1-1,-1 0 1,1 0 0,-1 0 0,0-1-1,1 1 1,-1 0 0,0 0-1,-26 7 229,18-7-223,-26 3-95,-60-1 0,85-3-1,6 0-56,0 0-1,-1 0 1,1-1 0,0 0-1,-1 1 1,1-1-1,0-1 1,0 1 0,0-1-1,-6-2 1,8 2-267,0 1-1,0-1 1,0 1-1,0-1 1,0 0-1,1 1 1,-1-1-1,1 0 1,-1 0-1,1 0 1,0-1-1,0 1 1,0 0-1,0 0 1,0-1-1,1 1 1,-1 0-1,1-1 1,-1-4-1,0-19-6084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3.1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 6883,'0'0'12849,"0"28"-9941,0 5-1910,1 14 1181,-8 78 1,-3 56 565,10-180-3060,2-11-9388,8-16 3834,9-14-1286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3.6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2561,'0'0'19502,"19"10"-17341,58 38-400,-74-45-1631,1 1-1,-1 0 0,0 0 0,0 0 1,0 0-1,-1 0 0,1 1 1,-1-1-1,0 1 0,0 0 0,-1 0 1,0 0-1,1 0 0,-2 0 1,1 0-1,0 0 0,-1 0 1,0 0-1,0 0 0,-1 0 0,-1 8 1,1 6 160,-1 3-108,0-1 0,-2 1 0,0-1 0,-2 1 0,0-1 0,-1-1-1,-1 1 1,-11 18 0,16-34-181,3-4-11,-1 0 0,1 0 1,-1 0-1,1 0 0,-1 0 0,1 0 0,0 0 1,0 0-1,-1 0 0,1 0 0,0 0 0,0 0 0,0 0 1,0 0-1,0 0 0,0 0 0,0 2 0,1-3-19,0 1-1,0-1 1,0 0-1,0 1 1,0-1-1,0 0 0,0 0 1,0 0-1,0 0 1,0 1-1,0-1 1,0-1-1,0 1 0,0 0 1,0 0-1,0 0 1,0 0-1,0-1 1,0 1-1,1-1 0,14-4-86,0-1-1,-1-1 1,1-1-1,-2 0 1,1 0-1,16-14 1,-13 9-203,0 1 1,39-18-1,-41 25 164,-1 0 0,1 1 1,1 0-1,25-1 0,-40 5 160,1-1-1,-1 1 1,1 0 0,-1 0-1,1 1 1,-1-1-1,1 0 1,-1 1-1,0-1 1,1 1 0,-1 0-1,0 0 1,1 0-1,-1 0 1,0 0 0,0 1-1,0-1 1,0 0-1,2 3 1,0 1 172,0 0 0,-1 0 1,1 0-1,-1 0 0,-1 1 0,3 6 1,-4-10-75,0-1-54,-1 0 1,0 0 0,1 0 0,-1 0 0,1-1-1,-1 1 1,1 0 0,0 0 0,-1 0 0,1-1 0,0 1-1,-1 0 1,1-1 0,0 1 0,0-1 0,0 1-1,0-1 1,1 2 0,-2-3-42,1 1-1,-1 0 1,1 0 0,-1 0 0,0 0-1,1-1 1,-1 1 0,1 0-1,-1 0 1,0 0 0,1-1-1,-1 1 1,0 0 0,1-1-1,-1 1 1,0 0 0,1-1-1,-1 1 1,0-1 0,0 1-1,1 0 1,-1-1 0,0 1 0,0-1-1,0 1 1,0-1 0,0 1-1,0 0 1,1-1 0,-1 1-1,0-1 1,0 1 0,0-1-1,-1 1 1,1-1 0,0 1-1,0-1 1,0 1 0,0-1-1,0-3-5,0-4 16,0 0-1,0 0 0,0 0 1,-1 0-1,-1 0 1,1 0-1,-4-10 0,3 16 31,1 0-1,-1-1 1,1 1 0,-1 0-1,0 0 1,1 0-1,-1 0 1,0 1-1,-1-1 1,1 1-1,0-1 1,0 1-1,-1-1 1,1 1 0,0 0-1,-1 0 1,1 0-1,-1 1 1,0-1-1,1 1 1,-1-1-1,0 1 1,1 0-1,-1 0 1,0 0 0,-3 0-1,-105 0-15,109 0-211,0 1 0,0-1 0,0 0 0,0 1-1,0-1 1,0 1 0,1-1 0,-1 1 0,0 0 0,0 0 0,1 0 0,-1 0-1,0 0 1,1 0 0,-1 0 0,1 0 0,0 1 0,-3 2 0,-7 19-9290,10-15-368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4.0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8132,'0'0'10276,"0"131"-7186,0-75 111,10 6-447,-4-13-1218,-1-8-575,0-6-529,-5-7-352,5-15-64,-5-6-16,5-7-2561,0-7-1201,11-27-1328,4-8-1809,6-6-5267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4.3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2161,'0'0'18288,"22"6"-15670,74 20-15,-89-24-2404,-1 0-1,1 1 0,-1-1 1,1 1-1,-1 1 0,0-1 1,0 1-1,-1 0 1,1 0-1,-1 1 0,0-1 1,0 1-1,0 0 0,-1 1 1,0-1-1,0 1 0,0 0 1,5 11-1,-6-7-119,0-1 0,-1 1 0,0 0 1,0 0-1,-1 0 0,-1 0 0,1 0 0,-2 0 1,1 0-1,-5 17 0,3-17-51,-1-1 0,-1 1 0,1-1 1,-2 0-1,1 0 0,-1 0 0,-1-1 0,1 0 0,-1 0 0,-8 8 1,-12 18 18,33-33 49,-3-2-100,1 1 0,0-1-1,0 0 1,0 0 0,-1-1-1,1 1 1,-1-1 0,1 0-1,6-5 1,41-29-882,-31 21-129,28-22-3860,-6-9-4614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4.8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14503,'0'0'12597,"10"13"-11511,5 8-558,19 34-1,-28-45-401,-1 0 0,-1 1 0,0 0 0,0 0 0,-1 0 0,-1 0 0,3 19 0,-4 128 146,-1-156-296,21-2-72,95-14 416,-116 14-306,1 0 1,0 0 0,-1 1-1,1-1 1,0 0 0,-1 1 0,1-1-1,0 1 1,-1-1 0,1 0-1,-1 1 1,1-1 0,-1 1-1,1 0 1,-1-1 0,1 1-1,-1-1 1,0 1 0,1 0 0,-1-1-1,0 1 1,1 0 0,-1-1-1,0 1 1,0 0 0,0 0-1,0-1 1,1 1 0,-1 0-1,0 0 1,-1 1 0,1 32 364,0-24-150,-1 12-145,-1 0 0,-1 0 1,0-1-1,-2 0 0,0 1 1,-14 31-1,-1-6 105,-46 74 0,66-120-334,-1 0 0,1 0 0,-1 0-1,0 0 1,0 0 0,0 0 0,0 0 0,1 0 0,-1-1 0,0 1-1,0 0 1,-1-1 0,1 1 0,0 0 0,0-1 0,0 1-1,0-1 1,0 0 0,-1 1 0,1-1 0,0 0 0,0 0 0,0 0-1,-1 0 1,1 0 0,0 0 0,0 0 0,-1 0 0,1-1 0,0 1-1,-2-1 1,-13-11-6223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5.7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269 141 9540,'0'0'11774,"-1"-19"-9408,-4-62-301,5 79-1910,0-1 0,0 1 0,-1 0 0,1-1 0,-1 1 0,1 0 0,-1 0 0,0 0 0,0-1 0,0 1 0,0 0 0,0 0 0,-1 0 1,-1-2-1,2 3-89,0 1 0,0-1 1,0 1-1,0-1 0,1 1 1,-1-1-1,0 1 1,0 0-1,0 0 0,0-1 1,0 1-1,0 0 1,0 0-1,0 0 0,0 0 1,0 0-1,0 0 1,0 0-1,0 0 0,0 1 1,0-1-1,-1 1 0,-3 1 30,0 1-1,1 0 0,-1 0 0,1 0 0,0 0 0,0 1 0,-7 6 0,-35 43 230,-68 104 1,110-152-277,1 1 0,-1 0 1,2 0-1,-1 0 0,0 0 0,-1 7 0,4-12-48,-1 1-1,1-1 0,0 0 0,0 0 0,0 0 0,-1 0 0,1 0 0,0 0 0,0 0 0,1 0 0,-1 1 0,0-1 0,0 0 0,0 0 0,1 0 0,-1 0 0,1 0 0,-1 0 0,1 0 0,-1 0 1,1 0-1,-1 0 0,1 0 0,0 0 0,0-1 0,-1 1 0,1 0 0,0 0 0,0-1 0,0 1 0,0 0 0,0-1 0,0 1 0,0-1 0,0 0 0,0 1 0,0-1 0,0 0 0,0 1 0,0-1 1,0 0-1,0 0 0,2 0 0,18 3-49,1-2 0,-1 0 1,0-1-1,0-2 1,0 0-1,0-1 0,0-1 1,30-9-1,-34 5-50,-10 5 15,1 0 0,-1 0 0,1 0 0,0 1 0,0 0 0,0 0 0,14 0 0,-21 2 77,0 0 1,1 1-1,-1-1 0,0 1 1,0-1-1,0 1 0,0 0 1,0-1-1,0 1 1,-1 0-1,1-1 0,0 1 1,0 0-1,0 0 0,-1 0 1,1 0-1,0 0 0,-1 0 1,1 0-1,-1 0 0,1 0 1,-1 0-1,0 0 0,1 0 1,-1 1-1,0-1 0,0 0 1,0 0-1,0 0 0,0 2 1,2 45 76,-2-39-33,0 47 350,2-16-8,-3 0 0,-10 75 0,8-102-890,-1 6 1148,4-10-4907,1 2-4296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5.9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 10117,'0'0'10693,"-11"166"-8693,11-111 610,11-6-1042,20-8-751,-1-6-305,6-14-336,5-7-96,-5-14 0,0 0-80,0-7-672,0-35-1281,-10-13-2833,-6-1-4835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0:50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6147,'0'0'15943,"0"18"-14428,5 68 586,4 0 0,32 136-1,-38-212-2037,-1 0 0,1 0 0,1-1 0,0 1 0,7 11 1,-10-19-84,0 0 1,0 0 0,0-1 0,1 1 0,-1 0 0,0-1 0,1 1 0,0-1 0,-1 0 0,1 0 0,0 1 0,-1-1 0,1 0 0,0 0-1,0-1 1,0 1 0,0 0 0,0-1 0,0 1 0,0-1 0,0 1 0,0-1 0,0 0 0,0 0 0,1 0 0,-1 0 0,0 0 0,0-1 0,0 1-1,0-1 1,0 1 0,3-2 0,29-14-569,-27 12 478,0 0 1,1 1 0,0 0-1,-1 0 1,15-2 0,-19 4 87,0 1 0,1 0 0,-1 0 0,0 0 0,0 1 1,1-1-1,-1 1 0,0 0 0,0 0 0,0 0 0,0 0 1,0 0-1,0 1 0,0-1 0,0 1 0,-1 0 0,1 0 1,4 4-1,14 14 12,-6-6 88,1 0 0,19 13 1,-30-23-85,1-1 0,-1 0 1,1 0-1,0 0 1,0-1-1,0 0 0,0 0 1,0-1-1,1 1 0,-1-1 1,10 0-1,-15-1 3,-1-1-1,1 1 1,0-1 0,-1 1-1,1-1 1,0 1-1,-1-1 1,1 1-1,-1-1 1,1 1 0,0-1-1,-1 0 1,0 1-1,1-1 1,-1 0 0,1 0-1,-1 1 1,0-1-1,0 0 1,1 0 0,-1-1-1,8-24 11,-6 16 3,8-27 32,-1-1 0,-2 0 0,2-42 0,-4-117-178,-5 195 613,0 12-3748,6 49-6496,-1-24 2284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08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13 7555,'0'0'21608,"-23"-2"-20573,-73-7-315,92 8-679,1 1 0,-1 0 0,0-1-1,0 2 1,1-1 0,-1 0 0,0 1 0,1 0-1,-1-1 1,0 1 0,-6 3 0,8-2-26,0-1 1,0 1 0,0 0-1,0 0 1,1-1-1,-1 1 1,0 0 0,1 1-1,-1-1 1,-1 3-1,-7 11 76,-1-3-10,1 0 0,1 1 0,0 1-1,1-1 1,0 1 0,1 1-1,1-1 1,-7 29 0,10-34-69,2 0 1,-1 0 0,1 0 0,1 0 0,0 0-1,0 0 1,1 0 0,0-1 0,1 1 0,0 0 0,1 0-1,0-1 1,0 1 0,1-1 0,9 17 0,94 141 53,-105-164-64,1 1 0,-1 0 0,-1 0 0,1 0-1,0 0 1,-1 0 0,0 0 0,0 1 0,0-1 0,-1 0-1,1 1 1,-1-1 0,0 0 0,0 1 0,-1-1 0,1 0-1,-1 1 1,0-1 0,0 0 0,-1 0 0,1 0 0,-1 0-1,0 0 1,0 0 0,0 0 0,0 0 0,-4 4 0,2-4 0,0 1 1,-1 0-1,0-1 1,1 0-1,-1 0 1,-1-1-1,1 1 1,0-1-1,-1 0 1,0 0-1,0-1 1,1 0-1,-1 0 1,-1 0-1,1-1 1,0 0-1,0 0 1,-9 0-1,4-1-87,-14-2-907,24 2 903,0-1 1,0 1 0,0-1 0,0 0 0,1 1 0,-1-1 0,0 0 0,0 1 0,1-1 0,-1 0 0,0 0 0,1 0 0,-1 0 0,0 0 0,1 0 0,0 0 0,-1 0 0,1 0-1,-1 0 1,1 0 0,0 0 0,0-1 0,-5-54-11576,5 23 1219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6.0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339 0 13974,'0'0'9013,"-77"132"-4355,47-84-2449,-1 1-705,-5-15-1039,0 8-465,0-1-96,0 1-1505,0 0-2753,16-22-6227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6.4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 1 11029,'0'0'7684,"-31"152"-4083,31-96-800,0-1-287,0-13-1410,0-8-512,-5-6-415,-5-7-177,-1-7-705,1-14-3457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6.7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2913,'0'0'16429,"26"3"-13732,85 11-480,-107-14-2108,0 1 0,0 0-1,0 1 1,0-1 0,0 1-1,0-1 1,-1 1 0,1 0-1,-1 1 1,1-1 0,-1 1-1,0-1 1,0 1-1,0 0 1,0 0 0,-1 0-1,1 1 1,-1-1 0,0 0-1,0 1 1,0 0 0,0-1-1,1 6 1,0 1 44,-1 0 1,-1 0-1,0 0 1,0 0-1,0 0 1,-3 16-1,2-19-79,-2 0 0,1 0 0,-1 1 0,0-1 0,0 0 0,-1-1 0,0 1 0,0 0 0,-1-1 0,0 0 0,0 1 0,-7 7 0,-9 8 103,-42 36 0,13-14-186,49-43-2,-1-1-1,1 0 0,-1 1 0,1-1 0,-1 1 0,1-1 0,-1 1 1,1-1-1,0 1 0,-1 0 0,1-1 0,0 1 0,-1-1 0,1 1 1,0 0-1,0-1 0,-1 1 0,1 0 0,0-1 0,0 1 0,0 0 1,0-1-1,0 1 0,0 0 0,0 0 0,1 0 3,-1-1 0,1 1-1,-1-1 1,1 1 0,-1-1 0,1 1-1,0-1 1,-1 1 0,1-1 0,0 0 0,-1 0-1,1 1 1,0-1 0,-1 0 0,1 0-1,0 0 1,0 0 0,1 1 0,39-3 12,-38 2 24,4-1-44,1-1 1,-1 0 0,0-1-1,0 1 1,0-1-1,0 0 1,0-1 0,0 0-1,-1 0 1,12-10-1,6-7-1492,28-32 0,-25 25-1143,38-35-5066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7.1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162 1 12214,'0'0'6387,"-23"14"-2770,-73 46-541,93-58-2874,-1 0 0,1 1-1,0 0 1,0-1 0,-1 1-1,2 0 1,-1 1 0,0-1-1,1 0 1,-1 1 0,1-1-1,-2 7 1,3-6-82,0-1 0,0 1-1,1 0 1,-1 0 0,1 0 0,0-1 0,0 1 0,2 6 0,-1 11 58,0-10-131,1 0 0,0 0-1,0 0 1,1-1-1,1 1 1,-1-1-1,2 0 1,0 0 0,0 0-1,0 0 1,1-1-1,9 11 1,-7-10-27,-1 0 1,0 1-1,0 1 1,-1-1-1,-1 1 1,0 0-1,-1 0 1,5 23-1,-6-18-1,-2 1-1,0 0 1,-1-1 0,-4 32-1,4-48 0,-1 0-1,1 0 0,-1 0 0,0 0 1,1 0-1,-1 0 0,0 0 0,0 0 1,0 0-1,0-1 0,0 1 0,0 0 1,0-1-1,0 1 0,0 0 1,0-1-1,0 1 0,0-1 0,0 0 1,-1 1-1,1-1 0,0 0 0,0 0 1,0 0-1,0 0 0,-1 0 0,-1 0 1,1 0 48,0 0 1,0 0 0,0 0-1,1 0 1,-1 0 0,0-1-1,0 1 1,0-1 0,0 1-1,0-1 1,0 0 0,1 1-1,-1-1 1,0 0 0,1 0 0,-1-1-1,0 1 1,-1-2 0,0-2-33,0 0 0,0 0 0,0-1 1,1 1-1,0-1 0,0 0 1,0 0-1,1 0 0,0 0 0,0 0 1,0 0-1,1 0 0,0 0 0,0 0 1,1 0-1,-1 0 0,4-11 1,-1 4-70,1 1 1,0 0-1,1 0 1,0 0-1,1 1 1,0 0-1,12-16 1,97-116-1634,-72 99-1801,4 4-4018,-2 11-3713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7.4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1 256,'0'0'21674,"-26"118"-18553,21-49-976,-5 0-512,4-7-784,6-13-497,0-14-224,0-15-128,0-13 0,0 0-176,6-14-6579,19-20-2834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7.8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187 0 12950,'0'0'3255,"-15"31"1139,2-2-3441,-22 44 1716,-24 77 0,45-109-1913,2 1 1,2 0 0,2 1 0,2-1 0,-2 59-1,8-96-745,0 0 0,1 0 0,-1 0 0,1 0 0,0 0 0,0 0 0,1-1 0,0 1 0,3 8 0,-4-11-19,1 0 0,-1 0 0,1-1 0,-1 1-1,1 0 1,-1 0 0,1-1 0,0 1 0,0-1 0,0 1 0,0-1 0,0 0-1,0 0 1,0 0 0,0 0 0,1 0 0,-1 0 0,0-1 0,0 1 0,1-1-1,-1 1 1,1-1 0,2 0 0,-1-1-47,-1 0 0,0 0 0,0 0 0,0 0-1,0 0 1,0-1 0,0 0 0,-1 1 0,1-1 0,0 0 0,-1 0 0,1-1-1,-1 1 1,0 0 0,4-6 0,30-43-402,-33 45 430,0 0 1,-1-1-1,1 1 1,-2 0-1,1-1 1,-1 0-1,1 1 1,-2-1-1,1 0 1,-1 1-1,-1-11 0,1 9 36,0 6 3,0 1-1,0-1 1,0 0-1,0 1 1,-1-1-1,1 0 1,-1 1-1,1-1 0,-1 1 1,0-1-1,1 1 1,-1-1-1,0 1 1,0-1-1,0 1 1,0 0-1,0-1 1,-1 1-1,-1-2 1,0 1 38,0 0-1,0 0 1,-1 1 0,1-1 0,-1 1 0,1 0 0,-1-1 0,-6 0 0,-7 0 92,-1 1 0,0 0 0,-19 2 0,16-1-303,19 0-1057,-3 0 3109,32-13-29424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2:48.2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1 15351,'0'0'13710,"5"7"-13267,1 2-359,-1 0 0,0 1 0,0 0 0,-1 0 0,0 0 0,-1 0 0,0 1 0,-1-1 0,0 1 0,-1 0-1,0-1 1,-1 14 0,0 87 26,0-110-129,1 0 0,-1 0-1,0 0 1,0 0 0,1 0 0,-1 0 0,1-1 0,-1 1 0,1 0 0,-1 0 0,1 0 0,-1 0 0,1-1 0,0 1 0,-1 0-1,1 0 1,0-1 0,0 1 0,-1-1 0,1 1 0,0-1 0,0 1 0,0-1 0,0 1 0,0-1 0,0 0 0,0 1-1,0-1 1,0 0 0,0 0 0,0 0 0,1 0 0,40 1-303,-30-1 287,145 0-272,-157 0 310,0 0 1,1 0-1,-1 0 1,1 1-1,-1-1 1,1 0-1,-1 0 1,0 1-1,1-1 1,-1 0-1,0 1 1,1-1-1,-1 1 1,0-1-1,1 0 1,-1 1-1,0-1 1,0 1-1,0-1 1,1 1-1,-1-1 1,0 0-1,0 1 1,0-1-1,0 1 1,0-1-1,0 1 1,0-1-1,0 1 1,0 0-1,0 22 308,-1-16-173,1 1-32,-1 0-1,0 0 0,-1-1 0,0 1 1,0 0-1,-1-1 0,0 0 0,0 0 0,-1 0 1,-6 10-1,-8 9 368,-25 30-1,37-50-384,-31 40 168,-93 106 96,111-133-352,12-15-53,0-26-2354,-2-7-2000,-2-10-1708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00.8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 3298,'0'0'24451,"1"4"-23336,1-2-997,0 0 0,0 0-1,0 0 1,0-1 0,0 1 0,0 0 0,0-1 0,0 1 0,1-1-1,-1 0 1,1 1 0,-1-1 0,1-1 0,-1 1 0,1 0 0,0-1 0,-1 1-1,1-1 1,0 0 0,3 1 0,68-3 738,-63 2-770,5-2-8,1-1 0,-1-1 0,0 0-1,16-7 1,33-8-1402,-19 14-2631,-36 8-2498,-8 8-3296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01.1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220 0 10005,'0'0'11562,"2"28"-8702,-1-8-2350,1 17 551,2 0 0,16 70 0,-4-46-310,-3 1 1,-3 1 0,4 103-1,-27-165-150,-15-2-517,0-1 0,-1-1 0,1-2 0,1-1 0,-34-11 0,48 12-101,2 2-11,1-1 0,-1 1 0,1 1 0,-23-2-1,34-18-2076,0 19 1622,0 0 0,0 0 0,0 0 0,0 0-1,1 0 1,-1 0 0,1 0 0,3-3 0,35-39-7865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01.3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42 5907,'0'0'20681,"144"-28"-20393,-113 21-288,-5 0-208,-6 7-1441,1 0-1888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09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8436,'0'0'11368,"2"27"-8892,17 192 2168,-8-77-2368,20 174 5,-26-288-2187,1 0 1,17 48-1,-22-72-94,-1-3-3,0-1-1,0 1 0,0-1 1,0 1-1,1-1 1,-1 1-1,0-1 1,0 1-1,0-1 0,1 1 1,-1-1-1,0 1 1,1-1-1,-1 1 1,0-1-1,1 0 0,-1 1 1,0-1-1,1 1 1,-1-1-1,1 0 1,-1 1-1,1-1 1,-1 0-1,1 0 0,0 1 1,0-1-323,0-3-487,1-10-770,1 0 0,-2 0 1,1-1-1,-2 1 1,0-1-1,-2-19 0,0-12-4520,2-23-5659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01.5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0 125 9380,'0'0'19081,"113"-41"-19081,-61 20-656,-1 7-2834,5-7-2289,6-6-5089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01.8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 12054,'0'0'14355,"25"0"-13437,81 0 157,-101-1-1014,0 1 0,-1 0-1,1 0 1,0 0 0,-1 1-1,1-1 1,0 1 0,-1 0-1,1 1 1,-1-1-1,1 1 1,-1 0 0,0 0-1,0 0 1,0 0 0,7 6-1,-8-4-18,-1 0-1,0-1 0,0 1 1,0 0-1,-1 0 1,1 0-1,-1 0 0,0 0 1,0 1-1,-1-1 0,1 0 1,-1 0-1,0 1 0,-1 6 1,2 0 46,0 0 1,-2 0 0,1 0-1,-1 0 1,-1 0 0,0 0-1,0 0 1,-1-1 0,0 1-1,-1-1 1,-1 0 0,-5 11-1,-6 2 129,-34 35 0,1 0 366,42-46-300,6-9-105,5-3-106,5 0-71,1 0 0,-1-1-1,1 0 1,-1-1-1,1 0 1,-1 0 0,0-1-1,0 0 1,0-1 0,0 0-1,-1 0 1,1-1-1,-1 0 1,0-1 0,-1 1-1,12-12 1,46-47-1428,-50 47-186,-1-1 0,13-19-1,-15 15-7374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06.4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0 2801,'0'0'22891,"0"6"-21088,-10 165 1155,0 11-644,10-196-3101,1-47-8975,3 26 446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06.6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7347,'0'0'15495,"25"152"-12805,-25-96-1010,6-1-559,-1-13-529,0-8-336,0-13-256,0-7 0,5-7-656,-5-7-977,1 0-2240,-1-14-1794,5-28-2321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06.8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 6499,'0'0'21098,"170"-14"-20458,-134 14-576,0 0-64,-6 0-1217,-9 0-2352,-11 0-2066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07.0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149 1 5539,'0'0'14561,"-1"21"-12339,-1 69-453,2-82-1582,0 1-1,1 0 1,0 0-1,0 0 1,1-1-1,1 1 1,-1-1-1,1 1 1,1-1-1,-1 0 1,2 0-1,7 12 1,5 10 101,21 33 123,-23-40-222,-1 1-1,15 37 1,-28-61-153,-1 1 1,0-1-1,0 1 1,1 0-1,-1-1 1,0 1-1,0-1 1,0 1-1,0 0 1,0-1 0,0 1-1,0-1 1,0 1-1,0 0 1,0-1-1,0 1 1,0-1-1,0 1 1,0 0-1,-1-1 1,1 1-1,0-1 1,0 1-1,-1-1 1,1 1-1,0 0 1,-1-1-1,1 0 1,-1 1 0,1-1-1,0 1 1,-1-1-1,1 1 1,-1-1-1,1 0 1,-1 1-1,1-1 1,-1 0-1,0 0 1,0 1-1,-28 2 366,20-3-220,-214 13-567,222-13 260,0 0 0,0 0 0,0 0 0,0 0-1,0 0 1,0 0 0,0 0 0,0 0 0,0-1-1,0 1 1,0 0 0,0-1 0,0 1-1,0-1 1,0 1 0,0-1 0,0 1 0,0-1-1,0 0 1,1 1 0,-1-1 0,-1-1-1,-2-23-6915,4 10-734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07.4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 10981,'0'0'10058,"2"24"-6923,6 201 2403,-8-210-5278,1 2-52,-1 1 1,-1-1-1,0 1 0,-1-1 1,-1 0-1,-7 21 0,6-58-9054,4-6 1821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08.1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79 1 8564,'0'0'14124,"13"24"-13060,38 80-146,-48-98-802,-1 1 1,0-1-1,0 1 0,0 0 1,-1 0-1,0 0 0,0 0 0,0 0 1,-1 0-1,-1 0 0,1 0 1,-1 0-1,0-1 0,-2 9 1,-1-4 105,-1 1 0,0-1 1,-1-1-1,0 1 0,-11 13 0,12-17-136,-28 39 369,21-32-300,1 0 0,1 2 0,0-1 0,-14 34 0,23-49-156,1 1 0,-1 0 0,1-1 0,0 1 0,0 0 0,-1 0 0,1-1 1,0 1-1,0 0 0,0 0 0,0 0 0,0-1 0,0 1 0,0 0 0,0 0 0,0 0 0,0-1 0,0 1 0,1 0 0,-1 0 1,0-1-1,0 1 0,1 0 0,-1 0 0,1-1 0,-1 1 0,1 0 0,-1-1 0,1 1 0,-1-1 0,1 1 0,-1 0 0,1-1 1,0 1-1,2 0-6,-1 0 1,1 0 0,-1-1 0,1 1 0,0-1-1,-1 0 1,1 1 0,0-1 0,-1 0-1,6-1 1,5-1-12,0 0 0,-1-1 0,23-8 0,60-33-138,-60 26-710,72-26 1,-101 43 879,0 0-1,-1 0 1,1 0-1,0 1 0,0 0 1,11 2-1,-14-1 76,1-1-1,0 0 0,0 1 1,-1-1-1,1 0 0,0-1 1,-1 1-1,1-1 1,0 1-1,-1-1 0,1 0 1,-1 0-1,1-1 0,4-1 1,-7 1 11,0 0-1,0 0 1,-1 0 0,1 0 0,0-1 0,-1 1 0,1 0 0,-1 0 0,0 0 0,1 0 0,-1-1-1,0 1 1,0 0 0,-1 0 0,0-4 0,1-6 121,1-21 56,0 16-250,-1 0 0,-3-29 0,2 45-28,1 0 0,-1 0 1,1 0-1,-1 1 0,0-1 1,0 0-1,1 0 0,-1 1 1,0-1-1,0 1 0,0-1 1,0 1-1,0-1 1,0 1-1,0-1 0,1 1 1,-1 0-1,-1-1 0,1 1 1,0 0-1,0 0 0,0 0 1,0 0-1,0 0 0,0 0 1,0 0-1,0 0 0,0 0 1,0 1-1,0-1 0,-1 1 1,-3-1 40,0 1 1,1 0-1,-1 1 0,0-1 1,-8 5-1,2 1-20,0 1 0,1 1 0,0-1-1,0 2 1,1-1 0,0 1 0,-7 12 0,10-15-10,2 1 0,-1-1 0,1 1 0,0 0 0,0 0 0,1 1 1,1-1-1,-1 0 0,1 1 0,0 0 0,0 14 0,2 14-1568,31-37-12093,-11 0 4545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10.5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0 4578,'0'0'13782,"-30"160"-10884,25-112 623,-1 1-783,6-15-930,0 1-895,0-14-785,0 0-128,0-14-112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10.8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81 1 5635,'0'0'17450,"22"15"-14947,67 51-980,-86-64-1465,-1 0-1,0 0 1,0 0-1,0 0 1,0 1-1,0-1 1,-1 1-1,1-1 1,-1 1-1,0 0 1,1 0-1,-1-1 1,-1 1-1,1 0 1,0 0-1,-1 0 1,1 0-1,-1 0 1,0 0 0,0 0-1,0 0 1,0 0-1,-1 0 1,0 3-1,0 10 175,0-8-163,1 1 1,-2-1-1,1 0 0,-1 0 1,0 0-1,0 0 0,-1 0 1,0-1-1,-1 1 0,0-1 1,0 0-1,0 0 0,-10 11 0,-5 4 44,-2 0 0,-35 28-1,-4 4 21,48-36-189,12-18 48,0 1 1,0-1 0,0 1 0,0-1 0,0 0 0,0 1-1,0-1 1,0 1 0,0-1 0,0 0 0,0 1 0,0-1-1,0 1 1,1-1 0,-1 0 0,0 1 0,0-1 0,0 0-1,1 1 1,-1-1 0,0 0 0,1 1 0,-1-1 0,0 0 0,0 0-1,1 1 1,0-1 0,3 2-23,-1-1 0,1 0 0,0 0-1,0 0 1,0-1 0,8 1 0,-5 0 90,9 0-175,0-1 0,0-1 0,0 0 0,0-1 0,0-1 0,0 0 0,-1-1 0,26-11 0,-9 2-2242,-1-3 0,0-1-1,28-20 1,18-17-8525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09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5042,'0'0'14967,"25"0"-13622,79 2-366,-97-2-858,-1 0 1,0 1-1,0 0 0,1 0 1,-1 0-1,0 1 0,7 3 1,-10-4 17,-1 1 0,0-1 0,1 1 1,-1-1-1,0 1 0,0 0 0,0-1 0,0 1 0,0 0 1,0 1-1,-1-1 0,3 4 0,-2 0 230,1 1-1,-1-1 1,-1 1-1,1 0 1,-1 0 0,-1-1-1,1 1 1,-1 0-1,-1 11 1,1-2 27,-1-2-227,-1-1 1,0 1-1,0-1 1,-2 1-1,0-1 1,0 0 0,-1-1-1,-1 1 1,0-1-1,-11 17 1,6-12-146,-2 0 0,1 0 1,-2-1-1,-1-1 1,0 0-1,-21 16 0,32-28-198,0 0-1,-1 0 0,1-1 1,-1 0-1,0 1 0,0-2 1,-8 3-1,11-3-300,-1-1 1,1 1-1,-1-1 0,1 0 0,-1 0 1,1 0-1,-1 0 0,1-1 1,-1 1-1,-3-1 0,6 0 247,0 1 0,-1 0 0,1 0 0,-1-1 0,1 1 0,0 0 0,-1 0-1,1-1 1,0 1 0,0 0 0,-1-1 0,1 1 0,0 0 0,0-1 0,-1 1 0,1-1 0,0 1-1,0 0 1,0-1 0,0 1 0,-1-1 0,1 1 0,0 0 0,0-1 0,0 1 0,0-1-1,0 0 1,-1-29-9160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11.1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181 0 11381,'0'0'9180,"-22"10"-6637,-71 32-297,88-39-2089,1-1 0,-1 1 0,1 0 0,0 0-1,0 0 1,0 0 0,1 1 0,-1-1 0,1 1-1,0 0 1,0 0 0,0 1 0,1-1 0,-1 0 0,-1 6-1,2-2 2,0 0-1,1 1 0,0-1 1,0 0-1,0 1 0,2 11 0,-1-1-77,1-10-54,0 0 1,0-1-1,0 1 1,1-1-1,0 0 1,1 1-1,0-1 0,4 7 1,38 64 95,-32-59-69,-1 1 1,18 40-1,-22-38-43,-2 0 1,0 0-1,-2 1 0,3 27 0,-6-40-11,-1 0 0,1 0 0,-2 0-1,1 0 1,-2 0 0,1 0 0,-1 0 0,-1 0 0,0-1 0,-1 1 0,-5 11 0,6-18 2,0 0 1,0 0 0,0 0 0,0 0-1,0 0 1,-1-1 0,0 0 0,-8 6-1,11-8 24,-1 0-1,1 0 1,-1 0-1,1-1 1,-1 1-1,1-1 1,-1 1-1,0-1 0,1 1 1,-1-1-1,0 0 1,1 0-1,-1 0 1,0 0-1,0 0 1,1 0-1,-1-1 0,0 1 1,1 0-1,-1-1 1,0 1-1,1-1 1,-1 0-1,1 0 1,-1 1-1,1-1 0,-1 0 1,1 0-1,0 0 1,-2-3-1,-1 0 20,0 0-1,1 0 1,0-1-1,-1 1 1,2-1-1,-1 0 1,1 0 0,-1 0-1,1 0 1,1 0-1,-1 0 1,-1-9-1,1-5 60,0-1 0,1-24 0,1 35-100,1 1-7,0 0-1,0 1 1,0-1 0,1 1 0,0-1-1,1 1 1,0 0 0,0 0-1,0 0 1,1 0 0,0 0 0,0 1-1,1-1 1,7-7 0,8-7-347,1 1 1,34-26-1,-46 39 114,118-82-7017,-64 47-1702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11.5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 7123,'0'0'10581,"-16"145"-7908,16-83 337,0 1-369,0-15-1296,0-6-753,0-22-416,0-13-176,11-34-11990,14-15 609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11.8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153 1 10677,'-12'30'2860,"-63"166"3545,62-157-5045,2 0-1,2 1 1,2 0 0,-3 42-1,9-69-1154,0 0-1,2 1 1,0-1-1,0 0 1,1 0-1,5 19 1,-5-29-206,-1 0-1,0 0 1,1 0 0,0 0-1,-1 0 1,1 0-1,0 0 1,1-1 0,-1 1-1,0-1 1,1 1 0,-1-1-1,1 0 1,0 0 0,0 0-1,0 0 1,0-1 0,0 1-1,0-1 1,0 0 0,0 0-1,1 0 1,-1 0 0,0 0-1,1-1 1,-1 0 0,1 0-1,5 0 1,-6 0-40,0 0 0,0 0 0,0-1 0,-1 0 0,1 1 0,0-1 0,0 0 0,-1 0 0,1 0 0,0-1 0,-1 1 0,1-1 0,-1 1 0,0-1 0,1 0 0,-1 0 0,0 0 0,0 0-1,0 0 1,-1 0 0,1-1 0,0 1 0,-1-1 0,0 1 0,1-1 0,-1 1 0,0-1 0,0 0 0,0 0 0,0-4 0,2-6-50,-1 0 1,-1 0-1,0-1 0,-1 1 0,-2-23 0,2 34 112,0 0 0,-1 1-1,1-1 1,-1 0 0,1 1 0,-1-1-1,0 1 1,1-1 0,-1 1 0,0-1-1,0 1 1,0-1 0,0 1 0,-1 0 0,1-1-1,0 1 1,0 0 0,-1 0 0,1 0-1,-1 0 1,1 0 0,-2 0 0,-2-2 111,0 2 0,-1-1 0,1 0 0,0 1 0,0 0 0,-1 0 0,-7 0 0,2 1-49,0 0 0,1 1 0,-1 0 0,0 0 0,0 1 0,1 0 0,-15 6 0,21-6-3643,12-5-5176,18-9-1351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12.2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200 1 10117,'0'0'17122,"15"23"-16175,-15-23-947,58 101 561,-56-96-529,0 0 0,0 0 0,0 0 1,-1 0-1,0 0 0,0 0 0,0 1 1,-1-1-1,0 0 0,0 0 0,0 1 1,0-1-1,-1 0 0,0 1 0,0-1 1,0 0-1,-1 0 0,0 0 1,0 0-1,0-1 0,-1 1 0,1 0 1,-1-1-1,-4 5 0,2 0 21,-9 14 61,-1-1 1,0 0 0,-2-1-1,-1-1 1,0 0 0,-2-2 0,-27 22-1,45-39-10,6-2-139,-1 1-1,1-1 0,-1 0 0,1 0 0,-1 0 1,0-1-1,1 1 0,2-3 0,12-4-122,2 3-48,0 1 0,0 1 1,0 1-1,0 1 0,22 1 0,-40 0 199,0 1 0,1-1 0,-1 0-1,0 1 1,0 0 0,1-1 0,-1 1 0,0 0 0,0 0 0,0 0 0,0 1 0,0-1-1,0 0 1,0 1 0,0-1 0,-1 1 0,1 0 0,0-1 0,-1 1 0,0 0 0,1 0-1,-1 0 1,0 0 0,0 0 0,0 0 0,0 1 0,0-1 0,-1 0 0,1 0 0,0 5-1,2 8 304,-1 0-1,-1 0 0,0 27 0,-1-31-39,-1-5-172,1 0-1,-1 0 1,0-1-1,-1 1 1,0 0-1,0 0 1,0-1-1,0 1 1,-1-1-1,0 0 1,0 0-1,0 0 0,-1 0 1,1 0-1,-1-1 1,-8 7-1,-7 6 322,-1-1-1,-37 22 0,51-34-397,-6 3-436,0-1 1,0 1-1,-1-2 1,-15 5-1,22-8-28,-1 0 0,1-1 0,-1 1 0,0-2 0,0 1 0,1-1 0,-1 0 0,0 0 0,0 0 0,0-1 0,-6-2 0,-12-9-7939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08.5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6371,'0'0'12184,"2"25"-9017,0-4-2469,9 155 4260,-11 78-954,0-252-4062,0-5-865,2-44-3733,6 7-2024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08.8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11029,'0'0'15055,"25"11"-13777,76 41-667,-98-50-593,0-1-1,0 1 1,-1-1 0,1 1-1,-1 0 1,1 0 0,-1 0 0,0 1-1,0-1 1,0 0 0,0 1-1,0 0 1,-1-1 0,1 1 0,-1 0-1,1 0 1,-1 0 0,0 0-1,0 0 1,-1 0 0,1 0 0,0 0-1,-1 0 1,0 0 0,0 0-1,0 4 1,0 4 35,1-1 41,-1-1 0,0 0 1,0 1-1,-1-1 0,-1 0 1,1 1-1,-2-1 0,1 0 1,-1 0-1,0 0 0,-1-1 1,0 1-1,-7 10 0,-3 3 155,4-8-6,0 1 0,-7 16 0,16-27-223,-1-1 0,1 0 0,0 1-1,-1-1 1,2 1 0,-1-1 0,0 1-1,1 0 1,-1-1 0,1 1 0,0 0-1,1-1 1,-1 1 0,0 0 0,3 5-1,-3-8-19,1 0-1,0-1 0,-1 1 1,1 0-1,0-1 0,0 1 1,0 0-1,-1-1 0,1 1 1,0-1-1,0 0 0,0 1 1,0-1-1,0 0 0,0 1 1,0-1-1,0 0 1,0 0-1,0 0 0,0 0 1,0 0-1,0 0 0,0 0 1,0 0-1,0 0 0,0-1 1,0 1-1,0 0 0,0-1 1,0 1-1,0-1 0,1 0 1,3 0-22,0-1 0,0-1 0,0 1 1,0-1-1,7-5 0,59-59-1220,-23 20-1240,36-33-5967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09.2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15863,'0'0'9060,"24"12"-7920,78 39 292,-95-48-1279,0 1-1,0 0 1,0 1-1,0-1 1,0 1 0,-1 1-1,0-1 1,0 1-1,-1 0 1,1 1-1,-1-1 1,5 10-1,-7-8-42,0 0 0,-1-1 0,0 1-1,0 0 1,-1 0 0,0 0 0,-1 0 0,1 0-1,-2 0 1,0 10 0,0-11-45,0-1 0,0 1-1,-1-1 1,0 1 0,0-1 0,0 1 0,-1-1 0,0 0-1,0 0 1,-5 6 0,-6 6 69,-26 28-1,-4 4-104,42-47-110,3-2 46,0 0-1,0 0 0,0 0 0,-1 0 0,1 1 1,0-1-1,0-1 0,1 1 0,-1 0 0,0 0 0,0 0 1,0-1-1,1 1 0,-1 0 0,0-1 0,0 1 1,1-1-1,-1 0 0,3 1 0,37 8 65,-30-7-67,-2 1 25,0-1 1,0 1-1,0 1 0,0-1 1,-1 1-1,0 1 1,0 0-1,0 0 0,0 0 1,11 12-1,-16-14 26,0 0 0,-1 0-1,1 0 1,-1 0 0,0 0 0,0 1 0,0-1-1,0 1 1,0 0 0,-1-1 0,0 1 0,0 0-1,0 0 1,0 0 0,0 0 0,-1 0-1,0 0 1,0 0 0,0 0 0,0-1 0,-1 1-1,1 0 1,-1 0 0,0 0 0,0 0 0,-1 0-1,1-1 1,-3 6 0,1-5 42,0 0-1,0 0 1,-1-1 0,1 1 0,-1-1 0,0 0-1,0 1 1,0-2 0,0 1 0,-1 0 0,1-1-1,-9 3 1,-26 8-2428,5-8-7713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09.6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251 30 11589,'0'0'17937,"-19"-7"-16766,6 2-1014,7 2-126,1 1 1,0 0-1,-1-1 0,1 2 1,-1-1-1,0 1 0,0-1 0,0 2 1,1-1-1,-1 1 0,0 0 1,0 0-1,0 0 0,0 1 0,0 0 1,0 0-1,1 0 0,-1 1 1,0 0-1,1 0 0,-6 3 0,-1 3 19,0 1 0,0 0 0,-14 14 0,24-21-55,-1 0 1,1 0-1,0 0 1,0 1-1,1-1 1,-1 0-1,0 1 1,1-1-1,-1 1 0,1 0 1,0 0-1,0-1 1,0 1-1,0 0 1,0 0-1,1 0 1,-1 0-1,1 0 1,0 0-1,0 0 1,0 0-1,0 0 1,2 5-1,-1-6-6,1 0 1,-1 0-1,1 0 0,-1 0 1,1-1-1,0 1 0,0-1 1,0 1-1,0-1 0,0 0 0,0 0 1,0 1-1,1-1 0,-1-1 1,0 1-1,0 0 0,1-1 1,-1 1-1,1-1 0,3 1 1,0 0-3,25 3-103,0-1 1,0-1-1,0-2 0,37-4 1,22 0-1049,-89 4 1144,-1 0 0,1 0 1,-1 0-1,1 0 0,0 0 1,-1 1-1,1-1 0,-1 0 1,1 0-1,-1 1 0,1-1 1,-1 0-1,1 0 1,-1 1-1,1-1 0,-1 1 1,0-1-1,1 0 0,-1 1 1,1-1-1,-1 1 0,0-1 1,0 1-1,1-1 0,-1 1 1,0-1-1,0 1 0,1-1 1,-1 1-1,0-1 1,0 1-1,0 0 0,0 0 1,0 23 86,0-16-99,0-1 25,0 32 573,-1 1 0,-9 55 1,7-81-521,-19 113-266,34-137-4158,8-16-515,4-7-3041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09.8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 8308,'0'0'10132,"-26"131"-5842,26-82-2401,26-15-48,10 1-432,0-14-785,-5-7-208,-1-1-336,-4-13-80,5 0-1040,-6 0-3042,6-20-4002,5-29-7475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09.9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319 0 16888,'0'0'1552,"-77"125"4451,46-63-2289,5-13-1825,-4 6-1057,4-13-832,-10-7-208,-5-8-2017,-10-13-4610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09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0 271 3810,'0'0'10621,"27"-9"-7276,87-35-1320,-104 39-1863,1 0 0,-2-1-1,1 0 1,-1-1 0,0 0 0,0 0 0,-1-1 0,0 0-1,0-1 1,-1 0 0,0 0 0,10-18 0,-5 7 26,-7 13-58,-1-1-1,0 0 1,-1 0 0,2-9 0,-2-8 1324,-3 25-1369,0-1-1,0 1 1,0-1-1,0 1 1,0-1-1,-1 1 1,1-1-1,0 1 1,0-1-1,0 1 1,-1-1-1,1 1 1,0-1-1,-1 1 1,1 0-1,0-1 1,-1 1-1,1 0 1,-1-1-1,1 1 1,0 0-1,-1 0 1,1-1-1,-1 1 1,1 0-1,-1 0 1,1 0-1,-1-1 1,1 1-1,-1 0 1,1 0-1,-1 0 1,1 0-1,-1 0 1,-3 0 22,0-1 1,0 1 0,0 0-1,0 0 1,1 0-1,-1 1 1,0 0 0,0-1-1,1 1 1,-1 1-1,0-1 1,1 0 0,-1 1-1,1 0 1,0 0-1,-1 0 1,1 0 0,0 0-1,0 1 1,0-1-1,1 1 1,-1 0 0,-3 4-1,0 2-63,0 0 0,1 0-1,0 0 1,1 1 0,0 0-1,0 0 1,1 0 0,1 0-1,-3 12 1,3 1 222,0-1-1,2 1 1,2 28 0,-1-47-254,-1 0 0,1 0 0,0-1 0,1 1 0,-1 0 0,1-1 0,-1 1 0,1-1 0,0 0 0,0 0 0,1 1 0,-1-1 0,1-1 0,-1 1 0,1 0 0,0-1 0,0 1 0,0-1 0,1 0 1,-1 0-1,0 0 0,1 0 0,-1-1 0,1 0 0,0 1 0,5 0 0,-4-1-132,0 1 1,0-1 0,-1-1-1,1 1 1,0-1-1,0 0 1,0 0-1,0 0 1,0-1-1,0 1 1,-1-1 0,1-1-1,0 1 1,0-1-1,-1 1 1,1-1-1,-1-1 1,0 1 0,0 0-1,1-1 1,3-4-1,31-40-4302,-7-7-4613,-20 19 826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16.8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319 1 4226,'0'0'18350,"-8"0"-14458,5 0-3749,0 1 0,0 0 0,1-1 0,-1 1 0,0 0 0,1 0 0,-1 1 0,0-1 0,1 0 0,0 1 0,-1 0 0,1-1 0,-2 3 0,-33 33 169,21-20-182,-170 193-53,154-169-98,30-38-38,10 3-272,12 2 438,1-2 0,-1 0 0,1-1 0,0-2 0,37 3 0,-57-6-100,130 2 469,-102-3-3881,1 1-3890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17.5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0 113 6675,'0'0'17886,"2"0"-17241,8-1-510,1 0-1,-1-1 0,0-1 1,0 1-1,0-2 0,10-4 1,18-5 133,47-11 183,98-15-1,-132 32-442,0 2 0,0 2 0,75 6 1,-98 1 61,1 2 0,-1 1 0,1 1 1,26 12-1,59 16 323,-61-23-138,-1 1 0,0 3 1,-1 2-1,-1 3 0,54 31 0,-97-49-187,-3-1 4,1 1 1,1-1-1,-1 0 1,0-1-1,1 0 1,-1 1 0,1-2-1,7 3 1,-12-4 783,-1-50-11053,0 10-306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17.8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175 0 12534,'0'0'10413,"16"10"-9253,135 85 1068,-146-92-2143,0 0 1,-1 0 0,0 1 0,0 0-1,0-1 1,0 2 0,0-1 0,-1 0-1,1 1 1,-1-1 0,0 1 0,-1 0-1,1 0 1,2 8 0,-4-9 24,0 0 0,0 0 1,0 0-1,0 0 0,-1 0 0,1 1 1,-1-1-1,0 0 0,-1 0 0,1 0 1,-1 0-1,0 0 0,0 0 1,0 0-1,0 0 0,-1 0 0,1 0 1,-1 0-1,0-1 0,-3 5 0,-14 13 206,-1 0 0,-1-2 0,0-1 0,-35 23 0,32-23-178,3-3-82,-2 4-104,-1-2 1,-1 0-1,0-2 1,-1-1 0,-30 12-1,38-23-2011,10-3-2170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21.7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2049,'0'0'15444,"0"24"-12288,0 14-1985,1 102 2589,5-81-1625,14 65 1,-15-98-1907,-2-22-239,-2-4-438,0-5-806,2-8-541,0 1 0,1 0 0,7-17 0,8-17-6459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22.0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10037,'0'0'9108,"10"118"-5907,-5-70 353,0-6-1137,0-14-1120,-5-7-641,0-15-432,6-6-224,19-41-20089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22.1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 11141,'0'0'17944,"154"0"-17287,-118 0-465,-5 7-192,-5-7-48,4 0-1249,-9 0-3009,-6-7-2513,-4-7-4130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22.5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170 0 8292,'0'0'20262,"-6"15"-19226,-1 0-892,2-4-75,1 0 0,0 0 1,0 0-1,1 1 0,0-1 1,1 1-1,0 12 1,1 134 127,1-153-220,1 0 0,0 0-1,0 0 1,0 0 0,1-1 0,0 1-1,0 0 1,0-1 0,0 1 0,1-1 0,0 0-1,0 0 1,0 0 0,0 0 0,0 0-1,6 4 1,10 8-184,0-1 1,25 15-1,-9-6 5,-30-20 369,-3-2-18,0 0 1,0 0-1,1-1 0,-1 1 0,1-1 1,0 1-1,-1-1 0,1 0 1,0 0-1,0 0 0,-1 0 1,5 0-1,-14 7 1193,4-5-1336,0-1 0,0 0-1,-1 0 1,1-1 0,-1 1 0,1-1 0,-1 1 0,1-1-1,-8 1 1,-18 7-16,8-1 1,0-2-1,-1 0 1,0-1-1,0-1 1,0-1-1,0-1 1,-1 0-1,-27-4 1,49 3-52,0-1 0,-1 0 0,1-1 0,0 1 0,-1 0 0,1 0 0,0 0 0,0-1 0,0 1 0,-1-1 0,1 1 0,0-1 0,0 1-1,0-1 1,-2-1 0,2 1-235,1 1 0,-1-1-1,1 0 1,-1 0-1,1 0 1,-1 1-1,1-1 1,0 0-1,-1 0 1,1 0-1,0 0 1,0 0-1,0 0 1,0 0-1,0 0 1,0-1 0,0-10-7850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23.7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0 544,'0'1'25945,"0"10"-26758,0 446 5996,0-455-5180,0-4-630,-1-17-802,0-8-3336,4-2-5595,6 3-2233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25.4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 0 8964,'0'0'15887,"3"2"-15044,0-1-612,1 1-1,0 0 0,-1 0 0,0 0 0,1 0 0,-1 1 0,0-1 0,0 1 1,0 0-1,-1 0 0,1 0 0,-1 0 0,4 5 0,-4-2-80,0-1-1,0 1 1,0-1-1,0 1 1,-1 0-1,0 0 1,-1 0-1,1 0 1,-1 8-1,0-2-43,0 1-1,0-1 0,-1 1 1,-1-1-1,0 1 1,0-1-1,-1 0 0,-1 0 1,-9 20-1,-77 132 10,87-148-225,10-9-205,25-9-33,-30 1 368,26-5-316,0-2-1,42-17 1,-43 14-236,0 2 1,49-11 0,-64 17 215,1 2-1,0-1 1,-1 2 0,1-1 0,25 4 0,-34-2 278,1 0 0,-1 1-1,0-1 1,1 1 0,-1-1-1,0 1 1,0 1 0,0-1-1,-1 0 1,1 1 0,-1 0-1,1 0 1,-1 0 0,0 0 0,0 1-1,0-1 1,0 1 0,-1 0-1,4 6 1,-5-8 137,0 0 1,1 1-1,-1-1 0,1 0 1,0 0-1,0-1 0,-1 1 1,1 0-1,0 0 0,0-1 1,1 1-1,-1-1 0,0 0 1,3 2-1,-3-3-63,-1 1 1,0-1 0,0 0-1,1 0 1,-1 1-1,0-1 1,1 0-1,-1 0 1,0 0-1,1 0 1,-1-1-1,0 1 1,0 0-1,1 0 1,-1-1-1,0 1 1,0-1-1,1 1 1,-1-1-1,0 1 1,0-1-1,0 0 1,0 0-1,0 0 1,0 1-1,0-1 1,0 0-1,0 0 1,1-2-1,-2 2 92,0-13 814,0-32 683,0 45-1591,0 0 1,0 0-1,-1-1 1,1 1-1,-1 0 1,1 0-1,-1 0 1,1 0-1,-1 0 1,0 0-1,1 1 1,-1-1-1,0 0 1,0 0-1,0 0 0,0 1 1,1-1-1,-1 0 1,0 1-1,0-1 1,0 1-1,-1-1 1,1 1-1,0-1 1,0 1-1,0 0 1,0 0-1,0-1 1,0 1-1,-1 0 1,0 0-1,-43-1 228,36 1-435,8 0 56,1 4-4131,1-4 3754,-1 1-1,0 0 0,0 0 1,0-1-1,1 1 0,-1 0 0,0-1 1,1 1-1,-1 0 0,1-1 1,-1 1-1,1-1 0,-1 1 1,1-1-1,0 2 0,13 11-6412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27.3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56 3970,'0'0'16695,"-1"0"-16558,1 0-1,-1 1 0,1-1 0,0 0 1,-1 0-1,1 0 0,-1 0 0,1 0 0,-1 0 1,1 1-1,-1-1 0,1 0 0,0 0 0,-1 1 1,1-1-1,-1 0 0,1 1 0,0-1 0,-1 0 1,1 1-1,0-1 0,0 0 0,-1 1 1,1-1-1,0 1 0,0-1 0,-1 1 0,1-1 1,0 1-1,0-1 0,0 0 0,0 1 0,0-1 1,0 1-1,0 0 0,-12 32 441,2 1 0,2 0 0,1 0 0,1 1 0,2 0 0,0 37 0,4-71-575,0 0-1,0 0 1,1 0-1,-1 0 1,0 0-1,0 0 1,0 0 0,1-1-1,-1 1 1,1 0-1,-1 0 1,0 0-1,1 0 1,0-1-1,-1 1 1,1 0-1,-1 0 1,1-1 0,0 1-1,-1 0 1,1-1-1,0 1 1,0-1-1,1 1 1,0 0 6,1 0 0,0 0 1,0 0-1,-1 0 0,1-1 1,0 1-1,0-1 0,4 0 1,0 0 9,0 0 1,0-1 0,1 0 0,-1 0 0,0-1 0,12-4 0,0-2-15,-8 4-31,-1 0 1,0-1-1,-1 0 1,1-1-1,11-9 1,-18 12 33,-1 1 0,0-1 1,-1 1-1,1-1 0,0 0 1,-1 0-1,0 0 0,1 0 0,-1 0 1,0 0-1,1-6 0,3-37 110,-4 35-124,5-168 333,-7 178-305,1 0 1,-1 0-1,0 0 1,0 0-1,0 0 1,0 0-1,0 0 0,0 1 1,0-1-1,0 0 1,0 1-1,0-1 1,0 0-1,0 1 1,0 0-1,-1-1 0,1 1 1,0 0-1,-2-1 1,-1 0 16,-83-19 258,86 20-391,-1-1 1,1 1 0,-1 0-1,1-1 1,-1 1 0,1 0-1,-1 0 1,1 0 0,-1 0-1,1 0 1,-1 1-1,1-1 1,-1 0 0,1 1-1,-1-1 1,1 1 0,0-1-1,-1 1 1,-1 1-1,-22 22-3458,3-3-1123,-2-4-1583,3-8-3148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10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3570,'0'0'13256,"8"23"-9779,50 154 3016,-54-168-6121,-3-7-332,0 0 0,0-1 0,0 1 0,0 0 0,-1 0 0,1 0 0,-1 0 0,1-1-1,-1 1 1,0 0 0,0 4 0,0-5-48,0-15-361,0 9-2828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28.0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334 29 4322,'0'0'14556,"-14"-4"-12464,7 1-2043,-3-1 701,0 0 0,0 1 1,-1 0-1,0 0 0,1 2 1,-1-1-1,0 1 0,0 1 0,1 0 1,-19 2-1,26-1-719,-1 1-1,0 0 1,1 0-1,-1 0 1,1 0-1,0 1 1,-1-1 0,1 1-1,0 0 1,1 0-1,-4 4 1,-27 39-31,32-45 7,-12 20 13,-3 1 54,2 1-1,0 0 1,1 1 0,-18 50 0,31-73-77,0-1 0,0 1 0,0-1-1,-1 0 1,1 1 0,0-1 0,0 1 0,0-1-1,0 1 1,0-1 0,0 1 0,0-1 0,0 1-1,0-1 1,0 1 0,0-1 0,0 1 0,0-1-1,0 0 1,0 1 0,1-1 0,-1 1 0,0-1-1,0 1 1,1-1 0,-1 0 0,0 1 0,0-1-1,1 1 1,-1-1 0,0 0 0,1 0 0,-1 1-1,1-1 1,-1 0 0,0 1 0,1-1 0,-1 0-1,1 0 1,22-1-185,-18 0 192,10-3-60,0-1 0,-1 0 1,1-1-1,-1-1 0,-1-1 0,1 0 0,-1 0 1,18-15-1,3-2-162,58-43-1111,-91 66 1272,1 1 0,-1-1-1,1 1 1,0-1 0,-1 1 0,1 0 0,0 0-1,0 0 1,0 0 0,0 0 0,0 0 0,0 0-1,0 1 1,0-1 0,3 0 0,-4 19 270,-2 5 249,-1 0 0,0 0 0,-13 44 0,-29 68 1302,-3 13-771,-5 105-862,58-271-6545,24-52-1816,5 2-2687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28.2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1 12806,'0'0'7539,"-51"173"-4737,51-111-177,0-13-496,0-15-1297,20-6-432,6-14-160,0-7-192,4-7-48,6 0-576,0-28-2017,0-13-4146,0-8-8548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28.4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364 1 5763,'0'0'20921,"-118"152"-18312,88-111-1184,-1-6-1009,-5 0-416,-5-1-368,0-6-1409,0-7-3409,15-21-3106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28.8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129 0 9396,'0'0'14295,"-62"187"-10854,37-103-1296,4-8-816,6-14-705,10-13-304,5-15-288,0-13-32,0-14-336,15-28-13510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29.1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8980,'0'0'18393,"22"20"-16931,63 65-513,-82-82-893,-1 0-1,0 0 1,0 0-1,0 0 1,0 0-1,0 0 1,0 1-1,-1-1 0,0 1 1,0-1-1,0 1 1,0-1-1,0 1 1,-1-1-1,1 1 1,-1 0-1,0-1 1,0 1-1,-1 5 1,0 7 248,1-2-142,0 0-1,-1-1 1,-1 1 0,0-1-1,0 1 1,-2-1-1,1 0 1,-9 18-1,-3 4-122,2 1-1,-10 37 0,24-73-38,-1 0 0,0 0 0,0 0 0,0 0 0,1 0 0,-1 0 0,0 0 0,0-1 0,0 1 0,1 0 0,-1 0 0,0 0 0,0 0 0,0 0 0,1 0 0,-1 0 0,0 0 0,0 0 0,0 0 0,1 1 0,-1-1 0,0 0 0,0 0 0,0 0 0,1 0 0,-1 0 0,0 0 0,0 0 0,0 0 0,0 1 0,1-1 0,-1 0 0,0 0 0,0 0 0,0 0 0,0 0 0,0 1 0,0-1 0,1 0 0,-1 0 0,0 0 0,0 1 0,0-1 0,0 0 0,0 0 0,0 0 0,0 1 0,0-1 0,0 0 0,0 0 0,0 0 0,0 1 0,0-1 0,0 0 0,0 0 0,0 0 0,0 1 0,0-1 0,0 0 0,0 0 0,-1 0 0,1 1 0,0-1 0,0 0 0,0 0 0,0 0 0,0 0 0,12-4-81,-1-1-1,0 0 1,-1 0 0,1-1 0,-1-1-1,0 0 1,-1 0 0,1-1 0,15-17-1,8-13-1211,29-41 0,-58 73 1114,43-62-5855,-1-7-4875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29.5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87 0 14263,'0'0'14217,"11"16"-13316,31 55-356,-38-64-504,0 1 0,0 0 0,-1 0 0,0 0 1,-1 1-1,0-1 0,0 1 0,-1-1 0,0 1 0,-1 0 0,0-1 1,-1 15-1,0 5 67,1-12-39,-1 0-1,-1 0 1,-1 0 0,0 0 0,-1-1 0,0 1 0,-1-1 0,-1 0 0,-1-1 0,0 1 0,-17 24 0,24-38-67,-12 21 105,12-21-105,1-1 1,-1 1 0,1-1 0,0 0-1,-1 1 1,1-1 0,0 0-1,-1 0 1,1 0 0,0 1-1,-1-1 1,1 0 0,0 0-1,0 0 1,-1 0 0,1 0 0,0 0-1,-1 0 1,1 0 0,0-1-1,-1 1 1,2 0 0,17-1-33,11 2 30,-10-1 39,1 0 1,0-1-1,26-5 1,-47 6-34,1 0 1,-1 0 0,1 0 0,-1 0-1,1 0 1,-1 0 0,0 0 0,1 0-1,-1 0 1,1 0 0,-1 0 0,1 0 0,-1 0-1,0 0 1,1 1 0,-1-1 0,1 0-1,-1 0 1,0 0 0,1 1 0,-1-1 0,0 0-1,1 0 1,-1 1 0,0-1 0,1 0-1,-1 1 1,0-1 0,1 0 0,-1 1 0,0-1-1,0 0 1,0 1 0,1-1 0,-1 1-1,0-1 1,0 0 0,0 1 0,0-1 0,0 1-1,0-1 1,0 1 0,0-1 0,0 0-1,0 1 1,0-1 0,0 1 0,0-1-1,0 1 1,0-1 0,0 0 0,-1 1 0,1-1-1,0 1 1,-10 27 210,-25 34-38,-51 70 1,2-5-56,35-56-124,49-71-11,0 0 0,-1 0 1,1 0-1,0 0 0,0 0 0,0 0 0,0 0 1,0 0-1,-1 0 0,1 0 0,0 0 0,0 0 1,0 0-1,0 0 0,0 0 0,-1 0 1,1 0-1,0 0 0,0 0 0,0 0 0,0 0 1,0 0-1,0 0 0,-1-1 0,1 1 0,0 0 1,0 0-1,0 0 0,0 0 0,0 0 0,0 0 1,0 0-1,-1 0 0,1-1 0,0 1 0,0 0 1,0 0-1,0 0 0,0 0 0,0 0 0,0 0 1,0-1-1,0 1 0,0 0 0,0 0 1,0 0-1,0 0 0,0 0 0,0-1 0,0 1 1,0 0-1,0 0 0,0 0 0,0 0 0,0 0 1,0-1-1,0 1 0,0 0 0,0 0 0,0 0 1,1 0-1,-4-21-1816,2-25-4214,1-20-1701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03:34.06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0 316,'126'1,"277"-5,-1-32,43-47,-240 43,28 3,9-1,109-13,-157 27,-165 21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03:35.483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0 376,'1008'0,"-931"-1,107-15,-141 9,-1-2,0-1,0-3,40-18,358-136,-404 156,1 1,1 3,73-7,137-21,-88 8,2 12,-122 12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41.9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8948,'0'0'3276,"0"22"1044,21 295 5647,-8-237-8313,11 75 69,-19-129-1974,-2-20-949,-2-19-814,0-69-7631,3 22 1991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42.5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0 131 10869,'0'0'12608,"22"27"-10348,68 88-817,-86-110-1351,-1 1 0,0-1 0,0 1-1,0-1 1,0 1 0,-1 0-1,0 0 1,-1 0 0,1 0-1,-1 1 1,0-1 0,-1 0 0,1 1-1,-1-1 1,-1 11 0,0 5 196,1-11-184,-1 0 1,0 0-1,0 0 0,-1-1 1,0 1-1,-1-1 1,0 1-1,0-1 0,-1 0 1,-1 0-1,0 0 0,0-1 1,-1 0-1,0 0 1,-8 9-1,13-17-82,0 1 1,0-1-1,0 0 0,0 0 1,0 0-1,0 0 0,0 0 1,-1 0-1,1 0 0,0 0 0,-1-1 1,1 1-1,0 0 0,-1-1 1,1 1-1,-1-1 0,1 1 1,-1-1-1,1 0 0,-1 0 1,-2 0-1,3 0 31,1 1-60,0-1 0,0 0 0,0 0 0,0 0 0,0 0 0,0 0 0,0 0 0,-1 1 0,1-1 0,0 0 0,0 0 0,0 0 0,0 0 0,0 0 0,0 1-1,0-1 1,0 0 0,0 0 0,0 0 0,0 0 0,0 1 0,0-1 0,1 0 0,-1 0 0,0 0 0,0 0 0,0 0 0,0 1 0,0-1 0,0 0 0,0 0 0,0 0 0,0 0 0,0 0-1,1 0 1,-1 0 0,0 1 0,0-1 0,0 0 0,0 0 0,0 0 0,0 0 0,1 0 0,-1 0 0,0 0 0,0 0 0,0 0 0,0 0 0,0 0 0,1 0 0,-1 0 0,0 0 0,0 0 0,0 0-1,1 0 1,5 2-71,0-1 0,0-1 0,0 1 0,0-1 0,0 0 0,1 0 0,-1-1-1,0 1 1,0-1 0,0-1 0,0 1 0,0-1 0,0 0 0,10-6 0,9-4-942,44-31 0,-66 41 899,54-38-4721,83-76 1,-114 92 2871,-1-2 1,-1-1 0,-2 0 0,38-62 0,-56 82 1988,-1 0 0,0 0 0,0 0 0,-1 0 0,0 0 0,2-11 0,-1-41 3907,-3 52-3303,0 6-371,0-1-1,0 0 1,0 0-1,0 1 0,-1-1 1,1 0-1,0 1 0,-1-1 1,1 0-1,-1 1 0,0-1 1,1 1-1,-1-1 1,0 1-1,0-1 0,0 1 1,0-1-1,-3-1 0,1 1 289,0 0-1,0 0 1,-1 0 0,1 0-1,-1 1 1,0-1-1,-4 0 1,6 2-387,-1-1 1,1 1-1,0 0 1,0 0-1,0 0 1,0 0 0,0 0-1,-1 1 1,1-1-1,0 1 1,0-1-1,0 1 1,0 0-1,0 0 1,0-1 0,0 2-1,0-1 1,1 0-1,-1 0 1,0 0-1,1 1 1,-1-1 0,1 1-1,-1 0 1,-1 1-1,-3 5 68,0 1-1,0 0 0,-6 14 1,4-8 30,2-1 0,0 1 0,1 1 1,0-1-1,1 1 0,1 0 0,1 0 1,0 0-1,1 0 0,0 0 0,3 24 1,-1-36-238,0 0 1,0-1 0,0 1 0,0-1 0,1 1 0,0-1 0,-1 0 0,1 1 0,0-1 0,0 0 0,1 0 0,-1 0 0,4 2 0,41 32-4,-20-17 27,-25-19-32,24 19 123,-1 2-1,38 42 1,-57-57-97,0 1 0,-1-1 0,0 1 0,0 0 0,-1 1 0,0-1 0,0 1 0,-1 0 0,0 0 0,-1 0 0,1 0 1,-2 1-1,0-1 0,1 10 0,-2-18-10,0 0 1,0 0-1,0 1 1,-1-1-1,1 0 1,0 0 0,0 0-1,-1 0 1,1-1-1,0 1 1,-1 0-1,1 0 1,-1 0-1,1 0 1,-1 0 0,0 0-1,1-1 1,-1 1-1,0 0 1,1 0-1,-1-1 1,0 1-1,0 0 1,0-1 0,0 1-1,1-1 1,-1 0-1,0 1 1,0-1-1,0 1 1,0-1-1,-2 0 1,-38 1 426,25-2-327,10 1-108,1 0 0,-1-1-1,1 1 1,-1-1 0,1 0 0,0-1 0,-1 1 0,1-1-1,0 0 1,0 0 0,0-1 0,-5-3 0,7 4-14,0-1 0,1 1 0,-1-1 0,1 1 0,-1-1 0,1 0 0,0 0 0,0 0 0,1 0 1,-1 0-1,0 0 0,1-1 0,0 1 0,0-1 0,0 1 0,0-1 0,1 1 0,-1-1 0,1 1 0,0-7 0,0 1-2,-1 3-14,1 0 0,0-1 1,0 1-1,1-1 1,0 1-1,0 0 0,0 0 1,1 0-1,0-1 0,0 1 1,0 1-1,1-1 1,6-10-1,24-29-1166,49-51-1,46-36-8639,-71 75 642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11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11141,'0'0'14407,"97"0"-13255,-76 0-800,-11 0-304,0 0-32,-5 0-16,0 0-1888,6 0-1602,-1 7-2593,-5 7-5378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42.9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0 7523,'0'0'13351,"0"201"-9942,-5-118-416,0-7-992,0-13-976,5-15-433,0-20-448,0-21-144,0-35-7139,10-7 1200,6-13-3457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43.2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83 1 12246,'-4'19'3342,"-36"265"5655,9 18-4201,24-123-3342,7-176-1448,-1 1-1,1 0 0,1-1 0,-1 1 0,0 0 0,1-1 0,0 1 0,0-1 0,0 1 1,0-1-1,3 6 0,-2-8-18,-1 1 1,0-1 0,1 0 0,-1 0-1,1 0 1,0 0 0,-1 0-1,1 0 1,0-1 0,0 1 0,-1 0-1,1-1 1,0 1 0,0-1-1,0 0 1,0 0 0,0 0-1,0 0 1,0 0 0,-1 0 0,1 0-1,4-1 1,-2 0-30,0 0 0,-1 0 0,1-1 0,0 1 0,-1-1 0,1 0 0,0 0 0,-1 0 0,0 0 0,0-1 0,0 1 0,0-1 0,0 0 0,0 0 0,-1 0 0,4-5 0,5-8-169,-1 0 0,9-21 1,-15 29 137,6-11-80,-1 0 1,-1 0 0,-1-1-1,0 0 1,-2-1 0,0 1-1,-2-1 1,2-30-1,-5 50 193,0 0 0,0 0-1,0 0 1,0 0-1,0 0 1,0 0 0,0 0-1,-1 0 1,1 0-1,0 0 1,-1 0 0,1 0-1,-1 0 1,1 0-1,-1 0 1,0 0 0,1 0-1,-1 1 1,0-1-1,1 0 1,-1 0 0,0 1-1,0-1 1,0 1-1,0-1 1,0 1 0,0-1-1,0 1 1,1-1-1,-1 1 1,0 0 0,0-1-1,-1 1 1,1 0-1,0 0 1,0 0 0,0 0-1,0 0 1,-1 0-1,-4 1 122,1-1-1,-1 1 0,1 0 0,-1 1 0,1-1 0,-7 4 1,4-1-76,1 0 0,0 0 0,1 1 0,-1 0 0,1 0 0,0 1 0,-6 6 0,6-5-47,-1 0-1,0-1 0,0 0 0,-13 8 1,33-25-12348,26-21 4944,5-13-2561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3:43.6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10325,'0'0'17816,"12"17"-16381,-1-4-1163,-5-7-182,-1 0 1,0 1-1,0-1 0,-1 1 0,1 0 0,-2 0 0,1 0 1,-1 0-1,0 1 0,-1 0 0,1-1 0,-1 1 1,-1 0-1,1 11 0,0-3 40,-1 0-1,-1 1 1,-1-1-1,0 0 1,-1 0 0,0 0-1,-2 0 1,0-1-1,-1 1 1,0-1 0,-14 27-1,-7 0-118,53-41-518,171-14 184,-197 13 331,0 1 0,0-1 0,0 0 0,0 0 0,0 1 0,0-1-1,0 1 1,0-1 0,0 1 0,0-1 0,-1 1 0,1 0 0,0-1 0,0 1-1,0 0 1,-1 0 0,1 0 0,0 0 0,-1-1 0,1 1 0,-1 0 0,1 0-1,-1 0 1,1 0 0,-1 0 0,0 0 0,1 0 0,-1 0 0,0 1 0,0-1 0,0 0-1,0 1 1,1 44 404,-1-34-323,-1 1-81,0 0 1,-1-1 0,0 1-1,-1-1 1,0 0 0,-1 0-1,-1 0 1,1-1 0,-9 14-1,-8 11-16,-37 46-1,20-39 9,35-42-96,1-23-3156,-2-5-2674,-2-7-4169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23:03:55.96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1 146,'564'-35,"-522"32,241-29,148-10,-224 27,119-4,454 20,-740 2,-1 1,0 2,0 1,41 15,-28-8,74 11,51-16,-113-8,89 13,-109-8,1-3,48-3,37 3,-42 11,-59-8,43 3,-62-9,-1 0,1-1,0 1,0-2,0 1,-1-2,1 1,12-6,38-18,-33 12,2 2,-1 0,2 3,-1 0,39-6,-34 12,-4 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4:04.37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10565,'0'0'15575,"29"4"-13537,94 12-634,-112-15-1215,0 1 1,1 1 0,-1-1-1,0 2 1,-1 0 0,1 0-1,-1 1 1,0 0 0,13 9-1,-18-10-117,-1-1 0,0 1-1,0 0 1,-1 1-1,1-1 1,-1 1 0,0-1-1,0 1 1,0 0-1,-1 0 1,0 0-1,0 1 1,0-1 0,-1 0-1,1 1 1,-1-1-1,0 7 1,2 20-72,-1 0 0,-2 0 0,-1-1 0,-2 1 0,-1 0 0,-1-1 0,-15 48 0,10-50 0,2 0 0,0 0 0,2 1 0,2 0 0,-2 36 0,6-66 0,1 1 0,-1 0 0,0-1 0,1 1 0,-1-1 0,0 1 0,1-1 0,-1 1 0,1-1 0,-1 1 0,1-1 0,-1 1 0,1-1 0,-1 0 0,1 1 0,0-1 0,-1 0 0,1 1 0,-1-1 0,1 0 0,0 0 0,-1 0 0,1 1 0,0-1 0,-1 0 0,1 0 0,0 0 0,0 0 0,-1 0 0,2 0 0,29-1 0,-22 1 0,-1 0 0,-1-1 0,0 0 0,1 0 0,-1-1 0,0 0 0,0 0 0,0-1 0,0 0 0,10-6 0,5-4 0,29-24 0,-29 20 0,113-101 0,-118 102 0,4-7 22,-22 18-927,9-21-4329,-2-14-6561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4:06.00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12 4434,'0'0'18014,"19"-2"-15328,63-6-386,-79 7-2164,1 1 0,-1-1 0,0 1 0,0 0 0,0 0 0,1 1 0,-1-1 0,0 1 0,0-1 0,0 1 0,0 0 0,0 0 0,0 0 0,0 1 0,0-1 1,0 1-1,-1 0 0,1-1 0,0 1 0,3 5 0,6 3 296,-9-8-401,0 1 0,-1-1-1,1 1 1,-1 0-1,1 0 1,-1 0 0,0 0-1,0 1 1,0-1-1,-1 1 1,1-1 0,-1 1-1,0-1 1,2 7-1,-2-2 68,0 1 1,-1-1-1,0 0 0,0 0 0,0 1 0,-3 11 0,-1-4 52,0 1 0,-1-1-1,-1 1 1,0-2-1,-15 28 1,9-24-150,0 0 0,-1 0 0,-1-2 0,-28 29 0,42-46 0,0 0 0,0 0 0,0 0 0,0 0 0,0 1 0,-1-1 0,1 0 0,0 0 0,0 0 0,0 0 0,0 0 0,0 0 0,0 1 0,0-1 0,0 0 0,0 0 0,0 0 0,0 0 0,0 1 0,0-1 0,0 0 0,0 0 0,0 0 0,0 0 0,0 0 0,0 1 0,0-1 0,0 0 0,0 0 0,0 0 0,0 0 0,0 0 0,0 1 0,0-1 0,0 0 0,0 0 0,1 0 0,-1 0 0,0 0 0,0 0 0,0 1 0,0-1 0,0 0 0,0 0 0,0 0 0,1 0 0,-1 0 0,0 0 0,0 0 0,0 0 0,0 0 0,1 0 0,-1 0 0,0 0 0,0 0 0,0 0 0,0 0 0,0 0 0,1 0 0,-1 0 0,0 0 0,0 0 0,0 0 0,0 0 0,1 0 0,-1 0 0,0 0 0,14 1 0,-14-1 0,329-7 0,-327 7 0,-1 0 0,1-1 0,-1 1 0,0 0 0,1 0 0,-1 1 0,0-1 0,1 0 0,-1 0 0,0 1 0,1-1 0,-1 1 0,0-1 0,1 1 0,-1 0 0,0-1 0,0 1 0,0 0 0,0 0 0,0 0 0,0-1 0,0 1 0,0 1 0,0-1 0,1 2 0,-1 0 0,0 1 0,0 0 0,0 0 0,-1 0 0,1 0 0,-1 0 0,-1 7 0,1 1 0,-1 0 0,0 1 0,-1 0 0,-1-1 0,0 1 0,0-1 0,-2 0 0,1 0 0,-1 0 0,-1-1 0,-14 21 0,-4 2 0,-1-1 0,-32 32 0,42-50 0,-35 25 0,-1 3 0,36-32-110,14-11 96,1 0 1,0 0 0,0 0-1,0 0 1,-1 0-1,1 0 1,0 0-1,0-1 1,0 1-1,0 0 1,0 0-1,-1 0 1,1 0-1,0-1 1,0 1-1,0 0 1,0 0-1,0 0 1,0-1-1,0 1 1,0 0-1,0 0 1,0 0 0,0-1-1,0 1 1,0 0-1,0 0 1,0 0-1,0-1 1,0 1-1,0 0 1,0 0-1,0-1 1,0 1-1,0 0 1,0 0-1,0 0 1,0 0-1,0-1 1,1 1-1,11-35-3753,-9 29 1818,13-39-10048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4:12.1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 49 6675,'0'0'22346,"-6"-14"-20377,22 14-1665,15 0 0,4 0-223,12 0-81,-6-13-129,-5-1-1311,-11 7-2194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4:12.33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9748,'0'0'10949,"10"125"-6963,-5-77-1489,6-6-896,-1-8-977,0 1-511,-5-28-113,0 0-65,1-7-463,-1 0-4002,0-7-336,0-28-3874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4:12.5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77 11509,'0'0'15335,"139"-21"-13814,-98-7-785,-5 8-736,-16 13-368,-10 7-1841,-10 20-6931,-10 15 2353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4:12.66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1 298 8964,'0'0'21930,"107"-34"-21386,-61 6-368,-4-14-176,4 1-1264,-10-8-1826,-6 1-3408,1-7-4628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11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0 5523,'0'0'17586,"-7"12"-16527,-1 0-760,1 0 0,0 1 0,1 0 0,1 1-1,0-1 1,1 1 0,0 0 0,1 0 0,-1 20-1,3-23-76,0 0 0,1 1 0,0-1 0,1 0 0,1 0 0,3 15 1,-4-22-195,1 0 1,-1-1-1,1 1 1,0-1-1,0 0 1,1 1-1,-1-1 1,0 0 0,1 0-1,0-1 1,0 1-1,0 0 1,0-1-1,0 0 1,0 0-1,1 0 1,-1 0 0,1 0-1,-1-1 1,1 1-1,6 1 1,6 1-17,-1 0-1,0-1 1,1-1 0,23 1 0,-34-2-114,0-1 0,-1-1 1,1 1-1,0-1 0,0 0 1,-1 0-1,1 0 0,-1 0 1,1-1-1,-1 0 0,1 0 1,-1 0-1,0 0 0,0-1 1,0 0-1,0 0 1,-1 0-1,1 0 0,5-7 1,-1-4-1261,0-2 0,-1 1 1,-1-1-1,0-1 0,-1 1 1,-1-1-1,3-22 1,4-29-4834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4:13.12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13286,'0'0'15533,"23"3"-14200,4-1-863,43 11 0,-67-12-434,0 0 1,0 0-1,0 0 1,0 1-1,0-1 1,0 1 0,0 0-1,0 0 1,0 0-1,-1 0 1,1 1-1,-1-1 1,0 1 0,0-1-1,0 1 1,0 0-1,0 0 1,0 0-1,-1 0 1,3 6 0,-2 0 31,1 1 1,-2 0 0,1-1-1,-1 1 1,-1 11 0,1-11-9,0 16-2,-1 1 1,-1-1-1,-1 0 0,-7 30 1,6-45-48,0 0 0,0 0 0,-1 0 0,-1-1 0,0 1 0,0-1 0,-1 0 0,0-1 0,-1 0 0,0 0 0,0 0 0,-11 9 0,13-11-24,8-5-27,9-4-131,-12 2 166,13-4-58,0-1 0,0-1 0,16-10 1,-21 11 73,0 1 0,1-1 0,0 1 0,0 0-1,0 1 1,0 0 0,0 1 0,1 0 0,14-2 0,-9 4-17,-11-1 3,-1 1 1,0 0-1,0 0 1,0 0-1,1 1 1,-1-1-1,6 2 1,-8-1 6,0 0 1,0 0 0,0 0 0,0-1 0,0 1 0,0 0-1,0 0 1,0 0 0,0 0 0,-1 1 0,1-1 0,0 0 0,-1 0-1,1 0 1,-1 1 0,1-1 0,-1 0 0,1 0 0,-1 1-1,0-1 1,0 3 0,3 9 22,-1 0-1,0 0 1,-1 1-1,-1-1 0,0 0 1,-1 0-1,-1 1 1,0-1-1,0 0 1,-8 21-1,-3-5-26,-2 0 0,-1-1 0,-1-1 0,-1-1 0,-24 27 0,14-20 0,28-32 0,0-1 0,0 0 0,0 0 0,0 0 0,0 1 0,-1-1 0,1 0 0,0 0 0,0 0 0,0 1 0,0-1 0,-1 0 0,1 0 0,0 0 0,0 0 0,0 0 0,-1 0 0,1 0 0,0 1 0,0-1 0,-1 0 0,1 0 0,0 0 0,0 0 0,0 0 0,-1 0 0,1 0 0,0 0 0,0 0 0,-1 0 0,1 0 0,0 0 0,0 0 0,-1 0 0,1-1 0,0 1 0,0 0 0,0 0 0,-1 0 0,1 0 0,0 0 0,0 0 0,0-1 0,-1 1 0,1 0 0,0 0 0,0 0 0,0 0 0,0-1 0,-1 1 0,1 0 0,0 0 0,0 0 0,0-1 0,-2-11 0,2 11 0,-3-23 47,-3-24-4677,1-17-7723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16.6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9076,'0'0'21002,"56"0"-19962,-20 7-720,0 0-96,0-7-175,-10 0-49,-1 0-929,1 0-1392,-16 21-3442,-10 7-1920,0 6-3170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16.8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74 0 8740,'0'0'9845,"8"24"-5668,55 154 1095,9 57-2575,-68-222-2635,-1 1-1,-1 1 1,2 23 0,-4-35-46,1-1 1,-1 1 0,0 0 0,0-1 0,-1 1 0,1-1-1,0 1 1,-1-1 0,0 1 0,1 0 0,-1-1 0,0 0-1,0 1 1,-1-1 0,1 0 0,0 1 0,-1-1 0,1 0-1,-1 0 1,0 0 0,0 0 0,1-1 0,-1 1 0,0 0 0,-1-1-1,1 0 1,-4 3 0,-2-2 18,0 1 0,1-2 0,-1 1 0,0-1-1,0 0 1,0-1 0,0 0 0,0 0 0,0 0 0,-15-4 0,19 3-94,-1 0-1,1-1 1,0 0 0,-1 1 0,1-1 0,0-1 0,0 1 0,0-1 0,1 1 0,-1-1 0,1 0 0,-1-1 0,1 1 0,0 0 0,0-1 0,0 0 0,1 0-1,-1 0 1,-3-8 0,2 1-539,1 0 0,0 0-1,0-1 1,1 1 0,-1-23-1,3 8-2905,4-42-1,9-2-4237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17.0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 12806,'0'0'14246,"169"0"-13717,-128-7-529,-10 0-337,-6 7-1840,-4-7-1648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17.1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0 166 11237,'0'0'14231,"144"-27"-13927,-98 6-304,0-14-2065,0-6-3762,-10-1-5026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17.4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82 253 11077,'0'0'13694,"24"13"-12944,-4-1-557,1-1 0,41 16 0,-60-26-164,1-1-1,-1 1 1,1-1-1,0 0 1,-1 1-1,1-1 1,-1-1-1,1 1 1,0 0 0,-1-1-1,1 1 1,-1-1-1,1 0 1,-1 1-1,1-1 1,-1-1 0,0 1-1,1 0 1,-1 0-1,3-3 1,0-1 67,0 0 1,0 0 0,-1-1-1,1 1 1,4-9-1,-5 7 8,2-1 1,-1 0 0,-1-1 1,1 0-1,-1 0 0,-1-1 0,0 1 0,3-17 0,-2 3 348,-2 1-1,-1-29 1,-1 48-390,0 0 0,-1-1 0,1 1 0,-1 0 0,0 0 0,0 1 0,0-1 0,0 0 0,-1 0 0,1 0 0,-1 1 0,1-1 0,-1 1 0,0-1 0,0 1 1,0-1-1,0 1 0,0 0 0,-1 0 0,1 0 0,-1 1 0,1-1 0,-1 1 0,0-1 0,0 1 0,0 0 0,1 0 0,-6-1 0,2 0 22,0 1 0,1 0 0,-1 0 0,0 0-1,0 1 1,0 0 0,0 0 0,1 0-1,-1 1 1,0 0 0,0 0 0,1 1 0,-1 0-1,0-1 1,-6 5 0,-14 10-85,1 2 0,-40 36 0,25-20 0,24-25 44,16-9-67,-1 0 0,0 0 0,0 1-1,0-1 1,0 0 0,0 1 0,1-1-1,-1 1 1,0-1 0,0 1 0,0-1-1,1 1 1,-1 0 0,0-1 0,1 1-1,-1 0 1,1-1 0,-1 1 0,1 0-1,-1 0 1,1 0 0,-1-1-1,1 1 1,0 0 0,-1 2 0,23-6-8162,2-8-1895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29.8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0 6883,'0'0'15399,"-3"6"-14294,1 1-776,-1 1 1,1 0-1,0 0 1,1-1-1,0 1 1,0 0-1,1 0 1,0 0 0,1 9-1,15 82 2012,-3-21-1505,-3 82 618,0-188-3217,-8 16 161,1 0 1,0 0 0,0 0 0,10-19 0,-10 24-594,0 0 0,1 1-1,0-1 1,9-9 0,-2 6-7172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30.1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1 400,'0'0'18702,"5"23"-16453,-4-17-2102,9 38 1713,-2 0 1,3 83-1,-10-84-846,0-10-370,-1 0 0,-6 41-1,5-72-321,0-8-639,1-21-1871,4-37-5900,9 16-668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30.3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35 14503,'0'0'10468,"154"0"-10291,-113 0-177,-10-7-129,0 0-1055,-6 0-913,1 1-2353,-11-1-1393,-4 7-4690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30.6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139 1 496,'0'0'22389,"-7"23"-20903,-20 75-237,26-94-1174,1 0 1,-1 0-1,0 0 0,1 0 1,0 0-1,0 0 1,0 0-1,1 0 1,0 0-1,-1 0 0,1 0 1,0 0-1,1 0 1,-1-1-1,1 1 1,0 0-1,3 5 0,0-3-29,1 0 0,-1 0 0,1-1 0,0 1 0,1-1 0,7 4 0,8 7-34,-6-3-8,-1 1-1,0 1 1,20 25-1,-31-35 15,-1 0 0,1 0 0,-1 0 0,0 1 0,0-1 0,-1 1 0,0 0 0,0 0 0,0 0 0,-1 0 0,1 0 0,-1 0 0,-1 0 0,1 0 0,-1 0 0,-1 7 0,0-11 36,0 1 0,0-1 0,0 0-1,-1 0 1,1 0 0,0 0 0,-1 0-1,0 0 1,1 0 0,-1 0 0,0-1 0,0 1-1,0-1 1,0 1 0,0-1 0,0 0-1,0 0 1,-1 0 0,1 0 0,0 0-1,-5 0 1,-4 3 145,1-1-1,-1-1 1,-17 2-1,6-3-48,-1 0 0,-25-3-1,39 1-259,1 0 0,-1-1 0,1 0 0,0 0 0,-1 0 0,1-1 0,0-1 0,-14-7 0,10-3-1717,11 13 1201,0 0-1,1 0 1,-1-1 0,1 1-1,-1 0 1,1-1 0,0 1 0,-1 0-1,1-1 1,0 1 0,0-1-1,0 1 1,0 0 0,0-1 0,0 1-1,1 0 1,-1-1 0,1 0-1,7-12-7222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12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7203,'0'0'4341,"-2"24"-104,-11 389 6917,13-173-7915,0-235-3201,3 33 91,-3-37-128,0 0-1,0 0 1,0 0 0,1 0-1,-1 0 1,0 0 0,1 0-1,-1 0 1,1 0-1,-1-1 1,1 1 0,0 0-1,-1 0 1,1 0 0,0-1-1,-1 1 1,1 0-1,0 0 1,0-1 0,0 1-1,0-1 1,0 1 0,0-1-1,-1 1 1,1-1-1,0 0 1,0 1 0,0-1-1,0 0 1,2 0 0,-1 0-15,-1 0 0,0 0 1,1-1-1,-1 1 1,0-1-1,0 1 1,0-1-1,0 1 0,1-1 1,-1 0-1,0 0 1,0 1-1,0-1 1,0 0-1,0 0 0,-1 0 1,1 0-1,0 0 1,0 0-1,-1 0 1,1-1-1,0 0 0,13-32-360,-10 23 266,5-12 24,1-5-255,1 1 0,1 0-1,1 1 1,2 1 0,26-36 0,-41 60 338,0 0 0,1 1 0,-1-1 0,1 1 0,-1-1 0,1 0 0,-1 1 0,1-1 0,0 1 0,-1-1-1,1 1 1,-1-1 0,1 1 0,0 0 0,0-1 0,-1 1 0,1 0 0,0 0 0,-1-1 0,1 1 0,0 0 0,0 0 0,0 0 0,-1 0 0,1 0-1,0 0 1,0 0 0,-1 0 0,1 0 0,0 0 0,0 1 0,-1-1 0,1 0 0,0 0 0,0 1 0,-1-1 0,1 0 0,0 1 0,-1-1-1,1 1 1,0-1 0,-1 1 0,1-1 0,-1 1 0,1 0 0,0 0 0,2 4 161,0 0 1,0 0-1,-1 0 1,1 0-1,1 7 0,0-2 155,27 70 1135,10 19-109,-42-99-1431,1 0 0,0 1 0,1-1 0,-1 0 0,0 1 0,0-1 0,0 0 0,0 1 0,0-1 0,0 0 1,0 0-1,0 1 0,0-1 0,1 0 0,-1 1 0,0-1 0,0 0 0,0 0 0,1 1 0,-1-1 0,0 0 0,0 0 0,1 0 0,-1 1 0,0-1 0,0 0 0,1 0 0,-1 0 0,0 0 0,0 0 0,1 1 0,-1-1 0,0 0 0,1 0 0,-1 0 1,0 0-1,1 0 0,-1 0 0,0 0 0,1 0 0,-1 0 0,0 0 0,1 0 0,-1-1 0,0 1 0,0 0 0,1 0 0,-1 0 0,0 0 0,1 0 0,-1 0 0,0-1 0,0 1 0,1 0 0,-1-1 0,9-17-10139,-8 16 8726,12-31-11239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31.0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108 0 9780,'0'0'12278,"-6"26"-10997,-40 176 2344,33-150-2678,1-10-414,2 0 1,2 0 0,-5 76 0,13-115-654,0-25-10106,0-5 1779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31.5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1 2113,'0'0'17112,"16"10"-15562,1 2-901,29 25 1,-43-34-539,-1 0 1,1 0-1,-1 0 0,0 1 1,0-1-1,0 1 0,0-1 1,-1 1-1,1 0 0,-1 0 1,0 0-1,0 0 0,-1 0 1,1 0-1,-1 0 0,1 0 1,-1 0-1,-1 0 0,0 5 1,1 5 321,-1 4 40,0 1 1,-1-1 0,-1 0-1,-1 0 1,-9 25-1,-39 81 641,32-79-883,15-36-212,4-7-26,0 0 1,0 0-1,0 0 0,1 0 0,-1 0 0,1 0 0,-1 1 0,1-1 1,-1 0-1,1 5 0,24-25-761,38-37-76,-31 27 144,41-30 0,-63 52 522,1 0-1,-1 0 1,1 1 0,0 0 0,1 0 0,-1 2-1,1-1 1,0 1 0,16-2 0,-24 5 156,1-1 0,-1 1 0,0 0 0,1 1 0,-1-1 0,0 1 0,0-1 0,0 1 0,1 0 0,-1 0 0,0 0 0,0 1 1,0-1-1,0 1 0,4 3 0,0 1 209,0 1 0,0-1 0,11 16 0,-14-17-72,-1 0 1,1 0-1,0 0 0,0-1 0,1 1 1,-1-1-1,1 0 0,0-1 1,0 1-1,0-1 0,0 0 1,1 0-1,7 2 0,-9-4-111,0 0-1,0 0 0,0-1 0,-1 1 1,1-1-1,0 0 0,0 0 1,0-1-1,0 1 0,0-1 0,0 0 1,0 0-1,0 0 0,-1-1 0,1 1 1,-1-1-1,1 0 0,-1 0 1,1 0-1,-1 0 0,0 0 0,0-1 1,0 0-1,0 1 0,0-1 1,3-5-1,-2 1-14,0 0 0,0 0 1,0 0-1,-1 0 0,0-1 1,-1 1-1,0-1 0,0 0 0,0 1 1,-1-1-1,0 0 0,0-10 1,-1 17 47,-1-1 0,1 1 0,0-1 1,0 1-1,-1-1 0,1 1 0,0 0 1,-1-1-1,0 1 0,1 0 0,-1-1 1,0 1-1,1 0 0,-1 0 0,0-1 1,0 1-1,0 0 0,0 0 0,0 0 1,-1 0-1,-1-1 0,0 0 106,-1 0 0,1 1 0,-1-1 0,0 1 0,1 0 0,-1 0 1,0 0-1,-6 0 0,3 0 7,1 1 0,-1 0 1,1 0-1,-1 1 0,1 0 1,-1 0-1,1 0 0,0 1 1,0 0-1,0 0 0,-8 4 1,-3 5-56,1 2 1,-26 24 0,24-20-1078,-35 26 1,47-42-3092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32.1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375 81 7299,'0'0'12868,"-24"-14"-11220,-82-42-130,103 55-1439,0-1 0,0 1 0,0-1 0,-1 1 0,1 0 0,-1 0 0,1 1 0,-1-1 0,1 1 0,-1-1 0,1 1 0,-1 0-1,1 1 1,-7 0 0,8 0-22,-1 0-1,0 1 1,0 0 0,1-1-1,-1 1 1,0 0-1,1 0 1,0 0-1,0 0 1,-4 4-1,-3 4 105,-16 18 508,1 0 1,1 1-1,-29 52 1,49-77-602,0 0-1,1 0 1,-1 1-1,1 0 1,0-1 0,0 1-1,1 0 1,-1 0-1,1 0 1,0 0 0,0 9-1,1-13-70,0 0-1,0 0 1,0 0-1,0 0 1,1 0-1,-1 0 1,0 0-1,1 0 0,-1 0 1,1 0-1,-1 0 1,1 0-1,-1 0 1,1-1-1,0 1 1,-1 0-1,1 0 1,0-1-1,0 1 1,-1 0-1,1-1 1,0 1-1,0-1 1,0 1-1,0-1 1,0 0-1,0 1 1,0-1-1,0 0 1,0 1-1,0-1 0,0 0 1,1 0-1,44 0-135,-27-1 142,-4 0-58,-1 0-1,1-2 1,-1 0-1,0 0 1,0-2-1,0 1 1,0-2-1,23-12 1,-2 1-164,-14 11 54,-21 7 160,1 0 0,-1 0 0,0 0 1,1 0-1,-1 1 0,0-1 0,1 0 1,-1 0-1,0 0 0,0 0 0,0 0 0,0 1 1,0-1-1,0 0 0,-1 1 0,1 0 10,1 65 535,-11 244 1534,9-282-3822,2-35-2401,0-1 2969,0 0-1,1 0 1,0 0 0,0 0-1,1 0 1,-1 0 0,7-10-1,25-43-10005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32.3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1 10869,'0'0'7828,"-30"145"-4803,25-89-944,5-8-736,0-6-513,5-8-480,20-6-352,1-7 0,5-14-128,-6-7-816,-4 0-1329,-1-7-1105,-4-28-1472,-1-6-2306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32.4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273 0 4386,'0'0'13782,"-57"174"-9188,21-98-1136,-5-7-1281,10-14-1265,6-6-832,-1-14-80,6-15-784,-1-6-2177,6-14-5411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33.0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1 704,'0'0'18713,"-5"138"-15784,5-83-608,0-13-800,0 0-609,0-15-720,0-6-63,0-7-129,0 0-385,-5-56-18247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33.4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9540,'0'0'11750,"24"12"-10048,75 39-374,-95-49-1243,0 1 0,0-1 0,0 1 0,0 0 0,0 0 0,-1 1 0,0-1-1,1 1 1,-1 0 0,-1 0 0,1 0 0,0 0 0,-1 0 0,0 0-1,0 1 1,0-1 0,-1 1 0,0-1 0,1 1 0,-2 0 0,1-1 0,0 1-1,-1 0 1,0 5 0,1 4 235,0-1-37,0-1 1,0 1 0,-2 0 0,1-1 0,-2 0-1,1 1 1,-8 22 0,6-26-213,-1 0 1,0 0 0,-1-1-1,1 1 1,-2-1-1,1 0 1,-1-1-1,0 1 1,-1-1-1,-13 11 1,10-9-57,0 0 0,1 1 0,0 0 0,-9 12 0,17-21-55,243-1-1815,-238 0 1451,-1 0 0,0 0 0,1-1 0,-1 1 0,0-1 0,0 0 0,0 0 0,1 0-1,-1 0 1,0-1 0,0 1 0,0-1 0,-1 0 0,1 0 0,0 0 0,-1 0 0,1 0-1,3-5 1,25-27-6951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33.8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1 10293,'0'0'12184,"15"12"-11130,48 45-195,-61-54-800,1 0 1,-1 0-1,0 1 1,0-1-1,0 1 1,0-1-1,-1 1 1,1 0-1,-1 0 1,0-1 0,0 1-1,0 0 1,-1 0-1,0 0 1,1 0-1,-1 0 1,-1 0-1,1 0 1,-1 5-1,0 8 218,0-8-112,1 0 1,-1 0-1,-1 0 0,0 0 0,0 0 1,0 0-1,-1-1 0,-7 15 0,-2-1 127,-27 36 0,16-26-186,7-12-68,15-19-97,0 0 0,-1 0 1,1 0-1,0 0 0,0 0 1,0 1-1,0-1 0,0 1 0,0-1 1,0 0-1,0 1 0,1-1 1,-1 1-1,0 0 0,0 2 0,37-5-25,0-2-1,60-12 1,-87 12 98,0 1 0,0 0 0,0 1 0,0 0 0,0 1 0,0-1-1,0 2 1,10 1 0,-18-2-13,0 1-1,-1-1 0,1 1 1,0-1-1,-1 1 0,1-1 1,-1 1-1,1 0 0,-1 0 0,1-1 1,-1 1-1,1 0 0,-1-1 1,0 1-1,1 0 0,-1 0 1,0 0-1,0 0 0,0-1 1,0 1-1,1 0 0,-1 0 0,0 0 1,0 0-1,-1-1 0,1 1 1,0 0-1,0 0 0,-1 1 1,1 5 51,0 6 31,1-4 83,-1 0 1,0 1-1,-1-1 1,0 0 0,0 0-1,-1 0 1,0 0-1,0 0 1,-1 0 0,-8 16-1,8-20-269,-5 10 408,-2 0 1,1 0 0,-18 19 0,23-31-399,0 1 0,0 0 0,0-1 1,0 0-1,0 0 0,-1 0 0,-5 2 1,7-4-177,0 0 0,1 0 0,-1 0 0,0-1 0,1 1 0,-1-1 1,0 1-1,1-1 0,-1 0 0,0 0 0,0-1 0,1 1 0,-1-1 1,0 1-1,-2-2 0,3 2-160,0-1 1,0 0-1,1 0 1,-1 0-1,0 0 0,1 0 1,-1-1-1,1 1 1,-1 0-1,-1-3 1,-13-21-6645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34.5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 8996,'0'0'7091,"-15"138"-3345,15-62-1265,0-6-288,0 6 64,0-21-1120,10-6-353,-5-8-304,0-27-432,0-7-80,-5 0 32,5-7-416,-5-21-2561,0-13-161,5-15-2848,6 1-1730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34.7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7283,'0'0'4658,"22"8"235,-1-1-3785,-3-1-209,0 1 0,-1 0 0,0 1 0,0 1 0,28 21 0,-32-21-85,-1 0 0,17 17 0,-25-21-683,0-1 0,-1 0 0,1 1 0,-1 0 0,0 0-1,0 0 1,-1 0 0,0 0 0,0 1 0,2 7 0,-2-4-17,-1-1 0,0 1 0,0 0 0,-1 0 0,0-1 0,-1 1 0,0 0 0,0 0 0,-1-1 0,0 1 0,0-1 0,-1 1 1,0-1-1,-1 0 0,-5 10 0,5-13-49,1 1 1,-1-1-1,0 0 1,-1 0-1,1 0 1,-1-1-1,0 0 1,0 0 0,0 0-1,-1 0 1,1-1-1,-1 0 1,0 0-1,0 0 1,0-1-1,0 0 1,0 0-1,-1-1 1,1 0-1,-1 0 1,1 0-1,-9-1 1,15 0-127,18 0-593,1 1 559,-5-1 16,0 0 0,0 0 0,0-1 0,-1-1 0,1-1 0,17-4 0,-6-3-765,0-1 0,-1-1 0,40-27 0,61-58-5702,-31 15-1482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12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1 363 12678,'0'0'10349,"24"-25"-8495,77-87-659,-90 98-1092,0 0-1,-1-1 1,-1 0 0,-1 0-1,10-24 1,-14 28 128,0-1 1,-1 0-1,-1 0 1,0 0-1,0 0 0,-1-19 1,-1 31-176,0-1 1,-1 0-1,1 1 1,0-1-1,-1 0 1,1 1-1,-1-1 1,1 1-1,-1-1 1,1 1-1,-1-1 1,1 1-1,-1-1 1,1 1-1,-1-1 1,0 1-1,1 0 1,-1-1-1,0 1 1,1 0 0,-1 0-1,0-1 1,1 1-1,-1 0 1,0 0-1,0 0 1,1 0-1,-1 0 1,0 0-1,1 0 1,-1 0-1,0 0 1,0 0-1,1 0 1,-1 1-1,0-1 1,-1 1-1,-1-1 15,-1 1-1,0 0 0,0 0 1,1 0-1,-1 1 0,1-1 1,-5 4-1,0 2-53,1 0-1,0 0 0,0 1 1,1 1-1,0-1 1,0 1-1,1 0 0,0 0 1,-6 16-1,-1 7 108,-13 52-1,20-62 60,0-1 1,2 1-1,-1 38 1,4-59-187,0 0 1,0 0 0,0 0 0,0 0 0,0 0-1,1 0 1,-1 0 0,0 0 0,1 0-1,-1 0 1,1 0 0,-1 0 0,1 0-1,0 0 1,-1 0 0,1 0 0,0-1 0,0 1-1,-1 0 1,1 0 0,0-1 0,1 2-1,1-1-52,0 0-1,0 1 0,0-1 0,0 0 0,0 0 0,0-1 0,6 2 0,-2-2-274,1 1-1,0-1 0,0-1 0,-1 0 0,15-2 0,-9-2-1126,0-1 0,0 0 0,-1 0 0,15-11 0,18-9-7193,-4 5-4474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35.1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138 0 10101,'0'0'6258,"-19"24"-3096,-58 81-457,71-98-2438,2 0 0,-1 0 0,1 1 0,0-1 0,1 1 0,0 0 0,0 0 0,1 0 0,-1 0 0,2 0 1,-1 1-1,1-1 0,1 1 0,0-1 0,0 12 0,3-9-183,0 0 1,1-1 0,0 1-1,0-1 1,1 1 0,0-1-1,1-1 1,11 15-1,7 10 29,-2 1-1,-2 1 0,0 0 0,20 57 0,-39-87-58,1-1 0,-1 1 0,0-1 1,0 0-1,-1 9 0,0-12 109,-7-4 971,2-1-1039,0 0 1,1 0 0,-1 0-1,1 0 1,0-1 0,0 0-1,0 0 1,0 0 0,1 0-1,0 0 1,-1-1 0,2 0-1,-1 1 1,0-1 0,1 0-1,-2-7 1,0-2-46,1-1 0,1 1 0,0-1 0,1 0 0,1-16 0,1 23-110,0 0-1,1 0 1,0 0-1,0 0 1,0 0-1,1 0 1,0 1-1,1-1 1,0 1-1,0 0 0,0 0 1,10-11-1,3-1-995,0 0-1,38-32 1,-24 28-3489,39-23 0,-18 17-4126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35.4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0 2193,'0'0'18168,"-31"139"-15478,15-70-577,11-6-449,0 6-575,5-35-433,0 8-496,0-21-144,0-7-32,0-7-496,10-28-8612,11-28 3217,15-20-1696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35.7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233 0 5346,'0'0'6145,"-5"27"-1842,-17 75-731,-28 145 2351,39-164-3601,-3 147 1,14-221-2277,0 0 1,1 0 0,0 0 0,0 0 0,1 0-1,0 0 1,1 0 0,5 12 0,-6-19-58,-1 0 1,0 1 0,0-1-1,1 0 1,-1-1 0,1 1-1,-1 0 1,1 0-1,0-1 1,0 1 0,0-1-1,0 1 1,0-1 0,0 0-1,0 0 1,0 0-1,1 0 1,-1 0 0,0 0-1,1-1 1,-1 1 0,0-1-1,1 1 1,-1-1 0,1 0-1,-1 0 1,1 0-1,-1-1 1,0 1 0,1 0-1,-1-1 1,1 0 0,-1 1-1,0-1 1,0 0-1,3-2 1,-1 1-28,1 0 1,-1-1-1,-1 0 0,1 0 1,0 0-1,-1-1 1,0 1-1,1-1 0,-1 0 1,-1 0-1,1 0 0,0 0 1,-1 0-1,0-1 0,0 1 1,-1-1-1,1 1 1,1-7-1,1-7-77,0-1 1,-1 1-1,0-25 0,-2 36 95,0-6-27,-1 0 1,0 0 0,0 0-1,-1 0 1,-5-21 0,5 31 64,0 0 0,0 0 0,0 1 0,-1-1 1,1 1-1,-1-1 0,1 1 0,-1-1 0,0 1 0,0 0 0,0 0 1,0 0-1,0 0 0,0 0 0,-1 1 0,1-1 0,-1 1 0,1-1 1,-1 1-1,0 0 0,1 0 0,-1 0 0,0 0 0,0 0 0,0 1 1,1-1-1,-1 1 0,0 0 0,0 0 0,-4 0 0,0 1 48,-1-1-1,1 1 0,-1 1 1,1-1-1,0 1 0,-1 0 1,1 1-1,0 0 0,0 0 0,1 0 1,-1 1-1,-7 6 0,-5 5-39,0 1-1,-23 25 1,1 0-77,71-53-13838,18-20 5990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36.2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8148,'0'0'16941,"21"20"-15586,67 63-496,-84-79-781,0 1 0,0-1 0,0 1 0,-1 0 0,0 0 0,5 10 0,-7-12-31,0-1 0,0 1 0,-1 0-1,1 0 1,-1 0 0,0 0 0,0-1 0,0 5 0,0 6 135,0-4-82,0 0 1,-1 0-1,0 0 0,0 0 1,-1 0-1,0-1 0,0 1 1,-1-1-1,-1 0 1,-3 9-1,-1-3 23,-1 1 0,0-2-1,-1 1 1,-17 17 0,18-23-94,7-7-61,4-1-256,27-1-98,-19 0 380,1 1 0,-1-1 0,0 2 0,1-1 0,-1 2 0,0-1 0,0 1 0,16 6 0,-11-1 66,0 1 0,23 17 0,-34-22-8,1 0 1,-1 1-1,0 0 0,0 0 1,0 0-1,-1 0 1,0 1-1,1-1 0,-1 1 1,-1 0-1,5 10 1,-4-2 69,0 0 1,-1 0 0,0 1 0,-2-1 0,1 0 0,-1 1 0,-1-1-1,-1 0 1,0 0 0,0 1 0,-1-1 0,-1-1 0,0 1 0,-1-1-1,-1 1 1,0-1 0,0-1 0,-1 1 0,-10 12 0,17-24-121,-4 7 4,-1 0-1,0-1 0,0 1 1,-1-1-1,1-1 0,-1 1 1,0-1-1,-1 0 0,1 0 1,-14 6-1,20-11-8,0 1-1,-1-1 1,1 0 0,0 0 0,0 0-1,-1 0 1,1 0 0,0 0 0,0 0-1,0 0 1,-1 0 0,1 0 0,0 0-1,0 0 1,-1 0 0,1 0 0,0 0-1,0 0 1,-1 0 0,1 0 0,0 0-1,0-1 1,0 1 0,-1 0 0,1 0-1,0 0 1,0 0 0,0 0-1,-1-1 1,1 1 0,0 0 0,0 0-1,0 0 1,0 0 0,-1-1 0,-2-5-441,0 1 0,1-1 0,-1 0 1,1 0-1,0 0 0,-1-9 0,-9-23-4701,-3-2-2958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37.2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8244,'0'0'14839,"174"69"-13975,-138-69-864,0 0-272,-16 0-993,-9 0-1728,-27 14-9861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37.4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100 0 7732,'0'0'4834,"0"23"-574,0-8-3553,0 13 312,1-1 1,1 1 0,1-1 0,8 33 0,15 37 1180,33 156 477,-59-253-2640,1 1 0,-1-1 0,0 0 1,0 1-1,0-1 0,0 1 0,1-1 0,-1 1 1,0-1-1,0 1 0,0-1 0,0 1 1,0-1-1,0 1 0,-1-1 0,1 1 1,0-1-1,0 1 0,0-1 0,0 1 1,0-1-1,-1 1 0,1-1 0,0 1 1,0-1-1,-1 0 0,1 1 0,0-1 0,-1 1 1,1-1-1,-1 0 0,1 0 0,0 1 1,-1-1-1,1 0 0,-1 1 0,1-1 1,-1 0-1,1 0 0,-1 0 0,0 1 1,-20-7 1261,14 4-1390,-12-5 167,0 0 0,-28-15 0,40 18-215,1 1 0,0-1-1,0 0 1,0-1 0,1 1 0,-1-1 0,1 0 0,0 0 0,0-1 0,-5-8 0,8 8-577,-1 1 0,1-1 0,0 0 0,1-1 0,0 1 1,0 0-1,0 0 0,0 0 0,1-1 0,0 1 0,1 0 1,-1-1-1,1 1 0,0 0 0,3-8 0,18-33-6436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37.6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7491,'0'0'11910,"133"0"-10405,-82 0-673,-4 0-800,-1 0-32,-15 0-1201,-11 0-2480,-10 0-1089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37.8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42 9092,'0'0'14583,"144"0"-14583,-93 0-128,-5-13-1825,-5-1-1697,11 0-2785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38.0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9364,'0'0'15367,"25"159"-13302,-20-83-864,0-7-257,-5 1-480,6-36-175,-6-13-257,0-7-32,5-14-337,0 0-5457,-5-21 912,0-6-4083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44.4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3586,'0'0'12824,"0"19"-9564,0 237 5576,-1-249-8705,2 0 0,-1 0 0,0 0 0,1-1 0,1 1 0,-1 0 0,1 0 0,0-1 0,1 1 0,-1-1-1,1 0 1,0 1 0,9 10 0,-8-15-117,-3-2 44,-1-44-3620,0 37 2140,0 0-1,0 0 0,0 0 1,0 0-1,1 0 1,1 0-1,2-11 0,14-16-7434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7:57:12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0 104 9877,'0'0'10612,"6"22"-8122,40 189 3141,-45-201-5370,3 21 262,-4-30-490,0 0-1,0 0 1,1-1 0,-1 1-1,0 0 1,0 0 0,1-1 0,-1 1-1,0 0 1,1 0 0,-1-1-1,1 1 1,-1-1 0,0 1 0,1 0-1,0-1 1,-1 1 0,1-1-1,-1 1 1,1-1 0,0 1 0,-1-1-1,1 0 1,0 1 0,-1-1-1,1 0 1,1 1 0,5-17 914,8-24-438,73-181-140,-80 205-1525,2 0 0,0 1 0,12-14 0,-6 8-3961,-1 0-2582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44.6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4946,'0'0'10528,"1"23"-6769,13 184 2409,1-65-3311,-13-128-2803,-1-8-698,-1-8-511,-2-28-2371,2-6-2725,0-4-3074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44.8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 8980,'0'0'10325,"139"0"-8756,-93-14-977,-5 7-432,-10 0-160,-6 7-160,-4 0-2481,-16 0-2258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45.2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0 7043,'0'0'11261,"-3"21"-8190,-1 7-2307,1-7 42,0 1-1,1 40 0,2-58-729,0 0-1,1 0 0,-1 0 0,1-1 1,0 1-1,0 0 0,1 0 1,-1 0-1,1-1 0,0 1 0,0-1 1,0 1-1,0-1 0,6 6 1,2 1-3,1 1 1,21 14 0,7 6-24,-1 1-24,16 14 29,-50-41-31,1-1 1,-1 1 0,0 0-1,0 0 1,0 0-1,-1 1 1,5 9-1,-7-12 574,-164-3 5310,55 0-10696,107-21-6852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46.4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1 6163,'0'0'13230,"0"3"-11624,-3 18 2081,1 38 1980,2-51-5502,-4 81 221,-19 108 0,5-56-139,17-122-234,1-16-2,0-36-86,1 21-436,0-1 0,1 1 0,0 0 0,5-16-1,-2 14-2195,-2-1 0,3-20 1,-3 1-3914,-2 0-1967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47.0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5747,'0'0'13523,"27"0"-11578,88 2-262,-109-2-1520,0 1-1,0 0 0,-1 0 0,1 0 0,0 1 0,-1-1 0,1 1 0,-1 1 0,7 3 0,-9-4-16,0 0 1,0 0-1,0 0 1,-1 1-1,1-1 1,-1 1-1,0 0 1,0-1-1,0 1 0,0 0 1,3 7-1,-2-1 233,-1 1 0,0 0-1,0 0 1,-1-1-1,0 1 1,-1 0-1,-1 19 1,0-2 175,0-11-386,-1-1 0,-1 1 1,0-1-1,-1 1 0,-1-1 0,0-1 1,-1 1-1,-9 15 0,6-12-79,1 0 0,1 1 0,1 0-1,-7 30 1,13-48-77,0-1 1,0 1-1,0 0 0,0 0 1,0 0-1,0 0 0,0-1 0,0 1 1,0 0-1,0 0 0,0 0 0,1 0 1,-1-1-1,0 1 0,1 0 0,-1 0 1,0 0-1,1-1 0,-1 1 0,1 0 1,-1-1-1,1 1 0,-1 0 0,1-1 1,0 1-1,-1-1 0,1 1 0,0-1 1,0 1-1,-1-1 0,1 0 0,0 1 1,0-1-1,-1 0 0,1 1 0,0-1 1,0 0-1,0 0 0,0 0 0,-1 0 1,1 0-1,0 0 0,0 0 0,0 0 1,0 0-1,-1 0 0,1 0 0,1-1 1,5 0-16,-1 0 1,0-1 0,0 0 0,0 0-1,11-5 1,22-16 34,56-44-1,-21 14-99,-57 41 1,1-1-80,0 1-1,1 0 1,1 2 0,34-14 0,-53 23 138,0 1 1,0-1-1,0 1 0,0-1 1,0 1-1,0 0 1,-1-1-1,1 1 0,0 0 1,0 0-1,0 0 0,1 0 1,-1 0-1,0 0 1,0 0-1,0 0 0,0 0 1,0 1-1,-1-1 1,1 0-1,0 0 0,0 1 1,0-1-1,0 1 0,0-1 1,0 1-1,0-1 1,-1 1-1,1 0 0,0-1 1,0 1-1,-1 0 1,1 0-1,0 0 0,-1-1 1,1 1-1,-1 0 1,1 0-1,-1 0 0,1 2 1,13 15 630,-14-18-617,0 0 0,0 0 0,0 0 0,1 0 0,-1 0 0,0 1 0,0-1 0,0 0 0,1 0 0,-1 0 0,0 0-1,0 0 1,0 0 0,1 0 0,-1 0 0,0 0 0,0 0 0,0 0 0,1 0 0,-1 0 0,0 0 0,0 0 0,0 0 0,1 0 0,-1 0-1,0 0 1,0 0 0,0 0 0,1-1 0,-1 1 0,0 0 0,0 0 0,0 0 0,0 0 0,1 0 0,-1-1 0,0 1 0,0 0 0,0 0 0,0 0-1,0 0 1,0-1 0,1 1 0,-1 0 0,3-15 296,-6-18 78,0 21-379,0 0 0,-1 0 0,-1 0 0,0 1 0,-10-17 0,14 27-1,-1 0 0,1 0 0,-1 0 0,1 0 0,-1 0 0,0 1 0,0-1 0,1 0 0,-1 1 0,0-1 0,0 1 0,0 0 0,0-1 0,0 1 0,-3 0 0,-38 1-52,25 0 5,11 0-38,1 0 0,-1 0 0,1 0 0,-1 1 0,1 0 0,0 0 0,0 0 0,0 1 0,0 0 0,0 0 0,0 1 0,1-1 0,-1 1 0,1 0 0,0 1 0,1-1 0,-1 1 0,1 0 0,0 1 0,0-1 0,-6 10 0,9-11-2366,-1-1 4022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47.5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402 51 12694,'0'0'11018,"-25"-9"-9230,-81-27-156,102 35-1579,1 0-1,0 0 0,-1 0 1,1 0-1,-1 1 0,1 0 1,-1-1-1,1 1 0,-1 1 1,1-1-1,-1 0 0,1 1 1,-1 0-1,1 0 0,0 0 1,-1 0-1,1 0 1,0 1-1,0-1 0,0 1 1,0 0-1,0 0 0,0 0 1,0 0-1,1 1 0,-1-1 1,1 1-1,0-1 0,-3 4 1,-5 5 71,-80 89 376,78-84-328,0 0-1,2 0 1,0 1-1,-15 34 0,24-50-166,1 0 0,-1-1-1,1 1 1,0 0-1,-1 0 1,1-1-1,0 1 1,-1 0-1,1 0 1,0 0 0,0-1-1,0 1 1,0 0-1,0 0 1,0 0-1,0 0 1,0-1-1,0 1 1,0 0 0,0 0-1,1 0 1,-1-1-1,0 1 1,1 0-1,-1 0 1,0-1-1,1 1 1,-1 0 0,1-1-1,-1 1 1,1 0-1,-1-1 1,1 1-1,-1-1 1,1 1-1,1 0 1,1 0-14,0 0 1,1-1-1,-1 1 1,0-1-1,1 0 1,-1 0-1,6 0 0,2-1 30,5 1-8,-1 0 0,0-2 0,1 0 0,-1-1 0,0 0 0,-1-1 0,1-1 0,-1 0 0,19-10 0,-32 15-16,-1 0 0,0-1 0,1 1 0,-1 0 0,1 0 0,-1-1-1,1 1 1,-1 0 0,1 0 0,-1 0 0,1 0 0,-1 0 0,1 0 0,-1-1-1,1 1 1,-1 0 0,1 1 0,0-1 0,-1 0 0,1 0 0,-1 0 0,1 0-1,-1 0 1,1 0 0,-1 1 0,1-1 0,-1 0 0,0 1 0,1-1 0,-1 0 0,1 0-1,-1 1 1,0-1 0,1 1 0,0 0 0,6 18-70,-5-13 64,8 37 208,-1 0 0,-2 1 0,-2 0 0,0 54 0,-6-97-248,1 1-1,0-1 1,0 0 0,0 0 0,0 0 0,0 1 0,1-1 0,-1 0 0,0 0-1,1 0 1,-1 0 0,0 1 0,1-1 0,0 0 0,0 1 0,-1-2-137,1 0 0,-1 0 0,0 1 0,1-1 0,-1 0 0,0 0 1,1 0-1,-1 0 0,0 0 0,1 0 0,-1 0 0,0 0 0,1 0 0,-1 0 0,1 0 1,-1 0-1,0 0 0,1-1 0,-1 1 0,0 0 0,1 0 0,-1 0 0,0 0 0,0-1 1,1 1-1,-1 0 0,0 0 0,1-1 0,-1 1 0,0-1 0,22-30-10513,-2-8-344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47.7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10293,'0'0'3345,"0"125"2034,0-49-2210,0 0-464,0-14-384,20-13-1040,11-21-833,0-8-208,5-20-240,-11 0-32,1-13-576,5-36-1713,-6-6-2097,-4-1-3586,-6 1-5378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47.9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360 1 14679,'0'0'8644,"-93"173"-4835,57-97-1600,6-7-672,-1-20-881,5-14-560,11-15-96,-6-20-672,-4 0-1217,-11 0-4562,-11-13-9236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48.4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313 0 8148,'0'0'16818,"-24"19"-15994,16-12-782,-160 139 183,162-139-207,-99 90 458,105-97-461,0 0 0,0 0 0,-1 1 0,1-1 0,0 0 0,0 0 0,0 0 0,0 0 0,0 0 0,0 1 0,0-1 0,-1 0 0,1 0 0,0 0 0,0 0 1,0 1-1,0-1 0,0 0 0,0 0 0,0 0 0,0 1 0,0-1 0,0 0 0,0 0 0,0 0 0,0 0 0,0 1 0,0-1 0,0 0 0,0 0 0,0 0 0,0 1 0,0-1 0,1 0 0,-1 0 0,0 0 0,0 0 1,0 0-1,0 1 0,0-1 0,10 7 145,22 6-320,-22-10 247,24 11 78,1-2-1,-1-1 1,2-2 0,-1-1-1,1-2 1,70 2 0,-100-8-104,39-3-861,-42 2 570,0 1 1,-1-1-1,1 0 0,-1-1 0,1 1 0,-1 0 0,1-1 0,-1 0 0,0 1 0,1-1 0,-1 0 1,3-4-1,2-1-1157,1-1-739,-6-1-4985,-2-4-5089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23:05:48.8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1 174 2305,'0'0'23267,"27"-10"-21917,183-64 848,-18 12-1339,-157 53-827,-1 2 0,1 2 0,62-2 0,-21 7-20,163 4 9,-192 0-17,0 1 1,-1 3-1,48 14 1,-73-14-4,-1 0 0,0 2 0,-1 0 0,28 20 0,26 13-6,-35-36 278,-35-6-1412,-9-1-1736,-13-5-1585,-6-18-3699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1E28-3B3F-1D51-11D8-E262E789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BFC32-0A92-7FD6-53D0-A41B9EFFD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85D89-B636-D4BF-DE49-D6A0FC3D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1F09-6779-4D05-AB82-5561AC446816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EF80B-A495-4C9B-85BD-91980F82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CAD9D-DADE-118F-9B04-6814E57F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5265-9041-48AE-BA6F-C641EE9B84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82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8FE8-076F-89DD-994B-4005054B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D9F00-AF4F-B280-3ED6-A472E1596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33E2E-F593-DDC2-878B-409B60BC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1F09-6779-4D05-AB82-5561AC446816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A8982-6E37-F8FC-BB93-F6F2B86C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E8D4-4C3E-933F-2257-E051D190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5265-9041-48AE-BA6F-C641EE9B84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08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75B12-A7F6-D5E3-9DB2-8886289BD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A4C54-723A-5494-CAD1-B8BA55256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95A9C-6887-0748-0669-AA8B29D1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1F09-6779-4D05-AB82-5561AC446816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C985A-1EC0-FF39-742D-09467059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36B0E-A700-241B-5CFE-20B7594E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5265-9041-48AE-BA6F-C641EE9B84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05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E089-0E05-DF0A-0EF9-319FEAA6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32EF-42DE-3A6E-1D71-9EA78D3F6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26E1B-69A4-268E-3D12-79EA6FF4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1F09-6779-4D05-AB82-5561AC446816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7EFC6-0DBD-8F4B-2B39-289D4DC7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A1718-751A-51F3-0687-BC5FE391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5265-9041-48AE-BA6F-C641EE9B84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10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6874-4697-302E-7947-96F83708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2EC00-6FAD-9C89-2513-72AF0B5F9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8474E-6DCF-6196-1FE6-61EC4AC0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1F09-6779-4D05-AB82-5561AC446816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D86E1-7CC0-9093-DA09-5BDBBE2F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1C937-5F67-BF4A-A1AB-E91A4B1A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5265-9041-48AE-BA6F-C641EE9B84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53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3598-F287-4591-C78D-C30A9DDA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8B06-C30C-D812-53BE-9907335DC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76D99-55B8-AF6B-1C31-523D1E537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587C7-BCF7-E9CA-2A3D-0DF80F5D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1F09-6779-4D05-AB82-5561AC446816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D761C-9A1A-D2A7-ED73-57BEEE56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DE55-10E1-ABD3-8225-D8A4F920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5265-9041-48AE-BA6F-C641EE9B84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94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E11F-2724-39F5-350D-BB56F03A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55F36-9B19-6566-D90D-E66440AE3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2FD15-8BEB-9A30-39C3-6D67B7C0F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C9DF7-92BB-FA98-37ED-F1CA76CB1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F29D7-A920-2B77-665C-420599BB4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AA9DD-47F9-8F89-8C82-E829A68F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1F09-6779-4D05-AB82-5561AC446816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D751A-23ED-4BDD-2533-23A9C9EF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CD050-863B-CC0F-B844-87019D5B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5265-9041-48AE-BA6F-C641EE9B84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0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B8A3-63DB-BB05-78F9-8F164F81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6F096-729C-7BBC-F320-7ED72C0B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1F09-6779-4D05-AB82-5561AC446816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8E85F-259D-BE47-124B-EAC0D985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EC028-7220-FF68-DC72-34D0864B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5265-9041-48AE-BA6F-C641EE9B84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3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328A4-4FBC-701D-8F72-BA565C47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1F09-6779-4D05-AB82-5561AC446816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86CAC-9DB8-BBE3-562C-57512BFD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01082-65C8-3979-D0A3-5C4B8919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5265-9041-48AE-BA6F-C641EE9B84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3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36FD-AE5A-6C4F-06FC-BB7104EE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92C9-F4B4-3957-D9AA-F3683D042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14868-E8AA-C12D-C6A0-6DF71BE5E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341AB-AFB2-B950-B48C-A2A00CF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1F09-6779-4D05-AB82-5561AC446816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62876-0313-91D6-A7A7-0CE7F9AD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DF113-407E-E822-FF62-225E0622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5265-9041-48AE-BA6F-C641EE9B84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54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BDCA-A298-C6A8-2AB1-3A5FA86D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52749-B676-327B-ABA3-8DE972A11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7E640-963F-7E5F-DF32-F84CBFB07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A135A-D5D1-BE9D-1683-1AF0B054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1F09-6779-4D05-AB82-5561AC446816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9D7A4-8E4A-C6A6-3841-5C58CFD3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E5B3D-8EA4-AF27-6174-8DDB5D7D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5265-9041-48AE-BA6F-C641EE9B84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D1505-1205-F9C1-C474-C5A67B29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6D3B1-F18B-5020-82FF-91F7A7AE8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CD46-30A3-1411-BBE4-5F59A8CA1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01F09-6779-4D05-AB82-5561AC446816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A98A-A7A1-D374-02FC-CD000ABFD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A307B-9984-730F-1CB3-D6E7158EE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E25265-9041-48AE-BA6F-C641EE9B84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73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10.png"/><Relationship Id="rId21" Type="http://schemas.openxmlformats.org/officeDocument/2006/relationships/image" Target="../media/image1359.png"/><Relationship Id="rId324" Type="http://schemas.openxmlformats.org/officeDocument/2006/relationships/customXml" Target="../ink/ink1688.xml"/><Relationship Id="rId531" Type="http://schemas.openxmlformats.org/officeDocument/2006/relationships/image" Target="../media/image1614.png"/><Relationship Id="rId170" Type="http://schemas.openxmlformats.org/officeDocument/2006/relationships/customXml" Target="../ink/ink1611.xml"/><Relationship Id="rId268" Type="http://schemas.openxmlformats.org/officeDocument/2006/relationships/image" Target="../media/image1485.png"/><Relationship Id="rId475" Type="http://schemas.openxmlformats.org/officeDocument/2006/relationships/image" Target="../media/image1586.png"/><Relationship Id="rId32" Type="http://schemas.openxmlformats.org/officeDocument/2006/relationships/customXml" Target="../ink/ink1542.xml"/><Relationship Id="rId128" Type="http://schemas.openxmlformats.org/officeDocument/2006/relationships/customXml" Target="../ink/ink1590.xml"/><Relationship Id="rId335" Type="http://schemas.openxmlformats.org/officeDocument/2006/relationships/image" Target="../media/image1517.png"/><Relationship Id="rId181" Type="http://schemas.openxmlformats.org/officeDocument/2006/relationships/image" Target="../media/image1442.png"/><Relationship Id="rId402" Type="http://schemas.openxmlformats.org/officeDocument/2006/relationships/customXml" Target="../ink/ink1727.xml"/><Relationship Id="rId279" Type="http://schemas.openxmlformats.org/officeDocument/2006/relationships/customXml" Target="../ink/ink1665.xml"/><Relationship Id="rId444" Type="http://schemas.openxmlformats.org/officeDocument/2006/relationships/customXml" Target="../ink/ink1748.xml"/><Relationship Id="rId486" Type="http://schemas.openxmlformats.org/officeDocument/2006/relationships/customXml" Target="../ink/ink1769.xml"/><Relationship Id="rId43" Type="http://schemas.openxmlformats.org/officeDocument/2006/relationships/image" Target="../media/image1374.png"/><Relationship Id="rId139" Type="http://schemas.openxmlformats.org/officeDocument/2006/relationships/image" Target="../media/image1421.png"/><Relationship Id="rId290" Type="http://schemas.openxmlformats.org/officeDocument/2006/relationships/customXml" Target="../ink/ink1671.xml"/><Relationship Id="rId304" Type="http://schemas.openxmlformats.org/officeDocument/2006/relationships/customXml" Target="../ink/ink1678.xml"/><Relationship Id="rId346" Type="http://schemas.openxmlformats.org/officeDocument/2006/relationships/customXml" Target="../ink/ink1699.xml"/><Relationship Id="rId388" Type="http://schemas.openxmlformats.org/officeDocument/2006/relationships/customXml" Target="../ink/ink1720.xml"/><Relationship Id="rId511" Type="http://schemas.openxmlformats.org/officeDocument/2006/relationships/image" Target="../media/image1604.png"/><Relationship Id="rId85" Type="http://schemas.openxmlformats.org/officeDocument/2006/relationships/image" Target="../media/image1394.png"/><Relationship Id="rId150" Type="http://schemas.openxmlformats.org/officeDocument/2006/relationships/customXml" Target="../ink/ink1601.xml"/><Relationship Id="rId192" Type="http://schemas.openxmlformats.org/officeDocument/2006/relationships/customXml" Target="../ink/ink1622.xml"/><Relationship Id="rId206" Type="http://schemas.openxmlformats.org/officeDocument/2006/relationships/customXml" Target="../ink/ink1629.xml"/><Relationship Id="rId413" Type="http://schemas.openxmlformats.org/officeDocument/2006/relationships/image" Target="../media/image1556.png"/><Relationship Id="rId248" Type="http://schemas.openxmlformats.org/officeDocument/2006/relationships/image" Target="../media/image1475.png"/><Relationship Id="rId455" Type="http://schemas.openxmlformats.org/officeDocument/2006/relationships/image" Target="../media/image1576.png"/><Relationship Id="rId497" Type="http://schemas.openxmlformats.org/officeDocument/2006/relationships/image" Target="../media/image1597.png"/><Relationship Id="rId12" Type="http://schemas.openxmlformats.org/officeDocument/2006/relationships/customXml" Target="../ink/ink1532.xml"/><Relationship Id="rId108" Type="http://schemas.openxmlformats.org/officeDocument/2006/relationships/customXml" Target="../ink/ink1580.xml"/><Relationship Id="rId315" Type="http://schemas.openxmlformats.org/officeDocument/2006/relationships/image" Target="../media/image1507.png"/><Relationship Id="rId357" Type="http://schemas.openxmlformats.org/officeDocument/2006/relationships/image" Target="../media/image1528.png"/><Relationship Id="rId522" Type="http://schemas.openxmlformats.org/officeDocument/2006/relationships/customXml" Target="../ink/ink1787.xml"/><Relationship Id="rId54" Type="http://schemas.openxmlformats.org/officeDocument/2006/relationships/customXml" Target="../ink/ink1553.xml"/><Relationship Id="rId96" Type="http://schemas.openxmlformats.org/officeDocument/2006/relationships/customXml" Target="../ink/ink1574.xml"/><Relationship Id="rId161" Type="http://schemas.openxmlformats.org/officeDocument/2006/relationships/image" Target="../media/image1432.png"/><Relationship Id="rId217" Type="http://schemas.openxmlformats.org/officeDocument/2006/relationships/image" Target="../media/image1460.png"/><Relationship Id="rId399" Type="http://schemas.openxmlformats.org/officeDocument/2006/relationships/image" Target="../media/image1549.png"/><Relationship Id="rId259" Type="http://schemas.openxmlformats.org/officeDocument/2006/relationships/customXml" Target="../ink/ink1655.xml"/><Relationship Id="rId424" Type="http://schemas.openxmlformats.org/officeDocument/2006/relationships/customXml" Target="../ink/ink1738.xml"/><Relationship Id="rId466" Type="http://schemas.openxmlformats.org/officeDocument/2006/relationships/customXml" Target="../ink/ink1759.xml"/><Relationship Id="rId23" Type="http://schemas.openxmlformats.org/officeDocument/2006/relationships/image" Target="../media/image1360.png"/><Relationship Id="rId119" Type="http://schemas.openxmlformats.org/officeDocument/2006/relationships/image" Target="../media/image1411.png"/><Relationship Id="rId270" Type="http://schemas.openxmlformats.org/officeDocument/2006/relationships/image" Target="../media/image1486.png"/><Relationship Id="rId326" Type="http://schemas.openxmlformats.org/officeDocument/2006/relationships/customXml" Target="../ink/ink1689.xml"/><Relationship Id="rId533" Type="http://schemas.openxmlformats.org/officeDocument/2006/relationships/image" Target="../media/image1615.png"/><Relationship Id="rId65" Type="http://schemas.openxmlformats.org/officeDocument/2006/relationships/image" Target="../media/image1385.png"/><Relationship Id="rId130" Type="http://schemas.openxmlformats.org/officeDocument/2006/relationships/customXml" Target="../ink/ink1591.xml"/><Relationship Id="rId368" Type="http://schemas.openxmlformats.org/officeDocument/2006/relationships/customXml" Target="../ink/ink1710.xml"/><Relationship Id="rId172" Type="http://schemas.openxmlformats.org/officeDocument/2006/relationships/customXml" Target="../ink/ink1612.xml"/><Relationship Id="rId228" Type="http://schemas.openxmlformats.org/officeDocument/2006/relationships/image" Target="../media/image1465.png"/><Relationship Id="rId435" Type="http://schemas.openxmlformats.org/officeDocument/2006/relationships/image" Target="../media/image1566.png"/><Relationship Id="rId477" Type="http://schemas.openxmlformats.org/officeDocument/2006/relationships/image" Target="../media/image1587.png"/><Relationship Id="rId281" Type="http://schemas.openxmlformats.org/officeDocument/2006/relationships/customXml" Target="../ink/ink1666.xml"/><Relationship Id="rId337" Type="http://schemas.openxmlformats.org/officeDocument/2006/relationships/image" Target="../media/image1518.png"/><Relationship Id="rId502" Type="http://schemas.openxmlformats.org/officeDocument/2006/relationships/customXml" Target="../ink/ink1777.xml"/><Relationship Id="rId34" Type="http://schemas.openxmlformats.org/officeDocument/2006/relationships/customXml" Target="../ink/ink1543.xml"/><Relationship Id="rId76" Type="http://schemas.openxmlformats.org/officeDocument/2006/relationships/customXml" Target="../ink/ink1564.xml"/><Relationship Id="rId141" Type="http://schemas.openxmlformats.org/officeDocument/2006/relationships/image" Target="../media/image1422.png"/><Relationship Id="rId379" Type="http://schemas.openxmlformats.org/officeDocument/2006/relationships/image" Target="../media/image1539.png"/><Relationship Id="rId7" Type="http://schemas.openxmlformats.org/officeDocument/2006/relationships/image" Target="../media/image1347.png"/><Relationship Id="rId183" Type="http://schemas.openxmlformats.org/officeDocument/2006/relationships/image" Target="../media/image1443.png"/><Relationship Id="rId239" Type="http://schemas.openxmlformats.org/officeDocument/2006/relationships/customXml" Target="../ink/ink1645.xml"/><Relationship Id="rId390" Type="http://schemas.openxmlformats.org/officeDocument/2006/relationships/customXml" Target="../ink/ink1721.xml"/><Relationship Id="rId404" Type="http://schemas.openxmlformats.org/officeDocument/2006/relationships/customXml" Target="../ink/ink1728.xml"/><Relationship Id="rId446" Type="http://schemas.openxmlformats.org/officeDocument/2006/relationships/customXml" Target="../ink/ink1749.xml"/><Relationship Id="rId250" Type="http://schemas.openxmlformats.org/officeDocument/2006/relationships/image" Target="../media/image1476.png"/><Relationship Id="rId292" Type="http://schemas.openxmlformats.org/officeDocument/2006/relationships/customXml" Target="../ink/ink1672.xml"/><Relationship Id="rId306" Type="http://schemas.openxmlformats.org/officeDocument/2006/relationships/customXml" Target="../ink/ink1679.xml"/><Relationship Id="rId488" Type="http://schemas.openxmlformats.org/officeDocument/2006/relationships/customXml" Target="../ink/ink1770.xml"/><Relationship Id="rId45" Type="http://schemas.openxmlformats.org/officeDocument/2006/relationships/image" Target="../media/image1375.png"/><Relationship Id="rId87" Type="http://schemas.openxmlformats.org/officeDocument/2006/relationships/image" Target="../media/image1395.png"/><Relationship Id="rId110" Type="http://schemas.openxmlformats.org/officeDocument/2006/relationships/customXml" Target="../ink/ink1581.xml"/><Relationship Id="rId348" Type="http://schemas.openxmlformats.org/officeDocument/2006/relationships/customXml" Target="../ink/ink1700.xml"/><Relationship Id="rId513" Type="http://schemas.openxmlformats.org/officeDocument/2006/relationships/image" Target="../media/image1605.png"/><Relationship Id="rId152" Type="http://schemas.openxmlformats.org/officeDocument/2006/relationships/customXml" Target="../ink/ink1602.xml"/><Relationship Id="rId194" Type="http://schemas.openxmlformats.org/officeDocument/2006/relationships/customXml" Target="../ink/ink1623.xml"/><Relationship Id="rId208" Type="http://schemas.openxmlformats.org/officeDocument/2006/relationships/customXml" Target="../ink/ink1630.xml"/><Relationship Id="rId415" Type="http://schemas.openxmlformats.org/officeDocument/2006/relationships/image" Target="../media/image1557.png"/><Relationship Id="rId457" Type="http://schemas.openxmlformats.org/officeDocument/2006/relationships/image" Target="../media/image1577.png"/><Relationship Id="rId261" Type="http://schemas.openxmlformats.org/officeDocument/2006/relationships/customXml" Target="../ink/ink1656.xml"/><Relationship Id="rId499" Type="http://schemas.openxmlformats.org/officeDocument/2006/relationships/image" Target="../media/image1598.png"/><Relationship Id="rId14" Type="http://schemas.openxmlformats.org/officeDocument/2006/relationships/customXml" Target="../ink/ink1533.xml"/><Relationship Id="rId56" Type="http://schemas.openxmlformats.org/officeDocument/2006/relationships/customXml" Target="../ink/ink1554.xml"/><Relationship Id="rId317" Type="http://schemas.openxmlformats.org/officeDocument/2006/relationships/image" Target="../media/image1508.png"/><Relationship Id="rId359" Type="http://schemas.openxmlformats.org/officeDocument/2006/relationships/image" Target="../media/image1529.png"/><Relationship Id="rId524" Type="http://schemas.openxmlformats.org/officeDocument/2006/relationships/customXml" Target="../ink/ink1788.xml"/><Relationship Id="rId98" Type="http://schemas.openxmlformats.org/officeDocument/2006/relationships/customXml" Target="../ink/ink1575.xml"/><Relationship Id="rId121" Type="http://schemas.openxmlformats.org/officeDocument/2006/relationships/image" Target="../media/image1412.png"/><Relationship Id="rId163" Type="http://schemas.openxmlformats.org/officeDocument/2006/relationships/image" Target="../media/image1433.png"/><Relationship Id="rId219" Type="http://schemas.openxmlformats.org/officeDocument/2006/relationships/customXml" Target="../ink/ink1635.xml"/><Relationship Id="rId370" Type="http://schemas.openxmlformats.org/officeDocument/2006/relationships/customXml" Target="../ink/ink1711.xml"/><Relationship Id="rId426" Type="http://schemas.openxmlformats.org/officeDocument/2006/relationships/customXml" Target="../ink/ink1739.xml"/><Relationship Id="rId230" Type="http://schemas.openxmlformats.org/officeDocument/2006/relationships/image" Target="../media/image1466.png"/><Relationship Id="rId468" Type="http://schemas.openxmlformats.org/officeDocument/2006/relationships/customXml" Target="../ink/ink1760.xml"/><Relationship Id="rId25" Type="http://schemas.openxmlformats.org/officeDocument/2006/relationships/image" Target="../media/image1361.png"/><Relationship Id="rId67" Type="http://schemas.openxmlformats.org/officeDocument/2006/relationships/image" Target="../media/image1386.png"/><Relationship Id="rId272" Type="http://schemas.openxmlformats.org/officeDocument/2006/relationships/image" Target="../media/image1487.png"/><Relationship Id="rId328" Type="http://schemas.openxmlformats.org/officeDocument/2006/relationships/customXml" Target="../ink/ink1690.xml"/><Relationship Id="rId535" Type="http://schemas.openxmlformats.org/officeDocument/2006/relationships/image" Target="../media/image1616.png"/><Relationship Id="rId132" Type="http://schemas.openxmlformats.org/officeDocument/2006/relationships/customXml" Target="../ink/ink1592.xml"/><Relationship Id="rId174" Type="http://schemas.openxmlformats.org/officeDocument/2006/relationships/customXml" Target="../ink/ink1613.xml"/><Relationship Id="rId381" Type="http://schemas.openxmlformats.org/officeDocument/2006/relationships/image" Target="../media/image1540.png"/><Relationship Id="rId241" Type="http://schemas.openxmlformats.org/officeDocument/2006/relationships/customXml" Target="../ink/ink1646.xml"/><Relationship Id="rId437" Type="http://schemas.openxmlformats.org/officeDocument/2006/relationships/image" Target="../media/image1567.png"/><Relationship Id="rId479" Type="http://schemas.openxmlformats.org/officeDocument/2006/relationships/image" Target="../media/image1588.png"/><Relationship Id="rId36" Type="http://schemas.openxmlformats.org/officeDocument/2006/relationships/customXml" Target="../ink/ink1544.xml"/><Relationship Id="rId283" Type="http://schemas.openxmlformats.org/officeDocument/2006/relationships/customXml" Target="../ink/ink1667.xml"/><Relationship Id="rId339" Type="http://schemas.openxmlformats.org/officeDocument/2006/relationships/image" Target="../media/image1519.png"/><Relationship Id="rId490" Type="http://schemas.openxmlformats.org/officeDocument/2006/relationships/customXml" Target="../ink/ink1771.xml"/><Relationship Id="rId504" Type="http://schemas.openxmlformats.org/officeDocument/2006/relationships/customXml" Target="../ink/ink1778.xml"/><Relationship Id="rId78" Type="http://schemas.openxmlformats.org/officeDocument/2006/relationships/customXml" Target="../ink/ink1565.xml"/><Relationship Id="rId101" Type="http://schemas.openxmlformats.org/officeDocument/2006/relationships/image" Target="../media/image1402.png"/><Relationship Id="rId143" Type="http://schemas.openxmlformats.org/officeDocument/2006/relationships/image" Target="../media/image1423.png"/><Relationship Id="rId185" Type="http://schemas.openxmlformats.org/officeDocument/2006/relationships/image" Target="../media/image1444.png"/><Relationship Id="rId350" Type="http://schemas.openxmlformats.org/officeDocument/2006/relationships/customXml" Target="../ink/ink1701.xml"/><Relationship Id="rId406" Type="http://schemas.openxmlformats.org/officeDocument/2006/relationships/customXml" Target="../ink/ink1729.xml"/><Relationship Id="rId9" Type="http://schemas.openxmlformats.org/officeDocument/2006/relationships/image" Target="../media/image1348.png"/><Relationship Id="rId210" Type="http://schemas.openxmlformats.org/officeDocument/2006/relationships/customXml" Target="../ink/ink1631.xml"/><Relationship Id="rId392" Type="http://schemas.openxmlformats.org/officeDocument/2006/relationships/customXml" Target="../ink/ink1722.xml"/><Relationship Id="rId448" Type="http://schemas.openxmlformats.org/officeDocument/2006/relationships/customXml" Target="../ink/ink1750.xml"/><Relationship Id="rId252" Type="http://schemas.openxmlformats.org/officeDocument/2006/relationships/image" Target="../media/image1477.png"/><Relationship Id="rId294" Type="http://schemas.openxmlformats.org/officeDocument/2006/relationships/customXml" Target="../ink/ink1673.xml"/><Relationship Id="rId308" Type="http://schemas.openxmlformats.org/officeDocument/2006/relationships/customXml" Target="../ink/ink1680.xml"/><Relationship Id="rId515" Type="http://schemas.openxmlformats.org/officeDocument/2006/relationships/image" Target="../media/image1606.png"/><Relationship Id="rId47" Type="http://schemas.openxmlformats.org/officeDocument/2006/relationships/image" Target="../media/image1376.png"/><Relationship Id="rId89" Type="http://schemas.openxmlformats.org/officeDocument/2006/relationships/image" Target="../media/image1396.png"/><Relationship Id="rId112" Type="http://schemas.openxmlformats.org/officeDocument/2006/relationships/customXml" Target="../ink/ink1582.xml"/><Relationship Id="rId154" Type="http://schemas.openxmlformats.org/officeDocument/2006/relationships/customXml" Target="../ink/ink1603.xml"/><Relationship Id="rId361" Type="http://schemas.openxmlformats.org/officeDocument/2006/relationships/image" Target="../media/image1530.png"/><Relationship Id="rId196" Type="http://schemas.openxmlformats.org/officeDocument/2006/relationships/customXml" Target="../ink/ink1624.xml"/><Relationship Id="rId417" Type="http://schemas.openxmlformats.org/officeDocument/2006/relationships/image" Target="../media/image1558.png"/><Relationship Id="rId459" Type="http://schemas.openxmlformats.org/officeDocument/2006/relationships/image" Target="../media/image1578.png"/><Relationship Id="rId16" Type="http://schemas.openxmlformats.org/officeDocument/2006/relationships/customXml" Target="../ink/ink1534.xml"/><Relationship Id="rId221" Type="http://schemas.openxmlformats.org/officeDocument/2006/relationships/customXml" Target="../ink/ink1636.xml"/><Relationship Id="rId263" Type="http://schemas.openxmlformats.org/officeDocument/2006/relationships/customXml" Target="../ink/ink1657.xml"/><Relationship Id="rId319" Type="http://schemas.openxmlformats.org/officeDocument/2006/relationships/image" Target="../media/image1509.png"/><Relationship Id="rId470" Type="http://schemas.openxmlformats.org/officeDocument/2006/relationships/customXml" Target="../ink/ink1761.xml"/><Relationship Id="rId526" Type="http://schemas.openxmlformats.org/officeDocument/2006/relationships/customXml" Target="../ink/ink1789.xml"/><Relationship Id="rId58" Type="http://schemas.openxmlformats.org/officeDocument/2006/relationships/customXml" Target="../ink/ink1555.xml"/><Relationship Id="rId123" Type="http://schemas.openxmlformats.org/officeDocument/2006/relationships/image" Target="../media/image1413.png"/><Relationship Id="rId330" Type="http://schemas.openxmlformats.org/officeDocument/2006/relationships/customXml" Target="../ink/ink1691.xml"/><Relationship Id="rId165" Type="http://schemas.openxmlformats.org/officeDocument/2006/relationships/image" Target="../media/image1434.png"/><Relationship Id="rId372" Type="http://schemas.openxmlformats.org/officeDocument/2006/relationships/customXml" Target="../ink/ink1712.xml"/><Relationship Id="rId428" Type="http://schemas.openxmlformats.org/officeDocument/2006/relationships/customXml" Target="../ink/ink1740.xml"/><Relationship Id="rId232" Type="http://schemas.openxmlformats.org/officeDocument/2006/relationships/image" Target="../media/image1467.png"/><Relationship Id="rId274" Type="http://schemas.openxmlformats.org/officeDocument/2006/relationships/image" Target="../media/image1488.png"/><Relationship Id="rId481" Type="http://schemas.openxmlformats.org/officeDocument/2006/relationships/image" Target="../media/image1589.png"/><Relationship Id="rId27" Type="http://schemas.openxmlformats.org/officeDocument/2006/relationships/image" Target="../media/image1362.png"/><Relationship Id="rId69" Type="http://schemas.openxmlformats.org/officeDocument/2006/relationships/image" Target="../media/image1387.png"/><Relationship Id="rId134" Type="http://schemas.openxmlformats.org/officeDocument/2006/relationships/customXml" Target="../ink/ink1593.xml"/><Relationship Id="rId80" Type="http://schemas.openxmlformats.org/officeDocument/2006/relationships/customXml" Target="../ink/ink1566.xml"/><Relationship Id="rId176" Type="http://schemas.openxmlformats.org/officeDocument/2006/relationships/customXml" Target="../ink/ink1614.xml"/><Relationship Id="rId341" Type="http://schemas.openxmlformats.org/officeDocument/2006/relationships/image" Target="../media/image1520.png"/><Relationship Id="rId383" Type="http://schemas.openxmlformats.org/officeDocument/2006/relationships/image" Target="../media/image1541.png"/><Relationship Id="rId439" Type="http://schemas.openxmlformats.org/officeDocument/2006/relationships/image" Target="../media/image1568.png"/><Relationship Id="rId201" Type="http://schemas.openxmlformats.org/officeDocument/2006/relationships/image" Target="../media/image1452.png"/><Relationship Id="rId243" Type="http://schemas.openxmlformats.org/officeDocument/2006/relationships/customXml" Target="../ink/ink1647.xml"/><Relationship Id="rId285" Type="http://schemas.openxmlformats.org/officeDocument/2006/relationships/customXml" Target="../ink/ink1668.xml"/><Relationship Id="rId450" Type="http://schemas.openxmlformats.org/officeDocument/2006/relationships/customXml" Target="../ink/ink1751.xml"/><Relationship Id="rId506" Type="http://schemas.openxmlformats.org/officeDocument/2006/relationships/customXml" Target="../ink/ink1779.xml"/><Relationship Id="rId38" Type="http://schemas.openxmlformats.org/officeDocument/2006/relationships/customXml" Target="../ink/ink1545.xml"/><Relationship Id="rId103" Type="http://schemas.openxmlformats.org/officeDocument/2006/relationships/image" Target="../media/image1403.png"/><Relationship Id="rId310" Type="http://schemas.openxmlformats.org/officeDocument/2006/relationships/customXml" Target="../ink/ink1681.xml"/><Relationship Id="rId492" Type="http://schemas.openxmlformats.org/officeDocument/2006/relationships/customXml" Target="../ink/ink1772.xml"/><Relationship Id="rId91" Type="http://schemas.openxmlformats.org/officeDocument/2006/relationships/image" Target="../media/image1397.png"/><Relationship Id="rId145" Type="http://schemas.openxmlformats.org/officeDocument/2006/relationships/image" Target="../media/image1424.png"/><Relationship Id="rId187" Type="http://schemas.openxmlformats.org/officeDocument/2006/relationships/image" Target="../media/image1445.png"/><Relationship Id="rId352" Type="http://schemas.openxmlformats.org/officeDocument/2006/relationships/customXml" Target="../ink/ink1702.xml"/><Relationship Id="rId394" Type="http://schemas.openxmlformats.org/officeDocument/2006/relationships/customXml" Target="../ink/ink1723.xml"/><Relationship Id="rId408" Type="http://schemas.openxmlformats.org/officeDocument/2006/relationships/customXml" Target="../ink/ink1730.xml"/><Relationship Id="rId212" Type="http://schemas.openxmlformats.org/officeDocument/2006/relationships/customXml" Target="../ink/ink1632.xml"/><Relationship Id="rId254" Type="http://schemas.openxmlformats.org/officeDocument/2006/relationships/image" Target="../media/image1478.png"/><Relationship Id="rId49" Type="http://schemas.openxmlformats.org/officeDocument/2006/relationships/image" Target="../media/image1377.png"/><Relationship Id="rId114" Type="http://schemas.openxmlformats.org/officeDocument/2006/relationships/customXml" Target="../ink/ink1583.xml"/><Relationship Id="rId296" Type="http://schemas.openxmlformats.org/officeDocument/2006/relationships/customXml" Target="../ink/ink1674.xml"/><Relationship Id="rId461" Type="http://schemas.openxmlformats.org/officeDocument/2006/relationships/image" Target="../media/image1579.png"/><Relationship Id="rId517" Type="http://schemas.openxmlformats.org/officeDocument/2006/relationships/image" Target="../media/image1607.png"/><Relationship Id="rId60" Type="http://schemas.openxmlformats.org/officeDocument/2006/relationships/customXml" Target="../ink/ink1556.xml"/><Relationship Id="rId156" Type="http://schemas.openxmlformats.org/officeDocument/2006/relationships/customXml" Target="../ink/ink1604.xml"/><Relationship Id="rId198" Type="http://schemas.openxmlformats.org/officeDocument/2006/relationships/customXml" Target="../ink/ink1625.xml"/><Relationship Id="rId321" Type="http://schemas.openxmlformats.org/officeDocument/2006/relationships/image" Target="../media/image1510.png"/><Relationship Id="rId363" Type="http://schemas.openxmlformats.org/officeDocument/2006/relationships/image" Target="../media/image1531.png"/><Relationship Id="rId419" Type="http://schemas.openxmlformats.org/officeDocument/2006/relationships/image" Target="../media/image1559.png"/><Relationship Id="rId223" Type="http://schemas.openxmlformats.org/officeDocument/2006/relationships/customXml" Target="../ink/ink1637.xml"/><Relationship Id="rId430" Type="http://schemas.openxmlformats.org/officeDocument/2006/relationships/customXml" Target="../ink/ink1741.xml"/><Relationship Id="rId18" Type="http://schemas.openxmlformats.org/officeDocument/2006/relationships/customXml" Target="../ink/ink1535.xml"/><Relationship Id="rId265" Type="http://schemas.openxmlformats.org/officeDocument/2006/relationships/customXml" Target="../ink/ink1658.xml"/><Relationship Id="rId472" Type="http://schemas.openxmlformats.org/officeDocument/2006/relationships/customXml" Target="../ink/ink1762.xml"/><Relationship Id="rId528" Type="http://schemas.openxmlformats.org/officeDocument/2006/relationships/customXml" Target="../ink/ink1790.xml"/><Relationship Id="rId125" Type="http://schemas.openxmlformats.org/officeDocument/2006/relationships/image" Target="../media/image1414.png"/><Relationship Id="rId167" Type="http://schemas.openxmlformats.org/officeDocument/2006/relationships/image" Target="../media/image1435.png"/><Relationship Id="rId332" Type="http://schemas.openxmlformats.org/officeDocument/2006/relationships/customXml" Target="../ink/ink1692.xml"/><Relationship Id="rId374" Type="http://schemas.openxmlformats.org/officeDocument/2006/relationships/customXml" Target="../ink/ink1713.xml"/><Relationship Id="rId71" Type="http://schemas.openxmlformats.org/officeDocument/2006/relationships/image" Target="../media/image1388.png"/><Relationship Id="rId234" Type="http://schemas.openxmlformats.org/officeDocument/2006/relationships/image" Target="../media/image1468.png"/><Relationship Id="rId2" Type="http://schemas.openxmlformats.org/officeDocument/2006/relationships/customXml" Target="../ink/ink1527.xml"/><Relationship Id="rId29" Type="http://schemas.openxmlformats.org/officeDocument/2006/relationships/image" Target="../media/image1363.png"/><Relationship Id="rId276" Type="http://schemas.openxmlformats.org/officeDocument/2006/relationships/image" Target="../media/image1489.png"/><Relationship Id="rId441" Type="http://schemas.openxmlformats.org/officeDocument/2006/relationships/image" Target="../media/image1569.png"/><Relationship Id="rId483" Type="http://schemas.openxmlformats.org/officeDocument/2006/relationships/image" Target="../media/image1590.png"/><Relationship Id="rId40" Type="http://schemas.openxmlformats.org/officeDocument/2006/relationships/customXml" Target="../ink/ink1546.xml"/><Relationship Id="rId136" Type="http://schemas.openxmlformats.org/officeDocument/2006/relationships/customXml" Target="../ink/ink1594.xml"/><Relationship Id="rId178" Type="http://schemas.openxmlformats.org/officeDocument/2006/relationships/customXml" Target="../ink/ink1615.xml"/><Relationship Id="rId301" Type="http://schemas.openxmlformats.org/officeDocument/2006/relationships/image" Target="../media/image1500.png"/><Relationship Id="rId343" Type="http://schemas.openxmlformats.org/officeDocument/2006/relationships/image" Target="../media/image1521.png"/><Relationship Id="rId82" Type="http://schemas.openxmlformats.org/officeDocument/2006/relationships/customXml" Target="../ink/ink1567.xml"/><Relationship Id="rId203" Type="http://schemas.openxmlformats.org/officeDocument/2006/relationships/image" Target="../media/image1453.png"/><Relationship Id="rId385" Type="http://schemas.openxmlformats.org/officeDocument/2006/relationships/image" Target="../media/image1542.png"/><Relationship Id="rId245" Type="http://schemas.openxmlformats.org/officeDocument/2006/relationships/customXml" Target="../ink/ink1648.xml"/><Relationship Id="rId287" Type="http://schemas.openxmlformats.org/officeDocument/2006/relationships/image" Target="../media/image1493.png"/><Relationship Id="rId410" Type="http://schemas.openxmlformats.org/officeDocument/2006/relationships/customXml" Target="../ink/ink1731.xml"/><Relationship Id="rId452" Type="http://schemas.openxmlformats.org/officeDocument/2006/relationships/customXml" Target="../ink/ink1752.xml"/><Relationship Id="rId494" Type="http://schemas.openxmlformats.org/officeDocument/2006/relationships/customXml" Target="../ink/ink1773.xml"/><Relationship Id="rId508" Type="http://schemas.openxmlformats.org/officeDocument/2006/relationships/customXml" Target="../ink/ink1780.xml"/><Relationship Id="rId105" Type="http://schemas.openxmlformats.org/officeDocument/2006/relationships/image" Target="../media/image1404.png"/><Relationship Id="rId147" Type="http://schemas.openxmlformats.org/officeDocument/2006/relationships/image" Target="../media/image1425.png"/><Relationship Id="rId312" Type="http://schemas.openxmlformats.org/officeDocument/2006/relationships/customXml" Target="../ink/ink1682.xml"/><Relationship Id="rId354" Type="http://schemas.openxmlformats.org/officeDocument/2006/relationships/customXml" Target="../ink/ink1703.xml"/><Relationship Id="rId51" Type="http://schemas.openxmlformats.org/officeDocument/2006/relationships/image" Target="../media/image1378.png"/><Relationship Id="rId93" Type="http://schemas.openxmlformats.org/officeDocument/2006/relationships/image" Target="../media/image1398.png"/><Relationship Id="rId189" Type="http://schemas.openxmlformats.org/officeDocument/2006/relationships/image" Target="../media/image1446.png"/><Relationship Id="rId396" Type="http://schemas.openxmlformats.org/officeDocument/2006/relationships/customXml" Target="../ink/ink1724.xml"/><Relationship Id="rId214" Type="http://schemas.openxmlformats.org/officeDocument/2006/relationships/customXml" Target="../ink/ink1633.xml"/><Relationship Id="rId256" Type="http://schemas.openxmlformats.org/officeDocument/2006/relationships/image" Target="../media/image1479.png"/><Relationship Id="rId298" Type="http://schemas.openxmlformats.org/officeDocument/2006/relationships/customXml" Target="../ink/ink1675.xml"/><Relationship Id="rId421" Type="http://schemas.openxmlformats.org/officeDocument/2006/relationships/image" Target="../media/image1560.png"/><Relationship Id="rId463" Type="http://schemas.openxmlformats.org/officeDocument/2006/relationships/image" Target="../media/image1580.png"/><Relationship Id="rId519" Type="http://schemas.openxmlformats.org/officeDocument/2006/relationships/image" Target="../media/image1608.png"/><Relationship Id="rId116" Type="http://schemas.openxmlformats.org/officeDocument/2006/relationships/customXml" Target="../ink/ink1584.xml"/><Relationship Id="rId158" Type="http://schemas.openxmlformats.org/officeDocument/2006/relationships/customXml" Target="../ink/ink1605.xml"/><Relationship Id="rId323" Type="http://schemas.openxmlformats.org/officeDocument/2006/relationships/image" Target="../media/image1511.png"/><Relationship Id="rId530" Type="http://schemas.openxmlformats.org/officeDocument/2006/relationships/customXml" Target="../ink/ink1791.xml"/><Relationship Id="rId20" Type="http://schemas.openxmlformats.org/officeDocument/2006/relationships/customXml" Target="../ink/ink1536.xml"/><Relationship Id="rId62" Type="http://schemas.openxmlformats.org/officeDocument/2006/relationships/customXml" Target="../ink/ink1557.xml"/><Relationship Id="rId365" Type="http://schemas.openxmlformats.org/officeDocument/2006/relationships/image" Target="../media/image1532.png"/><Relationship Id="rId225" Type="http://schemas.openxmlformats.org/officeDocument/2006/relationships/customXml" Target="../ink/ink1638.xml"/><Relationship Id="rId267" Type="http://schemas.openxmlformats.org/officeDocument/2006/relationships/customXml" Target="../ink/ink1659.xml"/><Relationship Id="rId432" Type="http://schemas.openxmlformats.org/officeDocument/2006/relationships/customXml" Target="../ink/ink1742.xml"/><Relationship Id="rId474" Type="http://schemas.openxmlformats.org/officeDocument/2006/relationships/customXml" Target="../ink/ink1763.xml"/><Relationship Id="rId127" Type="http://schemas.openxmlformats.org/officeDocument/2006/relationships/image" Target="../media/image1415.png"/><Relationship Id="rId31" Type="http://schemas.openxmlformats.org/officeDocument/2006/relationships/image" Target="../media/image1364.png"/><Relationship Id="rId73" Type="http://schemas.openxmlformats.org/officeDocument/2006/relationships/image" Target="../media/image1389.png"/><Relationship Id="rId169" Type="http://schemas.openxmlformats.org/officeDocument/2006/relationships/image" Target="../media/image1436.png"/><Relationship Id="rId334" Type="http://schemas.openxmlformats.org/officeDocument/2006/relationships/customXml" Target="../ink/ink1693.xml"/><Relationship Id="rId376" Type="http://schemas.openxmlformats.org/officeDocument/2006/relationships/customXml" Target="../ink/ink1714.xml"/><Relationship Id="rId4" Type="http://schemas.openxmlformats.org/officeDocument/2006/relationships/customXml" Target="../ink/ink1528.xml"/><Relationship Id="rId180" Type="http://schemas.openxmlformats.org/officeDocument/2006/relationships/customXml" Target="../ink/ink1616.xml"/><Relationship Id="rId236" Type="http://schemas.openxmlformats.org/officeDocument/2006/relationships/image" Target="../media/image1469.png"/><Relationship Id="rId278" Type="http://schemas.openxmlformats.org/officeDocument/2006/relationships/image" Target="../media/image1490.png"/><Relationship Id="rId401" Type="http://schemas.openxmlformats.org/officeDocument/2006/relationships/image" Target="../media/image1550.png"/><Relationship Id="rId443" Type="http://schemas.openxmlformats.org/officeDocument/2006/relationships/image" Target="../media/image1570.png"/><Relationship Id="rId303" Type="http://schemas.openxmlformats.org/officeDocument/2006/relationships/image" Target="../media/image1501.png"/><Relationship Id="rId485" Type="http://schemas.openxmlformats.org/officeDocument/2006/relationships/image" Target="../media/image1591.png"/><Relationship Id="rId42" Type="http://schemas.openxmlformats.org/officeDocument/2006/relationships/customXml" Target="../ink/ink1547.xml"/><Relationship Id="rId84" Type="http://schemas.openxmlformats.org/officeDocument/2006/relationships/customXml" Target="../ink/ink1568.xml"/><Relationship Id="rId138" Type="http://schemas.openxmlformats.org/officeDocument/2006/relationships/customXml" Target="../ink/ink1595.xml"/><Relationship Id="rId345" Type="http://schemas.openxmlformats.org/officeDocument/2006/relationships/image" Target="../media/image1522.png"/><Relationship Id="rId387" Type="http://schemas.openxmlformats.org/officeDocument/2006/relationships/image" Target="../media/image1543.png"/><Relationship Id="rId510" Type="http://schemas.openxmlformats.org/officeDocument/2006/relationships/customXml" Target="../ink/ink1781.xml"/><Relationship Id="rId191" Type="http://schemas.openxmlformats.org/officeDocument/2006/relationships/image" Target="../media/image1447.png"/><Relationship Id="rId205" Type="http://schemas.openxmlformats.org/officeDocument/2006/relationships/image" Target="../media/image1454.png"/><Relationship Id="rId247" Type="http://schemas.openxmlformats.org/officeDocument/2006/relationships/customXml" Target="../ink/ink1649.xml"/><Relationship Id="rId412" Type="http://schemas.openxmlformats.org/officeDocument/2006/relationships/customXml" Target="../ink/ink1732.xml"/><Relationship Id="rId107" Type="http://schemas.openxmlformats.org/officeDocument/2006/relationships/image" Target="../media/image1405.png"/><Relationship Id="rId289" Type="http://schemas.openxmlformats.org/officeDocument/2006/relationships/image" Target="../media/image1494.png"/><Relationship Id="rId454" Type="http://schemas.openxmlformats.org/officeDocument/2006/relationships/customXml" Target="../ink/ink1753.xml"/><Relationship Id="rId496" Type="http://schemas.openxmlformats.org/officeDocument/2006/relationships/customXml" Target="../ink/ink1774.xml"/><Relationship Id="rId11" Type="http://schemas.openxmlformats.org/officeDocument/2006/relationships/image" Target="../media/image1349.png"/><Relationship Id="rId53" Type="http://schemas.openxmlformats.org/officeDocument/2006/relationships/image" Target="../media/image1379.png"/><Relationship Id="rId149" Type="http://schemas.openxmlformats.org/officeDocument/2006/relationships/image" Target="../media/image1426.png"/><Relationship Id="rId314" Type="http://schemas.openxmlformats.org/officeDocument/2006/relationships/customXml" Target="../ink/ink1683.xml"/><Relationship Id="rId356" Type="http://schemas.openxmlformats.org/officeDocument/2006/relationships/customXml" Target="../ink/ink1704.xml"/><Relationship Id="rId398" Type="http://schemas.openxmlformats.org/officeDocument/2006/relationships/customXml" Target="../ink/ink1725.xml"/><Relationship Id="rId521" Type="http://schemas.openxmlformats.org/officeDocument/2006/relationships/image" Target="../media/image1609.png"/><Relationship Id="rId95" Type="http://schemas.openxmlformats.org/officeDocument/2006/relationships/image" Target="../media/image1399.png"/><Relationship Id="rId160" Type="http://schemas.openxmlformats.org/officeDocument/2006/relationships/customXml" Target="../ink/ink1606.xml"/><Relationship Id="rId216" Type="http://schemas.openxmlformats.org/officeDocument/2006/relationships/customXml" Target="../ink/ink1634.xml"/><Relationship Id="rId423" Type="http://schemas.openxmlformats.org/officeDocument/2006/relationships/image" Target="../media/image1561.png"/><Relationship Id="rId258" Type="http://schemas.openxmlformats.org/officeDocument/2006/relationships/image" Target="../media/image1480.png"/><Relationship Id="rId465" Type="http://schemas.openxmlformats.org/officeDocument/2006/relationships/image" Target="../media/image1581.png"/><Relationship Id="rId22" Type="http://schemas.openxmlformats.org/officeDocument/2006/relationships/customXml" Target="../ink/ink1537.xml"/><Relationship Id="rId64" Type="http://schemas.openxmlformats.org/officeDocument/2006/relationships/customXml" Target="../ink/ink1558.xml"/><Relationship Id="rId118" Type="http://schemas.openxmlformats.org/officeDocument/2006/relationships/customXml" Target="../ink/ink1585.xml"/><Relationship Id="rId325" Type="http://schemas.openxmlformats.org/officeDocument/2006/relationships/image" Target="../media/image1512.png"/><Relationship Id="rId367" Type="http://schemas.openxmlformats.org/officeDocument/2006/relationships/image" Target="../media/image1533.png"/><Relationship Id="rId532" Type="http://schemas.openxmlformats.org/officeDocument/2006/relationships/customXml" Target="../ink/ink1792.xml"/><Relationship Id="rId171" Type="http://schemas.openxmlformats.org/officeDocument/2006/relationships/image" Target="../media/image1437.png"/><Relationship Id="rId227" Type="http://schemas.openxmlformats.org/officeDocument/2006/relationships/customXml" Target="../ink/ink1639.xml"/><Relationship Id="rId269" Type="http://schemas.openxmlformats.org/officeDocument/2006/relationships/customXml" Target="../ink/ink1660.xml"/><Relationship Id="rId434" Type="http://schemas.openxmlformats.org/officeDocument/2006/relationships/customXml" Target="../ink/ink1743.xml"/><Relationship Id="rId476" Type="http://schemas.openxmlformats.org/officeDocument/2006/relationships/customXml" Target="../ink/ink1764.xml"/><Relationship Id="rId33" Type="http://schemas.openxmlformats.org/officeDocument/2006/relationships/image" Target="../media/image1365.png"/><Relationship Id="rId129" Type="http://schemas.openxmlformats.org/officeDocument/2006/relationships/image" Target="../media/image1416.png"/><Relationship Id="rId280" Type="http://schemas.openxmlformats.org/officeDocument/2006/relationships/image" Target="../media/image1491.png"/><Relationship Id="rId336" Type="http://schemas.openxmlformats.org/officeDocument/2006/relationships/customXml" Target="../ink/ink1694.xml"/><Relationship Id="rId501" Type="http://schemas.openxmlformats.org/officeDocument/2006/relationships/image" Target="../media/image1599.png"/><Relationship Id="rId75" Type="http://schemas.openxmlformats.org/officeDocument/2006/relationships/image" Target="../media/image1390.png"/><Relationship Id="rId140" Type="http://schemas.openxmlformats.org/officeDocument/2006/relationships/customXml" Target="../ink/ink1596.xml"/><Relationship Id="rId182" Type="http://schemas.openxmlformats.org/officeDocument/2006/relationships/customXml" Target="../ink/ink1617.xml"/><Relationship Id="rId378" Type="http://schemas.openxmlformats.org/officeDocument/2006/relationships/customXml" Target="../ink/ink1715.xml"/><Relationship Id="rId403" Type="http://schemas.openxmlformats.org/officeDocument/2006/relationships/image" Target="../media/image1551.png"/><Relationship Id="rId6" Type="http://schemas.openxmlformats.org/officeDocument/2006/relationships/customXml" Target="../ink/ink1529.xml"/><Relationship Id="rId238" Type="http://schemas.openxmlformats.org/officeDocument/2006/relationships/image" Target="../media/image1470.png"/><Relationship Id="rId445" Type="http://schemas.openxmlformats.org/officeDocument/2006/relationships/image" Target="../media/image1571.png"/><Relationship Id="rId487" Type="http://schemas.openxmlformats.org/officeDocument/2006/relationships/image" Target="../media/image1592.png"/><Relationship Id="rId291" Type="http://schemas.openxmlformats.org/officeDocument/2006/relationships/image" Target="../media/image1495.png"/><Relationship Id="rId305" Type="http://schemas.openxmlformats.org/officeDocument/2006/relationships/image" Target="../media/image1502.png"/><Relationship Id="rId347" Type="http://schemas.openxmlformats.org/officeDocument/2006/relationships/image" Target="../media/image1523.png"/><Relationship Id="rId512" Type="http://schemas.openxmlformats.org/officeDocument/2006/relationships/customXml" Target="../ink/ink1782.xml"/><Relationship Id="rId44" Type="http://schemas.openxmlformats.org/officeDocument/2006/relationships/customXml" Target="../ink/ink1548.xml"/><Relationship Id="rId86" Type="http://schemas.openxmlformats.org/officeDocument/2006/relationships/customXml" Target="../ink/ink1569.xml"/><Relationship Id="rId151" Type="http://schemas.openxmlformats.org/officeDocument/2006/relationships/image" Target="../media/image1427.png"/><Relationship Id="rId389" Type="http://schemas.openxmlformats.org/officeDocument/2006/relationships/image" Target="../media/image1544.png"/><Relationship Id="rId193" Type="http://schemas.openxmlformats.org/officeDocument/2006/relationships/image" Target="../media/image1448.png"/><Relationship Id="rId207" Type="http://schemas.openxmlformats.org/officeDocument/2006/relationships/image" Target="../media/image1455.png"/><Relationship Id="rId249" Type="http://schemas.openxmlformats.org/officeDocument/2006/relationships/customXml" Target="../ink/ink1650.xml"/><Relationship Id="rId414" Type="http://schemas.openxmlformats.org/officeDocument/2006/relationships/customXml" Target="../ink/ink1733.xml"/><Relationship Id="rId456" Type="http://schemas.openxmlformats.org/officeDocument/2006/relationships/customXml" Target="../ink/ink1754.xml"/><Relationship Id="rId498" Type="http://schemas.openxmlformats.org/officeDocument/2006/relationships/customXml" Target="../ink/ink1775.xml"/><Relationship Id="rId13" Type="http://schemas.openxmlformats.org/officeDocument/2006/relationships/image" Target="../media/image1350.png"/><Relationship Id="rId109" Type="http://schemas.openxmlformats.org/officeDocument/2006/relationships/image" Target="../media/image1406.png"/><Relationship Id="rId260" Type="http://schemas.openxmlformats.org/officeDocument/2006/relationships/image" Target="../media/image1481.png"/><Relationship Id="rId316" Type="http://schemas.openxmlformats.org/officeDocument/2006/relationships/customXml" Target="../ink/ink1684.xml"/><Relationship Id="rId523" Type="http://schemas.openxmlformats.org/officeDocument/2006/relationships/image" Target="../media/image1610.png"/><Relationship Id="rId55" Type="http://schemas.openxmlformats.org/officeDocument/2006/relationships/image" Target="../media/image1380.png"/><Relationship Id="rId97" Type="http://schemas.openxmlformats.org/officeDocument/2006/relationships/image" Target="../media/image1400.png"/><Relationship Id="rId120" Type="http://schemas.openxmlformats.org/officeDocument/2006/relationships/customXml" Target="../ink/ink1586.xml"/><Relationship Id="rId358" Type="http://schemas.openxmlformats.org/officeDocument/2006/relationships/customXml" Target="../ink/ink1705.xml"/><Relationship Id="rId162" Type="http://schemas.openxmlformats.org/officeDocument/2006/relationships/customXml" Target="../ink/ink1607.xml"/><Relationship Id="rId218" Type="http://schemas.openxmlformats.org/officeDocument/2006/relationships/image" Target="../media/image1118.png"/><Relationship Id="rId425" Type="http://schemas.openxmlformats.org/officeDocument/2006/relationships/image" Target="../media/image1562.png"/><Relationship Id="rId467" Type="http://schemas.openxmlformats.org/officeDocument/2006/relationships/image" Target="../media/image1582.png"/><Relationship Id="rId271" Type="http://schemas.openxmlformats.org/officeDocument/2006/relationships/customXml" Target="../ink/ink1661.xml"/><Relationship Id="rId24" Type="http://schemas.openxmlformats.org/officeDocument/2006/relationships/customXml" Target="../ink/ink1538.xml"/><Relationship Id="rId66" Type="http://schemas.openxmlformats.org/officeDocument/2006/relationships/customXml" Target="../ink/ink1559.xml"/><Relationship Id="rId131" Type="http://schemas.openxmlformats.org/officeDocument/2006/relationships/image" Target="../media/image1417.png"/><Relationship Id="rId327" Type="http://schemas.openxmlformats.org/officeDocument/2006/relationships/image" Target="../media/image1513.png"/><Relationship Id="rId369" Type="http://schemas.openxmlformats.org/officeDocument/2006/relationships/image" Target="../media/image1534.png"/><Relationship Id="rId534" Type="http://schemas.openxmlformats.org/officeDocument/2006/relationships/customXml" Target="../ink/ink1793.xml"/><Relationship Id="rId173" Type="http://schemas.openxmlformats.org/officeDocument/2006/relationships/image" Target="../media/image1438.png"/><Relationship Id="rId229" Type="http://schemas.openxmlformats.org/officeDocument/2006/relationships/customXml" Target="../ink/ink1640.xml"/><Relationship Id="rId380" Type="http://schemas.openxmlformats.org/officeDocument/2006/relationships/customXml" Target="../ink/ink1716.xml"/><Relationship Id="rId436" Type="http://schemas.openxmlformats.org/officeDocument/2006/relationships/customXml" Target="../ink/ink1744.xml"/><Relationship Id="rId240" Type="http://schemas.openxmlformats.org/officeDocument/2006/relationships/image" Target="../media/image1471.png"/><Relationship Id="rId478" Type="http://schemas.openxmlformats.org/officeDocument/2006/relationships/customXml" Target="../ink/ink1765.xml"/><Relationship Id="rId35" Type="http://schemas.openxmlformats.org/officeDocument/2006/relationships/image" Target="../media/image1370.png"/><Relationship Id="rId77" Type="http://schemas.openxmlformats.org/officeDocument/2006/relationships/image" Target="../media/image1391.png"/><Relationship Id="rId100" Type="http://schemas.openxmlformats.org/officeDocument/2006/relationships/customXml" Target="../ink/ink1576.xml"/><Relationship Id="rId282" Type="http://schemas.openxmlformats.org/officeDocument/2006/relationships/image" Target="../media/image1492.png"/><Relationship Id="rId338" Type="http://schemas.openxmlformats.org/officeDocument/2006/relationships/customXml" Target="../ink/ink1695.xml"/><Relationship Id="rId503" Type="http://schemas.openxmlformats.org/officeDocument/2006/relationships/image" Target="../media/image1600.png"/><Relationship Id="rId8" Type="http://schemas.openxmlformats.org/officeDocument/2006/relationships/customXml" Target="../ink/ink1530.xml"/><Relationship Id="rId142" Type="http://schemas.openxmlformats.org/officeDocument/2006/relationships/customXml" Target="../ink/ink1597.xml"/><Relationship Id="rId184" Type="http://schemas.openxmlformats.org/officeDocument/2006/relationships/customXml" Target="../ink/ink1618.xml"/><Relationship Id="rId391" Type="http://schemas.openxmlformats.org/officeDocument/2006/relationships/image" Target="../media/image1545.png"/><Relationship Id="rId405" Type="http://schemas.openxmlformats.org/officeDocument/2006/relationships/image" Target="../media/image1552.png"/><Relationship Id="rId447" Type="http://schemas.openxmlformats.org/officeDocument/2006/relationships/image" Target="../media/image1572.png"/><Relationship Id="rId251" Type="http://schemas.openxmlformats.org/officeDocument/2006/relationships/customXml" Target="../ink/ink1651.xml"/><Relationship Id="rId489" Type="http://schemas.openxmlformats.org/officeDocument/2006/relationships/image" Target="../media/image1593.png"/><Relationship Id="rId46" Type="http://schemas.openxmlformats.org/officeDocument/2006/relationships/customXml" Target="../ink/ink1549.xml"/><Relationship Id="rId293" Type="http://schemas.openxmlformats.org/officeDocument/2006/relationships/image" Target="../media/image1496.png"/><Relationship Id="rId307" Type="http://schemas.openxmlformats.org/officeDocument/2006/relationships/image" Target="../media/image1503.png"/><Relationship Id="rId349" Type="http://schemas.openxmlformats.org/officeDocument/2006/relationships/image" Target="../media/image1524.png"/><Relationship Id="rId514" Type="http://schemas.openxmlformats.org/officeDocument/2006/relationships/customXml" Target="../ink/ink1783.xml"/><Relationship Id="rId88" Type="http://schemas.openxmlformats.org/officeDocument/2006/relationships/customXml" Target="../ink/ink1570.xml"/><Relationship Id="rId111" Type="http://schemas.openxmlformats.org/officeDocument/2006/relationships/image" Target="../media/image1407.png"/><Relationship Id="rId153" Type="http://schemas.openxmlformats.org/officeDocument/2006/relationships/image" Target="../media/image1428.png"/><Relationship Id="rId195" Type="http://schemas.openxmlformats.org/officeDocument/2006/relationships/image" Target="../media/image1449.png"/><Relationship Id="rId209" Type="http://schemas.openxmlformats.org/officeDocument/2006/relationships/image" Target="../media/image1456.png"/><Relationship Id="rId360" Type="http://schemas.openxmlformats.org/officeDocument/2006/relationships/customXml" Target="../ink/ink1706.xml"/><Relationship Id="rId416" Type="http://schemas.openxmlformats.org/officeDocument/2006/relationships/customXml" Target="../ink/ink1734.xml"/><Relationship Id="rId220" Type="http://schemas.openxmlformats.org/officeDocument/2006/relationships/image" Target="../media/image1461.png"/><Relationship Id="rId458" Type="http://schemas.openxmlformats.org/officeDocument/2006/relationships/customXml" Target="../ink/ink1755.xml"/><Relationship Id="rId15" Type="http://schemas.openxmlformats.org/officeDocument/2006/relationships/image" Target="../media/image1351.png"/><Relationship Id="rId57" Type="http://schemas.openxmlformats.org/officeDocument/2006/relationships/image" Target="../media/image1381.png"/><Relationship Id="rId262" Type="http://schemas.openxmlformats.org/officeDocument/2006/relationships/image" Target="../media/image1482.png"/><Relationship Id="rId318" Type="http://schemas.openxmlformats.org/officeDocument/2006/relationships/customXml" Target="../ink/ink1685.xml"/><Relationship Id="rId525" Type="http://schemas.openxmlformats.org/officeDocument/2006/relationships/image" Target="../media/image1611.png"/><Relationship Id="rId99" Type="http://schemas.openxmlformats.org/officeDocument/2006/relationships/image" Target="../media/image1401.png"/><Relationship Id="rId122" Type="http://schemas.openxmlformats.org/officeDocument/2006/relationships/customXml" Target="../ink/ink1587.xml"/><Relationship Id="rId164" Type="http://schemas.openxmlformats.org/officeDocument/2006/relationships/customXml" Target="../ink/ink1608.xml"/><Relationship Id="rId371" Type="http://schemas.openxmlformats.org/officeDocument/2006/relationships/image" Target="../media/image1535.png"/><Relationship Id="rId427" Type="http://schemas.openxmlformats.org/officeDocument/2006/relationships/image" Target="../media/image1080.png"/><Relationship Id="rId469" Type="http://schemas.openxmlformats.org/officeDocument/2006/relationships/image" Target="../media/image1583.png"/><Relationship Id="rId26" Type="http://schemas.openxmlformats.org/officeDocument/2006/relationships/customXml" Target="../ink/ink1539.xml"/><Relationship Id="rId231" Type="http://schemas.openxmlformats.org/officeDocument/2006/relationships/customXml" Target="../ink/ink1641.xml"/><Relationship Id="rId273" Type="http://schemas.openxmlformats.org/officeDocument/2006/relationships/customXml" Target="../ink/ink1662.xml"/><Relationship Id="rId329" Type="http://schemas.openxmlformats.org/officeDocument/2006/relationships/image" Target="../media/image1514.png"/><Relationship Id="rId480" Type="http://schemas.openxmlformats.org/officeDocument/2006/relationships/customXml" Target="../ink/ink1766.xml"/><Relationship Id="rId68" Type="http://schemas.openxmlformats.org/officeDocument/2006/relationships/customXml" Target="../ink/ink1560.xml"/><Relationship Id="rId133" Type="http://schemas.openxmlformats.org/officeDocument/2006/relationships/image" Target="../media/image1418.png"/><Relationship Id="rId175" Type="http://schemas.openxmlformats.org/officeDocument/2006/relationships/image" Target="../media/image1439.png"/><Relationship Id="rId340" Type="http://schemas.openxmlformats.org/officeDocument/2006/relationships/customXml" Target="../ink/ink1696.xml"/><Relationship Id="rId200" Type="http://schemas.openxmlformats.org/officeDocument/2006/relationships/customXml" Target="../ink/ink1626.xml"/><Relationship Id="rId382" Type="http://schemas.openxmlformats.org/officeDocument/2006/relationships/customXml" Target="../ink/ink1717.xml"/><Relationship Id="rId438" Type="http://schemas.openxmlformats.org/officeDocument/2006/relationships/customXml" Target="../ink/ink1745.xml"/><Relationship Id="rId242" Type="http://schemas.openxmlformats.org/officeDocument/2006/relationships/image" Target="../media/image1472.png"/><Relationship Id="rId284" Type="http://schemas.openxmlformats.org/officeDocument/2006/relationships/image" Target="../media/image510.png"/><Relationship Id="rId491" Type="http://schemas.openxmlformats.org/officeDocument/2006/relationships/image" Target="../media/image1594.png"/><Relationship Id="rId505" Type="http://schemas.openxmlformats.org/officeDocument/2006/relationships/image" Target="../media/image1601.png"/><Relationship Id="rId37" Type="http://schemas.openxmlformats.org/officeDocument/2006/relationships/image" Target="../media/image1371.png"/><Relationship Id="rId79" Type="http://schemas.openxmlformats.org/officeDocument/2006/relationships/image" Target="../media/image1164.png"/><Relationship Id="rId102" Type="http://schemas.openxmlformats.org/officeDocument/2006/relationships/customXml" Target="../ink/ink1577.xml"/><Relationship Id="rId144" Type="http://schemas.openxmlformats.org/officeDocument/2006/relationships/customXml" Target="../ink/ink1598.xml"/><Relationship Id="rId90" Type="http://schemas.openxmlformats.org/officeDocument/2006/relationships/customXml" Target="../ink/ink1571.xml"/><Relationship Id="rId186" Type="http://schemas.openxmlformats.org/officeDocument/2006/relationships/customXml" Target="../ink/ink1619.xml"/><Relationship Id="rId351" Type="http://schemas.openxmlformats.org/officeDocument/2006/relationships/image" Target="../media/image1525.png"/><Relationship Id="rId393" Type="http://schemas.openxmlformats.org/officeDocument/2006/relationships/image" Target="../media/image1546.png"/><Relationship Id="rId407" Type="http://schemas.openxmlformats.org/officeDocument/2006/relationships/image" Target="../media/image1553.png"/><Relationship Id="rId449" Type="http://schemas.openxmlformats.org/officeDocument/2006/relationships/image" Target="../media/image1573.png"/><Relationship Id="rId211" Type="http://schemas.openxmlformats.org/officeDocument/2006/relationships/image" Target="../media/image1457.png"/><Relationship Id="rId253" Type="http://schemas.openxmlformats.org/officeDocument/2006/relationships/customXml" Target="../ink/ink1652.xml"/><Relationship Id="rId295" Type="http://schemas.openxmlformats.org/officeDocument/2006/relationships/image" Target="../media/image1497.png"/><Relationship Id="rId309" Type="http://schemas.openxmlformats.org/officeDocument/2006/relationships/image" Target="../media/image1504.png"/><Relationship Id="rId460" Type="http://schemas.openxmlformats.org/officeDocument/2006/relationships/customXml" Target="../ink/ink1756.xml"/><Relationship Id="rId516" Type="http://schemas.openxmlformats.org/officeDocument/2006/relationships/customXml" Target="../ink/ink1784.xml"/><Relationship Id="rId48" Type="http://schemas.openxmlformats.org/officeDocument/2006/relationships/customXml" Target="../ink/ink1550.xml"/><Relationship Id="rId113" Type="http://schemas.openxmlformats.org/officeDocument/2006/relationships/image" Target="../media/image1408.png"/><Relationship Id="rId320" Type="http://schemas.openxmlformats.org/officeDocument/2006/relationships/customXml" Target="../ink/ink1686.xml"/><Relationship Id="rId155" Type="http://schemas.openxmlformats.org/officeDocument/2006/relationships/image" Target="../media/image1429.png"/><Relationship Id="rId197" Type="http://schemas.openxmlformats.org/officeDocument/2006/relationships/image" Target="../media/image1450.png"/><Relationship Id="rId362" Type="http://schemas.openxmlformats.org/officeDocument/2006/relationships/customXml" Target="../ink/ink1707.xml"/><Relationship Id="rId418" Type="http://schemas.openxmlformats.org/officeDocument/2006/relationships/customXml" Target="../ink/ink1735.xml"/><Relationship Id="rId222" Type="http://schemas.openxmlformats.org/officeDocument/2006/relationships/image" Target="../media/image1462.png"/><Relationship Id="rId264" Type="http://schemas.openxmlformats.org/officeDocument/2006/relationships/image" Target="../media/image1483.png"/><Relationship Id="rId471" Type="http://schemas.openxmlformats.org/officeDocument/2006/relationships/image" Target="../media/image1584.png"/><Relationship Id="rId17" Type="http://schemas.openxmlformats.org/officeDocument/2006/relationships/image" Target="../media/image1357.png"/><Relationship Id="rId59" Type="http://schemas.openxmlformats.org/officeDocument/2006/relationships/image" Target="../media/image1382.png"/><Relationship Id="rId124" Type="http://schemas.openxmlformats.org/officeDocument/2006/relationships/customXml" Target="../ink/ink1588.xml"/><Relationship Id="rId527" Type="http://schemas.openxmlformats.org/officeDocument/2006/relationships/image" Target="../media/image1612.png"/><Relationship Id="rId70" Type="http://schemas.openxmlformats.org/officeDocument/2006/relationships/customXml" Target="../ink/ink1561.xml"/><Relationship Id="rId166" Type="http://schemas.openxmlformats.org/officeDocument/2006/relationships/customXml" Target="../ink/ink1609.xml"/><Relationship Id="rId331" Type="http://schemas.openxmlformats.org/officeDocument/2006/relationships/image" Target="../media/image1515.png"/><Relationship Id="rId373" Type="http://schemas.openxmlformats.org/officeDocument/2006/relationships/image" Target="../media/image1536.png"/><Relationship Id="rId429" Type="http://schemas.openxmlformats.org/officeDocument/2006/relationships/image" Target="../media/image1563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642.xml"/><Relationship Id="rId440" Type="http://schemas.openxmlformats.org/officeDocument/2006/relationships/customXml" Target="../ink/ink1746.xml"/><Relationship Id="rId28" Type="http://schemas.openxmlformats.org/officeDocument/2006/relationships/customXml" Target="../ink/ink1540.xml"/><Relationship Id="rId275" Type="http://schemas.openxmlformats.org/officeDocument/2006/relationships/customXml" Target="../ink/ink1663.xml"/><Relationship Id="rId300" Type="http://schemas.openxmlformats.org/officeDocument/2006/relationships/customXml" Target="../ink/ink1676.xml"/><Relationship Id="rId482" Type="http://schemas.openxmlformats.org/officeDocument/2006/relationships/customXml" Target="../ink/ink1767.xml"/><Relationship Id="rId81" Type="http://schemas.openxmlformats.org/officeDocument/2006/relationships/image" Target="../media/image1392.png"/><Relationship Id="rId135" Type="http://schemas.openxmlformats.org/officeDocument/2006/relationships/image" Target="../media/image1419.png"/><Relationship Id="rId177" Type="http://schemas.openxmlformats.org/officeDocument/2006/relationships/image" Target="../media/image1440.png"/><Relationship Id="rId342" Type="http://schemas.openxmlformats.org/officeDocument/2006/relationships/customXml" Target="../ink/ink1697.xml"/><Relationship Id="rId384" Type="http://schemas.openxmlformats.org/officeDocument/2006/relationships/customXml" Target="../ink/ink1718.xml"/><Relationship Id="rId202" Type="http://schemas.openxmlformats.org/officeDocument/2006/relationships/customXml" Target="../ink/ink1627.xml"/><Relationship Id="rId244" Type="http://schemas.openxmlformats.org/officeDocument/2006/relationships/image" Target="../media/image1473.png"/><Relationship Id="rId39" Type="http://schemas.openxmlformats.org/officeDocument/2006/relationships/image" Target="../media/image1372.png"/><Relationship Id="rId286" Type="http://schemas.openxmlformats.org/officeDocument/2006/relationships/customXml" Target="../ink/ink1669.xml"/><Relationship Id="rId451" Type="http://schemas.openxmlformats.org/officeDocument/2006/relationships/image" Target="../media/image1574.png"/><Relationship Id="rId493" Type="http://schemas.openxmlformats.org/officeDocument/2006/relationships/image" Target="../media/image1595.png"/><Relationship Id="rId507" Type="http://schemas.openxmlformats.org/officeDocument/2006/relationships/image" Target="../media/image1602.png"/><Relationship Id="rId50" Type="http://schemas.openxmlformats.org/officeDocument/2006/relationships/customXml" Target="../ink/ink1551.xml"/><Relationship Id="rId104" Type="http://schemas.openxmlformats.org/officeDocument/2006/relationships/customXml" Target="../ink/ink1578.xml"/><Relationship Id="rId146" Type="http://schemas.openxmlformats.org/officeDocument/2006/relationships/customXml" Target="../ink/ink1599.xml"/><Relationship Id="rId188" Type="http://schemas.openxmlformats.org/officeDocument/2006/relationships/customXml" Target="../ink/ink1620.xml"/><Relationship Id="rId311" Type="http://schemas.openxmlformats.org/officeDocument/2006/relationships/image" Target="../media/image1505.png"/><Relationship Id="rId353" Type="http://schemas.openxmlformats.org/officeDocument/2006/relationships/image" Target="../media/image1526.png"/><Relationship Id="rId395" Type="http://schemas.openxmlformats.org/officeDocument/2006/relationships/image" Target="../media/image1547.png"/><Relationship Id="rId409" Type="http://schemas.openxmlformats.org/officeDocument/2006/relationships/image" Target="../media/image1554.png"/><Relationship Id="rId92" Type="http://schemas.openxmlformats.org/officeDocument/2006/relationships/customXml" Target="../ink/ink1572.xml"/><Relationship Id="rId213" Type="http://schemas.openxmlformats.org/officeDocument/2006/relationships/image" Target="../media/image1458.png"/><Relationship Id="rId420" Type="http://schemas.openxmlformats.org/officeDocument/2006/relationships/customXml" Target="../ink/ink1736.xml"/><Relationship Id="rId255" Type="http://schemas.openxmlformats.org/officeDocument/2006/relationships/customXml" Target="../ink/ink1653.xml"/><Relationship Id="rId297" Type="http://schemas.openxmlformats.org/officeDocument/2006/relationships/image" Target="../media/image1498.png"/><Relationship Id="rId462" Type="http://schemas.openxmlformats.org/officeDocument/2006/relationships/customXml" Target="../ink/ink1757.xml"/><Relationship Id="rId518" Type="http://schemas.openxmlformats.org/officeDocument/2006/relationships/customXml" Target="../ink/ink1785.xml"/><Relationship Id="rId115" Type="http://schemas.openxmlformats.org/officeDocument/2006/relationships/image" Target="../media/image1409.png"/><Relationship Id="rId157" Type="http://schemas.openxmlformats.org/officeDocument/2006/relationships/image" Target="../media/image1430.png"/><Relationship Id="rId322" Type="http://schemas.openxmlformats.org/officeDocument/2006/relationships/customXml" Target="../ink/ink1687.xml"/><Relationship Id="rId364" Type="http://schemas.openxmlformats.org/officeDocument/2006/relationships/customXml" Target="../ink/ink1708.xml"/><Relationship Id="rId61" Type="http://schemas.openxmlformats.org/officeDocument/2006/relationships/image" Target="../media/image1383.png"/><Relationship Id="rId199" Type="http://schemas.openxmlformats.org/officeDocument/2006/relationships/image" Target="../media/image1451.png"/><Relationship Id="rId19" Type="http://schemas.openxmlformats.org/officeDocument/2006/relationships/image" Target="../media/image1358.png"/><Relationship Id="rId224" Type="http://schemas.openxmlformats.org/officeDocument/2006/relationships/image" Target="../media/image1463.png"/><Relationship Id="rId266" Type="http://schemas.openxmlformats.org/officeDocument/2006/relationships/image" Target="../media/image1484.png"/><Relationship Id="rId431" Type="http://schemas.openxmlformats.org/officeDocument/2006/relationships/image" Target="../media/image1564.png"/><Relationship Id="rId473" Type="http://schemas.openxmlformats.org/officeDocument/2006/relationships/image" Target="../media/image1585.png"/><Relationship Id="rId529" Type="http://schemas.openxmlformats.org/officeDocument/2006/relationships/image" Target="../media/image1613.png"/><Relationship Id="rId30" Type="http://schemas.openxmlformats.org/officeDocument/2006/relationships/customXml" Target="../ink/ink1541.xml"/><Relationship Id="rId126" Type="http://schemas.openxmlformats.org/officeDocument/2006/relationships/customXml" Target="../ink/ink1589.xml"/><Relationship Id="rId168" Type="http://schemas.openxmlformats.org/officeDocument/2006/relationships/customXml" Target="../ink/ink1610.xml"/><Relationship Id="rId333" Type="http://schemas.openxmlformats.org/officeDocument/2006/relationships/image" Target="../media/image1516.png"/><Relationship Id="rId72" Type="http://schemas.openxmlformats.org/officeDocument/2006/relationships/customXml" Target="../ink/ink1562.xml"/><Relationship Id="rId375" Type="http://schemas.openxmlformats.org/officeDocument/2006/relationships/image" Target="../media/image1537.png"/><Relationship Id="rId3" Type="http://schemas.openxmlformats.org/officeDocument/2006/relationships/image" Target="../media/image1345.png"/><Relationship Id="rId235" Type="http://schemas.openxmlformats.org/officeDocument/2006/relationships/customXml" Target="../ink/ink1643.xml"/><Relationship Id="rId277" Type="http://schemas.openxmlformats.org/officeDocument/2006/relationships/customXml" Target="../ink/ink1664.xml"/><Relationship Id="rId400" Type="http://schemas.openxmlformats.org/officeDocument/2006/relationships/customXml" Target="../ink/ink1726.xml"/><Relationship Id="rId442" Type="http://schemas.openxmlformats.org/officeDocument/2006/relationships/customXml" Target="../ink/ink1747.xml"/><Relationship Id="rId484" Type="http://schemas.openxmlformats.org/officeDocument/2006/relationships/customXml" Target="../ink/ink1768.xml"/><Relationship Id="rId137" Type="http://schemas.openxmlformats.org/officeDocument/2006/relationships/image" Target="../media/image1420.png"/><Relationship Id="rId302" Type="http://schemas.openxmlformats.org/officeDocument/2006/relationships/customXml" Target="../ink/ink1677.xml"/><Relationship Id="rId344" Type="http://schemas.openxmlformats.org/officeDocument/2006/relationships/customXml" Target="../ink/ink1698.xml"/><Relationship Id="rId41" Type="http://schemas.openxmlformats.org/officeDocument/2006/relationships/image" Target="../media/image1373.png"/><Relationship Id="rId83" Type="http://schemas.openxmlformats.org/officeDocument/2006/relationships/image" Target="../media/image1393.png"/><Relationship Id="rId179" Type="http://schemas.openxmlformats.org/officeDocument/2006/relationships/image" Target="../media/image1441.png"/><Relationship Id="rId386" Type="http://schemas.openxmlformats.org/officeDocument/2006/relationships/customXml" Target="../ink/ink1719.xml"/><Relationship Id="rId190" Type="http://schemas.openxmlformats.org/officeDocument/2006/relationships/customXml" Target="../ink/ink1621.xml"/><Relationship Id="rId204" Type="http://schemas.openxmlformats.org/officeDocument/2006/relationships/customXml" Target="../ink/ink1628.xml"/><Relationship Id="rId246" Type="http://schemas.openxmlformats.org/officeDocument/2006/relationships/image" Target="../media/image1474.png"/><Relationship Id="rId288" Type="http://schemas.openxmlformats.org/officeDocument/2006/relationships/customXml" Target="../ink/ink1670.xml"/><Relationship Id="rId411" Type="http://schemas.openxmlformats.org/officeDocument/2006/relationships/image" Target="../media/image1555.png"/><Relationship Id="rId453" Type="http://schemas.openxmlformats.org/officeDocument/2006/relationships/image" Target="../media/image1575.png"/><Relationship Id="rId509" Type="http://schemas.openxmlformats.org/officeDocument/2006/relationships/image" Target="../media/image1603.png"/><Relationship Id="rId106" Type="http://schemas.openxmlformats.org/officeDocument/2006/relationships/customXml" Target="../ink/ink1579.xml"/><Relationship Id="rId313" Type="http://schemas.openxmlformats.org/officeDocument/2006/relationships/image" Target="../media/image1506.png"/><Relationship Id="rId495" Type="http://schemas.openxmlformats.org/officeDocument/2006/relationships/image" Target="../media/image1596.png"/><Relationship Id="rId10" Type="http://schemas.openxmlformats.org/officeDocument/2006/relationships/customXml" Target="../ink/ink1531.xml"/><Relationship Id="rId52" Type="http://schemas.openxmlformats.org/officeDocument/2006/relationships/customXml" Target="../ink/ink1552.xml"/><Relationship Id="rId94" Type="http://schemas.openxmlformats.org/officeDocument/2006/relationships/customXml" Target="../ink/ink1573.xml"/><Relationship Id="rId148" Type="http://schemas.openxmlformats.org/officeDocument/2006/relationships/customXml" Target="../ink/ink1600.xml"/><Relationship Id="rId355" Type="http://schemas.openxmlformats.org/officeDocument/2006/relationships/image" Target="../media/image1527.png"/><Relationship Id="rId397" Type="http://schemas.openxmlformats.org/officeDocument/2006/relationships/image" Target="../media/image1548.png"/><Relationship Id="rId520" Type="http://schemas.openxmlformats.org/officeDocument/2006/relationships/customXml" Target="../ink/ink1786.xml"/><Relationship Id="rId215" Type="http://schemas.openxmlformats.org/officeDocument/2006/relationships/image" Target="../media/image1459.png"/><Relationship Id="rId257" Type="http://schemas.openxmlformats.org/officeDocument/2006/relationships/customXml" Target="../ink/ink1654.xml"/><Relationship Id="rId422" Type="http://schemas.openxmlformats.org/officeDocument/2006/relationships/customXml" Target="../ink/ink1737.xml"/><Relationship Id="rId464" Type="http://schemas.openxmlformats.org/officeDocument/2006/relationships/customXml" Target="../ink/ink1758.xml"/><Relationship Id="rId299" Type="http://schemas.openxmlformats.org/officeDocument/2006/relationships/image" Target="../media/image1499.png"/><Relationship Id="rId63" Type="http://schemas.openxmlformats.org/officeDocument/2006/relationships/image" Target="../media/image1384.png"/><Relationship Id="rId159" Type="http://schemas.openxmlformats.org/officeDocument/2006/relationships/image" Target="../media/image1431.png"/><Relationship Id="rId366" Type="http://schemas.openxmlformats.org/officeDocument/2006/relationships/customXml" Target="../ink/ink1709.xml"/><Relationship Id="rId226" Type="http://schemas.openxmlformats.org/officeDocument/2006/relationships/image" Target="../media/image1464.png"/><Relationship Id="rId433" Type="http://schemas.openxmlformats.org/officeDocument/2006/relationships/image" Target="../media/image1565.png"/><Relationship Id="rId74" Type="http://schemas.openxmlformats.org/officeDocument/2006/relationships/customXml" Target="../ink/ink1563.xml"/><Relationship Id="rId377" Type="http://schemas.openxmlformats.org/officeDocument/2006/relationships/image" Target="../media/image1538.png"/><Relationship Id="rId500" Type="http://schemas.openxmlformats.org/officeDocument/2006/relationships/customXml" Target="../ink/ink1776.xml"/><Relationship Id="rId5" Type="http://schemas.openxmlformats.org/officeDocument/2006/relationships/image" Target="../media/image1346.png"/><Relationship Id="rId237" Type="http://schemas.openxmlformats.org/officeDocument/2006/relationships/customXml" Target="../ink/ink164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99.xml"/><Relationship Id="rId18" Type="http://schemas.openxmlformats.org/officeDocument/2006/relationships/image" Target="../media/image489.png"/><Relationship Id="rId26" Type="http://schemas.openxmlformats.org/officeDocument/2006/relationships/image" Target="../media/image493.png"/><Relationship Id="rId39" Type="http://schemas.openxmlformats.org/officeDocument/2006/relationships/customXml" Target="../ink/ink1812.xml"/><Relationship Id="rId21" Type="http://schemas.openxmlformats.org/officeDocument/2006/relationships/customXml" Target="../ink/ink1803.xml"/><Relationship Id="rId34" Type="http://schemas.openxmlformats.org/officeDocument/2006/relationships/image" Target="../media/image497.png"/><Relationship Id="rId42" Type="http://schemas.openxmlformats.org/officeDocument/2006/relationships/image" Target="../media/image501.png"/><Relationship Id="rId47" Type="http://schemas.openxmlformats.org/officeDocument/2006/relationships/customXml" Target="../ink/ink1816.xml"/><Relationship Id="rId7" Type="http://schemas.openxmlformats.org/officeDocument/2006/relationships/customXml" Target="../ink/ink1796.xml"/><Relationship Id="rId2" Type="http://schemas.openxmlformats.org/officeDocument/2006/relationships/image" Target="../media/image1617.png"/><Relationship Id="rId16" Type="http://schemas.openxmlformats.org/officeDocument/2006/relationships/image" Target="../media/image488.png"/><Relationship Id="rId29" Type="http://schemas.openxmlformats.org/officeDocument/2006/relationships/customXml" Target="../ink/ink1807.xml"/><Relationship Id="rId11" Type="http://schemas.openxmlformats.org/officeDocument/2006/relationships/customXml" Target="../ink/ink1798.xml"/><Relationship Id="rId24" Type="http://schemas.openxmlformats.org/officeDocument/2006/relationships/image" Target="../media/image492.png"/><Relationship Id="rId32" Type="http://schemas.openxmlformats.org/officeDocument/2006/relationships/image" Target="../media/image496.png"/><Relationship Id="rId37" Type="http://schemas.openxmlformats.org/officeDocument/2006/relationships/customXml" Target="../ink/ink1811.xml"/><Relationship Id="rId40" Type="http://schemas.openxmlformats.org/officeDocument/2006/relationships/image" Target="../media/image500.png"/><Relationship Id="rId45" Type="http://schemas.openxmlformats.org/officeDocument/2006/relationships/customXml" Target="../ink/ink1815.xml"/><Relationship Id="rId5" Type="http://schemas.openxmlformats.org/officeDocument/2006/relationships/customXml" Target="../ink/ink1795.xml"/><Relationship Id="rId15" Type="http://schemas.openxmlformats.org/officeDocument/2006/relationships/customXml" Target="../ink/ink1800.xml"/><Relationship Id="rId23" Type="http://schemas.openxmlformats.org/officeDocument/2006/relationships/customXml" Target="../ink/ink1804.xml"/><Relationship Id="rId28" Type="http://schemas.openxmlformats.org/officeDocument/2006/relationships/image" Target="../media/image494.png"/><Relationship Id="rId36" Type="http://schemas.openxmlformats.org/officeDocument/2006/relationships/image" Target="../media/image498.png"/><Relationship Id="rId49" Type="http://schemas.openxmlformats.org/officeDocument/2006/relationships/image" Target="../media/image1618.png"/><Relationship Id="rId10" Type="http://schemas.openxmlformats.org/officeDocument/2006/relationships/image" Target="../media/image485.png"/><Relationship Id="rId19" Type="http://schemas.openxmlformats.org/officeDocument/2006/relationships/customXml" Target="../ink/ink1802.xml"/><Relationship Id="rId31" Type="http://schemas.openxmlformats.org/officeDocument/2006/relationships/customXml" Target="../ink/ink1808.xml"/><Relationship Id="rId44" Type="http://schemas.openxmlformats.org/officeDocument/2006/relationships/image" Target="../media/image502.png"/><Relationship Id="rId4" Type="http://schemas.openxmlformats.org/officeDocument/2006/relationships/image" Target="../media/image482.png"/><Relationship Id="rId9" Type="http://schemas.openxmlformats.org/officeDocument/2006/relationships/customXml" Target="../ink/ink1797.xml"/><Relationship Id="rId14" Type="http://schemas.openxmlformats.org/officeDocument/2006/relationships/image" Target="../media/image487.png"/><Relationship Id="rId22" Type="http://schemas.openxmlformats.org/officeDocument/2006/relationships/image" Target="../media/image491.png"/><Relationship Id="rId27" Type="http://schemas.openxmlformats.org/officeDocument/2006/relationships/customXml" Target="../ink/ink1806.xml"/><Relationship Id="rId30" Type="http://schemas.openxmlformats.org/officeDocument/2006/relationships/image" Target="../media/image495.png"/><Relationship Id="rId35" Type="http://schemas.openxmlformats.org/officeDocument/2006/relationships/customXml" Target="../ink/ink1810.xml"/><Relationship Id="rId43" Type="http://schemas.openxmlformats.org/officeDocument/2006/relationships/customXml" Target="../ink/ink1814.xml"/><Relationship Id="rId48" Type="http://schemas.openxmlformats.org/officeDocument/2006/relationships/image" Target="../media/image504.png"/><Relationship Id="rId8" Type="http://schemas.openxmlformats.org/officeDocument/2006/relationships/image" Target="../media/image484.png"/><Relationship Id="rId3" Type="http://schemas.openxmlformats.org/officeDocument/2006/relationships/customXml" Target="../ink/ink1794.xml"/><Relationship Id="rId12" Type="http://schemas.openxmlformats.org/officeDocument/2006/relationships/image" Target="../media/image486.png"/><Relationship Id="rId17" Type="http://schemas.openxmlformats.org/officeDocument/2006/relationships/customXml" Target="../ink/ink1801.xml"/><Relationship Id="rId25" Type="http://schemas.openxmlformats.org/officeDocument/2006/relationships/customXml" Target="../ink/ink1805.xml"/><Relationship Id="rId33" Type="http://schemas.openxmlformats.org/officeDocument/2006/relationships/customXml" Target="../ink/ink1809.xml"/><Relationship Id="rId38" Type="http://schemas.openxmlformats.org/officeDocument/2006/relationships/image" Target="../media/image499.png"/><Relationship Id="rId46" Type="http://schemas.openxmlformats.org/officeDocument/2006/relationships/image" Target="../media/image503.png"/><Relationship Id="rId20" Type="http://schemas.openxmlformats.org/officeDocument/2006/relationships/image" Target="../media/image490.png"/><Relationship Id="rId41" Type="http://schemas.openxmlformats.org/officeDocument/2006/relationships/customXml" Target="../ink/ink18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3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52.png"/><Relationship Id="rId671" Type="http://schemas.openxmlformats.org/officeDocument/2006/relationships/customXml" Target="../ink/ink2152.xml"/><Relationship Id="rId21" Type="http://schemas.openxmlformats.org/officeDocument/2006/relationships/customXml" Target="../ink/ink1826.xml"/><Relationship Id="rId324" Type="http://schemas.openxmlformats.org/officeDocument/2006/relationships/customXml" Target="../ink/ink1978.xml"/><Relationship Id="rId531" Type="http://schemas.openxmlformats.org/officeDocument/2006/relationships/customXml" Target="../ink/ink2082.xml"/><Relationship Id="rId629" Type="http://schemas.openxmlformats.org/officeDocument/2006/relationships/customXml" Target="../ink/ink2131.xml"/><Relationship Id="rId170" Type="http://schemas.openxmlformats.org/officeDocument/2006/relationships/customXml" Target="../ink/ink1901.xml"/><Relationship Id="rId268" Type="http://schemas.openxmlformats.org/officeDocument/2006/relationships/customXml" Target="../ink/ink1950.xml"/><Relationship Id="rId475" Type="http://schemas.openxmlformats.org/officeDocument/2006/relationships/customXml" Target="../ink/ink2054.xml"/><Relationship Id="rId682" Type="http://schemas.openxmlformats.org/officeDocument/2006/relationships/image" Target="../media/image1932.png"/><Relationship Id="rId32" Type="http://schemas.openxmlformats.org/officeDocument/2006/relationships/image" Target="../media/image496.png"/><Relationship Id="rId128" Type="http://schemas.openxmlformats.org/officeDocument/2006/relationships/customXml" Target="../ink/ink1879.xml"/><Relationship Id="rId335" Type="http://schemas.openxmlformats.org/officeDocument/2006/relationships/image" Target="../media/image1759.png"/><Relationship Id="rId542" Type="http://schemas.openxmlformats.org/officeDocument/2006/relationships/image" Target="../media/image1862.png"/><Relationship Id="rId181" Type="http://schemas.openxmlformats.org/officeDocument/2006/relationships/image" Target="../media/image1682.png"/><Relationship Id="rId402" Type="http://schemas.openxmlformats.org/officeDocument/2006/relationships/customXml" Target="../ink/ink2017.xml"/><Relationship Id="rId279" Type="http://schemas.openxmlformats.org/officeDocument/2006/relationships/image" Target="../media/image1731.png"/><Relationship Id="rId486" Type="http://schemas.openxmlformats.org/officeDocument/2006/relationships/image" Target="../media/image1834.png"/><Relationship Id="rId693" Type="http://schemas.openxmlformats.org/officeDocument/2006/relationships/customXml" Target="../ink/ink2163.xml"/><Relationship Id="rId707" Type="http://schemas.openxmlformats.org/officeDocument/2006/relationships/customXml" Target="../ink/ink2170.xml"/><Relationship Id="rId43" Type="http://schemas.openxmlformats.org/officeDocument/2006/relationships/customXml" Target="../ink/ink1837.xml"/><Relationship Id="rId139" Type="http://schemas.openxmlformats.org/officeDocument/2006/relationships/image" Target="../media/image510.png"/><Relationship Id="rId346" Type="http://schemas.openxmlformats.org/officeDocument/2006/relationships/customXml" Target="../ink/ink1989.xml"/><Relationship Id="rId553" Type="http://schemas.openxmlformats.org/officeDocument/2006/relationships/customXml" Target="../ink/ink2093.xml"/><Relationship Id="rId192" Type="http://schemas.openxmlformats.org/officeDocument/2006/relationships/customXml" Target="../ink/ink1912.xml"/><Relationship Id="rId206" Type="http://schemas.openxmlformats.org/officeDocument/2006/relationships/customXml" Target="../ink/ink1919.xml"/><Relationship Id="rId413" Type="http://schemas.openxmlformats.org/officeDocument/2006/relationships/image" Target="../media/image1798.png"/><Relationship Id="rId497" Type="http://schemas.openxmlformats.org/officeDocument/2006/relationships/customXml" Target="../ink/ink2065.xml"/><Relationship Id="rId620" Type="http://schemas.openxmlformats.org/officeDocument/2006/relationships/image" Target="../media/image1901.png"/><Relationship Id="rId718" Type="http://schemas.openxmlformats.org/officeDocument/2006/relationships/image" Target="../media/image1950.png"/><Relationship Id="rId357" Type="http://schemas.openxmlformats.org/officeDocument/2006/relationships/image" Target="../media/image1770.png"/><Relationship Id="rId54" Type="http://schemas.openxmlformats.org/officeDocument/2006/relationships/customXml" Target="../ink/ink1842.xml"/><Relationship Id="rId217" Type="http://schemas.openxmlformats.org/officeDocument/2006/relationships/image" Target="../media/image1700.png"/><Relationship Id="rId564" Type="http://schemas.openxmlformats.org/officeDocument/2006/relationships/image" Target="../media/image1873.png"/><Relationship Id="rId424" Type="http://schemas.openxmlformats.org/officeDocument/2006/relationships/customXml" Target="../ink/ink2028.xml"/><Relationship Id="rId631" Type="http://schemas.openxmlformats.org/officeDocument/2006/relationships/customXml" Target="../ink/ink2132.xml"/><Relationship Id="rId270" Type="http://schemas.openxmlformats.org/officeDocument/2006/relationships/customXml" Target="../ink/ink1951.xml"/><Relationship Id="rId65" Type="http://schemas.openxmlformats.org/officeDocument/2006/relationships/image" Target="../media/image1626.png"/><Relationship Id="rId130" Type="http://schemas.openxmlformats.org/officeDocument/2006/relationships/customXml" Target="../ink/ink1880.xml"/><Relationship Id="rId368" Type="http://schemas.openxmlformats.org/officeDocument/2006/relationships/customXml" Target="../ink/ink2000.xml"/><Relationship Id="rId575" Type="http://schemas.openxmlformats.org/officeDocument/2006/relationships/customXml" Target="../ink/ink2104.xml"/><Relationship Id="rId228" Type="http://schemas.openxmlformats.org/officeDocument/2006/relationships/customXml" Target="../ink/ink1930.xml"/><Relationship Id="rId435" Type="http://schemas.openxmlformats.org/officeDocument/2006/relationships/image" Target="../media/image1809.png"/><Relationship Id="rId642" Type="http://schemas.openxmlformats.org/officeDocument/2006/relationships/image" Target="../media/image1912.png"/><Relationship Id="rId281" Type="http://schemas.openxmlformats.org/officeDocument/2006/relationships/image" Target="../media/image1732.png"/><Relationship Id="rId502" Type="http://schemas.openxmlformats.org/officeDocument/2006/relationships/image" Target="../media/image1842.png"/><Relationship Id="rId76" Type="http://schemas.openxmlformats.org/officeDocument/2006/relationships/customXml" Target="../ink/ink1853.xml"/><Relationship Id="rId141" Type="http://schemas.openxmlformats.org/officeDocument/2006/relationships/customXml" Target="../ink/ink1886.xml"/><Relationship Id="rId379" Type="http://schemas.openxmlformats.org/officeDocument/2006/relationships/image" Target="../media/image1781.png"/><Relationship Id="rId586" Type="http://schemas.openxmlformats.org/officeDocument/2006/relationships/image" Target="../media/image1884.png"/><Relationship Id="rId7" Type="http://schemas.openxmlformats.org/officeDocument/2006/relationships/customXml" Target="../ink/ink1819.xml"/><Relationship Id="rId239" Type="http://schemas.openxmlformats.org/officeDocument/2006/relationships/image" Target="../media/image1711.png"/><Relationship Id="rId446" Type="http://schemas.openxmlformats.org/officeDocument/2006/relationships/image" Target="../media/image1814.png"/><Relationship Id="rId653" Type="http://schemas.openxmlformats.org/officeDocument/2006/relationships/customXml" Target="../ink/ink2143.xml"/><Relationship Id="rId292" Type="http://schemas.openxmlformats.org/officeDocument/2006/relationships/customXml" Target="../ink/ink1962.xml"/><Relationship Id="rId306" Type="http://schemas.openxmlformats.org/officeDocument/2006/relationships/customXml" Target="../ink/ink1969.xml"/><Relationship Id="rId87" Type="http://schemas.openxmlformats.org/officeDocument/2006/relationships/image" Target="../media/image1637.png"/><Relationship Id="rId513" Type="http://schemas.openxmlformats.org/officeDocument/2006/relationships/customXml" Target="../ink/ink2073.xml"/><Relationship Id="rId597" Type="http://schemas.openxmlformats.org/officeDocument/2006/relationships/customXml" Target="../ink/ink2115.xml"/><Relationship Id="rId720" Type="http://schemas.openxmlformats.org/officeDocument/2006/relationships/image" Target="../media/image1951.png"/><Relationship Id="rId152" Type="http://schemas.openxmlformats.org/officeDocument/2006/relationships/image" Target="../media/image1668.png"/><Relationship Id="rId457" Type="http://schemas.openxmlformats.org/officeDocument/2006/relationships/customXml" Target="../ink/ink2045.xml"/><Relationship Id="rId664" Type="http://schemas.openxmlformats.org/officeDocument/2006/relationships/image" Target="../media/image1923.png"/><Relationship Id="rId14" Type="http://schemas.openxmlformats.org/officeDocument/2006/relationships/image" Target="../media/image487.png"/><Relationship Id="rId317" Type="http://schemas.openxmlformats.org/officeDocument/2006/relationships/image" Target="../media/image1750.png"/><Relationship Id="rId524" Type="http://schemas.openxmlformats.org/officeDocument/2006/relationships/image" Target="../media/image1853.png"/><Relationship Id="rId98" Type="http://schemas.openxmlformats.org/officeDocument/2006/relationships/customXml" Target="../ink/ink1864.xml"/><Relationship Id="rId163" Type="http://schemas.openxmlformats.org/officeDocument/2006/relationships/image" Target="../media/image1673.png"/><Relationship Id="rId370" Type="http://schemas.openxmlformats.org/officeDocument/2006/relationships/customXml" Target="../ink/ink2001.xml"/><Relationship Id="rId230" Type="http://schemas.openxmlformats.org/officeDocument/2006/relationships/customXml" Target="../ink/ink1931.xml"/><Relationship Id="rId468" Type="http://schemas.openxmlformats.org/officeDocument/2006/relationships/image" Target="../media/image1825.png"/><Relationship Id="rId675" Type="http://schemas.openxmlformats.org/officeDocument/2006/relationships/customXml" Target="../ink/ink2154.xml"/><Relationship Id="rId25" Type="http://schemas.openxmlformats.org/officeDocument/2006/relationships/customXml" Target="../ink/ink1828.xml"/><Relationship Id="rId328" Type="http://schemas.openxmlformats.org/officeDocument/2006/relationships/customXml" Target="../ink/ink1980.xml"/><Relationship Id="rId535" Type="http://schemas.openxmlformats.org/officeDocument/2006/relationships/customXml" Target="../ink/ink2084.xml"/><Relationship Id="rId174" Type="http://schemas.openxmlformats.org/officeDocument/2006/relationships/customXml" Target="../ink/ink1903.xml"/><Relationship Id="rId381" Type="http://schemas.openxmlformats.org/officeDocument/2006/relationships/image" Target="../media/image1782.png"/><Relationship Id="rId602" Type="http://schemas.openxmlformats.org/officeDocument/2006/relationships/image" Target="../media/image1892.png"/><Relationship Id="rId241" Type="http://schemas.openxmlformats.org/officeDocument/2006/relationships/image" Target="../media/image1712.png"/><Relationship Id="rId479" Type="http://schemas.openxmlformats.org/officeDocument/2006/relationships/customXml" Target="../ink/ink2056.xml"/><Relationship Id="rId686" Type="http://schemas.openxmlformats.org/officeDocument/2006/relationships/image" Target="../media/image1934.png"/><Relationship Id="rId36" Type="http://schemas.openxmlformats.org/officeDocument/2006/relationships/image" Target="../media/image498.png"/><Relationship Id="rId339" Type="http://schemas.openxmlformats.org/officeDocument/2006/relationships/image" Target="../media/image1761.png"/><Relationship Id="rId546" Type="http://schemas.openxmlformats.org/officeDocument/2006/relationships/image" Target="../media/image1864.png"/><Relationship Id="rId101" Type="http://schemas.openxmlformats.org/officeDocument/2006/relationships/image" Target="../media/image1644.png"/><Relationship Id="rId185" Type="http://schemas.openxmlformats.org/officeDocument/2006/relationships/image" Target="../media/image1684.png"/><Relationship Id="rId406" Type="http://schemas.openxmlformats.org/officeDocument/2006/relationships/customXml" Target="../ink/ink2019.xml"/><Relationship Id="rId392" Type="http://schemas.openxmlformats.org/officeDocument/2006/relationships/customXml" Target="../ink/ink2012.xml"/><Relationship Id="rId613" Type="http://schemas.openxmlformats.org/officeDocument/2006/relationships/customXml" Target="../ink/ink2123.xml"/><Relationship Id="rId697" Type="http://schemas.openxmlformats.org/officeDocument/2006/relationships/customXml" Target="../ink/ink2165.xml"/><Relationship Id="rId252" Type="http://schemas.openxmlformats.org/officeDocument/2006/relationships/customXml" Target="../ink/ink1942.xml"/><Relationship Id="rId47" Type="http://schemas.openxmlformats.org/officeDocument/2006/relationships/customXml" Target="../ink/ink1839.xml"/><Relationship Id="rId112" Type="http://schemas.openxmlformats.org/officeDocument/2006/relationships/customXml" Target="../ink/ink1871.xml"/><Relationship Id="rId557" Type="http://schemas.openxmlformats.org/officeDocument/2006/relationships/customXml" Target="../ink/ink2095.xml"/><Relationship Id="rId196" Type="http://schemas.openxmlformats.org/officeDocument/2006/relationships/customXml" Target="../ink/ink1914.xml"/><Relationship Id="rId417" Type="http://schemas.openxmlformats.org/officeDocument/2006/relationships/image" Target="../media/image1800.png"/><Relationship Id="rId624" Type="http://schemas.openxmlformats.org/officeDocument/2006/relationships/image" Target="../media/image1903.png"/><Relationship Id="rId263" Type="http://schemas.openxmlformats.org/officeDocument/2006/relationships/image" Target="../media/image1723.png"/><Relationship Id="rId470" Type="http://schemas.openxmlformats.org/officeDocument/2006/relationships/image" Target="../media/image1826.png"/><Relationship Id="rId58" Type="http://schemas.openxmlformats.org/officeDocument/2006/relationships/customXml" Target="../ink/ink1844.xml"/><Relationship Id="rId123" Type="http://schemas.openxmlformats.org/officeDocument/2006/relationships/image" Target="../media/image1655.png"/><Relationship Id="rId330" Type="http://schemas.openxmlformats.org/officeDocument/2006/relationships/customXml" Target="../ink/ink1981.xml"/><Relationship Id="rId568" Type="http://schemas.openxmlformats.org/officeDocument/2006/relationships/image" Target="../media/image1875.png"/><Relationship Id="rId428" Type="http://schemas.openxmlformats.org/officeDocument/2006/relationships/customXml" Target="../ink/ink2030.xml"/><Relationship Id="rId635" Type="http://schemas.openxmlformats.org/officeDocument/2006/relationships/customXml" Target="../ink/ink2134.xml"/><Relationship Id="rId274" Type="http://schemas.openxmlformats.org/officeDocument/2006/relationships/customXml" Target="../ink/ink1953.xml"/><Relationship Id="rId481" Type="http://schemas.openxmlformats.org/officeDocument/2006/relationships/customXml" Target="../ink/ink2057.xml"/><Relationship Id="rId702" Type="http://schemas.openxmlformats.org/officeDocument/2006/relationships/image" Target="../media/image1942.png"/><Relationship Id="rId69" Type="http://schemas.openxmlformats.org/officeDocument/2006/relationships/image" Target="../media/image1628.png"/><Relationship Id="rId134" Type="http://schemas.openxmlformats.org/officeDocument/2006/relationships/customXml" Target="../ink/ink1882.xml"/><Relationship Id="rId579" Type="http://schemas.openxmlformats.org/officeDocument/2006/relationships/customXml" Target="../ink/ink2106.xml"/><Relationship Id="rId341" Type="http://schemas.openxmlformats.org/officeDocument/2006/relationships/image" Target="../media/image1762.png"/><Relationship Id="rId439" Type="http://schemas.openxmlformats.org/officeDocument/2006/relationships/customXml" Target="../ink/ink2036.xml"/><Relationship Id="rId646" Type="http://schemas.openxmlformats.org/officeDocument/2006/relationships/image" Target="../media/image1914.png"/><Relationship Id="rId201" Type="http://schemas.openxmlformats.org/officeDocument/2006/relationships/image" Target="../media/image1692.png"/><Relationship Id="rId285" Type="http://schemas.openxmlformats.org/officeDocument/2006/relationships/image" Target="../media/image1734.png"/><Relationship Id="rId506" Type="http://schemas.openxmlformats.org/officeDocument/2006/relationships/image" Target="../media/image1844.png"/><Relationship Id="rId492" Type="http://schemas.openxmlformats.org/officeDocument/2006/relationships/image" Target="../media/image1837.png"/><Relationship Id="rId713" Type="http://schemas.openxmlformats.org/officeDocument/2006/relationships/customXml" Target="../ink/ink2173.xml"/><Relationship Id="rId145" Type="http://schemas.openxmlformats.org/officeDocument/2006/relationships/customXml" Target="../ink/ink1888.xml"/><Relationship Id="rId352" Type="http://schemas.openxmlformats.org/officeDocument/2006/relationships/customXml" Target="../ink/ink1992.xml"/><Relationship Id="rId212" Type="http://schemas.openxmlformats.org/officeDocument/2006/relationships/customXml" Target="../ink/ink1922.xml"/><Relationship Id="rId657" Type="http://schemas.openxmlformats.org/officeDocument/2006/relationships/customXml" Target="../ink/ink2145.xml"/><Relationship Id="rId296" Type="http://schemas.openxmlformats.org/officeDocument/2006/relationships/customXml" Target="../ink/ink1964.xml"/><Relationship Id="rId517" Type="http://schemas.openxmlformats.org/officeDocument/2006/relationships/customXml" Target="../ink/ink2075.xml"/><Relationship Id="rId724" Type="http://schemas.openxmlformats.org/officeDocument/2006/relationships/image" Target="../media/image1953.png"/><Relationship Id="rId60" Type="http://schemas.openxmlformats.org/officeDocument/2006/relationships/customXml" Target="../ink/ink1845.xml"/><Relationship Id="rId156" Type="http://schemas.openxmlformats.org/officeDocument/2006/relationships/image" Target="../media/image1670.png"/><Relationship Id="rId363" Type="http://schemas.openxmlformats.org/officeDocument/2006/relationships/image" Target="../media/image1773.png"/><Relationship Id="rId570" Type="http://schemas.openxmlformats.org/officeDocument/2006/relationships/image" Target="../media/image1876.png"/><Relationship Id="rId223" Type="http://schemas.openxmlformats.org/officeDocument/2006/relationships/image" Target="../media/image1703.png"/><Relationship Id="rId430" Type="http://schemas.openxmlformats.org/officeDocument/2006/relationships/customXml" Target="../ink/ink2031.xml"/><Relationship Id="rId668" Type="http://schemas.openxmlformats.org/officeDocument/2006/relationships/image" Target="../media/image1925.png"/><Relationship Id="rId18" Type="http://schemas.openxmlformats.org/officeDocument/2006/relationships/image" Target="../media/image489.png"/><Relationship Id="rId528" Type="http://schemas.openxmlformats.org/officeDocument/2006/relationships/image" Target="../media/image1855.png"/><Relationship Id="rId167" Type="http://schemas.openxmlformats.org/officeDocument/2006/relationships/image" Target="../media/image1675.png"/><Relationship Id="rId374" Type="http://schemas.openxmlformats.org/officeDocument/2006/relationships/customXml" Target="../ink/ink2003.xml"/><Relationship Id="rId581" Type="http://schemas.openxmlformats.org/officeDocument/2006/relationships/customXml" Target="../ink/ink2107.xml"/><Relationship Id="rId71" Type="http://schemas.openxmlformats.org/officeDocument/2006/relationships/image" Target="../media/image1629.png"/><Relationship Id="rId234" Type="http://schemas.openxmlformats.org/officeDocument/2006/relationships/customXml" Target="../ink/ink1933.xml"/><Relationship Id="rId679" Type="http://schemas.openxmlformats.org/officeDocument/2006/relationships/customXml" Target="../ink/ink2156.xml"/><Relationship Id="rId2" Type="http://schemas.openxmlformats.org/officeDocument/2006/relationships/image" Target="../media/image1617.png"/><Relationship Id="rId29" Type="http://schemas.openxmlformats.org/officeDocument/2006/relationships/customXml" Target="../ink/ink1830.xml"/><Relationship Id="rId441" Type="http://schemas.openxmlformats.org/officeDocument/2006/relationships/customXml" Target="../ink/ink2037.xml"/><Relationship Id="rId539" Type="http://schemas.openxmlformats.org/officeDocument/2006/relationships/customXml" Target="../ink/ink2086.xml"/><Relationship Id="rId178" Type="http://schemas.openxmlformats.org/officeDocument/2006/relationships/customXml" Target="../ink/ink1905.xml"/><Relationship Id="rId301" Type="http://schemas.openxmlformats.org/officeDocument/2006/relationships/image" Target="../media/image1742.png"/><Relationship Id="rId82" Type="http://schemas.openxmlformats.org/officeDocument/2006/relationships/customXml" Target="../ink/ink1856.xml"/><Relationship Id="rId385" Type="http://schemas.openxmlformats.org/officeDocument/2006/relationships/image" Target="../media/image1784.png"/><Relationship Id="rId592" Type="http://schemas.openxmlformats.org/officeDocument/2006/relationships/image" Target="../media/image1887.png"/><Relationship Id="rId606" Type="http://schemas.openxmlformats.org/officeDocument/2006/relationships/image" Target="../media/image1894.png"/><Relationship Id="rId245" Type="http://schemas.openxmlformats.org/officeDocument/2006/relationships/image" Target="../media/image1714.png"/><Relationship Id="rId287" Type="http://schemas.openxmlformats.org/officeDocument/2006/relationships/image" Target="../media/image1735.png"/><Relationship Id="rId410" Type="http://schemas.openxmlformats.org/officeDocument/2006/relationships/customXml" Target="../ink/ink2021.xml"/><Relationship Id="rId452" Type="http://schemas.openxmlformats.org/officeDocument/2006/relationships/image" Target="../media/image1817.png"/><Relationship Id="rId494" Type="http://schemas.openxmlformats.org/officeDocument/2006/relationships/image" Target="../media/image1838.png"/><Relationship Id="rId508" Type="http://schemas.openxmlformats.org/officeDocument/2006/relationships/image" Target="../media/image1845.png"/><Relationship Id="rId715" Type="http://schemas.openxmlformats.org/officeDocument/2006/relationships/customXml" Target="../ink/ink2174.xml"/><Relationship Id="rId105" Type="http://schemas.openxmlformats.org/officeDocument/2006/relationships/image" Target="../media/image1646.png"/><Relationship Id="rId147" Type="http://schemas.openxmlformats.org/officeDocument/2006/relationships/customXml" Target="../ink/ink1889.xml"/><Relationship Id="rId312" Type="http://schemas.openxmlformats.org/officeDocument/2006/relationships/customXml" Target="../ink/ink1972.xml"/><Relationship Id="rId354" Type="http://schemas.openxmlformats.org/officeDocument/2006/relationships/customXml" Target="../ink/ink1993.xml"/><Relationship Id="rId51" Type="http://schemas.openxmlformats.org/officeDocument/2006/relationships/image" Target="../media/image1619.png"/><Relationship Id="rId93" Type="http://schemas.openxmlformats.org/officeDocument/2006/relationships/image" Target="../media/image1640.png"/><Relationship Id="rId189" Type="http://schemas.openxmlformats.org/officeDocument/2006/relationships/image" Target="../media/image1686.png"/><Relationship Id="rId396" Type="http://schemas.openxmlformats.org/officeDocument/2006/relationships/customXml" Target="../ink/ink2014.xml"/><Relationship Id="rId561" Type="http://schemas.openxmlformats.org/officeDocument/2006/relationships/customXml" Target="../ink/ink2097.xml"/><Relationship Id="rId617" Type="http://schemas.openxmlformats.org/officeDocument/2006/relationships/customXml" Target="../ink/ink2125.xml"/><Relationship Id="rId659" Type="http://schemas.openxmlformats.org/officeDocument/2006/relationships/customXml" Target="../ink/ink2146.xml"/><Relationship Id="rId214" Type="http://schemas.openxmlformats.org/officeDocument/2006/relationships/customXml" Target="../ink/ink1923.xml"/><Relationship Id="rId256" Type="http://schemas.openxmlformats.org/officeDocument/2006/relationships/customXml" Target="../ink/ink1944.xml"/><Relationship Id="rId298" Type="http://schemas.openxmlformats.org/officeDocument/2006/relationships/customXml" Target="../ink/ink1965.xml"/><Relationship Id="rId421" Type="http://schemas.openxmlformats.org/officeDocument/2006/relationships/image" Target="../media/image1802.png"/><Relationship Id="rId463" Type="http://schemas.openxmlformats.org/officeDocument/2006/relationships/customXml" Target="../ink/ink2048.xml"/><Relationship Id="rId519" Type="http://schemas.openxmlformats.org/officeDocument/2006/relationships/customXml" Target="../ink/ink2076.xml"/><Relationship Id="rId670" Type="http://schemas.openxmlformats.org/officeDocument/2006/relationships/image" Target="../media/image1926.png"/><Relationship Id="rId116" Type="http://schemas.openxmlformats.org/officeDocument/2006/relationships/customXml" Target="../ink/ink1873.xml"/><Relationship Id="rId158" Type="http://schemas.openxmlformats.org/officeDocument/2006/relationships/image" Target="../media/image1671.png"/><Relationship Id="rId323" Type="http://schemas.openxmlformats.org/officeDocument/2006/relationships/image" Target="../media/image1753.png"/><Relationship Id="rId530" Type="http://schemas.openxmlformats.org/officeDocument/2006/relationships/image" Target="../media/image1856.png"/><Relationship Id="rId726" Type="http://schemas.openxmlformats.org/officeDocument/2006/relationships/image" Target="../media/image1954.png"/><Relationship Id="rId20" Type="http://schemas.openxmlformats.org/officeDocument/2006/relationships/image" Target="../media/image490.png"/><Relationship Id="rId62" Type="http://schemas.openxmlformats.org/officeDocument/2006/relationships/customXml" Target="../ink/ink1846.xml"/><Relationship Id="rId365" Type="http://schemas.openxmlformats.org/officeDocument/2006/relationships/image" Target="../media/image1774.png"/><Relationship Id="rId572" Type="http://schemas.openxmlformats.org/officeDocument/2006/relationships/image" Target="../media/image1877.png"/><Relationship Id="rId628" Type="http://schemas.openxmlformats.org/officeDocument/2006/relationships/image" Target="../media/image1905.png"/><Relationship Id="rId225" Type="http://schemas.openxmlformats.org/officeDocument/2006/relationships/image" Target="../media/image1704.png"/><Relationship Id="rId267" Type="http://schemas.openxmlformats.org/officeDocument/2006/relationships/image" Target="../media/image1725.png"/><Relationship Id="rId432" Type="http://schemas.openxmlformats.org/officeDocument/2006/relationships/customXml" Target="../ink/ink2032.xml"/><Relationship Id="rId474" Type="http://schemas.openxmlformats.org/officeDocument/2006/relationships/image" Target="../media/image1828.png"/><Relationship Id="rId127" Type="http://schemas.openxmlformats.org/officeDocument/2006/relationships/image" Target="../media/image1657.png"/><Relationship Id="rId681" Type="http://schemas.openxmlformats.org/officeDocument/2006/relationships/customXml" Target="../ink/ink2157.xml"/><Relationship Id="rId31" Type="http://schemas.openxmlformats.org/officeDocument/2006/relationships/customXml" Target="../ink/ink1831.xml"/><Relationship Id="rId73" Type="http://schemas.openxmlformats.org/officeDocument/2006/relationships/image" Target="../media/image1630.png"/><Relationship Id="rId169" Type="http://schemas.openxmlformats.org/officeDocument/2006/relationships/image" Target="../media/image1676.png"/><Relationship Id="rId334" Type="http://schemas.openxmlformats.org/officeDocument/2006/relationships/customXml" Target="../ink/ink1983.xml"/><Relationship Id="rId376" Type="http://schemas.openxmlformats.org/officeDocument/2006/relationships/customXml" Target="../ink/ink2004.xml"/><Relationship Id="rId541" Type="http://schemas.openxmlformats.org/officeDocument/2006/relationships/customXml" Target="../ink/ink2087.xml"/><Relationship Id="rId583" Type="http://schemas.openxmlformats.org/officeDocument/2006/relationships/customXml" Target="../ink/ink2108.xml"/><Relationship Id="rId639" Type="http://schemas.openxmlformats.org/officeDocument/2006/relationships/customXml" Target="../ink/ink2136.xml"/><Relationship Id="rId4" Type="http://schemas.openxmlformats.org/officeDocument/2006/relationships/image" Target="../media/image482.png"/><Relationship Id="rId180" Type="http://schemas.openxmlformats.org/officeDocument/2006/relationships/customXml" Target="../ink/ink1906.xml"/><Relationship Id="rId236" Type="http://schemas.openxmlformats.org/officeDocument/2006/relationships/customXml" Target="../ink/ink1934.xml"/><Relationship Id="rId278" Type="http://schemas.openxmlformats.org/officeDocument/2006/relationships/customXml" Target="../ink/ink1955.xml"/><Relationship Id="rId401" Type="http://schemas.openxmlformats.org/officeDocument/2006/relationships/image" Target="../media/image1792.png"/><Relationship Id="rId443" Type="http://schemas.openxmlformats.org/officeDocument/2006/relationships/customXml" Target="../ink/ink2038.xml"/><Relationship Id="rId650" Type="http://schemas.openxmlformats.org/officeDocument/2006/relationships/image" Target="../media/image1916.png"/><Relationship Id="rId303" Type="http://schemas.openxmlformats.org/officeDocument/2006/relationships/image" Target="../media/image1743.png"/><Relationship Id="rId485" Type="http://schemas.openxmlformats.org/officeDocument/2006/relationships/customXml" Target="../ink/ink2059.xml"/><Relationship Id="rId692" Type="http://schemas.openxmlformats.org/officeDocument/2006/relationships/image" Target="../media/image1937.png"/><Relationship Id="rId706" Type="http://schemas.openxmlformats.org/officeDocument/2006/relationships/image" Target="../media/image1944.png"/><Relationship Id="rId42" Type="http://schemas.openxmlformats.org/officeDocument/2006/relationships/image" Target="../media/image501.png"/><Relationship Id="rId84" Type="http://schemas.openxmlformats.org/officeDocument/2006/relationships/customXml" Target="../ink/ink1857.xml"/><Relationship Id="rId138" Type="http://schemas.openxmlformats.org/officeDocument/2006/relationships/customXml" Target="../ink/ink1884.xml"/><Relationship Id="rId345" Type="http://schemas.openxmlformats.org/officeDocument/2006/relationships/image" Target="../media/image1764.png"/><Relationship Id="rId387" Type="http://schemas.openxmlformats.org/officeDocument/2006/relationships/image" Target="../media/image1785.png"/><Relationship Id="rId510" Type="http://schemas.openxmlformats.org/officeDocument/2006/relationships/image" Target="../media/image1846.png"/><Relationship Id="rId552" Type="http://schemas.openxmlformats.org/officeDocument/2006/relationships/image" Target="../media/image1867.png"/><Relationship Id="rId594" Type="http://schemas.openxmlformats.org/officeDocument/2006/relationships/image" Target="../media/image1888.png"/><Relationship Id="rId608" Type="http://schemas.openxmlformats.org/officeDocument/2006/relationships/image" Target="../media/image1895.png"/><Relationship Id="rId191" Type="http://schemas.openxmlformats.org/officeDocument/2006/relationships/image" Target="../media/image1687.png"/><Relationship Id="rId205" Type="http://schemas.openxmlformats.org/officeDocument/2006/relationships/image" Target="../media/image1694.png"/><Relationship Id="rId247" Type="http://schemas.openxmlformats.org/officeDocument/2006/relationships/image" Target="../media/image1715.png"/><Relationship Id="rId412" Type="http://schemas.openxmlformats.org/officeDocument/2006/relationships/customXml" Target="../ink/ink2022.xml"/><Relationship Id="rId107" Type="http://schemas.openxmlformats.org/officeDocument/2006/relationships/image" Target="../media/image1647.png"/><Relationship Id="rId289" Type="http://schemas.openxmlformats.org/officeDocument/2006/relationships/image" Target="../media/image1736.png"/><Relationship Id="rId454" Type="http://schemas.openxmlformats.org/officeDocument/2006/relationships/image" Target="../media/image1818.png"/><Relationship Id="rId496" Type="http://schemas.openxmlformats.org/officeDocument/2006/relationships/image" Target="../media/image1839.png"/><Relationship Id="rId661" Type="http://schemas.openxmlformats.org/officeDocument/2006/relationships/customXml" Target="../ink/ink2147.xml"/><Relationship Id="rId717" Type="http://schemas.openxmlformats.org/officeDocument/2006/relationships/customXml" Target="../ink/ink2175.xml"/><Relationship Id="rId11" Type="http://schemas.openxmlformats.org/officeDocument/2006/relationships/customXml" Target="../ink/ink1821.xml"/><Relationship Id="rId53" Type="http://schemas.openxmlformats.org/officeDocument/2006/relationships/image" Target="../media/image1620.png"/><Relationship Id="rId149" Type="http://schemas.openxmlformats.org/officeDocument/2006/relationships/customXml" Target="../ink/ink1890.xml"/><Relationship Id="rId314" Type="http://schemas.openxmlformats.org/officeDocument/2006/relationships/customXml" Target="../ink/ink1973.xml"/><Relationship Id="rId356" Type="http://schemas.openxmlformats.org/officeDocument/2006/relationships/customXml" Target="../ink/ink1994.xml"/><Relationship Id="rId398" Type="http://schemas.openxmlformats.org/officeDocument/2006/relationships/customXml" Target="../ink/ink2015.xml"/><Relationship Id="rId521" Type="http://schemas.openxmlformats.org/officeDocument/2006/relationships/customXml" Target="../ink/ink2077.xml"/><Relationship Id="rId563" Type="http://schemas.openxmlformats.org/officeDocument/2006/relationships/customXml" Target="../ink/ink2098.xml"/><Relationship Id="rId619" Type="http://schemas.openxmlformats.org/officeDocument/2006/relationships/customXml" Target="../ink/ink2126.xml"/><Relationship Id="rId95" Type="http://schemas.openxmlformats.org/officeDocument/2006/relationships/image" Target="../media/image1641.png"/><Relationship Id="rId160" Type="http://schemas.openxmlformats.org/officeDocument/2006/relationships/image" Target="../media/image1672.png"/><Relationship Id="rId216" Type="http://schemas.openxmlformats.org/officeDocument/2006/relationships/customXml" Target="../ink/ink1924.xml"/><Relationship Id="rId423" Type="http://schemas.openxmlformats.org/officeDocument/2006/relationships/image" Target="../media/image1803.png"/><Relationship Id="rId258" Type="http://schemas.openxmlformats.org/officeDocument/2006/relationships/customXml" Target="../ink/ink1945.xml"/><Relationship Id="rId465" Type="http://schemas.openxmlformats.org/officeDocument/2006/relationships/customXml" Target="../ink/ink2049.xml"/><Relationship Id="rId630" Type="http://schemas.openxmlformats.org/officeDocument/2006/relationships/image" Target="../media/image1906.png"/><Relationship Id="rId672" Type="http://schemas.openxmlformats.org/officeDocument/2006/relationships/image" Target="../media/image1927.png"/><Relationship Id="rId22" Type="http://schemas.openxmlformats.org/officeDocument/2006/relationships/image" Target="../media/image491.png"/><Relationship Id="rId64" Type="http://schemas.openxmlformats.org/officeDocument/2006/relationships/customXml" Target="../ink/ink1847.xml"/><Relationship Id="rId118" Type="http://schemas.openxmlformats.org/officeDocument/2006/relationships/customXml" Target="../ink/ink1874.xml"/><Relationship Id="rId325" Type="http://schemas.openxmlformats.org/officeDocument/2006/relationships/image" Target="../media/image1754.png"/><Relationship Id="rId367" Type="http://schemas.openxmlformats.org/officeDocument/2006/relationships/image" Target="../media/image1775.png"/><Relationship Id="rId532" Type="http://schemas.openxmlformats.org/officeDocument/2006/relationships/image" Target="../media/image1857.png"/><Relationship Id="rId574" Type="http://schemas.openxmlformats.org/officeDocument/2006/relationships/image" Target="../media/image1878.png"/><Relationship Id="rId171" Type="http://schemas.openxmlformats.org/officeDocument/2006/relationships/image" Target="../media/image1677.png"/><Relationship Id="rId227" Type="http://schemas.openxmlformats.org/officeDocument/2006/relationships/image" Target="../media/image1705.png"/><Relationship Id="rId269" Type="http://schemas.openxmlformats.org/officeDocument/2006/relationships/image" Target="../media/image1726.png"/><Relationship Id="rId434" Type="http://schemas.openxmlformats.org/officeDocument/2006/relationships/customXml" Target="../ink/ink2033.xml"/><Relationship Id="rId476" Type="http://schemas.openxmlformats.org/officeDocument/2006/relationships/image" Target="../media/image1829.png"/><Relationship Id="rId641" Type="http://schemas.openxmlformats.org/officeDocument/2006/relationships/customXml" Target="../ink/ink2137.xml"/><Relationship Id="rId683" Type="http://schemas.openxmlformats.org/officeDocument/2006/relationships/customXml" Target="../ink/ink2158.xml"/><Relationship Id="rId33" Type="http://schemas.openxmlformats.org/officeDocument/2006/relationships/customXml" Target="../ink/ink1832.xml"/><Relationship Id="rId129" Type="http://schemas.openxmlformats.org/officeDocument/2006/relationships/image" Target="../media/image1658.png"/><Relationship Id="rId280" Type="http://schemas.openxmlformats.org/officeDocument/2006/relationships/customXml" Target="../ink/ink1956.xml"/><Relationship Id="rId336" Type="http://schemas.openxmlformats.org/officeDocument/2006/relationships/customXml" Target="../ink/ink1984.xml"/><Relationship Id="rId501" Type="http://schemas.openxmlformats.org/officeDocument/2006/relationships/customXml" Target="../ink/ink2067.xml"/><Relationship Id="rId543" Type="http://schemas.openxmlformats.org/officeDocument/2006/relationships/customXml" Target="../ink/ink2088.xml"/><Relationship Id="rId75" Type="http://schemas.openxmlformats.org/officeDocument/2006/relationships/image" Target="../media/image1631.png"/><Relationship Id="rId140" Type="http://schemas.openxmlformats.org/officeDocument/2006/relationships/customXml" Target="../ink/ink1885.xml"/><Relationship Id="rId182" Type="http://schemas.openxmlformats.org/officeDocument/2006/relationships/customXml" Target="../ink/ink1907.xml"/><Relationship Id="rId378" Type="http://schemas.openxmlformats.org/officeDocument/2006/relationships/customXml" Target="../ink/ink2005.xml"/><Relationship Id="rId403" Type="http://schemas.openxmlformats.org/officeDocument/2006/relationships/image" Target="../media/image1793.png"/><Relationship Id="rId585" Type="http://schemas.openxmlformats.org/officeDocument/2006/relationships/customXml" Target="../ink/ink2109.xml"/><Relationship Id="rId6" Type="http://schemas.openxmlformats.org/officeDocument/2006/relationships/image" Target="../media/image483.png"/><Relationship Id="rId238" Type="http://schemas.openxmlformats.org/officeDocument/2006/relationships/customXml" Target="../ink/ink1935.xml"/><Relationship Id="rId445" Type="http://schemas.openxmlformats.org/officeDocument/2006/relationships/customXml" Target="../ink/ink2039.xml"/><Relationship Id="rId487" Type="http://schemas.openxmlformats.org/officeDocument/2006/relationships/customXml" Target="../ink/ink2060.xml"/><Relationship Id="rId610" Type="http://schemas.openxmlformats.org/officeDocument/2006/relationships/image" Target="../media/image1896.png"/><Relationship Id="rId652" Type="http://schemas.openxmlformats.org/officeDocument/2006/relationships/image" Target="../media/image1917.png"/><Relationship Id="rId694" Type="http://schemas.openxmlformats.org/officeDocument/2006/relationships/image" Target="../media/image1938.png"/><Relationship Id="rId708" Type="http://schemas.openxmlformats.org/officeDocument/2006/relationships/image" Target="../media/image1945.png"/><Relationship Id="rId291" Type="http://schemas.openxmlformats.org/officeDocument/2006/relationships/image" Target="../media/image1737.png"/><Relationship Id="rId305" Type="http://schemas.openxmlformats.org/officeDocument/2006/relationships/image" Target="../media/image1744.png"/><Relationship Id="rId347" Type="http://schemas.openxmlformats.org/officeDocument/2006/relationships/image" Target="../media/image1765.png"/><Relationship Id="rId512" Type="http://schemas.openxmlformats.org/officeDocument/2006/relationships/image" Target="../media/image1847.png"/><Relationship Id="rId44" Type="http://schemas.openxmlformats.org/officeDocument/2006/relationships/image" Target="../media/image502.png"/><Relationship Id="rId86" Type="http://schemas.openxmlformats.org/officeDocument/2006/relationships/customXml" Target="../ink/ink1858.xml"/><Relationship Id="rId151" Type="http://schemas.openxmlformats.org/officeDocument/2006/relationships/customXml" Target="../ink/ink1891.xml"/><Relationship Id="rId389" Type="http://schemas.openxmlformats.org/officeDocument/2006/relationships/image" Target="../media/image1786.png"/><Relationship Id="rId554" Type="http://schemas.openxmlformats.org/officeDocument/2006/relationships/image" Target="../media/image1868.png"/><Relationship Id="rId596" Type="http://schemas.openxmlformats.org/officeDocument/2006/relationships/image" Target="../media/image1889.png"/><Relationship Id="rId193" Type="http://schemas.openxmlformats.org/officeDocument/2006/relationships/image" Target="../media/image1688.png"/><Relationship Id="rId207" Type="http://schemas.openxmlformats.org/officeDocument/2006/relationships/image" Target="../media/image1695.png"/><Relationship Id="rId249" Type="http://schemas.openxmlformats.org/officeDocument/2006/relationships/image" Target="../media/image1716.png"/><Relationship Id="rId414" Type="http://schemas.openxmlformats.org/officeDocument/2006/relationships/customXml" Target="../ink/ink2023.xml"/><Relationship Id="rId456" Type="http://schemas.openxmlformats.org/officeDocument/2006/relationships/image" Target="../media/image1819.png"/><Relationship Id="rId498" Type="http://schemas.openxmlformats.org/officeDocument/2006/relationships/image" Target="../media/image1840.png"/><Relationship Id="rId621" Type="http://schemas.openxmlformats.org/officeDocument/2006/relationships/customXml" Target="../ink/ink2127.xml"/><Relationship Id="rId663" Type="http://schemas.openxmlformats.org/officeDocument/2006/relationships/customXml" Target="../ink/ink2148.xml"/><Relationship Id="rId13" Type="http://schemas.openxmlformats.org/officeDocument/2006/relationships/customXml" Target="../ink/ink1822.xml"/><Relationship Id="rId109" Type="http://schemas.openxmlformats.org/officeDocument/2006/relationships/image" Target="../media/image1648.png"/><Relationship Id="rId260" Type="http://schemas.openxmlformats.org/officeDocument/2006/relationships/customXml" Target="../ink/ink1946.xml"/><Relationship Id="rId316" Type="http://schemas.openxmlformats.org/officeDocument/2006/relationships/customXml" Target="../ink/ink1974.xml"/><Relationship Id="rId523" Type="http://schemas.openxmlformats.org/officeDocument/2006/relationships/customXml" Target="../ink/ink2078.xml"/><Relationship Id="rId719" Type="http://schemas.openxmlformats.org/officeDocument/2006/relationships/customXml" Target="../ink/ink2176.xml"/><Relationship Id="rId55" Type="http://schemas.openxmlformats.org/officeDocument/2006/relationships/image" Target="../media/image1621.png"/><Relationship Id="rId97" Type="http://schemas.openxmlformats.org/officeDocument/2006/relationships/image" Target="../media/image1642.png"/><Relationship Id="rId120" Type="http://schemas.openxmlformats.org/officeDocument/2006/relationships/customXml" Target="../ink/ink1875.xml"/><Relationship Id="rId358" Type="http://schemas.openxmlformats.org/officeDocument/2006/relationships/customXml" Target="../ink/ink1995.xml"/><Relationship Id="rId565" Type="http://schemas.openxmlformats.org/officeDocument/2006/relationships/customXml" Target="../ink/ink2099.xml"/><Relationship Id="rId162" Type="http://schemas.openxmlformats.org/officeDocument/2006/relationships/customXml" Target="../ink/ink1897.xml"/><Relationship Id="rId218" Type="http://schemas.openxmlformats.org/officeDocument/2006/relationships/customXml" Target="../ink/ink1925.xml"/><Relationship Id="rId425" Type="http://schemas.openxmlformats.org/officeDocument/2006/relationships/image" Target="../media/image1804.png"/><Relationship Id="rId467" Type="http://schemas.openxmlformats.org/officeDocument/2006/relationships/customXml" Target="../ink/ink2050.xml"/><Relationship Id="rId632" Type="http://schemas.openxmlformats.org/officeDocument/2006/relationships/image" Target="../media/image1907.png"/><Relationship Id="rId271" Type="http://schemas.openxmlformats.org/officeDocument/2006/relationships/image" Target="../media/image1727.png"/><Relationship Id="rId674" Type="http://schemas.openxmlformats.org/officeDocument/2006/relationships/image" Target="../media/image1928.png"/><Relationship Id="rId24" Type="http://schemas.openxmlformats.org/officeDocument/2006/relationships/image" Target="../media/image492.png"/><Relationship Id="rId66" Type="http://schemas.openxmlformats.org/officeDocument/2006/relationships/customXml" Target="../ink/ink1848.xml"/><Relationship Id="rId131" Type="http://schemas.openxmlformats.org/officeDocument/2006/relationships/image" Target="../media/image1659.png"/><Relationship Id="rId327" Type="http://schemas.openxmlformats.org/officeDocument/2006/relationships/image" Target="../media/image1755.png"/><Relationship Id="rId369" Type="http://schemas.openxmlformats.org/officeDocument/2006/relationships/image" Target="../media/image1776.png"/><Relationship Id="rId534" Type="http://schemas.openxmlformats.org/officeDocument/2006/relationships/image" Target="../media/image1858.png"/><Relationship Id="rId576" Type="http://schemas.openxmlformats.org/officeDocument/2006/relationships/image" Target="../media/image1879.png"/><Relationship Id="rId173" Type="http://schemas.openxmlformats.org/officeDocument/2006/relationships/image" Target="../media/image1678.png"/><Relationship Id="rId229" Type="http://schemas.openxmlformats.org/officeDocument/2006/relationships/image" Target="../media/image1706.png"/><Relationship Id="rId380" Type="http://schemas.openxmlformats.org/officeDocument/2006/relationships/customXml" Target="../ink/ink2006.xml"/><Relationship Id="rId436" Type="http://schemas.openxmlformats.org/officeDocument/2006/relationships/customXml" Target="../ink/ink2034.xml"/><Relationship Id="rId601" Type="http://schemas.openxmlformats.org/officeDocument/2006/relationships/customXml" Target="../ink/ink2117.xml"/><Relationship Id="rId643" Type="http://schemas.openxmlformats.org/officeDocument/2006/relationships/customXml" Target="../ink/ink2138.xml"/><Relationship Id="rId240" Type="http://schemas.openxmlformats.org/officeDocument/2006/relationships/customXml" Target="../ink/ink1936.xml"/><Relationship Id="rId478" Type="http://schemas.openxmlformats.org/officeDocument/2006/relationships/image" Target="../media/image1830.png"/><Relationship Id="rId685" Type="http://schemas.openxmlformats.org/officeDocument/2006/relationships/customXml" Target="../ink/ink2159.xml"/><Relationship Id="rId35" Type="http://schemas.openxmlformats.org/officeDocument/2006/relationships/customXml" Target="../ink/ink1833.xml"/><Relationship Id="rId77" Type="http://schemas.openxmlformats.org/officeDocument/2006/relationships/image" Target="../media/image1632.png"/><Relationship Id="rId100" Type="http://schemas.openxmlformats.org/officeDocument/2006/relationships/customXml" Target="../ink/ink1865.xml"/><Relationship Id="rId282" Type="http://schemas.openxmlformats.org/officeDocument/2006/relationships/customXml" Target="../ink/ink1957.xml"/><Relationship Id="rId338" Type="http://schemas.openxmlformats.org/officeDocument/2006/relationships/customXml" Target="../ink/ink1985.xml"/><Relationship Id="rId503" Type="http://schemas.openxmlformats.org/officeDocument/2006/relationships/customXml" Target="../ink/ink2068.xml"/><Relationship Id="rId545" Type="http://schemas.openxmlformats.org/officeDocument/2006/relationships/customXml" Target="../ink/ink2089.xml"/><Relationship Id="rId587" Type="http://schemas.openxmlformats.org/officeDocument/2006/relationships/customXml" Target="../ink/ink2110.xml"/><Relationship Id="rId710" Type="http://schemas.openxmlformats.org/officeDocument/2006/relationships/image" Target="../media/image1946.png"/><Relationship Id="rId8" Type="http://schemas.openxmlformats.org/officeDocument/2006/relationships/image" Target="../media/image484.png"/><Relationship Id="rId142" Type="http://schemas.openxmlformats.org/officeDocument/2006/relationships/image" Target="../media/image1663.png"/><Relationship Id="rId184" Type="http://schemas.openxmlformats.org/officeDocument/2006/relationships/customXml" Target="../ink/ink1908.xml"/><Relationship Id="rId391" Type="http://schemas.openxmlformats.org/officeDocument/2006/relationships/image" Target="../media/image1787.png"/><Relationship Id="rId405" Type="http://schemas.openxmlformats.org/officeDocument/2006/relationships/image" Target="../media/image1794.png"/><Relationship Id="rId447" Type="http://schemas.openxmlformats.org/officeDocument/2006/relationships/customXml" Target="../ink/ink2040.xml"/><Relationship Id="rId612" Type="http://schemas.openxmlformats.org/officeDocument/2006/relationships/image" Target="../media/image1897.png"/><Relationship Id="rId251" Type="http://schemas.openxmlformats.org/officeDocument/2006/relationships/image" Target="../media/image1717.png"/><Relationship Id="rId489" Type="http://schemas.openxmlformats.org/officeDocument/2006/relationships/customXml" Target="../ink/ink2061.xml"/><Relationship Id="rId654" Type="http://schemas.openxmlformats.org/officeDocument/2006/relationships/image" Target="../media/image1918.png"/><Relationship Id="rId696" Type="http://schemas.openxmlformats.org/officeDocument/2006/relationships/image" Target="../media/image1939.png"/><Relationship Id="rId46" Type="http://schemas.openxmlformats.org/officeDocument/2006/relationships/image" Target="../media/image503.png"/><Relationship Id="rId293" Type="http://schemas.openxmlformats.org/officeDocument/2006/relationships/image" Target="../media/image1738.png"/><Relationship Id="rId307" Type="http://schemas.openxmlformats.org/officeDocument/2006/relationships/image" Target="../media/image1745.png"/><Relationship Id="rId349" Type="http://schemas.openxmlformats.org/officeDocument/2006/relationships/image" Target="../media/image1766.png"/><Relationship Id="rId514" Type="http://schemas.openxmlformats.org/officeDocument/2006/relationships/image" Target="../media/image1848.png"/><Relationship Id="rId556" Type="http://schemas.openxmlformats.org/officeDocument/2006/relationships/image" Target="../media/image1869.png"/><Relationship Id="rId721" Type="http://schemas.openxmlformats.org/officeDocument/2006/relationships/customXml" Target="../ink/ink2177.xml"/><Relationship Id="rId88" Type="http://schemas.openxmlformats.org/officeDocument/2006/relationships/customXml" Target="../ink/ink1859.xml"/><Relationship Id="rId111" Type="http://schemas.openxmlformats.org/officeDocument/2006/relationships/image" Target="../media/image1649.png"/><Relationship Id="rId153" Type="http://schemas.openxmlformats.org/officeDocument/2006/relationships/customXml" Target="../ink/ink1892.xml"/><Relationship Id="rId195" Type="http://schemas.openxmlformats.org/officeDocument/2006/relationships/image" Target="../media/image1689.png"/><Relationship Id="rId209" Type="http://schemas.openxmlformats.org/officeDocument/2006/relationships/image" Target="../media/image1696.png"/><Relationship Id="rId360" Type="http://schemas.openxmlformats.org/officeDocument/2006/relationships/customXml" Target="../ink/ink1996.xml"/><Relationship Id="rId416" Type="http://schemas.openxmlformats.org/officeDocument/2006/relationships/customXml" Target="../ink/ink2024.xml"/><Relationship Id="rId598" Type="http://schemas.openxmlformats.org/officeDocument/2006/relationships/image" Target="../media/image1890.png"/><Relationship Id="rId220" Type="http://schemas.openxmlformats.org/officeDocument/2006/relationships/customXml" Target="../ink/ink1926.xml"/><Relationship Id="rId458" Type="http://schemas.openxmlformats.org/officeDocument/2006/relationships/image" Target="../media/image1820.png"/><Relationship Id="rId623" Type="http://schemas.openxmlformats.org/officeDocument/2006/relationships/customXml" Target="../ink/ink2128.xml"/><Relationship Id="rId665" Type="http://schemas.openxmlformats.org/officeDocument/2006/relationships/customXml" Target="../ink/ink2149.xml"/><Relationship Id="rId15" Type="http://schemas.openxmlformats.org/officeDocument/2006/relationships/customXml" Target="../ink/ink1823.xml"/><Relationship Id="rId57" Type="http://schemas.openxmlformats.org/officeDocument/2006/relationships/image" Target="../media/image1622.png"/><Relationship Id="rId262" Type="http://schemas.openxmlformats.org/officeDocument/2006/relationships/customXml" Target="../ink/ink1947.xml"/><Relationship Id="rId318" Type="http://schemas.openxmlformats.org/officeDocument/2006/relationships/customXml" Target="../ink/ink1975.xml"/><Relationship Id="rId525" Type="http://schemas.openxmlformats.org/officeDocument/2006/relationships/customXml" Target="../ink/ink2079.xml"/><Relationship Id="rId567" Type="http://schemas.openxmlformats.org/officeDocument/2006/relationships/customXml" Target="../ink/ink2100.xml"/><Relationship Id="rId99" Type="http://schemas.openxmlformats.org/officeDocument/2006/relationships/image" Target="../media/image1643.png"/><Relationship Id="rId122" Type="http://schemas.openxmlformats.org/officeDocument/2006/relationships/customXml" Target="../ink/ink1876.xml"/><Relationship Id="rId164" Type="http://schemas.openxmlformats.org/officeDocument/2006/relationships/customXml" Target="../ink/ink1898.xml"/><Relationship Id="rId371" Type="http://schemas.openxmlformats.org/officeDocument/2006/relationships/image" Target="../media/image1777.png"/><Relationship Id="rId427" Type="http://schemas.openxmlformats.org/officeDocument/2006/relationships/image" Target="../media/image1805.png"/><Relationship Id="rId469" Type="http://schemas.openxmlformats.org/officeDocument/2006/relationships/customXml" Target="../ink/ink2051.xml"/><Relationship Id="rId634" Type="http://schemas.openxmlformats.org/officeDocument/2006/relationships/image" Target="../media/image1908.png"/><Relationship Id="rId676" Type="http://schemas.openxmlformats.org/officeDocument/2006/relationships/image" Target="../media/image1929.png"/><Relationship Id="rId26" Type="http://schemas.openxmlformats.org/officeDocument/2006/relationships/image" Target="../media/image493.png"/><Relationship Id="rId231" Type="http://schemas.openxmlformats.org/officeDocument/2006/relationships/image" Target="../media/image1707.png"/><Relationship Id="rId273" Type="http://schemas.openxmlformats.org/officeDocument/2006/relationships/image" Target="../media/image1728.png"/><Relationship Id="rId329" Type="http://schemas.openxmlformats.org/officeDocument/2006/relationships/image" Target="../media/image1756.png"/><Relationship Id="rId480" Type="http://schemas.openxmlformats.org/officeDocument/2006/relationships/image" Target="../media/image1831.png"/><Relationship Id="rId536" Type="http://schemas.openxmlformats.org/officeDocument/2006/relationships/image" Target="../media/image1859.png"/><Relationship Id="rId701" Type="http://schemas.openxmlformats.org/officeDocument/2006/relationships/customXml" Target="../ink/ink2167.xml"/><Relationship Id="rId68" Type="http://schemas.openxmlformats.org/officeDocument/2006/relationships/customXml" Target="../ink/ink1849.xml"/><Relationship Id="rId133" Type="http://schemas.openxmlformats.org/officeDocument/2006/relationships/image" Target="../media/image1660.png"/><Relationship Id="rId175" Type="http://schemas.openxmlformats.org/officeDocument/2006/relationships/image" Target="../media/image1679.png"/><Relationship Id="rId340" Type="http://schemas.openxmlformats.org/officeDocument/2006/relationships/customXml" Target="../ink/ink1986.xml"/><Relationship Id="rId578" Type="http://schemas.openxmlformats.org/officeDocument/2006/relationships/image" Target="../media/image1880.png"/><Relationship Id="rId200" Type="http://schemas.openxmlformats.org/officeDocument/2006/relationships/customXml" Target="../ink/ink1916.xml"/><Relationship Id="rId382" Type="http://schemas.openxmlformats.org/officeDocument/2006/relationships/customXml" Target="../ink/ink2007.xml"/><Relationship Id="rId438" Type="http://schemas.openxmlformats.org/officeDocument/2006/relationships/customXml" Target="../ink/ink2035.xml"/><Relationship Id="rId603" Type="http://schemas.openxmlformats.org/officeDocument/2006/relationships/customXml" Target="../ink/ink2118.xml"/><Relationship Id="rId645" Type="http://schemas.openxmlformats.org/officeDocument/2006/relationships/customXml" Target="../ink/ink2139.xml"/><Relationship Id="rId687" Type="http://schemas.openxmlformats.org/officeDocument/2006/relationships/customXml" Target="../ink/ink2160.xml"/><Relationship Id="rId242" Type="http://schemas.openxmlformats.org/officeDocument/2006/relationships/customXml" Target="../ink/ink1937.xml"/><Relationship Id="rId284" Type="http://schemas.openxmlformats.org/officeDocument/2006/relationships/customXml" Target="../ink/ink1958.xml"/><Relationship Id="rId491" Type="http://schemas.openxmlformats.org/officeDocument/2006/relationships/customXml" Target="../ink/ink2062.xml"/><Relationship Id="rId505" Type="http://schemas.openxmlformats.org/officeDocument/2006/relationships/customXml" Target="../ink/ink2069.xml"/><Relationship Id="rId712" Type="http://schemas.openxmlformats.org/officeDocument/2006/relationships/image" Target="../media/image1947.png"/><Relationship Id="rId37" Type="http://schemas.openxmlformats.org/officeDocument/2006/relationships/customXml" Target="../ink/ink1834.xml"/><Relationship Id="rId79" Type="http://schemas.openxmlformats.org/officeDocument/2006/relationships/image" Target="../media/image1633.png"/><Relationship Id="rId102" Type="http://schemas.openxmlformats.org/officeDocument/2006/relationships/customXml" Target="../ink/ink1866.xml"/><Relationship Id="rId144" Type="http://schemas.openxmlformats.org/officeDocument/2006/relationships/image" Target="../media/image1664.png"/><Relationship Id="rId547" Type="http://schemas.openxmlformats.org/officeDocument/2006/relationships/customXml" Target="../ink/ink2090.xml"/><Relationship Id="rId589" Type="http://schemas.openxmlformats.org/officeDocument/2006/relationships/customXml" Target="../ink/ink2111.xml"/><Relationship Id="rId90" Type="http://schemas.openxmlformats.org/officeDocument/2006/relationships/customXml" Target="../ink/ink1860.xml"/><Relationship Id="rId186" Type="http://schemas.openxmlformats.org/officeDocument/2006/relationships/customXml" Target="../ink/ink1909.xml"/><Relationship Id="rId351" Type="http://schemas.openxmlformats.org/officeDocument/2006/relationships/image" Target="../media/image1767.png"/><Relationship Id="rId393" Type="http://schemas.openxmlformats.org/officeDocument/2006/relationships/image" Target="../media/image1788.png"/><Relationship Id="rId407" Type="http://schemas.openxmlformats.org/officeDocument/2006/relationships/image" Target="../media/image1795.png"/><Relationship Id="rId449" Type="http://schemas.openxmlformats.org/officeDocument/2006/relationships/customXml" Target="../ink/ink2041.xml"/><Relationship Id="rId614" Type="http://schemas.openxmlformats.org/officeDocument/2006/relationships/image" Target="../media/image1898.png"/><Relationship Id="rId656" Type="http://schemas.openxmlformats.org/officeDocument/2006/relationships/image" Target="../media/image1919.png"/><Relationship Id="rId211" Type="http://schemas.openxmlformats.org/officeDocument/2006/relationships/image" Target="../media/image1697.png"/><Relationship Id="rId253" Type="http://schemas.openxmlformats.org/officeDocument/2006/relationships/image" Target="../media/image1718.png"/><Relationship Id="rId295" Type="http://schemas.openxmlformats.org/officeDocument/2006/relationships/image" Target="../media/image1739.png"/><Relationship Id="rId309" Type="http://schemas.openxmlformats.org/officeDocument/2006/relationships/image" Target="../media/image1746.png"/><Relationship Id="rId460" Type="http://schemas.openxmlformats.org/officeDocument/2006/relationships/image" Target="../media/image1821.png"/><Relationship Id="rId516" Type="http://schemas.openxmlformats.org/officeDocument/2006/relationships/image" Target="../media/image1849.png"/><Relationship Id="rId698" Type="http://schemas.openxmlformats.org/officeDocument/2006/relationships/image" Target="../media/image1940.png"/><Relationship Id="rId48" Type="http://schemas.openxmlformats.org/officeDocument/2006/relationships/image" Target="../media/image504.png"/><Relationship Id="rId113" Type="http://schemas.openxmlformats.org/officeDocument/2006/relationships/image" Target="../media/image1650.png"/><Relationship Id="rId320" Type="http://schemas.openxmlformats.org/officeDocument/2006/relationships/customXml" Target="../ink/ink1976.xml"/><Relationship Id="rId558" Type="http://schemas.openxmlformats.org/officeDocument/2006/relationships/image" Target="../media/image1870.png"/><Relationship Id="rId723" Type="http://schemas.openxmlformats.org/officeDocument/2006/relationships/customXml" Target="../ink/ink2178.xml"/><Relationship Id="rId155" Type="http://schemas.openxmlformats.org/officeDocument/2006/relationships/customXml" Target="../ink/ink1893.xml"/><Relationship Id="rId197" Type="http://schemas.openxmlformats.org/officeDocument/2006/relationships/image" Target="../media/image1690.png"/><Relationship Id="rId362" Type="http://schemas.openxmlformats.org/officeDocument/2006/relationships/customXml" Target="../ink/ink1997.xml"/><Relationship Id="rId418" Type="http://schemas.openxmlformats.org/officeDocument/2006/relationships/customXml" Target="../ink/ink2025.xml"/><Relationship Id="rId625" Type="http://schemas.openxmlformats.org/officeDocument/2006/relationships/customXml" Target="../ink/ink2129.xml"/><Relationship Id="rId222" Type="http://schemas.openxmlformats.org/officeDocument/2006/relationships/customXml" Target="../ink/ink1927.xml"/><Relationship Id="rId264" Type="http://schemas.openxmlformats.org/officeDocument/2006/relationships/customXml" Target="../ink/ink1948.xml"/><Relationship Id="rId471" Type="http://schemas.openxmlformats.org/officeDocument/2006/relationships/customXml" Target="../ink/ink2052.xml"/><Relationship Id="rId667" Type="http://schemas.openxmlformats.org/officeDocument/2006/relationships/customXml" Target="../ink/ink2150.xml"/><Relationship Id="rId17" Type="http://schemas.openxmlformats.org/officeDocument/2006/relationships/customXml" Target="../ink/ink1824.xml"/><Relationship Id="rId59" Type="http://schemas.openxmlformats.org/officeDocument/2006/relationships/image" Target="../media/image1623.png"/><Relationship Id="rId124" Type="http://schemas.openxmlformats.org/officeDocument/2006/relationships/customXml" Target="../ink/ink1877.xml"/><Relationship Id="rId527" Type="http://schemas.openxmlformats.org/officeDocument/2006/relationships/customXml" Target="../ink/ink2080.xml"/><Relationship Id="rId569" Type="http://schemas.openxmlformats.org/officeDocument/2006/relationships/customXml" Target="../ink/ink2101.xml"/><Relationship Id="rId70" Type="http://schemas.openxmlformats.org/officeDocument/2006/relationships/customXml" Target="../ink/ink1850.xml"/><Relationship Id="rId166" Type="http://schemas.openxmlformats.org/officeDocument/2006/relationships/customXml" Target="../ink/ink1899.xml"/><Relationship Id="rId331" Type="http://schemas.openxmlformats.org/officeDocument/2006/relationships/image" Target="../media/image1757.png"/><Relationship Id="rId373" Type="http://schemas.openxmlformats.org/officeDocument/2006/relationships/image" Target="../media/image1778.png"/><Relationship Id="rId429" Type="http://schemas.openxmlformats.org/officeDocument/2006/relationships/image" Target="../media/image1806.png"/><Relationship Id="rId580" Type="http://schemas.openxmlformats.org/officeDocument/2006/relationships/image" Target="../media/image1881.png"/><Relationship Id="rId636" Type="http://schemas.openxmlformats.org/officeDocument/2006/relationships/image" Target="../media/image1909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708.png"/><Relationship Id="rId440" Type="http://schemas.openxmlformats.org/officeDocument/2006/relationships/image" Target="../media/image1811.png"/><Relationship Id="rId678" Type="http://schemas.openxmlformats.org/officeDocument/2006/relationships/image" Target="../media/image1930.png"/><Relationship Id="rId28" Type="http://schemas.openxmlformats.org/officeDocument/2006/relationships/image" Target="../media/image494.png"/><Relationship Id="rId275" Type="http://schemas.openxmlformats.org/officeDocument/2006/relationships/image" Target="../media/image1729.png"/><Relationship Id="rId300" Type="http://schemas.openxmlformats.org/officeDocument/2006/relationships/customXml" Target="../ink/ink1966.xml"/><Relationship Id="rId482" Type="http://schemas.openxmlformats.org/officeDocument/2006/relationships/image" Target="../media/image1832.png"/><Relationship Id="rId538" Type="http://schemas.openxmlformats.org/officeDocument/2006/relationships/image" Target="../media/image1860.png"/><Relationship Id="rId703" Type="http://schemas.openxmlformats.org/officeDocument/2006/relationships/customXml" Target="../ink/ink2168.xml"/><Relationship Id="rId81" Type="http://schemas.openxmlformats.org/officeDocument/2006/relationships/image" Target="../media/image1634.png"/><Relationship Id="rId135" Type="http://schemas.openxmlformats.org/officeDocument/2006/relationships/image" Target="../media/image1661.png"/><Relationship Id="rId177" Type="http://schemas.openxmlformats.org/officeDocument/2006/relationships/image" Target="../media/image1680.png"/><Relationship Id="rId342" Type="http://schemas.openxmlformats.org/officeDocument/2006/relationships/customXml" Target="../ink/ink1987.xml"/><Relationship Id="rId384" Type="http://schemas.openxmlformats.org/officeDocument/2006/relationships/customXml" Target="../ink/ink2008.xml"/><Relationship Id="rId591" Type="http://schemas.openxmlformats.org/officeDocument/2006/relationships/customXml" Target="../ink/ink2112.xml"/><Relationship Id="rId605" Type="http://schemas.openxmlformats.org/officeDocument/2006/relationships/customXml" Target="../ink/ink2119.xml"/><Relationship Id="rId202" Type="http://schemas.openxmlformats.org/officeDocument/2006/relationships/customXml" Target="../ink/ink1917.xml"/><Relationship Id="rId244" Type="http://schemas.openxmlformats.org/officeDocument/2006/relationships/customXml" Target="../ink/ink1938.xml"/><Relationship Id="rId647" Type="http://schemas.openxmlformats.org/officeDocument/2006/relationships/customXml" Target="../ink/ink2140.xml"/><Relationship Id="rId689" Type="http://schemas.openxmlformats.org/officeDocument/2006/relationships/customXml" Target="../ink/ink2161.xml"/><Relationship Id="rId39" Type="http://schemas.openxmlformats.org/officeDocument/2006/relationships/customXml" Target="../ink/ink1835.xml"/><Relationship Id="rId286" Type="http://schemas.openxmlformats.org/officeDocument/2006/relationships/customXml" Target="../ink/ink1959.xml"/><Relationship Id="rId451" Type="http://schemas.openxmlformats.org/officeDocument/2006/relationships/customXml" Target="../ink/ink2042.xml"/><Relationship Id="rId493" Type="http://schemas.openxmlformats.org/officeDocument/2006/relationships/customXml" Target="../ink/ink2063.xml"/><Relationship Id="rId507" Type="http://schemas.openxmlformats.org/officeDocument/2006/relationships/customXml" Target="../ink/ink2070.xml"/><Relationship Id="rId549" Type="http://schemas.openxmlformats.org/officeDocument/2006/relationships/customXml" Target="../ink/ink2091.xml"/><Relationship Id="rId714" Type="http://schemas.openxmlformats.org/officeDocument/2006/relationships/image" Target="../media/image1948.png"/><Relationship Id="rId50" Type="http://schemas.openxmlformats.org/officeDocument/2006/relationships/customXml" Target="../ink/ink1840.xml"/><Relationship Id="rId104" Type="http://schemas.openxmlformats.org/officeDocument/2006/relationships/customXml" Target="../ink/ink1867.xml"/><Relationship Id="rId146" Type="http://schemas.openxmlformats.org/officeDocument/2006/relationships/image" Target="../media/image1665.png"/><Relationship Id="rId188" Type="http://schemas.openxmlformats.org/officeDocument/2006/relationships/customXml" Target="../ink/ink1910.xml"/><Relationship Id="rId311" Type="http://schemas.openxmlformats.org/officeDocument/2006/relationships/image" Target="../media/image1747.png"/><Relationship Id="rId353" Type="http://schemas.openxmlformats.org/officeDocument/2006/relationships/image" Target="../media/image1768.png"/><Relationship Id="rId395" Type="http://schemas.openxmlformats.org/officeDocument/2006/relationships/image" Target="../media/image1789.png"/><Relationship Id="rId409" Type="http://schemas.openxmlformats.org/officeDocument/2006/relationships/image" Target="../media/image1796.png"/><Relationship Id="rId560" Type="http://schemas.openxmlformats.org/officeDocument/2006/relationships/image" Target="../media/image1871.png"/><Relationship Id="rId92" Type="http://schemas.openxmlformats.org/officeDocument/2006/relationships/customXml" Target="../ink/ink1861.xml"/><Relationship Id="rId213" Type="http://schemas.openxmlformats.org/officeDocument/2006/relationships/image" Target="../media/image1698.png"/><Relationship Id="rId420" Type="http://schemas.openxmlformats.org/officeDocument/2006/relationships/customXml" Target="../ink/ink2026.xml"/><Relationship Id="rId616" Type="http://schemas.openxmlformats.org/officeDocument/2006/relationships/image" Target="../media/image1899.png"/><Relationship Id="rId658" Type="http://schemas.openxmlformats.org/officeDocument/2006/relationships/image" Target="../media/image1920.png"/><Relationship Id="rId255" Type="http://schemas.openxmlformats.org/officeDocument/2006/relationships/image" Target="../media/image1719.png"/><Relationship Id="rId297" Type="http://schemas.openxmlformats.org/officeDocument/2006/relationships/image" Target="../media/image1740.png"/><Relationship Id="rId462" Type="http://schemas.openxmlformats.org/officeDocument/2006/relationships/image" Target="../media/image1822.png"/><Relationship Id="rId518" Type="http://schemas.openxmlformats.org/officeDocument/2006/relationships/image" Target="../media/image1850.png"/><Relationship Id="rId725" Type="http://schemas.openxmlformats.org/officeDocument/2006/relationships/customXml" Target="../ink/ink2179.xml"/><Relationship Id="rId115" Type="http://schemas.openxmlformats.org/officeDocument/2006/relationships/image" Target="../media/image1651.png"/><Relationship Id="rId157" Type="http://schemas.openxmlformats.org/officeDocument/2006/relationships/customXml" Target="../ink/ink1894.xml"/><Relationship Id="rId322" Type="http://schemas.openxmlformats.org/officeDocument/2006/relationships/customXml" Target="../ink/ink1977.xml"/><Relationship Id="rId364" Type="http://schemas.openxmlformats.org/officeDocument/2006/relationships/customXml" Target="../ink/ink1998.xml"/><Relationship Id="rId61" Type="http://schemas.openxmlformats.org/officeDocument/2006/relationships/image" Target="../media/image1624.png"/><Relationship Id="rId199" Type="http://schemas.openxmlformats.org/officeDocument/2006/relationships/image" Target="../media/image1691.png"/><Relationship Id="rId571" Type="http://schemas.openxmlformats.org/officeDocument/2006/relationships/customXml" Target="../ink/ink2102.xml"/><Relationship Id="rId627" Type="http://schemas.openxmlformats.org/officeDocument/2006/relationships/customXml" Target="../ink/ink2130.xml"/><Relationship Id="rId669" Type="http://schemas.openxmlformats.org/officeDocument/2006/relationships/customXml" Target="../ink/ink2151.xml"/><Relationship Id="rId19" Type="http://schemas.openxmlformats.org/officeDocument/2006/relationships/customXml" Target="../ink/ink1825.xml"/><Relationship Id="rId224" Type="http://schemas.openxmlformats.org/officeDocument/2006/relationships/customXml" Target="../ink/ink1928.xml"/><Relationship Id="rId266" Type="http://schemas.openxmlformats.org/officeDocument/2006/relationships/customXml" Target="../ink/ink1949.xml"/><Relationship Id="rId431" Type="http://schemas.openxmlformats.org/officeDocument/2006/relationships/image" Target="../media/image1807.png"/><Relationship Id="rId473" Type="http://schemas.openxmlformats.org/officeDocument/2006/relationships/customXml" Target="../ink/ink2053.xml"/><Relationship Id="rId529" Type="http://schemas.openxmlformats.org/officeDocument/2006/relationships/customXml" Target="../ink/ink2081.xml"/><Relationship Id="rId680" Type="http://schemas.openxmlformats.org/officeDocument/2006/relationships/image" Target="../media/image1931.png"/><Relationship Id="rId30" Type="http://schemas.openxmlformats.org/officeDocument/2006/relationships/image" Target="../media/image495.png"/><Relationship Id="rId126" Type="http://schemas.openxmlformats.org/officeDocument/2006/relationships/customXml" Target="../ink/ink1878.xml"/><Relationship Id="rId168" Type="http://schemas.openxmlformats.org/officeDocument/2006/relationships/customXml" Target="../ink/ink1900.xml"/><Relationship Id="rId333" Type="http://schemas.openxmlformats.org/officeDocument/2006/relationships/image" Target="../media/image1758.png"/><Relationship Id="rId540" Type="http://schemas.openxmlformats.org/officeDocument/2006/relationships/image" Target="../media/image1861.png"/><Relationship Id="rId72" Type="http://schemas.openxmlformats.org/officeDocument/2006/relationships/customXml" Target="../ink/ink1851.xml"/><Relationship Id="rId375" Type="http://schemas.openxmlformats.org/officeDocument/2006/relationships/image" Target="../media/image1779.png"/><Relationship Id="rId582" Type="http://schemas.openxmlformats.org/officeDocument/2006/relationships/image" Target="../media/image1882.png"/><Relationship Id="rId638" Type="http://schemas.openxmlformats.org/officeDocument/2006/relationships/image" Target="../media/image1910.png"/><Relationship Id="rId3" Type="http://schemas.openxmlformats.org/officeDocument/2006/relationships/customXml" Target="../ink/ink1817.xml"/><Relationship Id="rId235" Type="http://schemas.openxmlformats.org/officeDocument/2006/relationships/image" Target="../media/image1709.png"/><Relationship Id="rId277" Type="http://schemas.openxmlformats.org/officeDocument/2006/relationships/image" Target="../media/image1730.png"/><Relationship Id="rId400" Type="http://schemas.openxmlformats.org/officeDocument/2006/relationships/customXml" Target="../ink/ink2016.xml"/><Relationship Id="rId442" Type="http://schemas.openxmlformats.org/officeDocument/2006/relationships/image" Target="../media/image1812.png"/><Relationship Id="rId484" Type="http://schemas.openxmlformats.org/officeDocument/2006/relationships/image" Target="../media/image1833.png"/><Relationship Id="rId705" Type="http://schemas.openxmlformats.org/officeDocument/2006/relationships/customXml" Target="../ink/ink2169.xml"/><Relationship Id="rId137" Type="http://schemas.openxmlformats.org/officeDocument/2006/relationships/image" Target="../media/image1662.png"/><Relationship Id="rId302" Type="http://schemas.openxmlformats.org/officeDocument/2006/relationships/customXml" Target="../ink/ink1967.xml"/><Relationship Id="rId344" Type="http://schemas.openxmlformats.org/officeDocument/2006/relationships/customXml" Target="../ink/ink1988.xml"/><Relationship Id="rId691" Type="http://schemas.openxmlformats.org/officeDocument/2006/relationships/customXml" Target="../ink/ink2162.xml"/><Relationship Id="rId41" Type="http://schemas.openxmlformats.org/officeDocument/2006/relationships/customXml" Target="../ink/ink1836.xml"/><Relationship Id="rId83" Type="http://schemas.openxmlformats.org/officeDocument/2006/relationships/image" Target="../media/image1635.png"/><Relationship Id="rId179" Type="http://schemas.openxmlformats.org/officeDocument/2006/relationships/image" Target="../media/image1681.png"/><Relationship Id="rId386" Type="http://schemas.openxmlformats.org/officeDocument/2006/relationships/customXml" Target="../ink/ink2009.xml"/><Relationship Id="rId551" Type="http://schemas.openxmlformats.org/officeDocument/2006/relationships/customXml" Target="../ink/ink2092.xml"/><Relationship Id="rId593" Type="http://schemas.openxmlformats.org/officeDocument/2006/relationships/customXml" Target="../ink/ink2113.xml"/><Relationship Id="rId607" Type="http://schemas.openxmlformats.org/officeDocument/2006/relationships/customXml" Target="../ink/ink2120.xml"/><Relationship Id="rId649" Type="http://schemas.openxmlformats.org/officeDocument/2006/relationships/customXml" Target="../ink/ink2141.xml"/><Relationship Id="rId190" Type="http://schemas.openxmlformats.org/officeDocument/2006/relationships/customXml" Target="../ink/ink1911.xml"/><Relationship Id="rId204" Type="http://schemas.openxmlformats.org/officeDocument/2006/relationships/customXml" Target="../ink/ink1918.xml"/><Relationship Id="rId246" Type="http://schemas.openxmlformats.org/officeDocument/2006/relationships/customXml" Target="../ink/ink1939.xml"/><Relationship Id="rId288" Type="http://schemas.openxmlformats.org/officeDocument/2006/relationships/customXml" Target="../ink/ink1960.xml"/><Relationship Id="rId411" Type="http://schemas.openxmlformats.org/officeDocument/2006/relationships/image" Target="../media/image1797.png"/><Relationship Id="rId453" Type="http://schemas.openxmlformats.org/officeDocument/2006/relationships/customXml" Target="../ink/ink2043.xml"/><Relationship Id="rId509" Type="http://schemas.openxmlformats.org/officeDocument/2006/relationships/customXml" Target="../ink/ink2071.xml"/><Relationship Id="rId660" Type="http://schemas.openxmlformats.org/officeDocument/2006/relationships/image" Target="../media/image1921.png"/><Relationship Id="rId106" Type="http://schemas.openxmlformats.org/officeDocument/2006/relationships/customXml" Target="../ink/ink1868.xml"/><Relationship Id="rId313" Type="http://schemas.openxmlformats.org/officeDocument/2006/relationships/image" Target="../media/image1748.png"/><Relationship Id="rId495" Type="http://schemas.openxmlformats.org/officeDocument/2006/relationships/customXml" Target="../ink/ink2064.xml"/><Relationship Id="rId716" Type="http://schemas.openxmlformats.org/officeDocument/2006/relationships/image" Target="../media/image1949.png"/><Relationship Id="rId10" Type="http://schemas.openxmlformats.org/officeDocument/2006/relationships/image" Target="../media/image485.png"/><Relationship Id="rId52" Type="http://schemas.openxmlformats.org/officeDocument/2006/relationships/customXml" Target="../ink/ink1841.xml"/><Relationship Id="rId94" Type="http://schemas.openxmlformats.org/officeDocument/2006/relationships/customXml" Target="../ink/ink1862.xml"/><Relationship Id="rId148" Type="http://schemas.openxmlformats.org/officeDocument/2006/relationships/image" Target="../media/image1666.png"/><Relationship Id="rId355" Type="http://schemas.openxmlformats.org/officeDocument/2006/relationships/image" Target="../media/image1769.png"/><Relationship Id="rId397" Type="http://schemas.openxmlformats.org/officeDocument/2006/relationships/image" Target="../media/image1790.png"/><Relationship Id="rId520" Type="http://schemas.openxmlformats.org/officeDocument/2006/relationships/image" Target="../media/image1851.png"/><Relationship Id="rId562" Type="http://schemas.openxmlformats.org/officeDocument/2006/relationships/image" Target="../media/image1872.png"/><Relationship Id="rId618" Type="http://schemas.openxmlformats.org/officeDocument/2006/relationships/image" Target="../media/image1900.png"/><Relationship Id="rId215" Type="http://schemas.openxmlformats.org/officeDocument/2006/relationships/image" Target="../media/image1699.png"/><Relationship Id="rId257" Type="http://schemas.openxmlformats.org/officeDocument/2006/relationships/image" Target="../media/image1720.png"/><Relationship Id="rId422" Type="http://schemas.openxmlformats.org/officeDocument/2006/relationships/customXml" Target="../ink/ink2027.xml"/><Relationship Id="rId464" Type="http://schemas.openxmlformats.org/officeDocument/2006/relationships/image" Target="../media/image1823.png"/><Relationship Id="rId299" Type="http://schemas.openxmlformats.org/officeDocument/2006/relationships/image" Target="../media/image1741.png"/><Relationship Id="rId63" Type="http://schemas.openxmlformats.org/officeDocument/2006/relationships/image" Target="../media/image1625.png"/><Relationship Id="rId159" Type="http://schemas.openxmlformats.org/officeDocument/2006/relationships/customXml" Target="../ink/ink1895.xml"/><Relationship Id="rId366" Type="http://schemas.openxmlformats.org/officeDocument/2006/relationships/customXml" Target="../ink/ink1999.xml"/><Relationship Id="rId573" Type="http://schemas.openxmlformats.org/officeDocument/2006/relationships/customXml" Target="../ink/ink2103.xml"/><Relationship Id="rId226" Type="http://schemas.openxmlformats.org/officeDocument/2006/relationships/customXml" Target="../ink/ink1929.xml"/><Relationship Id="rId433" Type="http://schemas.openxmlformats.org/officeDocument/2006/relationships/image" Target="../media/image1808.png"/><Relationship Id="rId640" Type="http://schemas.openxmlformats.org/officeDocument/2006/relationships/image" Target="../media/image1911.png"/><Relationship Id="rId74" Type="http://schemas.openxmlformats.org/officeDocument/2006/relationships/customXml" Target="../ink/ink1852.xml"/><Relationship Id="rId377" Type="http://schemas.openxmlformats.org/officeDocument/2006/relationships/image" Target="../media/image1780.png"/><Relationship Id="rId500" Type="http://schemas.openxmlformats.org/officeDocument/2006/relationships/image" Target="../media/image1841.png"/><Relationship Id="rId584" Type="http://schemas.openxmlformats.org/officeDocument/2006/relationships/image" Target="../media/image1883.png"/><Relationship Id="rId5" Type="http://schemas.openxmlformats.org/officeDocument/2006/relationships/customXml" Target="../ink/ink1818.xml"/><Relationship Id="rId237" Type="http://schemas.openxmlformats.org/officeDocument/2006/relationships/image" Target="../media/image1710.png"/><Relationship Id="rId444" Type="http://schemas.openxmlformats.org/officeDocument/2006/relationships/image" Target="../media/image1813.png"/><Relationship Id="rId651" Type="http://schemas.openxmlformats.org/officeDocument/2006/relationships/customXml" Target="../ink/ink2142.xml"/><Relationship Id="rId290" Type="http://schemas.openxmlformats.org/officeDocument/2006/relationships/customXml" Target="../ink/ink1961.xml"/><Relationship Id="rId304" Type="http://schemas.openxmlformats.org/officeDocument/2006/relationships/customXml" Target="../ink/ink1968.xml"/><Relationship Id="rId388" Type="http://schemas.openxmlformats.org/officeDocument/2006/relationships/customXml" Target="../ink/ink2010.xml"/><Relationship Id="rId511" Type="http://schemas.openxmlformats.org/officeDocument/2006/relationships/customXml" Target="../ink/ink2072.xml"/><Relationship Id="rId609" Type="http://schemas.openxmlformats.org/officeDocument/2006/relationships/customXml" Target="../ink/ink2121.xml"/><Relationship Id="rId85" Type="http://schemas.openxmlformats.org/officeDocument/2006/relationships/image" Target="../media/image1636.png"/><Relationship Id="rId150" Type="http://schemas.openxmlformats.org/officeDocument/2006/relationships/image" Target="../media/image1667.png"/><Relationship Id="rId595" Type="http://schemas.openxmlformats.org/officeDocument/2006/relationships/customXml" Target="../ink/ink2114.xml"/><Relationship Id="rId248" Type="http://schemas.openxmlformats.org/officeDocument/2006/relationships/customXml" Target="../ink/ink1940.xml"/><Relationship Id="rId455" Type="http://schemas.openxmlformats.org/officeDocument/2006/relationships/customXml" Target="../ink/ink2044.xml"/><Relationship Id="rId662" Type="http://schemas.openxmlformats.org/officeDocument/2006/relationships/image" Target="../media/image1922.png"/><Relationship Id="rId12" Type="http://schemas.openxmlformats.org/officeDocument/2006/relationships/image" Target="../media/image486.png"/><Relationship Id="rId108" Type="http://schemas.openxmlformats.org/officeDocument/2006/relationships/customXml" Target="../ink/ink1869.xml"/><Relationship Id="rId315" Type="http://schemas.openxmlformats.org/officeDocument/2006/relationships/image" Target="../media/image1749.png"/><Relationship Id="rId522" Type="http://schemas.openxmlformats.org/officeDocument/2006/relationships/image" Target="../media/image1852.png"/><Relationship Id="rId96" Type="http://schemas.openxmlformats.org/officeDocument/2006/relationships/customXml" Target="../ink/ink1863.xml"/><Relationship Id="rId161" Type="http://schemas.openxmlformats.org/officeDocument/2006/relationships/customXml" Target="../ink/ink1896.xml"/><Relationship Id="rId399" Type="http://schemas.openxmlformats.org/officeDocument/2006/relationships/image" Target="../media/image1791.png"/><Relationship Id="rId259" Type="http://schemas.openxmlformats.org/officeDocument/2006/relationships/image" Target="../media/image1721.png"/><Relationship Id="rId466" Type="http://schemas.openxmlformats.org/officeDocument/2006/relationships/image" Target="../media/image1824.png"/><Relationship Id="rId673" Type="http://schemas.openxmlformats.org/officeDocument/2006/relationships/customXml" Target="../ink/ink2153.xml"/><Relationship Id="rId23" Type="http://schemas.openxmlformats.org/officeDocument/2006/relationships/customXml" Target="../ink/ink1827.xml"/><Relationship Id="rId119" Type="http://schemas.openxmlformats.org/officeDocument/2006/relationships/image" Target="../media/image1653.png"/><Relationship Id="rId326" Type="http://schemas.openxmlformats.org/officeDocument/2006/relationships/customXml" Target="../ink/ink1979.xml"/><Relationship Id="rId533" Type="http://schemas.openxmlformats.org/officeDocument/2006/relationships/customXml" Target="../ink/ink2083.xml"/><Relationship Id="rId172" Type="http://schemas.openxmlformats.org/officeDocument/2006/relationships/customXml" Target="../ink/ink1902.xml"/><Relationship Id="rId477" Type="http://schemas.openxmlformats.org/officeDocument/2006/relationships/customXml" Target="../ink/ink2055.xml"/><Relationship Id="rId600" Type="http://schemas.openxmlformats.org/officeDocument/2006/relationships/image" Target="../media/image1891.png"/><Relationship Id="rId684" Type="http://schemas.openxmlformats.org/officeDocument/2006/relationships/image" Target="../media/image1933.png"/><Relationship Id="rId337" Type="http://schemas.openxmlformats.org/officeDocument/2006/relationships/image" Target="../media/image1760.png"/><Relationship Id="rId34" Type="http://schemas.openxmlformats.org/officeDocument/2006/relationships/image" Target="../media/image497.png"/><Relationship Id="rId544" Type="http://schemas.openxmlformats.org/officeDocument/2006/relationships/image" Target="../media/image1863.png"/><Relationship Id="rId183" Type="http://schemas.openxmlformats.org/officeDocument/2006/relationships/image" Target="../media/image1683.png"/><Relationship Id="rId390" Type="http://schemas.openxmlformats.org/officeDocument/2006/relationships/customXml" Target="../ink/ink2011.xml"/><Relationship Id="rId404" Type="http://schemas.openxmlformats.org/officeDocument/2006/relationships/customXml" Target="../ink/ink2018.xml"/><Relationship Id="rId611" Type="http://schemas.openxmlformats.org/officeDocument/2006/relationships/customXml" Target="../ink/ink2122.xml"/><Relationship Id="rId250" Type="http://schemas.openxmlformats.org/officeDocument/2006/relationships/customXml" Target="../ink/ink1941.xml"/><Relationship Id="rId488" Type="http://schemas.openxmlformats.org/officeDocument/2006/relationships/image" Target="../media/image1835.png"/><Relationship Id="rId695" Type="http://schemas.openxmlformats.org/officeDocument/2006/relationships/customXml" Target="../ink/ink2164.xml"/><Relationship Id="rId709" Type="http://schemas.openxmlformats.org/officeDocument/2006/relationships/customXml" Target="../ink/ink2171.xml"/><Relationship Id="rId45" Type="http://schemas.openxmlformats.org/officeDocument/2006/relationships/customXml" Target="../ink/ink1838.xml"/><Relationship Id="rId110" Type="http://schemas.openxmlformats.org/officeDocument/2006/relationships/customXml" Target="../ink/ink1870.xml"/><Relationship Id="rId348" Type="http://schemas.openxmlformats.org/officeDocument/2006/relationships/customXml" Target="../ink/ink1990.xml"/><Relationship Id="rId555" Type="http://schemas.openxmlformats.org/officeDocument/2006/relationships/customXml" Target="../ink/ink2094.xml"/><Relationship Id="rId194" Type="http://schemas.openxmlformats.org/officeDocument/2006/relationships/customXml" Target="../ink/ink1913.xml"/><Relationship Id="rId208" Type="http://schemas.openxmlformats.org/officeDocument/2006/relationships/customXml" Target="../ink/ink1920.xml"/><Relationship Id="rId415" Type="http://schemas.openxmlformats.org/officeDocument/2006/relationships/image" Target="../media/image1799.png"/><Relationship Id="rId622" Type="http://schemas.openxmlformats.org/officeDocument/2006/relationships/image" Target="../media/image1902.png"/><Relationship Id="rId261" Type="http://schemas.openxmlformats.org/officeDocument/2006/relationships/image" Target="../media/image1722.png"/><Relationship Id="rId499" Type="http://schemas.openxmlformats.org/officeDocument/2006/relationships/customXml" Target="../ink/ink2066.xml"/><Relationship Id="rId56" Type="http://schemas.openxmlformats.org/officeDocument/2006/relationships/customXml" Target="../ink/ink1843.xml"/><Relationship Id="rId359" Type="http://schemas.openxmlformats.org/officeDocument/2006/relationships/image" Target="../media/image1771.png"/><Relationship Id="rId566" Type="http://schemas.openxmlformats.org/officeDocument/2006/relationships/image" Target="../media/image1874.png"/><Relationship Id="rId121" Type="http://schemas.openxmlformats.org/officeDocument/2006/relationships/image" Target="../media/image1654.png"/><Relationship Id="rId219" Type="http://schemas.openxmlformats.org/officeDocument/2006/relationships/image" Target="../media/image1701.png"/><Relationship Id="rId426" Type="http://schemas.openxmlformats.org/officeDocument/2006/relationships/customXml" Target="../ink/ink2029.xml"/><Relationship Id="rId633" Type="http://schemas.openxmlformats.org/officeDocument/2006/relationships/customXml" Target="../ink/ink2133.xml"/><Relationship Id="rId67" Type="http://schemas.openxmlformats.org/officeDocument/2006/relationships/image" Target="../media/image1627.png"/><Relationship Id="rId272" Type="http://schemas.openxmlformats.org/officeDocument/2006/relationships/customXml" Target="../ink/ink1952.xml"/><Relationship Id="rId577" Type="http://schemas.openxmlformats.org/officeDocument/2006/relationships/customXml" Target="../ink/ink2105.xml"/><Relationship Id="rId700" Type="http://schemas.openxmlformats.org/officeDocument/2006/relationships/image" Target="../media/image1941.png"/><Relationship Id="rId132" Type="http://schemas.openxmlformats.org/officeDocument/2006/relationships/customXml" Target="../ink/ink1881.xml"/><Relationship Id="rId437" Type="http://schemas.openxmlformats.org/officeDocument/2006/relationships/image" Target="../media/image1810.png"/><Relationship Id="rId644" Type="http://schemas.openxmlformats.org/officeDocument/2006/relationships/image" Target="../media/image1913.png"/><Relationship Id="rId283" Type="http://schemas.openxmlformats.org/officeDocument/2006/relationships/image" Target="../media/image1733.png"/><Relationship Id="rId490" Type="http://schemas.openxmlformats.org/officeDocument/2006/relationships/image" Target="../media/image1836.png"/><Relationship Id="rId504" Type="http://schemas.openxmlformats.org/officeDocument/2006/relationships/image" Target="../media/image1843.png"/><Relationship Id="rId711" Type="http://schemas.openxmlformats.org/officeDocument/2006/relationships/customXml" Target="../ink/ink2172.xml"/><Relationship Id="rId78" Type="http://schemas.openxmlformats.org/officeDocument/2006/relationships/customXml" Target="../ink/ink1854.xml"/><Relationship Id="rId143" Type="http://schemas.openxmlformats.org/officeDocument/2006/relationships/customXml" Target="../ink/ink1887.xml"/><Relationship Id="rId350" Type="http://schemas.openxmlformats.org/officeDocument/2006/relationships/customXml" Target="../ink/ink1991.xml"/><Relationship Id="rId588" Type="http://schemas.openxmlformats.org/officeDocument/2006/relationships/image" Target="../media/image1885.png"/><Relationship Id="rId9" Type="http://schemas.openxmlformats.org/officeDocument/2006/relationships/customXml" Target="../ink/ink1820.xml"/><Relationship Id="rId210" Type="http://schemas.openxmlformats.org/officeDocument/2006/relationships/customXml" Target="../ink/ink1921.xml"/><Relationship Id="rId448" Type="http://schemas.openxmlformats.org/officeDocument/2006/relationships/image" Target="../media/image1815.png"/><Relationship Id="rId655" Type="http://schemas.openxmlformats.org/officeDocument/2006/relationships/customXml" Target="../ink/ink2144.xml"/><Relationship Id="rId294" Type="http://schemas.openxmlformats.org/officeDocument/2006/relationships/customXml" Target="../ink/ink1963.xml"/><Relationship Id="rId308" Type="http://schemas.openxmlformats.org/officeDocument/2006/relationships/customXml" Target="../ink/ink1970.xml"/><Relationship Id="rId515" Type="http://schemas.openxmlformats.org/officeDocument/2006/relationships/customXml" Target="../ink/ink2074.xml"/><Relationship Id="rId722" Type="http://schemas.openxmlformats.org/officeDocument/2006/relationships/image" Target="../media/image1952.png"/><Relationship Id="rId89" Type="http://schemas.openxmlformats.org/officeDocument/2006/relationships/image" Target="../media/image1638.png"/><Relationship Id="rId154" Type="http://schemas.openxmlformats.org/officeDocument/2006/relationships/image" Target="../media/image1669.png"/><Relationship Id="rId361" Type="http://schemas.openxmlformats.org/officeDocument/2006/relationships/image" Target="../media/image1772.png"/><Relationship Id="rId599" Type="http://schemas.openxmlformats.org/officeDocument/2006/relationships/customXml" Target="../ink/ink2116.xml"/><Relationship Id="rId459" Type="http://schemas.openxmlformats.org/officeDocument/2006/relationships/customXml" Target="../ink/ink2046.xml"/><Relationship Id="rId666" Type="http://schemas.openxmlformats.org/officeDocument/2006/relationships/image" Target="../media/image1924.png"/><Relationship Id="rId16" Type="http://schemas.openxmlformats.org/officeDocument/2006/relationships/image" Target="../media/image488.png"/><Relationship Id="rId221" Type="http://schemas.openxmlformats.org/officeDocument/2006/relationships/image" Target="../media/image1702.png"/><Relationship Id="rId319" Type="http://schemas.openxmlformats.org/officeDocument/2006/relationships/image" Target="../media/image1751.png"/><Relationship Id="rId526" Type="http://schemas.openxmlformats.org/officeDocument/2006/relationships/image" Target="../media/image1854.png"/><Relationship Id="rId165" Type="http://schemas.openxmlformats.org/officeDocument/2006/relationships/image" Target="../media/image1674.png"/><Relationship Id="rId372" Type="http://schemas.openxmlformats.org/officeDocument/2006/relationships/customXml" Target="../ink/ink2002.xml"/><Relationship Id="rId677" Type="http://schemas.openxmlformats.org/officeDocument/2006/relationships/customXml" Target="../ink/ink2155.xml"/><Relationship Id="rId232" Type="http://schemas.openxmlformats.org/officeDocument/2006/relationships/customXml" Target="../ink/ink1932.xml"/><Relationship Id="rId27" Type="http://schemas.openxmlformats.org/officeDocument/2006/relationships/customXml" Target="../ink/ink1829.xml"/><Relationship Id="rId537" Type="http://schemas.openxmlformats.org/officeDocument/2006/relationships/customXml" Target="../ink/ink2085.xml"/><Relationship Id="rId80" Type="http://schemas.openxmlformats.org/officeDocument/2006/relationships/customXml" Target="../ink/ink1855.xml"/><Relationship Id="rId176" Type="http://schemas.openxmlformats.org/officeDocument/2006/relationships/customXml" Target="../ink/ink1904.xml"/><Relationship Id="rId383" Type="http://schemas.openxmlformats.org/officeDocument/2006/relationships/image" Target="../media/image1783.png"/><Relationship Id="rId590" Type="http://schemas.openxmlformats.org/officeDocument/2006/relationships/image" Target="../media/image1886.png"/><Relationship Id="rId604" Type="http://schemas.openxmlformats.org/officeDocument/2006/relationships/image" Target="../media/image1893.png"/><Relationship Id="rId243" Type="http://schemas.openxmlformats.org/officeDocument/2006/relationships/image" Target="../media/image1713.png"/><Relationship Id="rId450" Type="http://schemas.openxmlformats.org/officeDocument/2006/relationships/image" Target="../media/image1816.png"/><Relationship Id="rId688" Type="http://schemas.openxmlformats.org/officeDocument/2006/relationships/image" Target="../media/image1935.png"/><Relationship Id="rId38" Type="http://schemas.openxmlformats.org/officeDocument/2006/relationships/image" Target="../media/image499.png"/><Relationship Id="rId103" Type="http://schemas.openxmlformats.org/officeDocument/2006/relationships/image" Target="../media/image1645.png"/><Relationship Id="rId310" Type="http://schemas.openxmlformats.org/officeDocument/2006/relationships/customXml" Target="../ink/ink1971.xml"/><Relationship Id="rId548" Type="http://schemas.openxmlformats.org/officeDocument/2006/relationships/image" Target="../media/image1865.png"/><Relationship Id="rId91" Type="http://schemas.openxmlformats.org/officeDocument/2006/relationships/image" Target="../media/image1639.png"/><Relationship Id="rId187" Type="http://schemas.openxmlformats.org/officeDocument/2006/relationships/image" Target="../media/image1685.png"/><Relationship Id="rId394" Type="http://schemas.openxmlformats.org/officeDocument/2006/relationships/customXml" Target="../ink/ink2013.xml"/><Relationship Id="rId408" Type="http://schemas.openxmlformats.org/officeDocument/2006/relationships/customXml" Target="../ink/ink2020.xml"/><Relationship Id="rId615" Type="http://schemas.openxmlformats.org/officeDocument/2006/relationships/customXml" Target="../ink/ink2124.xml"/><Relationship Id="rId254" Type="http://schemas.openxmlformats.org/officeDocument/2006/relationships/customXml" Target="../ink/ink1943.xml"/><Relationship Id="rId699" Type="http://schemas.openxmlformats.org/officeDocument/2006/relationships/customXml" Target="../ink/ink2166.xml"/><Relationship Id="rId49" Type="http://schemas.openxmlformats.org/officeDocument/2006/relationships/image" Target="../media/image1618.png"/><Relationship Id="rId114" Type="http://schemas.openxmlformats.org/officeDocument/2006/relationships/customXml" Target="../ink/ink1872.xml"/><Relationship Id="rId461" Type="http://schemas.openxmlformats.org/officeDocument/2006/relationships/customXml" Target="../ink/ink2047.xml"/><Relationship Id="rId559" Type="http://schemas.openxmlformats.org/officeDocument/2006/relationships/customXml" Target="../ink/ink2096.xml"/><Relationship Id="rId198" Type="http://schemas.openxmlformats.org/officeDocument/2006/relationships/customXml" Target="../ink/ink1915.xml"/><Relationship Id="rId321" Type="http://schemas.openxmlformats.org/officeDocument/2006/relationships/image" Target="../media/image1752.png"/><Relationship Id="rId419" Type="http://schemas.openxmlformats.org/officeDocument/2006/relationships/image" Target="../media/image1801.png"/><Relationship Id="rId626" Type="http://schemas.openxmlformats.org/officeDocument/2006/relationships/image" Target="../media/image1904.png"/><Relationship Id="rId265" Type="http://schemas.openxmlformats.org/officeDocument/2006/relationships/image" Target="../media/image1724.png"/><Relationship Id="rId472" Type="http://schemas.openxmlformats.org/officeDocument/2006/relationships/image" Target="../media/image1827.png"/><Relationship Id="rId125" Type="http://schemas.openxmlformats.org/officeDocument/2006/relationships/image" Target="../media/image1656.png"/><Relationship Id="rId332" Type="http://schemas.openxmlformats.org/officeDocument/2006/relationships/customXml" Target="../ink/ink1982.xml"/><Relationship Id="rId637" Type="http://schemas.openxmlformats.org/officeDocument/2006/relationships/customXml" Target="../ink/ink2135.xml"/><Relationship Id="rId276" Type="http://schemas.openxmlformats.org/officeDocument/2006/relationships/customXml" Target="../ink/ink1954.xml"/><Relationship Id="rId483" Type="http://schemas.openxmlformats.org/officeDocument/2006/relationships/customXml" Target="../ink/ink2058.xml"/><Relationship Id="rId690" Type="http://schemas.openxmlformats.org/officeDocument/2006/relationships/image" Target="../media/image1936.png"/><Relationship Id="rId704" Type="http://schemas.openxmlformats.org/officeDocument/2006/relationships/image" Target="../media/image1943.png"/><Relationship Id="rId40" Type="http://schemas.openxmlformats.org/officeDocument/2006/relationships/image" Target="../media/image500.png"/><Relationship Id="rId136" Type="http://schemas.openxmlformats.org/officeDocument/2006/relationships/customXml" Target="../ink/ink1883.xml"/><Relationship Id="rId343" Type="http://schemas.openxmlformats.org/officeDocument/2006/relationships/image" Target="../media/image1763.png"/><Relationship Id="rId550" Type="http://schemas.openxmlformats.org/officeDocument/2006/relationships/image" Target="../media/image1866.png"/><Relationship Id="rId203" Type="http://schemas.openxmlformats.org/officeDocument/2006/relationships/image" Target="../media/image1693.png"/><Relationship Id="rId648" Type="http://schemas.openxmlformats.org/officeDocument/2006/relationships/image" Target="../media/image1915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66.png"/><Relationship Id="rId21" Type="http://schemas.openxmlformats.org/officeDocument/2006/relationships/image" Target="../media/image1635.png"/><Relationship Id="rId324" Type="http://schemas.openxmlformats.org/officeDocument/2006/relationships/image" Target="../media/image2068.png"/><Relationship Id="rId531" Type="http://schemas.openxmlformats.org/officeDocument/2006/relationships/image" Target="../media/image2170.png"/><Relationship Id="rId170" Type="http://schemas.openxmlformats.org/officeDocument/2006/relationships/customXml" Target="../ink/ink2264.xml"/><Relationship Id="rId268" Type="http://schemas.openxmlformats.org/officeDocument/2006/relationships/image" Target="../media/image2040.png"/><Relationship Id="rId475" Type="http://schemas.openxmlformats.org/officeDocument/2006/relationships/image" Target="../media/image2142.png"/><Relationship Id="rId32" Type="http://schemas.openxmlformats.org/officeDocument/2006/relationships/customXml" Target="../ink/ink2195.xml"/><Relationship Id="rId128" Type="http://schemas.openxmlformats.org/officeDocument/2006/relationships/customXml" Target="../ink/ink2243.xml"/><Relationship Id="rId335" Type="http://schemas.openxmlformats.org/officeDocument/2006/relationships/customXml" Target="../ink/ink2347.xml"/><Relationship Id="rId542" Type="http://schemas.openxmlformats.org/officeDocument/2006/relationships/customXml" Target="../ink/ink2450.xml"/><Relationship Id="rId181" Type="http://schemas.openxmlformats.org/officeDocument/2006/relationships/image" Target="../media/image1998.png"/><Relationship Id="rId402" Type="http://schemas.openxmlformats.org/officeDocument/2006/relationships/image" Target="../media/image2107.png"/><Relationship Id="rId279" Type="http://schemas.openxmlformats.org/officeDocument/2006/relationships/customXml" Target="../ink/ink2319.xml"/><Relationship Id="rId486" Type="http://schemas.openxmlformats.org/officeDocument/2006/relationships/customXml" Target="../ink/ink2422.xml"/><Relationship Id="rId43" Type="http://schemas.openxmlformats.org/officeDocument/2006/relationships/image" Target="../media/image1773.png"/><Relationship Id="rId139" Type="http://schemas.openxmlformats.org/officeDocument/2006/relationships/image" Target="../media/image1977.png"/><Relationship Id="rId346" Type="http://schemas.openxmlformats.org/officeDocument/2006/relationships/image" Target="../media/image2079.png"/><Relationship Id="rId192" Type="http://schemas.openxmlformats.org/officeDocument/2006/relationships/image" Target="../media/image2002.png"/><Relationship Id="rId206" Type="http://schemas.openxmlformats.org/officeDocument/2006/relationships/image" Target="../media/image2009.png"/><Relationship Id="rId413" Type="http://schemas.openxmlformats.org/officeDocument/2006/relationships/customXml" Target="../ink/ink2386.xml"/><Relationship Id="rId248" Type="http://schemas.openxmlformats.org/officeDocument/2006/relationships/image" Target="../media/image2030.png"/><Relationship Id="rId455" Type="http://schemas.openxmlformats.org/officeDocument/2006/relationships/customXml" Target="../ink/ink2407.xml"/><Relationship Id="rId497" Type="http://schemas.openxmlformats.org/officeDocument/2006/relationships/image" Target="../media/image2153.png"/><Relationship Id="rId12" Type="http://schemas.openxmlformats.org/officeDocument/2006/relationships/customXml" Target="../ink/ink2185.xml"/><Relationship Id="rId108" Type="http://schemas.openxmlformats.org/officeDocument/2006/relationships/customXml" Target="../ink/ink2233.xml"/><Relationship Id="rId315" Type="http://schemas.openxmlformats.org/officeDocument/2006/relationships/customXml" Target="../ink/ink2337.xml"/><Relationship Id="rId357" Type="http://schemas.openxmlformats.org/officeDocument/2006/relationships/customXml" Target="../ink/ink2358.xml"/><Relationship Id="rId522" Type="http://schemas.openxmlformats.org/officeDocument/2006/relationships/customXml" Target="../ink/ink2440.xml"/><Relationship Id="rId54" Type="http://schemas.openxmlformats.org/officeDocument/2006/relationships/customXml" Target="../ink/ink2206.xml"/><Relationship Id="rId96" Type="http://schemas.openxmlformats.org/officeDocument/2006/relationships/customXml" Target="../ink/ink2227.xml"/><Relationship Id="rId161" Type="http://schemas.openxmlformats.org/officeDocument/2006/relationships/image" Target="../media/image1988.png"/><Relationship Id="rId217" Type="http://schemas.openxmlformats.org/officeDocument/2006/relationships/customXml" Target="../ink/ink2288.xml"/><Relationship Id="rId399" Type="http://schemas.openxmlformats.org/officeDocument/2006/relationships/customXml" Target="../ink/ink2379.xml"/><Relationship Id="rId259" Type="http://schemas.openxmlformats.org/officeDocument/2006/relationships/customXml" Target="../ink/ink2309.xml"/><Relationship Id="rId424" Type="http://schemas.openxmlformats.org/officeDocument/2006/relationships/image" Target="../media/image2118.png"/><Relationship Id="rId466" Type="http://schemas.openxmlformats.org/officeDocument/2006/relationships/image" Target="../media/image2138.png"/><Relationship Id="rId23" Type="http://schemas.openxmlformats.org/officeDocument/2006/relationships/image" Target="../media/image1636.png"/><Relationship Id="rId119" Type="http://schemas.openxmlformats.org/officeDocument/2006/relationships/image" Target="../media/image1967.png"/><Relationship Id="rId270" Type="http://schemas.openxmlformats.org/officeDocument/2006/relationships/image" Target="../media/image2041.png"/><Relationship Id="rId326" Type="http://schemas.openxmlformats.org/officeDocument/2006/relationships/image" Target="../media/image2069.png"/><Relationship Id="rId533" Type="http://schemas.openxmlformats.org/officeDocument/2006/relationships/image" Target="../media/image2171.png"/><Relationship Id="rId65" Type="http://schemas.openxmlformats.org/officeDocument/2006/relationships/image" Target="../media/image1919.png"/><Relationship Id="rId130" Type="http://schemas.openxmlformats.org/officeDocument/2006/relationships/customXml" Target="../ink/ink2244.xml"/><Relationship Id="rId368" Type="http://schemas.openxmlformats.org/officeDocument/2006/relationships/image" Target="../media/image2090.png"/><Relationship Id="rId172" Type="http://schemas.openxmlformats.org/officeDocument/2006/relationships/customXml" Target="../ink/ink2265.xml"/><Relationship Id="rId228" Type="http://schemas.openxmlformats.org/officeDocument/2006/relationships/image" Target="../media/image2020.png"/><Relationship Id="rId435" Type="http://schemas.openxmlformats.org/officeDocument/2006/relationships/customXml" Target="../ink/ink2397.xml"/><Relationship Id="rId477" Type="http://schemas.openxmlformats.org/officeDocument/2006/relationships/image" Target="../media/image2143.png"/><Relationship Id="rId281" Type="http://schemas.openxmlformats.org/officeDocument/2006/relationships/customXml" Target="../ink/ink2320.xml"/><Relationship Id="rId337" Type="http://schemas.openxmlformats.org/officeDocument/2006/relationships/customXml" Target="../ink/ink2348.xml"/><Relationship Id="rId502" Type="http://schemas.openxmlformats.org/officeDocument/2006/relationships/customXml" Target="../ink/ink2430.xml"/><Relationship Id="rId34" Type="http://schemas.openxmlformats.org/officeDocument/2006/relationships/customXml" Target="../ink/ink2196.xml"/><Relationship Id="rId76" Type="http://schemas.openxmlformats.org/officeDocument/2006/relationships/customXml" Target="../ink/ink2217.xml"/><Relationship Id="rId141" Type="http://schemas.openxmlformats.org/officeDocument/2006/relationships/image" Target="../media/image1978.png"/><Relationship Id="rId379" Type="http://schemas.openxmlformats.org/officeDocument/2006/relationships/customXml" Target="../ink/ink2369.xml"/><Relationship Id="rId544" Type="http://schemas.openxmlformats.org/officeDocument/2006/relationships/customXml" Target="../ink/ink2451.xml"/><Relationship Id="rId7" Type="http://schemas.openxmlformats.org/officeDocument/2006/relationships/image" Target="../media/image1628.png"/><Relationship Id="rId183" Type="http://schemas.openxmlformats.org/officeDocument/2006/relationships/image" Target="../media/image1999.png"/><Relationship Id="rId239" Type="http://schemas.openxmlformats.org/officeDocument/2006/relationships/customXml" Target="../ink/ink2299.xml"/><Relationship Id="rId390" Type="http://schemas.openxmlformats.org/officeDocument/2006/relationships/image" Target="../media/image2101.png"/><Relationship Id="rId404" Type="http://schemas.openxmlformats.org/officeDocument/2006/relationships/image" Target="../media/image2108.png"/><Relationship Id="rId446" Type="http://schemas.openxmlformats.org/officeDocument/2006/relationships/image" Target="../media/image2129.png"/><Relationship Id="rId250" Type="http://schemas.openxmlformats.org/officeDocument/2006/relationships/image" Target="../media/image2031.png"/><Relationship Id="rId292" Type="http://schemas.openxmlformats.org/officeDocument/2006/relationships/image" Target="../media/image2052.png"/><Relationship Id="rId306" Type="http://schemas.openxmlformats.org/officeDocument/2006/relationships/image" Target="../media/image2059.png"/><Relationship Id="rId488" Type="http://schemas.openxmlformats.org/officeDocument/2006/relationships/customXml" Target="../ink/ink2423.xml"/><Relationship Id="rId45" Type="http://schemas.openxmlformats.org/officeDocument/2006/relationships/image" Target="../media/image1774.png"/><Relationship Id="rId87" Type="http://schemas.openxmlformats.org/officeDocument/2006/relationships/image" Target="../media/image1930.png"/><Relationship Id="rId110" Type="http://schemas.openxmlformats.org/officeDocument/2006/relationships/customXml" Target="../ink/ink2234.xml"/><Relationship Id="rId348" Type="http://schemas.openxmlformats.org/officeDocument/2006/relationships/image" Target="../media/image2080.png"/><Relationship Id="rId513" Type="http://schemas.openxmlformats.org/officeDocument/2006/relationships/image" Target="../media/image2161.png"/><Relationship Id="rId152" Type="http://schemas.openxmlformats.org/officeDocument/2006/relationships/customXml" Target="../ink/ink2255.xml"/><Relationship Id="rId194" Type="http://schemas.openxmlformats.org/officeDocument/2006/relationships/image" Target="../media/image2003.png"/><Relationship Id="rId208" Type="http://schemas.openxmlformats.org/officeDocument/2006/relationships/image" Target="../media/image2010.png"/><Relationship Id="rId415" Type="http://schemas.openxmlformats.org/officeDocument/2006/relationships/customXml" Target="../ink/ink2387.xml"/><Relationship Id="rId457" Type="http://schemas.openxmlformats.org/officeDocument/2006/relationships/customXml" Target="../ink/ink2408.xml"/><Relationship Id="rId261" Type="http://schemas.openxmlformats.org/officeDocument/2006/relationships/customXml" Target="../ink/ink2310.xml"/><Relationship Id="rId499" Type="http://schemas.openxmlformats.org/officeDocument/2006/relationships/image" Target="../media/image2154.png"/><Relationship Id="rId14" Type="http://schemas.openxmlformats.org/officeDocument/2006/relationships/customXml" Target="../ink/ink2186.xml"/><Relationship Id="rId56" Type="http://schemas.openxmlformats.org/officeDocument/2006/relationships/customXml" Target="../ink/ink2207.xml"/><Relationship Id="rId317" Type="http://schemas.openxmlformats.org/officeDocument/2006/relationships/customXml" Target="../ink/ink2338.xml"/><Relationship Id="rId359" Type="http://schemas.openxmlformats.org/officeDocument/2006/relationships/customXml" Target="../ink/ink2359.xml"/><Relationship Id="rId524" Type="http://schemas.openxmlformats.org/officeDocument/2006/relationships/customXml" Target="../ink/ink2441.xml"/><Relationship Id="rId98" Type="http://schemas.openxmlformats.org/officeDocument/2006/relationships/customXml" Target="../ink/ink2228.xml"/><Relationship Id="rId121" Type="http://schemas.openxmlformats.org/officeDocument/2006/relationships/image" Target="../media/image1968.png"/><Relationship Id="rId163" Type="http://schemas.openxmlformats.org/officeDocument/2006/relationships/image" Target="../media/image1989.png"/><Relationship Id="rId219" Type="http://schemas.openxmlformats.org/officeDocument/2006/relationships/customXml" Target="../ink/ink2289.xml"/><Relationship Id="rId370" Type="http://schemas.openxmlformats.org/officeDocument/2006/relationships/image" Target="../media/image2091.png"/><Relationship Id="rId426" Type="http://schemas.openxmlformats.org/officeDocument/2006/relationships/image" Target="../media/image2119.png"/><Relationship Id="rId230" Type="http://schemas.openxmlformats.org/officeDocument/2006/relationships/image" Target="../media/image2021.png"/><Relationship Id="rId468" Type="http://schemas.openxmlformats.org/officeDocument/2006/relationships/image" Target="../media/image2139.png"/><Relationship Id="rId25" Type="http://schemas.openxmlformats.org/officeDocument/2006/relationships/image" Target="../media/image1637.png"/><Relationship Id="rId67" Type="http://schemas.openxmlformats.org/officeDocument/2006/relationships/image" Target="../media/image1920.png"/><Relationship Id="rId272" Type="http://schemas.openxmlformats.org/officeDocument/2006/relationships/image" Target="../media/image2042.png"/><Relationship Id="rId328" Type="http://schemas.openxmlformats.org/officeDocument/2006/relationships/image" Target="../media/image2070.png"/><Relationship Id="rId535" Type="http://schemas.openxmlformats.org/officeDocument/2006/relationships/image" Target="../media/image2172.png"/><Relationship Id="rId132" Type="http://schemas.openxmlformats.org/officeDocument/2006/relationships/customXml" Target="../ink/ink2245.xml"/><Relationship Id="rId174" Type="http://schemas.openxmlformats.org/officeDocument/2006/relationships/customXml" Target="../ink/ink2266.xml"/><Relationship Id="rId381" Type="http://schemas.openxmlformats.org/officeDocument/2006/relationships/customXml" Target="../ink/ink2370.xml"/><Relationship Id="rId241" Type="http://schemas.openxmlformats.org/officeDocument/2006/relationships/customXml" Target="../ink/ink2300.xml"/><Relationship Id="rId437" Type="http://schemas.openxmlformats.org/officeDocument/2006/relationships/customXml" Target="../ink/ink2398.xml"/><Relationship Id="rId479" Type="http://schemas.openxmlformats.org/officeDocument/2006/relationships/image" Target="../media/image2144.png"/><Relationship Id="rId36" Type="http://schemas.openxmlformats.org/officeDocument/2006/relationships/customXml" Target="../ink/ink2197.xml"/><Relationship Id="rId283" Type="http://schemas.openxmlformats.org/officeDocument/2006/relationships/customXml" Target="../ink/ink2321.xml"/><Relationship Id="rId339" Type="http://schemas.openxmlformats.org/officeDocument/2006/relationships/customXml" Target="../ink/ink2349.xml"/><Relationship Id="rId490" Type="http://schemas.openxmlformats.org/officeDocument/2006/relationships/customXml" Target="../ink/ink2424.xml"/><Relationship Id="rId504" Type="http://schemas.openxmlformats.org/officeDocument/2006/relationships/customXml" Target="../ink/ink2431.xml"/><Relationship Id="rId78" Type="http://schemas.openxmlformats.org/officeDocument/2006/relationships/customXml" Target="../ink/ink2218.xml"/><Relationship Id="rId101" Type="http://schemas.openxmlformats.org/officeDocument/2006/relationships/image" Target="../media/image1958.png"/><Relationship Id="rId143" Type="http://schemas.openxmlformats.org/officeDocument/2006/relationships/image" Target="../media/image1979.png"/><Relationship Id="rId185" Type="http://schemas.openxmlformats.org/officeDocument/2006/relationships/image" Target="../media/image2000.png"/><Relationship Id="rId350" Type="http://schemas.openxmlformats.org/officeDocument/2006/relationships/image" Target="../media/image2081.png"/><Relationship Id="rId406" Type="http://schemas.openxmlformats.org/officeDocument/2006/relationships/image" Target="../media/image2109.png"/><Relationship Id="rId9" Type="http://schemas.openxmlformats.org/officeDocument/2006/relationships/image" Target="../media/image1629.png"/><Relationship Id="rId210" Type="http://schemas.openxmlformats.org/officeDocument/2006/relationships/image" Target="../media/image2011.png"/><Relationship Id="rId392" Type="http://schemas.openxmlformats.org/officeDocument/2006/relationships/image" Target="../media/image2102.png"/><Relationship Id="rId448" Type="http://schemas.openxmlformats.org/officeDocument/2006/relationships/image" Target="../media/image2130.png"/><Relationship Id="rId252" Type="http://schemas.openxmlformats.org/officeDocument/2006/relationships/image" Target="../media/image2032.png"/><Relationship Id="rId294" Type="http://schemas.openxmlformats.org/officeDocument/2006/relationships/image" Target="../media/image2053.png"/><Relationship Id="rId308" Type="http://schemas.openxmlformats.org/officeDocument/2006/relationships/image" Target="../media/image2060.png"/><Relationship Id="rId515" Type="http://schemas.openxmlformats.org/officeDocument/2006/relationships/image" Target="../media/image2162.png"/><Relationship Id="rId47" Type="http://schemas.openxmlformats.org/officeDocument/2006/relationships/image" Target="../media/image1775.png"/><Relationship Id="rId89" Type="http://schemas.openxmlformats.org/officeDocument/2006/relationships/image" Target="../media/image1931.png"/><Relationship Id="rId112" Type="http://schemas.openxmlformats.org/officeDocument/2006/relationships/customXml" Target="../ink/ink2235.xml"/><Relationship Id="rId154" Type="http://schemas.openxmlformats.org/officeDocument/2006/relationships/customXml" Target="../ink/ink2256.xml"/><Relationship Id="rId361" Type="http://schemas.openxmlformats.org/officeDocument/2006/relationships/customXml" Target="../ink/ink2360.xml"/><Relationship Id="rId196" Type="http://schemas.openxmlformats.org/officeDocument/2006/relationships/image" Target="../media/image2004.png"/><Relationship Id="rId417" Type="http://schemas.openxmlformats.org/officeDocument/2006/relationships/customXml" Target="../ink/ink2388.xml"/><Relationship Id="rId459" Type="http://schemas.openxmlformats.org/officeDocument/2006/relationships/customXml" Target="../ink/ink2409.xml"/><Relationship Id="rId16" Type="http://schemas.openxmlformats.org/officeDocument/2006/relationships/customXml" Target="../ink/ink2187.xml"/><Relationship Id="rId221" Type="http://schemas.openxmlformats.org/officeDocument/2006/relationships/customXml" Target="../ink/ink2290.xml"/><Relationship Id="rId263" Type="http://schemas.openxmlformats.org/officeDocument/2006/relationships/customXml" Target="../ink/ink2311.xml"/><Relationship Id="rId319" Type="http://schemas.openxmlformats.org/officeDocument/2006/relationships/customXml" Target="../ink/ink2339.xml"/><Relationship Id="rId470" Type="http://schemas.openxmlformats.org/officeDocument/2006/relationships/image" Target="../media/image2140.png"/><Relationship Id="rId526" Type="http://schemas.openxmlformats.org/officeDocument/2006/relationships/customXml" Target="../ink/ink2442.xml"/><Relationship Id="rId58" Type="http://schemas.openxmlformats.org/officeDocument/2006/relationships/customXml" Target="../ink/ink2208.xml"/><Relationship Id="rId123" Type="http://schemas.openxmlformats.org/officeDocument/2006/relationships/image" Target="../media/image1969.png"/><Relationship Id="rId330" Type="http://schemas.openxmlformats.org/officeDocument/2006/relationships/image" Target="../media/image2071.png"/><Relationship Id="rId165" Type="http://schemas.openxmlformats.org/officeDocument/2006/relationships/image" Target="../media/image1990.png"/><Relationship Id="rId372" Type="http://schemas.openxmlformats.org/officeDocument/2006/relationships/image" Target="../media/image2092.png"/><Relationship Id="rId428" Type="http://schemas.openxmlformats.org/officeDocument/2006/relationships/image" Target="../media/image2120.png"/><Relationship Id="rId232" Type="http://schemas.openxmlformats.org/officeDocument/2006/relationships/image" Target="../media/image2022.png"/><Relationship Id="rId274" Type="http://schemas.openxmlformats.org/officeDocument/2006/relationships/image" Target="../media/image2043.png"/><Relationship Id="rId481" Type="http://schemas.openxmlformats.org/officeDocument/2006/relationships/image" Target="../media/image2145.png"/><Relationship Id="rId27" Type="http://schemas.openxmlformats.org/officeDocument/2006/relationships/image" Target="../media/image1638.png"/><Relationship Id="rId69" Type="http://schemas.openxmlformats.org/officeDocument/2006/relationships/image" Target="../media/image1921.png"/><Relationship Id="rId134" Type="http://schemas.openxmlformats.org/officeDocument/2006/relationships/customXml" Target="../ink/ink2246.xml"/><Relationship Id="rId537" Type="http://schemas.openxmlformats.org/officeDocument/2006/relationships/image" Target="../media/image2173.png"/><Relationship Id="rId80" Type="http://schemas.openxmlformats.org/officeDocument/2006/relationships/customXml" Target="../ink/ink2219.xml"/><Relationship Id="rId176" Type="http://schemas.openxmlformats.org/officeDocument/2006/relationships/customXml" Target="../ink/ink2267.xml"/><Relationship Id="rId341" Type="http://schemas.openxmlformats.org/officeDocument/2006/relationships/customXml" Target="../ink/ink2350.xml"/><Relationship Id="rId383" Type="http://schemas.openxmlformats.org/officeDocument/2006/relationships/customXml" Target="../ink/ink2371.xml"/><Relationship Id="rId439" Type="http://schemas.openxmlformats.org/officeDocument/2006/relationships/customXml" Target="../ink/ink2399.xml"/><Relationship Id="rId201" Type="http://schemas.openxmlformats.org/officeDocument/2006/relationships/customXml" Target="../ink/ink2280.xml"/><Relationship Id="rId243" Type="http://schemas.openxmlformats.org/officeDocument/2006/relationships/customXml" Target="../ink/ink2301.xml"/><Relationship Id="rId285" Type="http://schemas.openxmlformats.org/officeDocument/2006/relationships/customXml" Target="../ink/ink2322.xml"/><Relationship Id="rId450" Type="http://schemas.openxmlformats.org/officeDocument/2006/relationships/image" Target="../media/image2131.png"/><Relationship Id="rId506" Type="http://schemas.openxmlformats.org/officeDocument/2006/relationships/customXml" Target="../ink/ink2432.xml"/><Relationship Id="rId38" Type="http://schemas.openxmlformats.org/officeDocument/2006/relationships/customXml" Target="../ink/ink2198.xml"/><Relationship Id="rId103" Type="http://schemas.openxmlformats.org/officeDocument/2006/relationships/image" Target="../media/image1959.png"/><Relationship Id="rId310" Type="http://schemas.openxmlformats.org/officeDocument/2006/relationships/image" Target="../media/image2061.png"/><Relationship Id="rId492" Type="http://schemas.openxmlformats.org/officeDocument/2006/relationships/customXml" Target="../ink/ink2425.xml"/><Relationship Id="rId91" Type="http://schemas.openxmlformats.org/officeDocument/2006/relationships/image" Target="../media/image1934.png"/><Relationship Id="rId145" Type="http://schemas.openxmlformats.org/officeDocument/2006/relationships/image" Target="../media/image1980.png"/><Relationship Id="rId187" Type="http://schemas.openxmlformats.org/officeDocument/2006/relationships/image" Target="../media/image1672.png"/><Relationship Id="rId352" Type="http://schemas.openxmlformats.org/officeDocument/2006/relationships/image" Target="../media/image2082.png"/><Relationship Id="rId394" Type="http://schemas.openxmlformats.org/officeDocument/2006/relationships/image" Target="../media/image2103.png"/><Relationship Id="rId408" Type="http://schemas.openxmlformats.org/officeDocument/2006/relationships/image" Target="../media/image2110.png"/><Relationship Id="rId212" Type="http://schemas.openxmlformats.org/officeDocument/2006/relationships/image" Target="../media/image2012.png"/><Relationship Id="rId254" Type="http://schemas.openxmlformats.org/officeDocument/2006/relationships/image" Target="../media/image2033.png"/><Relationship Id="rId49" Type="http://schemas.openxmlformats.org/officeDocument/2006/relationships/image" Target="../media/image1776.png"/><Relationship Id="rId114" Type="http://schemas.openxmlformats.org/officeDocument/2006/relationships/customXml" Target="../ink/ink2236.xml"/><Relationship Id="rId296" Type="http://schemas.openxmlformats.org/officeDocument/2006/relationships/image" Target="../media/image2054.png"/><Relationship Id="rId461" Type="http://schemas.openxmlformats.org/officeDocument/2006/relationships/customXml" Target="../ink/ink2410.xml"/><Relationship Id="rId517" Type="http://schemas.openxmlformats.org/officeDocument/2006/relationships/image" Target="../media/image2163.png"/><Relationship Id="rId60" Type="http://schemas.openxmlformats.org/officeDocument/2006/relationships/customXml" Target="../ink/ink2209.xml"/><Relationship Id="rId156" Type="http://schemas.openxmlformats.org/officeDocument/2006/relationships/customXml" Target="../ink/ink2257.xml"/><Relationship Id="rId198" Type="http://schemas.openxmlformats.org/officeDocument/2006/relationships/image" Target="../media/image2005.png"/><Relationship Id="rId321" Type="http://schemas.openxmlformats.org/officeDocument/2006/relationships/customXml" Target="../ink/ink2340.xml"/><Relationship Id="rId363" Type="http://schemas.openxmlformats.org/officeDocument/2006/relationships/customXml" Target="../ink/ink2361.xml"/><Relationship Id="rId419" Type="http://schemas.openxmlformats.org/officeDocument/2006/relationships/customXml" Target="../ink/ink2389.xml"/><Relationship Id="rId223" Type="http://schemas.openxmlformats.org/officeDocument/2006/relationships/customXml" Target="../ink/ink2291.xml"/><Relationship Id="rId430" Type="http://schemas.openxmlformats.org/officeDocument/2006/relationships/image" Target="../media/image2121.png"/><Relationship Id="rId18" Type="http://schemas.openxmlformats.org/officeDocument/2006/relationships/customXml" Target="../ink/ink2188.xml"/><Relationship Id="rId265" Type="http://schemas.openxmlformats.org/officeDocument/2006/relationships/customXml" Target="../ink/ink2312.xml"/><Relationship Id="rId472" Type="http://schemas.openxmlformats.org/officeDocument/2006/relationships/customXml" Target="../ink/ink2415.xml"/><Relationship Id="rId528" Type="http://schemas.openxmlformats.org/officeDocument/2006/relationships/customXml" Target="../ink/ink2443.xml"/><Relationship Id="rId125" Type="http://schemas.openxmlformats.org/officeDocument/2006/relationships/image" Target="../media/image1970.png"/><Relationship Id="rId167" Type="http://schemas.openxmlformats.org/officeDocument/2006/relationships/image" Target="../media/image1991.png"/><Relationship Id="rId332" Type="http://schemas.openxmlformats.org/officeDocument/2006/relationships/image" Target="../media/image2072.png"/><Relationship Id="rId374" Type="http://schemas.openxmlformats.org/officeDocument/2006/relationships/image" Target="../media/image2093.png"/><Relationship Id="rId71" Type="http://schemas.openxmlformats.org/officeDocument/2006/relationships/image" Target="../media/image1922.png"/><Relationship Id="rId234" Type="http://schemas.openxmlformats.org/officeDocument/2006/relationships/image" Target="../media/image2023.png"/><Relationship Id="rId2" Type="http://schemas.openxmlformats.org/officeDocument/2006/relationships/customXml" Target="../ink/ink2180.xml"/><Relationship Id="rId29" Type="http://schemas.openxmlformats.org/officeDocument/2006/relationships/image" Target="../media/image1639.png"/><Relationship Id="rId276" Type="http://schemas.openxmlformats.org/officeDocument/2006/relationships/image" Target="../media/image2044.png"/><Relationship Id="rId441" Type="http://schemas.openxmlformats.org/officeDocument/2006/relationships/customXml" Target="../ink/ink2400.xml"/><Relationship Id="rId483" Type="http://schemas.openxmlformats.org/officeDocument/2006/relationships/image" Target="../media/image2146.png"/><Relationship Id="rId539" Type="http://schemas.openxmlformats.org/officeDocument/2006/relationships/image" Target="../media/image2174.png"/><Relationship Id="rId40" Type="http://schemas.openxmlformats.org/officeDocument/2006/relationships/customXml" Target="../ink/ink2199.xml"/><Relationship Id="rId136" Type="http://schemas.openxmlformats.org/officeDocument/2006/relationships/customXml" Target="../ink/ink2247.xml"/><Relationship Id="rId178" Type="http://schemas.openxmlformats.org/officeDocument/2006/relationships/customXml" Target="../ink/ink2268.xml"/><Relationship Id="rId301" Type="http://schemas.openxmlformats.org/officeDocument/2006/relationships/customXml" Target="../ink/ink2330.xml"/><Relationship Id="rId343" Type="http://schemas.openxmlformats.org/officeDocument/2006/relationships/customXml" Target="../ink/ink2351.xml"/><Relationship Id="rId82" Type="http://schemas.openxmlformats.org/officeDocument/2006/relationships/customXml" Target="../ink/ink2220.xml"/><Relationship Id="rId203" Type="http://schemas.openxmlformats.org/officeDocument/2006/relationships/customXml" Target="../ink/ink2281.xml"/><Relationship Id="rId385" Type="http://schemas.openxmlformats.org/officeDocument/2006/relationships/customXml" Target="../ink/ink2372.xml"/><Relationship Id="rId245" Type="http://schemas.openxmlformats.org/officeDocument/2006/relationships/customXml" Target="../ink/ink2302.xml"/><Relationship Id="rId287" Type="http://schemas.openxmlformats.org/officeDocument/2006/relationships/customXml" Target="../ink/ink2323.xml"/><Relationship Id="rId410" Type="http://schemas.openxmlformats.org/officeDocument/2006/relationships/image" Target="../media/image2111.png"/><Relationship Id="rId452" Type="http://schemas.openxmlformats.org/officeDocument/2006/relationships/image" Target="../media/image510.png"/><Relationship Id="rId494" Type="http://schemas.openxmlformats.org/officeDocument/2006/relationships/customXml" Target="../ink/ink2426.xml"/><Relationship Id="rId508" Type="http://schemas.openxmlformats.org/officeDocument/2006/relationships/customXml" Target="../ink/ink2433.xml"/><Relationship Id="rId105" Type="http://schemas.openxmlformats.org/officeDocument/2006/relationships/image" Target="../media/image1960.png"/><Relationship Id="rId147" Type="http://schemas.openxmlformats.org/officeDocument/2006/relationships/image" Target="../media/image1981.png"/><Relationship Id="rId312" Type="http://schemas.openxmlformats.org/officeDocument/2006/relationships/image" Target="../media/image2062.png"/><Relationship Id="rId354" Type="http://schemas.openxmlformats.org/officeDocument/2006/relationships/image" Target="../media/image2083.png"/><Relationship Id="rId51" Type="http://schemas.openxmlformats.org/officeDocument/2006/relationships/image" Target="../media/image1777.png"/><Relationship Id="rId93" Type="http://schemas.openxmlformats.org/officeDocument/2006/relationships/image" Target="../media/image1935.png"/><Relationship Id="rId189" Type="http://schemas.openxmlformats.org/officeDocument/2006/relationships/image" Target="../media/image2001.png"/><Relationship Id="rId396" Type="http://schemas.openxmlformats.org/officeDocument/2006/relationships/image" Target="../media/image2104.png"/><Relationship Id="rId214" Type="http://schemas.openxmlformats.org/officeDocument/2006/relationships/image" Target="../media/image2013.png"/><Relationship Id="rId256" Type="http://schemas.openxmlformats.org/officeDocument/2006/relationships/image" Target="../media/image2034.png"/><Relationship Id="rId298" Type="http://schemas.openxmlformats.org/officeDocument/2006/relationships/image" Target="../media/image2055.png"/><Relationship Id="rId421" Type="http://schemas.openxmlformats.org/officeDocument/2006/relationships/customXml" Target="../ink/ink2390.xml"/><Relationship Id="rId463" Type="http://schemas.openxmlformats.org/officeDocument/2006/relationships/customXml" Target="../ink/ink2411.xml"/><Relationship Id="rId519" Type="http://schemas.openxmlformats.org/officeDocument/2006/relationships/image" Target="../media/image2164.png"/><Relationship Id="rId116" Type="http://schemas.openxmlformats.org/officeDocument/2006/relationships/customXml" Target="../ink/ink2237.xml"/><Relationship Id="rId158" Type="http://schemas.openxmlformats.org/officeDocument/2006/relationships/customXml" Target="../ink/ink2258.xml"/><Relationship Id="rId323" Type="http://schemas.openxmlformats.org/officeDocument/2006/relationships/customXml" Target="../ink/ink2341.xml"/><Relationship Id="rId530" Type="http://schemas.openxmlformats.org/officeDocument/2006/relationships/customXml" Target="../ink/ink2444.xml"/><Relationship Id="rId20" Type="http://schemas.openxmlformats.org/officeDocument/2006/relationships/customXml" Target="../ink/ink2189.xml"/><Relationship Id="rId62" Type="http://schemas.openxmlformats.org/officeDocument/2006/relationships/customXml" Target="../ink/ink2210.xml"/><Relationship Id="rId365" Type="http://schemas.openxmlformats.org/officeDocument/2006/relationships/customXml" Target="../ink/ink2362.xml"/><Relationship Id="rId225" Type="http://schemas.openxmlformats.org/officeDocument/2006/relationships/customXml" Target="../ink/ink2292.xml"/><Relationship Id="rId267" Type="http://schemas.openxmlformats.org/officeDocument/2006/relationships/customXml" Target="../ink/ink2313.xml"/><Relationship Id="rId432" Type="http://schemas.openxmlformats.org/officeDocument/2006/relationships/image" Target="../media/image2122.png"/><Relationship Id="rId474" Type="http://schemas.openxmlformats.org/officeDocument/2006/relationships/customXml" Target="../ink/ink2416.xml"/><Relationship Id="rId127" Type="http://schemas.openxmlformats.org/officeDocument/2006/relationships/image" Target="../media/image1971.png"/><Relationship Id="rId31" Type="http://schemas.openxmlformats.org/officeDocument/2006/relationships/image" Target="../media/image1640.png"/><Relationship Id="rId73" Type="http://schemas.openxmlformats.org/officeDocument/2006/relationships/image" Target="../media/image1923.png"/><Relationship Id="rId169" Type="http://schemas.openxmlformats.org/officeDocument/2006/relationships/image" Target="../media/image1992.png"/><Relationship Id="rId334" Type="http://schemas.openxmlformats.org/officeDocument/2006/relationships/image" Target="../media/image2073.png"/><Relationship Id="rId376" Type="http://schemas.openxmlformats.org/officeDocument/2006/relationships/image" Target="../media/image2094.png"/><Relationship Id="rId541" Type="http://schemas.openxmlformats.org/officeDocument/2006/relationships/image" Target="../media/image2175.png"/><Relationship Id="rId4" Type="http://schemas.openxmlformats.org/officeDocument/2006/relationships/customXml" Target="../ink/ink2181.xml"/><Relationship Id="rId180" Type="http://schemas.openxmlformats.org/officeDocument/2006/relationships/customXml" Target="../ink/ink2269.xml"/><Relationship Id="rId236" Type="http://schemas.openxmlformats.org/officeDocument/2006/relationships/image" Target="../media/image2024.png"/><Relationship Id="rId278" Type="http://schemas.openxmlformats.org/officeDocument/2006/relationships/image" Target="../media/image2045.png"/><Relationship Id="rId401" Type="http://schemas.openxmlformats.org/officeDocument/2006/relationships/customXml" Target="../ink/ink2380.xml"/><Relationship Id="rId443" Type="http://schemas.openxmlformats.org/officeDocument/2006/relationships/customXml" Target="../ink/ink2401.xml"/><Relationship Id="rId303" Type="http://schemas.openxmlformats.org/officeDocument/2006/relationships/customXml" Target="../ink/ink2331.xml"/><Relationship Id="rId485" Type="http://schemas.openxmlformats.org/officeDocument/2006/relationships/image" Target="../media/image2147.png"/><Relationship Id="rId42" Type="http://schemas.openxmlformats.org/officeDocument/2006/relationships/customXml" Target="../ink/ink2200.xml"/><Relationship Id="rId84" Type="http://schemas.openxmlformats.org/officeDocument/2006/relationships/customXml" Target="../ink/ink2221.xml"/><Relationship Id="rId138" Type="http://schemas.openxmlformats.org/officeDocument/2006/relationships/customXml" Target="../ink/ink2248.xml"/><Relationship Id="rId345" Type="http://schemas.openxmlformats.org/officeDocument/2006/relationships/customXml" Target="../ink/ink2352.xml"/><Relationship Id="rId387" Type="http://schemas.openxmlformats.org/officeDocument/2006/relationships/customXml" Target="../ink/ink2373.xml"/><Relationship Id="rId510" Type="http://schemas.openxmlformats.org/officeDocument/2006/relationships/customXml" Target="../ink/ink2434.xml"/><Relationship Id="rId191" Type="http://schemas.openxmlformats.org/officeDocument/2006/relationships/customXml" Target="../ink/ink2275.xml"/><Relationship Id="rId205" Type="http://schemas.openxmlformats.org/officeDocument/2006/relationships/customXml" Target="../ink/ink2282.xml"/><Relationship Id="rId247" Type="http://schemas.openxmlformats.org/officeDocument/2006/relationships/customXml" Target="../ink/ink2303.xml"/><Relationship Id="rId412" Type="http://schemas.openxmlformats.org/officeDocument/2006/relationships/image" Target="../media/image2112.png"/><Relationship Id="rId107" Type="http://schemas.openxmlformats.org/officeDocument/2006/relationships/image" Target="../media/image1961.png"/><Relationship Id="rId289" Type="http://schemas.openxmlformats.org/officeDocument/2006/relationships/customXml" Target="../ink/ink2324.xml"/><Relationship Id="rId454" Type="http://schemas.openxmlformats.org/officeDocument/2006/relationships/image" Target="../media/image2132.png"/><Relationship Id="rId496" Type="http://schemas.openxmlformats.org/officeDocument/2006/relationships/customXml" Target="../ink/ink2427.xml"/><Relationship Id="rId11" Type="http://schemas.openxmlformats.org/officeDocument/2006/relationships/image" Target="../media/image1630.png"/><Relationship Id="rId53" Type="http://schemas.openxmlformats.org/officeDocument/2006/relationships/image" Target="../media/image1778.png"/><Relationship Id="rId149" Type="http://schemas.openxmlformats.org/officeDocument/2006/relationships/image" Target="../media/image1982.png"/><Relationship Id="rId314" Type="http://schemas.openxmlformats.org/officeDocument/2006/relationships/image" Target="../media/image2063.png"/><Relationship Id="rId356" Type="http://schemas.openxmlformats.org/officeDocument/2006/relationships/image" Target="../media/image2084.png"/><Relationship Id="rId398" Type="http://schemas.openxmlformats.org/officeDocument/2006/relationships/image" Target="../media/image2105.png"/><Relationship Id="rId521" Type="http://schemas.openxmlformats.org/officeDocument/2006/relationships/image" Target="../media/image2165.png"/><Relationship Id="rId95" Type="http://schemas.openxmlformats.org/officeDocument/2006/relationships/image" Target="../media/image1955.png"/><Relationship Id="rId160" Type="http://schemas.openxmlformats.org/officeDocument/2006/relationships/customXml" Target="../ink/ink2259.xml"/><Relationship Id="rId216" Type="http://schemas.openxmlformats.org/officeDocument/2006/relationships/image" Target="../media/image2014.png"/><Relationship Id="rId423" Type="http://schemas.openxmlformats.org/officeDocument/2006/relationships/customXml" Target="../ink/ink2391.xml"/><Relationship Id="rId258" Type="http://schemas.openxmlformats.org/officeDocument/2006/relationships/image" Target="../media/image2035.png"/><Relationship Id="rId465" Type="http://schemas.openxmlformats.org/officeDocument/2006/relationships/customXml" Target="../ink/ink2412.xml"/><Relationship Id="rId22" Type="http://schemas.openxmlformats.org/officeDocument/2006/relationships/customXml" Target="../ink/ink2190.xml"/><Relationship Id="rId64" Type="http://schemas.openxmlformats.org/officeDocument/2006/relationships/customXml" Target="../ink/ink2211.xml"/><Relationship Id="rId118" Type="http://schemas.openxmlformats.org/officeDocument/2006/relationships/customXml" Target="../ink/ink2238.xml"/><Relationship Id="rId325" Type="http://schemas.openxmlformats.org/officeDocument/2006/relationships/customXml" Target="../ink/ink2342.xml"/><Relationship Id="rId367" Type="http://schemas.openxmlformats.org/officeDocument/2006/relationships/customXml" Target="../ink/ink2363.xml"/><Relationship Id="rId532" Type="http://schemas.openxmlformats.org/officeDocument/2006/relationships/customXml" Target="../ink/ink2445.xml"/><Relationship Id="rId171" Type="http://schemas.openxmlformats.org/officeDocument/2006/relationships/image" Target="../media/image1993.png"/><Relationship Id="rId227" Type="http://schemas.openxmlformats.org/officeDocument/2006/relationships/customXml" Target="../ink/ink2293.xml"/><Relationship Id="rId269" Type="http://schemas.openxmlformats.org/officeDocument/2006/relationships/customXml" Target="../ink/ink2314.xml"/><Relationship Id="rId434" Type="http://schemas.openxmlformats.org/officeDocument/2006/relationships/image" Target="../media/image2123.png"/><Relationship Id="rId476" Type="http://schemas.openxmlformats.org/officeDocument/2006/relationships/customXml" Target="../ink/ink2417.xml"/><Relationship Id="rId33" Type="http://schemas.openxmlformats.org/officeDocument/2006/relationships/image" Target="../media/image1768.png"/><Relationship Id="rId129" Type="http://schemas.openxmlformats.org/officeDocument/2006/relationships/image" Target="../media/image1972.png"/><Relationship Id="rId280" Type="http://schemas.openxmlformats.org/officeDocument/2006/relationships/image" Target="../media/image2046.png"/><Relationship Id="rId336" Type="http://schemas.openxmlformats.org/officeDocument/2006/relationships/image" Target="../media/image2074.png"/><Relationship Id="rId501" Type="http://schemas.openxmlformats.org/officeDocument/2006/relationships/image" Target="../media/image2155.png"/><Relationship Id="rId543" Type="http://schemas.openxmlformats.org/officeDocument/2006/relationships/image" Target="../media/image2176.png"/><Relationship Id="rId75" Type="http://schemas.openxmlformats.org/officeDocument/2006/relationships/image" Target="../media/image1924.png"/><Relationship Id="rId140" Type="http://schemas.openxmlformats.org/officeDocument/2006/relationships/customXml" Target="../ink/ink2249.xml"/><Relationship Id="rId182" Type="http://schemas.openxmlformats.org/officeDocument/2006/relationships/customXml" Target="../ink/ink2270.xml"/><Relationship Id="rId378" Type="http://schemas.openxmlformats.org/officeDocument/2006/relationships/image" Target="../media/image2095.png"/><Relationship Id="rId403" Type="http://schemas.openxmlformats.org/officeDocument/2006/relationships/customXml" Target="../ink/ink2381.xml"/><Relationship Id="rId6" Type="http://schemas.openxmlformats.org/officeDocument/2006/relationships/customXml" Target="../ink/ink2182.xml"/><Relationship Id="rId238" Type="http://schemas.openxmlformats.org/officeDocument/2006/relationships/image" Target="../media/image2025.png"/><Relationship Id="rId445" Type="http://schemas.openxmlformats.org/officeDocument/2006/relationships/customXml" Target="../ink/ink2402.xml"/><Relationship Id="rId487" Type="http://schemas.openxmlformats.org/officeDocument/2006/relationships/image" Target="../media/image2148.png"/><Relationship Id="rId291" Type="http://schemas.openxmlformats.org/officeDocument/2006/relationships/customXml" Target="../ink/ink2325.xml"/><Relationship Id="rId305" Type="http://schemas.openxmlformats.org/officeDocument/2006/relationships/customXml" Target="../ink/ink2332.xml"/><Relationship Id="rId347" Type="http://schemas.openxmlformats.org/officeDocument/2006/relationships/customXml" Target="../ink/ink2353.xml"/><Relationship Id="rId512" Type="http://schemas.openxmlformats.org/officeDocument/2006/relationships/customXml" Target="../ink/ink2435.xml"/><Relationship Id="rId44" Type="http://schemas.openxmlformats.org/officeDocument/2006/relationships/customXml" Target="../ink/ink2201.xml"/><Relationship Id="rId86" Type="http://schemas.openxmlformats.org/officeDocument/2006/relationships/customXml" Target="../ink/ink2222.xml"/><Relationship Id="rId151" Type="http://schemas.openxmlformats.org/officeDocument/2006/relationships/image" Target="../media/image1983.png"/><Relationship Id="rId389" Type="http://schemas.openxmlformats.org/officeDocument/2006/relationships/customXml" Target="../ink/ink2374.xml"/><Relationship Id="rId193" Type="http://schemas.openxmlformats.org/officeDocument/2006/relationships/customXml" Target="../ink/ink2276.xml"/><Relationship Id="rId207" Type="http://schemas.openxmlformats.org/officeDocument/2006/relationships/customXml" Target="../ink/ink2283.xml"/><Relationship Id="rId249" Type="http://schemas.openxmlformats.org/officeDocument/2006/relationships/customXml" Target="../ink/ink2304.xml"/><Relationship Id="rId414" Type="http://schemas.openxmlformats.org/officeDocument/2006/relationships/image" Target="../media/image2113.png"/><Relationship Id="rId456" Type="http://schemas.openxmlformats.org/officeDocument/2006/relationships/image" Target="../media/image2133.png"/><Relationship Id="rId498" Type="http://schemas.openxmlformats.org/officeDocument/2006/relationships/customXml" Target="../ink/ink2428.xml"/><Relationship Id="rId13" Type="http://schemas.openxmlformats.org/officeDocument/2006/relationships/image" Target="../media/image1631.png"/><Relationship Id="rId109" Type="http://schemas.openxmlformats.org/officeDocument/2006/relationships/image" Target="../media/image1962.png"/><Relationship Id="rId260" Type="http://schemas.openxmlformats.org/officeDocument/2006/relationships/image" Target="../media/image2036.png"/><Relationship Id="rId316" Type="http://schemas.openxmlformats.org/officeDocument/2006/relationships/image" Target="../media/image2064.png"/><Relationship Id="rId523" Type="http://schemas.openxmlformats.org/officeDocument/2006/relationships/image" Target="../media/image2166.png"/><Relationship Id="rId55" Type="http://schemas.openxmlformats.org/officeDocument/2006/relationships/image" Target="../media/image1779.png"/><Relationship Id="rId97" Type="http://schemas.openxmlformats.org/officeDocument/2006/relationships/image" Target="../media/image1956.png"/><Relationship Id="rId120" Type="http://schemas.openxmlformats.org/officeDocument/2006/relationships/customXml" Target="../ink/ink2239.xml"/><Relationship Id="rId358" Type="http://schemas.openxmlformats.org/officeDocument/2006/relationships/image" Target="../media/image2085.png"/><Relationship Id="rId162" Type="http://schemas.openxmlformats.org/officeDocument/2006/relationships/customXml" Target="../ink/ink2260.xml"/><Relationship Id="rId218" Type="http://schemas.openxmlformats.org/officeDocument/2006/relationships/image" Target="../media/image2015.png"/><Relationship Id="rId425" Type="http://schemas.openxmlformats.org/officeDocument/2006/relationships/customXml" Target="../ink/ink2392.xml"/><Relationship Id="rId467" Type="http://schemas.openxmlformats.org/officeDocument/2006/relationships/customXml" Target="../ink/ink2413.xml"/><Relationship Id="rId271" Type="http://schemas.openxmlformats.org/officeDocument/2006/relationships/customXml" Target="../ink/ink2315.xml"/><Relationship Id="rId24" Type="http://schemas.openxmlformats.org/officeDocument/2006/relationships/customXml" Target="../ink/ink2191.xml"/><Relationship Id="rId66" Type="http://schemas.openxmlformats.org/officeDocument/2006/relationships/customXml" Target="../ink/ink2212.xml"/><Relationship Id="rId131" Type="http://schemas.openxmlformats.org/officeDocument/2006/relationships/image" Target="../media/image1973.png"/><Relationship Id="rId327" Type="http://schemas.openxmlformats.org/officeDocument/2006/relationships/customXml" Target="../ink/ink2343.xml"/><Relationship Id="rId369" Type="http://schemas.openxmlformats.org/officeDocument/2006/relationships/customXml" Target="../ink/ink2364.xml"/><Relationship Id="rId534" Type="http://schemas.openxmlformats.org/officeDocument/2006/relationships/customXml" Target="../ink/ink2446.xml"/><Relationship Id="rId173" Type="http://schemas.openxmlformats.org/officeDocument/2006/relationships/image" Target="../media/image1994.png"/><Relationship Id="rId229" Type="http://schemas.openxmlformats.org/officeDocument/2006/relationships/customXml" Target="../ink/ink2294.xml"/><Relationship Id="rId380" Type="http://schemas.openxmlformats.org/officeDocument/2006/relationships/image" Target="../media/image2096.png"/><Relationship Id="rId436" Type="http://schemas.openxmlformats.org/officeDocument/2006/relationships/image" Target="../media/image2124.png"/><Relationship Id="rId240" Type="http://schemas.openxmlformats.org/officeDocument/2006/relationships/image" Target="../media/image2026.png"/><Relationship Id="rId478" Type="http://schemas.openxmlformats.org/officeDocument/2006/relationships/customXml" Target="../ink/ink2418.xml"/><Relationship Id="rId35" Type="http://schemas.openxmlformats.org/officeDocument/2006/relationships/image" Target="../media/image1769.png"/><Relationship Id="rId77" Type="http://schemas.openxmlformats.org/officeDocument/2006/relationships/image" Target="../media/image1925.png"/><Relationship Id="rId100" Type="http://schemas.openxmlformats.org/officeDocument/2006/relationships/customXml" Target="../ink/ink2229.xml"/><Relationship Id="rId282" Type="http://schemas.openxmlformats.org/officeDocument/2006/relationships/image" Target="../media/image2047.png"/><Relationship Id="rId338" Type="http://schemas.openxmlformats.org/officeDocument/2006/relationships/image" Target="../media/image2075.png"/><Relationship Id="rId503" Type="http://schemas.openxmlformats.org/officeDocument/2006/relationships/image" Target="../media/image2156.png"/><Relationship Id="rId545" Type="http://schemas.openxmlformats.org/officeDocument/2006/relationships/image" Target="../media/image2177.png"/><Relationship Id="rId8" Type="http://schemas.openxmlformats.org/officeDocument/2006/relationships/customXml" Target="../ink/ink2183.xml"/><Relationship Id="rId142" Type="http://schemas.openxmlformats.org/officeDocument/2006/relationships/customXml" Target="../ink/ink2250.xml"/><Relationship Id="rId184" Type="http://schemas.openxmlformats.org/officeDocument/2006/relationships/customXml" Target="../ink/ink2271.xml"/><Relationship Id="rId391" Type="http://schemas.openxmlformats.org/officeDocument/2006/relationships/customXml" Target="../ink/ink2375.xml"/><Relationship Id="rId405" Type="http://schemas.openxmlformats.org/officeDocument/2006/relationships/customXml" Target="../ink/ink2382.xml"/><Relationship Id="rId447" Type="http://schemas.openxmlformats.org/officeDocument/2006/relationships/customXml" Target="../ink/ink2403.xml"/><Relationship Id="rId251" Type="http://schemas.openxmlformats.org/officeDocument/2006/relationships/customXml" Target="../ink/ink2305.xml"/><Relationship Id="rId489" Type="http://schemas.openxmlformats.org/officeDocument/2006/relationships/image" Target="../media/image2149.png"/><Relationship Id="rId46" Type="http://schemas.openxmlformats.org/officeDocument/2006/relationships/customXml" Target="../ink/ink2202.xml"/><Relationship Id="rId293" Type="http://schemas.openxmlformats.org/officeDocument/2006/relationships/customXml" Target="../ink/ink2326.xml"/><Relationship Id="rId307" Type="http://schemas.openxmlformats.org/officeDocument/2006/relationships/customXml" Target="../ink/ink2333.xml"/><Relationship Id="rId349" Type="http://schemas.openxmlformats.org/officeDocument/2006/relationships/customXml" Target="../ink/ink2354.xml"/><Relationship Id="rId514" Type="http://schemas.openxmlformats.org/officeDocument/2006/relationships/customXml" Target="../ink/ink2436.xml"/><Relationship Id="rId88" Type="http://schemas.openxmlformats.org/officeDocument/2006/relationships/customXml" Target="../ink/ink2223.xml"/><Relationship Id="rId111" Type="http://schemas.openxmlformats.org/officeDocument/2006/relationships/image" Target="../media/image1963.png"/><Relationship Id="rId153" Type="http://schemas.openxmlformats.org/officeDocument/2006/relationships/image" Target="../media/image1984.png"/><Relationship Id="rId195" Type="http://schemas.openxmlformats.org/officeDocument/2006/relationships/customXml" Target="../ink/ink2277.xml"/><Relationship Id="rId209" Type="http://schemas.openxmlformats.org/officeDocument/2006/relationships/customXml" Target="../ink/ink2284.xml"/><Relationship Id="rId360" Type="http://schemas.openxmlformats.org/officeDocument/2006/relationships/image" Target="../media/image2086.png"/><Relationship Id="rId416" Type="http://schemas.openxmlformats.org/officeDocument/2006/relationships/image" Target="../media/image2114.png"/><Relationship Id="rId220" Type="http://schemas.openxmlformats.org/officeDocument/2006/relationships/image" Target="../media/image2016.png"/><Relationship Id="rId458" Type="http://schemas.openxmlformats.org/officeDocument/2006/relationships/image" Target="../media/image2134.png"/><Relationship Id="rId15" Type="http://schemas.openxmlformats.org/officeDocument/2006/relationships/image" Target="../media/image1632.png"/><Relationship Id="rId57" Type="http://schemas.openxmlformats.org/officeDocument/2006/relationships/image" Target="../media/image1780.png"/><Relationship Id="rId262" Type="http://schemas.openxmlformats.org/officeDocument/2006/relationships/image" Target="../media/image2037.png"/><Relationship Id="rId318" Type="http://schemas.openxmlformats.org/officeDocument/2006/relationships/image" Target="../media/image2065.png"/><Relationship Id="rId525" Type="http://schemas.openxmlformats.org/officeDocument/2006/relationships/image" Target="../media/image2167.png"/><Relationship Id="rId99" Type="http://schemas.openxmlformats.org/officeDocument/2006/relationships/image" Target="../media/image1957.png"/><Relationship Id="rId122" Type="http://schemas.openxmlformats.org/officeDocument/2006/relationships/customXml" Target="../ink/ink2240.xml"/><Relationship Id="rId164" Type="http://schemas.openxmlformats.org/officeDocument/2006/relationships/customXml" Target="../ink/ink2261.xml"/><Relationship Id="rId371" Type="http://schemas.openxmlformats.org/officeDocument/2006/relationships/customXml" Target="../ink/ink2365.xml"/><Relationship Id="rId427" Type="http://schemas.openxmlformats.org/officeDocument/2006/relationships/customXml" Target="../ink/ink2393.xml"/><Relationship Id="rId469" Type="http://schemas.openxmlformats.org/officeDocument/2006/relationships/customXml" Target="../ink/ink2414.xml"/><Relationship Id="rId26" Type="http://schemas.openxmlformats.org/officeDocument/2006/relationships/customXml" Target="../ink/ink2192.xml"/><Relationship Id="rId231" Type="http://schemas.openxmlformats.org/officeDocument/2006/relationships/customXml" Target="../ink/ink2295.xml"/><Relationship Id="rId273" Type="http://schemas.openxmlformats.org/officeDocument/2006/relationships/customXml" Target="../ink/ink2316.xml"/><Relationship Id="rId329" Type="http://schemas.openxmlformats.org/officeDocument/2006/relationships/customXml" Target="../ink/ink2344.xml"/><Relationship Id="rId480" Type="http://schemas.openxmlformats.org/officeDocument/2006/relationships/customXml" Target="../ink/ink2419.xml"/><Relationship Id="rId536" Type="http://schemas.openxmlformats.org/officeDocument/2006/relationships/customXml" Target="../ink/ink2447.xml"/><Relationship Id="rId68" Type="http://schemas.openxmlformats.org/officeDocument/2006/relationships/customXml" Target="../ink/ink2213.xml"/><Relationship Id="rId133" Type="http://schemas.openxmlformats.org/officeDocument/2006/relationships/image" Target="../media/image1974.png"/><Relationship Id="rId175" Type="http://schemas.openxmlformats.org/officeDocument/2006/relationships/image" Target="../media/image1995.png"/><Relationship Id="rId340" Type="http://schemas.openxmlformats.org/officeDocument/2006/relationships/image" Target="../media/image2076.png"/><Relationship Id="rId200" Type="http://schemas.openxmlformats.org/officeDocument/2006/relationships/image" Target="../media/image2006.png"/><Relationship Id="rId382" Type="http://schemas.openxmlformats.org/officeDocument/2006/relationships/image" Target="../media/image2097.png"/><Relationship Id="rId438" Type="http://schemas.openxmlformats.org/officeDocument/2006/relationships/image" Target="../media/image2125.png"/><Relationship Id="rId242" Type="http://schemas.openxmlformats.org/officeDocument/2006/relationships/image" Target="../media/image2027.png"/><Relationship Id="rId284" Type="http://schemas.openxmlformats.org/officeDocument/2006/relationships/image" Target="../media/image2048.png"/><Relationship Id="rId491" Type="http://schemas.openxmlformats.org/officeDocument/2006/relationships/image" Target="../media/image2150.png"/><Relationship Id="rId505" Type="http://schemas.openxmlformats.org/officeDocument/2006/relationships/image" Target="../media/image2157.png"/><Relationship Id="rId37" Type="http://schemas.openxmlformats.org/officeDocument/2006/relationships/image" Target="../media/image1770.png"/><Relationship Id="rId79" Type="http://schemas.openxmlformats.org/officeDocument/2006/relationships/image" Target="../media/image1926.png"/><Relationship Id="rId102" Type="http://schemas.openxmlformats.org/officeDocument/2006/relationships/customXml" Target="../ink/ink2230.xml"/><Relationship Id="rId144" Type="http://schemas.openxmlformats.org/officeDocument/2006/relationships/customXml" Target="../ink/ink2251.xml"/><Relationship Id="rId90" Type="http://schemas.openxmlformats.org/officeDocument/2006/relationships/customXml" Target="../ink/ink2224.xml"/><Relationship Id="rId186" Type="http://schemas.openxmlformats.org/officeDocument/2006/relationships/customXml" Target="../ink/ink2272.xml"/><Relationship Id="rId351" Type="http://schemas.openxmlformats.org/officeDocument/2006/relationships/customXml" Target="../ink/ink2355.xml"/><Relationship Id="rId393" Type="http://schemas.openxmlformats.org/officeDocument/2006/relationships/customXml" Target="../ink/ink2376.xml"/><Relationship Id="rId407" Type="http://schemas.openxmlformats.org/officeDocument/2006/relationships/customXml" Target="../ink/ink2383.xml"/><Relationship Id="rId449" Type="http://schemas.openxmlformats.org/officeDocument/2006/relationships/customXml" Target="../ink/ink2404.xml"/><Relationship Id="rId211" Type="http://schemas.openxmlformats.org/officeDocument/2006/relationships/customXml" Target="../ink/ink2285.xml"/><Relationship Id="rId253" Type="http://schemas.openxmlformats.org/officeDocument/2006/relationships/customXml" Target="../ink/ink2306.xml"/><Relationship Id="rId295" Type="http://schemas.openxmlformats.org/officeDocument/2006/relationships/customXml" Target="../ink/ink2327.xml"/><Relationship Id="rId309" Type="http://schemas.openxmlformats.org/officeDocument/2006/relationships/customXml" Target="../ink/ink2334.xml"/><Relationship Id="rId460" Type="http://schemas.openxmlformats.org/officeDocument/2006/relationships/image" Target="../media/image2135.png"/><Relationship Id="rId516" Type="http://schemas.openxmlformats.org/officeDocument/2006/relationships/customXml" Target="../ink/ink2437.xml"/><Relationship Id="rId48" Type="http://schemas.openxmlformats.org/officeDocument/2006/relationships/customXml" Target="../ink/ink2203.xml"/><Relationship Id="rId113" Type="http://schemas.openxmlformats.org/officeDocument/2006/relationships/image" Target="../media/image1964.png"/><Relationship Id="rId320" Type="http://schemas.openxmlformats.org/officeDocument/2006/relationships/image" Target="../media/image2066.png"/><Relationship Id="rId155" Type="http://schemas.openxmlformats.org/officeDocument/2006/relationships/image" Target="../media/image1985.png"/><Relationship Id="rId197" Type="http://schemas.openxmlformats.org/officeDocument/2006/relationships/customXml" Target="../ink/ink2278.xml"/><Relationship Id="rId362" Type="http://schemas.openxmlformats.org/officeDocument/2006/relationships/image" Target="../media/image2087.png"/><Relationship Id="rId418" Type="http://schemas.openxmlformats.org/officeDocument/2006/relationships/image" Target="../media/image2115.png"/><Relationship Id="rId222" Type="http://schemas.openxmlformats.org/officeDocument/2006/relationships/image" Target="../media/image2017.png"/><Relationship Id="rId264" Type="http://schemas.openxmlformats.org/officeDocument/2006/relationships/image" Target="../media/image2038.png"/><Relationship Id="rId471" Type="http://schemas.openxmlformats.org/officeDocument/2006/relationships/image" Target="../media/image1618.png"/><Relationship Id="rId17" Type="http://schemas.openxmlformats.org/officeDocument/2006/relationships/image" Target="../media/image1633.png"/><Relationship Id="rId59" Type="http://schemas.openxmlformats.org/officeDocument/2006/relationships/image" Target="../media/image1781.png"/><Relationship Id="rId124" Type="http://schemas.openxmlformats.org/officeDocument/2006/relationships/customXml" Target="../ink/ink2241.xml"/><Relationship Id="rId527" Type="http://schemas.openxmlformats.org/officeDocument/2006/relationships/image" Target="../media/image2168.png"/><Relationship Id="rId70" Type="http://schemas.openxmlformats.org/officeDocument/2006/relationships/customXml" Target="../ink/ink2214.xml"/><Relationship Id="rId166" Type="http://schemas.openxmlformats.org/officeDocument/2006/relationships/customXml" Target="../ink/ink2262.xml"/><Relationship Id="rId331" Type="http://schemas.openxmlformats.org/officeDocument/2006/relationships/customXml" Target="../ink/ink2345.xml"/><Relationship Id="rId373" Type="http://schemas.openxmlformats.org/officeDocument/2006/relationships/customXml" Target="../ink/ink2366.xml"/><Relationship Id="rId429" Type="http://schemas.openxmlformats.org/officeDocument/2006/relationships/customXml" Target="../ink/ink2394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2296.xml"/><Relationship Id="rId440" Type="http://schemas.openxmlformats.org/officeDocument/2006/relationships/image" Target="../media/image2126.png"/><Relationship Id="rId28" Type="http://schemas.openxmlformats.org/officeDocument/2006/relationships/customXml" Target="../ink/ink2193.xml"/><Relationship Id="rId275" Type="http://schemas.openxmlformats.org/officeDocument/2006/relationships/customXml" Target="../ink/ink2317.xml"/><Relationship Id="rId300" Type="http://schemas.openxmlformats.org/officeDocument/2006/relationships/image" Target="../media/image2056.png"/><Relationship Id="rId482" Type="http://schemas.openxmlformats.org/officeDocument/2006/relationships/customXml" Target="../ink/ink2420.xml"/><Relationship Id="rId538" Type="http://schemas.openxmlformats.org/officeDocument/2006/relationships/customXml" Target="../ink/ink2448.xml"/><Relationship Id="rId81" Type="http://schemas.openxmlformats.org/officeDocument/2006/relationships/image" Target="../media/image1927.png"/><Relationship Id="rId135" Type="http://schemas.openxmlformats.org/officeDocument/2006/relationships/image" Target="../media/image1975.png"/><Relationship Id="rId177" Type="http://schemas.openxmlformats.org/officeDocument/2006/relationships/image" Target="../media/image1996.png"/><Relationship Id="rId342" Type="http://schemas.openxmlformats.org/officeDocument/2006/relationships/image" Target="../media/image2077.png"/><Relationship Id="rId384" Type="http://schemas.openxmlformats.org/officeDocument/2006/relationships/image" Target="../media/image2098.png"/><Relationship Id="rId202" Type="http://schemas.openxmlformats.org/officeDocument/2006/relationships/image" Target="../media/image2007.png"/><Relationship Id="rId244" Type="http://schemas.openxmlformats.org/officeDocument/2006/relationships/image" Target="../media/image2028.png"/><Relationship Id="rId39" Type="http://schemas.openxmlformats.org/officeDocument/2006/relationships/image" Target="../media/image1771.png"/><Relationship Id="rId286" Type="http://schemas.openxmlformats.org/officeDocument/2006/relationships/image" Target="../media/image2049.png"/><Relationship Id="rId451" Type="http://schemas.openxmlformats.org/officeDocument/2006/relationships/customXml" Target="../ink/ink2405.xml"/><Relationship Id="rId493" Type="http://schemas.openxmlformats.org/officeDocument/2006/relationships/image" Target="../media/image2151.png"/><Relationship Id="rId507" Type="http://schemas.openxmlformats.org/officeDocument/2006/relationships/image" Target="../media/image2158.png"/><Relationship Id="rId50" Type="http://schemas.openxmlformats.org/officeDocument/2006/relationships/customXml" Target="../ink/ink2204.xml"/><Relationship Id="rId104" Type="http://schemas.openxmlformats.org/officeDocument/2006/relationships/customXml" Target="../ink/ink2231.xml"/><Relationship Id="rId146" Type="http://schemas.openxmlformats.org/officeDocument/2006/relationships/customXml" Target="../ink/ink2252.xml"/><Relationship Id="rId188" Type="http://schemas.openxmlformats.org/officeDocument/2006/relationships/customXml" Target="../ink/ink2273.xml"/><Relationship Id="rId311" Type="http://schemas.openxmlformats.org/officeDocument/2006/relationships/customXml" Target="../ink/ink2335.xml"/><Relationship Id="rId353" Type="http://schemas.openxmlformats.org/officeDocument/2006/relationships/customXml" Target="../ink/ink2356.xml"/><Relationship Id="rId395" Type="http://schemas.openxmlformats.org/officeDocument/2006/relationships/customXml" Target="../ink/ink2377.xml"/><Relationship Id="rId409" Type="http://schemas.openxmlformats.org/officeDocument/2006/relationships/customXml" Target="../ink/ink2384.xml"/><Relationship Id="rId92" Type="http://schemas.openxmlformats.org/officeDocument/2006/relationships/customXml" Target="../ink/ink2225.xml"/><Relationship Id="rId213" Type="http://schemas.openxmlformats.org/officeDocument/2006/relationships/customXml" Target="../ink/ink2286.xml"/><Relationship Id="rId420" Type="http://schemas.openxmlformats.org/officeDocument/2006/relationships/image" Target="../media/image2116.png"/><Relationship Id="rId255" Type="http://schemas.openxmlformats.org/officeDocument/2006/relationships/customXml" Target="../ink/ink2307.xml"/><Relationship Id="rId297" Type="http://schemas.openxmlformats.org/officeDocument/2006/relationships/customXml" Target="../ink/ink2328.xml"/><Relationship Id="rId462" Type="http://schemas.openxmlformats.org/officeDocument/2006/relationships/image" Target="../media/image2136.png"/><Relationship Id="rId518" Type="http://schemas.openxmlformats.org/officeDocument/2006/relationships/customXml" Target="../ink/ink2438.xml"/><Relationship Id="rId115" Type="http://schemas.openxmlformats.org/officeDocument/2006/relationships/image" Target="../media/image1965.png"/><Relationship Id="rId157" Type="http://schemas.openxmlformats.org/officeDocument/2006/relationships/image" Target="../media/image1986.png"/><Relationship Id="rId322" Type="http://schemas.openxmlformats.org/officeDocument/2006/relationships/image" Target="../media/image2067.png"/><Relationship Id="rId364" Type="http://schemas.openxmlformats.org/officeDocument/2006/relationships/image" Target="../media/image2088.png"/><Relationship Id="rId61" Type="http://schemas.openxmlformats.org/officeDocument/2006/relationships/image" Target="../media/image1917.png"/><Relationship Id="rId199" Type="http://schemas.openxmlformats.org/officeDocument/2006/relationships/customXml" Target="../ink/ink2279.xml"/><Relationship Id="rId19" Type="http://schemas.openxmlformats.org/officeDocument/2006/relationships/image" Target="../media/image1634.png"/><Relationship Id="rId224" Type="http://schemas.openxmlformats.org/officeDocument/2006/relationships/image" Target="../media/image2018.png"/><Relationship Id="rId266" Type="http://schemas.openxmlformats.org/officeDocument/2006/relationships/image" Target="../media/image2039.png"/><Relationship Id="rId431" Type="http://schemas.openxmlformats.org/officeDocument/2006/relationships/customXml" Target="../ink/ink2395.xml"/><Relationship Id="rId473" Type="http://schemas.openxmlformats.org/officeDocument/2006/relationships/image" Target="../media/image2141.png"/><Relationship Id="rId529" Type="http://schemas.openxmlformats.org/officeDocument/2006/relationships/image" Target="../media/image2169.png"/><Relationship Id="rId30" Type="http://schemas.openxmlformats.org/officeDocument/2006/relationships/customXml" Target="../ink/ink2194.xml"/><Relationship Id="rId126" Type="http://schemas.openxmlformats.org/officeDocument/2006/relationships/customXml" Target="../ink/ink2242.xml"/><Relationship Id="rId168" Type="http://schemas.openxmlformats.org/officeDocument/2006/relationships/customXml" Target="../ink/ink2263.xml"/><Relationship Id="rId333" Type="http://schemas.openxmlformats.org/officeDocument/2006/relationships/customXml" Target="../ink/ink2346.xml"/><Relationship Id="rId540" Type="http://schemas.openxmlformats.org/officeDocument/2006/relationships/customXml" Target="../ink/ink2449.xml"/><Relationship Id="rId72" Type="http://schemas.openxmlformats.org/officeDocument/2006/relationships/customXml" Target="../ink/ink2215.xml"/><Relationship Id="rId375" Type="http://schemas.openxmlformats.org/officeDocument/2006/relationships/customXml" Target="../ink/ink2367.xml"/><Relationship Id="rId3" Type="http://schemas.openxmlformats.org/officeDocument/2006/relationships/image" Target="../media/image1626.png"/><Relationship Id="rId235" Type="http://schemas.openxmlformats.org/officeDocument/2006/relationships/customXml" Target="../ink/ink2297.xml"/><Relationship Id="rId277" Type="http://schemas.openxmlformats.org/officeDocument/2006/relationships/customXml" Target="../ink/ink2318.xml"/><Relationship Id="rId400" Type="http://schemas.openxmlformats.org/officeDocument/2006/relationships/image" Target="../media/image2106.png"/><Relationship Id="rId442" Type="http://schemas.openxmlformats.org/officeDocument/2006/relationships/image" Target="../media/image2127.png"/><Relationship Id="rId484" Type="http://schemas.openxmlformats.org/officeDocument/2006/relationships/customXml" Target="../ink/ink2421.xml"/><Relationship Id="rId137" Type="http://schemas.openxmlformats.org/officeDocument/2006/relationships/image" Target="../media/image1976.png"/><Relationship Id="rId302" Type="http://schemas.openxmlformats.org/officeDocument/2006/relationships/image" Target="../media/image2057.png"/><Relationship Id="rId344" Type="http://schemas.openxmlformats.org/officeDocument/2006/relationships/image" Target="../media/image2078.png"/><Relationship Id="rId41" Type="http://schemas.openxmlformats.org/officeDocument/2006/relationships/image" Target="../media/image1772.png"/><Relationship Id="rId83" Type="http://schemas.openxmlformats.org/officeDocument/2006/relationships/image" Target="../media/image1928.png"/><Relationship Id="rId179" Type="http://schemas.openxmlformats.org/officeDocument/2006/relationships/image" Target="../media/image1997.png"/><Relationship Id="rId386" Type="http://schemas.openxmlformats.org/officeDocument/2006/relationships/image" Target="../media/image2099.png"/><Relationship Id="rId190" Type="http://schemas.openxmlformats.org/officeDocument/2006/relationships/customXml" Target="../ink/ink2274.xml"/><Relationship Id="rId204" Type="http://schemas.openxmlformats.org/officeDocument/2006/relationships/image" Target="../media/image2008.png"/><Relationship Id="rId246" Type="http://schemas.openxmlformats.org/officeDocument/2006/relationships/image" Target="../media/image2029.png"/><Relationship Id="rId288" Type="http://schemas.openxmlformats.org/officeDocument/2006/relationships/image" Target="../media/image2050.png"/><Relationship Id="rId411" Type="http://schemas.openxmlformats.org/officeDocument/2006/relationships/customXml" Target="../ink/ink2385.xml"/><Relationship Id="rId453" Type="http://schemas.openxmlformats.org/officeDocument/2006/relationships/customXml" Target="../ink/ink2406.xml"/><Relationship Id="rId509" Type="http://schemas.openxmlformats.org/officeDocument/2006/relationships/image" Target="../media/image2159.png"/><Relationship Id="rId106" Type="http://schemas.openxmlformats.org/officeDocument/2006/relationships/customXml" Target="../ink/ink2232.xml"/><Relationship Id="rId313" Type="http://schemas.openxmlformats.org/officeDocument/2006/relationships/customXml" Target="../ink/ink2336.xml"/><Relationship Id="rId495" Type="http://schemas.openxmlformats.org/officeDocument/2006/relationships/image" Target="../media/image2152.png"/><Relationship Id="rId10" Type="http://schemas.openxmlformats.org/officeDocument/2006/relationships/customXml" Target="../ink/ink2184.xml"/><Relationship Id="rId52" Type="http://schemas.openxmlformats.org/officeDocument/2006/relationships/customXml" Target="../ink/ink2205.xml"/><Relationship Id="rId94" Type="http://schemas.openxmlformats.org/officeDocument/2006/relationships/customXml" Target="../ink/ink2226.xml"/><Relationship Id="rId148" Type="http://schemas.openxmlformats.org/officeDocument/2006/relationships/customXml" Target="../ink/ink2253.xml"/><Relationship Id="rId355" Type="http://schemas.openxmlformats.org/officeDocument/2006/relationships/customXml" Target="../ink/ink2357.xml"/><Relationship Id="rId397" Type="http://schemas.openxmlformats.org/officeDocument/2006/relationships/customXml" Target="../ink/ink2378.xml"/><Relationship Id="rId520" Type="http://schemas.openxmlformats.org/officeDocument/2006/relationships/customXml" Target="../ink/ink2439.xml"/><Relationship Id="rId215" Type="http://schemas.openxmlformats.org/officeDocument/2006/relationships/customXml" Target="../ink/ink2287.xml"/><Relationship Id="rId257" Type="http://schemas.openxmlformats.org/officeDocument/2006/relationships/customXml" Target="../ink/ink2308.xml"/><Relationship Id="rId422" Type="http://schemas.openxmlformats.org/officeDocument/2006/relationships/image" Target="../media/image2117.png"/><Relationship Id="rId464" Type="http://schemas.openxmlformats.org/officeDocument/2006/relationships/image" Target="../media/image2137.png"/><Relationship Id="rId299" Type="http://schemas.openxmlformats.org/officeDocument/2006/relationships/customXml" Target="../ink/ink2329.xml"/><Relationship Id="rId63" Type="http://schemas.openxmlformats.org/officeDocument/2006/relationships/image" Target="../media/image1918.png"/><Relationship Id="rId159" Type="http://schemas.openxmlformats.org/officeDocument/2006/relationships/image" Target="../media/image1987.png"/><Relationship Id="rId366" Type="http://schemas.openxmlformats.org/officeDocument/2006/relationships/image" Target="../media/image2089.png"/><Relationship Id="rId226" Type="http://schemas.openxmlformats.org/officeDocument/2006/relationships/image" Target="../media/image2019.png"/><Relationship Id="rId433" Type="http://schemas.openxmlformats.org/officeDocument/2006/relationships/customXml" Target="../ink/ink2396.xml"/><Relationship Id="rId74" Type="http://schemas.openxmlformats.org/officeDocument/2006/relationships/customXml" Target="../ink/ink2216.xml"/><Relationship Id="rId377" Type="http://schemas.openxmlformats.org/officeDocument/2006/relationships/customXml" Target="../ink/ink2368.xml"/><Relationship Id="rId500" Type="http://schemas.openxmlformats.org/officeDocument/2006/relationships/customXml" Target="../ink/ink2429.xml"/><Relationship Id="rId5" Type="http://schemas.openxmlformats.org/officeDocument/2006/relationships/image" Target="../media/image1627.png"/><Relationship Id="rId237" Type="http://schemas.openxmlformats.org/officeDocument/2006/relationships/customXml" Target="../ink/ink2298.xml"/><Relationship Id="rId444" Type="http://schemas.openxmlformats.org/officeDocument/2006/relationships/image" Target="../media/image2128.png"/><Relationship Id="rId290" Type="http://schemas.openxmlformats.org/officeDocument/2006/relationships/image" Target="../media/image2051.png"/><Relationship Id="rId304" Type="http://schemas.openxmlformats.org/officeDocument/2006/relationships/image" Target="../media/image2058.png"/><Relationship Id="rId388" Type="http://schemas.openxmlformats.org/officeDocument/2006/relationships/image" Target="../media/image2100.png"/><Relationship Id="rId511" Type="http://schemas.openxmlformats.org/officeDocument/2006/relationships/image" Target="../media/image2160.png"/><Relationship Id="rId85" Type="http://schemas.openxmlformats.org/officeDocument/2006/relationships/image" Target="../media/image1929.png"/><Relationship Id="rId150" Type="http://schemas.openxmlformats.org/officeDocument/2006/relationships/customXml" Target="../ink/ink2254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90.png"/><Relationship Id="rId21" Type="http://schemas.openxmlformats.org/officeDocument/2006/relationships/customXml" Target="../ink/ink2461.xml"/><Relationship Id="rId42" Type="http://schemas.openxmlformats.org/officeDocument/2006/relationships/image" Target="../media/image2198.png"/><Relationship Id="rId47" Type="http://schemas.openxmlformats.org/officeDocument/2006/relationships/customXml" Target="../ink/ink2474.xml"/><Relationship Id="rId63" Type="http://schemas.openxmlformats.org/officeDocument/2006/relationships/customXml" Target="../ink/ink2482.xml"/><Relationship Id="rId68" Type="http://schemas.openxmlformats.org/officeDocument/2006/relationships/image" Target="../media/image2211.png"/><Relationship Id="rId7" Type="http://schemas.openxmlformats.org/officeDocument/2006/relationships/customXml" Target="../ink/ink2454.xml"/><Relationship Id="rId71" Type="http://schemas.openxmlformats.org/officeDocument/2006/relationships/customXml" Target="../ink/ink2486.xml"/><Relationship Id="rId2" Type="http://schemas.openxmlformats.org/officeDocument/2006/relationships/image" Target="../media/image2178.png"/><Relationship Id="rId16" Type="http://schemas.openxmlformats.org/officeDocument/2006/relationships/image" Target="../media/image2185.png"/><Relationship Id="rId29" Type="http://schemas.openxmlformats.org/officeDocument/2006/relationships/customXml" Target="../ink/ink2465.xml"/><Relationship Id="rId11" Type="http://schemas.openxmlformats.org/officeDocument/2006/relationships/customXml" Target="../ink/ink2456.xml"/><Relationship Id="rId24" Type="http://schemas.openxmlformats.org/officeDocument/2006/relationships/image" Target="../media/image2189.png"/><Relationship Id="rId32" Type="http://schemas.openxmlformats.org/officeDocument/2006/relationships/image" Target="../media/image2193.png"/><Relationship Id="rId37" Type="http://schemas.openxmlformats.org/officeDocument/2006/relationships/customXml" Target="../ink/ink2469.xml"/><Relationship Id="rId40" Type="http://schemas.openxmlformats.org/officeDocument/2006/relationships/image" Target="../media/image2197.png"/><Relationship Id="rId45" Type="http://schemas.openxmlformats.org/officeDocument/2006/relationships/customXml" Target="../ink/ink2473.xml"/><Relationship Id="rId53" Type="http://schemas.openxmlformats.org/officeDocument/2006/relationships/customXml" Target="../ink/ink2477.xml"/><Relationship Id="rId58" Type="http://schemas.openxmlformats.org/officeDocument/2006/relationships/image" Target="../media/image2206.png"/><Relationship Id="rId66" Type="http://schemas.openxmlformats.org/officeDocument/2006/relationships/image" Target="../media/image2210.png"/><Relationship Id="rId5" Type="http://schemas.openxmlformats.org/officeDocument/2006/relationships/customXml" Target="../ink/ink2453.xml"/><Relationship Id="rId61" Type="http://schemas.openxmlformats.org/officeDocument/2006/relationships/customXml" Target="../ink/ink2481.xml"/><Relationship Id="rId19" Type="http://schemas.openxmlformats.org/officeDocument/2006/relationships/customXml" Target="../ink/ink2460.xml"/><Relationship Id="rId14" Type="http://schemas.openxmlformats.org/officeDocument/2006/relationships/image" Target="../media/image2184.png"/><Relationship Id="rId22" Type="http://schemas.openxmlformats.org/officeDocument/2006/relationships/image" Target="../media/image2188.png"/><Relationship Id="rId27" Type="http://schemas.openxmlformats.org/officeDocument/2006/relationships/customXml" Target="../ink/ink2464.xml"/><Relationship Id="rId30" Type="http://schemas.openxmlformats.org/officeDocument/2006/relationships/image" Target="../media/image2192.png"/><Relationship Id="rId35" Type="http://schemas.openxmlformats.org/officeDocument/2006/relationships/customXml" Target="../ink/ink2468.xml"/><Relationship Id="rId43" Type="http://schemas.openxmlformats.org/officeDocument/2006/relationships/customXml" Target="../ink/ink2472.xml"/><Relationship Id="rId48" Type="http://schemas.openxmlformats.org/officeDocument/2006/relationships/image" Target="../media/image2201.png"/><Relationship Id="rId56" Type="http://schemas.openxmlformats.org/officeDocument/2006/relationships/image" Target="../media/image2205.png"/><Relationship Id="rId64" Type="http://schemas.openxmlformats.org/officeDocument/2006/relationships/image" Target="../media/image2209.png"/><Relationship Id="rId69" Type="http://schemas.openxmlformats.org/officeDocument/2006/relationships/customXml" Target="../ink/ink2485.xml"/><Relationship Id="rId8" Type="http://schemas.openxmlformats.org/officeDocument/2006/relationships/image" Target="../media/image2181.png"/><Relationship Id="rId51" Type="http://schemas.openxmlformats.org/officeDocument/2006/relationships/customXml" Target="../ink/ink2476.xml"/><Relationship Id="rId72" Type="http://schemas.openxmlformats.org/officeDocument/2006/relationships/image" Target="../media/image2213.png"/><Relationship Id="rId3" Type="http://schemas.openxmlformats.org/officeDocument/2006/relationships/customXml" Target="../ink/ink2452.xml"/><Relationship Id="rId12" Type="http://schemas.openxmlformats.org/officeDocument/2006/relationships/image" Target="../media/image2183.png"/><Relationship Id="rId17" Type="http://schemas.openxmlformats.org/officeDocument/2006/relationships/customXml" Target="../ink/ink2459.xml"/><Relationship Id="rId25" Type="http://schemas.openxmlformats.org/officeDocument/2006/relationships/customXml" Target="../ink/ink2463.xml"/><Relationship Id="rId33" Type="http://schemas.openxmlformats.org/officeDocument/2006/relationships/customXml" Target="../ink/ink2467.xml"/><Relationship Id="rId38" Type="http://schemas.openxmlformats.org/officeDocument/2006/relationships/image" Target="../media/image2196.png"/><Relationship Id="rId46" Type="http://schemas.openxmlformats.org/officeDocument/2006/relationships/image" Target="../media/image2200.png"/><Relationship Id="rId59" Type="http://schemas.openxmlformats.org/officeDocument/2006/relationships/customXml" Target="../ink/ink2480.xml"/><Relationship Id="rId67" Type="http://schemas.openxmlformats.org/officeDocument/2006/relationships/customXml" Target="../ink/ink2484.xml"/><Relationship Id="rId20" Type="http://schemas.openxmlformats.org/officeDocument/2006/relationships/image" Target="../media/image2187.png"/><Relationship Id="rId41" Type="http://schemas.openxmlformats.org/officeDocument/2006/relationships/customXml" Target="../ink/ink2471.xml"/><Relationship Id="rId54" Type="http://schemas.openxmlformats.org/officeDocument/2006/relationships/image" Target="../media/image2204.png"/><Relationship Id="rId62" Type="http://schemas.openxmlformats.org/officeDocument/2006/relationships/image" Target="../media/image2208.png"/><Relationship Id="rId70" Type="http://schemas.openxmlformats.org/officeDocument/2006/relationships/image" Target="../media/image2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0.png"/><Relationship Id="rId15" Type="http://schemas.openxmlformats.org/officeDocument/2006/relationships/customXml" Target="../ink/ink2458.xml"/><Relationship Id="rId23" Type="http://schemas.openxmlformats.org/officeDocument/2006/relationships/customXml" Target="../ink/ink2462.xml"/><Relationship Id="rId28" Type="http://schemas.openxmlformats.org/officeDocument/2006/relationships/image" Target="../media/image2191.png"/><Relationship Id="rId36" Type="http://schemas.openxmlformats.org/officeDocument/2006/relationships/image" Target="../media/image2195.png"/><Relationship Id="rId49" Type="http://schemas.openxmlformats.org/officeDocument/2006/relationships/customXml" Target="../ink/ink2475.xml"/><Relationship Id="rId57" Type="http://schemas.openxmlformats.org/officeDocument/2006/relationships/customXml" Target="../ink/ink2479.xml"/><Relationship Id="rId10" Type="http://schemas.openxmlformats.org/officeDocument/2006/relationships/image" Target="../media/image2182.png"/><Relationship Id="rId31" Type="http://schemas.openxmlformats.org/officeDocument/2006/relationships/customXml" Target="../ink/ink2466.xml"/><Relationship Id="rId44" Type="http://schemas.openxmlformats.org/officeDocument/2006/relationships/image" Target="../media/image2199.png"/><Relationship Id="rId52" Type="http://schemas.openxmlformats.org/officeDocument/2006/relationships/image" Target="../media/image2203.png"/><Relationship Id="rId60" Type="http://schemas.openxmlformats.org/officeDocument/2006/relationships/image" Target="../media/image2207.png"/><Relationship Id="rId65" Type="http://schemas.openxmlformats.org/officeDocument/2006/relationships/customXml" Target="../ink/ink2483.xml"/><Relationship Id="rId4" Type="http://schemas.openxmlformats.org/officeDocument/2006/relationships/image" Target="../media/image2179.png"/><Relationship Id="rId9" Type="http://schemas.openxmlformats.org/officeDocument/2006/relationships/customXml" Target="../ink/ink2455.xml"/><Relationship Id="rId13" Type="http://schemas.openxmlformats.org/officeDocument/2006/relationships/customXml" Target="../ink/ink2457.xml"/><Relationship Id="rId18" Type="http://schemas.openxmlformats.org/officeDocument/2006/relationships/image" Target="../media/image2186.png"/><Relationship Id="rId39" Type="http://schemas.openxmlformats.org/officeDocument/2006/relationships/customXml" Target="../ink/ink2470.xml"/><Relationship Id="rId34" Type="http://schemas.openxmlformats.org/officeDocument/2006/relationships/image" Target="../media/image2194.png"/><Relationship Id="rId50" Type="http://schemas.openxmlformats.org/officeDocument/2006/relationships/image" Target="../media/image2202.png"/><Relationship Id="rId55" Type="http://schemas.openxmlformats.org/officeDocument/2006/relationships/customXml" Target="../ink/ink2478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93.xml"/><Relationship Id="rId18" Type="http://schemas.openxmlformats.org/officeDocument/2006/relationships/image" Target="../media/image21850.png"/><Relationship Id="rId26" Type="http://schemas.openxmlformats.org/officeDocument/2006/relationships/image" Target="../media/image21890.png"/><Relationship Id="rId39" Type="http://schemas.openxmlformats.org/officeDocument/2006/relationships/customXml" Target="../ink/ink2506.xml"/><Relationship Id="rId21" Type="http://schemas.openxmlformats.org/officeDocument/2006/relationships/customXml" Target="../ink/ink2497.xml"/><Relationship Id="rId34" Type="http://schemas.openxmlformats.org/officeDocument/2006/relationships/image" Target="../media/image21930.png"/><Relationship Id="rId42" Type="http://schemas.openxmlformats.org/officeDocument/2006/relationships/image" Target="../media/image21970.png"/><Relationship Id="rId47" Type="http://schemas.openxmlformats.org/officeDocument/2006/relationships/customXml" Target="../ink/ink2510.xml"/><Relationship Id="rId50" Type="http://schemas.openxmlformats.org/officeDocument/2006/relationships/image" Target="../media/image22010.png"/><Relationship Id="rId55" Type="http://schemas.openxmlformats.org/officeDocument/2006/relationships/customXml" Target="../ink/ink2514.xml"/><Relationship Id="rId7" Type="http://schemas.openxmlformats.org/officeDocument/2006/relationships/image" Target="../media/image21810.png"/><Relationship Id="rId2" Type="http://schemas.openxmlformats.org/officeDocument/2006/relationships/image" Target="../media/image2214.png"/><Relationship Id="rId16" Type="http://schemas.openxmlformats.org/officeDocument/2006/relationships/image" Target="../media/image21840.png"/><Relationship Id="rId29" Type="http://schemas.openxmlformats.org/officeDocument/2006/relationships/customXml" Target="../ink/ink2501.xml"/><Relationship Id="rId11" Type="http://schemas.openxmlformats.org/officeDocument/2006/relationships/image" Target="../media/image510.png"/><Relationship Id="rId24" Type="http://schemas.openxmlformats.org/officeDocument/2006/relationships/image" Target="../media/image21880.png"/><Relationship Id="rId32" Type="http://schemas.openxmlformats.org/officeDocument/2006/relationships/image" Target="../media/image21920.png"/><Relationship Id="rId37" Type="http://schemas.openxmlformats.org/officeDocument/2006/relationships/customXml" Target="../ink/ink2505.xml"/><Relationship Id="rId40" Type="http://schemas.openxmlformats.org/officeDocument/2006/relationships/image" Target="../media/image21960.png"/><Relationship Id="rId45" Type="http://schemas.openxmlformats.org/officeDocument/2006/relationships/customXml" Target="../ink/ink2509.xml"/><Relationship Id="rId53" Type="http://schemas.openxmlformats.org/officeDocument/2006/relationships/customXml" Target="../ink/ink2513.xml"/><Relationship Id="rId58" Type="http://schemas.openxmlformats.org/officeDocument/2006/relationships/image" Target="../media/image22050.png"/><Relationship Id="rId5" Type="http://schemas.openxmlformats.org/officeDocument/2006/relationships/customXml" Target="../ink/ink2488.xml"/><Relationship Id="rId61" Type="http://schemas.openxmlformats.org/officeDocument/2006/relationships/customXml" Target="../ink/ink2517.xml"/><Relationship Id="rId19" Type="http://schemas.openxmlformats.org/officeDocument/2006/relationships/customXml" Target="../ink/ink2496.xml"/><Relationship Id="rId14" Type="http://schemas.openxmlformats.org/officeDocument/2006/relationships/image" Target="../media/image21830.png"/><Relationship Id="rId22" Type="http://schemas.openxmlformats.org/officeDocument/2006/relationships/image" Target="../media/image21870.png"/><Relationship Id="rId27" Type="http://schemas.openxmlformats.org/officeDocument/2006/relationships/customXml" Target="../ink/ink2500.xml"/><Relationship Id="rId30" Type="http://schemas.openxmlformats.org/officeDocument/2006/relationships/image" Target="../media/image21910.png"/><Relationship Id="rId35" Type="http://schemas.openxmlformats.org/officeDocument/2006/relationships/customXml" Target="../ink/ink2504.xml"/><Relationship Id="rId43" Type="http://schemas.openxmlformats.org/officeDocument/2006/relationships/customXml" Target="../ink/ink2508.xml"/><Relationship Id="rId48" Type="http://schemas.openxmlformats.org/officeDocument/2006/relationships/image" Target="../media/image22000.png"/><Relationship Id="rId56" Type="http://schemas.openxmlformats.org/officeDocument/2006/relationships/image" Target="../media/image22040.png"/><Relationship Id="rId8" Type="http://schemas.openxmlformats.org/officeDocument/2006/relationships/customXml" Target="../ink/ink2490.xml"/><Relationship Id="rId51" Type="http://schemas.openxmlformats.org/officeDocument/2006/relationships/customXml" Target="../ink/ink2512.xml"/><Relationship Id="rId3" Type="http://schemas.openxmlformats.org/officeDocument/2006/relationships/customXml" Target="../ink/ink2487.xml"/><Relationship Id="rId12" Type="http://schemas.openxmlformats.org/officeDocument/2006/relationships/customXml" Target="../ink/ink2492.xml"/><Relationship Id="rId17" Type="http://schemas.openxmlformats.org/officeDocument/2006/relationships/customXml" Target="../ink/ink2495.xml"/><Relationship Id="rId25" Type="http://schemas.openxmlformats.org/officeDocument/2006/relationships/customXml" Target="../ink/ink2499.xml"/><Relationship Id="rId33" Type="http://schemas.openxmlformats.org/officeDocument/2006/relationships/customXml" Target="../ink/ink2503.xml"/><Relationship Id="rId38" Type="http://schemas.openxmlformats.org/officeDocument/2006/relationships/image" Target="../media/image21950.png"/><Relationship Id="rId46" Type="http://schemas.openxmlformats.org/officeDocument/2006/relationships/image" Target="../media/image21990.png"/><Relationship Id="rId59" Type="http://schemas.openxmlformats.org/officeDocument/2006/relationships/customXml" Target="../ink/ink2516.xml"/><Relationship Id="rId20" Type="http://schemas.openxmlformats.org/officeDocument/2006/relationships/image" Target="../media/image21860.png"/><Relationship Id="rId41" Type="http://schemas.openxmlformats.org/officeDocument/2006/relationships/customXml" Target="../ink/ink2507.xml"/><Relationship Id="rId54" Type="http://schemas.openxmlformats.org/officeDocument/2006/relationships/image" Target="../media/image22030.png"/><Relationship Id="rId62" Type="http://schemas.openxmlformats.org/officeDocument/2006/relationships/image" Target="../media/image220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89.xml"/><Relationship Id="rId15" Type="http://schemas.openxmlformats.org/officeDocument/2006/relationships/customXml" Target="../ink/ink2494.xml"/><Relationship Id="rId23" Type="http://schemas.openxmlformats.org/officeDocument/2006/relationships/customXml" Target="../ink/ink2498.xml"/><Relationship Id="rId28" Type="http://schemas.openxmlformats.org/officeDocument/2006/relationships/image" Target="../media/image21900.png"/><Relationship Id="rId36" Type="http://schemas.openxmlformats.org/officeDocument/2006/relationships/image" Target="../media/image21940.png"/><Relationship Id="rId49" Type="http://schemas.openxmlformats.org/officeDocument/2006/relationships/customXml" Target="../ink/ink2511.xml"/><Relationship Id="rId57" Type="http://schemas.openxmlformats.org/officeDocument/2006/relationships/customXml" Target="../ink/ink2515.xml"/><Relationship Id="rId10" Type="http://schemas.openxmlformats.org/officeDocument/2006/relationships/customXml" Target="../ink/ink2491.xml"/><Relationship Id="rId31" Type="http://schemas.openxmlformats.org/officeDocument/2006/relationships/customXml" Target="../ink/ink2502.xml"/><Relationship Id="rId44" Type="http://schemas.openxmlformats.org/officeDocument/2006/relationships/image" Target="../media/image21980.png"/><Relationship Id="rId52" Type="http://schemas.openxmlformats.org/officeDocument/2006/relationships/image" Target="../media/image22020.png"/><Relationship Id="rId60" Type="http://schemas.openxmlformats.org/officeDocument/2006/relationships/image" Target="../media/image22060.png"/><Relationship Id="rId4" Type="http://schemas.openxmlformats.org/officeDocument/2006/relationships/image" Target="../media/image21800.png"/><Relationship Id="rId9" Type="http://schemas.openxmlformats.org/officeDocument/2006/relationships/image" Target="../media/image21820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75.xml"/><Relationship Id="rId299" Type="http://schemas.openxmlformats.org/officeDocument/2006/relationships/customXml" Target="../ink/ink2666.xml"/><Relationship Id="rId21" Type="http://schemas.openxmlformats.org/officeDocument/2006/relationships/image" Target="../media/image2217.png"/><Relationship Id="rId63" Type="http://schemas.openxmlformats.org/officeDocument/2006/relationships/customXml" Target="../ink/ink2548.xml"/><Relationship Id="rId159" Type="http://schemas.openxmlformats.org/officeDocument/2006/relationships/customXml" Target="../ink/ink2596.xml"/><Relationship Id="rId324" Type="http://schemas.openxmlformats.org/officeDocument/2006/relationships/image" Target="../media/image2368.png"/><Relationship Id="rId366" Type="http://schemas.openxmlformats.org/officeDocument/2006/relationships/customXml" Target="../ink/ink2700.xml"/><Relationship Id="rId170" Type="http://schemas.openxmlformats.org/officeDocument/2006/relationships/image" Target="../media/image2291.png"/><Relationship Id="rId226" Type="http://schemas.openxmlformats.org/officeDocument/2006/relationships/image" Target="../media/image2319.png"/><Relationship Id="rId268" Type="http://schemas.openxmlformats.org/officeDocument/2006/relationships/image" Target="../media/image2340.png"/><Relationship Id="rId32" Type="http://schemas.openxmlformats.org/officeDocument/2006/relationships/customXml" Target="../ink/ink2533.xml"/><Relationship Id="rId74" Type="http://schemas.openxmlformats.org/officeDocument/2006/relationships/image" Target="../media/image2243.png"/><Relationship Id="rId128" Type="http://schemas.openxmlformats.org/officeDocument/2006/relationships/image" Target="../media/image2270.png"/><Relationship Id="rId335" Type="http://schemas.openxmlformats.org/officeDocument/2006/relationships/customXml" Target="../ink/ink2684.xml"/><Relationship Id="rId377" Type="http://schemas.openxmlformats.org/officeDocument/2006/relationships/image" Target="../media/image2394.png"/><Relationship Id="rId5" Type="http://schemas.openxmlformats.org/officeDocument/2006/relationships/image" Target="../media/image22090.png"/><Relationship Id="rId181" Type="http://schemas.openxmlformats.org/officeDocument/2006/relationships/customXml" Target="../ink/ink2607.xml"/><Relationship Id="rId237" Type="http://schemas.openxmlformats.org/officeDocument/2006/relationships/customXml" Target="../ink/ink2635.xml"/><Relationship Id="rId279" Type="http://schemas.openxmlformats.org/officeDocument/2006/relationships/customXml" Target="../ink/ink2656.xml"/><Relationship Id="rId43" Type="http://schemas.openxmlformats.org/officeDocument/2006/relationships/image" Target="../media/image2228.png"/><Relationship Id="rId139" Type="http://schemas.openxmlformats.org/officeDocument/2006/relationships/customXml" Target="../ink/ink2586.xml"/><Relationship Id="rId290" Type="http://schemas.openxmlformats.org/officeDocument/2006/relationships/image" Target="../media/image2351.png"/><Relationship Id="rId304" Type="http://schemas.openxmlformats.org/officeDocument/2006/relationships/image" Target="../media/image2358.png"/><Relationship Id="rId346" Type="http://schemas.openxmlformats.org/officeDocument/2006/relationships/customXml" Target="../ink/ink2690.xml"/><Relationship Id="rId388" Type="http://schemas.openxmlformats.org/officeDocument/2006/relationships/customXml" Target="../ink/ink2711.xml"/><Relationship Id="rId85" Type="http://schemas.openxmlformats.org/officeDocument/2006/relationships/customXml" Target="../ink/ink2559.xml"/><Relationship Id="rId150" Type="http://schemas.openxmlformats.org/officeDocument/2006/relationships/image" Target="../media/image2281.png"/><Relationship Id="rId192" Type="http://schemas.openxmlformats.org/officeDocument/2006/relationships/image" Target="../media/image2302.png"/><Relationship Id="rId206" Type="http://schemas.openxmlformats.org/officeDocument/2006/relationships/image" Target="../media/image2309.png"/><Relationship Id="rId248" Type="http://schemas.openxmlformats.org/officeDocument/2006/relationships/image" Target="../media/image2330.png"/><Relationship Id="rId12" Type="http://schemas.openxmlformats.org/officeDocument/2006/relationships/customXml" Target="../ink/ink2523.xml"/><Relationship Id="rId108" Type="http://schemas.openxmlformats.org/officeDocument/2006/relationships/image" Target="../media/image2260.png"/><Relationship Id="rId315" Type="http://schemas.openxmlformats.org/officeDocument/2006/relationships/customXml" Target="../ink/ink2674.xml"/><Relationship Id="rId357" Type="http://schemas.openxmlformats.org/officeDocument/2006/relationships/image" Target="../media/image2384.png"/><Relationship Id="rId54" Type="http://schemas.openxmlformats.org/officeDocument/2006/relationships/image" Target="../media/image510.png"/><Relationship Id="rId96" Type="http://schemas.openxmlformats.org/officeDocument/2006/relationships/image" Target="../media/image2254.png"/><Relationship Id="rId161" Type="http://schemas.openxmlformats.org/officeDocument/2006/relationships/customXml" Target="../ink/ink2597.xml"/><Relationship Id="rId217" Type="http://schemas.openxmlformats.org/officeDocument/2006/relationships/customXml" Target="../ink/ink2625.xml"/><Relationship Id="rId259" Type="http://schemas.openxmlformats.org/officeDocument/2006/relationships/customXml" Target="../ink/ink2646.xml"/><Relationship Id="rId23" Type="http://schemas.openxmlformats.org/officeDocument/2006/relationships/image" Target="../media/image2218.png"/><Relationship Id="rId119" Type="http://schemas.openxmlformats.org/officeDocument/2006/relationships/customXml" Target="../ink/ink2576.xml"/><Relationship Id="rId270" Type="http://schemas.openxmlformats.org/officeDocument/2006/relationships/image" Target="../media/image2341.png"/><Relationship Id="rId326" Type="http://schemas.openxmlformats.org/officeDocument/2006/relationships/image" Target="../media/image2369.png"/><Relationship Id="rId65" Type="http://schemas.openxmlformats.org/officeDocument/2006/relationships/customXml" Target="../ink/ink2549.xml"/><Relationship Id="rId130" Type="http://schemas.openxmlformats.org/officeDocument/2006/relationships/image" Target="../media/image2271.png"/><Relationship Id="rId368" Type="http://schemas.openxmlformats.org/officeDocument/2006/relationships/customXml" Target="../ink/ink2701.xml"/><Relationship Id="rId172" Type="http://schemas.openxmlformats.org/officeDocument/2006/relationships/image" Target="../media/image2292.png"/><Relationship Id="rId228" Type="http://schemas.openxmlformats.org/officeDocument/2006/relationships/image" Target="../media/image2320.png"/><Relationship Id="rId281" Type="http://schemas.openxmlformats.org/officeDocument/2006/relationships/customXml" Target="../ink/ink2657.xml"/><Relationship Id="rId337" Type="http://schemas.openxmlformats.org/officeDocument/2006/relationships/customXml" Target="../ink/ink2685.xml"/><Relationship Id="rId34" Type="http://schemas.openxmlformats.org/officeDocument/2006/relationships/customXml" Target="../ink/ink2534.xml"/><Relationship Id="rId76" Type="http://schemas.openxmlformats.org/officeDocument/2006/relationships/image" Target="../media/image2244.png"/><Relationship Id="rId141" Type="http://schemas.openxmlformats.org/officeDocument/2006/relationships/customXml" Target="../ink/ink2587.xml"/><Relationship Id="rId379" Type="http://schemas.openxmlformats.org/officeDocument/2006/relationships/image" Target="../media/image2395.png"/><Relationship Id="rId7" Type="http://schemas.openxmlformats.org/officeDocument/2006/relationships/image" Target="../media/image22100.png"/><Relationship Id="rId183" Type="http://schemas.openxmlformats.org/officeDocument/2006/relationships/customXml" Target="../ink/ink2608.xml"/><Relationship Id="rId239" Type="http://schemas.openxmlformats.org/officeDocument/2006/relationships/customXml" Target="../ink/ink2636.xml"/><Relationship Id="rId390" Type="http://schemas.openxmlformats.org/officeDocument/2006/relationships/customXml" Target="../ink/ink2712.xml"/><Relationship Id="rId250" Type="http://schemas.openxmlformats.org/officeDocument/2006/relationships/image" Target="../media/image2331.png"/><Relationship Id="rId292" Type="http://schemas.openxmlformats.org/officeDocument/2006/relationships/image" Target="../media/image2352.png"/><Relationship Id="rId306" Type="http://schemas.openxmlformats.org/officeDocument/2006/relationships/image" Target="../media/image2359.png"/><Relationship Id="rId45" Type="http://schemas.openxmlformats.org/officeDocument/2006/relationships/image" Target="../media/image2229.png"/><Relationship Id="rId87" Type="http://schemas.openxmlformats.org/officeDocument/2006/relationships/customXml" Target="../ink/ink2560.xml"/><Relationship Id="rId110" Type="http://schemas.openxmlformats.org/officeDocument/2006/relationships/image" Target="../media/image2261.png"/><Relationship Id="rId348" Type="http://schemas.openxmlformats.org/officeDocument/2006/relationships/customXml" Target="../ink/ink2691.xml"/><Relationship Id="rId152" Type="http://schemas.openxmlformats.org/officeDocument/2006/relationships/image" Target="../media/image2282.png"/><Relationship Id="rId194" Type="http://schemas.openxmlformats.org/officeDocument/2006/relationships/image" Target="../media/image2303.png"/><Relationship Id="rId208" Type="http://schemas.openxmlformats.org/officeDocument/2006/relationships/image" Target="../media/image2310.png"/><Relationship Id="rId261" Type="http://schemas.openxmlformats.org/officeDocument/2006/relationships/customXml" Target="../ink/ink2647.xml"/><Relationship Id="rId14" Type="http://schemas.openxmlformats.org/officeDocument/2006/relationships/customXml" Target="../ink/ink2524.xml"/><Relationship Id="rId56" Type="http://schemas.openxmlformats.org/officeDocument/2006/relationships/image" Target="../media/image2234.png"/><Relationship Id="rId317" Type="http://schemas.openxmlformats.org/officeDocument/2006/relationships/customXml" Target="../ink/ink2675.xml"/><Relationship Id="rId359" Type="http://schemas.openxmlformats.org/officeDocument/2006/relationships/image" Target="../media/image2385.png"/><Relationship Id="rId98" Type="http://schemas.openxmlformats.org/officeDocument/2006/relationships/image" Target="../media/image2255.png"/><Relationship Id="rId121" Type="http://schemas.openxmlformats.org/officeDocument/2006/relationships/customXml" Target="../ink/ink2577.xml"/><Relationship Id="rId163" Type="http://schemas.openxmlformats.org/officeDocument/2006/relationships/customXml" Target="../ink/ink2598.xml"/><Relationship Id="rId219" Type="http://schemas.openxmlformats.org/officeDocument/2006/relationships/customXml" Target="../ink/ink2626.xml"/><Relationship Id="rId370" Type="http://schemas.openxmlformats.org/officeDocument/2006/relationships/customXml" Target="../ink/ink2702.xml"/><Relationship Id="rId230" Type="http://schemas.openxmlformats.org/officeDocument/2006/relationships/image" Target="../media/image2321.png"/><Relationship Id="rId25" Type="http://schemas.openxmlformats.org/officeDocument/2006/relationships/image" Target="../media/image2219.png"/><Relationship Id="rId67" Type="http://schemas.openxmlformats.org/officeDocument/2006/relationships/customXml" Target="../ink/ink2550.xml"/><Relationship Id="rId272" Type="http://schemas.openxmlformats.org/officeDocument/2006/relationships/image" Target="../media/image2342.png"/><Relationship Id="rId328" Type="http://schemas.openxmlformats.org/officeDocument/2006/relationships/image" Target="../media/image2370.png"/><Relationship Id="rId132" Type="http://schemas.openxmlformats.org/officeDocument/2006/relationships/image" Target="../media/image2272.png"/><Relationship Id="rId174" Type="http://schemas.openxmlformats.org/officeDocument/2006/relationships/image" Target="../media/image2293.png"/><Relationship Id="rId381" Type="http://schemas.openxmlformats.org/officeDocument/2006/relationships/image" Target="../media/image2396.png"/><Relationship Id="rId241" Type="http://schemas.openxmlformats.org/officeDocument/2006/relationships/customXml" Target="../ink/ink2637.xml"/><Relationship Id="rId36" Type="http://schemas.openxmlformats.org/officeDocument/2006/relationships/customXml" Target="../ink/ink2535.xml"/><Relationship Id="rId283" Type="http://schemas.openxmlformats.org/officeDocument/2006/relationships/customXml" Target="../ink/ink2658.xml"/><Relationship Id="rId339" Type="http://schemas.openxmlformats.org/officeDocument/2006/relationships/customXml" Target="../ink/ink2686.xml"/><Relationship Id="rId78" Type="http://schemas.openxmlformats.org/officeDocument/2006/relationships/image" Target="../media/image2245.png"/><Relationship Id="rId101" Type="http://schemas.openxmlformats.org/officeDocument/2006/relationships/customXml" Target="../ink/ink2567.xml"/><Relationship Id="rId143" Type="http://schemas.openxmlformats.org/officeDocument/2006/relationships/customXml" Target="../ink/ink2588.xml"/><Relationship Id="rId185" Type="http://schemas.openxmlformats.org/officeDocument/2006/relationships/customXml" Target="../ink/ink2609.xml"/><Relationship Id="rId350" Type="http://schemas.openxmlformats.org/officeDocument/2006/relationships/customXml" Target="../ink/ink2692.xml"/><Relationship Id="rId9" Type="http://schemas.openxmlformats.org/officeDocument/2006/relationships/image" Target="../media/image22110.png"/><Relationship Id="rId210" Type="http://schemas.openxmlformats.org/officeDocument/2006/relationships/image" Target="../media/image2311.png"/><Relationship Id="rId392" Type="http://schemas.openxmlformats.org/officeDocument/2006/relationships/customXml" Target="../ink/ink2713.xml"/><Relationship Id="rId252" Type="http://schemas.openxmlformats.org/officeDocument/2006/relationships/image" Target="../media/image2332.png"/><Relationship Id="rId294" Type="http://schemas.openxmlformats.org/officeDocument/2006/relationships/image" Target="../media/image2353.png"/><Relationship Id="rId308" Type="http://schemas.openxmlformats.org/officeDocument/2006/relationships/image" Target="../media/image2360.png"/><Relationship Id="rId47" Type="http://schemas.openxmlformats.org/officeDocument/2006/relationships/image" Target="../media/image2230.png"/><Relationship Id="rId89" Type="http://schemas.openxmlformats.org/officeDocument/2006/relationships/customXml" Target="../ink/ink2561.xml"/><Relationship Id="rId112" Type="http://schemas.openxmlformats.org/officeDocument/2006/relationships/image" Target="../media/image2262.png"/><Relationship Id="rId154" Type="http://schemas.openxmlformats.org/officeDocument/2006/relationships/image" Target="../media/image2283.png"/><Relationship Id="rId361" Type="http://schemas.openxmlformats.org/officeDocument/2006/relationships/image" Target="../media/image2386.png"/><Relationship Id="rId196" Type="http://schemas.openxmlformats.org/officeDocument/2006/relationships/image" Target="../media/image2304.png"/><Relationship Id="rId16" Type="http://schemas.openxmlformats.org/officeDocument/2006/relationships/customXml" Target="../ink/ink2525.xml"/><Relationship Id="rId221" Type="http://schemas.openxmlformats.org/officeDocument/2006/relationships/customXml" Target="../ink/ink2627.xml"/><Relationship Id="rId242" Type="http://schemas.openxmlformats.org/officeDocument/2006/relationships/image" Target="../media/image2327.png"/><Relationship Id="rId263" Type="http://schemas.openxmlformats.org/officeDocument/2006/relationships/customXml" Target="../ink/ink2648.xml"/><Relationship Id="rId284" Type="http://schemas.openxmlformats.org/officeDocument/2006/relationships/image" Target="../media/image2348.png"/><Relationship Id="rId319" Type="http://schemas.openxmlformats.org/officeDocument/2006/relationships/customXml" Target="../ink/ink2676.xml"/><Relationship Id="rId37" Type="http://schemas.openxmlformats.org/officeDocument/2006/relationships/image" Target="../media/image2225.png"/><Relationship Id="rId58" Type="http://schemas.openxmlformats.org/officeDocument/2006/relationships/image" Target="../media/image2235.png"/><Relationship Id="rId79" Type="http://schemas.openxmlformats.org/officeDocument/2006/relationships/customXml" Target="../ink/ink2556.xml"/><Relationship Id="rId102" Type="http://schemas.openxmlformats.org/officeDocument/2006/relationships/image" Target="../media/image2257.png"/><Relationship Id="rId123" Type="http://schemas.openxmlformats.org/officeDocument/2006/relationships/customXml" Target="../ink/ink2578.xml"/><Relationship Id="rId144" Type="http://schemas.openxmlformats.org/officeDocument/2006/relationships/image" Target="../media/image2278.png"/><Relationship Id="rId330" Type="http://schemas.openxmlformats.org/officeDocument/2006/relationships/image" Target="../media/image2371.png"/><Relationship Id="rId90" Type="http://schemas.openxmlformats.org/officeDocument/2006/relationships/image" Target="../media/image2251.png"/><Relationship Id="rId165" Type="http://schemas.openxmlformats.org/officeDocument/2006/relationships/customXml" Target="../ink/ink2599.xml"/><Relationship Id="rId186" Type="http://schemas.openxmlformats.org/officeDocument/2006/relationships/image" Target="../media/image2299.png"/><Relationship Id="rId351" Type="http://schemas.openxmlformats.org/officeDocument/2006/relationships/image" Target="../media/image2381.png"/><Relationship Id="rId372" Type="http://schemas.openxmlformats.org/officeDocument/2006/relationships/customXml" Target="../ink/ink2703.xml"/><Relationship Id="rId393" Type="http://schemas.openxmlformats.org/officeDocument/2006/relationships/image" Target="../media/image2402.png"/><Relationship Id="rId211" Type="http://schemas.openxmlformats.org/officeDocument/2006/relationships/customXml" Target="../ink/ink2622.xml"/><Relationship Id="rId232" Type="http://schemas.openxmlformats.org/officeDocument/2006/relationships/image" Target="../media/image2322.png"/><Relationship Id="rId253" Type="http://schemas.openxmlformats.org/officeDocument/2006/relationships/customXml" Target="../ink/ink2643.xml"/><Relationship Id="rId274" Type="http://schemas.openxmlformats.org/officeDocument/2006/relationships/image" Target="../media/image2343.png"/><Relationship Id="rId295" Type="http://schemas.openxmlformats.org/officeDocument/2006/relationships/customXml" Target="../ink/ink2664.xml"/><Relationship Id="rId309" Type="http://schemas.openxmlformats.org/officeDocument/2006/relationships/customXml" Target="../ink/ink2671.xml"/><Relationship Id="rId27" Type="http://schemas.openxmlformats.org/officeDocument/2006/relationships/image" Target="../media/image2220.png"/><Relationship Id="rId48" Type="http://schemas.openxmlformats.org/officeDocument/2006/relationships/customXml" Target="../ink/ink2541.xml"/><Relationship Id="rId69" Type="http://schemas.openxmlformats.org/officeDocument/2006/relationships/customXml" Target="../ink/ink2551.xml"/><Relationship Id="rId113" Type="http://schemas.openxmlformats.org/officeDocument/2006/relationships/customXml" Target="../ink/ink2573.xml"/><Relationship Id="rId134" Type="http://schemas.openxmlformats.org/officeDocument/2006/relationships/image" Target="../media/image2273.png"/><Relationship Id="rId320" Type="http://schemas.openxmlformats.org/officeDocument/2006/relationships/image" Target="../media/image2366.png"/><Relationship Id="rId80" Type="http://schemas.openxmlformats.org/officeDocument/2006/relationships/image" Target="../media/image2246.png"/><Relationship Id="rId155" Type="http://schemas.openxmlformats.org/officeDocument/2006/relationships/customXml" Target="../ink/ink2594.xml"/><Relationship Id="rId176" Type="http://schemas.openxmlformats.org/officeDocument/2006/relationships/image" Target="../media/image2294.png"/><Relationship Id="rId197" Type="http://schemas.openxmlformats.org/officeDocument/2006/relationships/customXml" Target="../ink/ink2615.xml"/><Relationship Id="rId341" Type="http://schemas.openxmlformats.org/officeDocument/2006/relationships/customXml" Target="../ink/ink2687.xml"/><Relationship Id="rId362" Type="http://schemas.openxmlformats.org/officeDocument/2006/relationships/customXml" Target="../ink/ink2698.xml"/><Relationship Id="rId383" Type="http://schemas.openxmlformats.org/officeDocument/2006/relationships/image" Target="../media/image2397.png"/><Relationship Id="rId201" Type="http://schemas.openxmlformats.org/officeDocument/2006/relationships/customXml" Target="../ink/ink2617.xml"/><Relationship Id="rId222" Type="http://schemas.openxmlformats.org/officeDocument/2006/relationships/image" Target="../media/image2317.png"/><Relationship Id="rId243" Type="http://schemas.openxmlformats.org/officeDocument/2006/relationships/customXml" Target="../ink/ink2638.xml"/><Relationship Id="rId264" Type="http://schemas.openxmlformats.org/officeDocument/2006/relationships/image" Target="../media/image2338.png"/><Relationship Id="rId285" Type="http://schemas.openxmlformats.org/officeDocument/2006/relationships/customXml" Target="../ink/ink2659.xml"/><Relationship Id="rId17" Type="http://schemas.openxmlformats.org/officeDocument/2006/relationships/image" Target="../media/image2215.png"/><Relationship Id="rId38" Type="http://schemas.openxmlformats.org/officeDocument/2006/relationships/customXml" Target="../ink/ink2536.xml"/><Relationship Id="rId59" Type="http://schemas.openxmlformats.org/officeDocument/2006/relationships/customXml" Target="../ink/ink2546.xml"/><Relationship Id="rId103" Type="http://schemas.openxmlformats.org/officeDocument/2006/relationships/customXml" Target="../ink/ink2568.xml"/><Relationship Id="rId124" Type="http://schemas.openxmlformats.org/officeDocument/2006/relationships/image" Target="../media/image2268.png"/><Relationship Id="rId310" Type="http://schemas.openxmlformats.org/officeDocument/2006/relationships/image" Target="../media/image2361.png"/><Relationship Id="rId70" Type="http://schemas.openxmlformats.org/officeDocument/2006/relationships/image" Target="../media/image2241.png"/><Relationship Id="rId91" Type="http://schemas.openxmlformats.org/officeDocument/2006/relationships/customXml" Target="../ink/ink2562.xml"/><Relationship Id="rId145" Type="http://schemas.openxmlformats.org/officeDocument/2006/relationships/customXml" Target="../ink/ink2589.xml"/><Relationship Id="rId166" Type="http://schemas.openxmlformats.org/officeDocument/2006/relationships/image" Target="../media/image2289.png"/><Relationship Id="rId187" Type="http://schemas.openxmlformats.org/officeDocument/2006/relationships/customXml" Target="../ink/ink2610.xml"/><Relationship Id="rId331" Type="http://schemas.openxmlformats.org/officeDocument/2006/relationships/customXml" Target="../ink/ink2682.xml"/><Relationship Id="rId352" Type="http://schemas.openxmlformats.org/officeDocument/2006/relationships/customXml" Target="../ink/ink2693.xml"/><Relationship Id="rId373" Type="http://schemas.openxmlformats.org/officeDocument/2006/relationships/image" Target="../media/image2392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312.png"/><Relationship Id="rId233" Type="http://schemas.openxmlformats.org/officeDocument/2006/relationships/customXml" Target="../ink/ink2633.xml"/><Relationship Id="rId254" Type="http://schemas.openxmlformats.org/officeDocument/2006/relationships/image" Target="../media/image2333.png"/><Relationship Id="rId28" Type="http://schemas.openxmlformats.org/officeDocument/2006/relationships/customXml" Target="../ink/ink2531.xml"/><Relationship Id="rId49" Type="http://schemas.openxmlformats.org/officeDocument/2006/relationships/image" Target="../media/image2231.png"/><Relationship Id="rId114" Type="http://schemas.openxmlformats.org/officeDocument/2006/relationships/image" Target="../media/image2263.png"/><Relationship Id="rId275" Type="http://schemas.openxmlformats.org/officeDocument/2006/relationships/customXml" Target="../ink/ink2654.xml"/><Relationship Id="rId296" Type="http://schemas.openxmlformats.org/officeDocument/2006/relationships/image" Target="../media/image2354.png"/><Relationship Id="rId300" Type="http://schemas.openxmlformats.org/officeDocument/2006/relationships/image" Target="../media/image2356.png"/><Relationship Id="rId60" Type="http://schemas.openxmlformats.org/officeDocument/2006/relationships/image" Target="../media/image2236.png"/><Relationship Id="rId81" Type="http://schemas.openxmlformats.org/officeDocument/2006/relationships/customXml" Target="../ink/ink2557.xml"/><Relationship Id="rId135" Type="http://schemas.openxmlformats.org/officeDocument/2006/relationships/customXml" Target="../ink/ink2584.xml"/><Relationship Id="rId156" Type="http://schemas.openxmlformats.org/officeDocument/2006/relationships/image" Target="../media/image2284.png"/><Relationship Id="rId177" Type="http://schemas.openxmlformats.org/officeDocument/2006/relationships/customXml" Target="../ink/ink2605.xml"/><Relationship Id="rId198" Type="http://schemas.openxmlformats.org/officeDocument/2006/relationships/image" Target="../media/image2305.png"/><Relationship Id="rId321" Type="http://schemas.openxmlformats.org/officeDocument/2006/relationships/customXml" Target="../ink/ink2677.xml"/><Relationship Id="rId342" Type="http://schemas.openxmlformats.org/officeDocument/2006/relationships/customXml" Target="../ink/ink2688.xml"/><Relationship Id="rId363" Type="http://schemas.openxmlformats.org/officeDocument/2006/relationships/image" Target="../media/image2387.png"/><Relationship Id="rId384" Type="http://schemas.openxmlformats.org/officeDocument/2006/relationships/customXml" Target="../ink/ink2709.xml"/><Relationship Id="rId202" Type="http://schemas.openxmlformats.org/officeDocument/2006/relationships/image" Target="../media/image2307.png"/><Relationship Id="rId223" Type="http://schemas.openxmlformats.org/officeDocument/2006/relationships/customXml" Target="../ink/ink2628.xml"/><Relationship Id="rId244" Type="http://schemas.openxmlformats.org/officeDocument/2006/relationships/image" Target="../media/image2328.png"/><Relationship Id="rId18" Type="http://schemas.openxmlformats.org/officeDocument/2006/relationships/customXml" Target="../ink/ink2526.xml"/><Relationship Id="rId39" Type="http://schemas.openxmlformats.org/officeDocument/2006/relationships/image" Target="../media/image2226.png"/><Relationship Id="rId265" Type="http://schemas.openxmlformats.org/officeDocument/2006/relationships/customXml" Target="../ink/ink2649.xml"/><Relationship Id="rId286" Type="http://schemas.openxmlformats.org/officeDocument/2006/relationships/image" Target="../media/image2349.png"/><Relationship Id="rId50" Type="http://schemas.openxmlformats.org/officeDocument/2006/relationships/image" Target="../media/image2232.png"/><Relationship Id="rId104" Type="http://schemas.openxmlformats.org/officeDocument/2006/relationships/image" Target="../media/image2258.png"/><Relationship Id="rId125" Type="http://schemas.openxmlformats.org/officeDocument/2006/relationships/customXml" Target="../ink/ink2579.xml"/><Relationship Id="rId146" Type="http://schemas.openxmlformats.org/officeDocument/2006/relationships/image" Target="../media/image2279.png"/><Relationship Id="rId167" Type="http://schemas.openxmlformats.org/officeDocument/2006/relationships/customXml" Target="../ink/ink2600.xml"/><Relationship Id="rId188" Type="http://schemas.openxmlformats.org/officeDocument/2006/relationships/image" Target="../media/image2300.png"/><Relationship Id="rId311" Type="http://schemas.openxmlformats.org/officeDocument/2006/relationships/customXml" Target="../ink/ink2672.xml"/><Relationship Id="rId332" Type="http://schemas.openxmlformats.org/officeDocument/2006/relationships/image" Target="../media/image2372.png"/><Relationship Id="rId353" Type="http://schemas.openxmlformats.org/officeDocument/2006/relationships/image" Target="../media/image2382.png"/><Relationship Id="rId374" Type="http://schemas.openxmlformats.org/officeDocument/2006/relationships/customXml" Target="../ink/ink2704.xml"/><Relationship Id="rId71" Type="http://schemas.openxmlformats.org/officeDocument/2006/relationships/customXml" Target="../ink/ink2552.xml"/><Relationship Id="rId92" Type="http://schemas.openxmlformats.org/officeDocument/2006/relationships/image" Target="../media/image2252.png"/><Relationship Id="rId213" Type="http://schemas.openxmlformats.org/officeDocument/2006/relationships/customXml" Target="../ink/ink2623.xml"/><Relationship Id="rId234" Type="http://schemas.openxmlformats.org/officeDocument/2006/relationships/image" Target="../media/image2323.png"/><Relationship Id="rId2" Type="http://schemas.openxmlformats.org/officeDocument/2006/relationships/customXml" Target="../ink/ink2518.xml"/><Relationship Id="rId29" Type="http://schemas.openxmlformats.org/officeDocument/2006/relationships/image" Target="../media/image2221.png"/><Relationship Id="rId255" Type="http://schemas.openxmlformats.org/officeDocument/2006/relationships/customXml" Target="../ink/ink2644.xml"/><Relationship Id="rId276" Type="http://schemas.openxmlformats.org/officeDocument/2006/relationships/image" Target="../media/image2344.png"/><Relationship Id="rId297" Type="http://schemas.openxmlformats.org/officeDocument/2006/relationships/customXml" Target="../ink/ink2665.xml"/><Relationship Id="rId40" Type="http://schemas.openxmlformats.org/officeDocument/2006/relationships/customXml" Target="../ink/ink2537.xml"/><Relationship Id="rId115" Type="http://schemas.openxmlformats.org/officeDocument/2006/relationships/customXml" Target="../ink/ink2574.xml"/><Relationship Id="rId136" Type="http://schemas.openxmlformats.org/officeDocument/2006/relationships/image" Target="../media/image2274.png"/><Relationship Id="rId157" Type="http://schemas.openxmlformats.org/officeDocument/2006/relationships/customXml" Target="../ink/ink2595.xml"/><Relationship Id="rId178" Type="http://schemas.openxmlformats.org/officeDocument/2006/relationships/image" Target="../media/image2295.png"/><Relationship Id="rId301" Type="http://schemas.openxmlformats.org/officeDocument/2006/relationships/customXml" Target="../ink/ink2667.xml"/><Relationship Id="rId322" Type="http://schemas.openxmlformats.org/officeDocument/2006/relationships/image" Target="../media/image2367.png"/><Relationship Id="rId343" Type="http://schemas.openxmlformats.org/officeDocument/2006/relationships/image" Target="../media/image2377.png"/><Relationship Id="rId364" Type="http://schemas.openxmlformats.org/officeDocument/2006/relationships/customXml" Target="../ink/ink2699.xml"/><Relationship Id="rId61" Type="http://schemas.openxmlformats.org/officeDocument/2006/relationships/customXml" Target="../ink/ink2547.xml"/><Relationship Id="rId82" Type="http://schemas.openxmlformats.org/officeDocument/2006/relationships/image" Target="../media/image2247.png"/><Relationship Id="rId199" Type="http://schemas.openxmlformats.org/officeDocument/2006/relationships/customXml" Target="../ink/ink2616.xml"/><Relationship Id="rId203" Type="http://schemas.openxmlformats.org/officeDocument/2006/relationships/customXml" Target="../ink/ink2618.xml"/><Relationship Id="rId385" Type="http://schemas.openxmlformats.org/officeDocument/2006/relationships/image" Target="../media/image2398.png"/><Relationship Id="rId19" Type="http://schemas.openxmlformats.org/officeDocument/2006/relationships/image" Target="../media/image2216.png"/><Relationship Id="rId224" Type="http://schemas.openxmlformats.org/officeDocument/2006/relationships/image" Target="../media/image2318.png"/><Relationship Id="rId245" Type="http://schemas.openxmlformats.org/officeDocument/2006/relationships/customXml" Target="../ink/ink2639.xml"/><Relationship Id="rId266" Type="http://schemas.openxmlformats.org/officeDocument/2006/relationships/image" Target="../media/image2339.png"/><Relationship Id="rId287" Type="http://schemas.openxmlformats.org/officeDocument/2006/relationships/customXml" Target="../ink/ink2660.xml"/><Relationship Id="rId30" Type="http://schemas.openxmlformats.org/officeDocument/2006/relationships/customXml" Target="../ink/ink2532.xml"/><Relationship Id="rId105" Type="http://schemas.openxmlformats.org/officeDocument/2006/relationships/customXml" Target="../ink/ink2569.xml"/><Relationship Id="rId126" Type="http://schemas.openxmlformats.org/officeDocument/2006/relationships/image" Target="../media/image2269.png"/><Relationship Id="rId147" Type="http://schemas.openxmlformats.org/officeDocument/2006/relationships/customXml" Target="../ink/ink2590.xml"/><Relationship Id="rId168" Type="http://schemas.openxmlformats.org/officeDocument/2006/relationships/image" Target="../media/image2290.png"/><Relationship Id="rId312" Type="http://schemas.openxmlformats.org/officeDocument/2006/relationships/image" Target="../media/image2362.png"/><Relationship Id="rId333" Type="http://schemas.openxmlformats.org/officeDocument/2006/relationships/customXml" Target="../ink/ink2683.xml"/><Relationship Id="rId354" Type="http://schemas.openxmlformats.org/officeDocument/2006/relationships/customXml" Target="../ink/ink2694.xml"/><Relationship Id="rId51" Type="http://schemas.openxmlformats.org/officeDocument/2006/relationships/customXml" Target="../ink/ink2542.xml"/><Relationship Id="rId72" Type="http://schemas.openxmlformats.org/officeDocument/2006/relationships/image" Target="../media/image2242.png"/><Relationship Id="rId93" Type="http://schemas.openxmlformats.org/officeDocument/2006/relationships/customXml" Target="../ink/ink2563.xml"/><Relationship Id="rId189" Type="http://schemas.openxmlformats.org/officeDocument/2006/relationships/customXml" Target="../ink/ink2611.xml"/><Relationship Id="rId375" Type="http://schemas.openxmlformats.org/officeDocument/2006/relationships/image" Target="../media/image2393.png"/><Relationship Id="rId3" Type="http://schemas.openxmlformats.org/officeDocument/2006/relationships/image" Target="../media/image22080.png"/><Relationship Id="rId214" Type="http://schemas.openxmlformats.org/officeDocument/2006/relationships/image" Target="../media/image2313.png"/><Relationship Id="rId235" Type="http://schemas.openxmlformats.org/officeDocument/2006/relationships/customXml" Target="../ink/ink2634.xml"/><Relationship Id="rId256" Type="http://schemas.openxmlformats.org/officeDocument/2006/relationships/image" Target="../media/image2334.png"/><Relationship Id="rId277" Type="http://schemas.openxmlformats.org/officeDocument/2006/relationships/customXml" Target="../ink/ink2655.xml"/><Relationship Id="rId298" Type="http://schemas.openxmlformats.org/officeDocument/2006/relationships/image" Target="../media/image2355.png"/><Relationship Id="rId116" Type="http://schemas.openxmlformats.org/officeDocument/2006/relationships/image" Target="../media/image2264.png"/><Relationship Id="rId137" Type="http://schemas.openxmlformats.org/officeDocument/2006/relationships/customXml" Target="../ink/ink2585.xml"/><Relationship Id="rId158" Type="http://schemas.openxmlformats.org/officeDocument/2006/relationships/image" Target="../media/image2285.png"/><Relationship Id="rId302" Type="http://schemas.openxmlformats.org/officeDocument/2006/relationships/image" Target="../media/image2357.png"/><Relationship Id="rId323" Type="http://schemas.openxmlformats.org/officeDocument/2006/relationships/customXml" Target="../ink/ink2678.xml"/><Relationship Id="rId344" Type="http://schemas.openxmlformats.org/officeDocument/2006/relationships/customXml" Target="../ink/ink2689.xml"/><Relationship Id="rId20" Type="http://schemas.openxmlformats.org/officeDocument/2006/relationships/customXml" Target="../ink/ink2527.xml"/><Relationship Id="rId41" Type="http://schemas.openxmlformats.org/officeDocument/2006/relationships/image" Target="../media/image2227.png"/><Relationship Id="rId62" Type="http://schemas.openxmlformats.org/officeDocument/2006/relationships/image" Target="../media/image2237.png"/><Relationship Id="rId83" Type="http://schemas.openxmlformats.org/officeDocument/2006/relationships/customXml" Target="../ink/ink2558.xml"/><Relationship Id="rId179" Type="http://schemas.openxmlformats.org/officeDocument/2006/relationships/customXml" Target="../ink/ink2606.xml"/><Relationship Id="rId365" Type="http://schemas.openxmlformats.org/officeDocument/2006/relationships/image" Target="../media/image2388.png"/><Relationship Id="rId386" Type="http://schemas.openxmlformats.org/officeDocument/2006/relationships/customXml" Target="../ink/ink2710.xml"/><Relationship Id="rId190" Type="http://schemas.openxmlformats.org/officeDocument/2006/relationships/image" Target="../media/image2301.png"/><Relationship Id="rId204" Type="http://schemas.openxmlformats.org/officeDocument/2006/relationships/image" Target="../media/image2308.png"/><Relationship Id="rId225" Type="http://schemas.openxmlformats.org/officeDocument/2006/relationships/customXml" Target="../ink/ink2629.xml"/><Relationship Id="rId246" Type="http://schemas.openxmlformats.org/officeDocument/2006/relationships/image" Target="../media/image2329.png"/><Relationship Id="rId267" Type="http://schemas.openxmlformats.org/officeDocument/2006/relationships/customXml" Target="../ink/ink2650.xml"/><Relationship Id="rId288" Type="http://schemas.openxmlformats.org/officeDocument/2006/relationships/image" Target="../media/image2350.png"/><Relationship Id="rId106" Type="http://schemas.openxmlformats.org/officeDocument/2006/relationships/image" Target="../media/image2259.png"/><Relationship Id="rId127" Type="http://schemas.openxmlformats.org/officeDocument/2006/relationships/customXml" Target="../ink/ink2580.xml"/><Relationship Id="rId313" Type="http://schemas.openxmlformats.org/officeDocument/2006/relationships/customXml" Target="../ink/ink2673.xml"/><Relationship Id="rId10" Type="http://schemas.openxmlformats.org/officeDocument/2006/relationships/customXml" Target="../ink/ink2522.xml"/><Relationship Id="rId31" Type="http://schemas.openxmlformats.org/officeDocument/2006/relationships/image" Target="../media/image2222.png"/><Relationship Id="rId52" Type="http://schemas.openxmlformats.org/officeDocument/2006/relationships/image" Target="../media/image2233.png"/><Relationship Id="rId73" Type="http://schemas.openxmlformats.org/officeDocument/2006/relationships/customXml" Target="../ink/ink2553.xml"/><Relationship Id="rId94" Type="http://schemas.openxmlformats.org/officeDocument/2006/relationships/image" Target="../media/image2253.png"/><Relationship Id="rId148" Type="http://schemas.openxmlformats.org/officeDocument/2006/relationships/image" Target="../media/image2280.png"/><Relationship Id="rId169" Type="http://schemas.openxmlformats.org/officeDocument/2006/relationships/customXml" Target="../ink/ink2601.xml"/><Relationship Id="rId334" Type="http://schemas.openxmlformats.org/officeDocument/2006/relationships/image" Target="../media/image2373.png"/><Relationship Id="rId355" Type="http://schemas.openxmlformats.org/officeDocument/2006/relationships/image" Target="../media/image2383.png"/><Relationship Id="rId376" Type="http://schemas.openxmlformats.org/officeDocument/2006/relationships/customXml" Target="../ink/ink2705.xml"/><Relationship Id="rId4" Type="http://schemas.openxmlformats.org/officeDocument/2006/relationships/customXml" Target="../ink/ink2519.xml"/><Relationship Id="rId180" Type="http://schemas.openxmlformats.org/officeDocument/2006/relationships/image" Target="../media/image2296.png"/><Relationship Id="rId215" Type="http://schemas.openxmlformats.org/officeDocument/2006/relationships/customXml" Target="../ink/ink2624.xml"/><Relationship Id="rId236" Type="http://schemas.openxmlformats.org/officeDocument/2006/relationships/image" Target="../media/image2324.png"/><Relationship Id="rId257" Type="http://schemas.openxmlformats.org/officeDocument/2006/relationships/customXml" Target="../ink/ink2645.xml"/><Relationship Id="rId278" Type="http://schemas.openxmlformats.org/officeDocument/2006/relationships/image" Target="../media/image2345.png"/><Relationship Id="rId303" Type="http://schemas.openxmlformats.org/officeDocument/2006/relationships/customXml" Target="../ink/ink2668.xml"/><Relationship Id="rId42" Type="http://schemas.openxmlformats.org/officeDocument/2006/relationships/customXml" Target="../ink/ink2538.xml"/><Relationship Id="rId84" Type="http://schemas.openxmlformats.org/officeDocument/2006/relationships/image" Target="../media/image2248.png"/><Relationship Id="rId138" Type="http://schemas.openxmlformats.org/officeDocument/2006/relationships/image" Target="../media/image2275.png"/><Relationship Id="rId345" Type="http://schemas.openxmlformats.org/officeDocument/2006/relationships/image" Target="../media/image2378.png"/><Relationship Id="rId387" Type="http://schemas.openxmlformats.org/officeDocument/2006/relationships/image" Target="../media/image2399.png"/><Relationship Id="rId191" Type="http://schemas.openxmlformats.org/officeDocument/2006/relationships/customXml" Target="../ink/ink2612.xml"/><Relationship Id="rId205" Type="http://schemas.openxmlformats.org/officeDocument/2006/relationships/customXml" Target="../ink/ink2619.xml"/><Relationship Id="rId247" Type="http://schemas.openxmlformats.org/officeDocument/2006/relationships/customXml" Target="../ink/ink2640.xml"/><Relationship Id="rId107" Type="http://schemas.openxmlformats.org/officeDocument/2006/relationships/customXml" Target="../ink/ink2570.xml"/><Relationship Id="rId289" Type="http://schemas.openxmlformats.org/officeDocument/2006/relationships/customXml" Target="../ink/ink2661.xml"/><Relationship Id="rId11" Type="http://schemas.openxmlformats.org/officeDocument/2006/relationships/image" Target="../media/image22120.png"/><Relationship Id="rId53" Type="http://schemas.openxmlformats.org/officeDocument/2006/relationships/customXml" Target="../ink/ink2543.xml"/><Relationship Id="rId149" Type="http://schemas.openxmlformats.org/officeDocument/2006/relationships/customXml" Target="../ink/ink2591.xml"/><Relationship Id="rId314" Type="http://schemas.openxmlformats.org/officeDocument/2006/relationships/image" Target="../media/image2363.png"/><Relationship Id="rId356" Type="http://schemas.openxmlformats.org/officeDocument/2006/relationships/customXml" Target="../ink/ink2695.xml"/><Relationship Id="rId95" Type="http://schemas.openxmlformats.org/officeDocument/2006/relationships/customXml" Target="../ink/ink2564.xml"/><Relationship Id="rId160" Type="http://schemas.openxmlformats.org/officeDocument/2006/relationships/image" Target="../media/image2286.png"/><Relationship Id="rId216" Type="http://schemas.openxmlformats.org/officeDocument/2006/relationships/image" Target="../media/image2314.png"/><Relationship Id="rId258" Type="http://schemas.openxmlformats.org/officeDocument/2006/relationships/image" Target="../media/image2335.png"/><Relationship Id="rId22" Type="http://schemas.openxmlformats.org/officeDocument/2006/relationships/customXml" Target="../ink/ink2528.xml"/><Relationship Id="rId64" Type="http://schemas.openxmlformats.org/officeDocument/2006/relationships/image" Target="../media/image2238.png"/><Relationship Id="rId118" Type="http://schemas.openxmlformats.org/officeDocument/2006/relationships/image" Target="../media/image2265.png"/><Relationship Id="rId325" Type="http://schemas.openxmlformats.org/officeDocument/2006/relationships/customXml" Target="../ink/ink2679.xml"/><Relationship Id="rId367" Type="http://schemas.openxmlformats.org/officeDocument/2006/relationships/image" Target="../media/image2389.png"/><Relationship Id="rId171" Type="http://schemas.openxmlformats.org/officeDocument/2006/relationships/customXml" Target="../ink/ink2602.xml"/><Relationship Id="rId227" Type="http://schemas.openxmlformats.org/officeDocument/2006/relationships/customXml" Target="../ink/ink2630.xml"/><Relationship Id="rId269" Type="http://schemas.openxmlformats.org/officeDocument/2006/relationships/customXml" Target="../ink/ink2651.xml"/><Relationship Id="rId33" Type="http://schemas.openxmlformats.org/officeDocument/2006/relationships/image" Target="../media/image2223.png"/><Relationship Id="rId129" Type="http://schemas.openxmlformats.org/officeDocument/2006/relationships/customXml" Target="../ink/ink2581.xml"/><Relationship Id="rId280" Type="http://schemas.openxmlformats.org/officeDocument/2006/relationships/image" Target="../media/image2346.png"/><Relationship Id="rId336" Type="http://schemas.openxmlformats.org/officeDocument/2006/relationships/image" Target="../media/image2374.png"/><Relationship Id="rId75" Type="http://schemas.openxmlformats.org/officeDocument/2006/relationships/customXml" Target="../ink/ink2554.xml"/><Relationship Id="rId140" Type="http://schemas.openxmlformats.org/officeDocument/2006/relationships/image" Target="../media/image2276.png"/><Relationship Id="rId182" Type="http://schemas.openxmlformats.org/officeDocument/2006/relationships/image" Target="../media/image2297.png"/><Relationship Id="rId378" Type="http://schemas.openxmlformats.org/officeDocument/2006/relationships/customXml" Target="../ink/ink2706.xml"/><Relationship Id="rId6" Type="http://schemas.openxmlformats.org/officeDocument/2006/relationships/customXml" Target="../ink/ink2520.xml"/><Relationship Id="rId238" Type="http://schemas.openxmlformats.org/officeDocument/2006/relationships/image" Target="../media/image2325.png"/><Relationship Id="rId291" Type="http://schemas.openxmlformats.org/officeDocument/2006/relationships/customXml" Target="../ink/ink2662.xml"/><Relationship Id="rId305" Type="http://schemas.openxmlformats.org/officeDocument/2006/relationships/customXml" Target="../ink/ink2669.xml"/><Relationship Id="rId347" Type="http://schemas.openxmlformats.org/officeDocument/2006/relationships/image" Target="../media/image2379.png"/><Relationship Id="rId44" Type="http://schemas.openxmlformats.org/officeDocument/2006/relationships/customXml" Target="../ink/ink2539.xml"/><Relationship Id="rId86" Type="http://schemas.openxmlformats.org/officeDocument/2006/relationships/image" Target="../media/image2249.png"/><Relationship Id="rId151" Type="http://schemas.openxmlformats.org/officeDocument/2006/relationships/customXml" Target="../ink/ink2592.xml"/><Relationship Id="rId389" Type="http://schemas.openxmlformats.org/officeDocument/2006/relationships/image" Target="../media/image2400.png"/><Relationship Id="rId193" Type="http://schemas.openxmlformats.org/officeDocument/2006/relationships/customXml" Target="../ink/ink2613.xml"/><Relationship Id="rId207" Type="http://schemas.openxmlformats.org/officeDocument/2006/relationships/customXml" Target="../ink/ink2620.xml"/><Relationship Id="rId249" Type="http://schemas.openxmlformats.org/officeDocument/2006/relationships/customXml" Target="../ink/ink2641.xml"/><Relationship Id="rId13" Type="http://schemas.openxmlformats.org/officeDocument/2006/relationships/image" Target="../media/image22130.png"/><Relationship Id="rId109" Type="http://schemas.openxmlformats.org/officeDocument/2006/relationships/customXml" Target="../ink/ink2571.xml"/><Relationship Id="rId260" Type="http://schemas.openxmlformats.org/officeDocument/2006/relationships/image" Target="../media/image2336.png"/><Relationship Id="rId316" Type="http://schemas.openxmlformats.org/officeDocument/2006/relationships/image" Target="../media/image2364.png"/><Relationship Id="rId55" Type="http://schemas.openxmlformats.org/officeDocument/2006/relationships/customXml" Target="../ink/ink2544.xml"/><Relationship Id="rId97" Type="http://schemas.openxmlformats.org/officeDocument/2006/relationships/customXml" Target="../ink/ink2565.xml"/><Relationship Id="rId120" Type="http://schemas.openxmlformats.org/officeDocument/2006/relationships/image" Target="../media/image2266.png"/><Relationship Id="rId358" Type="http://schemas.openxmlformats.org/officeDocument/2006/relationships/customXml" Target="../ink/ink2696.xml"/><Relationship Id="rId162" Type="http://schemas.openxmlformats.org/officeDocument/2006/relationships/image" Target="../media/image2287.png"/><Relationship Id="rId218" Type="http://schemas.openxmlformats.org/officeDocument/2006/relationships/image" Target="../media/image2315.png"/><Relationship Id="rId271" Type="http://schemas.openxmlformats.org/officeDocument/2006/relationships/customXml" Target="../ink/ink2652.xml"/><Relationship Id="rId24" Type="http://schemas.openxmlformats.org/officeDocument/2006/relationships/customXml" Target="../ink/ink2529.xml"/><Relationship Id="rId66" Type="http://schemas.openxmlformats.org/officeDocument/2006/relationships/image" Target="../media/image2239.png"/><Relationship Id="rId131" Type="http://schemas.openxmlformats.org/officeDocument/2006/relationships/customXml" Target="../ink/ink2582.xml"/><Relationship Id="rId327" Type="http://schemas.openxmlformats.org/officeDocument/2006/relationships/customXml" Target="../ink/ink2680.xml"/><Relationship Id="rId369" Type="http://schemas.openxmlformats.org/officeDocument/2006/relationships/image" Target="../media/image2390.png"/><Relationship Id="rId173" Type="http://schemas.openxmlformats.org/officeDocument/2006/relationships/customXml" Target="../ink/ink2603.xml"/><Relationship Id="rId229" Type="http://schemas.openxmlformats.org/officeDocument/2006/relationships/customXml" Target="../ink/ink2631.xml"/><Relationship Id="rId380" Type="http://schemas.openxmlformats.org/officeDocument/2006/relationships/customXml" Target="../ink/ink2707.xml"/><Relationship Id="rId240" Type="http://schemas.openxmlformats.org/officeDocument/2006/relationships/image" Target="../media/image2326.png"/><Relationship Id="rId35" Type="http://schemas.openxmlformats.org/officeDocument/2006/relationships/image" Target="../media/image2224.png"/><Relationship Id="rId77" Type="http://schemas.openxmlformats.org/officeDocument/2006/relationships/customXml" Target="../ink/ink2555.xml"/><Relationship Id="rId100" Type="http://schemas.openxmlformats.org/officeDocument/2006/relationships/image" Target="../media/image2256.png"/><Relationship Id="rId282" Type="http://schemas.openxmlformats.org/officeDocument/2006/relationships/image" Target="../media/image2347.png"/><Relationship Id="rId338" Type="http://schemas.openxmlformats.org/officeDocument/2006/relationships/image" Target="../media/image2375.png"/><Relationship Id="rId8" Type="http://schemas.openxmlformats.org/officeDocument/2006/relationships/customXml" Target="../ink/ink2521.xml"/><Relationship Id="rId142" Type="http://schemas.openxmlformats.org/officeDocument/2006/relationships/image" Target="../media/image2277.png"/><Relationship Id="rId184" Type="http://schemas.openxmlformats.org/officeDocument/2006/relationships/image" Target="../media/image2298.png"/><Relationship Id="rId391" Type="http://schemas.openxmlformats.org/officeDocument/2006/relationships/image" Target="../media/image2401.png"/><Relationship Id="rId251" Type="http://schemas.openxmlformats.org/officeDocument/2006/relationships/customXml" Target="../ink/ink2642.xml"/><Relationship Id="rId46" Type="http://schemas.openxmlformats.org/officeDocument/2006/relationships/customXml" Target="../ink/ink2540.xml"/><Relationship Id="rId293" Type="http://schemas.openxmlformats.org/officeDocument/2006/relationships/customXml" Target="../ink/ink2663.xml"/><Relationship Id="rId307" Type="http://schemas.openxmlformats.org/officeDocument/2006/relationships/customXml" Target="../ink/ink2670.xml"/><Relationship Id="rId349" Type="http://schemas.openxmlformats.org/officeDocument/2006/relationships/image" Target="../media/image2380.png"/><Relationship Id="rId88" Type="http://schemas.openxmlformats.org/officeDocument/2006/relationships/image" Target="../media/image2250.png"/><Relationship Id="rId111" Type="http://schemas.openxmlformats.org/officeDocument/2006/relationships/customXml" Target="../ink/ink2572.xml"/><Relationship Id="rId153" Type="http://schemas.openxmlformats.org/officeDocument/2006/relationships/customXml" Target="../ink/ink2593.xml"/><Relationship Id="rId195" Type="http://schemas.openxmlformats.org/officeDocument/2006/relationships/customXml" Target="../ink/ink2614.xml"/><Relationship Id="rId209" Type="http://schemas.openxmlformats.org/officeDocument/2006/relationships/customXml" Target="../ink/ink2621.xml"/><Relationship Id="rId360" Type="http://schemas.openxmlformats.org/officeDocument/2006/relationships/customXml" Target="../ink/ink2697.xml"/><Relationship Id="rId220" Type="http://schemas.openxmlformats.org/officeDocument/2006/relationships/image" Target="../media/image2316.png"/><Relationship Id="rId15" Type="http://schemas.openxmlformats.org/officeDocument/2006/relationships/image" Target="../media/image22140.png"/><Relationship Id="rId57" Type="http://schemas.openxmlformats.org/officeDocument/2006/relationships/customXml" Target="../ink/ink2545.xml"/><Relationship Id="rId262" Type="http://schemas.openxmlformats.org/officeDocument/2006/relationships/image" Target="../media/image2337.png"/><Relationship Id="rId318" Type="http://schemas.openxmlformats.org/officeDocument/2006/relationships/image" Target="../media/image2365.png"/><Relationship Id="rId99" Type="http://schemas.openxmlformats.org/officeDocument/2006/relationships/customXml" Target="../ink/ink2566.xml"/><Relationship Id="rId122" Type="http://schemas.openxmlformats.org/officeDocument/2006/relationships/image" Target="../media/image2267.png"/><Relationship Id="rId164" Type="http://schemas.openxmlformats.org/officeDocument/2006/relationships/image" Target="../media/image2288.png"/><Relationship Id="rId371" Type="http://schemas.openxmlformats.org/officeDocument/2006/relationships/image" Target="../media/image2391.png"/><Relationship Id="rId26" Type="http://schemas.openxmlformats.org/officeDocument/2006/relationships/customXml" Target="../ink/ink2530.xml"/><Relationship Id="rId231" Type="http://schemas.openxmlformats.org/officeDocument/2006/relationships/customXml" Target="../ink/ink2632.xml"/><Relationship Id="rId273" Type="http://schemas.openxmlformats.org/officeDocument/2006/relationships/customXml" Target="../ink/ink2653.xml"/><Relationship Id="rId329" Type="http://schemas.openxmlformats.org/officeDocument/2006/relationships/customXml" Target="../ink/ink2681.xml"/><Relationship Id="rId68" Type="http://schemas.openxmlformats.org/officeDocument/2006/relationships/image" Target="../media/image2240.png"/><Relationship Id="rId133" Type="http://schemas.openxmlformats.org/officeDocument/2006/relationships/customXml" Target="../ink/ink2583.xml"/><Relationship Id="rId175" Type="http://schemas.openxmlformats.org/officeDocument/2006/relationships/customXml" Target="../ink/ink2604.xml"/><Relationship Id="rId340" Type="http://schemas.openxmlformats.org/officeDocument/2006/relationships/image" Target="../media/image2376.png"/><Relationship Id="rId200" Type="http://schemas.openxmlformats.org/officeDocument/2006/relationships/image" Target="../media/image2306.png"/><Relationship Id="rId382" Type="http://schemas.openxmlformats.org/officeDocument/2006/relationships/customXml" Target="../ink/ink270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671" Type="http://schemas.openxmlformats.org/officeDocument/2006/relationships/image" Target="../media/image334.png"/><Relationship Id="rId769" Type="http://schemas.openxmlformats.org/officeDocument/2006/relationships/customXml" Target="../ink/ink386.xml"/><Relationship Id="rId21" Type="http://schemas.openxmlformats.org/officeDocument/2006/relationships/image" Target="../media/image10.png"/><Relationship Id="rId324" Type="http://schemas.openxmlformats.org/officeDocument/2006/relationships/customXml" Target="../ink/ink163.xml"/><Relationship Id="rId531" Type="http://schemas.openxmlformats.org/officeDocument/2006/relationships/image" Target="../media/image264.png"/><Relationship Id="rId629" Type="http://schemas.openxmlformats.org/officeDocument/2006/relationships/image" Target="../media/image313.png"/><Relationship Id="rId170" Type="http://schemas.openxmlformats.org/officeDocument/2006/relationships/customXml" Target="../ink/ink86.xml"/><Relationship Id="rId836" Type="http://schemas.openxmlformats.org/officeDocument/2006/relationships/image" Target="../media/image416.png"/><Relationship Id="rId268" Type="http://schemas.openxmlformats.org/officeDocument/2006/relationships/customXml" Target="../ink/ink135.xml"/><Relationship Id="rId475" Type="http://schemas.openxmlformats.org/officeDocument/2006/relationships/image" Target="../media/image236.png"/><Relationship Id="rId682" Type="http://schemas.openxmlformats.org/officeDocument/2006/relationships/customXml" Target="../ink/ink342.xml"/><Relationship Id="rId903" Type="http://schemas.openxmlformats.org/officeDocument/2006/relationships/customXml" Target="../ink/ink453.xml"/><Relationship Id="rId32" Type="http://schemas.openxmlformats.org/officeDocument/2006/relationships/customXml" Target="../ink/ink16.xml"/><Relationship Id="rId128" Type="http://schemas.openxmlformats.org/officeDocument/2006/relationships/customXml" Target="../ink/ink65.xml"/><Relationship Id="rId335" Type="http://schemas.openxmlformats.org/officeDocument/2006/relationships/image" Target="../media/image166.png"/><Relationship Id="rId542" Type="http://schemas.openxmlformats.org/officeDocument/2006/relationships/customXml" Target="../ink/ink272.xml"/><Relationship Id="rId181" Type="http://schemas.openxmlformats.org/officeDocument/2006/relationships/image" Target="../media/image89.png"/><Relationship Id="rId402" Type="http://schemas.openxmlformats.org/officeDocument/2006/relationships/customXml" Target="../ink/ink202.xml"/><Relationship Id="rId847" Type="http://schemas.openxmlformats.org/officeDocument/2006/relationships/customXml" Target="../ink/ink425.xml"/><Relationship Id="rId279" Type="http://schemas.openxmlformats.org/officeDocument/2006/relationships/image" Target="../media/image138.png"/><Relationship Id="rId486" Type="http://schemas.openxmlformats.org/officeDocument/2006/relationships/customXml" Target="../ink/ink244.xml"/><Relationship Id="rId693" Type="http://schemas.openxmlformats.org/officeDocument/2006/relationships/image" Target="../media/image345.png"/><Relationship Id="rId707" Type="http://schemas.openxmlformats.org/officeDocument/2006/relationships/image" Target="../media/image352.png"/><Relationship Id="rId914" Type="http://schemas.openxmlformats.org/officeDocument/2006/relationships/image" Target="../media/image455.png"/><Relationship Id="rId43" Type="http://schemas.openxmlformats.org/officeDocument/2006/relationships/image" Target="../media/image21.png"/><Relationship Id="rId139" Type="http://schemas.openxmlformats.org/officeDocument/2006/relationships/image" Target="../media/image68.png"/><Relationship Id="rId346" Type="http://schemas.openxmlformats.org/officeDocument/2006/relationships/customXml" Target="../ink/ink174.xml"/><Relationship Id="rId553" Type="http://schemas.openxmlformats.org/officeDocument/2006/relationships/image" Target="../media/image275.png"/><Relationship Id="rId760" Type="http://schemas.openxmlformats.org/officeDocument/2006/relationships/image" Target="../media/image378.png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413" Type="http://schemas.openxmlformats.org/officeDocument/2006/relationships/image" Target="../media/image205.png"/><Relationship Id="rId858" Type="http://schemas.openxmlformats.org/officeDocument/2006/relationships/image" Target="../media/image427.png"/><Relationship Id="rId497" Type="http://schemas.openxmlformats.org/officeDocument/2006/relationships/image" Target="../media/image247.png"/><Relationship Id="rId620" Type="http://schemas.openxmlformats.org/officeDocument/2006/relationships/customXml" Target="../ink/ink311.xml"/><Relationship Id="rId718" Type="http://schemas.openxmlformats.org/officeDocument/2006/relationships/customXml" Target="../ink/ink360.xml"/><Relationship Id="rId925" Type="http://schemas.openxmlformats.org/officeDocument/2006/relationships/customXml" Target="../ink/ink464.xml"/><Relationship Id="rId357" Type="http://schemas.openxmlformats.org/officeDocument/2006/relationships/image" Target="../media/image177.png"/><Relationship Id="rId54" Type="http://schemas.openxmlformats.org/officeDocument/2006/relationships/image" Target="../media/image26.png"/><Relationship Id="rId217" Type="http://schemas.openxmlformats.org/officeDocument/2006/relationships/image" Target="../media/image107.png"/><Relationship Id="rId564" Type="http://schemas.openxmlformats.org/officeDocument/2006/relationships/customXml" Target="../ink/ink283.xml"/><Relationship Id="rId771" Type="http://schemas.openxmlformats.org/officeDocument/2006/relationships/customXml" Target="../ink/ink387.xml"/><Relationship Id="rId869" Type="http://schemas.openxmlformats.org/officeDocument/2006/relationships/customXml" Target="../ink/ink436.xml"/><Relationship Id="rId424" Type="http://schemas.openxmlformats.org/officeDocument/2006/relationships/customXml" Target="../ink/ink213.xml"/><Relationship Id="rId631" Type="http://schemas.openxmlformats.org/officeDocument/2006/relationships/image" Target="../media/image314.png"/><Relationship Id="rId729" Type="http://schemas.openxmlformats.org/officeDocument/2006/relationships/customXml" Target="../ink/ink366.xml"/><Relationship Id="rId270" Type="http://schemas.openxmlformats.org/officeDocument/2006/relationships/customXml" Target="../ink/ink136.xml"/><Relationship Id="rId936" Type="http://schemas.openxmlformats.org/officeDocument/2006/relationships/image" Target="../media/image466.png"/><Relationship Id="rId65" Type="http://schemas.openxmlformats.org/officeDocument/2006/relationships/customXml" Target="../ink/ink33.xml"/><Relationship Id="rId130" Type="http://schemas.openxmlformats.org/officeDocument/2006/relationships/customXml" Target="../ink/ink66.xml"/><Relationship Id="rId368" Type="http://schemas.openxmlformats.org/officeDocument/2006/relationships/customXml" Target="../ink/ink185.xml"/><Relationship Id="rId575" Type="http://schemas.openxmlformats.org/officeDocument/2006/relationships/image" Target="../media/image286.png"/><Relationship Id="rId782" Type="http://schemas.openxmlformats.org/officeDocument/2006/relationships/image" Target="../media/image389.png"/><Relationship Id="rId228" Type="http://schemas.openxmlformats.org/officeDocument/2006/relationships/customXml" Target="../ink/ink115.xml"/><Relationship Id="rId435" Type="http://schemas.openxmlformats.org/officeDocument/2006/relationships/image" Target="../media/image216.png"/><Relationship Id="rId642" Type="http://schemas.openxmlformats.org/officeDocument/2006/relationships/customXml" Target="../ink/ink322.xml"/><Relationship Id="rId281" Type="http://schemas.openxmlformats.org/officeDocument/2006/relationships/image" Target="../media/image139.png"/><Relationship Id="rId502" Type="http://schemas.openxmlformats.org/officeDocument/2006/relationships/customXml" Target="../ink/ink252.xml"/><Relationship Id="rId947" Type="http://schemas.openxmlformats.org/officeDocument/2006/relationships/customXml" Target="../ink/ink475.xml"/><Relationship Id="rId76" Type="http://schemas.openxmlformats.org/officeDocument/2006/relationships/customXml" Target="../ink/ink39.xml"/><Relationship Id="rId141" Type="http://schemas.openxmlformats.org/officeDocument/2006/relationships/image" Target="../media/image69.png"/><Relationship Id="rId379" Type="http://schemas.openxmlformats.org/officeDocument/2006/relationships/image" Target="../media/image188.png"/><Relationship Id="rId586" Type="http://schemas.openxmlformats.org/officeDocument/2006/relationships/customXml" Target="../ink/ink294.xml"/><Relationship Id="rId793" Type="http://schemas.openxmlformats.org/officeDocument/2006/relationships/customXml" Target="../ink/ink398.xml"/><Relationship Id="rId807" Type="http://schemas.openxmlformats.org/officeDocument/2006/relationships/customXml" Target="../ink/ink405.xml"/><Relationship Id="rId7" Type="http://schemas.openxmlformats.org/officeDocument/2006/relationships/image" Target="../media/image3.png"/><Relationship Id="rId239" Type="http://schemas.openxmlformats.org/officeDocument/2006/relationships/image" Target="../media/image118.png"/><Relationship Id="rId446" Type="http://schemas.openxmlformats.org/officeDocument/2006/relationships/customXml" Target="../ink/ink224.xml"/><Relationship Id="rId653" Type="http://schemas.openxmlformats.org/officeDocument/2006/relationships/image" Target="../media/image325.png"/><Relationship Id="rId292" Type="http://schemas.openxmlformats.org/officeDocument/2006/relationships/customXml" Target="../ink/ink147.xml"/><Relationship Id="rId306" Type="http://schemas.openxmlformats.org/officeDocument/2006/relationships/customXml" Target="../ink/ink154.xml"/><Relationship Id="rId860" Type="http://schemas.openxmlformats.org/officeDocument/2006/relationships/image" Target="../media/image428.png"/><Relationship Id="rId958" Type="http://schemas.openxmlformats.org/officeDocument/2006/relationships/image" Target="../media/image477.png"/><Relationship Id="rId87" Type="http://schemas.openxmlformats.org/officeDocument/2006/relationships/image" Target="../media/image42.png"/><Relationship Id="rId513" Type="http://schemas.openxmlformats.org/officeDocument/2006/relationships/image" Target="../media/image255.png"/><Relationship Id="rId597" Type="http://schemas.openxmlformats.org/officeDocument/2006/relationships/image" Target="../media/image297.png"/><Relationship Id="rId720" Type="http://schemas.openxmlformats.org/officeDocument/2006/relationships/customXml" Target="../ink/ink361.xml"/><Relationship Id="rId818" Type="http://schemas.openxmlformats.org/officeDocument/2006/relationships/image" Target="../media/image407.png"/><Relationship Id="rId152" Type="http://schemas.openxmlformats.org/officeDocument/2006/relationships/customXml" Target="../ink/ink77.xml"/><Relationship Id="rId457" Type="http://schemas.openxmlformats.org/officeDocument/2006/relationships/image" Target="../media/image227.png"/><Relationship Id="rId664" Type="http://schemas.openxmlformats.org/officeDocument/2006/relationships/customXml" Target="../ink/ink333.xml"/><Relationship Id="rId871" Type="http://schemas.openxmlformats.org/officeDocument/2006/relationships/customXml" Target="../ink/ink437.xml"/><Relationship Id="rId14" Type="http://schemas.openxmlformats.org/officeDocument/2006/relationships/customXml" Target="../ink/ink7.xml"/><Relationship Id="rId317" Type="http://schemas.openxmlformats.org/officeDocument/2006/relationships/image" Target="../media/image157.png"/><Relationship Id="rId524" Type="http://schemas.openxmlformats.org/officeDocument/2006/relationships/customXml" Target="../ink/ink263.xml"/><Relationship Id="rId731" Type="http://schemas.openxmlformats.org/officeDocument/2006/relationships/customXml" Target="../ink/ink367.xml"/><Relationship Id="rId98" Type="http://schemas.openxmlformats.org/officeDocument/2006/relationships/customXml" Target="../ink/ink50.xml"/><Relationship Id="rId163" Type="http://schemas.openxmlformats.org/officeDocument/2006/relationships/image" Target="../media/image80.png"/><Relationship Id="rId370" Type="http://schemas.openxmlformats.org/officeDocument/2006/relationships/customXml" Target="../ink/ink186.xml"/><Relationship Id="rId829" Type="http://schemas.openxmlformats.org/officeDocument/2006/relationships/customXml" Target="../ink/ink416.xml"/><Relationship Id="rId230" Type="http://schemas.openxmlformats.org/officeDocument/2006/relationships/customXml" Target="../ink/ink116.xml"/><Relationship Id="rId468" Type="http://schemas.openxmlformats.org/officeDocument/2006/relationships/customXml" Target="../ink/ink235.xml"/><Relationship Id="rId675" Type="http://schemas.openxmlformats.org/officeDocument/2006/relationships/image" Target="../media/image336.png"/><Relationship Id="rId882" Type="http://schemas.openxmlformats.org/officeDocument/2006/relationships/image" Target="../media/image439.png"/><Relationship Id="rId25" Type="http://schemas.openxmlformats.org/officeDocument/2006/relationships/image" Target="../media/image12.png"/><Relationship Id="rId328" Type="http://schemas.openxmlformats.org/officeDocument/2006/relationships/customXml" Target="../ink/ink165.xml"/><Relationship Id="rId535" Type="http://schemas.openxmlformats.org/officeDocument/2006/relationships/image" Target="../media/image266.png"/><Relationship Id="rId742" Type="http://schemas.openxmlformats.org/officeDocument/2006/relationships/image" Target="../media/image369.png"/><Relationship Id="rId174" Type="http://schemas.openxmlformats.org/officeDocument/2006/relationships/customXml" Target="../ink/ink88.xml"/><Relationship Id="rId381" Type="http://schemas.openxmlformats.org/officeDocument/2006/relationships/image" Target="../media/image189.png"/><Relationship Id="rId602" Type="http://schemas.openxmlformats.org/officeDocument/2006/relationships/customXml" Target="../ink/ink302.xml"/><Relationship Id="rId241" Type="http://schemas.openxmlformats.org/officeDocument/2006/relationships/image" Target="../media/image119.png"/><Relationship Id="rId479" Type="http://schemas.openxmlformats.org/officeDocument/2006/relationships/image" Target="../media/image238.png"/><Relationship Id="rId686" Type="http://schemas.openxmlformats.org/officeDocument/2006/relationships/customXml" Target="../ink/ink344.xml"/><Relationship Id="rId893" Type="http://schemas.openxmlformats.org/officeDocument/2006/relationships/customXml" Target="../ink/ink448.xml"/><Relationship Id="rId907" Type="http://schemas.openxmlformats.org/officeDocument/2006/relationships/customXml" Target="../ink/ink455.xml"/><Relationship Id="rId36" Type="http://schemas.openxmlformats.org/officeDocument/2006/relationships/customXml" Target="../ink/ink18.xml"/><Relationship Id="rId339" Type="http://schemas.openxmlformats.org/officeDocument/2006/relationships/image" Target="../media/image168.png"/><Relationship Id="rId546" Type="http://schemas.openxmlformats.org/officeDocument/2006/relationships/customXml" Target="../ink/ink274.xml"/><Relationship Id="rId753" Type="http://schemas.openxmlformats.org/officeDocument/2006/relationships/customXml" Target="../ink/ink378.xml"/><Relationship Id="rId101" Type="http://schemas.openxmlformats.org/officeDocument/2006/relationships/image" Target="../media/image49.png"/><Relationship Id="rId185" Type="http://schemas.openxmlformats.org/officeDocument/2006/relationships/image" Target="../media/image91.png"/><Relationship Id="rId406" Type="http://schemas.openxmlformats.org/officeDocument/2006/relationships/customXml" Target="../ink/ink204.xml"/><Relationship Id="rId960" Type="http://schemas.openxmlformats.org/officeDocument/2006/relationships/image" Target="../media/image478.png"/><Relationship Id="rId392" Type="http://schemas.openxmlformats.org/officeDocument/2006/relationships/customXml" Target="../ink/ink197.xml"/><Relationship Id="rId613" Type="http://schemas.openxmlformats.org/officeDocument/2006/relationships/image" Target="../media/image305.png"/><Relationship Id="rId697" Type="http://schemas.openxmlformats.org/officeDocument/2006/relationships/image" Target="../media/image347.png"/><Relationship Id="rId820" Type="http://schemas.openxmlformats.org/officeDocument/2006/relationships/image" Target="../media/image408.png"/><Relationship Id="rId918" Type="http://schemas.openxmlformats.org/officeDocument/2006/relationships/image" Target="../media/image457.png"/><Relationship Id="rId252" Type="http://schemas.openxmlformats.org/officeDocument/2006/relationships/customXml" Target="../ink/ink127.xml"/><Relationship Id="rId47" Type="http://schemas.openxmlformats.org/officeDocument/2006/relationships/customXml" Target="../ink/ink24.xml"/><Relationship Id="rId112" Type="http://schemas.openxmlformats.org/officeDocument/2006/relationships/customXml" Target="../ink/ink57.xml"/><Relationship Id="rId557" Type="http://schemas.openxmlformats.org/officeDocument/2006/relationships/image" Target="../media/image277.png"/><Relationship Id="rId764" Type="http://schemas.openxmlformats.org/officeDocument/2006/relationships/image" Target="../media/image380.png"/><Relationship Id="rId196" Type="http://schemas.openxmlformats.org/officeDocument/2006/relationships/customXml" Target="../ink/ink99.xml"/><Relationship Id="rId417" Type="http://schemas.openxmlformats.org/officeDocument/2006/relationships/image" Target="../media/image207.png"/><Relationship Id="rId624" Type="http://schemas.openxmlformats.org/officeDocument/2006/relationships/customXml" Target="../ink/ink313.xml"/><Relationship Id="rId831" Type="http://schemas.openxmlformats.org/officeDocument/2006/relationships/customXml" Target="../ink/ink417.xml"/><Relationship Id="rId263" Type="http://schemas.openxmlformats.org/officeDocument/2006/relationships/image" Target="../media/image130.png"/><Relationship Id="rId470" Type="http://schemas.openxmlformats.org/officeDocument/2006/relationships/customXml" Target="../ink/ink236.xml"/><Relationship Id="rId929" Type="http://schemas.openxmlformats.org/officeDocument/2006/relationships/customXml" Target="../ink/ink466.xml"/><Relationship Id="rId58" Type="http://schemas.openxmlformats.org/officeDocument/2006/relationships/image" Target="../media/image28.png"/><Relationship Id="rId123" Type="http://schemas.openxmlformats.org/officeDocument/2006/relationships/image" Target="../media/image60.png"/><Relationship Id="rId330" Type="http://schemas.openxmlformats.org/officeDocument/2006/relationships/customXml" Target="../ink/ink166.xml"/><Relationship Id="rId568" Type="http://schemas.openxmlformats.org/officeDocument/2006/relationships/customXml" Target="../ink/ink285.xml"/><Relationship Id="rId775" Type="http://schemas.openxmlformats.org/officeDocument/2006/relationships/customXml" Target="../ink/ink389.xml"/><Relationship Id="rId428" Type="http://schemas.openxmlformats.org/officeDocument/2006/relationships/customXml" Target="../ink/ink215.xml"/><Relationship Id="rId635" Type="http://schemas.openxmlformats.org/officeDocument/2006/relationships/image" Target="../media/image316.png"/><Relationship Id="rId842" Type="http://schemas.openxmlformats.org/officeDocument/2006/relationships/image" Target="../media/image419.png"/><Relationship Id="rId274" Type="http://schemas.openxmlformats.org/officeDocument/2006/relationships/customXml" Target="../ink/ink138.xml"/><Relationship Id="rId481" Type="http://schemas.openxmlformats.org/officeDocument/2006/relationships/image" Target="../media/image239.png"/><Relationship Id="rId702" Type="http://schemas.openxmlformats.org/officeDocument/2006/relationships/customXml" Target="../ink/ink352.xml"/><Relationship Id="rId69" Type="http://schemas.openxmlformats.org/officeDocument/2006/relationships/customXml" Target="../ink/ink35.xml"/><Relationship Id="rId134" Type="http://schemas.openxmlformats.org/officeDocument/2006/relationships/customXml" Target="../ink/ink68.xml"/><Relationship Id="rId579" Type="http://schemas.openxmlformats.org/officeDocument/2006/relationships/image" Target="../media/image288.png"/><Relationship Id="rId786" Type="http://schemas.openxmlformats.org/officeDocument/2006/relationships/image" Target="../media/image391.png"/><Relationship Id="rId341" Type="http://schemas.openxmlformats.org/officeDocument/2006/relationships/image" Target="../media/image169.png"/><Relationship Id="rId439" Type="http://schemas.openxmlformats.org/officeDocument/2006/relationships/image" Target="../media/image218.png"/><Relationship Id="rId646" Type="http://schemas.openxmlformats.org/officeDocument/2006/relationships/customXml" Target="../ink/ink324.xml"/><Relationship Id="rId201" Type="http://schemas.openxmlformats.org/officeDocument/2006/relationships/image" Target="../media/image99.png"/><Relationship Id="rId285" Type="http://schemas.openxmlformats.org/officeDocument/2006/relationships/image" Target="../media/image141.png"/><Relationship Id="rId506" Type="http://schemas.openxmlformats.org/officeDocument/2006/relationships/customXml" Target="../ink/ink254.xml"/><Relationship Id="rId853" Type="http://schemas.openxmlformats.org/officeDocument/2006/relationships/customXml" Target="../ink/ink428.xml"/><Relationship Id="rId492" Type="http://schemas.openxmlformats.org/officeDocument/2006/relationships/customXml" Target="../ink/ink247.xml"/><Relationship Id="rId713" Type="http://schemas.openxmlformats.org/officeDocument/2006/relationships/image" Target="../media/image355.png"/><Relationship Id="rId797" Type="http://schemas.openxmlformats.org/officeDocument/2006/relationships/customXml" Target="../ink/ink400.xml"/><Relationship Id="rId920" Type="http://schemas.openxmlformats.org/officeDocument/2006/relationships/image" Target="../media/image458.png"/><Relationship Id="rId145" Type="http://schemas.openxmlformats.org/officeDocument/2006/relationships/image" Target="../media/image71.png"/><Relationship Id="rId352" Type="http://schemas.openxmlformats.org/officeDocument/2006/relationships/customXml" Target="../ink/ink177.xml"/><Relationship Id="rId212" Type="http://schemas.openxmlformats.org/officeDocument/2006/relationships/customXml" Target="../ink/ink107.xml"/><Relationship Id="rId657" Type="http://schemas.openxmlformats.org/officeDocument/2006/relationships/image" Target="../media/image327.png"/><Relationship Id="rId864" Type="http://schemas.openxmlformats.org/officeDocument/2006/relationships/image" Target="../media/image430.png"/><Relationship Id="rId296" Type="http://schemas.openxmlformats.org/officeDocument/2006/relationships/customXml" Target="../ink/ink149.xml"/><Relationship Id="rId517" Type="http://schemas.openxmlformats.org/officeDocument/2006/relationships/image" Target="../media/image257.png"/><Relationship Id="rId724" Type="http://schemas.openxmlformats.org/officeDocument/2006/relationships/customXml" Target="../ink/ink363.xml"/><Relationship Id="rId931" Type="http://schemas.openxmlformats.org/officeDocument/2006/relationships/customXml" Target="../ink/ink467.xml"/><Relationship Id="rId60" Type="http://schemas.openxmlformats.org/officeDocument/2006/relationships/image" Target="../media/image29.png"/><Relationship Id="rId156" Type="http://schemas.openxmlformats.org/officeDocument/2006/relationships/customXml" Target="../ink/ink79.xml"/><Relationship Id="rId363" Type="http://schemas.openxmlformats.org/officeDocument/2006/relationships/image" Target="../media/image180.png"/><Relationship Id="rId570" Type="http://schemas.openxmlformats.org/officeDocument/2006/relationships/customXml" Target="../ink/ink286.xml"/><Relationship Id="rId223" Type="http://schemas.openxmlformats.org/officeDocument/2006/relationships/image" Target="../media/image110.png"/><Relationship Id="rId430" Type="http://schemas.openxmlformats.org/officeDocument/2006/relationships/customXml" Target="../ink/ink216.xml"/><Relationship Id="rId668" Type="http://schemas.openxmlformats.org/officeDocument/2006/relationships/customXml" Target="../ink/ink335.xml"/><Relationship Id="rId875" Type="http://schemas.openxmlformats.org/officeDocument/2006/relationships/customXml" Target="../ink/ink439.xml"/><Relationship Id="rId18" Type="http://schemas.openxmlformats.org/officeDocument/2006/relationships/customXml" Target="../ink/ink9.xml"/><Relationship Id="rId528" Type="http://schemas.openxmlformats.org/officeDocument/2006/relationships/customXml" Target="../ink/ink265.xml"/><Relationship Id="rId735" Type="http://schemas.openxmlformats.org/officeDocument/2006/relationships/customXml" Target="../ink/ink369.xml"/><Relationship Id="rId942" Type="http://schemas.openxmlformats.org/officeDocument/2006/relationships/image" Target="../media/image469.png"/><Relationship Id="rId167" Type="http://schemas.openxmlformats.org/officeDocument/2006/relationships/image" Target="../media/image82.png"/><Relationship Id="rId374" Type="http://schemas.openxmlformats.org/officeDocument/2006/relationships/customXml" Target="../ink/ink188.xml"/><Relationship Id="rId581" Type="http://schemas.openxmlformats.org/officeDocument/2006/relationships/image" Target="../media/image289.png"/><Relationship Id="rId71" Type="http://schemas.openxmlformats.org/officeDocument/2006/relationships/customXml" Target="../ink/ink36.xml"/><Relationship Id="rId234" Type="http://schemas.openxmlformats.org/officeDocument/2006/relationships/customXml" Target="../ink/ink118.xml"/><Relationship Id="rId679" Type="http://schemas.openxmlformats.org/officeDocument/2006/relationships/image" Target="../media/image338.png"/><Relationship Id="rId802" Type="http://schemas.openxmlformats.org/officeDocument/2006/relationships/image" Target="../media/image399.png"/><Relationship Id="rId886" Type="http://schemas.openxmlformats.org/officeDocument/2006/relationships/image" Target="../media/image44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41" Type="http://schemas.openxmlformats.org/officeDocument/2006/relationships/image" Target="../media/image219.png"/><Relationship Id="rId539" Type="http://schemas.openxmlformats.org/officeDocument/2006/relationships/image" Target="../media/image268.png"/><Relationship Id="rId746" Type="http://schemas.openxmlformats.org/officeDocument/2006/relationships/image" Target="../media/image371.png"/><Relationship Id="rId178" Type="http://schemas.openxmlformats.org/officeDocument/2006/relationships/customXml" Target="../ink/ink90.xml"/><Relationship Id="rId301" Type="http://schemas.openxmlformats.org/officeDocument/2006/relationships/image" Target="../media/image149.png"/><Relationship Id="rId953" Type="http://schemas.openxmlformats.org/officeDocument/2006/relationships/customXml" Target="../ink/ink478.xml"/><Relationship Id="rId82" Type="http://schemas.openxmlformats.org/officeDocument/2006/relationships/customXml" Target="../ink/ink42.xml"/><Relationship Id="rId385" Type="http://schemas.openxmlformats.org/officeDocument/2006/relationships/image" Target="../media/image191.png"/><Relationship Id="rId592" Type="http://schemas.openxmlformats.org/officeDocument/2006/relationships/customXml" Target="../ink/ink297.xml"/><Relationship Id="rId606" Type="http://schemas.openxmlformats.org/officeDocument/2006/relationships/customXml" Target="../ink/ink304.xml"/><Relationship Id="rId813" Type="http://schemas.openxmlformats.org/officeDocument/2006/relationships/customXml" Target="../ink/ink408.xml"/><Relationship Id="rId245" Type="http://schemas.openxmlformats.org/officeDocument/2006/relationships/image" Target="../media/image121.png"/><Relationship Id="rId452" Type="http://schemas.openxmlformats.org/officeDocument/2006/relationships/customXml" Target="../ink/ink227.xml"/><Relationship Id="rId897" Type="http://schemas.openxmlformats.org/officeDocument/2006/relationships/customXml" Target="../ink/ink450.xml"/><Relationship Id="rId105" Type="http://schemas.openxmlformats.org/officeDocument/2006/relationships/image" Target="../media/image51.png"/><Relationship Id="rId312" Type="http://schemas.openxmlformats.org/officeDocument/2006/relationships/customXml" Target="../ink/ink157.xml"/><Relationship Id="rId757" Type="http://schemas.openxmlformats.org/officeDocument/2006/relationships/customXml" Target="../ink/ink380.xml"/><Relationship Id="rId93" Type="http://schemas.openxmlformats.org/officeDocument/2006/relationships/image" Target="../media/image45.png"/><Relationship Id="rId189" Type="http://schemas.openxmlformats.org/officeDocument/2006/relationships/image" Target="../media/image93.png"/><Relationship Id="rId396" Type="http://schemas.openxmlformats.org/officeDocument/2006/relationships/customXml" Target="../ink/ink199.xml"/><Relationship Id="rId617" Type="http://schemas.openxmlformats.org/officeDocument/2006/relationships/image" Target="../media/image307.png"/><Relationship Id="rId824" Type="http://schemas.openxmlformats.org/officeDocument/2006/relationships/image" Target="../media/image410.png"/><Relationship Id="rId256" Type="http://schemas.openxmlformats.org/officeDocument/2006/relationships/customXml" Target="../ink/ink129.xml"/><Relationship Id="rId463" Type="http://schemas.openxmlformats.org/officeDocument/2006/relationships/image" Target="../media/image230.png"/><Relationship Id="rId670" Type="http://schemas.openxmlformats.org/officeDocument/2006/relationships/customXml" Target="../ink/ink336.xml"/><Relationship Id="rId116" Type="http://schemas.openxmlformats.org/officeDocument/2006/relationships/customXml" Target="../ink/ink59.xml"/><Relationship Id="rId323" Type="http://schemas.openxmlformats.org/officeDocument/2006/relationships/image" Target="../media/image160.png"/><Relationship Id="rId530" Type="http://schemas.openxmlformats.org/officeDocument/2006/relationships/customXml" Target="../ink/ink266.xml"/><Relationship Id="rId768" Type="http://schemas.openxmlformats.org/officeDocument/2006/relationships/image" Target="../media/image382.png"/><Relationship Id="rId20" Type="http://schemas.openxmlformats.org/officeDocument/2006/relationships/customXml" Target="../ink/ink10.xml"/><Relationship Id="rId628" Type="http://schemas.openxmlformats.org/officeDocument/2006/relationships/customXml" Target="../ink/ink315.xml"/><Relationship Id="rId835" Type="http://schemas.openxmlformats.org/officeDocument/2006/relationships/customXml" Target="../ink/ink419.xml"/><Relationship Id="rId267" Type="http://schemas.openxmlformats.org/officeDocument/2006/relationships/image" Target="../media/image132.png"/><Relationship Id="rId474" Type="http://schemas.openxmlformats.org/officeDocument/2006/relationships/customXml" Target="../ink/ink238.xml"/><Relationship Id="rId127" Type="http://schemas.openxmlformats.org/officeDocument/2006/relationships/image" Target="../media/image62.png"/><Relationship Id="rId681" Type="http://schemas.openxmlformats.org/officeDocument/2006/relationships/image" Target="../media/image339.png"/><Relationship Id="rId779" Type="http://schemas.openxmlformats.org/officeDocument/2006/relationships/customXml" Target="../ink/ink391.xml"/><Relationship Id="rId902" Type="http://schemas.openxmlformats.org/officeDocument/2006/relationships/image" Target="../media/image449.png"/><Relationship Id="rId31" Type="http://schemas.openxmlformats.org/officeDocument/2006/relationships/image" Target="../media/image15.png"/><Relationship Id="rId334" Type="http://schemas.openxmlformats.org/officeDocument/2006/relationships/customXml" Target="../ink/ink168.xml"/><Relationship Id="rId541" Type="http://schemas.openxmlformats.org/officeDocument/2006/relationships/image" Target="../media/image269.png"/><Relationship Id="rId639" Type="http://schemas.openxmlformats.org/officeDocument/2006/relationships/image" Target="../media/image318.png"/><Relationship Id="rId180" Type="http://schemas.openxmlformats.org/officeDocument/2006/relationships/customXml" Target="../ink/ink91.xml"/><Relationship Id="rId278" Type="http://schemas.openxmlformats.org/officeDocument/2006/relationships/customXml" Target="../ink/ink140.xml"/><Relationship Id="rId401" Type="http://schemas.openxmlformats.org/officeDocument/2006/relationships/image" Target="../media/image199.png"/><Relationship Id="rId846" Type="http://schemas.openxmlformats.org/officeDocument/2006/relationships/image" Target="../media/image421.png"/><Relationship Id="rId485" Type="http://schemas.openxmlformats.org/officeDocument/2006/relationships/image" Target="../media/image241.png"/><Relationship Id="rId692" Type="http://schemas.openxmlformats.org/officeDocument/2006/relationships/customXml" Target="../ink/ink347.xml"/><Relationship Id="rId706" Type="http://schemas.openxmlformats.org/officeDocument/2006/relationships/customXml" Target="../ink/ink354.xml"/><Relationship Id="rId913" Type="http://schemas.openxmlformats.org/officeDocument/2006/relationships/customXml" Target="../ink/ink458.xml"/><Relationship Id="rId42" Type="http://schemas.openxmlformats.org/officeDocument/2006/relationships/customXml" Target="../ink/ink21.xml"/><Relationship Id="rId138" Type="http://schemas.openxmlformats.org/officeDocument/2006/relationships/customXml" Target="../ink/ink70.xml"/><Relationship Id="rId345" Type="http://schemas.openxmlformats.org/officeDocument/2006/relationships/image" Target="../media/image171.png"/><Relationship Id="rId552" Type="http://schemas.openxmlformats.org/officeDocument/2006/relationships/customXml" Target="../ink/ink277.xml"/><Relationship Id="rId191" Type="http://schemas.openxmlformats.org/officeDocument/2006/relationships/image" Target="../media/image94.png"/><Relationship Id="rId205" Type="http://schemas.openxmlformats.org/officeDocument/2006/relationships/image" Target="../media/image101.png"/><Relationship Id="rId412" Type="http://schemas.openxmlformats.org/officeDocument/2006/relationships/customXml" Target="../ink/ink207.xml"/><Relationship Id="rId857" Type="http://schemas.openxmlformats.org/officeDocument/2006/relationships/customXml" Target="../ink/ink430.xml"/><Relationship Id="rId289" Type="http://schemas.openxmlformats.org/officeDocument/2006/relationships/image" Target="../media/image143.png"/><Relationship Id="rId496" Type="http://schemas.openxmlformats.org/officeDocument/2006/relationships/customXml" Target="../ink/ink249.xml"/><Relationship Id="rId717" Type="http://schemas.openxmlformats.org/officeDocument/2006/relationships/image" Target="../media/image357.png"/><Relationship Id="rId924" Type="http://schemas.openxmlformats.org/officeDocument/2006/relationships/image" Target="../media/image460.png"/><Relationship Id="rId53" Type="http://schemas.openxmlformats.org/officeDocument/2006/relationships/customXml" Target="../ink/ink27.xml"/><Relationship Id="rId149" Type="http://schemas.openxmlformats.org/officeDocument/2006/relationships/image" Target="../media/image73.png"/><Relationship Id="rId356" Type="http://schemas.openxmlformats.org/officeDocument/2006/relationships/customXml" Target="../ink/ink179.xml"/><Relationship Id="rId563" Type="http://schemas.openxmlformats.org/officeDocument/2006/relationships/image" Target="../media/image280.png"/><Relationship Id="rId770" Type="http://schemas.openxmlformats.org/officeDocument/2006/relationships/image" Target="../media/image383.png"/><Relationship Id="rId216" Type="http://schemas.openxmlformats.org/officeDocument/2006/relationships/customXml" Target="../ink/ink109.xml"/><Relationship Id="rId423" Type="http://schemas.openxmlformats.org/officeDocument/2006/relationships/image" Target="../media/image210.png"/><Relationship Id="rId868" Type="http://schemas.openxmlformats.org/officeDocument/2006/relationships/image" Target="../media/image432.png"/><Relationship Id="rId630" Type="http://schemas.openxmlformats.org/officeDocument/2006/relationships/customXml" Target="../ink/ink316.xml"/><Relationship Id="rId728" Type="http://schemas.openxmlformats.org/officeDocument/2006/relationships/image" Target="../media/image362.png"/><Relationship Id="rId935" Type="http://schemas.openxmlformats.org/officeDocument/2006/relationships/customXml" Target="../ink/ink469.xml"/><Relationship Id="rId64" Type="http://schemas.openxmlformats.org/officeDocument/2006/relationships/image" Target="../media/image31.png"/><Relationship Id="rId367" Type="http://schemas.openxmlformats.org/officeDocument/2006/relationships/image" Target="../media/image182.png"/><Relationship Id="rId574" Type="http://schemas.openxmlformats.org/officeDocument/2006/relationships/customXml" Target="../ink/ink288.xml"/><Relationship Id="rId227" Type="http://schemas.openxmlformats.org/officeDocument/2006/relationships/image" Target="../media/image112.png"/><Relationship Id="rId781" Type="http://schemas.openxmlformats.org/officeDocument/2006/relationships/customXml" Target="../ink/ink392.xml"/><Relationship Id="rId879" Type="http://schemas.openxmlformats.org/officeDocument/2006/relationships/customXml" Target="../ink/ink441.xml"/><Relationship Id="rId434" Type="http://schemas.openxmlformats.org/officeDocument/2006/relationships/customXml" Target="../ink/ink218.xml"/><Relationship Id="rId641" Type="http://schemas.openxmlformats.org/officeDocument/2006/relationships/image" Target="../media/image319.png"/><Relationship Id="rId739" Type="http://schemas.openxmlformats.org/officeDocument/2006/relationships/customXml" Target="../ink/ink371.xml"/><Relationship Id="rId280" Type="http://schemas.openxmlformats.org/officeDocument/2006/relationships/customXml" Target="../ink/ink141.xml"/><Relationship Id="rId501" Type="http://schemas.openxmlformats.org/officeDocument/2006/relationships/image" Target="../media/image249.png"/><Relationship Id="rId946" Type="http://schemas.openxmlformats.org/officeDocument/2006/relationships/image" Target="../media/image471.png"/><Relationship Id="rId75" Type="http://schemas.openxmlformats.org/officeDocument/2006/relationships/customXml" Target="../ink/ink38.xml"/><Relationship Id="rId140" Type="http://schemas.openxmlformats.org/officeDocument/2006/relationships/customXml" Target="../ink/ink71.xml"/><Relationship Id="rId378" Type="http://schemas.openxmlformats.org/officeDocument/2006/relationships/customXml" Target="../ink/ink190.xml"/><Relationship Id="rId585" Type="http://schemas.openxmlformats.org/officeDocument/2006/relationships/image" Target="../media/image291.png"/><Relationship Id="rId792" Type="http://schemas.openxmlformats.org/officeDocument/2006/relationships/image" Target="../media/image394.png"/><Relationship Id="rId806" Type="http://schemas.openxmlformats.org/officeDocument/2006/relationships/image" Target="../media/image401.png"/><Relationship Id="rId6" Type="http://schemas.openxmlformats.org/officeDocument/2006/relationships/customXml" Target="../ink/ink3.xml"/><Relationship Id="rId238" Type="http://schemas.openxmlformats.org/officeDocument/2006/relationships/customXml" Target="../ink/ink120.xml"/><Relationship Id="rId445" Type="http://schemas.openxmlformats.org/officeDocument/2006/relationships/image" Target="../media/image221.png"/><Relationship Id="rId652" Type="http://schemas.openxmlformats.org/officeDocument/2006/relationships/customXml" Target="../ink/ink327.xml"/><Relationship Id="rId291" Type="http://schemas.openxmlformats.org/officeDocument/2006/relationships/image" Target="../media/image144.png"/><Relationship Id="rId305" Type="http://schemas.openxmlformats.org/officeDocument/2006/relationships/image" Target="../media/image151.png"/><Relationship Id="rId512" Type="http://schemas.openxmlformats.org/officeDocument/2006/relationships/customXml" Target="../ink/ink257.xml"/><Relationship Id="rId957" Type="http://schemas.openxmlformats.org/officeDocument/2006/relationships/customXml" Target="../ink/ink480.xml"/><Relationship Id="rId86" Type="http://schemas.openxmlformats.org/officeDocument/2006/relationships/customXml" Target="../ink/ink44.xml"/><Relationship Id="rId151" Type="http://schemas.openxmlformats.org/officeDocument/2006/relationships/image" Target="../media/image74.png"/><Relationship Id="rId389" Type="http://schemas.openxmlformats.org/officeDocument/2006/relationships/image" Target="../media/image193.png"/><Relationship Id="rId596" Type="http://schemas.openxmlformats.org/officeDocument/2006/relationships/customXml" Target="../ink/ink299.xml"/><Relationship Id="rId817" Type="http://schemas.openxmlformats.org/officeDocument/2006/relationships/customXml" Target="../ink/ink410.xml"/><Relationship Id="rId249" Type="http://schemas.openxmlformats.org/officeDocument/2006/relationships/image" Target="../media/image123.png"/><Relationship Id="rId456" Type="http://schemas.openxmlformats.org/officeDocument/2006/relationships/customXml" Target="../ink/ink229.xml"/><Relationship Id="rId663" Type="http://schemas.openxmlformats.org/officeDocument/2006/relationships/image" Target="../media/image330.png"/><Relationship Id="rId870" Type="http://schemas.openxmlformats.org/officeDocument/2006/relationships/image" Target="../media/image433.png"/><Relationship Id="rId13" Type="http://schemas.openxmlformats.org/officeDocument/2006/relationships/image" Target="../media/image6.png"/><Relationship Id="rId109" Type="http://schemas.openxmlformats.org/officeDocument/2006/relationships/image" Target="../media/image53.png"/><Relationship Id="rId316" Type="http://schemas.openxmlformats.org/officeDocument/2006/relationships/customXml" Target="../ink/ink159.xml"/><Relationship Id="rId523" Type="http://schemas.openxmlformats.org/officeDocument/2006/relationships/image" Target="../media/image260.png"/><Relationship Id="rId97" Type="http://schemas.openxmlformats.org/officeDocument/2006/relationships/image" Target="../media/image47.png"/><Relationship Id="rId730" Type="http://schemas.openxmlformats.org/officeDocument/2006/relationships/image" Target="../media/image363.png"/><Relationship Id="rId828" Type="http://schemas.openxmlformats.org/officeDocument/2006/relationships/image" Target="../media/image412.png"/><Relationship Id="rId162" Type="http://schemas.openxmlformats.org/officeDocument/2006/relationships/customXml" Target="../ink/ink82.xml"/><Relationship Id="rId467" Type="http://schemas.openxmlformats.org/officeDocument/2006/relationships/image" Target="../media/image232.png"/><Relationship Id="rId674" Type="http://schemas.openxmlformats.org/officeDocument/2006/relationships/customXml" Target="../ink/ink338.xml"/><Relationship Id="rId881" Type="http://schemas.openxmlformats.org/officeDocument/2006/relationships/customXml" Target="../ink/ink442.xml"/><Relationship Id="rId24" Type="http://schemas.openxmlformats.org/officeDocument/2006/relationships/customXml" Target="../ink/ink12.xml"/><Relationship Id="rId327" Type="http://schemas.openxmlformats.org/officeDocument/2006/relationships/image" Target="../media/image162.png"/><Relationship Id="rId534" Type="http://schemas.openxmlformats.org/officeDocument/2006/relationships/customXml" Target="../ink/ink268.xml"/><Relationship Id="rId741" Type="http://schemas.openxmlformats.org/officeDocument/2006/relationships/customXml" Target="../ink/ink372.xml"/><Relationship Id="rId839" Type="http://schemas.openxmlformats.org/officeDocument/2006/relationships/customXml" Target="../ink/ink421.xml"/><Relationship Id="rId173" Type="http://schemas.openxmlformats.org/officeDocument/2006/relationships/image" Target="../media/image85.png"/><Relationship Id="rId380" Type="http://schemas.openxmlformats.org/officeDocument/2006/relationships/customXml" Target="../ink/ink191.xml"/><Relationship Id="rId601" Type="http://schemas.openxmlformats.org/officeDocument/2006/relationships/image" Target="../media/image299.png"/><Relationship Id="rId240" Type="http://schemas.openxmlformats.org/officeDocument/2006/relationships/customXml" Target="../ink/ink121.xml"/><Relationship Id="rId478" Type="http://schemas.openxmlformats.org/officeDocument/2006/relationships/customXml" Target="../ink/ink240.xml"/><Relationship Id="rId685" Type="http://schemas.openxmlformats.org/officeDocument/2006/relationships/image" Target="../media/image341.png"/><Relationship Id="rId892" Type="http://schemas.openxmlformats.org/officeDocument/2006/relationships/image" Target="../media/image444.png"/><Relationship Id="rId906" Type="http://schemas.openxmlformats.org/officeDocument/2006/relationships/image" Target="../media/image451.png"/><Relationship Id="rId35" Type="http://schemas.openxmlformats.org/officeDocument/2006/relationships/image" Target="../media/image17.png"/><Relationship Id="rId100" Type="http://schemas.openxmlformats.org/officeDocument/2006/relationships/customXml" Target="../ink/ink51.xml"/><Relationship Id="rId338" Type="http://schemas.openxmlformats.org/officeDocument/2006/relationships/customXml" Target="../ink/ink170.xml"/><Relationship Id="rId545" Type="http://schemas.openxmlformats.org/officeDocument/2006/relationships/image" Target="../media/image271.png"/><Relationship Id="rId752" Type="http://schemas.openxmlformats.org/officeDocument/2006/relationships/image" Target="../media/image374.png"/><Relationship Id="rId184" Type="http://schemas.openxmlformats.org/officeDocument/2006/relationships/customXml" Target="../ink/ink93.xml"/><Relationship Id="rId391" Type="http://schemas.openxmlformats.org/officeDocument/2006/relationships/image" Target="../media/image194.png"/><Relationship Id="rId405" Type="http://schemas.openxmlformats.org/officeDocument/2006/relationships/image" Target="../media/image201.png"/><Relationship Id="rId612" Type="http://schemas.openxmlformats.org/officeDocument/2006/relationships/customXml" Target="../ink/ink307.xml"/><Relationship Id="rId251" Type="http://schemas.openxmlformats.org/officeDocument/2006/relationships/image" Target="../media/image124.png"/><Relationship Id="rId489" Type="http://schemas.openxmlformats.org/officeDocument/2006/relationships/image" Target="../media/image243.png"/><Relationship Id="rId696" Type="http://schemas.openxmlformats.org/officeDocument/2006/relationships/customXml" Target="../ink/ink349.xml"/><Relationship Id="rId917" Type="http://schemas.openxmlformats.org/officeDocument/2006/relationships/customXml" Target="../ink/ink460.xml"/><Relationship Id="rId46" Type="http://schemas.openxmlformats.org/officeDocument/2006/relationships/image" Target="../media/image22.png"/><Relationship Id="rId349" Type="http://schemas.openxmlformats.org/officeDocument/2006/relationships/image" Target="../media/image173.png"/><Relationship Id="rId556" Type="http://schemas.openxmlformats.org/officeDocument/2006/relationships/customXml" Target="../ink/ink279.xml"/><Relationship Id="rId763" Type="http://schemas.openxmlformats.org/officeDocument/2006/relationships/customXml" Target="../ink/ink383.xml"/><Relationship Id="rId111" Type="http://schemas.openxmlformats.org/officeDocument/2006/relationships/image" Target="../media/image54.png"/><Relationship Id="rId195" Type="http://schemas.openxmlformats.org/officeDocument/2006/relationships/image" Target="../media/image96.png"/><Relationship Id="rId209" Type="http://schemas.openxmlformats.org/officeDocument/2006/relationships/image" Target="../media/image103.png"/><Relationship Id="rId416" Type="http://schemas.openxmlformats.org/officeDocument/2006/relationships/customXml" Target="../ink/ink209.xml"/><Relationship Id="rId623" Type="http://schemas.openxmlformats.org/officeDocument/2006/relationships/image" Target="../media/image310.png"/><Relationship Id="rId830" Type="http://schemas.openxmlformats.org/officeDocument/2006/relationships/image" Target="../media/image413.png"/><Relationship Id="rId928" Type="http://schemas.openxmlformats.org/officeDocument/2006/relationships/image" Target="../media/image462.png"/><Relationship Id="rId57" Type="http://schemas.openxmlformats.org/officeDocument/2006/relationships/customXml" Target="../ink/ink29.xml"/><Relationship Id="rId262" Type="http://schemas.openxmlformats.org/officeDocument/2006/relationships/customXml" Target="../ink/ink132.xml"/><Relationship Id="rId567" Type="http://schemas.openxmlformats.org/officeDocument/2006/relationships/image" Target="../media/image282.png"/><Relationship Id="rId122" Type="http://schemas.openxmlformats.org/officeDocument/2006/relationships/customXml" Target="../ink/ink62.xml"/><Relationship Id="rId774" Type="http://schemas.openxmlformats.org/officeDocument/2006/relationships/image" Target="../media/image385.png"/><Relationship Id="rId427" Type="http://schemas.openxmlformats.org/officeDocument/2006/relationships/image" Target="../media/image212.png"/><Relationship Id="rId634" Type="http://schemas.openxmlformats.org/officeDocument/2006/relationships/customXml" Target="../ink/ink318.xml"/><Relationship Id="rId841" Type="http://schemas.openxmlformats.org/officeDocument/2006/relationships/customXml" Target="../ink/ink422.xml"/><Relationship Id="rId273" Type="http://schemas.openxmlformats.org/officeDocument/2006/relationships/image" Target="../media/image135.png"/><Relationship Id="rId480" Type="http://schemas.openxmlformats.org/officeDocument/2006/relationships/customXml" Target="../ink/ink241.xml"/><Relationship Id="rId701" Type="http://schemas.openxmlformats.org/officeDocument/2006/relationships/image" Target="../media/image349.png"/><Relationship Id="rId939" Type="http://schemas.openxmlformats.org/officeDocument/2006/relationships/customXml" Target="../ink/ink471.xml"/><Relationship Id="rId68" Type="http://schemas.openxmlformats.org/officeDocument/2006/relationships/image" Target="../media/image33.png"/><Relationship Id="rId133" Type="http://schemas.openxmlformats.org/officeDocument/2006/relationships/image" Target="../media/image65.png"/><Relationship Id="rId340" Type="http://schemas.openxmlformats.org/officeDocument/2006/relationships/customXml" Target="../ink/ink171.xml"/><Relationship Id="rId578" Type="http://schemas.openxmlformats.org/officeDocument/2006/relationships/customXml" Target="../ink/ink290.xml"/><Relationship Id="rId785" Type="http://schemas.openxmlformats.org/officeDocument/2006/relationships/customXml" Target="../ink/ink394.xml"/><Relationship Id="rId200" Type="http://schemas.openxmlformats.org/officeDocument/2006/relationships/customXml" Target="../ink/ink101.xml"/><Relationship Id="rId438" Type="http://schemas.openxmlformats.org/officeDocument/2006/relationships/customXml" Target="../ink/ink220.xml"/><Relationship Id="rId645" Type="http://schemas.openxmlformats.org/officeDocument/2006/relationships/image" Target="../media/image321.png"/><Relationship Id="rId852" Type="http://schemas.openxmlformats.org/officeDocument/2006/relationships/image" Target="../media/image424.png"/><Relationship Id="rId284" Type="http://schemas.openxmlformats.org/officeDocument/2006/relationships/customXml" Target="../ink/ink143.xml"/><Relationship Id="rId491" Type="http://schemas.openxmlformats.org/officeDocument/2006/relationships/image" Target="../media/image244.png"/><Relationship Id="rId505" Type="http://schemas.openxmlformats.org/officeDocument/2006/relationships/image" Target="../media/image251.png"/><Relationship Id="rId712" Type="http://schemas.openxmlformats.org/officeDocument/2006/relationships/customXml" Target="../ink/ink357.xml"/><Relationship Id="rId79" Type="http://schemas.openxmlformats.org/officeDocument/2006/relationships/image" Target="../media/image38.png"/><Relationship Id="rId144" Type="http://schemas.openxmlformats.org/officeDocument/2006/relationships/customXml" Target="../ink/ink73.xml"/><Relationship Id="rId589" Type="http://schemas.openxmlformats.org/officeDocument/2006/relationships/image" Target="../media/image293.png"/><Relationship Id="rId796" Type="http://schemas.openxmlformats.org/officeDocument/2006/relationships/image" Target="../media/image396.png"/><Relationship Id="rId351" Type="http://schemas.openxmlformats.org/officeDocument/2006/relationships/image" Target="../media/image174.png"/><Relationship Id="rId449" Type="http://schemas.openxmlformats.org/officeDocument/2006/relationships/image" Target="../media/image223.png"/><Relationship Id="rId656" Type="http://schemas.openxmlformats.org/officeDocument/2006/relationships/customXml" Target="../ink/ink329.xml"/><Relationship Id="rId863" Type="http://schemas.openxmlformats.org/officeDocument/2006/relationships/customXml" Target="../ink/ink433.xml"/><Relationship Id="rId211" Type="http://schemas.openxmlformats.org/officeDocument/2006/relationships/image" Target="../media/image104.png"/><Relationship Id="rId295" Type="http://schemas.openxmlformats.org/officeDocument/2006/relationships/image" Target="../media/image146.png"/><Relationship Id="rId309" Type="http://schemas.openxmlformats.org/officeDocument/2006/relationships/image" Target="../media/image153.png"/><Relationship Id="rId516" Type="http://schemas.openxmlformats.org/officeDocument/2006/relationships/customXml" Target="../ink/ink259.xml"/><Relationship Id="rId723" Type="http://schemas.openxmlformats.org/officeDocument/2006/relationships/image" Target="../media/image360.png"/><Relationship Id="rId930" Type="http://schemas.openxmlformats.org/officeDocument/2006/relationships/image" Target="../media/image463.png"/><Relationship Id="rId155" Type="http://schemas.openxmlformats.org/officeDocument/2006/relationships/image" Target="../media/image76.png"/><Relationship Id="rId362" Type="http://schemas.openxmlformats.org/officeDocument/2006/relationships/customXml" Target="../ink/ink182.xml"/><Relationship Id="rId222" Type="http://schemas.openxmlformats.org/officeDocument/2006/relationships/customXml" Target="../ink/ink112.xml"/><Relationship Id="rId667" Type="http://schemas.openxmlformats.org/officeDocument/2006/relationships/image" Target="../media/image332.png"/><Relationship Id="rId874" Type="http://schemas.openxmlformats.org/officeDocument/2006/relationships/image" Target="../media/image435.png"/><Relationship Id="rId17" Type="http://schemas.openxmlformats.org/officeDocument/2006/relationships/image" Target="../media/image8.png"/><Relationship Id="rId527" Type="http://schemas.openxmlformats.org/officeDocument/2006/relationships/image" Target="../media/image262.png"/><Relationship Id="rId734" Type="http://schemas.openxmlformats.org/officeDocument/2006/relationships/image" Target="../media/image365.png"/><Relationship Id="rId941" Type="http://schemas.openxmlformats.org/officeDocument/2006/relationships/customXml" Target="../ink/ink472.xml"/><Relationship Id="rId70" Type="http://schemas.openxmlformats.org/officeDocument/2006/relationships/image" Target="../media/image34.png"/><Relationship Id="rId166" Type="http://schemas.openxmlformats.org/officeDocument/2006/relationships/customXml" Target="../ink/ink84.xml"/><Relationship Id="rId373" Type="http://schemas.openxmlformats.org/officeDocument/2006/relationships/image" Target="../media/image185.png"/><Relationship Id="rId580" Type="http://schemas.openxmlformats.org/officeDocument/2006/relationships/customXml" Target="../ink/ink291.xml"/><Relationship Id="rId801" Type="http://schemas.openxmlformats.org/officeDocument/2006/relationships/customXml" Target="../ink/ink402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5.png"/><Relationship Id="rId440" Type="http://schemas.openxmlformats.org/officeDocument/2006/relationships/customXml" Target="../ink/ink221.xml"/><Relationship Id="rId678" Type="http://schemas.openxmlformats.org/officeDocument/2006/relationships/customXml" Target="../ink/ink340.xml"/><Relationship Id="rId885" Type="http://schemas.openxmlformats.org/officeDocument/2006/relationships/customXml" Target="../ink/ink444.xml"/><Relationship Id="rId28" Type="http://schemas.openxmlformats.org/officeDocument/2006/relationships/customXml" Target="../ink/ink14.xml"/><Relationship Id="rId300" Type="http://schemas.openxmlformats.org/officeDocument/2006/relationships/customXml" Target="../ink/ink151.xml"/><Relationship Id="rId538" Type="http://schemas.openxmlformats.org/officeDocument/2006/relationships/customXml" Target="../ink/ink270.xml"/><Relationship Id="rId745" Type="http://schemas.openxmlformats.org/officeDocument/2006/relationships/customXml" Target="../ink/ink374.xml"/><Relationship Id="rId952" Type="http://schemas.openxmlformats.org/officeDocument/2006/relationships/image" Target="../media/image474.png"/><Relationship Id="rId81" Type="http://schemas.openxmlformats.org/officeDocument/2006/relationships/image" Target="../media/image39.png"/><Relationship Id="rId177" Type="http://schemas.openxmlformats.org/officeDocument/2006/relationships/image" Target="../media/image87.png"/><Relationship Id="rId384" Type="http://schemas.openxmlformats.org/officeDocument/2006/relationships/customXml" Target="../ink/ink193.xml"/><Relationship Id="rId591" Type="http://schemas.openxmlformats.org/officeDocument/2006/relationships/image" Target="../media/image294.png"/><Relationship Id="rId605" Type="http://schemas.openxmlformats.org/officeDocument/2006/relationships/image" Target="../media/image301.png"/><Relationship Id="rId812" Type="http://schemas.openxmlformats.org/officeDocument/2006/relationships/image" Target="../media/image404.png"/><Relationship Id="rId244" Type="http://schemas.openxmlformats.org/officeDocument/2006/relationships/customXml" Target="../ink/ink123.xml"/><Relationship Id="rId689" Type="http://schemas.openxmlformats.org/officeDocument/2006/relationships/image" Target="../media/image343.png"/><Relationship Id="rId896" Type="http://schemas.openxmlformats.org/officeDocument/2006/relationships/image" Target="../media/image446.png"/><Relationship Id="rId39" Type="http://schemas.openxmlformats.org/officeDocument/2006/relationships/image" Target="../media/image19.png"/><Relationship Id="rId451" Type="http://schemas.openxmlformats.org/officeDocument/2006/relationships/image" Target="../media/image224.png"/><Relationship Id="rId549" Type="http://schemas.openxmlformats.org/officeDocument/2006/relationships/image" Target="../media/image273.png"/><Relationship Id="rId756" Type="http://schemas.openxmlformats.org/officeDocument/2006/relationships/image" Target="../media/image376.png"/><Relationship Id="rId50" Type="http://schemas.openxmlformats.org/officeDocument/2006/relationships/image" Target="../media/image24.png"/><Relationship Id="rId104" Type="http://schemas.openxmlformats.org/officeDocument/2006/relationships/customXml" Target="../ink/ink53.xml"/><Relationship Id="rId146" Type="http://schemas.openxmlformats.org/officeDocument/2006/relationships/customXml" Target="../ink/ink74.xml"/><Relationship Id="rId188" Type="http://schemas.openxmlformats.org/officeDocument/2006/relationships/customXml" Target="../ink/ink95.xml"/><Relationship Id="rId311" Type="http://schemas.openxmlformats.org/officeDocument/2006/relationships/image" Target="../media/image154.png"/><Relationship Id="rId353" Type="http://schemas.openxmlformats.org/officeDocument/2006/relationships/image" Target="../media/image175.png"/><Relationship Id="rId395" Type="http://schemas.openxmlformats.org/officeDocument/2006/relationships/image" Target="../media/image196.png"/><Relationship Id="rId409" Type="http://schemas.openxmlformats.org/officeDocument/2006/relationships/image" Target="../media/image203.png"/><Relationship Id="rId560" Type="http://schemas.openxmlformats.org/officeDocument/2006/relationships/customXml" Target="../ink/ink281.xml"/><Relationship Id="rId798" Type="http://schemas.openxmlformats.org/officeDocument/2006/relationships/image" Target="../media/image397.png"/><Relationship Id="rId92" Type="http://schemas.openxmlformats.org/officeDocument/2006/relationships/customXml" Target="../ink/ink47.xml"/><Relationship Id="rId213" Type="http://schemas.openxmlformats.org/officeDocument/2006/relationships/image" Target="../media/image105.png"/><Relationship Id="rId420" Type="http://schemas.openxmlformats.org/officeDocument/2006/relationships/customXml" Target="../ink/ink211.xml"/><Relationship Id="rId616" Type="http://schemas.openxmlformats.org/officeDocument/2006/relationships/customXml" Target="../ink/ink309.xml"/><Relationship Id="rId658" Type="http://schemas.openxmlformats.org/officeDocument/2006/relationships/customXml" Target="../ink/ink330.xml"/><Relationship Id="rId823" Type="http://schemas.openxmlformats.org/officeDocument/2006/relationships/customXml" Target="../ink/ink413.xml"/><Relationship Id="rId865" Type="http://schemas.openxmlformats.org/officeDocument/2006/relationships/customXml" Target="../ink/ink434.xml"/><Relationship Id="rId255" Type="http://schemas.openxmlformats.org/officeDocument/2006/relationships/image" Target="../media/image126.png"/><Relationship Id="rId297" Type="http://schemas.openxmlformats.org/officeDocument/2006/relationships/image" Target="../media/image147.png"/><Relationship Id="rId462" Type="http://schemas.openxmlformats.org/officeDocument/2006/relationships/customXml" Target="../ink/ink232.xml"/><Relationship Id="rId518" Type="http://schemas.openxmlformats.org/officeDocument/2006/relationships/customXml" Target="../ink/ink260.xml"/><Relationship Id="rId725" Type="http://schemas.openxmlformats.org/officeDocument/2006/relationships/customXml" Target="../ink/ink364.xml"/><Relationship Id="rId932" Type="http://schemas.openxmlformats.org/officeDocument/2006/relationships/image" Target="../media/image464.png"/><Relationship Id="rId115" Type="http://schemas.openxmlformats.org/officeDocument/2006/relationships/image" Target="../media/image56.png"/><Relationship Id="rId157" Type="http://schemas.openxmlformats.org/officeDocument/2006/relationships/image" Target="../media/image77.png"/><Relationship Id="rId322" Type="http://schemas.openxmlformats.org/officeDocument/2006/relationships/customXml" Target="../ink/ink162.xml"/><Relationship Id="rId364" Type="http://schemas.openxmlformats.org/officeDocument/2006/relationships/customXml" Target="../ink/ink183.xml"/><Relationship Id="rId767" Type="http://schemas.openxmlformats.org/officeDocument/2006/relationships/customXml" Target="../ink/ink385.xml"/><Relationship Id="rId61" Type="http://schemas.openxmlformats.org/officeDocument/2006/relationships/customXml" Target="../ink/ink31.xml"/><Relationship Id="rId199" Type="http://schemas.openxmlformats.org/officeDocument/2006/relationships/image" Target="../media/image98.png"/><Relationship Id="rId571" Type="http://schemas.openxmlformats.org/officeDocument/2006/relationships/image" Target="../media/image284.png"/><Relationship Id="rId627" Type="http://schemas.openxmlformats.org/officeDocument/2006/relationships/image" Target="../media/image312.png"/><Relationship Id="rId669" Type="http://schemas.openxmlformats.org/officeDocument/2006/relationships/image" Target="../media/image333.png"/><Relationship Id="rId834" Type="http://schemas.openxmlformats.org/officeDocument/2006/relationships/image" Target="../media/image415.png"/><Relationship Id="rId876" Type="http://schemas.openxmlformats.org/officeDocument/2006/relationships/image" Target="../media/image436.png"/><Relationship Id="rId19" Type="http://schemas.openxmlformats.org/officeDocument/2006/relationships/image" Target="../media/image9.png"/><Relationship Id="rId224" Type="http://schemas.openxmlformats.org/officeDocument/2006/relationships/customXml" Target="../ink/ink113.xml"/><Relationship Id="rId266" Type="http://schemas.openxmlformats.org/officeDocument/2006/relationships/customXml" Target="../ink/ink134.xml"/><Relationship Id="rId431" Type="http://schemas.openxmlformats.org/officeDocument/2006/relationships/image" Target="../media/image214.png"/><Relationship Id="rId473" Type="http://schemas.openxmlformats.org/officeDocument/2006/relationships/image" Target="../media/image235.png"/><Relationship Id="rId529" Type="http://schemas.openxmlformats.org/officeDocument/2006/relationships/image" Target="../media/image263.png"/><Relationship Id="rId680" Type="http://schemas.openxmlformats.org/officeDocument/2006/relationships/customXml" Target="../ink/ink341.xml"/><Relationship Id="rId736" Type="http://schemas.openxmlformats.org/officeDocument/2006/relationships/image" Target="../media/image366.png"/><Relationship Id="rId901" Type="http://schemas.openxmlformats.org/officeDocument/2006/relationships/customXml" Target="../ink/ink452.xml"/><Relationship Id="rId30" Type="http://schemas.openxmlformats.org/officeDocument/2006/relationships/customXml" Target="../ink/ink15.xml"/><Relationship Id="rId126" Type="http://schemas.openxmlformats.org/officeDocument/2006/relationships/customXml" Target="../ink/ink64.xml"/><Relationship Id="rId168" Type="http://schemas.openxmlformats.org/officeDocument/2006/relationships/customXml" Target="../ink/ink85.xml"/><Relationship Id="rId333" Type="http://schemas.openxmlformats.org/officeDocument/2006/relationships/image" Target="../media/image165.png"/><Relationship Id="rId540" Type="http://schemas.openxmlformats.org/officeDocument/2006/relationships/customXml" Target="../ink/ink271.xml"/><Relationship Id="rId778" Type="http://schemas.openxmlformats.org/officeDocument/2006/relationships/image" Target="../media/image387.png"/><Relationship Id="rId943" Type="http://schemas.openxmlformats.org/officeDocument/2006/relationships/customXml" Target="../ink/ink473.xml"/><Relationship Id="rId72" Type="http://schemas.openxmlformats.org/officeDocument/2006/relationships/image" Target="../media/image35.png"/><Relationship Id="rId375" Type="http://schemas.openxmlformats.org/officeDocument/2006/relationships/image" Target="../media/image186.png"/><Relationship Id="rId582" Type="http://schemas.openxmlformats.org/officeDocument/2006/relationships/customXml" Target="../ink/ink292.xml"/><Relationship Id="rId638" Type="http://schemas.openxmlformats.org/officeDocument/2006/relationships/customXml" Target="../ink/ink320.xml"/><Relationship Id="rId803" Type="http://schemas.openxmlformats.org/officeDocument/2006/relationships/customXml" Target="../ink/ink403.xml"/><Relationship Id="rId845" Type="http://schemas.openxmlformats.org/officeDocument/2006/relationships/customXml" Target="../ink/ink424.xml"/><Relationship Id="rId3" Type="http://schemas.openxmlformats.org/officeDocument/2006/relationships/image" Target="../media/image1.png"/><Relationship Id="rId235" Type="http://schemas.openxmlformats.org/officeDocument/2006/relationships/image" Target="../media/image116.png"/><Relationship Id="rId277" Type="http://schemas.openxmlformats.org/officeDocument/2006/relationships/image" Target="../media/image137.png"/><Relationship Id="rId400" Type="http://schemas.openxmlformats.org/officeDocument/2006/relationships/customXml" Target="../ink/ink201.xml"/><Relationship Id="rId442" Type="http://schemas.openxmlformats.org/officeDocument/2006/relationships/customXml" Target="../ink/ink222.xml"/><Relationship Id="rId484" Type="http://schemas.openxmlformats.org/officeDocument/2006/relationships/customXml" Target="../ink/ink243.xml"/><Relationship Id="rId705" Type="http://schemas.openxmlformats.org/officeDocument/2006/relationships/image" Target="../media/image351.png"/><Relationship Id="rId887" Type="http://schemas.openxmlformats.org/officeDocument/2006/relationships/customXml" Target="../ink/ink445.xml"/><Relationship Id="rId137" Type="http://schemas.openxmlformats.org/officeDocument/2006/relationships/image" Target="../media/image67.png"/><Relationship Id="rId302" Type="http://schemas.openxmlformats.org/officeDocument/2006/relationships/customXml" Target="../ink/ink152.xml"/><Relationship Id="rId344" Type="http://schemas.openxmlformats.org/officeDocument/2006/relationships/customXml" Target="../ink/ink173.xml"/><Relationship Id="rId691" Type="http://schemas.openxmlformats.org/officeDocument/2006/relationships/image" Target="../media/image344.png"/><Relationship Id="rId747" Type="http://schemas.openxmlformats.org/officeDocument/2006/relationships/customXml" Target="../ink/ink375.xml"/><Relationship Id="rId789" Type="http://schemas.openxmlformats.org/officeDocument/2006/relationships/customXml" Target="../ink/ink396.xml"/><Relationship Id="rId912" Type="http://schemas.openxmlformats.org/officeDocument/2006/relationships/image" Target="../media/image454.png"/><Relationship Id="rId954" Type="http://schemas.openxmlformats.org/officeDocument/2006/relationships/image" Target="../media/image475.png"/><Relationship Id="rId41" Type="http://schemas.openxmlformats.org/officeDocument/2006/relationships/image" Target="../media/image20.png"/><Relationship Id="rId83" Type="http://schemas.openxmlformats.org/officeDocument/2006/relationships/image" Target="../media/image40.png"/><Relationship Id="rId179" Type="http://schemas.openxmlformats.org/officeDocument/2006/relationships/image" Target="../media/image88.png"/><Relationship Id="rId386" Type="http://schemas.openxmlformats.org/officeDocument/2006/relationships/customXml" Target="../ink/ink194.xml"/><Relationship Id="rId551" Type="http://schemas.openxmlformats.org/officeDocument/2006/relationships/image" Target="../media/image274.png"/><Relationship Id="rId593" Type="http://schemas.openxmlformats.org/officeDocument/2006/relationships/image" Target="../media/image295.png"/><Relationship Id="rId607" Type="http://schemas.openxmlformats.org/officeDocument/2006/relationships/image" Target="../media/image302.png"/><Relationship Id="rId649" Type="http://schemas.openxmlformats.org/officeDocument/2006/relationships/image" Target="../media/image323.png"/><Relationship Id="rId814" Type="http://schemas.openxmlformats.org/officeDocument/2006/relationships/image" Target="../media/image405.png"/><Relationship Id="rId856" Type="http://schemas.openxmlformats.org/officeDocument/2006/relationships/image" Target="../media/image426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46" Type="http://schemas.openxmlformats.org/officeDocument/2006/relationships/customXml" Target="../ink/ink124.xml"/><Relationship Id="rId288" Type="http://schemas.openxmlformats.org/officeDocument/2006/relationships/customXml" Target="../ink/ink145.xml"/><Relationship Id="rId411" Type="http://schemas.openxmlformats.org/officeDocument/2006/relationships/image" Target="../media/image204.png"/><Relationship Id="rId453" Type="http://schemas.openxmlformats.org/officeDocument/2006/relationships/image" Target="../media/image225.png"/><Relationship Id="rId509" Type="http://schemas.openxmlformats.org/officeDocument/2006/relationships/image" Target="../media/image253.png"/><Relationship Id="rId660" Type="http://schemas.openxmlformats.org/officeDocument/2006/relationships/customXml" Target="../ink/ink331.xml"/><Relationship Id="rId898" Type="http://schemas.openxmlformats.org/officeDocument/2006/relationships/image" Target="../media/image447.png"/><Relationship Id="rId106" Type="http://schemas.openxmlformats.org/officeDocument/2006/relationships/customXml" Target="../ink/ink54.xml"/><Relationship Id="rId313" Type="http://schemas.openxmlformats.org/officeDocument/2006/relationships/image" Target="../media/image155.png"/><Relationship Id="rId495" Type="http://schemas.openxmlformats.org/officeDocument/2006/relationships/image" Target="../media/image246.png"/><Relationship Id="rId716" Type="http://schemas.openxmlformats.org/officeDocument/2006/relationships/customXml" Target="../ink/ink359.xml"/><Relationship Id="rId758" Type="http://schemas.openxmlformats.org/officeDocument/2006/relationships/image" Target="../media/image377.png"/><Relationship Id="rId923" Type="http://schemas.openxmlformats.org/officeDocument/2006/relationships/customXml" Target="../ink/ink463.xml"/><Relationship Id="rId10" Type="http://schemas.openxmlformats.org/officeDocument/2006/relationships/customXml" Target="../ink/ink5.xml"/><Relationship Id="rId52" Type="http://schemas.openxmlformats.org/officeDocument/2006/relationships/image" Target="../media/image25.png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355" Type="http://schemas.openxmlformats.org/officeDocument/2006/relationships/image" Target="../media/image176.png"/><Relationship Id="rId397" Type="http://schemas.openxmlformats.org/officeDocument/2006/relationships/image" Target="../media/image197.png"/><Relationship Id="rId520" Type="http://schemas.openxmlformats.org/officeDocument/2006/relationships/customXml" Target="../ink/ink261.xml"/><Relationship Id="rId562" Type="http://schemas.openxmlformats.org/officeDocument/2006/relationships/customXml" Target="../ink/ink282.xml"/><Relationship Id="rId618" Type="http://schemas.openxmlformats.org/officeDocument/2006/relationships/customXml" Target="../ink/ink310.xml"/><Relationship Id="rId825" Type="http://schemas.openxmlformats.org/officeDocument/2006/relationships/customXml" Target="../ink/ink414.xml"/><Relationship Id="rId215" Type="http://schemas.openxmlformats.org/officeDocument/2006/relationships/image" Target="../media/image106.png"/><Relationship Id="rId257" Type="http://schemas.openxmlformats.org/officeDocument/2006/relationships/image" Target="../media/image127.png"/><Relationship Id="rId422" Type="http://schemas.openxmlformats.org/officeDocument/2006/relationships/customXml" Target="../ink/ink212.xml"/><Relationship Id="rId464" Type="http://schemas.openxmlformats.org/officeDocument/2006/relationships/customXml" Target="../ink/ink233.xml"/><Relationship Id="rId867" Type="http://schemas.openxmlformats.org/officeDocument/2006/relationships/customXml" Target="../ink/ink435.xml"/><Relationship Id="rId299" Type="http://schemas.openxmlformats.org/officeDocument/2006/relationships/image" Target="../media/image148.png"/><Relationship Id="rId727" Type="http://schemas.openxmlformats.org/officeDocument/2006/relationships/customXml" Target="../ink/ink365.xml"/><Relationship Id="rId934" Type="http://schemas.openxmlformats.org/officeDocument/2006/relationships/image" Target="../media/image465.png"/><Relationship Id="rId63" Type="http://schemas.openxmlformats.org/officeDocument/2006/relationships/customXml" Target="../ink/ink32.xml"/><Relationship Id="rId159" Type="http://schemas.openxmlformats.org/officeDocument/2006/relationships/image" Target="../media/image78.png"/><Relationship Id="rId366" Type="http://schemas.openxmlformats.org/officeDocument/2006/relationships/customXml" Target="../ink/ink184.xml"/><Relationship Id="rId573" Type="http://schemas.openxmlformats.org/officeDocument/2006/relationships/image" Target="../media/image285.png"/><Relationship Id="rId780" Type="http://schemas.openxmlformats.org/officeDocument/2006/relationships/image" Target="../media/image388.png"/><Relationship Id="rId226" Type="http://schemas.openxmlformats.org/officeDocument/2006/relationships/customXml" Target="../ink/ink114.xml"/><Relationship Id="rId433" Type="http://schemas.openxmlformats.org/officeDocument/2006/relationships/image" Target="../media/image215.png"/><Relationship Id="rId878" Type="http://schemas.openxmlformats.org/officeDocument/2006/relationships/image" Target="../media/image437.png"/><Relationship Id="rId640" Type="http://schemas.openxmlformats.org/officeDocument/2006/relationships/customXml" Target="../ink/ink321.xml"/><Relationship Id="rId738" Type="http://schemas.openxmlformats.org/officeDocument/2006/relationships/image" Target="../media/image367.png"/><Relationship Id="rId945" Type="http://schemas.openxmlformats.org/officeDocument/2006/relationships/customXml" Target="../ink/ink474.xml"/><Relationship Id="rId74" Type="http://schemas.openxmlformats.org/officeDocument/2006/relationships/image" Target="../media/image36.png"/><Relationship Id="rId377" Type="http://schemas.openxmlformats.org/officeDocument/2006/relationships/image" Target="../media/image187.png"/><Relationship Id="rId500" Type="http://schemas.openxmlformats.org/officeDocument/2006/relationships/customXml" Target="../ink/ink251.xml"/><Relationship Id="rId584" Type="http://schemas.openxmlformats.org/officeDocument/2006/relationships/customXml" Target="../ink/ink293.xml"/><Relationship Id="rId805" Type="http://schemas.openxmlformats.org/officeDocument/2006/relationships/customXml" Target="../ink/ink404.xml"/><Relationship Id="rId5" Type="http://schemas.openxmlformats.org/officeDocument/2006/relationships/image" Target="../media/image2.png"/><Relationship Id="rId237" Type="http://schemas.openxmlformats.org/officeDocument/2006/relationships/image" Target="../media/image117.png"/><Relationship Id="rId791" Type="http://schemas.openxmlformats.org/officeDocument/2006/relationships/customXml" Target="../ink/ink397.xml"/><Relationship Id="rId889" Type="http://schemas.openxmlformats.org/officeDocument/2006/relationships/customXml" Target="../ink/ink446.xml"/><Relationship Id="rId444" Type="http://schemas.openxmlformats.org/officeDocument/2006/relationships/customXml" Target="../ink/ink223.xml"/><Relationship Id="rId651" Type="http://schemas.openxmlformats.org/officeDocument/2006/relationships/image" Target="../media/image324.png"/><Relationship Id="rId749" Type="http://schemas.openxmlformats.org/officeDocument/2006/relationships/customXml" Target="../ink/ink376.xml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388" Type="http://schemas.openxmlformats.org/officeDocument/2006/relationships/customXml" Target="../ink/ink195.xml"/><Relationship Id="rId511" Type="http://schemas.openxmlformats.org/officeDocument/2006/relationships/image" Target="../media/image254.png"/><Relationship Id="rId609" Type="http://schemas.openxmlformats.org/officeDocument/2006/relationships/image" Target="../media/image303.png"/><Relationship Id="rId956" Type="http://schemas.openxmlformats.org/officeDocument/2006/relationships/image" Target="../media/image476.png"/><Relationship Id="rId85" Type="http://schemas.openxmlformats.org/officeDocument/2006/relationships/image" Target="../media/image41.png"/><Relationship Id="rId150" Type="http://schemas.openxmlformats.org/officeDocument/2006/relationships/customXml" Target="../ink/ink76.xml"/><Relationship Id="rId595" Type="http://schemas.openxmlformats.org/officeDocument/2006/relationships/image" Target="../media/image296.png"/><Relationship Id="rId816" Type="http://schemas.openxmlformats.org/officeDocument/2006/relationships/image" Target="../media/image406.png"/><Relationship Id="rId248" Type="http://schemas.openxmlformats.org/officeDocument/2006/relationships/customXml" Target="../ink/ink125.xml"/><Relationship Id="rId455" Type="http://schemas.openxmlformats.org/officeDocument/2006/relationships/image" Target="../media/image226.png"/><Relationship Id="rId662" Type="http://schemas.openxmlformats.org/officeDocument/2006/relationships/customXml" Target="../ink/ink332.xml"/><Relationship Id="rId12" Type="http://schemas.openxmlformats.org/officeDocument/2006/relationships/customXml" Target="../ink/ink6.xml"/><Relationship Id="rId108" Type="http://schemas.openxmlformats.org/officeDocument/2006/relationships/customXml" Target="../ink/ink55.xml"/><Relationship Id="rId315" Type="http://schemas.openxmlformats.org/officeDocument/2006/relationships/image" Target="../media/image156.png"/><Relationship Id="rId522" Type="http://schemas.openxmlformats.org/officeDocument/2006/relationships/customXml" Target="../ink/ink262.xml"/><Relationship Id="rId96" Type="http://schemas.openxmlformats.org/officeDocument/2006/relationships/customXml" Target="../ink/ink49.xml"/><Relationship Id="rId161" Type="http://schemas.openxmlformats.org/officeDocument/2006/relationships/image" Target="../media/image79.png"/><Relationship Id="rId399" Type="http://schemas.openxmlformats.org/officeDocument/2006/relationships/image" Target="../media/image198.png"/><Relationship Id="rId827" Type="http://schemas.openxmlformats.org/officeDocument/2006/relationships/customXml" Target="../ink/ink415.xml"/><Relationship Id="rId259" Type="http://schemas.openxmlformats.org/officeDocument/2006/relationships/image" Target="../media/image128.png"/><Relationship Id="rId466" Type="http://schemas.openxmlformats.org/officeDocument/2006/relationships/customXml" Target="../ink/ink234.xml"/><Relationship Id="rId673" Type="http://schemas.openxmlformats.org/officeDocument/2006/relationships/image" Target="../media/image335.png"/><Relationship Id="rId880" Type="http://schemas.openxmlformats.org/officeDocument/2006/relationships/image" Target="../media/image438.png"/><Relationship Id="rId23" Type="http://schemas.openxmlformats.org/officeDocument/2006/relationships/image" Target="../media/image11.png"/><Relationship Id="rId119" Type="http://schemas.openxmlformats.org/officeDocument/2006/relationships/image" Target="../media/image58.png"/><Relationship Id="rId326" Type="http://schemas.openxmlformats.org/officeDocument/2006/relationships/customXml" Target="../ink/ink164.xml"/><Relationship Id="rId533" Type="http://schemas.openxmlformats.org/officeDocument/2006/relationships/image" Target="../media/image265.png"/><Relationship Id="rId740" Type="http://schemas.openxmlformats.org/officeDocument/2006/relationships/image" Target="../media/image368.png"/><Relationship Id="rId838" Type="http://schemas.openxmlformats.org/officeDocument/2006/relationships/image" Target="../media/image417.png"/><Relationship Id="rId172" Type="http://schemas.openxmlformats.org/officeDocument/2006/relationships/customXml" Target="../ink/ink87.xml"/><Relationship Id="rId477" Type="http://schemas.openxmlformats.org/officeDocument/2006/relationships/image" Target="../media/image237.png"/><Relationship Id="rId600" Type="http://schemas.openxmlformats.org/officeDocument/2006/relationships/customXml" Target="../ink/ink301.xml"/><Relationship Id="rId684" Type="http://schemas.openxmlformats.org/officeDocument/2006/relationships/customXml" Target="../ink/ink343.xml"/><Relationship Id="rId337" Type="http://schemas.openxmlformats.org/officeDocument/2006/relationships/image" Target="../media/image167.png"/><Relationship Id="rId891" Type="http://schemas.openxmlformats.org/officeDocument/2006/relationships/customXml" Target="../ink/ink447.xml"/><Relationship Id="rId905" Type="http://schemas.openxmlformats.org/officeDocument/2006/relationships/customXml" Target="../ink/ink454.xml"/><Relationship Id="rId34" Type="http://schemas.openxmlformats.org/officeDocument/2006/relationships/customXml" Target="../ink/ink17.xml"/><Relationship Id="rId544" Type="http://schemas.openxmlformats.org/officeDocument/2006/relationships/customXml" Target="../ink/ink273.xml"/><Relationship Id="rId751" Type="http://schemas.openxmlformats.org/officeDocument/2006/relationships/customXml" Target="../ink/ink377.xml"/><Relationship Id="rId849" Type="http://schemas.openxmlformats.org/officeDocument/2006/relationships/customXml" Target="../ink/ink426.xml"/><Relationship Id="rId183" Type="http://schemas.openxmlformats.org/officeDocument/2006/relationships/image" Target="../media/image90.png"/><Relationship Id="rId390" Type="http://schemas.openxmlformats.org/officeDocument/2006/relationships/customXml" Target="../ink/ink196.xml"/><Relationship Id="rId404" Type="http://schemas.openxmlformats.org/officeDocument/2006/relationships/customXml" Target="../ink/ink203.xml"/><Relationship Id="rId611" Type="http://schemas.openxmlformats.org/officeDocument/2006/relationships/image" Target="../media/image304.png"/><Relationship Id="rId250" Type="http://schemas.openxmlformats.org/officeDocument/2006/relationships/customXml" Target="../ink/ink126.xml"/><Relationship Id="rId488" Type="http://schemas.openxmlformats.org/officeDocument/2006/relationships/customXml" Target="../ink/ink245.xml"/><Relationship Id="rId695" Type="http://schemas.openxmlformats.org/officeDocument/2006/relationships/image" Target="../media/image346.png"/><Relationship Id="rId709" Type="http://schemas.openxmlformats.org/officeDocument/2006/relationships/image" Target="../media/image353.png"/><Relationship Id="rId916" Type="http://schemas.openxmlformats.org/officeDocument/2006/relationships/image" Target="../media/image456.png"/><Relationship Id="rId45" Type="http://schemas.openxmlformats.org/officeDocument/2006/relationships/customXml" Target="../ink/ink23.xml"/><Relationship Id="rId110" Type="http://schemas.openxmlformats.org/officeDocument/2006/relationships/customXml" Target="../ink/ink56.xml"/><Relationship Id="rId348" Type="http://schemas.openxmlformats.org/officeDocument/2006/relationships/customXml" Target="../ink/ink175.xml"/><Relationship Id="rId555" Type="http://schemas.openxmlformats.org/officeDocument/2006/relationships/image" Target="../media/image276.png"/><Relationship Id="rId762" Type="http://schemas.openxmlformats.org/officeDocument/2006/relationships/image" Target="../media/image379.png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415" Type="http://schemas.openxmlformats.org/officeDocument/2006/relationships/image" Target="../media/image206.png"/><Relationship Id="rId622" Type="http://schemas.openxmlformats.org/officeDocument/2006/relationships/customXml" Target="../ink/ink312.xml"/><Relationship Id="rId261" Type="http://schemas.openxmlformats.org/officeDocument/2006/relationships/image" Target="../media/image129.png"/><Relationship Id="rId499" Type="http://schemas.openxmlformats.org/officeDocument/2006/relationships/image" Target="../media/image248.png"/><Relationship Id="rId927" Type="http://schemas.openxmlformats.org/officeDocument/2006/relationships/customXml" Target="../ink/ink465.xml"/><Relationship Id="rId56" Type="http://schemas.openxmlformats.org/officeDocument/2006/relationships/image" Target="../media/image27.png"/><Relationship Id="rId359" Type="http://schemas.openxmlformats.org/officeDocument/2006/relationships/image" Target="../media/image178.png"/><Relationship Id="rId566" Type="http://schemas.openxmlformats.org/officeDocument/2006/relationships/customXml" Target="../ink/ink284.xml"/><Relationship Id="rId773" Type="http://schemas.openxmlformats.org/officeDocument/2006/relationships/customXml" Target="../ink/ink388.xml"/><Relationship Id="rId121" Type="http://schemas.openxmlformats.org/officeDocument/2006/relationships/image" Target="../media/image59.png"/><Relationship Id="rId219" Type="http://schemas.openxmlformats.org/officeDocument/2006/relationships/image" Target="../media/image108.png"/><Relationship Id="rId426" Type="http://schemas.openxmlformats.org/officeDocument/2006/relationships/customXml" Target="../ink/ink214.xml"/><Relationship Id="rId633" Type="http://schemas.openxmlformats.org/officeDocument/2006/relationships/image" Target="../media/image315.png"/><Relationship Id="rId840" Type="http://schemas.openxmlformats.org/officeDocument/2006/relationships/image" Target="../media/image418.png"/><Relationship Id="rId938" Type="http://schemas.openxmlformats.org/officeDocument/2006/relationships/image" Target="../media/image467.png"/><Relationship Id="rId67" Type="http://schemas.openxmlformats.org/officeDocument/2006/relationships/customXml" Target="../ink/ink34.xml"/><Relationship Id="rId272" Type="http://schemas.openxmlformats.org/officeDocument/2006/relationships/customXml" Target="../ink/ink137.xml"/><Relationship Id="rId577" Type="http://schemas.openxmlformats.org/officeDocument/2006/relationships/image" Target="../media/image287.png"/><Relationship Id="rId700" Type="http://schemas.openxmlformats.org/officeDocument/2006/relationships/customXml" Target="../ink/ink351.xml"/><Relationship Id="rId132" Type="http://schemas.openxmlformats.org/officeDocument/2006/relationships/customXml" Target="../ink/ink67.xml"/><Relationship Id="rId784" Type="http://schemas.openxmlformats.org/officeDocument/2006/relationships/image" Target="../media/image390.png"/><Relationship Id="rId437" Type="http://schemas.openxmlformats.org/officeDocument/2006/relationships/image" Target="../media/image217.png"/><Relationship Id="rId644" Type="http://schemas.openxmlformats.org/officeDocument/2006/relationships/customXml" Target="../ink/ink323.xml"/><Relationship Id="rId851" Type="http://schemas.openxmlformats.org/officeDocument/2006/relationships/customXml" Target="../ink/ink427.xml"/><Relationship Id="rId283" Type="http://schemas.openxmlformats.org/officeDocument/2006/relationships/image" Target="../media/image140.png"/><Relationship Id="rId490" Type="http://schemas.openxmlformats.org/officeDocument/2006/relationships/customXml" Target="../ink/ink246.xml"/><Relationship Id="rId504" Type="http://schemas.openxmlformats.org/officeDocument/2006/relationships/customXml" Target="../ink/ink253.xml"/><Relationship Id="rId711" Type="http://schemas.openxmlformats.org/officeDocument/2006/relationships/image" Target="../media/image354.png"/><Relationship Id="rId949" Type="http://schemas.openxmlformats.org/officeDocument/2006/relationships/customXml" Target="../ink/ink476.xml"/><Relationship Id="rId78" Type="http://schemas.openxmlformats.org/officeDocument/2006/relationships/customXml" Target="../ink/ink40.xml"/><Relationship Id="rId143" Type="http://schemas.openxmlformats.org/officeDocument/2006/relationships/image" Target="../media/image70.png"/><Relationship Id="rId350" Type="http://schemas.openxmlformats.org/officeDocument/2006/relationships/customXml" Target="../ink/ink176.xml"/><Relationship Id="rId588" Type="http://schemas.openxmlformats.org/officeDocument/2006/relationships/customXml" Target="../ink/ink295.xml"/><Relationship Id="rId795" Type="http://schemas.openxmlformats.org/officeDocument/2006/relationships/customXml" Target="../ink/ink399.xml"/><Relationship Id="rId809" Type="http://schemas.openxmlformats.org/officeDocument/2006/relationships/customXml" Target="../ink/ink406.xml"/><Relationship Id="rId9" Type="http://schemas.openxmlformats.org/officeDocument/2006/relationships/image" Target="../media/image4.png"/><Relationship Id="rId210" Type="http://schemas.openxmlformats.org/officeDocument/2006/relationships/customXml" Target="../ink/ink106.xml"/><Relationship Id="rId448" Type="http://schemas.openxmlformats.org/officeDocument/2006/relationships/customXml" Target="../ink/ink225.xml"/><Relationship Id="rId655" Type="http://schemas.openxmlformats.org/officeDocument/2006/relationships/image" Target="../media/image326.png"/><Relationship Id="rId862" Type="http://schemas.openxmlformats.org/officeDocument/2006/relationships/image" Target="../media/image429.png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515" Type="http://schemas.openxmlformats.org/officeDocument/2006/relationships/image" Target="../media/image256.png"/><Relationship Id="rId722" Type="http://schemas.openxmlformats.org/officeDocument/2006/relationships/customXml" Target="../ink/ink362.xml"/><Relationship Id="rId89" Type="http://schemas.openxmlformats.org/officeDocument/2006/relationships/image" Target="../media/image43.png"/><Relationship Id="rId154" Type="http://schemas.openxmlformats.org/officeDocument/2006/relationships/customXml" Target="../ink/ink78.xml"/><Relationship Id="rId361" Type="http://schemas.openxmlformats.org/officeDocument/2006/relationships/image" Target="../media/image179.png"/><Relationship Id="rId599" Type="http://schemas.openxmlformats.org/officeDocument/2006/relationships/image" Target="../media/image298.png"/><Relationship Id="rId459" Type="http://schemas.openxmlformats.org/officeDocument/2006/relationships/image" Target="../media/image228.png"/><Relationship Id="rId666" Type="http://schemas.openxmlformats.org/officeDocument/2006/relationships/customXml" Target="../ink/ink334.xml"/><Relationship Id="rId873" Type="http://schemas.openxmlformats.org/officeDocument/2006/relationships/customXml" Target="../ink/ink438.xml"/><Relationship Id="rId16" Type="http://schemas.openxmlformats.org/officeDocument/2006/relationships/customXml" Target="../ink/ink8.xml"/><Relationship Id="rId221" Type="http://schemas.openxmlformats.org/officeDocument/2006/relationships/image" Target="../media/image109.png"/><Relationship Id="rId319" Type="http://schemas.openxmlformats.org/officeDocument/2006/relationships/image" Target="../media/image158.png"/><Relationship Id="rId526" Type="http://schemas.openxmlformats.org/officeDocument/2006/relationships/customXml" Target="../ink/ink264.xml"/><Relationship Id="rId733" Type="http://schemas.openxmlformats.org/officeDocument/2006/relationships/customXml" Target="../ink/ink368.xml"/><Relationship Id="rId940" Type="http://schemas.openxmlformats.org/officeDocument/2006/relationships/image" Target="../media/image468.png"/><Relationship Id="rId165" Type="http://schemas.openxmlformats.org/officeDocument/2006/relationships/image" Target="../media/image81.png"/><Relationship Id="rId372" Type="http://schemas.openxmlformats.org/officeDocument/2006/relationships/customXml" Target="../ink/ink187.xml"/><Relationship Id="rId677" Type="http://schemas.openxmlformats.org/officeDocument/2006/relationships/image" Target="../media/image337.png"/><Relationship Id="rId800" Type="http://schemas.openxmlformats.org/officeDocument/2006/relationships/image" Target="../media/image398.png"/><Relationship Id="rId232" Type="http://schemas.openxmlformats.org/officeDocument/2006/relationships/customXml" Target="../ink/ink117.xml"/><Relationship Id="rId884" Type="http://schemas.openxmlformats.org/officeDocument/2006/relationships/image" Target="../media/image440.png"/><Relationship Id="rId27" Type="http://schemas.openxmlformats.org/officeDocument/2006/relationships/image" Target="../media/image13.png"/><Relationship Id="rId537" Type="http://schemas.openxmlformats.org/officeDocument/2006/relationships/image" Target="../media/image267.png"/><Relationship Id="rId744" Type="http://schemas.openxmlformats.org/officeDocument/2006/relationships/image" Target="../media/image370.png"/><Relationship Id="rId951" Type="http://schemas.openxmlformats.org/officeDocument/2006/relationships/customXml" Target="../ink/ink477.xml"/><Relationship Id="rId80" Type="http://schemas.openxmlformats.org/officeDocument/2006/relationships/customXml" Target="../ink/ink41.xml"/><Relationship Id="rId176" Type="http://schemas.openxmlformats.org/officeDocument/2006/relationships/customXml" Target="../ink/ink89.xml"/><Relationship Id="rId383" Type="http://schemas.openxmlformats.org/officeDocument/2006/relationships/image" Target="../media/image190.png"/><Relationship Id="rId590" Type="http://schemas.openxmlformats.org/officeDocument/2006/relationships/customXml" Target="../ink/ink296.xml"/><Relationship Id="rId604" Type="http://schemas.openxmlformats.org/officeDocument/2006/relationships/customXml" Target="../ink/ink303.xml"/><Relationship Id="rId811" Type="http://schemas.openxmlformats.org/officeDocument/2006/relationships/customXml" Target="../ink/ink407.xml"/><Relationship Id="rId243" Type="http://schemas.openxmlformats.org/officeDocument/2006/relationships/image" Target="../media/image120.png"/><Relationship Id="rId450" Type="http://schemas.openxmlformats.org/officeDocument/2006/relationships/customXml" Target="../ink/ink226.xml"/><Relationship Id="rId688" Type="http://schemas.openxmlformats.org/officeDocument/2006/relationships/customXml" Target="../ink/ink345.xml"/><Relationship Id="rId895" Type="http://schemas.openxmlformats.org/officeDocument/2006/relationships/customXml" Target="../ink/ink449.xml"/><Relationship Id="rId909" Type="http://schemas.openxmlformats.org/officeDocument/2006/relationships/customXml" Target="../ink/ink456.xml"/><Relationship Id="rId38" Type="http://schemas.openxmlformats.org/officeDocument/2006/relationships/customXml" Target="../ink/ink19.xml"/><Relationship Id="rId103" Type="http://schemas.openxmlformats.org/officeDocument/2006/relationships/image" Target="../media/image50.png"/><Relationship Id="rId310" Type="http://schemas.openxmlformats.org/officeDocument/2006/relationships/customXml" Target="../ink/ink156.xml"/><Relationship Id="rId548" Type="http://schemas.openxmlformats.org/officeDocument/2006/relationships/customXml" Target="../ink/ink275.xml"/><Relationship Id="rId755" Type="http://schemas.openxmlformats.org/officeDocument/2006/relationships/customXml" Target="../ink/ink379.xml"/><Relationship Id="rId962" Type="http://schemas.openxmlformats.org/officeDocument/2006/relationships/image" Target="../media/image479.png"/><Relationship Id="rId91" Type="http://schemas.openxmlformats.org/officeDocument/2006/relationships/image" Target="../media/image44.png"/><Relationship Id="rId187" Type="http://schemas.openxmlformats.org/officeDocument/2006/relationships/image" Target="../media/image92.png"/><Relationship Id="rId394" Type="http://schemas.openxmlformats.org/officeDocument/2006/relationships/customXml" Target="../ink/ink198.xml"/><Relationship Id="rId408" Type="http://schemas.openxmlformats.org/officeDocument/2006/relationships/customXml" Target="../ink/ink205.xml"/><Relationship Id="rId615" Type="http://schemas.openxmlformats.org/officeDocument/2006/relationships/image" Target="../media/image306.png"/><Relationship Id="rId822" Type="http://schemas.openxmlformats.org/officeDocument/2006/relationships/image" Target="../media/image409.png"/><Relationship Id="rId254" Type="http://schemas.openxmlformats.org/officeDocument/2006/relationships/customXml" Target="../ink/ink128.xml"/><Relationship Id="rId699" Type="http://schemas.openxmlformats.org/officeDocument/2006/relationships/image" Target="../media/image348.png"/><Relationship Id="rId49" Type="http://schemas.openxmlformats.org/officeDocument/2006/relationships/customXml" Target="../ink/ink25.xml"/><Relationship Id="rId114" Type="http://schemas.openxmlformats.org/officeDocument/2006/relationships/customXml" Target="../ink/ink58.xml"/><Relationship Id="rId461" Type="http://schemas.openxmlformats.org/officeDocument/2006/relationships/image" Target="../media/image229.png"/><Relationship Id="rId559" Type="http://schemas.openxmlformats.org/officeDocument/2006/relationships/image" Target="../media/image278.png"/><Relationship Id="rId766" Type="http://schemas.openxmlformats.org/officeDocument/2006/relationships/image" Target="../media/image381.png"/><Relationship Id="rId198" Type="http://schemas.openxmlformats.org/officeDocument/2006/relationships/customXml" Target="../ink/ink100.xml"/><Relationship Id="rId321" Type="http://schemas.openxmlformats.org/officeDocument/2006/relationships/image" Target="../media/image159.png"/><Relationship Id="rId419" Type="http://schemas.openxmlformats.org/officeDocument/2006/relationships/image" Target="../media/image208.png"/><Relationship Id="rId626" Type="http://schemas.openxmlformats.org/officeDocument/2006/relationships/customXml" Target="../ink/ink314.xml"/><Relationship Id="rId833" Type="http://schemas.openxmlformats.org/officeDocument/2006/relationships/customXml" Target="../ink/ink418.xml"/><Relationship Id="rId265" Type="http://schemas.openxmlformats.org/officeDocument/2006/relationships/image" Target="../media/image131.png"/><Relationship Id="rId472" Type="http://schemas.openxmlformats.org/officeDocument/2006/relationships/customXml" Target="../ink/ink237.xml"/><Relationship Id="rId900" Type="http://schemas.openxmlformats.org/officeDocument/2006/relationships/image" Target="../media/image448.png"/><Relationship Id="rId125" Type="http://schemas.openxmlformats.org/officeDocument/2006/relationships/image" Target="../media/image61.png"/><Relationship Id="rId332" Type="http://schemas.openxmlformats.org/officeDocument/2006/relationships/customXml" Target="../ink/ink167.xml"/><Relationship Id="rId777" Type="http://schemas.openxmlformats.org/officeDocument/2006/relationships/customXml" Target="../ink/ink390.xml"/><Relationship Id="rId637" Type="http://schemas.openxmlformats.org/officeDocument/2006/relationships/image" Target="../media/image317.png"/><Relationship Id="rId844" Type="http://schemas.openxmlformats.org/officeDocument/2006/relationships/image" Target="../media/image420.png"/><Relationship Id="rId276" Type="http://schemas.openxmlformats.org/officeDocument/2006/relationships/customXml" Target="../ink/ink139.xml"/><Relationship Id="rId483" Type="http://schemas.openxmlformats.org/officeDocument/2006/relationships/image" Target="../media/image240.png"/><Relationship Id="rId690" Type="http://schemas.openxmlformats.org/officeDocument/2006/relationships/customXml" Target="../ink/ink346.xml"/><Relationship Id="rId704" Type="http://schemas.openxmlformats.org/officeDocument/2006/relationships/customXml" Target="../ink/ink353.xml"/><Relationship Id="rId911" Type="http://schemas.openxmlformats.org/officeDocument/2006/relationships/customXml" Target="../ink/ink457.xml"/><Relationship Id="rId40" Type="http://schemas.openxmlformats.org/officeDocument/2006/relationships/customXml" Target="../ink/ink20.xml"/><Relationship Id="rId136" Type="http://schemas.openxmlformats.org/officeDocument/2006/relationships/customXml" Target="../ink/ink69.xml"/><Relationship Id="rId343" Type="http://schemas.openxmlformats.org/officeDocument/2006/relationships/image" Target="../media/image170.png"/><Relationship Id="rId550" Type="http://schemas.openxmlformats.org/officeDocument/2006/relationships/customXml" Target="../ink/ink276.xml"/><Relationship Id="rId788" Type="http://schemas.openxmlformats.org/officeDocument/2006/relationships/image" Target="../media/image392.png"/><Relationship Id="rId203" Type="http://schemas.openxmlformats.org/officeDocument/2006/relationships/image" Target="../media/image100.png"/><Relationship Id="rId648" Type="http://schemas.openxmlformats.org/officeDocument/2006/relationships/customXml" Target="../ink/ink325.xml"/><Relationship Id="rId855" Type="http://schemas.openxmlformats.org/officeDocument/2006/relationships/customXml" Target="../ink/ink429.xml"/><Relationship Id="rId287" Type="http://schemas.openxmlformats.org/officeDocument/2006/relationships/image" Target="../media/image142.png"/><Relationship Id="rId410" Type="http://schemas.openxmlformats.org/officeDocument/2006/relationships/customXml" Target="../ink/ink206.xml"/><Relationship Id="rId494" Type="http://schemas.openxmlformats.org/officeDocument/2006/relationships/customXml" Target="../ink/ink248.xml"/><Relationship Id="rId508" Type="http://schemas.openxmlformats.org/officeDocument/2006/relationships/customXml" Target="../ink/ink255.xml"/><Relationship Id="rId715" Type="http://schemas.openxmlformats.org/officeDocument/2006/relationships/image" Target="../media/image356.png"/><Relationship Id="rId922" Type="http://schemas.openxmlformats.org/officeDocument/2006/relationships/image" Target="../media/image459.png"/><Relationship Id="rId147" Type="http://schemas.openxmlformats.org/officeDocument/2006/relationships/image" Target="../media/image72.png"/><Relationship Id="rId354" Type="http://schemas.openxmlformats.org/officeDocument/2006/relationships/customXml" Target="../ink/ink178.xml"/><Relationship Id="rId799" Type="http://schemas.openxmlformats.org/officeDocument/2006/relationships/customXml" Target="../ink/ink401.xml"/><Relationship Id="rId51" Type="http://schemas.openxmlformats.org/officeDocument/2006/relationships/customXml" Target="../ink/ink26.xml"/><Relationship Id="rId561" Type="http://schemas.openxmlformats.org/officeDocument/2006/relationships/image" Target="../media/image279.png"/><Relationship Id="rId659" Type="http://schemas.openxmlformats.org/officeDocument/2006/relationships/image" Target="../media/image328.png"/><Relationship Id="rId866" Type="http://schemas.openxmlformats.org/officeDocument/2006/relationships/image" Target="../media/image431.png"/><Relationship Id="rId214" Type="http://schemas.openxmlformats.org/officeDocument/2006/relationships/customXml" Target="../ink/ink108.xml"/><Relationship Id="rId298" Type="http://schemas.openxmlformats.org/officeDocument/2006/relationships/customXml" Target="../ink/ink150.xml"/><Relationship Id="rId421" Type="http://schemas.openxmlformats.org/officeDocument/2006/relationships/image" Target="../media/image209.png"/><Relationship Id="rId519" Type="http://schemas.openxmlformats.org/officeDocument/2006/relationships/image" Target="../media/image258.png"/><Relationship Id="rId158" Type="http://schemas.openxmlformats.org/officeDocument/2006/relationships/customXml" Target="../ink/ink80.xml"/><Relationship Id="rId726" Type="http://schemas.openxmlformats.org/officeDocument/2006/relationships/image" Target="../media/image361.png"/><Relationship Id="rId933" Type="http://schemas.openxmlformats.org/officeDocument/2006/relationships/customXml" Target="../ink/ink468.xml"/><Relationship Id="rId62" Type="http://schemas.openxmlformats.org/officeDocument/2006/relationships/image" Target="../media/image30.png"/><Relationship Id="rId365" Type="http://schemas.openxmlformats.org/officeDocument/2006/relationships/image" Target="../media/image181.png"/><Relationship Id="rId572" Type="http://schemas.openxmlformats.org/officeDocument/2006/relationships/customXml" Target="../ink/ink287.xml"/><Relationship Id="rId225" Type="http://schemas.openxmlformats.org/officeDocument/2006/relationships/image" Target="../media/image111.png"/><Relationship Id="rId432" Type="http://schemas.openxmlformats.org/officeDocument/2006/relationships/customXml" Target="../ink/ink217.xml"/><Relationship Id="rId877" Type="http://schemas.openxmlformats.org/officeDocument/2006/relationships/customXml" Target="../ink/ink440.xml"/><Relationship Id="rId737" Type="http://schemas.openxmlformats.org/officeDocument/2006/relationships/customXml" Target="../ink/ink370.xml"/><Relationship Id="rId944" Type="http://schemas.openxmlformats.org/officeDocument/2006/relationships/image" Target="../media/image470.png"/><Relationship Id="rId73" Type="http://schemas.openxmlformats.org/officeDocument/2006/relationships/customXml" Target="../ink/ink37.xml"/><Relationship Id="rId169" Type="http://schemas.openxmlformats.org/officeDocument/2006/relationships/image" Target="../media/image83.png"/><Relationship Id="rId376" Type="http://schemas.openxmlformats.org/officeDocument/2006/relationships/customXml" Target="../ink/ink189.xml"/><Relationship Id="rId583" Type="http://schemas.openxmlformats.org/officeDocument/2006/relationships/image" Target="../media/image290.png"/><Relationship Id="rId790" Type="http://schemas.openxmlformats.org/officeDocument/2006/relationships/image" Target="../media/image393.png"/><Relationship Id="rId804" Type="http://schemas.openxmlformats.org/officeDocument/2006/relationships/image" Target="../media/image400.png"/><Relationship Id="rId4" Type="http://schemas.openxmlformats.org/officeDocument/2006/relationships/customXml" Target="../ink/ink2.xml"/><Relationship Id="rId236" Type="http://schemas.openxmlformats.org/officeDocument/2006/relationships/customXml" Target="../ink/ink119.xml"/><Relationship Id="rId443" Type="http://schemas.openxmlformats.org/officeDocument/2006/relationships/image" Target="../media/image220.png"/><Relationship Id="rId650" Type="http://schemas.openxmlformats.org/officeDocument/2006/relationships/customXml" Target="../ink/ink326.xml"/><Relationship Id="rId888" Type="http://schemas.openxmlformats.org/officeDocument/2006/relationships/image" Target="../media/image442.png"/><Relationship Id="rId303" Type="http://schemas.openxmlformats.org/officeDocument/2006/relationships/image" Target="../media/image150.png"/><Relationship Id="rId748" Type="http://schemas.openxmlformats.org/officeDocument/2006/relationships/image" Target="../media/image372.png"/><Relationship Id="rId955" Type="http://schemas.openxmlformats.org/officeDocument/2006/relationships/customXml" Target="../ink/ink479.xml"/><Relationship Id="rId84" Type="http://schemas.openxmlformats.org/officeDocument/2006/relationships/customXml" Target="../ink/ink43.xml"/><Relationship Id="rId387" Type="http://schemas.openxmlformats.org/officeDocument/2006/relationships/image" Target="../media/image192.png"/><Relationship Id="rId510" Type="http://schemas.openxmlformats.org/officeDocument/2006/relationships/customXml" Target="../ink/ink256.xml"/><Relationship Id="rId594" Type="http://schemas.openxmlformats.org/officeDocument/2006/relationships/customXml" Target="../ink/ink298.xml"/><Relationship Id="rId608" Type="http://schemas.openxmlformats.org/officeDocument/2006/relationships/customXml" Target="../ink/ink305.xml"/><Relationship Id="rId815" Type="http://schemas.openxmlformats.org/officeDocument/2006/relationships/customXml" Target="../ink/ink409.xml"/><Relationship Id="rId247" Type="http://schemas.openxmlformats.org/officeDocument/2006/relationships/image" Target="../media/image122.png"/><Relationship Id="rId899" Type="http://schemas.openxmlformats.org/officeDocument/2006/relationships/customXml" Target="../ink/ink451.xml"/><Relationship Id="rId107" Type="http://schemas.openxmlformats.org/officeDocument/2006/relationships/image" Target="../media/image52.png"/><Relationship Id="rId454" Type="http://schemas.openxmlformats.org/officeDocument/2006/relationships/customXml" Target="../ink/ink228.xml"/><Relationship Id="rId661" Type="http://schemas.openxmlformats.org/officeDocument/2006/relationships/image" Target="../media/image329.png"/><Relationship Id="rId759" Type="http://schemas.openxmlformats.org/officeDocument/2006/relationships/customXml" Target="../ink/ink381.xml"/><Relationship Id="rId11" Type="http://schemas.openxmlformats.org/officeDocument/2006/relationships/image" Target="../media/image5.png"/><Relationship Id="rId314" Type="http://schemas.openxmlformats.org/officeDocument/2006/relationships/customXml" Target="../ink/ink158.xml"/><Relationship Id="rId398" Type="http://schemas.openxmlformats.org/officeDocument/2006/relationships/customXml" Target="../ink/ink200.xml"/><Relationship Id="rId521" Type="http://schemas.openxmlformats.org/officeDocument/2006/relationships/image" Target="../media/image259.png"/><Relationship Id="rId619" Type="http://schemas.openxmlformats.org/officeDocument/2006/relationships/image" Target="../media/image308.png"/><Relationship Id="rId95" Type="http://schemas.openxmlformats.org/officeDocument/2006/relationships/image" Target="../media/image46.png"/><Relationship Id="rId160" Type="http://schemas.openxmlformats.org/officeDocument/2006/relationships/customXml" Target="../ink/ink81.xml"/><Relationship Id="rId826" Type="http://schemas.openxmlformats.org/officeDocument/2006/relationships/image" Target="../media/image411.png"/><Relationship Id="rId258" Type="http://schemas.openxmlformats.org/officeDocument/2006/relationships/customXml" Target="../ink/ink130.xml"/><Relationship Id="rId465" Type="http://schemas.openxmlformats.org/officeDocument/2006/relationships/image" Target="../media/image231.png"/><Relationship Id="rId672" Type="http://schemas.openxmlformats.org/officeDocument/2006/relationships/customXml" Target="../ink/ink337.xml"/><Relationship Id="rId22" Type="http://schemas.openxmlformats.org/officeDocument/2006/relationships/customXml" Target="../ink/ink11.xml"/><Relationship Id="rId118" Type="http://schemas.openxmlformats.org/officeDocument/2006/relationships/customXml" Target="../ink/ink60.xml"/><Relationship Id="rId325" Type="http://schemas.openxmlformats.org/officeDocument/2006/relationships/image" Target="../media/image161.png"/><Relationship Id="rId532" Type="http://schemas.openxmlformats.org/officeDocument/2006/relationships/customXml" Target="../ink/ink267.xml"/><Relationship Id="rId171" Type="http://schemas.openxmlformats.org/officeDocument/2006/relationships/image" Target="../media/image84.png"/><Relationship Id="rId837" Type="http://schemas.openxmlformats.org/officeDocument/2006/relationships/customXml" Target="../ink/ink420.xml"/><Relationship Id="rId269" Type="http://schemas.openxmlformats.org/officeDocument/2006/relationships/image" Target="../media/image133.png"/><Relationship Id="rId476" Type="http://schemas.openxmlformats.org/officeDocument/2006/relationships/customXml" Target="../ink/ink239.xml"/><Relationship Id="rId683" Type="http://schemas.openxmlformats.org/officeDocument/2006/relationships/image" Target="../media/image340.png"/><Relationship Id="rId890" Type="http://schemas.openxmlformats.org/officeDocument/2006/relationships/image" Target="../media/image443.png"/><Relationship Id="rId904" Type="http://schemas.openxmlformats.org/officeDocument/2006/relationships/image" Target="../media/image450.png"/><Relationship Id="rId33" Type="http://schemas.openxmlformats.org/officeDocument/2006/relationships/image" Target="../media/image16.png"/><Relationship Id="rId129" Type="http://schemas.openxmlformats.org/officeDocument/2006/relationships/image" Target="../media/image63.png"/><Relationship Id="rId336" Type="http://schemas.openxmlformats.org/officeDocument/2006/relationships/customXml" Target="../ink/ink169.xml"/><Relationship Id="rId543" Type="http://schemas.openxmlformats.org/officeDocument/2006/relationships/image" Target="../media/image270.png"/><Relationship Id="rId182" Type="http://schemas.openxmlformats.org/officeDocument/2006/relationships/customXml" Target="../ink/ink92.xml"/><Relationship Id="rId403" Type="http://schemas.openxmlformats.org/officeDocument/2006/relationships/image" Target="../media/image200.png"/><Relationship Id="rId750" Type="http://schemas.openxmlformats.org/officeDocument/2006/relationships/image" Target="../media/image373.png"/><Relationship Id="rId848" Type="http://schemas.openxmlformats.org/officeDocument/2006/relationships/image" Target="../media/image422.png"/><Relationship Id="rId487" Type="http://schemas.openxmlformats.org/officeDocument/2006/relationships/image" Target="../media/image242.png"/><Relationship Id="rId610" Type="http://schemas.openxmlformats.org/officeDocument/2006/relationships/customXml" Target="../ink/ink306.xml"/><Relationship Id="rId694" Type="http://schemas.openxmlformats.org/officeDocument/2006/relationships/customXml" Target="../ink/ink348.xml"/><Relationship Id="rId708" Type="http://schemas.openxmlformats.org/officeDocument/2006/relationships/customXml" Target="../ink/ink355.xml"/><Relationship Id="rId915" Type="http://schemas.openxmlformats.org/officeDocument/2006/relationships/customXml" Target="../ink/ink459.xml"/><Relationship Id="rId347" Type="http://schemas.openxmlformats.org/officeDocument/2006/relationships/image" Target="../media/image172.png"/><Relationship Id="rId44" Type="http://schemas.openxmlformats.org/officeDocument/2006/relationships/customXml" Target="../ink/ink22.xml"/><Relationship Id="rId554" Type="http://schemas.openxmlformats.org/officeDocument/2006/relationships/customXml" Target="../ink/ink278.xml"/><Relationship Id="rId761" Type="http://schemas.openxmlformats.org/officeDocument/2006/relationships/customXml" Target="../ink/ink382.xml"/><Relationship Id="rId859" Type="http://schemas.openxmlformats.org/officeDocument/2006/relationships/customXml" Target="../ink/ink431.xml"/><Relationship Id="rId193" Type="http://schemas.openxmlformats.org/officeDocument/2006/relationships/image" Target="../media/image95.png"/><Relationship Id="rId207" Type="http://schemas.openxmlformats.org/officeDocument/2006/relationships/image" Target="../media/image102.png"/><Relationship Id="rId414" Type="http://schemas.openxmlformats.org/officeDocument/2006/relationships/customXml" Target="../ink/ink208.xml"/><Relationship Id="rId498" Type="http://schemas.openxmlformats.org/officeDocument/2006/relationships/customXml" Target="../ink/ink250.xml"/><Relationship Id="rId621" Type="http://schemas.openxmlformats.org/officeDocument/2006/relationships/image" Target="../media/image309.png"/><Relationship Id="rId260" Type="http://schemas.openxmlformats.org/officeDocument/2006/relationships/customXml" Target="../ink/ink131.xml"/><Relationship Id="rId719" Type="http://schemas.openxmlformats.org/officeDocument/2006/relationships/image" Target="../media/image358.png"/><Relationship Id="rId926" Type="http://schemas.openxmlformats.org/officeDocument/2006/relationships/image" Target="../media/image461.png"/><Relationship Id="rId55" Type="http://schemas.openxmlformats.org/officeDocument/2006/relationships/customXml" Target="../ink/ink28.xml"/><Relationship Id="rId120" Type="http://schemas.openxmlformats.org/officeDocument/2006/relationships/customXml" Target="../ink/ink61.xml"/><Relationship Id="rId358" Type="http://schemas.openxmlformats.org/officeDocument/2006/relationships/customXml" Target="../ink/ink180.xml"/><Relationship Id="rId565" Type="http://schemas.openxmlformats.org/officeDocument/2006/relationships/image" Target="../media/image281.png"/><Relationship Id="rId772" Type="http://schemas.openxmlformats.org/officeDocument/2006/relationships/image" Target="../media/image384.png"/><Relationship Id="rId218" Type="http://schemas.openxmlformats.org/officeDocument/2006/relationships/customXml" Target="../ink/ink110.xml"/><Relationship Id="rId425" Type="http://schemas.openxmlformats.org/officeDocument/2006/relationships/image" Target="../media/image211.png"/><Relationship Id="rId632" Type="http://schemas.openxmlformats.org/officeDocument/2006/relationships/customXml" Target="../ink/ink317.xml"/><Relationship Id="rId271" Type="http://schemas.openxmlformats.org/officeDocument/2006/relationships/image" Target="../media/image134.png"/><Relationship Id="rId937" Type="http://schemas.openxmlformats.org/officeDocument/2006/relationships/customXml" Target="../ink/ink470.xml"/><Relationship Id="rId66" Type="http://schemas.openxmlformats.org/officeDocument/2006/relationships/image" Target="../media/image32.png"/><Relationship Id="rId131" Type="http://schemas.openxmlformats.org/officeDocument/2006/relationships/image" Target="../media/image64.png"/><Relationship Id="rId369" Type="http://schemas.openxmlformats.org/officeDocument/2006/relationships/image" Target="../media/image183.png"/><Relationship Id="rId576" Type="http://schemas.openxmlformats.org/officeDocument/2006/relationships/customXml" Target="../ink/ink289.xml"/><Relationship Id="rId783" Type="http://schemas.openxmlformats.org/officeDocument/2006/relationships/customXml" Target="../ink/ink393.xml"/><Relationship Id="rId229" Type="http://schemas.openxmlformats.org/officeDocument/2006/relationships/image" Target="../media/image113.png"/><Relationship Id="rId436" Type="http://schemas.openxmlformats.org/officeDocument/2006/relationships/customXml" Target="../ink/ink219.xml"/><Relationship Id="rId643" Type="http://schemas.openxmlformats.org/officeDocument/2006/relationships/image" Target="../media/image320.png"/><Relationship Id="rId850" Type="http://schemas.openxmlformats.org/officeDocument/2006/relationships/image" Target="../media/image423.png"/><Relationship Id="rId948" Type="http://schemas.openxmlformats.org/officeDocument/2006/relationships/image" Target="../media/image472.png"/><Relationship Id="rId77" Type="http://schemas.openxmlformats.org/officeDocument/2006/relationships/image" Target="../media/image37.png"/><Relationship Id="rId282" Type="http://schemas.openxmlformats.org/officeDocument/2006/relationships/customXml" Target="../ink/ink142.xml"/><Relationship Id="rId503" Type="http://schemas.openxmlformats.org/officeDocument/2006/relationships/image" Target="../media/image250.png"/><Relationship Id="rId587" Type="http://schemas.openxmlformats.org/officeDocument/2006/relationships/image" Target="../media/image292.png"/><Relationship Id="rId710" Type="http://schemas.openxmlformats.org/officeDocument/2006/relationships/customXml" Target="../ink/ink356.xml"/><Relationship Id="rId808" Type="http://schemas.openxmlformats.org/officeDocument/2006/relationships/image" Target="../media/image402.png"/><Relationship Id="rId8" Type="http://schemas.openxmlformats.org/officeDocument/2006/relationships/customXml" Target="../ink/ink4.xml"/><Relationship Id="rId142" Type="http://schemas.openxmlformats.org/officeDocument/2006/relationships/customXml" Target="../ink/ink72.xml"/><Relationship Id="rId447" Type="http://schemas.openxmlformats.org/officeDocument/2006/relationships/image" Target="../media/image222.png"/><Relationship Id="rId794" Type="http://schemas.openxmlformats.org/officeDocument/2006/relationships/image" Target="../media/image395.png"/><Relationship Id="rId654" Type="http://schemas.openxmlformats.org/officeDocument/2006/relationships/customXml" Target="../ink/ink328.xml"/><Relationship Id="rId861" Type="http://schemas.openxmlformats.org/officeDocument/2006/relationships/customXml" Target="../ink/ink432.xml"/><Relationship Id="rId959" Type="http://schemas.openxmlformats.org/officeDocument/2006/relationships/customXml" Target="../ink/ink481.xml"/><Relationship Id="rId293" Type="http://schemas.openxmlformats.org/officeDocument/2006/relationships/image" Target="../media/image145.png"/><Relationship Id="rId307" Type="http://schemas.openxmlformats.org/officeDocument/2006/relationships/image" Target="../media/image152.png"/><Relationship Id="rId514" Type="http://schemas.openxmlformats.org/officeDocument/2006/relationships/customXml" Target="../ink/ink258.xml"/><Relationship Id="rId721" Type="http://schemas.openxmlformats.org/officeDocument/2006/relationships/image" Target="../media/image359.png"/><Relationship Id="rId88" Type="http://schemas.openxmlformats.org/officeDocument/2006/relationships/customXml" Target="../ink/ink45.xml"/><Relationship Id="rId153" Type="http://schemas.openxmlformats.org/officeDocument/2006/relationships/image" Target="../media/image75.png"/><Relationship Id="rId360" Type="http://schemas.openxmlformats.org/officeDocument/2006/relationships/customXml" Target="../ink/ink181.xml"/><Relationship Id="rId598" Type="http://schemas.openxmlformats.org/officeDocument/2006/relationships/customXml" Target="../ink/ink300.xml"/><Relationship Id="rId819" Type="http://schemas.openxmlformats.org/officeDocument/2006/relationships/customXml" Target="../ink/ink411.xml"/><Relationship Id="rId220" Type="http://schemas.openxmlformats.org/officeDocument/2006/relationships/customXml" Target="../ink/ink111.xml"/><Relationship Id="rId458" Type="http://schemas.openxmlformats.org/officeDocument/2006/relationships/customXml" Target="../ink/ink230.xml"/><Relationship Id="rId665" Type="http://schemas.openxmlformats.org/officeDocument/2006/relationships/image" Target="../media/image331.png"/><Relationship Id="rId872" Type="http://schemas.openxmlformats.org/officeDocument/2006/relationships/image" Target="../media/image434.png"/><Relationship Id="rId15" Type="http://schemas.openxmlformats.org/officeDocument/2006/relationships/image" Target="../media/image7.png"/><Relationship Id="rId318" Type="http://schemas.openxmlformats.org/officeDocument/2006/relationships/customXml" Target="../ink/ink160.xml"/><Relationship Id="rId525" Type="http://schemas.openxmlformats.org/officeDocument/2006/relationships/image" Target="../media/image261.png"/><Relationship Id="rId732" Type="http://schemas.openxmlformats.org/officeDocument/2006/relationships/image" Target="../media/image364.png"/><Relationship Id="rId99" Type="http://schemas.openxmlformats.org/officeDocument/2006/relationships/image" Target="../media/image48.png"/><Relationship Id="rId164" Type="http://schemas.openxmlformats.org/officeDocument/2006/relationships/customXml" Target="../ink/ink83.xml"/><Relationship Id="rId371" Type="http://schemas.openxmlformats.org/officeDocument/2006/relationships/image" Target="../media/image184.png"/><Relationship Id="rId469" Type="http://schemas.openxmlformats.org/officeDocument/2006/relationships/image" Target="../media/image233.png"/><Relationship Id="rId676" Type="http://schemas.openxmlformats.org/officeDocument/2006/relationships/customXml" Target="../ink/ink339.xml"/><Relationship Id="rId883" Type="http://schemas.openxmlformats.org/officeDocument/2006/relationships/customXml" Target="../ink/ink443.xml"/><Relationship Id="rId26" Type="http://schemas.openxmlformats.org/officeDocument/2006/relationships/customXml" Target="../ink/ink13.xml"/><Relationship Id="rId231" Type="http://schemas.openxmlformats.org/officeDocument/2006/relationships/image" Target="../media/image114.png"/><Relationship Id="rId329" Type="http://schemas.openxmlformats.org/officeDocument/2006/relationships/image" Target="../media/image163.png"/><Relationship Id="rId536" Type="http://schemas.openxmlformats.org/officeDocument/2006/relationships/customXml" Target="../ink/ink269.xml"/><Relationship Id="rId175" Type="http://schemas.openxmlformats.org/officeDocument/2006/relationships/image" Target="../media/image86.png"/><Relationship Id="rId743" Type="http://schemas.openxmlformats.org/officeDocument/2006/relationships/customXml" Target="../ink/ink373.xml"/><Relationship Id="rId950" Type="http://schemas.openxmlformats.org/officeDocument/2006/relationships/image" Target="../media/image473.png"/><Relationship Id="rId382" Type="http://schemas.openxmlformats.org/officeDocument/2006/relationships/customXml" Target="../ink/ink192.xml"/><Relationship Id="rId603" Type="http://schemas.openxmlformats.org/officeDocument/2006/relationships/image" Target="../media/image300.png"/><Relationship Id="rId687" Type="http://schemas.openxmlformats.org/officeDocument/2006/relationships/image" Target="../media/image342.png"/><Relationship Id="rId810" Type="http://schemas.openxmlformats.org/officeDocument/2006/relationships/image" Target="../media/image403.png"/><Relationship Id="rId908" Type="http://schemas.openxmlformats.org/officeDocument/2006/relationships/image" Target="../media/image452.png"/><Relationship Id="rId242" Type="http://schemas.openxmlformats.org/officeDocument/2006/relationships/customXml" Target="../ink/ink122.xml"/><Relationship Id="rId894" Type="http://schemas.openxmlformats.org/officeDocument/2006/relationships/image" Target="../media/image445.png"/><Relationship Id="rId37" Type="http://schemas.openxmlformats.org/officeDocument/2006/relationships/image" Target="../media/image18.png"/><Relationship Id="rId102" Type="http://schemas.openxmlformats.org/officeDocument/2006/relationships/customXml" Target="../ink/ink52.xml"/><Relationship Id="rId547" Type="http://schemas.openxmlformats.org/officeDocument/2006/relationships/image" Target="../media/image272.png"/><Relationship Id="rId754" Type="http://schemas.openxmlformats.org/officeDocument/2006/relationships/image" Target="../media/image375.png"/><Relationship Id="rId961" Type="http://schemas.openxmlformats.org/officeDocument/2006/relationships/customXml" Target="../ink/ink482.xml"/><Relationship Id="rId90" Type="http://schemas.openxmlformats.org/officeDocument/2006/relationships/customXml" Target="../ink/ink46.xml"/><Relationship Id="rId186" Type="http://schemas.openxmlformats.org/officeDocument/2006/relationships/customXml" Target="../ink/ink94.xml"/><Relationship Id="rId393" Type="http://schemas.openxmlformats.org/officeDocument/2006/relationships/image" Target="../media/image195.png"/><Relationship Id="rId407" Type="http://schemas.openxmlformats.org/officeDocument/2006/relationships/image" Target="../media/image202.png"/><Relationship Id="rId614" Type="http://schemas.openxmlformats.org/officeDocument/2006/relationships/customXml" Target="../ink/ink308.xml"/><Relationship Id="rId821" Type="http://schemas.openxmlformats.org/officeDocument/2006/relationships/customXml" Target="../ink/ink412.xml"/><Relationship Id="rId253" Type="http://schemas.openxmlformats.org/officeDocument/2006/relationships/image" Target="../media/image125.png"/><Relationship Id="rId460" Type="http://schemas.openxmlformats.org/officeDocument/2006/relationships/customXml" Target="../ink/ink231.xml"/><Relationship Id="rId698" Type="http://schemas.openxmlformats.org/officeDocument/2006/relationships/customXml" Target="../ink/ink350.xml"/><Relationship Id="rId919" Type="http://schemas.openxmlformats.org/officeDocument/2006/relationships/customXml" Target="../ink/ink461.xml"/><Relationship Id="rId48" Type="http://schemas.openxmlformats.org/officeDocument/2006/relationships/image" Target="../media/image23.png"/><Relationship Id="rId113" Type="http://schemas.openxmlformats.org/officeDocument/2006/relationships/image" Target="../media/image55.png"/><Relationship Id="rId320" Type="http://schemas.openxmlformats.org/officeDocument/2006/relationships/customXml" Target="../ink/ink161.xml"/><Relationship Id="rId558" Type="http://schemas.openxmlformats.org/officeDocument/2006/relationships/customXml" Target="../ink/ink280.xml"/><Relationship Id="rId765" Type="http://schemas.openxmlformats.org/officeDocument/2006/relationships/customXml" Target="../ink/ink384.xml"/><Relationship Id="rId197" Type="http://schemas.openxmlformats.org/officeDocument/2006/relationships/image" Target="../media/image97.png"/><Relationship Id="rId418" Type="http://schemas.openxmlformats.org/officeDocument/2006/relationships/customXml" Target="../ink/ink210.xml"/><Relationship Id="rId625" Type="http://schemas.openxmlformats.org/officeDocument/2006/relationships/image" Target="../media/image311.png"/><Relationship Id="rId832" Type="http://schemas.openxmlformats.org/officeDocument/2006/relationships/image" Target="../media/image414.png"/><Relationship Id="rId264" Type="http://schemas.openxmlformats.org/officeDocument/2006/relationships/customXml" Target="../ink/ink133.xml"/><Relationship Id="rId471" Type="http://schemas.openxmlformats.org/officeDocument/2006/relationships/image" Target="../media/image234.png"/><Relationship Id="rId59" Type="http://schemas.openxmlformats.org/officeDocument/2006/relationships/customXml" Target="../ink/ink30.xml"/><Relationship Id="rId124" Type="http://schemas.openxmlformats.org/officeDocument/2006/relationships/customXml" Target="../ink/ink63.xml"/><Relationship Id="rId569" Type="http://schemas.openxmlformats.org/officeDocument/2006/relationships/image" Target="../media/image283.png"/><Relationship Id="rId776" Type="http://schemas.openxmlformats.org/officeDocument/2006/relationships/image" Target="../media/image386.png"/><Relationship Id="rId331" Type="http://schemas.openxmlformats.org/officeDocument/2006/relationships/image" Target="../media/image164.png"/><Relationship Id="rId429" Type="http://schemas.openxmlformats.org/officeDocument/2006/relationships/image" Target="../media/image213.png"/><Relationship Id="rId636" Type="http://schemas.openxmlformats.org/officeDocument/2006/relationships/customXml" Target="../ink/ink319.xml"/><Relationship Id="rId843" Type="http://schemas.openxmlformats.org/officeDocument/2006/relationships/customXml" Target="../ink/ink423.xml"/><Relationship Id="rId275" Type="http://schemas.openxmlformats.org/officeDocument/2006/relationships/image" Target="../media/image136.png"/><Relationship Id="rId482" Type="http://schemas.openxmlformats.org/officeDocument/2006/relationships/customXml" Target="../ink/ink242.xml"/><Relationship Id="rId703" Type="http://schemas.openxmlformats.org/officeDocument/2006/relationships/image" Target="../media/image350.png"/><Relationship Id="rId910" Type="http://schemas.openxmlformats.org/officeDocument/2006/relationships/image" Target="../media/image453.png"/><Relationship Id="rId135" Type="http://schemas.openxmlformats.org/officeDocument/2006/relationships/image" Target="../media/image66.png"/><Relationship Id="rId342" Type="http://schemas.openxmlformats.org/officeDocument/2006/relationships/customXml" Target="../ink/ink172.xml"/><Relationship Id="rId787" Type="http://schemas.openxmlformats.org/officeDocument/2006/relationships/customXml" Target="../ink/ink395.xml"/><Relationship Id="rId202" Type="http://schemas.openxmlformats.org/officeDocument/2006/relationships/customXml" Target="../ink/ink102.xml"/><Relationship Id="rId647" Type="http://schemas.openxmlformats.org/officeDocument/2006/relationships/image" Target="../media/image322.png"/><Relationship Id="rId854" Type="http://schemas.openxmlformats.org/officeDocument/2006/relationships/image" Target="../media/image425.png"/><Relationship Id="rId286" Type="http://schemas.openxmlformats.org/officeDocument/2006/relationships/customXml" Target="../ink/ink144.xml"/><Relationship Id="rId493" Type="http://schemas.openxmlformats.org/officeDocument/2006/relationships/image" Target="../media/image245.png"/><Relationship Id="rId507" Type="http://schemas.openxmlformats.org/officeDocument/2006/relationships/image" Target="../media/image252.png"/><Relationship Id="rId714" Type="http://schemas.openxmlformats.org/officeDocument/2006/relationships/customXml" Target="../ink/ink358.xml"/><Relationship Id="rId921" Type="http://schemas.openxmlformats.org/officeDocument/2006/relationships/customXml" Target="../ink/ink4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3.xml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7.png"/><Relationship Id="rId18" Type="http://schemas.openxmlformats.org/officeDocument/2006/relationships/customXml" Target="../ink/ink492.xml"/><Relationship Id="rId26" Type="http://schemas.openxmlformats.org/officeDocument/2006/relationships/customXml" Target="../ink/ink496.xml"/><Relationship Id="rId39" Type="http://schemas.openxmlformats.org/officeDocument/2006/relationships/image" Target="../media/image500.png"/><Relationship Id="rId21" Type="http://schemas.openxmlformats.org/officeDocument/2006/relationships/image" Target="../media/image491.png"/><Relationship Id="rId34" Type="http://schemas.openxmlformats.org/officeDocument/2006/relationships/customXml" Target="../ink/ink500.xml"/><Relationship Id="rId42" Type="http://schemas.openxmlformats.org/officeDocument/2006/relationships/customXml" Target="../ink/ink504.xml"/><Relationship Id="rId47" Type="http://schemas.openxmlformats.org/officeDocument/2006/relationships/image" Target="../media/image504.png"/><Relationship Id="rId7" Type="http://schemas.openxmlformats.org/officeDocument/2006/relationships/image" Target="../media/image484.png"/><Relationship Id="rId2" Type="http://schemas.openxmlformats.org/officeDocument/2006/relationships/customXml" Target="../ink/ink484.xml"/><Relationship Id="rId16" Type="http://schemas.openxmlformats.org/officeDocument/2006/relationships/customXml" Target="../ink/ink491.xml"/><Relationship Id="rId29" Type="http://schemas.openxmlformats.org/officeDocument/2006/relationships/image" Target="../media/image495.png"/><Relationship Id="rId11" Type="http://schemas.openxmlformats.org/officeDocument/2006/relationships/image" Target="../media/image486.png"/><Relationship Id="rId24" Type="http://schemas.openxmlformats.org/officeDocument/2006/relationships/customXml" Target="../ink/ink495.xml"/><Relationship Id="rId32" Type="http://schemas.openxmlformats.org/officeDocument/2006/relationships/customXml" Target="../ink/ink499.xml"/><Relationship Id="rId37" Type="http://schemas.openxmlformats.org/officeDocument/2006/relationships/image" Target="../media/image499.png"/><Relationship Id="rId40" Type="http://schemas.openxmlformats.org/officeDocument/2006/relationships/customXml" Target="../ink/ink503.xml"/><Relationship Id="rId45" Type="http://schemas.openxmlformats.org/officeDocument/2006/relationships/image" Target="../media/image503.png"/><Relationship Id="rId5" Type="http://schemas.openxmlformats.org/officeDocument/2006/relationships/image" Target="../media/image483.png"/><Relationship Id="rId15" Type="http://schemas.openxmlformats.org/officeDocument/2006/relationships/image" Target="../media/image488.png"/><Relationship Id="rId23" Type="http://schemas.openxmlformats.org/officeDocument/2006/relationships/image" Target="../media/image492.png"/><Relationship Id="rId28" Type="http://schemas.openxmlformats.org/officeDocument/2006/relationships/customXml" Target="../ink/ink497.xml"/><Relationship Id="rId36" Type="http://schemas.openxmlformats.org/officeDocument/2006/relationships/customXml" Target="../ink/ink501.xml"/><Relationship Id="rId49" Type="http://schemas.openxmlformats.org/officeDocument/2006/relationships/image" Target="../media/image506.png"/><Relationship Id="rId10" Type="http://schemas.openxmlformats.org/officeDocument/2006/relationships/customXml" Target="../ink/ink488.xml"/><Relationship Id="rId19" Type="http://schemas.openxmlformats.org/officeDocument/2006/relationships/image" Target="../media/image490.png"/><Relationship Id="rId31" Type="http://schemas.openxmlformats.org/officeDocument/2006/relationships/image" Target="../media/image496.png"/><Relationship Id="rId44" Type="http://schemas.openxmlformats.org/officeDocument/2006/relationships/customXml" Target="../ink/ink505.xml"/><Relationship Id="rId4" Type="http://schemas.openxmlformats.org/officeDocument/2006/relationships/customXml" Target="../ink/ink485.xml"/><Relationship Id="rId9" Type="http://schemas.openxmlformats.org/officeDocument/2006/relationships/image" Target="../media/image485.png"/><Relationship Id="rId14" Type="http://schemas.openxmlformats.org/officeDocument/2006/relationships/customXml" Target="../ink/ink490.xml"/><Relationship Id="rId22" Type="http://schemas.openxmlformats.org/officeDocument/2006/relationships/customXml" Target="../ink/ink494.xml"/><Relationship Id="rId27" Type="http://schemas.openxmlformats.org/officeDocument/2006/relationships/image" Target="../media/image494.png"/><Relationship Id="rId30" Type="http://schemas.openxmlformats.org/officeDocument/2006/relationships/customXml" Target="../ink/ink498.xml"/><Relationship Id="rId35" Type="http://schemas.openxmlformats.org/officeDocument/2006/relationships/image" Target="../media/image498.png"/><Relationship Id="rId43" Type="http://schemas.openxmlformats.org/officeDocument/2006/relationships/image" Target="../media/image502.png"/><Relationship Id="rId48" Type="http://schemas.openxmlformats.org/officeDocument/2006/relationships/image" Target="../media/image505.png"/><Relationship Id="rId8" Type="http://schemas.openxmlformats.org/officeDocument/2006/relationships/customXml" Target="../ink/ink487.xml"/><Relationship Id="rId3" Type="http://schemas.openxmlformats.org/officeDocument/2006/relationships/image" Target="../media/image482.png"/><Relationship Id="rId12" Type="http://schemas.openxmlformats.org/officeDocument/2006/relationships/customXml" Target="../ink/ink489.xml"/><Relationship Id="rId17" Type="http://schemas.openxmlformats.org/officeDocument/2006/relationships/image" Target="../media/image489.png"/><Relationship Id="rId25" Type="http://schemas.openxmlformats.org/officeDocument/2006/relationships/image" Target="../media/image493.png"/><Relationship Id="rId33" Type="http://schemas.openxmlformats.org/officeDocument/2006/relationships/image" Target="../media/image497.png"/><Relationship Id="rId38" Type="http://schemas.openxmlformats.org/officeDocument/2006/relationships/customXml" Target="../ink/ink502.xml"/><Relationship Id="rId46" Type="http://schemas.openxmlformats.org/officeDocument/2006/relationships/customXml" Target="../ink/ink506.xml"/><Relationship Id="rId20" Type="http://schemas.openxmlformats.org/officeDocument/2006/relationships/customXml" Target="../ink/ink493.xml"/><Relationship Id="rId41" Type="http://schemas.openxmlformats.org/officeDocument/2006/relationships/image" Target="../media/image50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6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64.xml"/><Relationship Id="rId299" Type="http://schemas.openxmlformats.org/officeDocument/2006/relationships/customXml" Target="../ink/ink655.xml"/><Relationship Id="rId21" Type="http://schemas.openxmlformats.org/officeDocument/2006/relationships/image" Target="../media/image490.png"/><Relationship Id="rId63" Type="http://schemas.openxmlformats.org/officeDocument/2006/relationships/customXml" Target="../ink/ink537.xml"/><Relationship Id="rId159" Type="http://schemas.openxmlformats.org/officeDocument/2006/relationships/customXml" Target="../ink/ink585.xml"/><Relationship Id="rId324" Type="http://schemas.openxmlformats.org/officeDocument/2006/relationships/image" Target="../media/image643.png"/><Relationship Id="rId366" Type="http://schemas.openxmlformats.org/officeDocument/2006/relationships/image" Target="../media/image663.png"/><Relationship Id="rId170" Type="http://schemas.openxmlformats.org/officeDocument/2006/relationships/image" Target="../media/image566.png"/><Relationship Id="rId226" Type="http://schemas.openxmlformats.org/officeDocument/2006/relationships/image" Target="../media/image594.png"/><Relationship Id="rId433" Type="http://schemas.openxmlformats.org/officeDocument/2006/relationships/customXml" Target="../ink/ink732.xml"/><Relationship Id="rId268" Type="http://schemas.openxmlformats.org/officeDocument/2006/relationships/image" Target="../media/image615.png"/><Relationship Id="rId475" Type="http://schemas.openxmlformats.org/officeDocument/2006/relationships/customXml" Target="../ink/ink753.xml"/><Relationship Id="rId32" Type="http://schemas.openxmlformats.org/officeDocument/2006/relationships/customXml" Target="../ink/ink521.xml"/><Relationship Id="rId74" Type="http://schemas.openxmlformats.org/officeDocument/2006/relationships/image" Target="../media/image518.png"/><Relationship Id="rId128" Type="http://schemas.openxmlformats.org/officeDocument/2006/relationships/image" Target="../media/image545.png"/><Relationship Id="rId335" Type="http://schemas.openxmlformats.org/officeDocument/2006/relationships/customXml" Target="../ink/ink673.xml"/><Relationship Id="rId377" Type="http://schemas.openxmlformats.org/officeDocument/2006/relationships/customXml" Target="../ink/ink694.xml"/><Relationship Id="rId5" Type="http://schemas.openxmlformats.org/officeDocument/2006/relationships/image" Target="../media/image482.png"/><Relationship Id="rId181" Type="http://schemas.openxmlformats.org/officeDocument/2006/relationships/customXml" Target="../ink/ink596.xml"/><Relationship Id="rId237" Type="http://schemas.openxmlformats.org/officeDocument/2006/relationships/customXml" Target="../ink/ink624.xml"/><Relationship Id="rId402" Type="http://schemas.openxmlformats.org/officeDocument/2006/relationships/image" Target="../media/image681.png"/><Relationship Id="rId279" Type="http://schemas.openxmlformats.org/officeDocument/2006/relationships/customXml" Target="../ink/ink645.xml"/><Relationship Id="rId444" Type="http://schemas.openxmlformats.org/officeDocument/2006/relationships/image" Target="../media/image692.png"/><Relationship Id="rId486" Type="http://schemas.openxmlformats.org/officeDocument/2006/relationships/image" Target="../media/image713.png"/><Relationship Id="rId43" Type="http://schemas.openxmlformats.org/officeDocument/2006/relationships/image" Target="../media/image501.png"/><Relationship Id="rId139" Type="http://schemas.openxmlformats.org/officeDocument/2006/relationships/customXml" Target="../ink/ink575.xml"/><Relationship Id="rId290" Type="http://schemas.openxmlformats.org/officeDocument/2006/relationships/image" Target="../media/image626.png"/><Relationship Id="rId304" Type="http://schemas.openxmlformats.org/officeDocument/2006/relationships/image" Target="../media/image633.png"/><Relationship Id="rId346" Type="http://schemas.openxmlformats.org/officeDocument/2006/relationships/image" Target="../media/image654.png"/><Relationship Id="rId388" Type="http://schemas.openxmlformats.org/officeDocument/2006/relationships/image" Target="../media/image674.png"/><Relationship Id="rId85" Type="http://schemas.openxmlformats.org/officeDocument/2006/relationships/customXml" Target="../ink/ink548.xml"/><Relationship Id="rId150" Type="http://schemas.openxmlformats.org/officeDocument/2006/relationships/image" Target="../media/image556.png"/><Relationship Id="rId192" Type="http://schemas.openxmlformats.org/officeDocument/2006/relationships/image" Target="../media/image577.png"/><Relationship Id="rId206" Type="http://schemas.openxmlformats.org/officeDocument/2006/relationships/image" Target="../media/image584.png"/><Relationship Id="rId413" Type="http://schemas.openxmlformats.org/officeDocument/2006/relationships/image" Target="../media/image686.png"/><Relationship Id="rId248" Type="http://schemas.openxmlformats.org/officeDocument/2006/relationships/image" Target="../media/image605.png"/><Relationship Id="rId455" Type="http://schemas.openxmlformats.org/officeDocument/2006/relationships/customXml" Target="../ink/ink743.xml"/><Relationship Id="rId12" Type="http://schemas.openxmlformats.org/officeDocument/2006/relationships/customXml" Target="../ink/ink511.xml"/><Relationship Id="rId108" Type="http://schemas.openxmlformats.org/officeDocument/2006/relationships/image" Target="../media/image535.png"/><Relationship Id="rId315" Type="http://schemas.openxmlformats.org/officeDocument/2006/relationships/customXml" Target="../ink/ink663.xml"/><Relationship Id="rId357" Type="http://schemas.openxmlformats.org/officeDocument/2006/relationships/customXml" Target="../ink/ink684.xml"/><Relationship Id="rId54" Type="http://schemas.openxmlformats.org/officeDocument/2006/relationships/customXml" Target="../ink/ink532.xml"/><Relationship Id="rId96" Type="http://schemas.openxmlformats.org/officeDocument/2006/relationships/image" Target="../media/image529.png"/><Relationship Id="rId161" Type="http://schemas.openxmlformats.org/officeDocument/2006/relationships/customXml" Target="../ink/ink586.xml"/><Relationship Id="rId217" Type="http://schemas.openxmlformats.org/officeDocument/2006/relationships/customXml" Target="../ink/ink614.xml"/><Relationship Id="rId399" Type="http://schemas.openxmlformats.org/officeDocument/2006/relationships/customXml" Target="../ink/ink705.xml"/><Relationship Id="rId259" Type="http://schemas.openxmlformats.org/officeDocument/2006/relationships/customXml" Target="../ink/ink635.xml"/><Relationship Id="rId424" Type="http://schemas.openxmlformats.org/officeDocument/2006/relationships/customXml" Target="../ink/ink723.xml"/><Relationship Id="rId466" Type="http://schemas.openxmlformats.org/officeDocument/2006/relationships/image" Target="../media/image703.png"/><Relationship Id="rId23" Type="http://schemas.openxmlformats.org/officeDocument/2006/relationships/image" Target="../media/image491.png"/><Relationship Id="rId119" Type="http://schemas.openxmlformats.org/officeDocument/2006/relationships/customXml" Target="../ink/ink565.xml"/><Relationship Id="rId270" Type="http://schemas.openxmlformats.org/officeDocument/2006/relationships/image" Target="../media/image616.png"/><Relationship Id="rId326" Type="http://schemas.openxmlformats.org/officeDocument/2006/relationships/image" Target="../media/image644.png"/><Relationship Id="rId65" Type="http://schemas.openxmlformats.org/officeDocument/2006/relationships/customXml" Target="../ink/ink538.xml"/><Relationship Id="rId130" Type="http://schemas.openxmlformats.org/officeDocument/2006/relationships/image" Target="../media/image546.png"/><Relationship Id="rId368" Type="http://schemas.openxmlformats.org/officeDocument/2006/relationships/image" Target="../media/image664.png"/><Relationship Id="rId172" Type="http://schemas.openxmlformats.org/officeDocument/2006/relationships/image" Target="../media/image567.png"/><Relationship Id="rId228" Type="http://schemas.openxmlformats.org/officeDocument/2006/relationships/image" Target="../media/image595.png"/><Relationship Id="rId435" Type="http://schemas.openxmlformats.org/officeDocument/2006/relationships/customXml" Target="../ink/ink733.xml"/><Relationship Id="rId477" Type="http://schemas.openxmlformats.org/officeDocument/2006/relationships/customXml" Target="../ink/ink754.xml"/><Relationship Id="rId281" Type="http://schemas.openxmlformats.org/officeDocument/2006/relationships/customXml" Target="../ink/ink646.xml"/><Relationship Id="rId337" Type="http://schemas.openxmlformats.org/officeDocument/2006/relationships/customXml" Target="../ink/ink674.xml"/><Relationship Id="rId34" Type="http://schemas.openxmlformats.org/officeDocument/2006/relationships/customXml" Target="../ink/ink522.xml"/><Relationship Id="rId76" Type="http://schemas.openxmlformats.org/officeDocument/2006/relationships/image" Target="../media/image519.png"/><Relationship Id="rId141" Type="http://schemas.openxmlformats.org/officeDocument/2006/relationships/customXml" Target="../ink/ink576.xml"/><Relationship Id="rId379" Type="http://schemas.openxmlformats.org/officeDocument/2006/relationships/customXml" Target="../ink/ink695.xml"/><Relationship Id="rId7" Type="http://schemas.openxmlformats.org/officeDocument/2006/relationships/image" Target="../media/image483.png"/><Relationship Id="rId183" Type="http://schemas.openxmlformats.org/officeDocument/2006/relationships/customXml" Target="../ink/ink597.xml"/><Relationship Id="rId239" Type="http://schemas.openxmlformats.org/officeDocument/2006/relationships/customXml" Target="../ink/ink625.xml"/><Relationship Id="rId390" Type="http://schemas.openxmlformats.org/officeDocument/2006/relationships/image" Target="../media/image675.png"/><Relationship Id="rId404" Type="http://schemas.openxmlformats.org/officeDocument/2006/relationships/customXml" Target="../ink/ink708.xml"/><Relationship Id="rId446" Type="http://schemas.openxmlformats.org/officeDocument/2006/relationships/image" Target="../media/image693.png"/><Relationship Id="rId250" Type="http://schemas.openxmlformats.org/officeDocument/2006/relationships/image" Target="../media/image606.png"/><Relationship Id="rId292" Type="http://schemas.openxmlformats.org/officeDocument/2006/relationships/image" Target="../media/image627.png"/><Relationship Id="rId306" Type="http://schemas.openxmlformats.org/officeDocument/2006/relationships/image" Target="../media/image634.png"/><Relationship Id="rId488" Type="http://schemas.openxmlformats.org/officeDocument/2006/relationships/image" Target="../media/image714.png"/><Relationship Id="rId45" Type="http://schemas.openxmlformats.org/officeDocument/2006/relationships/image" Target="../media/image502.png"/><Relationship Id="rId87" Type="http://schemas.openxmlformats.org/officeDocument/2006/relationships/customXml" Target="../ink/ink549.xml"/><Relationship Id="rId110" Type="http://schemas.openxmlformats.org/officeDocument/2006/relationships/image" Target="../media/image536.png"/><Relationship Id="rId348" Type="http://schemas.openxmlformats.org/officeDocument/2006/relationships/image" Target="../media/image655.png"/><Relationship Id="rId152" Type="http://schemas.openxmlformats.org/officeDocument/2006/relationships/image" Target="../media/image557.png"/><Relationship Id="rId194" Type="http://schemas.openxmlformats.org/officeDocument/2006/relationships/image" Target="../media/image578.png"/><Relationship Id="rId208" Type="http://schemas.openxmlformats.org/officeDocument/2006/relationships/image" Target="../media/image585.png"/><Relationship Id="rId415" Type="http://schemas.openxmlformats.org/officeDocument/2006/relationships/customXml" Target="../ink/ink714.xml"/><Relationship Id="rId457" Type="http://schemas.openxmlformats.org/officeDocument/2006/relationships/customXml" Target="../ink/ink744.xml"/><Relationship Id="rId261" Type="http://schemas.openxmlformats.org/officeDocument/2006/relationships/customXml" Target="../ink/ink636.xml"/><Relationship Id="rId14" Type="http://schemas.openxmlformats.org/officeDocument/2006/relationships/customXml" Target="../ink/ink512.xml"/><Relationship Id="rId56" Type="http://schemas.openxmlformats.org/officeDocument/2006/relationships/customXml" Target="../ink/ink533.xml"/><Relationship Id="rId317" Type="http://schemas.openxmlformats.org/officeDocument/2006/relationships/customXml" Target="../ink/ink664.xml"/><Relationship Id="rId359" Type="http://schemas.openxmlformats.org/officeDocument/2006/relationships/customXml" Target="../ink/ink685.xml"/><Relationship Id="rId98" Type="http://schemas.openxmlformats.org/officeDocument/2006/relationships/image" Target="../media/image530.png"/><Relationship Id="rId121" Type="http://schemas.openxmlformats.org/officeDocument/2006/relationships/customXml" Target="../ink/ink566.xml"/><Relationship Id="rId163" Type="http://schemas.openxmlformats.org/officeDocument/2006/relationships/customXml" Target="../ink/ink587.xml"/><Relationship Id="rId219" Type="http://schemas.openxmlformats.org/officeDocument/2006/relationships/customXml" Target="../ink/ink615.xml"/><Relationship Id="rId370" Type="http://schemas.openxmlformats.org/officeDocument/2006/relationships/image" Target="../media/image665.png"/><Relationship Id="rId426" Type="http://schemas.openxmlformats.org/officeDocument/2006/relationships/customXml" Target="../ink/ink725.xml"/><Relationship Id="rId230" Type="http://schemas.openxmlformats.org/officeDocument/2006/relationships/image" Target="../media/image596.png"/><Relationship Id="rId468" Type="http://schemas.openxmlformats.org/officeDocument/2006/relationships/image" Target="../media/image704.png"/><Relationship Id="rId25" Type="http://schemas.openxmlformats.org/officeDocument/2006/relationships/image" Target="../media/image492.png"/><Relationship Id="rId67" Type="http://schemas.openxmlformats.org/officeDocument/2006/relationships/customXml" Target="../ink/ink539.xml"/><Relationship Id="rId272" Type="http://schemas.openxmlformats.org/officeDocument/2006/relationships/image" Target="../media/image617.png"/><Relationship Id="rId328" Type="http://schemas.openxmlformats.org/officeDocument/2006/relationships/image" Target="../media/image645.png"/><Relationship Id="rId132" Type="http://schemas.openxmlformats.org/officeDocument/2006/relationships/image" Target="../media/image547.png"/><Relationship Id="rId174" Type="http://schemas.openxmlformats.org/officeDocument/2006/relationships/image" Target="../media/image568.png"/><Relationship Id="rId381" Type="http://schemas.openxmlformats.org/officeDocument/2006/relationships/customXml" Target="../ink/ink696.xml"/><Relationship Id="rId241" Type="http://schemas.openxmlformats.org/officeDocument/2006/relationships/customXml" Target="../ink/ink626.xml"/><Relationship Id="rId437" Type="http://schemas.openxmlformats.org/officeDocument/2006/relationships/customXml" Target="../ink/ink734.xml"/><Relationship Id="rId479" Type="http://schemas.openxmlformats.org/officeDocument/2006/relationships/customXml" Target="../ink/ink755.xml"/><Relationship Id="rId36" Type="http://schemas.openxmlformats.org/officeDocument/2006/relationships/customXml" Target="../ink/ink523.xml"/><Relationship Id="rId283" Type="http://schemas.openxmlformats.org/officeDocument/2006/relationships/customXml" Target="../ink/ink647.xml"/><Relationship Id="rId339" Type="http://schemas.openxmlformats.org/officeDocument/2006/relationships/customXml" Target="../ink/ink675.xml"/><Relationship Id="rId490" Type="http://schemas.openxmlformats.org/officeDocument/2006/relationships/image" Target="../media/image715.png"/><Relationship Id="rId78" Type="http://schemas.openxmlformats.org/officeDocument/2006/relationships/image" Target="../media/image520.png"/><Relationship Id="rId101" Type="http://schemas.openxmlformats.org/officeDocument/2006/relationships/customXml" Target="../ink/ink556.xml"/><Relationship Id="rId143" Type="http://schemas.openxmlformats.org/officeDocument/2006/relationships/customXml" Target="../ink/ink577.xml"/><Relationship Id="rId185" Type="http://schemas.openxmlformats.org/officeDocument/2006/relationships/customXml" Target="../ink/ink598.xml"/><Relationship Id="rId350" Type="http://schemas.openxmlformats.org/officeDocument/2006/relationships/image" Target="../media/image656.png"/><Relationship Id="rId406" Type="http://schemas.openxmlformats.org/officeDocument/2006/relationships/customXml" Target="../ink/ink709.xml"/><Relationship Id="rId9" Type="http://schemas.openxmlformats.org/officeDocument/2006/relationships/image" Target="../media/image484.png"/><Relationship Id="rId210" Type="http://schemas.openxmlformats.org/officeDocument/2006/relationships/image" Target="../media/image586.png"/><Relationship Id="rId392" Type="http://schemas.openxmlformats.org/officeDocument/2006/relationships/image" Target="../media/image676.png"/><Relationship Id="rId448" Type="http://schemas.openxmlformats.org/officeDocument/2006/relationships/image" Target="../media/image694.png"/><Relationship Id="rId252" Type="http://schemas.openxmlformats.org/officeDocument/2006/relationships/image" Target="../media/image607.png"/><Relationship Id="rId294" Type="http://schemas.openxmlformats.org/officeDocument/2006/relationships/image" Target="../media/image628.png"/><Relationship Id="rId308" Type="http://schemas.openxmlformats.org/officeDocument/2006/relationships/image" Target="../media/image635.png"/><Relationship Id="rId47" Type="http://schemas.openxmlformats.org/officeDocument/2006/relationships/image" Target="../media/image503.png"/><Relationship Id="rId89" Type="http://schemas.openxmlformats.org/officeDocument/2006/relationships/customXml" Target="../ink/ink550.xml"/><Relationship Id="rId112" Type="http://schemas.openxmlformats.org/officeDocument/2006/relationships/image" Target="../media/image537.png"/><Relationship Id="rId154" Type="http://schemas.openxmlformats.org/officeDocument/2006/relationships/image" Target="../media/image558.png"/><Relationship Id="rId361" Type="http://schemas.openxmlformats.org/officeDocument/2006/relationships/customXml" Target="../ink/ink686.xml"/><Relationship Id="rId196" Type="http://schemas.openxmlformats.org/officeDocument/2006/relationships/image" Target="../media/image579.png"/><Relationship Id="rId417" Type="http://schemas.openxmlformats.org/officeDocument/2006/relationships/customXml" Target="../ink/ink716.xml"/><Relationship Id="rId459" Type="http://schemas.openxmlformats.org/officeDocument/2006/relationships/customXml" Target="../ink/ink745.xml"/><Relationship Id="rId16" Type="http://schemas.openxmlformats.org/officeDocument/2006/relationships/customXml" Target="../ink/ink513.xml"/><Relationship Id="rId221" Type="http://schemas.openxmlformats.org/officeDocument/2006/relationships/customXml" Target="../ink/ink616.xml"/><Relationship Id="rId263" Type="http://schemas.openxmlformats.org/officeDocument/2006/relationships/customXml" Target="../ink/ink637.xml"/><Relationship Id="rId319" Type="http://schemas.openxmlformats.org/officeDocument/2006/relationships/customXml" Target="../ink/ink665.xml"/><Relationship Id="rId470" Type="http://schemas.openxmlformats.org/officeDocument/2006/relationships/image" Target="../media/image705.png"/><Relationship Id="rId58" Type="http://schemas.openxmlformats.org/officeDocument/2006/relationships/customXml" Target="../ink/ink534.xml"/><Relationship Id="rId123" Type="http://schemas.openxmlformats.org/officeDocument/2006/relationships/customXml" Target="../ink/ink567.xml"/><Relationship Id="rId330" Type="http://schemas.openxmlformats.org/officeDocument/2006/relationships/image" Target="../media/image646.png"/><Relationship Id="rId165" Type="http://schemas.openxmlformats.org/officeDocument/2006/relationships/customXml" Target="../ink/ink588.xml"/><Relationship Id="rId372" Type="http://schemas.openxmlformats.org/officeDocument/2006/relationships/image" Target="../media/image666.png"/><Relationship Id="rId428" Type="http://schemas.openxmlformats.org/officeDocument/2006/relationships/customXml" Target="../ink/ink727.xml"/><Relationship Id="rId232" Type="http://schemas.openxmlformats.org/officeDocument/2006/relationships/image" Target="../media/image597.png"/><Relationship Id="rId274" Type="http://schemas.openxmlformats.org/officeDocument/2006/relationships/image" Target="../media/image618.png"/><Relationship Id="rId481" Type="http://schemas.openxmlformats.org/officeDocument/2006/relationships/customXml" Target="../ink/ink756.xml"/><Relationship Id="rId27" Type="http://schemas.openxmlformats.org/officeDocument/2006/relationships/image" Target="../media/image493.png"/><Relationship Id="rId69" Type="http://schemas.openxmlformats.org/officeDocument/2006/relationships/customXml" Target="../ink/ink540.xml"/><Relationship Id="rId134" Type="http://schemas.openxmlformats.org/officeDocument/2006/relationships/image" Target="../media/image548.png"/><Relationship Id="rId80" Type="http://schemas.openxmlformats.org/officeDocument/2006/relationships/image" Target="../media/image521.png"/><Relationship Id="rId176" Type="http://schemas.openxmlformats.org/officeDocument/2006/relationships/image" Target="../media/image569.png"/><Relationship Id="rId341" Type="http://schemas.openxmlformats.org/officeDocument/2006/relationships/customXml" Target="../ink/ink676.xml"/><Relationship Id="rId383" Type="http://schemas.openxmlformats.org/officeDocument/2006/relationships/customXml" Target="../ink/ink697.xml"/><Relationship Id="rId439" Type="http://schemas.openxmlformats.org/officeDocument/2006/relationships/customXml" Target="../ink/ink735.xml"/><Relationship Id="rId201" Type="http://schemas.openxmlformats.org/officeDocument/2006/relationships/customXml" Target="../ink/ink606.xml"/><Relationship Id="rId243" Type="http://schemas.openxmlformats.org/officeDocument/2006/relationships/customXml" Target="../ink/ink627.xml"/><Relationship Id="rId285" Type="http://schemas.openxmlformats.org/officeDocument/2006/relationships/customXml" Target="../ink/ink648.xml"/><Relationship Id="rId450" Type="http://schemas.openxmlformats.org/officeDocument/2006/relationships/image" Target="../media/image695.png"/><Relationship Id="rId38" Type="http://schemas.openxmlformats.org/officeDocument/2006/relationships/customXml" Target="../ink/ink524.xml"/><Relationship Id="rId103" Type="http://schemas.openxmlformats.org/officeDocument/2006/relationships/customXml" Target="../ink/ink557.xml"/><Relationship Id="rId310" Type="http://schemas.openxmlformats.org/officeDocument/2006/relationships/image" Target="../media/image636.png"/><Relationship Id="rId492" Type="http://schemas.openxmlformats.org/officeDocument/2006/relationships/image" Target="../media/image716.png"/><Relationship Id="rId91" Type="http://schemas.openxmlformats.org/officeDocument/2006/relationships/customXml" Target="../ink/ink551.xml"/><Relationship Id="rId145" Type="http://schemas.openxmlformats.org/officeDocument/2006/relationships/customXml" Target="../ink/ink578.xml"/><Relationship Id="rId187" Type="http://schemas.openxmlformats.org/officeDocument/2006/relationships/customXml" Target="../ink/ink599.xml"/><Relationship Id="rId352" Type="http://schemas.openxmlformats.org/officeDocument/2006/relationships/image" Target="../media/image657.png"/><Relationship Id="rId394" Type="http://schemas.openxmlformats.org/officeDocument/2006/relationships/image" Target="../media/image677.png"/><Relationship Id="rId408" Type="http://schemas.openxmlformats.org/officeDocument/2006/relationships/customXml" Target="../ink/ink710.xml"/><Relationship Id="rId212" Type="http://schemas.openxmlformats.org/officeDocument/2006/relationships/image" Target="../media/image587.png"/><Relationship Id="rId254" Type="http://schemas.openxmlformats.org/officeDocument/2006/relationships/image" Target="../media/image608.png"/><Relationship Id="rId49" Type="http://schemas.openxmlformats.org/officeDocument/2006/relationships/image" Target="../media/image504.png"/><Relationship Id="rId114" Type="http://schemas.openxmlformats.org/officeDocument/2006/relationships/image" Target="../media/image538.png"/><Relationship Id="rId296" Type="http://schemas.openxmlformats.org/officeDocument/2006/relationships/image" Target="../media/image629.png"/><Relationship Id="rId461" Type="http://schemas.openxmlformats.org/officeDocument/2006/relationships/customXml" Target="../ink/ink746.xml"/><Relationship Id="rId60" Type="http://schemas.openxmlformats.org/officeDocument/2006/relationships/image" Target="../media/image511.png"/><Relationship Id="rId156" Type="http://schemas.openxmlformats.org/officeDocument/2006/relationships/image" Target="../media/image559.png"/><Relationship Id="rId198" Type="http://schemas.openxmlformats.org/officeDocument/2006/relationships/image" Target="../media/image580.png"/><Relationship Id="rId321" Type="http://schemas.openxmlformats.org/officeDocument/2006/relationships/customXml" Target="../ink/ink666.xml"/><Relationship Id="rId363" Type="http://schemas.openxmlformats.org/officeDocument/2006/relationships/customXml" Target="../ink/ink687.xml"/><Relationship Id="rId419" Type="http://schemas.openxmlformats.org/officeDocument/2006/relationships/customXml" Target="../ink/ink718.xml"/><Relationship Id="rId223" Type="http://schemas.openxmlformats.org/officeDocument/2006/relationships/customXml" Target="../ink/ink617.xml"/><Relationship Id="rId430" Type="http://schemas.openxmlformats.org/officeDocument/2006/relationships/customXml" Target="../ink/ink729.xml"/><Relationship Id="rId18" Type="http://schemas.openxmlformats.org/officeDocument/2006/relationships/customXml" Target="../ink/ink514.xml"/><Relationship Id="rId265" Type="http://schemas.openxmlformats.org/officeDocument/2006/relationships/customXml" Target="../ink/ink638.xml"/><Relationship Id="rId472" Type="http://schemas.openxmlformats.org/officeDocument/2006/relationships/image" Target="../media/image706.png"/><Relationship Id="rId125" Type="http://schemas.openxmlformats.org/officeDocument/2006/relationships/customXml" Target="../ink/ink568.xml"/><Relationship Id="rId167" Type="http://schemas.openxmlformats.org/officeDocument/2006/relationships/customXml" Target="../ink/ink589.xml"/><Relationship Id="rId332" Type="http://schemas.openxmlformats.org/officeDocument/2006/relationships/image" Target="../media/image647.png"/><Relationship Id="rId374" Type="http://schemas.openxmlformats.org/officeDocument/2006/relationships/image" Target="../media/image667.png"/><Relationship Id="rId71" Type="http://schemas.openxmlformats.org/officeDocument/2006/relationships/customXml" Target="../ink/ink541.xml"/><Relationship Id="rId234" Type="http://schemas.openxmlformats.org/officeDocument/2006/relationships/image" Target="../media/image598.png"/><Relationship Id="rId2" Type="http://schemas.openxmlformats.org/officeDocument/2006/relationships/image" Target="../media/image505.png"/><Relationship Id="rId29" Type="http://schemas.openxmlformats.org/officeDocument/2006/relationships/image" Target="../media/image494.png"/><Relationship Id="rId276" Type="http://schemas.openxmlformats.org/officeDocument/2006/relationships/image" Target="../media/image619.png"/><Relationship Id="rId441" Type="http://schemas.openxmlformats.org/officeDocument/2006/relationships/customXml" Target="../ink/ink736.xml"/><Relationship Id="rId483" Type="http://schemas.openxmlformats.org/officeDocument/2006/relationships/customXml" Target="../ink/ink757.xml"/><Relationship Id="rId40" Type="http://schemas.openxmlformats.org/officeDocument/2006/relationships/customXml" Target="../ink/ink525.xml"/><Relationship Id="rId136" Type="http://schemas.openxmlformats.org/officeDocument/2006/relationships/image" Target="../media/image549.png"/><Relationship Id="rId178" Type="http://schemas.openxmlformats.org/officeDocument/2006/relationships/image" Target="../media/image570.png"/><Relationship Id="rId301" Type="http://schemas.openxmlformats.org/officeDocument/2006/relationships/customXml" Target="../ink/ink656.xml"/><Relationship Id="rId343" Type="http://schemas.openxmlformats.org/officeDocument/2006/relationships/customXml" Target="../ink/ink677.xml"/><Relationship Id="rId82" Type="http://schemas.openxmlformats.org/officeDocument/2006/relationships/image" Target="../media/image522.png"/><Relationship Id="rId203" Type="http://schemas.openxmlformats.org/officeDocument/2006/relationships/customXml" Target="../ink/ink607.xml"/><Relationship Id="rId385" Type="http://schemas.openxmlformats.org/officeDocument/2006/relationships/customXml" Target="../ink/ink698.xml"/><Relationship Id="rId245" Type="http://schemas.openxmlformats.org/officeDocument/2006/relationships/customXml" Target="../ink/ink628.xml"/><Relationship Id="rId287" Type="http://schemas.openxmlformats.org/officeDocument/2006/relationships/customXml" Target="../ink/ink649.xml"/><Relationship Id="rId410" Type="http://schemas.openxmlformats.org/officeDocument/2006/relationships/customXml" Target="../ink/ink711.xml"/><Relationship Id="rId452" Type="http://schemas.openxmlformats.org/officeDocument/2006/relationships/image" Target="../media/image696.png"/><Relationship Id="rId494" Type="http://schemas.openxmlformats.org/officeDocument/2006/relationships/image" Target="../media/image717.png"/><Relationship Id="rId105" Type="http://schemas.openxmlformats.org/officeDocument/2006/relationships/customXml" Target="../ink/ink558.xml"/><Relationship Id="rId147" Type="http://schemas.openxmlformats.org/officeDocument/2006/relationships/customXml" Target="../ink/ink579.xml"/><Relationship Id="rId312" Type="http://schemas.openxmlformats.org/officeDocument/2006/relationships/image" Target="../media/image637.png"/><Relationship Id="rId354" Type="http://schemas.openxmlformats.org/officeDocument/2006/relationships/image" Target="../media/image658.png"/><Relationship Id="rId51" Type="http://schemas.openxmlformats.org/officeDocument/2006/relationships/image" Target="../media/image507.png"/><Relationship Id="rId93" Type="http://schemas.openxmlformats.org/officeDocument/2006/relationships/customXml" Target="../ink/ink552.xml"/><Relationship Id="rId189" Type="http://schemas.openxmlformats.org/officeDocument/2006/relationships/customXml" Target="../ink/ink600.xml"/><Relationship Id="rId396" Type="http://schemas.openxmlformats.org/officeDocument/2006/relationships/image" Target="../media/image678.png"/><Relationship Id="rId214" Type="http://schemas.openxmlformats.org/officeDocument/2006/relationships/image" Target="../media/image588.png"/><Relationship Id="rId256" Type="http://schemas.openxmlformats.org/officeDocument/2006/relationships/image" Target="../media/image609.png"/><Relationship Id="rId298" Type="http://schemas.openxmlformats.org/officeDocument/2006/relationships/image" Target="../media/image630.png"/><Relationship Id="rId421" Type="http://schemas.openxmlformats.org/officeDocument/2006/relationships/customXml" Target="../ink/ink720.xml"/><Relationship Id="rId463" Type="http://schemas.openxmlformats.org/officeDocument/2006/relationships/customXml" Target="../ink/ink747.xml"/><Relationship Id="rId116" Type="http://schemas.openxmlformats.org/officeDocument/2006/relationships/image" Target="../media/image539.png"/><Relationship Id="rId158" Type="http://schemas.openxmlformats.org/officeDocument/2006/relationships/image" Target="../media/image560.png"/><Relationship Id="rId323" Type="http://schemas.openxmlformats.org/officeDocument/2006/relationships/customXml" Target="../ink/ink667.xml"/><Relationship Id="rId20" Type="http://schemas.openxmlformats.org/officeDocument/2006/relationships/customXml" Target="../ink/ink515.xml"/><Relationship Id="rId62" Type="http://schemas.openxmlformats.org/officeDocument/2006/relationships/image" Target="../media/image512.png"/><Relationship Id="rId365" Type="http://schemas.openxmlformats.org/officeDocument/2006/relationships/customXml" Target="../ink/ink688.xml"/><Relationship Id="rId190" Type="http://schemas.openxmlformats.org/officeDocument/2006/relationships/image" Target="../media/image576.png"/><Relationship Id="rId204" Type="http://schemas.openxmlformats.org/officeDocument/2006/relationships/image" Target="../media/image583.png"/><Relationship Id="rId225" Type="http://schemas.openxmlformats.org/officeDocument/2006/relationships/customXml" Target="../ink/ink618.xml"/><Relationship Id="rId246" Type="http://schemas.openxmlformats.org/officeDocument/2006/relationships/image" Target="../media/image604.png"/><Relationship Id="rId267" Type="http://schemas.openxmlformats.org/officeDocument/2006/relationships/customXml" Target="../ink/ink639.xml"/><Relationship Id="rId288" Type="http://schemas.openxmlformats.org/officeDocument/2006/relationships/image" Target="../media/image625.png"/><Relationship Id="rId411" Type="http://schemas.openxmlformats.org/officeDocument/2006/relationships/image" Target="../media/image685.png"/><Relationship Id="rId432" Type="http://schemas.openxmlformats.org/officeDocument/2006/relationships/customXml" Target="../ink/ink731.xml"/><Relationship Id="rId453" Type="http://schemas.openxmlformats.org/officeDocument/2006/relationships/customXml" Target="../ink/ink742.xml"/><Relationship Id="rId474" Type="http://schemas.openxmlformats.org/officeDocument/2006/relationships/image" Target="../media/image707.png"/><Relationship Id="rId106" Type="http://schemas.openxmlformats.org/officeDocument/2006/relationships/image" Target="../media/image534.png"/><Relationship Id="rId127" Type="http://schemas.openxmlformats.org/officeDocument/2006/relationships/customXml" Target="../ink/ink569.xml"/><Relationship Id="rId313" Type="http://schemas.openxmlformats.org/officeDocument/2006/relationships/customXml" Target="../ink/ink662.xml"/><Relationship Id="rId495" Type="http://schemas.openxmlformats.org/officeDocument/2006/relationships/customXml" Target="../ink/ink763.xml"/><Relationship Id="rId10" Type="http://schemas.openxmlformats.org/officeDocument/2006/relationships/customXml" Target="../ink/ink510.xml"/><Relationship Id="rId31" Type="http://schemas.openxmlformats.org/officeDocument/2006/relationships/image" Target="../media/image495.png"/><Relationship Id="rId52" Type="http://schemas.openxmlformats.org/officeDocument/2006/relationships/customXml" Target="../ink/ink531.xml"/><Relationship Id="rId73" Type="http://schemas.openxmlformats.org/officeDocument/2006/relationships/customXml" Target="../ink/ink542.xml"/><Relationship Id="rId94" Type="http://schemas.openxmlformats.org/officeDocument/2006/relationships/image" Target="../media/image528.png"/><Relationship Id="rId148" Type="http://schemas.openxmlformats.org/officeDocument/2006/relationships/image" Target="../media/image555.png"/><Relationship Id="rId169" Type="http://schemas.openxmlformats.org/officeDocument/2006/relationships/customXml" Target="../ink/ink590.xml"/><Relationship Id="rId334" Type="http://schemas.openxmlformats.org/officeDocument/2006/relationships/image" Target="../media/image648.png"/><Relationship Id="rId355" Type="http://schemas.openxmlformats.org/officeDocument/2006/relationships/customXml" Target="../ink/ink683.xml"/><Relationship Id="rId376" Type="http://schemas.openxmlformats.org/officeDocument/2006/relationships/image" Target="../media/image668.png"/><Relationship Id="rId397" Type="http://schemas.openxmlformats.org/officeDocument/2006/relationships/customXml" Target="../ink/ink704.xml"/><Relationship Id="rId4" Type="http://schemas.openxmlformats.org/officeDocument/2006/relationships/customXml" Target="../ink/ink507.xml"/><Relationship Id="rId180" Type="http://schemas.openxmlformats.org/officeDocument/2006/relationships/image" Target="../media/image571.png"/><Relationship Id="rId215" Type="http://schemas.openxmlformats.org/officeDocument/2006/relationships/customXml" Target="../ink/ink613.xml"/><Relationship Id="rId236" Type="http://schemas.openxmlformats.org/officeDocument/2006/relationships/image" Target="../media/image599.png"/><Relationship Id="rId257" Type="http://schemas.openxmlformats.org/officeDocument/2006/relationships/customXml" Target="../ink/ink634.xml"/><Relationship Id="rId278" Type="http://schemas.openxmlformats.org/officeDocument/2006/relationships/image" Target="../media/image620.png"/><Relationship Id="rId401" Type="http://schemas.openxmlformats.org/officeDocument/2006/relationships/customXml" Target="../ink/ink706.xml"/><Relationship Id="rId422" Type="http://schemas.openxmlformats.org/officeDocument/2006/relationships/customXml" Target="../ink/ink721.xml"/><Relationship Id="rId443" Type="http://schemas.openxmlformats.org/officeDocument/2006/relationships/customXml" Target="../ink/ink737.xml"/><Relationship Id="rId464" Type="http://schemas.openxmlformats.org/officeDocument/2006/relationships/image" Target="../media/image702.png"/><Relationship Id="rId303" Type="http://schemas.openxmlformats.org/officeDocument/2006/relationships/customXml" Target="../ink/ink657.xml"/><Relationship Id="rId485" Type="http://schemas.openxmlformats.org/officeDocument/2006/relationships/customXml" Target="../ink/ink758.xml"/><Relationship Id="rId42" Type="http://schemas.openxmlformats.org/officeDocument/2006/relationships/customXml" Target="../ink/ink526.xml"/><Relationship Id="rId84" Type="http://schemas.openxmlformats.org/officeDocument/2006/relationships/image" Target="../media/image523.png"/><Relationship Id="rId138" Type="http://schemas.openxmlformats.org/officeDocument/2006/relationships/image" Target="../media/image550.png"/><Relationship Id="rId345" Type="http://schemas.openxmlformats.org/officeDocument/2006/relationships/customXml" Target="../ink/ink678.xml"/><Relationship Id="rId387" Type="http://schemas.openxmlformats.org/officeDocument/2006/relationships/customXml" Target="../ink/ink699.xml"/><Relationship Id="rId191" Type="http://schemas.openxmlformats.org/officeDocument/2006/relationships/customXml" Target="../ink/ink601.xml"/><Relationship Id="rId205" Type="http://schemas.openxmlformats.org/officeDocument/2006/relationships/customXml" Target="../ink/ink608.xml"/><Relationship Id="rId247" Type="http://schemas.openxmlformats.org/officeDocument/2006/relationships/customXml" Target="../ink/ink629.xml"/><Relationship Id="rId412" Type="http://schemas.openxmlformats.org/officeDocument/2006/relationships/customXml" Target="../ink/ink712.xml"/><Relationship Id="rId107" Type="http://schemas.openxmlformats.org/officeDocument/2006/relationships/customXml" Target="../ink/ink559.xml"/><Relationship Id="rId289" Type="http://schemas.openxmlformats.org/officeDocument/2006/relationships/customXml" Target="../ink/ink650.xml"/><Relationship Id="rId454" Type="http://schemas.openxmlformats.org/officeDocument/2006/relationships/image" Target="../media/image697.png"/><Relationship Id="rId496" Type="http://schemas.openxmlformats.org/officeDocument/2006/relationships/image" Target="../media/image718.png"/><Relationship Id="rId11" Type="http://schemas.openxmlformats.org/officeDocument/2006/relationships/image" Target="../media/image485.png"/><Relationship Id="rId53" Type="http://schemas.openxmlformats.org/officeDocument/2006/relationships/image" Target="../media/image508.png"/><Relationship Id="rId149" Type="http://schemas.openxmlformats.org/officeDocument/2006/relationships/customXml" Target="../ink/ink580.xml"/><Relationship Id="rId314" Type="http://schemas.openxmlformats.org/officeDocument/2006/relationships/image" Target="../media/image638.png"/><Relationship Id="rId356" Type="http://schemas.openxmlformats.org/officeDocument/2006/relationships/image" Target="../media/image659.png"/><Relationship Id="rId398" Type="http://schemas.openxmlformats.org/officeDocument/2006/relationships/image" Target="../media/image679.png"/><Relationship Id="rId95" Type="http://schemas.openxmlformats.org/officeDocument/2006/relationships/customXml" Target="../ink/ink553.xml"/><Relationship Id="rId160" Type="http://schemas.openxmlformats.org/officeDocument/2006/relationships/image" Target="../media/image561.png"/><Relationship Id="rId216" Type="http://schemas.openxmlformats.org/officeDocument/2006/relationships/image" Target="../media/image589.png"/><Relationship Id="rId423" Type="http://schemas.openxmlformats.org/officeDocument/2006/relationships/customXml" Target="../ink/ink722.xml"/><Relationship Id="rId258" Type="http://schemas.openxmlformats.org/officeDocument/2006/relationships/image" Target="../media/image610.png"/><Relationship Id="rId465" Type="http://schemas.openxmlformats.org/officeDocument/2006/relationships/customXml" Target="../ink/ink748.xml"/><Relationship Id="rId22" Type="http://schemas.openxmlformats.org/officeDocument/2006/relationships/customXml" Target="../ink/ink516.xml"/><Relationship Id="rId64" Type="http://schemas.openxmlformats.org/officeDocument/2006/relationships/image" Target="../media/image513.png"/><Relationship Id="rId118" Type="http://schemas.openxmlformats.org/officeDocument/2006/relationships/image" Target="../media/image540.png"/><Relationship Id="rId325" Type="http://schemas.openxmlformats.org/officeDocument/2006/relationships/customXml" Target="../ink/ink668.xml"/><Relationship Id="rId367" Type="http://schemas.openxmlformats.org/officeDocument/2006/relationships/customXml" Target="../ink/ink689.xml"/><Relationship Id="rId171" Type="http://schemas.openxmlformats.org/officeDocument/2006/relationships/customXml" Target="../ink/ink591.xml"/><Relationship Id="rId227" Type="http://schemas.openxmlformats.org/officeDocument/2006/relationships/customXml" Target="../ink/ink619.xml"/><Relationship Id="rId269" Type="http://schemas.openxmlformats.org/officeDocument/2006/relationships/customXml" Target="../ink/ink640.xml"/><Relationship Id="rId434" Type="http://schemas.openxmlformats.org/officeDocument/2006/relationships/image" Target="../media/image687.png"/><Relationship Id="rId476" Type="http://schemas.openxmlformats.org/officeDocument/2006/relationships/image" Target="../media/image708.png"/><Relationship Id="rId33" Type="http://schemas.openxmlformats.org/officeDocument/2006/relationships/image" Target="../media/image496.png"/><Relationship Id="rId129" Type="http://schemas.openxmlformats.org/officeDocument/2006/relationships/customXml" Target="../ink/ink570.xml"/><Relationship Id="rId280" Type="http://schemas.openxmlformats.org/officeDocument/2006/relationships/image" Target="../media/image621.png"/><Relationship Id="rId336" Type="http://schemas.openxmlformats.org/officeDocument/2006/relationships/image" Target="../media/image649.png"/><Relationship Id="rId75" Type="http://schemas.openxmlformats.org/officeDocument/2006/relationships/customXml" Target="../ink/ink543.xml"/><Relationship Id="rId140" Type="http://schemas.openxmlformats.org/officeDocument/2006/relationships/image" Target="../media/image551.png"/><Relationship Id="rId182" Type="http://schemas.openxmlformats.org/officeDocument/2006/relationships/image" Target="../media/image572.png"/><Relationship Id="rId378" Type="http://schemas.openxmlformats.org/officeDocument/2006/relationships/image" Target="../media/image669.png"/><Relationship Id="rId403" Type="http://schemas.openxmlformats.org/officeDocument/2006/relationships/customXml" Target="../ink/ink707.xml"/><Relationship Id="rId6" Type="http://schemas.openxmlformats.org/officeDocument/2006/relationships/customXml" Target="../ink/ink508.xml"/><Relationship Id="rId238" Type="http://schemas.openxmlformats.org/officeDocument/2006/relationships/image" Target="../media/image600.png"/><Relationship Id="rId445" Type="http://schemas.openxmlformats.org/officeDocument/2006/relationships/customXml" Target="../ink/ink738.xml"/><Relationship Id="rId487" Type="http://schemas.openxmlformats.org/officeDocument/2006/relationships/customXml" Target="../ink/ink759.xml"/><Relationship Id="rId291" Type="http://schemas.openxmlformats.org/officeDocument/2006/relationships/customXml" Target="../ink/ink651.xml"/><Relationship Id="rId305" Type="http://schemas.openxmlformats.org/officeDocument/2006/relationships/customXml" Target="../ink/ink658.xml"/><Relationship Id="rId347" Type="http://schemas.openxmlformats.org/officeDocument/2006/relationships/customXml" Target="../ink/ink679.xml"/><Relationship Id="rId44" Type="http://schemas.openxmlformats.org/officeDocument/2006/relationships/customXml" Target="../ink/ink527.xml"/><Relationship Id="rId86" Type="http://schemas.openxmlformats.org/officeDocument/2006/relationships/image" Target="../media/image524.png"/><Relationship Id="rId151" Type="http://schemas.openxmlformats.org/officeDocument/2006/relationships/customXml" Target="../ink/ink581.xml"/><Relationship Id="rId389" Type="http://schemas.openxmlformats.org/officeDocument/2006/relationships/customXml" Target="../ink/ink700.xml"/><Relationship Id="rId193" Type="http://schemas.openxmlformats.org/officeDocument/2006/relationships/customXml" Target="../ink/ink602.xml"/><Relationship Id="rId207" Type="http://schemas.openxmlformats.org/officeDocument/2006/relationships/customXml" Target="../ink/ink609.xml"/><Relationship Id="rId249" Type="http://schemas.openxmlformats.org/officeDocument/2006/relationships/customXml" Target="../ink/ink630.xml"/><Relationship Id="rId414" Type="http://schemas.openxmlformats.org/officeDocument/2006/relationships/customXml" Target="../ink/ink713.xml"/><Relationship Id="rId456" Type="http://schemas.openxmlformats.org/officeDocument/2006/relationships/image" Target="../media/image698.png"/><Relationship Id="rId13" Type="http://schemas.openxmlformats.org/officeDocument/2006/relationships/image" Target="../media/image486.png"/><Relationship Id="rId109" Type="http://schemas.openxmlformats.org/officeDocument/2006/relationships/customXml" Target="../ink/ink560.xml"/><Relationship Id="rId260" Type="http://schemas.openxmlformats.org/officeDocument/2006/relationships/image" Target="../media/image611.png"/><Relationship Id="rId316" Type="http://schemas.openxmlformats.org/officeDocument/2006/relationships/image" Target="../media/image639.png"/><Relationship Id="rId55" Type="http://schemas.openxmlformats.org/officeDocument/2006/relationships/image" Target="../media/image509.png"/><Relationship Id="rId97" Type="http://schemas.openxmlformats.org/officeDocument/2006/relationships/customXml" Target="../ink/ink554.xml"/><Relationship Id="rId120" Type="http://schemas.openxmlformats.org/officeDocument/2006/relationships/image" Target="../media/image541.png"/><Relationship Id="rId358" Type="http://schemas.openxmlformats.org/officeDocument/2006/relationships/image" Target="../media/image660.png"/><Relationship Id="rId162" Type="http://schemas.openxmlformats.org/officeDocument/2006/relationships/image" Target="../media/image562.png"/><Relationship Id="rId218" Type="http://schemas.openxmlformats.org/officeDocument/2006/relationships/image" Target="../media/image590.png"/><Relationship Id="rId425" Type="http://schemas.openxmlformats.org/officeDocument/2006/relationships/customXml" Target="../ink/ink724.xml"/><Relationship Id="rId467" Type="http://schemas.openxmlformats.org/officeDocument/2006/relationships/customXml" Target="../ink/ink749.xml"/><Relationship Id="rId271" Type="http://schemas.openxmlformats.org/officeDocument/2006/relationships/customXml" Target="../ink/ink641.xml"/><Relationship Id="rId24" Type="http://schemas.openxmlformats.org/officeDocument/2006/relationships/customXml" Target="../ink/ink517.xml"/><Relationship Id="rId66" Type="http://schemas.openxmlformats.org/officeDocument/2006/relationships/image" Target="../media/image514.png"/><Relationship Id="rId131" Type="http://schemas.openxmlformats.org/officeDocument/2006/relationships/customXml" Target="../ink/ink571.xml"/><Relationship Id="rId327" Type="http://schemas.openxmlformats.org/officeDocument/2006/relationships/customXml" Target="../ink/ink669.xml"/><Relationship Id="rId369" Type="http://schemas.openxmlformats.org/officeDocument/2006/relationships/customXml" Target="../ink/ink690.xml"/><Relationship Id="rId173" Type="http://schemas.openxmlformats.org/officeDocument/2006/relationships/customXml" Target="../ink/ink592.xml"/><Relationship Id="rId229" Type="http://schemas.openxmlformats.org/officeDocument/2006/relationships/customXml" Target="../ink/ink620.xml"/><Relationship Id="rId380" Type="http://schemas.openxmlformats.org/officeDocument/2006/relationships/image" Target="../media/image670.png"/><Relationship Id="rId436" Type="http://schemas.openxmlformats.org/officeDocument/2006/relationships/image" Target="../media/image688.png"/><Relationship Id="rId240" Type="http://schemas.openxmlformats.org/officeDocument/2006/relationships/image" Target="../media/image601.png"/><Relationship Id="rId478" Type="http://schemas.openxmlformats.org/officeDocument/2006/relationships/image" Target="../media/image709.png"/><Relationship Id="rId35" Type="http://schemas.openxmlformats.org/officeDocument/2006/relationships/image" Target="../media/image497.png"/><Relationship Id="rId77" Type="http://schemas.openxmlformats.org/officeDocument/2006/relationships/customXml" Target="../ink/ink544.xml"/><Relationship Id="rId100" Type="http://schemas.openxmlformats.org/officeDocument/2006/relationships/image" Target="../media/image531.png"/><Relationship Id="rId282" Type="http://schemas.openxmlformats.org/officeDocument/2006/relationships/image" Target="../media/image622.png"/><Relationship Id="rId338" Type="http://schemas.openxmlformats.org/officeDocument/2006/relationships/image" Target="../media/image650.png"/><Relationship Id="rId8" Type="http://schemas.openxmlformats.org/officeDocument/2006/relationships/customXml" Target="../ink/ink509.xml"/><Relationship Id="rId142" Type="http://schemas.openxmlformats.org/officeDocument/2006/relationships/image" Target="../media/image552.png"/><Relationship Id="rId184" Type="http://schemas.openxmlformats.org/officeDocument/2006/relationships/image" Target="../media/image573.png"/><Relationship Id="rId391" Type="http://schemas.openxmlformats.org/officeDocument/2006/relationships/customXml" Target="../ink/ink701.xml"/><Relationship Id="rId405" Type="http://schemas.openxmlformats.org/officeDocument/2006/relationships/image" Target="../media/image682.png"/><Relationship Id="rId447" Type="http://schemas.openxmlformats.org/officeDocument/2006/relationships/customXml" Target="../ink/ink739.xml"/><Relationship Id="rId251" Type="http://schemas.openxmlformats.org/officeDocument/2006/relationships/customXml" Target="../ink/ink631.xml"/><Relationship Id="rId489" Type="http://schemas.openxmlformats.org/officeDocument/2006/relationships/customXml" Target="../ink/ink760.xml"/><Relationship Id="rId46" Type="http://schemas.openxmlformats.org/officeDocument/2006/relationships/customXml" Target="../ink/ink528.xml"/><Relationship Id="rId293" Type="http://schemas.openxmlformats.org/officeDocument/2006/relationships/customXml" Target="../ink/ink652.xml"/><Relationship Id="rId307" Type="http://schemas.openxmlformats.org/officeDocument/2006/relationships/customXml" Target="../ink/ink659.xml"/><Relationship Id="rId349" Type="http://schemas.openxmlformats.org/officeDocument/2006/relationships/customXml" Target="../ink/ink680.xml"/><Relationship Id="rId88" Type="http://schemas.openxmlformats.org/officeDocument/2006/relationships/image" Target="../media/image525.png"/><Relationship Id="rId111" Type="http://schemas.openxmlformats.org/officeDocument/2006/relationships/customXml" Target="../ink/ink561.xml"/><Relationship Id="rId153" Type="http://schemas.openxmlformats.org/officeDocument/2006/relationships/customXml" Target="../ink/ink582.xml"/><Relationship Id="rId195" Type="http://schemas.openxmlformats.org/officeDocument/2006/relationships/customXml" Target="../ink/ink603.xml"/><Relationship Id="rId209" Type="http://schemas.openxmlformats.org/officeDocument/2006/relationships/customXml" Target="../ink/ink610.xml"/><Relationship Id="rId360" Type="http://schemas.openxmlformats.org/officeDocument/2006/relationships/image" Target="../media/image661.png"/><Relationship Id="rId416" Type="http://schemas.openxmlformats.org/officeDocument/2006/relationships/customXml" Target="../ink/ink715.xml"/><Relationship Id="rId220" Type="http://schemas.openxmlformats.org/officeDocument/2006/relationships/image" Target="../media/image591.png"/><Relationship Id="rId458" Type="http://schemas.openxmlformats.org/officeDocument/2006/relationships/image" Target="../media/image699.png"/><Relationship Id="rId15" Type="http://schemas.openxmlformats.org/officeDocument/2006/relationships/image" Target="../media/image487.png"/><Relationship Id="rId57" Type="http://schemas.openxmlformats.org/officeDocument/2006/relationships/image" Target="../media/image510.png"/><Relationship Id="rId262" Type="http://schemas.openxmlformats.org/officeDocument/2006/relationships/image" Target="../media/image612.png"/><Relationship Id="rId318" Type="http://schemas.openxmlformats.org/officeDocument/2006/relationships/image" Target="../media/image640.png"/><Relationship Id="rId99" Type="http://schemas.openxmlformats.org/officeDocument/2006/relationships/customXml" Target="../ink/ink555.xml"/><Relationship Id="rId122" Type="http://schemas.openxmlformats.org/officeDocument/2006/relationships/image" Target="../media/image542.png"/><Relationship Id="rId164" Type="http://schemas.openxmlformats.org/officeDocument/2006/relationships/image" Target="../media/image563.png"/><Relationship Id="rId371" Type="http://schemas.openxmlformats.org/officeDocument/2006/relationships/customXml" Target="../ink/ink691.xml"/><Relationship Id="rId427" Type="http://schemas.openxmlformats.org/officeDocument/2006/relationships/customXml" Target="../ink/ink726.xml"/><Relationship Id="rId469" Type="http://schemas.openxmlformats.org/officeDocument/2006/relationships/customXml" Target="../ink/ink750.xml"/><Relationship Id="rId26" Type="http://schemas.openxmlformats.org/officeDocument/2006/relationships/customXml" Target="../ink/ink518.xml"/><Relationship Id="rId231" Type="http://schemas.openxmlformats.org/officeDocument/2006/relationships/customXml" Target="../ink/ink621.xml"/><Relationship Id="rId273" Type="http://schemas.openxmlformats.org/officeDocument/2006/relationships/customXml" Target="../ink/ink642.xml"/><Relationship Id="rId329" Type="http://schemas.openxmlformats.org/officeDocument/2006/relationships/customXml" Target="../ink/ink670.xml"/><Relationship Id="rId480" Type="http://schemas.openxmlformats.org/officeDocument/2006/relationships/image" Target="../media/image710.png"/><Relationship Id="rId68" Type="http://schemas.openxmlformats.org/officeDocument/2006/relationships/image" Target="../media/image515.png"/><Relationship Id="rId133" Type="http://schemas.openxmlformats.org/officeDocument/2006/relationships/customXml" Target="../ink/ink572.xml"/><Relationship Id="rId175" Type="http://schemas.openxmlformats.org/officeDocument/2006/relationships/customXml" Target="../ink/ink593.xml"/><Relationship Id="rId340" Type="http://schemas.openxmlformats.org/officeDocument/2006/relationships/image" Target="../media/image651.png"/><Relationship Id="rId200" Type="http://schemas.openxmlformats.org/officeDocument/2006/relationships/image" Target="../media/image581.png"/><Relationship Id="rId382" Type="http://schemas.openxmlformats.org/officeDocument/2006/relationships/image" Target="../media/image671.png"/><Relationship Id="rId438" Type="http://schemas.openxmlformats.org/officeDocument/2006/relationships/image" Target="../media/image689.png"/><Relationship Id="rId242" Type="http://schemas.openxmlformats.org/officeDocument/2006/relationships/image" Target="../media/image602.png"/><Relationship Id="rId284" Type="http://schemas.openxmlformats.org/officeDocument/2006/relationships/image" Target="../media/image623.png"/><Relationship Id="rId491" Type="http://schemas.openxmlformats.org/officeDocument/2006/relationships/customXml" Target="../ink/ink761.xml"/><Relationship Id="rId37" Type="http://schemas.openxmlformats.org/officeDocument/2006/relationships/image" Target="../media/image498.png"/><Relationship Id="rId79" Type="http://schemas.openxmlformats.org/officeDocument/2006/relationships/customXml" Target="../ink/ink545.xml"/><Relationship Id="rId102" Type="http://schemas.openxmlformats.org/officeDocument/2006/relationships/image" Target="../media/image532.png"/><Relationship Id="rId144" Type="http://schemas.openxmlformats.org/officeDocument/2006/relationships/image" Target="../media/image553.png"/><Relationship Id="rId90" Type="http://schemas.openxmlformats.org/officeDocument/2006/relationships/image" Target="../media/image526.png"/><Relationship Id="rId186" Type="http://schemas.openxmlformats.org/officeDocument/2006/relationships/image" Target="../media/image574.png"/><Relationship Id="rId351" Type="http://schemas.openxmlformats.org/officeDocument/2006/relationships/customXml" Target="../ink/ink681.xml"/><Relationship Id="rId393" Type="http://schemas.openxmlformats.org/officeDocument/2006/relationships/customXml" Target="../ink/ink702.xml"/><Relationship Id="rId407" Type="http://schemas.openxmlformats.org/officeDocument/2006/relationships/image" Target="../media/image683.png"/><Relationship Id="rId449" Type="http://schemas.openxmlformats.org/officeDocument/2006/relationships/customXml" Target="../ink/ink740.xml"/><Relationship Id="rId211" Type="http://schemas.openxmlformats.org/officeDocument/2006/relationships/customXml" Target="../ink/ink611.xml"/><Relationship Id="rId253" Type="http://schemas.openxmlformats.org/officeDocument/2006/relationships/customXml" Target="../ink/ink632.xml"/><Relationship Id="rId295" Type="http://schemas.openxmlformats.org/officeDocument/2006/relationships/customXml" Target="../ink/ink653.xml"/><Relationship Id="rId309" Type="http://schemas.openxmlformats.org/officeDocument/2006/relationships/customXml" Target="../ink/ink660.xml"/><Relationship Id="rId460" Type="http://schemas.openxmlformats.org/officeDocument/2006/relationships/image" Target="../media/image700.png"/><Relationship Id="rId48" Type="http://schemas.openxmlformats.org/officeDocument/2006/relationships/customXml" Target="../ink/ink529.xml"/><Relationship Id="rId113" Type="http://schemas.openxmlformats.org/officeDocument/2006/relationships/customXml" Target="../ink/ink562.xml"/><Relationship Id="rId320" Type="http://schemas.openxmlformats.org/officeDocument/2006/relationships/image" Target="../media/image641.png"/><Relationship Id="rId155" Type="http://schemas.openxmlformats.org/officeDocument/2006/relationships/customXml" Target="../ink/ink583.xml"/><Relationship Id="rId197" Type="http://schemas.openxmlformats.org/officeDocument/2006/relationships/customXml" Target="../ink/ink604.xml"/><Relationship Id="rId362" Type="http://schemas.openxmlformats.org/officeDocument/2006/relationships/image" Target="../media/image662.png"/><Relationship Id="rId418" Type="http://schemas.openxmlformats.org/officeDocument/2006/relationships/customXml" Target="../ink/ink717.xml"/><Relationship Id="rId222" Type="http://schemas.openxmlformats.org/officeDocument/2006/relationships/image" Target="../media/image592.png"/><Relationship Id="rId264" Type="http://schemas.openxmlformats.org/officeDocument/2006/relationships/image" Target="../media/image613.png"/><Relationship Id="rId471" Type="http://schemas.openxmlformats.org/officeDocument/2006/relationships/customXml" Target="../ink/ink751.xml"/><Relationship Id="rId17" Type="http://schemas.openxmlformats.org/officeDocument/2006/relationships/image" Target="../media/image488.png"/><Relationship Id="rId59" Type="http://schemas.openxmlformats.org/officeDocument/2006/relationships/customXml" Target="../ink/ink535.xml"/><Relationship Id="rId124" Type="http://schemas.openxmlformats.org/officeDocument/2006/relationships/image" Target="../media/image543.png"/><Relationship Id="rId70" Type="http://schemas.openxmlformats.org/officeDocument/2006/relationships/image" Target="../media/image516.png"/><Relationship Id="rId166" Type="http://schemas.openxmlformats.org/officeDocument/2006/relationships/image" Target="../media/image564.png"/><Relationship Id="rId331" Type="http://schemas.openxmlformats.org/officeDocument/2006/relationships/customXml" Target="../ink/ink671.xml"/><Relationship Id="rId373" Type="http://schemas.openxmlformats.org/officeDocument/2006/relationships/customXml" Target="../ink/ink692.xml"/><Relationship Id="rId429" Type="http://schemas.openxmlformats.org/officeDocument/2006/relationships/customXml" Target="../ink/ink728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622.xml"/><Relationship Id="rId440" Type="http://schemas.openxmlformats.org/officeDocument/2006/relationships/image" Target="../media/image690.png"/><Relationship Id="rId28" Type="http://schemas.openxmlformats.org/officeDocument/2006/relationships/customXml" Target="../ink/ink519.xml"/><Relationship Id="rId275" Type="http://schemas.openxmlformats.org/officeDocument/2006/relationships/customXml" Target="../ink/ink643.xml"/><Relationship Id="rId300" Type="http://schemas.openxmlformats.org/officeDocument/2006/relationships/image" Target="../media/image631.png"/><Relationship Id="rId482" Type="http://schemas.openxmlformats.org/officeDocument/2006/relationships/image" Target="../media/image711.png"/><Relationship Id="rId81" Type="http://schemas.openxmlformats.org/officeDocument/2006/relationships/customXml" Target="../ink/ink546.xml"/><Relationship Id="rId135" Type="http://schemas.openxmlformats.org/officeDocument/2006/relationships/customXml" Target="../ink/ink573.xml"/><Relationship Id="rId177" Type="http://schemas.openxmlformats.org/officeDocument/2006/relationships/customXml" Target="../ink/ink594.xml"/><Relationship Id="rId342" Type="http://schemas.openxmlformats.org/officeDocument/2006/relationships/image" Target="../media/image652.png"/><Relationship Id="rId384" Type="http://schemas.openxmlformats.org/officeDocument/2006/relationships/image" Target="../media/image672.png"/><Relationship Id="rId202" Type="http://schemas.openxmlformats.org/officeDocument/2006/relationships/image" Target="../media/image582.png"/><Relationship Id="rId244" Type="http://schemas.openxmlformats.org/officeDocument/2006/relationships/image" Target="../media/image603.png"/><Relationship Id="rId39" Type="http://schemas.openxmlformats.org/officeDocument/2006/relationships/image" Target="../media/image499.png"/><Relationship Id="rId286" Type="http://schemas.openxmlformats.org/officeDocument/2006/relationships/image" Target="../media/image624.png"/><Relationship Id="rId451" Type="http://schemas.openxmlformats.org/officeDocument/2006/relationships/customXml" Target="../ink/ink741.xml"/><Relationship Id="rId493" Type="http://schemas.openxmlformats.org/officeDocument/2006/relationships/customXml" Target="../ink/ink762.xml"/><Relationship Id="rId50" Type="http://schemas.openxmlformats.org/officeDocument/2006/relationships/customXml" Target="../ink/ink530.xml"/><Relationship Id="rId104" Type="http://schemas.openxmlformats.org/officeDocument/2006/relationships/image" Target="../media/image533.png"/><Relationship Id="rId146" Type="http://schemas.openxmlformats.org/officeDocument/2006/relationships/image" Target="../media/image554.png"/><Relationship Id="rId188" Type="http://schemas.openxmlformats.org/officeDocument/2006/relationships/image" Target="../media/image575.png"/><Relationship Id="rId311" Type="http://schemas.openxmlformats.org/officeDocument/2006/relationships/customXml" Target="../ink/ink661.xml"/><Relationship Id="rId353" Type="http://schemas.openxmlformats.org/officeDocument/2006/relationships/customXml" Target="../ink/ink682.xml"/><Relationship Id="rId395" Type="http://schemas.openxmlformats.org/officeDocument/2006/relationships/customXml" Target="../ink/ink703.xml"/><Relationship Id="rId409" Type="http://schemas.openxmlformats.org/officeDocument/2006/relationships/image" Target="../media/image684.png"/><Relationship Id="rId92" Type="http://schemas.openxmlformats.org/officeDocument/2006/relationships/image" Target="../media/image527.png"/><Relationship Id="rId213" Type="http://schemas.openxmlformats.org/officeDocument/2006/relationships/customXml" Target="../ink/ink612.xml"/><Relationship Id="rId420" Type="http://schemas.openxmlformats.org/officeDocument/2006/relationships/customXml" Target="../ink/ink719.xml"/><Relationship Id="rId255" Type="http://schemas.openxmlformats.org/officeDocument/2006/relationships/customXml" Target="../ink/ink633.xml"/><Relationship Id="rId297" Type="http://schemas.openxmlformats.org/officeDocument/2006/relationships/customXml" Target="../ink/ink654.xml"/><Relationship Id="rId462" Type="http://schemas.openxmlformats.org/officeDocument/2006/relationships/image" Target="../media/image701.png"/><Relationship Id="rId115" Type="http://schemas.openxmlformats.org/officeDocument/2006/relationships/customXml" Target="../ink/ink563.xml"/><Relationship Id="rId157" Type="http://schemas.openxmlformats.org/officeDocument/2006/relationships/customXml" Target="../ink/ink584.xml"/><Relationship Id="rId322" Type="http://schemas.openxmlformats.org/officeDocument/2006/relationships/image" Target="../media/image642.png"/><Relationship Id="rId364" Type="http://schemas.openxmlformats.org/officeDocument/2006/relationships/image" Target="../media/image359.png"/><Relationship Id="rId61" Type="http://schemas.openxmlformats.org/officeDocument/2006/relationships/customXml" Target="../ink/ink536.xml"/><Relationship Id="rId199" Type="http://schemas.openxmlformats.org/officeDocument/2006/relationships/customXml" Target="../ink/ink605.xml"/><Relationship Id="rId19" Type="http://schemas.openxmlformats.org/officeDocument/2006/relationships/image" Target="../media/image489.png"/><Relationship Id="rId224" Type="http://schemas.openxmlformats.org/officeDocument/2006/relationships/image" Target="../media/image593.png"/><Relationship Id="rId266" Type="http://schemas.openxmlformats.org/officeDocument/2006/relationships/image" Target="../media/image614.png"/><Relationship Id="rId431" Type="http://schemas.openxmlformats.org/officeDocument/2006/relationships/customXml" Target="../ink/ink730.xml"/><Relationship Id="rId473" Type="http://schemas.openxmlformats.org/officeDocument/2006/relationships/customXml" Target="../ink/ink752.xml"/><Relationship Id="rId30" Type="http://schemas.openxmlformats.org/officeDocument/2006/relationships/customXml" Target="../ink/ink520.xml"/><Relationship Id="rId126" Type="http://schemas.openxmlformats.org/officeDocument/2006/relationships/image" Target="../media/image544.png"/><Relationship Id="rId168" Type="http://schemas.openxmlformats.org/officeDocument/2006/relationships/image" Target="../media/image565.png"/><Relationship Id="rId333" Type="http://schemas.openxmlformats.org/officeDocument/2006/relationships/customXml" Target="../ink/ink672.xml"/><Relationship Id="rId72" Type="http://schemas.openxmlformats.org/officeDocument/2006/relationships/image" Target="../media/image517.png"/><Relationship Id="rId375" Type="http://schemas.openxmlformats.org/officeDocument/2006/relationships/customXml" Target="../ink/ink693.xml"/><Relationship Id="rId3" Type="http://schemas.openxmlformats.org/officeDocument/2006/relationships/image" Target="../media/image506.png"/><Relationship Id="rId235" Type="http://schemas.openxmlformats.org/officeDocument/2006/relationships/customXml" Target="../ink/ink623.xml"/><Relationship Id="rId277" Type="http://schemas.openxmlformats.org/officeDocument/2006/relationships/customXml" Target="../ink/ink644.xml"/><Relationship Id="rId400" Type="http://schemas.openxmlformats.org/officeDocument/2006/relationships/image" Target="../media/image680.png"/><Relationship Id="rId442" Type="http://schemas.openxmlformats.org/officeDocument/2006/relationships/image" Target="../media/image691.png"/><Relationship Id="rId484" Type="http://schemas.openxmlformats.org/officeDocument/2006/relationships/image" Target="../media/image712.png"/><Relationship Id="rId137" Type="http://schemas.openxmlformats.org/officeDocument/2006/relationships/customXml" Target="../ink/ink574.xml"/><Relationship Id="rId302" Type="http://schemas.openxmlformats.org/officeDocument/2006/relationships/image" Target="../media/image632.png"/><Relationship Id="rId344" Type="http://schemas.openxmlformats.org/officeDocument/2006/relationships/image" Target="../media/image653.png"/><Relationship Id="rId41" Type="http://schemas.openxmlformats.org/officeDocument/2006/relationships/image" Target="../media/image500.png"/><Relationship Id="rId83" Type="http://schemas.openxmlformats.org/officeDocument/2006/relationships/customXml" Target="../ink/ink547.xml"/><Relationship Id="rId179" Type="http://schemas.openxmlformats.org/officeDocument/2006/relationships/customXml" Target="../ink/ink595.xml"/><Relationship Id="rId386" Type="http://schemas.openxmlformats.org/officeDocument/2006/relationships/image" Target="../media/image673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21.xml"/><Relationship Id="rId21" Type="http://schemas.openxmlformats.org/officeDocument/2006/relationships/customXml" Target="../ink/ink773.xml"/><Relationship Id="rId324" Type="http://schemas.openxmlformats.org/officeDocument/2006/relationships/image" Target="../media/image875.png"/><Relationship Id="rId531" Type="http://schemas.openxmlformats.org/officeDocument/2006/relationships/customXml" Target="../ink/ink1028.xml"/><Relationship Id="rId170" Type="http://schemas.openxmlformats.org/officeDocument/2006/relationships/image" Target="../media/image798.png"/><Relationship Id="rId268" Type="http://schemas.openxmlformats.org/officeDocument/2006/relationships/image" Target="../media/image847.png"/><Relationship Id="rId475" Type="http://schemas.openxmlformats.org/officeDocument/2006/relationships/customXml" Target="../ink/ink1000.xml"/><Relationship Id="rId32" Type="http://schemas.openxmlformats.org/officeDocument/2006/relationships/image" Target="../media/image729.png"/><Relationship Id="rId128" Type="http://schemas.openxmlformats.org/officeDocument/2006/relationships/image" Target="../media/image777.png"/><Relationship Id="rId335" Type="http://schemas.openxmlformats.org/officeDocument/2006/relationships/customXml" Target="../ink/ink930.xml"/><Relationship Id="rId542" Type="http://schemas.openxmlformats.org/officeDocument/2006/relationships/image" Target="../media/image711.png"/><Relationship Id="rId181" Type="http://schemas.openxmlformats.org/officeDocument/2006/relationships/customXml" Target="../ink/ink853.xml"/><Relationship Id="rId402" Type="http://schemas.openxmlformats.org/officeDocument/2006/relationships/image" Target="../media/image914.png"/><Relationship Id="rId279" Type="http://schemas.openxmlformats.org/officeDocument/2006/relationships/customXml" Target="../ink/ink902.xml"/><Relationship Id="rId486" Type="http://schemas.openxmlformats.org/officeDocument/2006/relationships/image" Target="../media/image956.png"/><Relationship Id="rId43" Type="http://schemas.openxmlformats.org/officeDocument/2006/relationships/customXml" Target="../ink/ink784.xml"/><Relationship Id="rId139" Type="http://schemas.openxmlformats.org/officeDocument/2006/relationships/customXml" Target="../ink/ink832.xml"/><Relationship Id="rId346" Type="http://schemas.openxmlformats.org/officeDocument/2006/relationships/image" Target="../media/image886.png"/><Relationship Id="rId553" Type="http://schemas.openxmlformats.org/officeDocument/2006/relationships/customXml" Target="../ink/ink1039.xml"/><Relationship Id="rId192" Type="http://schemas.openxmlformats.org/officeDocument/2006/relationships/image" Target="../media/image809.png"/><Relationship Id="rId206" Type="http://schemas.openxmlformats.org/officeDocument/2006/relationships/image" Target="../media/image816.png"/><Relationship Id="rId413" Type="http://schemas.openxmlformats.org/officeDocument/2006/relationships/customXml" Target="../ink/ink969.xml"/><Relationship Id="rId497" Type="http://schemas.openxmlformats.org/officeDocument/2006/relationships/customXml" Target="../ink/ink1011.xml"/><Relationship Id="rId357" Type="http://schemas.openxmlformats.org/officeDocument/2006/relationships/customXml" Target="../ink/ink941.xml"/><Relationship Id="rId54" Type="http://schemas.openxmlformats.org/officeDocument/2006/relationships/image" Target="../media/image740.png"/><Relationship Id="rId96" Type="http://schemas.openxmlformats.org/officeDocument/2006/relationships/image" Target="../media/image761.png"/><Relationship Id="rId161" Type="http://schemas.openxmlformats.org/officeDocument/2006/relationships/customXml" Target="../ink/ink843.xml"/><Relationship Id="rId217" Type="http://schemas.openxmlformats.org/officeDocument/2006/relationships/customXml" Target="../ink/ink871.xml"/><Relationship Id="rId399" Type="http://schemas.openxmlformats.org/officeDocument/2006/relationships/customXml" Target="../ink/ink962.xml"/><Relationship Id="rId259" Type="http://schemas.openxmlformats.org/officeDocument/2006/relationships/customXml" Target="../ink/ink892.xml"/><Relationship Id="rId424" Type="http://schemas.openxmlformats.org/officeDocument/2006/relationships/image" Target="../media/image925.png"/><Relationship Id="rId466" Type="http://schemas.openxmlformats.org/officeDocument/2006/relationships/image" Target="../media/image946.png"/><Relationship Id="rId23" Type="http://schemas.openxmlformats.org/officeDocument/2006/relationships/customXml" Target="../ink/ink774.xml"/><Relationship Id="rId119" Type="http://schemas.openxmlformats.org/officeDocument/2006/relationships/customXml" Target="../ink/ink822.xml"/><Relationship Id="rId270" Type="http://schemas.openxmlformats.org/officeDocument/2006/relationships/image" Target="../media/image848.png"/><Relationship Id="rId326" Type="http://schemas.openxmlformats.org/officeDocument/2006/relationships/image" Target="../media/image876.png"/><Relationship Id="rId533" Type="http://schemas.openxmlformats.org/officeDocument/2006/relationships/customXml" Target="../ink/ink1029.xml"/><Relationship Id="rId65" Type="http://schemas.openxmlformats.org/officeDocument/2006/relationships/customXml" Target="../ink/ink795.xml"/><Relationship Id="rId130" Type="http://schemas.openxmlformats.org/officeDocument/2006/relationships/image" Target="../media/image778.png"/><Relationship Id="rId368" Type="http://schemas.openxmlformats.org/officeDocument/2006/relationships/image" Target="../media/image897.png"/><Relationship Id="rId172" Type="http://schemas.openxmlformats.org/officeDocument/2006/relationships/image" Target="../media/image799.png"/><Relationship Id="rId228" Type="http://schemas.openxmlformats.org/officeDocument/2006/relationships/image" Target="../media/image827.png"/><Relationship Id="rId435" Type="http://schemas.openxmlformats.org/officeDocument/2006/relationships/customXml" Target="../ink/ink980.xml"/><Relationship Id="rId477" Type="http://schemas.openxmlformats.org/officeDocument/2006/relationships/customXml" Target="../ink/ink1001.xml"/><Relationship Id="rId281" Type="http://schemas.openxmlformats.org/officeDocument/2006/relationships/customXml" Target="../ink/ink903.xml"/><Relationship Id="rId337" Type="http://schemas.openxmlformats.org/officeDocument/2006/relationships/customXml" Target="../ink/ink931.xml"/><Relationship Id="rId502" Type="http://schemas.openxmlformats.org/officeDocument/2006/relationships/image" Target="../media/image964.png"/><Relationship Id="rId34" Type="http://schemas.openxmlformats.org/officeDocument/2006/relationships/image" Target="../media/image730.png"/><Relationship Id="rId76" Type="http://schemas.openxmlformats.org/officeDocument/2006/relationships/image" Target="../media/image751.png"/><Relationship Id="rId141" Type="http://schemas.openxmlformats.org/officeDocument/2006/relationships/customXml" Target="../ink/ink833.xml"/><Relationship Id="rId379" Type="http://schemas.openxmlformats.org/officeDocument/2006/relationships/customXml" Target="../ink/ink952.xml"/><Relationship Id="rId544" Type="http://schemas.openxmlformats.org/officeDocument/2006/relationships/image" Target="../media/image712.png"/><Relationship Id="rId7" Type="http://schemas.openxmlformats.org/officeDocument/2006/relationships/customXml" Target="../ink/ink766.xml"/><Relationship Id="rId183" Type="http://schemas.openxmlformats.org/officeDocument/2006/relationships/customXml" Target="../ink/ink854.xml"/><Relationship Id="rId239" Type="http://schemas.openxmlformats.org/officeDocument/2006/relationships/customXml" Target="../ink/ink882.xml"/><Relationship Id="rId390" Type="http://schemas.openxmlformats.org/officeDocument/2006/relationships/image" Target="../media/image908.png"/><Relationship Id="rId404" Type="http://schemas.openxmlformats.org/officeDocument/2006/relationships/image" Target="../media/image915.png"/><Relationship Id="rId446" Type="http://schemas.openxmlformats.org/officeDocument/2006/relationships/image" Target="../media/image936.png"/><Relationship Id="rId250" Type="http://schemas.openxmlformats.org/officeDocument/2006/relationships/image" Target="../media/image838.png"/><Relationship Id="rId292" Type="http://schemas.openxmlformats.org/officeDocument/2006/relationships/image" Target="../media/image859.png"/><Relationship Id="rId306" Type="http://schemas.openxmlformats.org/officeDocument/2006/relationships/image" Target="../media/image866.png"/><Relationship Id="rId488" Type="http://schemas.openxmlformats.org/officeDocument/2006/relationships/image" Target="../media/image957.png"/><Relationship Id="rId45" Type="http://schemas.openxmlformats.org/officeDocument/2006/relationships/customXml" Target="../ink/ink785.xml"/><Relationship Id="rId87" Type="http://schemas.openxmlformats.org/officeDocument/2006/relationships/customXml" Target="../ink/ink806.xml"/><Relationship Id="rId110" Type="http://schemas.openxmlformats.org/officeDocument/2006/relationships/image" Target="../media/image768.png"/><Relationship Id="rId348" Type="http://schemas.openxmlformats.org/officeDocument/2006/relationships/image" Target="../media/image887.png"/><Relationship Id="rId513" Type="http://schemas.openxmlformats.org/officeDocument/2006/relationships/customXml" Target="../ink/ink1019.xml"/><Relationship Id="rId555" Type="http://schemas.openxmlformats.org/officeDocument/2006/relationships/customXml" Target="../ink/ink1040.xml"/><Relationship Id="rId152" Type="http://schemas.openxmlformats.org/officeDocument/2006/relationships/image" Target="../media/image789.png"/><Relationship Id="rId194" Type="http://schemas.openxmlformats.org/officeDocument/2006/relationships/image" Target="../media/image810.png"/><Relationship Id="rId208" Type="http://schemas.openxmlformats.org/officeDocument/2006/relationships/image" Target="../media/image817.png"/><Relationship Id="rId415" Type="http://schemas.openxmlformats.org/officeDocument/2006/relationships/customXml" Target="../ink/ink970.xml"/><Relationship Id="rId457" Type="http://schemas.openxmlformats.org/officeDocument/2006/relationships/customXml" Target="../ink/ink991.xml"/><Relationship Id="rId261" Type="http://schemas.openxmlformats.org/officeDocument/2006/relationships/customXml" Target="../ink/ink893.xml"/><Relationship Id="rId499" Type="http://schemas.openxmlformats.org/officeDocument/2006/relationships/customXml" Target="../ink/ink1012.xml"/><Relationship Id="rId14" Type="http://schemas.openxmlformats.org/officeDocument/2006/relationships/image" Target="../media/image720.png"/><Relationship Id="rId56" Type="http://schemas.openxmlformats.org/officeDocument/2006/relationships/image" Target="../media/image741.png"/><Relationship Id="rId317" Type="http://schemas.openxmlformats.org/officeDocument/2006/relationships/customXml" Target="../ink/ink921.xml"/><Relationship Id="rId359" Type="http://schemas.openxmlformats.org/officeDocument/2006/relationships/customXml" Target="../ink/ink942.xml"/><Relationship Id="rId524" Type="http://schemas.openxmlformats.org/officeDocument/2006/relationships/image" Target="../media/image975.png"/><Relationship Id="rId98" Type="http://schemas.openxmlformats.org/officeDocument/2006/relationships/image" Target="../media/image762.png"/><Relationship Id="rId121" Type="http://schemas.openxmlformats.org/officeDocument/2006/relationships/customXml" Target="../ink/ink823.xml"/><Relationship Id="rId163" Type="http://schemas.openxmlformats.org/officeDocument/2006/relationships/customXml" Target="../ink/ink844.xml"/><Relationship Id="rId219" Type="http://schemas.openxmlformats.org/officeDocument/2006/relationships/customXml" Target="../ink/ink872.xml"/><Relationship Id="rId370" Type="http://schemas.openxmlformats.org/officeDocument/2006/relationships/image" Target="../media/image898.png"/><Relationship Id="rId426" Type="http://schemas.openxmlformats.org/officeDocument/2006/relationships/image" Target="../media/image926.png"/><Relationship Id="rId230" Type="http://schemas.openxmlformats.org/officeDocument/2006/relationships/image" Target="../media/image828.png"/><Relationship Id="rId468" Type="http://schemas.openxmlformats.org/officeDocument/2006/relationships/image" Target="../media/image947.png"/><Relationship Id="rId25" Type="http://schemas.openxmlformats.org/officeDocument/2006/relationships/customXml" Target="../ink/ink775.xml"/><Relationship Id="rId67" Type="http://schemas.openxmlformats.org/officeDocument/2006/relationships/customXml" Target="../ink/ink796.xml"/><Relationship Id="rId272" Type="http://schemas.openxmlformats.org/officeDocument/2006/relationships/image" Target="../media/image849.png"/><Relationship Id="rId328" Type="http://schemas.openxmlformats.org/officeDocument/2006/relationships/image" Target="../media/image877.png"/><Relationship Id="rId535" Type="http://schemas.openxmlformats.org/officeDocument/2006/relationships/customXml" Target="../ink/ink1030.xml"/><Relationship Id="rId132" Type="http://schemas.openxmlformats.org/officeDocument/2006/relationships/image" Target="../media/image779.png"/><Relationship Id="rId174" Type="http://schemas.openxmlformats.org/officeDocument/2006/relationships/image" Target="../media/image800.png"/><Relationship Id="rId381" Type="http://schemas.openxmlformats.org/officeDocument/2006/relationships/customXml" Target="../ink/ink953.xml"/><Relationship Id="rId241" Type="http://schemas.openxmlformats.org/officeDocument/2006/relationships/customXml" Target="../ink/ink883.xml"/><Relationship Id="rId437" Type="http://schemas.openxmlformats.org/officeDocument/2006/relationships/customXml" Target="../ink/ink981.xml"/><Relationship Id="rId479" Type="http://schemas.openxmlformats.org/officeDocument/2006/relationships/customXml" Target="../ink/ink1002.xml"/><Relationship Id="rId36" Type="http://schemas.openxmlformats.org/officeDocument/2006/relationships/image" Target="../media/image731.png"/><Relationship Id="rId283" Type="http://schemas.openxmlformats.org/officeDocument/2006/relationships/customXml" Target="../ink/ink904.xml"/><Relationship Id="rId339" Type="http://schemas.openxmlformats.org/officeDocument/2006/relationships/customXml" Target="../ink/ink932.xml"/><Relationship Id="rId490" Type="http://schemas.openxmlformats.org/officeDocument/2006/relationships/image" Target="../media/image958.png"/><Relationship Id="rId504" Type="http://schemas.openxmlformats.org/officeDocument/2006/relationships/image" Target="../media/image965.png"/><Relationship Id="rId546" Type="http://schemas.openxmlformats.org/officeDocument/2006/relationships/image" Target="../media/image713.png"/><Relationship Id="rId78" Type="http://schemas.openxmlformats.org/officeDocument/2006/relationships/image" Target="../media/image752.png"/><Relationship Id="rId101" Type="http://schemas.openxmlformats.org/officeDocument/2006/relationships/customXml" Target="../ink/ink813.xml"/><Relationship Id="rId143" Type="http://schemas.openxmlformats.org/officeDocument/2006/relationships/customXml" Target="../ink/ink834.xml"/><Relationship Id="rId185" Type="http://schemas.openxmlformats.org/officeDocument/2006/relationships/customXml" Target="../ink/ink855.xml"/><Relationship Id="rId350" Type="http://schemas.openxmlformats.org/officeDocument/2006/relationships/image" Target="../media/image888.png"/><Relationship Id="rId406" Type="http://schemas.openxmlformats.org/officeDocument/2006/relationships/image" Target="../media/image916.png"/><Relationship Id="rId9" Type="http://schemas.openxmlformats.org/officeDocument/2006/relationships/customXml" Target="../ink/ink767.xml"/><Relationship Id="rId210" Type="http://schemas.openxmlformats.org/officeDocument/2006/relationships/image" Target="../media/image818.png"/><Relationship Id="rId392" Type="http://schemas.openxmlformats.org/officeDocument/2006/relationships/image" Target="../media/image909.png"/><Relationship Id="rId448" Type="http://schemas.openxmlformats.org/officeDocument/2006/relationships/image" Target="../media/image937.png"/><Relationship Id="rId252" Type="http://schemas.openxmlformats.org/officeDocument/2006/relationships/image" Target="../media/image839.png"/><Relationship Id="rId294" Type="http://schemas.openxmlformats.org/officeDocument/2006/relationships/image" Target="../media/image860.png"/><Relationship Id="rId308" Type="http://schemas.openxmlformats.org/officeDocument/2006/relationships/image" Target="../media/image867.png"/><Relationship Id="rId515" Type="http://schemas.openxmlformats.org/officeDocument/2006/relationships/customXml" Target="../ink/ink1020.xml"/><Relationship Id="rId47" Type="http://schemas.openxmlformats.org/officeDocument/2006/relationships/customXml" Target="../ink/ink786.xml"/><Relationship Id="rId89" Type="http://schemas.openxmlformats.org/officeDocument/2006/relationships/customXml" Target="../ink/ink807.xml"/><Relationship Id="rId112" Type="http://schemas.openxmlformats.org/officeDocument/2006/relationships/image" Target="../media/image769.png"/><Relationship Id="rId154" Type="http://schemas.openxmlformats.org/officeDocument/2006/relationships/image" Target="../media/image790.png"/><Relationship Id="rId361" Type="http://schemas.openxmlformats.org/officeDocument/2006/relationships/customXml" Target="../ink/ink943.xml"/><Relationship Id="rId196" Type="http://schemas.openxmlformats.org/officeDocument/2006/relationships/image" Target="../media/image811.png"/><Relationship Id="rId417" Type="http://schemas.openxmlformats.org/officeDocument/2006/relationships/customXml" Target="../ink/ink971.xml"/><Relationship Id="rId459" Type="http://schemas.openxmlformats.org/officeDocument/2006/relationships/customXml" Target="../ink/ink992.xml"/><Relationship Id="rId16" Type="http://schemas.openxmlformats.org/officeDocument/2006/relationships/image" Target="../media/image721.png"/><Relationship Id="rId221" Type="http://schemas.openxmlformats.org/officeDocument/2006/relationships/customXml" Target="../ink/ink873.xml"/><Relationship Id="rId263" Type="http://schemas.openxmlformats.org/officeDocument/2006/relationships/customXml" Target="../ink/ink894.xml"/><Relationship Id="rId319" Type="http://schemas.openxmlformats.org/officeDocument/2006/relationships/customXml" Target="../ink/ink922.xml"/><Relationship Id="rId470" Type="http://schemas.openxmlformats.org/officeDocument/2006/relationships/image" Target="../media/image948.png"/><Relationship Id="rId526" Type="http://schemas.openxmlformats.org/officeDocument/2006/relationships/image" Target="../media/image976.png"/><Relationship Id="rId58" Type="http://schemas.openxmlformats.org/officeDocument/2006/relationships/image" Target="../media/image742.png"/><Relationship Id="rId123" Type="http://schemas.openxmlformats.org/officeDocument/2006/relationships/customXml" Target="../ink/ink824.xml"/><Relationship Id="rId330" Type="http://schemas.openxmlformats.org/officeDocument/2006/relationships/image" Target="../media/image878.png"/><Relationship Id="rId165" Type="http://schemas.openxmlformats.org/officeDocument/2006/relationships/customXml" Target="../ink/ink845.xml"/><Relationship Id="rId372" Type="http://schemas.openxmlformats.org/officeDocument/2006/relationships/image" Target="../media/image899.png"/><Relationship Id="rId428" Type="http://schemas.openxmlformats.org/officeDocument/2006/relationships/image" Target="../media/image927.png"/><Relationship Id="rId232" Type="http://schemas.openxmlformats.org/officeDocument/2006/relationships/image" Target="../media/image829.png"/><Relationship Id="rId274" Type="http://schemas.openxmlformats.org/officeDocument/2006/relationships/image" Target="../media/image850.png"/><Relationship Id="rId481" Type="http://schemas.openxmlformats.org/officeDocument/2006/relationships/customXml" Target="../ink/ink1003.xml"/><Relationship Id="rId27" Type="http://schemas.openxmlformats.org/officeDocument/2006/relationships/customXml" Target="../ink/ink776.xml"/><Relationship Id="rId69" Type="http://schemas.openxmlformats.org/officeDocument/2006/relationships/customXml" Target="../ink/ink797.xml"/><Relationship Id="rId134" Type="http://schemas.openxmlformats.org/officeDocument/2006/relationships/image" Target="../media/image780.png"/><Relationship Id="rId537" Type="http://schemas.openxmlformats.org/officeDocument/2006/relationships/customXml" Target="../ink/ink1031.xml"/><Relationship Id="rId80" Type="http://schemas.openxmlformats.org/officeDocument/2006/relationships/image" Target="../media/image753.png"/><Relationship Id="rId176" Type="http://schemas.openxmlformats.org/officeDocument/2006/relationships/image" Target="../media/image801.png"/><Relationship Id="rId341" Type="http://schemas.openxmlformats.org/officeDocument/2006/relationships/customXml" Target="../ink/ink933.xml"/><Relationship Id="rId383" Type="http://schemas.openxmlformats.org/officeDocument/2006/relationships/customXml" Target="../ink/ink954.xml"/><Relationship Id="rId439" Type="http://schemas.openxmlformats.org/officeDocument/2006/relationships/customXml" Target="../ink/ink982.xml"/><Relationship Id="rId201" Type="http://schemas.openxmlformats.org/officeDocument/2006/relationships/customXml" Target="../ink/ink863.xml"/><Relationship Id="rId243" Type="http://schemas.openxmlformats.org/officeDocument/2006/relationships/customXml" Target="../ink/ink884.xml"/><Relationship Id="rId285" Type="http://schemas.openxmlformats.org/officeDocument/2006/relationships/customXml" Target="../ink/ink905.xml"/><Relationship Id="rId450" Type="http://schemas.openxmlformats.org/officeDocument/2006/relationships/image" Target="../media/image938.png"/><Relationship Id="rId506" Type="http://schemas.openxmlformats.org/officeDocument/2006/relationships/image" Target="../media/image966.png"/><Relationship Id="rId38" Type="http://schemas.openxmlformats.org/officeDocument/2006/relationships/image" Target="../media/image732.png"/><Relationship Id="rId103" Type="http://schemas.openxmlformats.org/officeDocument/2006/relationships/customXml" Target="../ink/ink814.xml"/><Relationship Id="rId310" Type="http://schemas.openxmlformats.org/officeDocument/2006/relationships/image" Target="../media/image868.png"/><Relationship Id="rId492" Type="http://schemas.openxmlformats.org/officeDocument/2006/relationships/image" Target="../media/image959.png"/><Relationship Id="rId548" Type="http://schemas.openxmlformats.org/officeDocument/2006/relationships/image" Target="../media/image714.png"/><Relationship Id="rId91" Type="http://schemas.openxmlformats.org/officeDocument/2006/relationships/customXml" Target="../ink/ink808.xml"/><Relationship Id="rId145" Type="http://schemas.openxmlformats.org/officeDocument/2006/relationships/customXml" Target="../ink/ink835.xml"/><Relationship Id="rId187" Type="http://schemas.openxmlformats.org/officeDocument/2006/relationships/customXml" Target="../ink/ink856.xml"/><Relationship Id="rId352" Type="http://schemas.openxmlformats.org/officeDocument/2006/relationships/image" Target="../media/image889.png"/><Relationship Id="rId394" Type="http://schemas.openxmlformats.org/officeDocument/2006/relationships/image" Target="../media/image910.png"/><Relationship Id="rId408" Type="http://schemas.openxmlformats.org/officeDocument/2006/relationships/image" Target="../media/image917.png"/><Relationship Id="rId212" Type="http://schemas.openxmlformats.org/officeDocument/2006/relationships/image" Target="../media/image819.png"/><Relationship Id="rId254" Type="http://schemas.openxmlformats.org/officeDocument/2006/relationships/image" Target="../media/image840.png"/><Relationship Id="rId49" Type="http://schemas.openxmlformats.org/officeDocument/2006/relationships/customXml" Target="../ink/ink787.xml"/><Relationship Id="rId114" Type="http://schemas.openxmlformats.org/officeDocument/2006/relationships/image" Target="../media/image770.png"/><Relationship Id="rId296" Type="http://schemas.openxmlformats.org/officeDocument/2006/relationships/image" Target="../media/image861.png"/><Relationship Id="rId461" Type="http://schemas.openxmlformats.org/officeDocument/2006/relationships/customXml" Target="../ink/ink993.xml"/><Relationship Id="rId517" Type="http://schemas.openxmlformats.org/officeDocument/2006/relationships/customXml" Target="../ink/ink1021.xml"/><Relationship Id="rId60" Type="http://schemas.openxmlformats.org/officeDocument/2006/relationships/image" Target="../media/image743.png"/><Relationship Id="rId156" Type="http://schemas.openxmlformats.org/officeDocument/2006/relationships/image" Target="../media/image791.png"/><Relationship Id="rId198" Type="http://schemas.openxmlformats.org/officeDocument/2006/relationships/image" Target="../media/image812.png"/><Relationship Id="rId321" Type="http://schemas.openxmlformats.org/officeDocument/2006/relationships/customXml" Target="../ink/ink923.xml"/><Relationship Id="rId363" Type="http://schemas.openxmlformats.org/officeDocument/2006/relationships/customXml" Target="../ink/ink944.xml"/><Relationship Id="rId419" Type="http://schemas.openxmlformats.org/officeDocument/2006/relationships/customXml" Target="../ink/ink972.xml"/><Relationship Id="rId223" Type="http://schemas.openxmlformats.org/officeDocument/2006/relationships/customXml" Target="../ink/ink874.xml"/><Relationship Id="rId430" Type="http://schemas.openxmlformats.org/officeDocument/2006/relationships/image" Target="../media/image928.png"/><Relationship Id="rId18" Type="http://schemas.openxmlformats.org/officeDocument/2006/relationships/image" Target="../media/image722.png"/><Relationship Id="rId265" Type="http://schemas.openxmlformats.org/officeDocument/2006/relationships/customXml" Target="../ink/ink895.xml"/><Relationship Id="rId472" Type="http://schemas.openxmlformats.org/officeDocument/2006/relationships/image" Target="../media/image949.png"/><Relationship Id="rId528" Type="http://schemas.openxmlformats.org/officeDocument/2006/relationships/image" Target="../media/image977.png"/><Relationship Id="rId125" Type="http://schemas.openxmlformats.org/officeDocument/2006/relationships/customXml" Target="../ink/ink825.xml"/><Relationship Id="rId167" Type="http://schemas.openxmlformats.org/officeDocument/2006/relationships/customXml" Target="../ink/ink846.xml"/><Relationship Id="rId332" Type="http://schemas.openxmlformats.org/officeDocument/2006/relationships/image" Target="../media/image879.png"/><Relationship Id="rId374" Type="http://schemas.openxmlformats.org/officeDocument/2006/relationships/image" Target="../media/image900.png"/><Relationship Id="rId71" Type="http://schemas.openxmlformats.org/officeDocument/2006/relationships/customXml" Target="../ink/ink798.xml"/><Relationship Id="rId234" Type="http://schemas.openxmlformats.org/officeDocument/2006/relationships/image" Target="../media/image830.png"/><Relationship Id="rId2" Type="http://schemas.openxmlformats.org/officeDocument/2006/relationships/image" Target="../media/image506.png"/><Relationship Id="rId29" Type="http://schemas.openxmlformats.org/officeDocument/2006/relationships/customXml" Target="../ink/ink777.xml"/><Relationship Id="rId276" Type="http://schemas.openxmlformats.org/officeDocument/2006/relationships/image" Target="../media/image851.png"/><Relationship Id="rId441" Type="http://schemas.openxmlformats.org/officeDocument/2006/relationships/customXml" Target="../ink/ink983.xml"/><Relationship Id="rId483" Type="http://schemas.openxmlformats.org/officeDocument/2006/relationships/customXml" Target="../ink/ink1004.xml"/><Relationship Id="rId539" Type="http://schemas.openxmlformats.org/officeDocument/2006/relationships/customXml" Target="../ink/ink1032.xml"/><Relationship Id="rId40" Type="http://schemas.openxmlformats.org/officeDocument/2006/relationships/image" Target="../media/image733.png"/><Relationship Id="rId136" Type="http://schemas.openxmlformats.org/officeDocument/2006/relationships/image" Target="../media/image781.png"/><Relationship Id="rId178" Type="http://schemas.openxmlformats.org/officeDocument/2006/relationships/image" Target="../media/image802.png"/><Relationship Id="rId301" Type="http://schemas.openxmlformats.org/officeDocument/2006/relationships/customXml" Target="../ink/ink913.xml"/><Relationship Id="rId343" Type="http://schemas.openxmlformats.org/officeDocument/2006/relationships/customXml" Target="../ink/ink934.xml"/><Relationship Id="rId550" Type="http://schemas.openxmlformats.org/officeDocument/2006/relationships/image" Target="../media/image715.png"/><Relationship Id="rId82" Type="http://schemas.openxmlformats.org/officeDocument/2006/relationships/image" Target="../media/image754.png"/><Relationship Id="rId203" Type="http://schemas.openxmlformats.org/officeDocument/2006/relationships/customXml" Target="../ink/ink864.xml"/><Relationship Id="rId385" Type="http://schemas.openxmlformats.org/officeDocument/2006/relationships/customXml" Target="../ink/ink955.xml"/><Relationship Id="rId245" Type="http://schemas.openxmlformats.org/officeDocument/2006/relationships/customXml" Target="../ink/ink885.xml"/><Relationship Id="rId287" Type="http://schemas.openxmlformats.org/officeDocument/2006/relationships/customXml" Target="../ink/ink906.xml"/><Relationship Id="rId410" Type="http://schemas.openxmlformats.org/officeDocument/2006/relationships/image" Target="../media/image918.png"/><Relationship Id="rId452" Type="http://schemas.openxmlformats.org/officeDocument/2006/relationships/image" Target="../media/image939.png"/><Relationship Id="rId494" Type="http://schemas.openxmlformats.org/officeDocument/2006/relationships/image" Target="../media/image960.png"/><Relationship Id="rId508" Type="http://schemas.openxmlformats.org/officeDocument/2006/relationships/image" Target="../media/image967.png"/><Relationship Id="rId105" Type="http://schemas.openxmlformats.org/officeDocument/2006/relationships/customXml" Target="../ink/ink815.xml"/><Relationship Id="rId147" Type="http://schemas.openxmlformats.org/officeDocument/2006/relationships/customXml" Target="../ink/ink836.xml"/><Relationship Id="rId312" Type="http://schemas.openxmlformats.org/officeDocument/2006/relationships/image" Target="../media/image869.png"/><Relationship Id="rId354" Type="http://schemas.openxmlformats.org/officeDocument/2006/relationships/image" Target="../media/image890.png"/><Relationship Id="rId51" Type="http://schemas.openxmlformats.org/officeDocument/2006/relationships/customXml" Target="../ink/ink788.xml"/><Relationship Id="rId93" Type="http://schemas.openxmlformats.org/officeDocument/2006/relationships/customXml" Target="../ink/ink809.xml"/><Relationship Id="rId189" Type="http://schemas.openxmlformats.org/officeDocument/2006/relationships/customXml" Target="../ink/ink857.xml"/><Relationship Id="rId396" Type="http://schemas.openxmlformats.org/officeDocument/2006/relationships/image" Target="../media/image911.png"/><Relationship Id="rId214" Type="http://schemas.openxmlformats.org/officeDocument/2006/relationships/image" Target="../media/image820.png"/><Relationship Id="rId256" Type="http://schemas.openxmlformats.org/officeDocument/2006/relationships/image" Target="../media/image841.png"/><Relationship Id="rId298" Type="http://schemas.openxmlformats.org/officeDocument/2006/relationships/image" Target="../media/image862.png"/><Relationship Id="rId421" Type="http://schemas.openxmlformats.org/officeDocument/2006/relationships/customXml" Target="../ink/ink973.xml"/><Relationship Id="rId463" Type="http://schemas.openxmlformats.org/officeDocument/2006/relationships/customXml" Target="../ink/ink994.xml"/><Relationship Id="rId519" Type="http://schemas.openxmlformats.org/officeDocument/2006/relationships/customXml" Target="../ink/ink1022.xml"/><Relationship Id="rId116" Type="http://schemas.openxmlformats.org/officeDocument/2006/relationships/image" Target="../media/image771.png"/><Relationship Id="rId158" Type="http://schemas.openxmlformats.org/officeDocument/2006/relationships/image" Target="../media/image792.png"/><Relationship Id="rId323" Type="http://schemas.openxmlformats.org/officeDocument/2006/relationships/customXml" Target="../ink/ink924.xml"/><Relationship Id="rId530" Type="http://schemas.openxmlformats.org/officeDocument/2006/relationships/image" Target="../media/image978.png"/><Relationship Id="rId20" Type="http://schemas.openxmlformats.org/officeDocument/2006/relationships/image" Target="../media/image723.png"/><Relationship Id="rId62" Type="http://schemas.openxmlformats.org/officeDocument/2006/relationships/image" Target="../media/image744.png"/><Relationship Id="rId365" Type="http://schemas.openxmlformats.org/officeDocument/2006/relationships/customXml" Target="../ink/ink945.xml"/><Relationship Id="rId225" Type="http://schemas.openxmlformats.org/officeDocument/2006/relationships/customXml" Target="../ink/ink875.xml"/><Relationship Id="rId267" Type="http://schemas.openxmlformats.org/officeDocument/2006/relationships/customXml" Target="../ink/ink896.xml"/><Relationship Id="rId432" Type="http://schemas.openxmlformats.org/officeDocument/2006/relationships/image" Target="../media/image929.png"/><Relationship Id="rId474" Type="http://schemas.openxmlformats.org/officeDocument/2006/relationships/image" Target="../media/image950.png"/><Relationship Id="rId127" Type="http://schemas.openxmlformats.org/officeDocument/2006/relationships/customXml" Target="../ink/ink826.xml"/><Relationship Id="rId31" Type="http://schemas.openxmlformats.org/officeDocument/2006/relationships/customXml" Target="../ink/ink778.xml"/><Relationship Id="rId73" Type="http://schemas.openxmlformats.org/officeDocument/2006/relationships/customXml" Target="../ink/ink799.xml"/><Relationship Id="rId169" Type="http://schemas.openxmlformats.org/officeDocument/2006/relationships/customXml" Target="../ink/ink847.xml"/><Relationship Id="rId334" Type="http://schemas.openxmlformats.org/officeDocument/2006/relationships/image" Target="../media/image880.png"/><Relationship Id="rId376" Type="http://schemas.openxmlformats.org/officeDocument/2006/relationships/image" Target="../media/image901.png"/><Relationship Id="rId541" Type="http://schemas.openxmlformats.org/officeDocument/2006/relationships/customXml" Target="../ink/ink1033.xml"/><Relationship Id="rId4" Type="http://schemas.openxmlformats.org/officeDocument/2006/relationships/image" Target="../media/image507.png"/><Relationship Id="rId180" Type="http://schemas.openxmlformats.org/officeDocument/2006/relationships/image" Target="../media/image803.png"/><Relationship Id="rId236" Type="http://schemas.openxmlformats.org/officeDocument/2006/relationships/image" Target="../media/image831.png"/><Relationship Id="rId278" Type="http://schemas.openxmlformats.org/officeDocument/2006/relationships/image" Target="../media/image852.png"/><Relationship Id="rId401" Type="http://schemas.openxmlformats.org/officeDocument/2006/relationships/customXml" Target="../ink/ink963.xml"/><Relationship Id="rId443" Type="http://schemas.openxmlformats.org/officeDocument/2006/relationships/customXml" Target="../ink/ink984.xml"/><Relationship Id="rId303" Type="http://schemas.openxmlformats.org/officeDocument/2006/relationships/customXml" Target="../ink/ink914.xml"/><Relationship Id="rId485" Type="http://schemas.openxmlformats.org/officeDocument/2006/relationships/customXml" Target="../ink/ink1005.xml"/><Relationship Id="rId42" Type="http://schemas.openxmlformats.org/officeDocument/2006/relationships/image" Target="../media/image734.png"/><Relationship Id="rId84" Type="http://schemas.openxmlformats.org/officeDocument/2006/relationships/image" Target="../media/image755.png"/><Relationship Id="rId138" Type="http://schemas.openxmlformats.org/officeDocument/2006/relationships/image" Target="../media/image782.png"/><Relationship Id="rId345" Type="http://schemas.openxmlformats.org/officeDocument/2006/relationships/customXml" Target="../ink/ink935.xml"/><Relationship Id="rId387" Type="http://schemas.openxmlformats.org/officeDocument/2006/relationships/customXml" Target="../ink/ink956.xml"/><Relationship Id="rId510" Type="http://schemas.openxmlformats.org/officeDocument/2006/relationships/image" Target="../media/image968.png"/><Relationship Id="rId552" Type="http://schemas.openxmlformats.org/officeDocument/2006/relationships/image" Target="../media/image716.png"/><Relationship Id="rId191" Type="http://schemas.openxmlformats.org/officeDocument/2006/relationships/customXml" Target="../ink/ink858.xml"/><Relationship Id="rId205" Type="http://schemas.openxmlformats.org/officeDocument/2006/relationships/customXml" Target="../ink/ink865.xml"/><Relationship Id="rId247" Type="http://schemas.openxmlformats.org/officeDocument/2006/relationships/customXml" Target="../ink/ink886.xml"/><Relationship Id="rId412" Type="http://schemas.openxmlformats.org/officeDocument/2006/relationships/image" Target="../media/image919.png"/><Relationship Id="rId107" Type="http://schemas.openxmlformats.org/officeDocument/2006/relationships/customXml" Target="../ink/ink816.xml"/><Relationship Id="rId289" Type="http://schemas.openxmlformats.org/officeDocument/2006/relationships/customXml" Target="../ink/ink907.xml"/><Relationship Id="rId454" Type="http://schemas.openxmlformats.org/officeDocument/2006/relationships/image" Target="../media/image940.png"/><Relationship Id="rId496" Type="http://schemas.openxmlformats.org/officeDocument/2006/relationships/image" Target="../media/image961.png"/><Relationship Id="rId11" Type="http://schemas.openxmlformats.org/officeDocument/2006/relationships/customXml" Target="../ink/ink768.xml"/><Relationship Id="rId53" Type="http://schemas.openxmlformats.org/officeDocument/2006/relationships/customXml" Target="../ink/ink789.xml"/><Relationship Id="rId149" Type="http://schemas.openxmlformats.org/officeDocument/2006/relationships/customXml" Target="../ink/ink837.xml"/><Relationship Id="rId314" Type="http://schemas.openxmlformats.org/officeDocument/2006/relationships/image" Target="../media/image870.png"/><Relationship Id="rId356" Type="http://schemas.openxmlformats.org/officeDocument/2006/relationships/image" Target="../media/image891.png"/><Relationship Id="rId398" Type="http://schemas.openxmlformats.org/officeDocument/2006/relationships/image" Target="../media/image912.png"/><Relationship Id="rId521" Type="http://schemas.openxmlformats.org/officeDocument/2006/relationships/customXml" Target="../ink/ink1023.xml"/><Relationship Id="rId95" Type="http://schemas.openxmlformats.org/officeDocument/2006/relationships/customXml" Target="../ink/ink810.xml"/><Relationship Id="rId160" Type="http://schemas.openxmlformats.org/officeDocument/2006/relationships/image" Target="../media/image793.png"/><Relationship Id="rId216" Type="http://schemas.openxmlformats.org/officeDocument/2006/relationships/image" Target="../media/image821.png"/><Relationship Id="rId423" Type="http://schemas.openxmlformats.org/officeDocument/2006/relationships/customXml" Target="../ink/ink974.xml"/><Relationship Id="rId258" Type="http://schemas.openxmlformats.org/officeDocument/2006/relationships/image" Target="../media/image842.png"/><Relationship Id="rId465" Type="http://schemas.openxmlformats.org/officeDocument/2006/relationships/customXml" Target="../ink/ink995.xml"/><Relationship Id="rId22" Type="http://schemas.openxmlformats.org/officeDocument/2006/relationships/image" Target="../media/image724.png"/><Relationship Id="rId64" Type="http://schemas.openxmlformats.org/officeDocument/2006/relationships/image" Target="../media/image745.png"/><Relationship Id="rId118" Type="http://schemas.openxmlformats.org/officeDocument/2006/relationships/image" Target="../media/image772.png"/><Relationship Id="rId325" Type="http://schemas.openxmlformats.org/officeDocument/2006/relationships/customXml" Target="../ink/ink925.xml"/><Relationship Id="rId367" Type="http://schemas.openxmlformats.org/officeDocument/2006/relationships/customXml" Target="../ink/ink946.xml"/><Relationship Id="rId532" Type="http://schemas.openxmlformats.org/officeDocument/2006/relationships/image" Target="../media/image979.png"/><Relationship Id="rId171" Type="http://schemas.openxmlformats.org/officeDocument/2006/relationships/customXml" Target="../ink/ink848.xml"/><Relationship Id="rId227" Type="http://schemas.openxmlformats.org/officeDocument/2006/relationships/customXml" Target="../ink/ink876.xml"/><Relationship Id="rId269" Type="http://schemas.openxmlformats.org/officeDocument/2006/relationships/customXml" Target="../ink/ink897.xml"/><Relationship Id="rId434" Type="http://schemas.openxmlformats.org/officeDocument/2006/relationships/image" Target="../media/image930.png"/><Relationship Id="rId476" Type="http://schemas.openxmlformats.org/officeDocument/2006/relationships/image" Target="../media/image951.png"/><Relationship Id="rId33" Type="http://schemas.openxmlformats.org/officeDocument/2006/relationships/customXml" Target="../ink/ink779.xml"/><Relationship Id="rId129" Type="http://schemas.openxmlformats.org/officeDocument/2006/relationships/customXml" Target="../ink/ink827.xml"/><Relationship Id="rId280" Type="http://schemas.openxmlformats.org/officeDocument/2006/relationships/image" Target="../media/image853.png"/><Relationship Id="rId336" Type="http://schemas.openxmlformats.org/officeDocument/2006/relationships/image" Target="../media/image881.png"/><Relationship Id="rId501" Type="http://schemas.openxmlformats.org/officeDocument/2006/relationships/customXml" Target="../ink/ink1013.xml"/><Relationship Id="rId543" Type="http://schemas.openxmlformats.org/officeDocument/2006/relationships/customXml" Target="../ink/ink1034.xml"/><Relationship Id="rId75" Type="http://schemas.openxmlformats.org/officeDocument/2006/relationships/customXml" Target="../ink/ink800.xml"/><Relationship Id="rId140" Type="http://schemas.openxmlformats.org/officeDocument/2006/relationships/image" Target="../media/image783.png"/><Relationship Id="rId182" Type="http://schemas.openxmlformats.org/officeDocument/2006/relationships/image" Target="../media/image804.png"/><Relationship Id="rId378" Type="http://schemas.openxmlformats.org/officeDocument/2006/relationships/image" Target="../media/image902.png"/><Relationship Id="rId403" Type="http://schemas.openxmlformats.org/officeDocument/2006/relationships/customXml" Target="../ink/ink964.xml"/><Relationship Id="rId6" Type="http://schemas.openxmlformats.org/officeDocument/2006/relationships/image" Target="../media/image508.png"/><Relationship Id="rId238" Type="http://schemas.openxmlformats.org/officeDocument/2006/relationships/image" Target="../media/image832.png"/><Relationship Id="rId445" Type="http://schemas.openxmlformats.org/officeDocument/2006/relationships/customXml" Target="../ink/ink985.xml"/><Relationship Id="rId487" Type="http://schemas.openxmlformats.org/officeDocument/2006/relationships/customXml" Target="../ink/ink1006.xml"/><Relationship Id="rId291" Type="http://schemas.openxmlformats.org/officeDocument/2006/relationships/customXml" Target="../ink/ink908.xml"/><Relationship Id="rId305" Type="http://schemas.openxmlformats.org/officeDocument/2006/relationships/customXml" Target="../ink/ink915.xml"/><Relationship Id="rId347" Type="http://schemas.openxmlformats.org/officeDocument/2006/relationships/customXml" Target="../ink/ink936.xml"/><Relationship Id="rId512" Type="http://schemas.openxmlformats.org/officeDocument/2006/relationships/image" Target="../media/image969.png"/><Relationship Id="rId44" Type="http://schemas.openxmlformats.org/officeDocument/2006/relationships/image" Target="../media/image735.png"/><Relationship Id="rId86" Type="http://schemas.openxmlformats.org/officeDocument/2006/relationships/image" Target="../media/image756.png"/><Relationship Id="rId151" Type="http://schemas.openxmlformats.org/officeDocument/2006/relationships/customXml" Target="../ink/ink838.xml"/><Relationship Id="rId389" Type="http://schemas.openxmlformats.org/officeDocument/2006/relationships/customXml" Target="../ink/ink957.xml"/><Relationship Id="rId554" Type="http://schemas.openxmlformats.org/officeDocument/2006/relationships/image" Target="../media/image717.png"/><Relationship Id="rId193" Type="http://schemas.openxmlformats.org/officeDocument/2006/relationships/customXml" Target="../ink/ink859.xml"/><Relationship Id="rId207" Type="http://schemas.openxmlformats.org/officeDocument/2006/relationships/customXml" Target="../ink/ink866.xml"/><Relationship Id="rId249" Type="http://schemas.openxmlformats.org/officeDocument/2006/relationships/customXml" Target="../ink/ink887.xml"/><Relationship Id="rId414" Type="http://schemas.openxmlformats.org/officeDocument/2006/relationships/image" Target="../media/image920.png"/><Relationship Id="rId456" Type="http://schemas.openxmlformats.org/officeDocument/2006/relationships/image" Target="../media/image941.png"/><Relationship Id="rId498" Type="http://schemas.openxmlformats.org/officeDocument/2006/relationships/image" Target="../media/image962.png"/><Relationship Id="rId13" Type="http://schemas.openxmlformats.org/officeDocument/2006/relationships/customXml" Target="../ink/ink769.xml"/><Relationship Id="rId109" Type="http://schemas.openxmlformats.org/officeDocument/2006/relationships/customXml" Target="../ink/ink817.xml"/><Relationship Id="rId260" Type="http://schemas.openxmlformats.org/officeDocument/2006/relationships/image" Target="../media/image843.png"/><Relationship Id="rId316" Type="http://schemas.openxmlformats.org/officeDocument/2006/relationships/image" Target="../media/image871.png"/><Relationship Id="rId523" Type="http://schemas.openxmlformats.org/officeDocument/2006/relationships/customXml" Target="../ink/ink1024.xml"/><Relationship Id="rId55" Type="http://schemas.openxmlformats.org/officeDocument/2006/relationships/customXml" Target="../ink/ink790.xml"/><Relationship Id="rId97" Type="http://schemas.openxmlformats.org/officeDocument/2006/relationships/customXml" Target="../ink/ink811.xml"/><Relationship Id="rId120" Type="http://schemas.openxmlformats.org/officeDocument/2006/relationships/image" Target="../media/image773.png"/><Relationship Id="rId358" Type="http://schemas.openxmlformats.org/officeDocument/2006/relationships/image" Target="../media/image892.png"/><Relationship Id="rId162" Type="http://schemas.openxmlformats.org/officeDocument/2006/relationships/image" Target="../media/image794.png"/><Relationship Id="rId218" Type="http://schemas.openxmlformats.org/officeDocument/2006/relationships/image" Target="../media/image822.png"/><Relationship Id="rId425" Type="http://schemas.openxmlformats.org/officeDocument/2006/relationships/customXml" Target="../ink/ink975.xml"/><Relationship Id="rId467" Type="http://schemas.openxmlformats.org/officeDocument/2006/relationships/customXml" Target="../ink/ink996.xml"/><Relationship Id="rId271" Type="http://schemas.openxmlformats.org/officeDocument/2006/relationships/customXml" Target="../ink/ink898.xml"/><Relationship Id="rId24" Type="http://schemas.openxmlformats.org/officeDocument/2006/relationships/image" Target="../media/image725.png"/><Relationship Id="rId66" Type="http://schemas.openxmlformats.org/officeDocument/2006/relationships/image" Target="../media/image746.png"/><Relationship Id="rId131" Type="http://schemas.openxmlformats.org/officeDocument/2006/relationships/customXml" Target="../ink/ink828.xml"/><Relationship Id="rId327" Type="http://schemas.openxmlformats.org/officeDocument/2006/relationships/customXml" Target="../ink/ink926.xml"/><Relationship Id="rId369" Type="http://schemas.openxmlformats.org/officeDocument/2006/relationships/customXml" Target="../ink/ink947.xml"/><Relationship Id="rId534" Type="http://schemas.openxmlformats.org/officeDocument/2006/relationships/image" Target="../media/image980.png"/><Relationship Id="rId173" Type="http://schemas.openxmlformats.org/officeDocument/2006/relationships/customXml" Target="../ink/ink849.xml"/><Relationship Id="rId229" Type="http://schemas.openxmlformats.org/officeDocument/2006/relationships/customXml" Target="../ink/ink877.xml"/><Relationship Id="rId380" Type="http://schemas.openxmlformats.org/officeDocument/2006/relationships/image" Target="../media/image903.png"/><Relationship Id="rId436" Type="http://schemas.openxmlformats.org/officeDocument/2006/relationships/image" Target="../media/image931.png"/><Relationship Id="rId240" Type="http://schemas.openxmlformats.org/officeDocument/2006/relationships/image" Target="../media/image833.png"/><Relationship Id="rId478" Type="http://schemas.openxmlformats.org/officeDocument/2006/relationships/image" Target="../media/image952.png"/><Relationship Id="rId35" Type="http://schemas.openxmlformats.org/officeDocument/2006/relationships/customXml" Target="../ink/ink780.xml"/><Relationship Id="rId77" Type="http://schemas.openxmlformats.org/officeDocument/2006/relationships/customXml" Target="../ink/ink801.xml"/><Relationship Id="rId100" Type="http://schemas.openxmlformats.org/officeDocument/2006/relationships/image" Target="../media/image763.png"/><Relationship Id="rId282" Type="http://schemas.openxmlformats.org/officeDocument/2006/relationships/image" Target="../media/image854.png"/><Relationship Id="rId338" Type="http://schemas.openxmlformats.org/officeDocument/2006/relationships/image" Target="../media/image882.png"/><Relationship Id="rId503" Type="http://schemas.openxmlformats.org/officeDocument/2006/relationships/customXml" Target="../ink/ink1014.xml"/><Relationship Id="rId545" Type="http://schemas.openxmlformats.org/officeDocument/2006/relationships/customXml" Target="../ink/ink1035.xml"/><Relationship Id="rId8" Type="http://schemas.openxmlformats.org/officeDocument/2006/relationships/image" Target="../media/image509.png"/><Relationship Id="rId142" Type="http://schemas.openxmlformats.org/officeDocument/2006/relationships/image" Target="../media/image784.png"/><Relationship Id="rId184" Type="http://schemas.openxmlformats.org/officeDocument/2006/relationships/image" Target="../media/image805.png"/><Relationship Id="rId391" Type="http://schemas.openxmlformats.org/officeDocument/2006/relationships/customXml" Target="../ink/ink958.xml"/><Relationship Id="rId405" Type="http://schemas.openxmlformats.org/officeDocument/2006/relationships/customXml" Target="../ink/ink965.xml"/><Relationship Id="rId447" Type="http://schemas.openxmlformats.org/officeDocument/2006/relationships/customXml" Target="../ink/ink986.xml"/><Relationship Id="rId251" Type="http://schemas.openxmlformats.org/officeDocument/2006/relationships/customXml" Target="../ink/ink888.xml"/><Relationship Id="rId489" Type="http://schemas.openxmlformats.org/officeDocument/2006/relationships/customXml" Target="../ink/ink1007.xml"/><Relationship Id="rId46" Type="http://schemas.openxmlformats.org/officeDocument/2006/relationships/image" Target="../media/image736.png"/><Relationship Id="rId293" Type="http://schemas.openxmlformats.org/officeDocument/2006/relationships/customXml" Target="../ink/ink909.xml"/><Relationship Id="rId307" Type="http://schemas.openxmlformats.org/officeDocument/2006/relationships/customXml" Target="../ink/ink916.xml"/><Relationship Id="rId349" Type="http://schemas.openxmlformats.org/officeDocument/2006/relationships/customXml" Target="../ink/ink937.xml"/><Relationship Id="rId514" Type="http://schemas.openxmlformats.org/officeDocument/2006/relationships/image" Target="../media/image970.png"/><Relationship Id="rId556" Type="http://schemas.openxmlformats.org/officeDocument/2006/relationships/image" Target="../media/image718.png"/><Relationship Id="rId88" Type="http://schemas.openxmlformats.org/officeDocument/2006/relationships/image" Target="../media/image757.png"/><Relationship Id="rId111" Type="http://schemas.openxmlformats.org/officeDocument/2006/relationships/customXml" Target="../ink/ink818.xml"/><Relationship Id="rId153" Type="http://schemas.openxmlformats.org/officeDocument/2006/relationships/customXml" Target="../ink/ink839.xml"/><Relationship Id="rId195" Type="http://schemas.openxmlformats.org/officeDocument/2006/relationships/customXml" Target="../ink/ink860.xml"/><Relationship Id="rId209" Type="http://schemas.openxmlformats.org/officeDocument/2006/relationships/customXml" Target="../ink/ink867.xml"/><Relationship Id="rId360" Type="http://schemas.openxmlformats.org/officeDocument/2006/relationships/image" Target="../media/image893.png"/><Relationship Id="rId416" Type="http://schemas.openxmlformats.org/officeDocument/2006/relationships/image" Target="../media/image921.png"/><Relationship Id="rId220" Type="http://schemas.openxmlformats.org/officeDocument/2006/relationships/image" Target="../media/image823.png"/><Relationship Id="rId458" Type="http://schemas.openxmlformats.org/officeDocument/2006/relationships/image" Target="../media/image942.png"/><Relationship Id="rId15" Type="http://schemas.openxmlformats.org/officeDocument/2006/relationships/customXml" Target="../ink/ink770.xml"/><Relationship Id="rId57" Type="http://schemas.openxmlformats.org/officeDocument/2006/relationships/customXml" Target="../ink/ink791.xml"/><Relationship Id="rId262" Type="http://schemas.openxmlformats.org/officeDocument/2006/relationships/image" Target="../media/image844.png"/><Relationship Id="rId318" Type="http://schemas.openxmlformats.org/officeDocument/2006/relationships/image" Target="../media/image872.png"/><Relationship Id="rId525" Type="http://schemas.openxmlformats.org/officeDocument/2006/relationships/customXml" Target="../ink/ink1025.xml"/><Relationship Id="rId99" Type="http://schemas.openxmlformats.org/officeDocument/2006/relationships/customXml" Target="../ink/ink812.xml"/><Relationship Id="rId122" Type="http://schemas.openxmlformats.org/officeDocument/2006/relationships/image" Target="../media/image774.png"/><Relationship Id="rId164" Type="http://schemas.openxmlformats.org/officeDocument/2006/relationships/image" Target="../media/image795.png"/><Relationship Id="rId371" Type="http://schemas.openxmlformats.org/officeDocument/2006/relationships/customXml" Target="../ink/ink948.xml"/><Relationship Id="rId427" Type="http://schemas.openxmlformats.org/officeDocument/2006/relationships/customXml" Target="../ink/ink976.xml"/><Relationship Id="rId469" Type="http://schemas.openxmlformats.org/officeDocument/2006/relationships/customXml" Target="../ink/ink997.xml"/><Relationship Id="rId26" Type="http://schemas.openxmlformats.org/officeDocument/2006/relationships/image" Target="../media/image726.png"/><Relationship Id="rId231" Type="http://schemas.openxmlformats.org/officeDocument/2006/relationships/customXml" Target="../ink/ink878.xml"/><Relationship Id="rId273" Type="http://schemas.openxmlformats.org/officeDocument/2006/relationships/customXml" Target="../ink/ink899.xml"/><Relationship Id="rId329" Type="http://schemas.openxmlformats.org/officeDocument/2006/relationships/customXml" Target="../ink/ink927.xml"/><Relationship Id="rId480" Type="http://schemas.openxmlformats.org/officeDocument/2006/relationships/image" Target="../media/image953.png"/><Relationship Id="rId536" Type="http://schemas.openxmlformats.org/officeDocument/2006/relationships/image" Target="../media/image981.png"/><Relationship Id="rId68" Type="http://schemas.openxmlformats.org/officeDocument/2006/relationships/image" Target="../media/image747.png"/><Relationship Id="rId133" Type="http://schemas.openxmlformats.org/officeDocument/2006/relationships/customXml" Target="../ink/ink829.xml"/><Relationship Id="rId175" Type="http://schemas.openxmlformats.org/officeDocument/2006/relationships/customXml" Target="../ink/ink850.xml"/><Relationship Id="rId340" Type="http://schemas.openxmlformats.org/officeDocument/2006/relationships/image" Target="../media/image883.png"/><Relationship Id="rId200" Type="http://schemas.openxmlformats.org/officeDocument/2006/relationships/image" Target="../media/image813.png"/><Relationship Id="rId382" Type="http://schemas.openxmlformats.org/officeDocument/2006/relationships/image" Target="../media/image904.png"/><Relationship Id="rId438" Type="http://schemas.openxmlformats.org/officeDocument/2006/relationships/image" Target="../media/image932.png"/><Relationship Id="rId242" Type="http://schemas.openxmlformats.org/officeDocument/2006/relationships/image" Target="../media/image834.png"/><Relationship Id="rId284" Type="http://schemas.openxmlformats.org/officeDocument/2006/relationships/image" Target="../media/image855.png"/><Relationship Id="rId491" Type="http://schemas.openxmlformats.org/officeDocument/2006/relationships/customXml" Target="../ink/ink1008.xml"/><Relationship Id="rId505" Type="http://schemas.openxmlformats.org/officeDocument/2006/relationships/customXml" Target="../ink/ink1015.xml"/><Relationship Id="rId37" Type="http://schemas.openxmlformats.org/officeDocument/2006/relationships/customXml" Target="../ink/ink781.xml"/><Relationship Id="rId79" Type="http://schemas.openxmlformats.org/officeDocument/2006/relationships/customXml" Target="../ink/ink802.xml"/><Relationship Id="rId102" Type="http://schemas.openxmlformats.org/officeDocument/2006/relationships/image" Target="../media/image764.png"/><Relationship Id="rId144" Type="http://schemas.openxmlformats.org/officeDocument/2006/relationships/image" Target="../media/image785.png"/><Relationship Id="rId547" Type="http://schemas.openxmlformats.org/officeDocument/2006/relationships/customXml" Target="../ink/ink1036.xml"/><Relationship Id="rId90" Type="http://schemas.openxmlformats.org/officeDocument/2006/relationships/image" Target="../media/image758.png"/><Relationship Id="rId186" Type="http://schemas.openxmlformats.org/officeDocument/2006/relationships/image" Target="../media/image806.png"/><Relationship Id="rId351" Type="http://schemas.openxmlformats.org/officeDocument/2006/relationships/customXml" Target="../ink/ink938.xml"/><Relationship Id="rId393" Type="http://schemas.openxmlformats.org/officeDocument/2006/relationships/customXml" Target="../ink/ink959.xml"/><Relationship Id="rId407" Type="http://schemas.openxmlformats.org/officeDocument/2006/relationships/customXml" Target="../ink/ink966.xml"/><Relationship Id="rId449" Type="http://schemas.openxmlformats.org/officeDocument/2006/relationships/customXml" Target="../ink/ink987.xml"/><Relationship Id="rId211" Type="http://schemas.openxmlformats.org/officeDocument/2006/relationships/customXml" Target="../ink/ink868.xml"/><Relationship Id="rId253" Type="http://schemas.openxmlformats.org/officeDocument/2006/relationships/customXml" Target="../ink/ink889.xml"/><Relationship Id="rId295" Type="http://schemas.openxmlformats.org/officeDocument/2006/relationships/customXml" Target="../ink/ink910.xml"/><Relationship Id="rId309" Type="http://schemas.openxmlformats.org/officeDocument/2006/relationships/customXml" Target="../ink/ink917.xml"/><Relationship Id="rId460" Type="http://schemas.openxmlformats.org/officeDocument/2006/relationships/image" Target="../media/image943.png"/><Relationship Id="rId516" Type="http://schemas.openxmlformats.org/officeDocument/2006/relationships/image" Target="../media/image971.png"/><Relationship Id="rId48" Type="http://schemas.openxmlformats.org/officeDocument/2006/relationships/image" Target="../media/image737.png"/><Relationship Id="rId113" Type="http://schemas.openxmlformats.org/officeDocument/2006/relationships/customXml" Target="../ink/ink819.xml"/><Relationship Id="rId320" Type="http://schemas.openxmlformats.org/officeDocument/2006/relationships/image" Target="../media/image873.png"/><Relationship Id="rId155" Type="http://schemas.openxmlformats.org/officeDocument/2006/relationships/customXml" Target="../ink/ink840.xml"/><Relationship Id="rId197" Type="http://schemas.openxmlformats.org/officeDocument/2006/relationships/customXml" Target="../ink/ink861.xml"/><Relationship Id="rId362" Type="http://schemas.openxmlformats.org/officeDocument/2006/relationships/image" Target="../media/image894.png"/><Relationship Id="rId418" Type="http://schemas.openxmlformats.org/officeDocument/2006/relationships/image" Target="../media/image922.png"/><Relationship Id="rId222" Type="http://schemas.openxmlformats.org/officeDocument/2006/relationships/image" Target="../media/image824.png"/><Relationship Id="rId264" Type="http://schemas.openxmlformats.org/officeDocument/2006/relationships/image" Target="../media/image845.png"/><Relationship Id="rId471" Type="http://schemas.openxmlformats.org/officeDocument/2006/relationships/customXml" Target="../ink/ink998.xml"/><Relationship Id="rId17" Type="http://schemas.openxmlformats.org/officeDocument/2006/relationships/customXml" Target="../ink/ink771.xml"/><Relationship Id="rId59" Type="http://schemas.openxmlformats.org/officeDocument/2006/relationships/customXml" Target="../ink/ink792.xml"/><Relationship Id="rId124" Type="http://schemas.openxmlformats.org/officeDocument/2006/relationships/image" Target="../media/image775.png"/><Relationship Id="rId527" Type="http://schemas.openxmlformats.org/officeDocument/2006/relationships/customXml" Target="../ink/ink1026.xml"/><Relationship Id="rId70" Type="http://schemas.openxmlformats.org/officeDocument/2006/relationships/image" Target="../media/image748.png"/><Relationship Id="rId166" Type="http://schemas.openxmlformats.org/officeDocument/2006/relationships/image" Target="../media/image796.png"/><Relationship Id="rId331" Type="http://schemas.openxmlformats.org/officeDocument/2006/relationships/customXml" Target="../ink/ink928.xml"/><Relationship Id="rId373" Type="http://schemas.openxmlformats.org/officeDocument/2006/relationships/customXml" Target="../ink/ink949.xml"/><Relationship Id="rId429" Type="http://schemas.openxmlformats.org/officeDocument/2006/relationships/customXml" Target="../ink/ink977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879.xml"/><Relationship Id="rId440" Type="http://schemas.openxmlformats.org/officeDocument/2006/relationships/image" Target="../media/image933.png"/><Relationship Id="rId28" Type="http://schemas.openxmlformats.org/officeDocument/2006/relationships/image" Target="../media/image727.png"/><Relationship Id="rId275" Type="http://schemas.openxmlformats.org/officeDocument/2006/relationships/customXml" Target="../ink/ink900.xml"/><Relationship Id="rId300" Type="http://schemas.openxmlformats.org/officeDocument/2006/relationships/image" Target="../media/image863.png"/><Relationship Id="rId482" Type="http://schemas.openxmlformats.org/officeDocument/2006/relationships/image" Target="../media/image954.png"/><Relationship Id="rId538" Type="http://schemas.openxmlformats.org/officeDocument/2006/relationships/image" Target="../media/image982.png"/><Relationship Id="rId81" Type="http://schemas.openxmlformats.org/officeDocument/2006/relationships/customXml" Target="../ink/ink803.xml"/><Relationship Id="rId135" Type="http://schemas.openxmlformats.org/officeDocument/2006/relationships/customXml" Target="../ink/ink830.xml"/><Relationship Id="rId177" Type="http://schemas.openxmlformats.org/officeDocument/2006/relationships/customXml" Target="../ink/ink851.xml"/><Relationship Id="rId342" Type="http://schemas.openxmlformats.org/officeDocument/2006/relationships/image" Target="../media/image884.png"/><Relationship Id="rId384" Type="http://schemas.openxmlformats.org/officeDocument/2006/relationships/image" Target="../media/image905.png"/><Relationship Id="rId202" Type="http://schemas.openxmlformats.org/officeDocument/2006/relationships/image" Target="../media/image814.png"/><Relationship Id="rId244" Type="http://schemas.openxmlformats.org/officeDocument/2006/relationships/image" Target="../media/image835.png"/><Relationship Id="rId39" Type="http://schemas.openxmlformats.org/officeDocument/2006/relationships/customXml" Target="../ink/ink782.xml"/><Relationship Id="rId286" Type="http://schemas.openxmlformats.org/officeDocument/2006/relationships/image" Target="../media/image856.png"/><Relationship Id="rId451" Type="http://schemas.openxmlformats.org/officeDocument/2006/relationships/customXml" Target="../ink/ink988.xml"/><Relationship Id="rId493" Type="http://schemas.openxmlformats.org/officeDocument/2006/relationships/customXml" Target="../ink/ink1009.xml"/><Relationship Id="rId507" Type="http://schemas.openxmlformats.org/officeDocument/2006/relationships/customXml" Target="../ink/ink1016.xml"/><Relationship Id="rId549" Type="http://schemas.openxmlformats.org/officeDocument/2006/relationships/customXml" Target="../ink/ink1037.xml"/><Relationship Id="rId50" Type="http://schemas.openxmlformats.org/officeDocument/2006/relationships/image" Target="../media/image738.png"/><Relationship Id="rId104" Type="http://schemas.openxmlformats.org/officeDocument/2006/relationships/image" Target="../media/image765.png"/><Relationship Id="rId146" Type="http://schemas.openxmlformats.org/officeDocument/2006/relationships/image" Target="../media/image786.png"/><Relationship Id="rId188" Type="http://schemas.openxmlformats.org/officeDocument/2006/relationships/image" Target="../media/image807.png"/><Relationship Id="rId311" Type="http://schemas.openxmlformats.org/officeDocument/2006/relationships/customXml" Target="../ink/ink918.xml"/><Relationship Id="rId353" Type="http://schemas.openxmlformats.org/officeDocument/2006/relationships/customXml" Target="../ink/ink939.xml"/><Relationship Id="rId395" Type="http://schemas.openxmlformats.org/officeDocument/2006/relationships/customXml" Target="../ink/ink960.xml"/><Relationship Id="rId409" Type="http://schemas.openxmlformats.org/officeDocument/2006/relationships/customXml" Target="../ink/ink967.xml"/><Relationship Id="rId92" Type="http://schemas.openxmlformats.org/officeDocument/2006/relationships/image" Target="../media/image759.png"/><Relationship Id="rId213" Type="http://schemas.openxmlformats.org/officeDocument/2006/relationships/customXml" Target="../ink/ink869.xml"/><Relationship Id="rId420" Type="http://schemas.openxmlformats.org/officeDocument/2006/relationships/image" Target="../media/image923.png"/><Relationship Id="rId255" Type="http://schemas.openxmlformats.org/officeDocument/2006/relationships/customXml" Target="../ink/ink890.xml"/><Relationship Id="rId297" Type="http://schemas.openxmlformats.org/officeDocument/2006/relationships/customXml" Target="../ink/ink911.xml"/><Relationship Id="rId462" Type="http://schemas.openxmlformats.org/officeDocument/2006/relationships/image" Target="../media/image944.png"/><Relationship Id="rId518" Type="http://schemas.openxmlformats.org/officeDocument/2006/relationships/image" Target="../media/image972.png"/><Relationship Id="rId115" Type="http://schemas.openxmlformats.org/officeDocument/2006/relationships/customXml" Target="../ink/ink820.xml"/><Relationship Id="rId157" Type="http://schemas.openxmlformats.org/officeDocument/2006/relationships/customXml" Target="../ink/ink841.xml"/><Relationship Id="rId322" Type="http://schemas.openxmlformats.org/officeDocument/2006/relationships/image" Target="../media/image874.png"/><Relationship Id="rId364" Type="http://schemas.openxmlformats.org/officeDocument/2006/relationships/image" Target="../media/image895.png"/><Relationship Id="rId61" Type="http://schemas.openxmlformats.org/officeDocument/2006/relationships/customXml" Target="../ink/ink793.xml"/><Relationship Id="rId199" Type="http://schemas.openxmlformats.org/officeDocument/2006/relationships/customXml" Target="../ink/ink862.xml"/><Relationship Id="rId19" Type="http://schemas.openxmlformats.org/officeDocument/2006/relationships/customXml" Target="../ink/ink772.xml"/><Relationship Id="rId224" Type="http://schemas.openxmlformats.org/officeDocument/2006/relationships/image" Target="../media/image825.png"/><Relationship Id="rId266" Type="http://schemas.openxmlformats.org/officeDocument/2006/relationships/image" Target="../media/image846.png"/><Relationship Id="rId431" Type="http://schemas.openxmlformats.org/officeDocument/2006/relationships/customXml" Target="../ink/ink978.xml"/><Relationship Id="rId473" Type="http://schemas.openxmlformats.org/officeDocument/2006/relationships/customXml" Target="../ink/ink999.xml"/><Relationship Id="rId529" Type="http://schemas.openxmlformats.org/officeDocument/2006/relationships/customXml" Target="../ink/ink1027.xml"/><Relationship Id="rId30" Type="http://schemas.openxmlformats.org/officeDocument/2006/relationships/image" Target="../media/image728.png"/><Relationship Id="rId126" Type="http://schemas.openxmlformats.org/officeDocument/2006/relationships/image" Target="../media/image776.png"/><Relationship Id="rId168" Type="http://schemas.openxmlformats.org/officeDocument/2006/relationships/image" Target="../media/image797.png"/><Relationship Id="rId333" Type="http://schemas.openxmlformats.org/officeDocument/2006/relationships/customXml" Target="../ink/ink929.xml"/><Relationship Id="rId540" Type="http://schemas.openxmlformats.org/officeDocument/2006/relationships/image" Target="../media/image983.png"/><Relationship Id="rId72" Type="http://schemas.openxmlformats.org/officeDocument/2006/relationships/image" Target="../media/image749.png"/><Relationship Id="rId375" Type="http://schemas.openxmlformats.org/officeDocument/2006/relationships/customXml" Target="../ink/ink950.xml"/><Relationship Id="rId3" Type="http://schemas.openxmlformats.org/officeDocument/2006/relationships/customXml" Target="../ink/ink764.xml"/><Relationship Id="rId235" Type="http://schemas.openxmlformats.org/officeDocument/2006/relationships/customXml" Target="../ink/ink880.xml"/><Relationship Id="rId277" Type="http://schemas.openxmlformats.org/officeDocument/2006/relationships/customXml" Target="../ink/ink901.xml"/><Relationship Id="rId400" Type="http://schemas.openxmlformats.org/officeDocument/2006/relationships/image" Target="../media/image913.png"/><Relationship Id="rId442" Type="http://schemas.openxmlformats.org/officeDocument/2006/relationships/image" Target="../media/image934.png"/><Relationship Id="rId484" Type="http://schemas.openxmlformats.org/officeDocument/2006/relationships/image" Target="../media/image955.png"/><Relationship Id="rId137" Type="http://schemas.openxmlformats.org/officeDocument/2006/relationships/customXml" Target="../ink/ink831.xml"/><Relationship Id="rId302" Type="http://schemas.openxmlformats.org/officeDocument/2006/relationships/image" Target="../media/image864.png"/><Relationship Id="rId344" Type="http://schemas.openxmlformats.org/officeDocument/2006/relationships/image" Target="../media/image885.png"/><Relationship Id="rId41" Type="http://schemas.openxmlformats.org/officeDocument/2006/relationships/customXml" Target="../ink/ink783.xml"/><Relationship Id="rId83" Type="http://schemas.openxmlformats.org/officeDocument/2006/relationships/customXml" Target="../ink/ink804.xml"/><Relationship Id="rId179" Type="http://schemas.openxmlformats.org/officeDocument/2006/relationships/customXml" Target="../ink/ink852.xml"/><Relationship Id="rId386" Type="http://schemas.openxmlformats.org/officeDocument/2006/relationships/image" Target="../media/image906.png"/><Relationship Id="rId551" Type="http://schemas.openxmlformats.org/officeDocument/2006/relationships/customXml" Target="../ink/ink1038.xml"/><Relationship Id="rId190" Type="http://schemas.openxmlformats.org/officeDocument/2006/relationships/image" Target="../media/image808.png"/><Relationship Id="rId204" Type="http://schemas.openxmlformats.org/officeDocument/2006/relationships/image" Target="../media/image815.png"/><Relationship Id="rId246" Type="http://schemas.openxmlformats.org/officeDocument/2006/relationships/image" Target="../media/image836.png"/><Relationship Id="rId288" Type="http://schemas.openxmlformats.org/officeDocument/2006/relationships/image" Target="../media/image857.png"/><Relationship Id="rId411" Type="http://schemas.openxmlformats.org/officeDocument/2006/relationships/customXml" Target="../ink/ink968.xml"/><Relationship Id="rId453" Type="http://schemas.openxmlformats.org/officeDocument/2006/relationships/customXml" Target="../ink/ink989.xml"/><Relationship Id="rId509" Type="http://schemas.openxmlformats.org/officeDocument/2006/relationships/customXml" Target="../ink/ink1017.xml"/><Relationship Id="rId106" Type="http://schemas.openxmlformats.org/officeDocument/2006/relationships/image" Target="../media/image766.png"/><Relationship Id="rId313" Type="http://schemas.openxmlformats.org/officeDocument/2006/relationships/customXml" Target="../ink/ink919.xml"/><Relationship Id="rId495" Type="http://schemas.openxmlformats.org/officeDocument/2006/relationships/customXml" Target="../ink/ink1010.xml"/><Relationship Id="rId10" Type="http://schemas.openxmlformats.org/officeDocument/2006/relationships/image" Target="../media/image510.png"/><Relationship Id="rId52" Type="http://schemas.openxmlformats.org/officeDocument/2006/relationships/image" Target="../media/image739.png"/><Relationship Id="rId94" Type="http://schemas.openxmlformats.org/officeDocument/2006/relationships/image" Target="../media/image760.png"/><Relationship Id="rId148" Type="http://schemas.openxmlformats.org/officeDocument/2006/relationships/image" Target="../media/image787.png"/><Relationship Id="rId355" Type="http://schemas.openxmlformats.org/officeDocument/2006/relationships/customXml" Target="../ink/ink940.xml"/><Relationship Id="rId397" Type="http://schemas.openxmlformats.org/officeDocument/2006/relationships/customXml" Target="../ink/ink961.xml"/><Relationship Id="rId520" Type="http://schemas.openxmlformats.org/officeDocument/2006/relationships/image" Target="../media/image973.png"/><Relationship Id="rId215" Type="http://schemas.openxmlformats.org/officeDocument/2006/relationships/customXml" Target="../ink/ink870.xml"/><Relationship Id="rId257" Type="http://schemas.openxmlformats.org/officeDocument/2006/relationships/customXml" Target="../ink/ink891.xml"/><Relationship Id="rId422" Type="http://schemas.openxmlformats.org/officeDocument/2006/relationships/image" Target="../media/image924.png"/><Relationship Id="rId464" Type="http://schemas.openxmlformats.org/officeDocument/2006/relationships/image" Target="../media/image945.png"/><Relationship Id="rId299" Type="http://schemas.openxmlformats.org/officeDocument/2006/relationships/customXml" Target="../ink/ink912.xml"/><Relationship Id="rId63" Type="http://schemas.openxmlformats.org/officeDocument/2006/relationships/customXml" Target="../ink/ink794.xml"/><Relationship Id="rId159" Type="http://schemas.openxmlformats.org/officeDocument/2006/relationships/customXml" Target="../ink/ink842.xml"/><Relationship Id="rId366" Type="http://schemas.openxmlformats.org/officeDocument/2006/relationships/image" Target="../media/image896.png"/><Relationship Id="rId226" Type="http://schemas.openxmlformats.org/officeDocument/2006/relationships/image" Target="../media/image826.png"/><Relationship Id="rId433" Type="http://schemas.openxmlformats.org/officeDocument/2006/relationships/customXml" Target="../ink/ink979.xml"/><Relationship Id="rId74" Type="http://schemas.openxmlformats.org/officeDocument/2006/relationships/image" Target="../media/image750.png"/><Relationship Id="rId377" Type="http://schemas.openxmlformats.org/officeDocument/2006/relationships/customXml" Target="../ink/ink951.xml"/><Relationship Id="rId500" Type="http://schemas.openxmlformats.org/officeDocument/2006/relationships/image" Target="../media/image963.png"/><Relationship Id="rId5" Type="http://schemas.openxmlformats.org/officeDocument/2006/relationships/customXml" Target="../ink/ink765.xml"/><Relationship Id="rId237" Type="http://schemas.openxmlformats.org/officeDocument/2006/relationships/customXml" Target="../ink/ink881.xml"/><Relationship Id="rId444" Type="http://schemas.openxmlformats.org/officeDocument/2006/relationships/image" Target="../media/image935.png"/><Relationship Id="rId290" Type="http://schemas.openxmlformats.org/officeDocument/2006/relationships/image" Target="../media/image858.png"/><Relationship Id="rId304" Type="http://schemas.openxmlformats.org/officeDocument/2006/relationships/image" Target="../media/image865.png"/><Relationship Id="rId388" Type="http://schemas.openxmlformats.org/officeDocument/2006/relationships/image" Target="../media/image907.png"/><Relationship Id="rId511" Type="http://schemas.openxmlformats.org/officeDocument/2006/relationships/customXml" Target="../ink/ink1018.xml"/><Relationship Id="rId85" Type="http://schemas.openxmlformats.org/officeDocument/2006/relationships/customXml" Target="../ink/ink805.xml"/><Relationship Id="rId150" Type="http://schemas.openxmlformats.org/officeDocument/2006/relationships/image" Target="../media/image788.png"/><Relationship Id="rId248" Type="http://schemas.openxmlformats.org/officeDocument/2006/relationships/image" Target="../media/image837.png"/><Relationship Id="rId455" Type="http://schemas.openxmlformats.org/officeDocument/2006/relationships/customXml" Target="../ink/ink990.xml"/><Relationship Id="rId12" Type="http://schemas.openxmlformats.org/officeDocument/2006/relationships/image" Target="../media/image719.png"/><Relationship Id="rId108" Type="http://schemas.openxmlformats.org/officeDocument/2006/relationships/image" Target="../media/image767.png"/><Relationship Id="rId315" Type="http://schemas.openxmlformats.org/officeDocument/2006/relationships/customXml" Target="../ink/ink920.xml"/><Relationship Id="rId522" Type="http://schemas.openxmlformats.org/officeDocument/2006/relationships/image" Target="../media/image974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98.xml"/><Relationship Id="rId299" Type="http://schemas.openxmlformats.org/officeDocument/2006/relationships/image" Target="../media/image1103.png"/><Relationship Id="rId21" Type="http://schemas.openxmlformats.org/officeDocument/2006/relationships/customXml" Target="../ink/ink1050.xml"/><Relationship Id="rId63" Type="http://schemas.openxmlformats.org/officeDocument/2006/relationships/customXml" Target="../ink/ink1071.xml"/><Relationship Id="rId159" Type="http://schemas.openxmlformats.org/officeDocument/2006/relationships/image" Target="../media/image1033.png"/><Relationship Id="rId324" Type="http://schemas.openxmlformats.org/officeDocument/2006/relationships/customXml" Target="../ink/ink1211.xml"/><Relationship Id="rId170" Type="http://schemas.openxmlformats.org/officeDocument/2006/relationships/customXml" Target="../ink/ink1134.xml"/><Relationship Id="rId226" Type="http://schemas.openxmlformats.org/officeDocument/2006/relationships/customXml" Target="../ink/ink1162.xml"/><Relationship Id="rId268" Type="http://schemas.openxmlformats.org/officeDocument/2006/relationships/customXml" Target="../ink/ink1183.xml"/><Relationship Id="rId32" Type="http://schemas.openxmlformats.org/officeDocument/2006/relationships/image" Target="../media/image964.png"/><Relationship Id="rId74" Type="http://schemas.openxmlformats.org/officeDocument/2006/relationships/image" Target="../media/image1000.png"/><Relationship Id="rId128" Type="http://schemas.openxmlformats.org/officeDocument/2006/relationships/image" Target="../media/image1027.png"/><Relationship Id="rId335" Type="http://schemas.openxmlformats.org/officeDocument/2006/relationships/image" Target="../media/image715.png"/><Relationship Id="rId5" Type="http://schemas.openxmlformats.org/officeDocument/2006/relationships/customXml" Target="../ink/ink1042.xml"/><Relationship Id="rId181" Type="http://schemas.openxmlformats.org/officeDocument/2006/relationships/image" Target="../media/image1044.png"/><Relationship Id="rId237" Type="http://schemas.openxmlformats.org/officeDocument/2006/relationships/image" Target="../media/image1072.png"/><Relationship Id="rId279" Type="http://schemas.openxmlformats.org/officeDocument/2006/relationships/image" Target="../media/image1093.png"/><Relationship Id="rId43" Type="http://schemas.openxmlformats.org/officeDocument/2006/relationships/customXml" Target="../ink/ink1061.xml"/><Relationship Id="rId139" Type="http://schemas.openxmlformats.org/officeDocument/2006/relationships/customXml" Target="../ink/ink1112.xml"/><Relationship Id="rId290" Type="http://schemas.openxmlformats.org/officeDocument/2006/relationships/customXml" Target="../ink/ink1194.xml"/><Relationship Id="rId304" Type="http://schemas.openxmlformats.org/officeDocument/2006/relationships/customXml" Target="../ink/ink1201.xml"/><Relationship Id="rId85" Type="http://schemas.openxmlformats.org/officeDocument/2006/relationships/customXml" Target="../ink/ink1082.xml"/><Relationship Id="rId150" Type="http://schemas.openxmlformats.org/officeDocument/2006/relationships/customXml" Target="../ink/ink1123.xml"/><Relationship Id="rId192" Type="http://schemas.openxmlformats.org/officeDocument/2006/relationships/customXml" Target="../ink/ink1145.xml"/><Relationship Id="rId206" Type="http://schemas.openxmlformats.org/officeDocument/2006/relationships/customXml" Target="../ink/ink1152.xml"/><Relationship Id="rId248" Type="http://schemas.openxmlformats.org/officeDocument/2006/relationships/customXml" Target="../ink/ink1173.xml"/><Relationship Id="rId12" Type="http://schemas.openxmlformats.org/officeDocument/2006/relationships/image" Target="../media/image988.png"/><Relationship Id="rId108" Type="http://schemas.openxmlformats.org/officeDocument/2006/relationships/image" Target="../media/image1017.png"/><Relationship Id="rId315" Type="http://schemas.openxmlformats.org/officeDocument/2006/relationships/image" Target="../media/image1111.png"/><Relationship Id="rId54" Type="http://schemas.openxmlformats.org/officeDocument/2006/relationships/image" Target="../media/image977.png"/><Relationship Id="rId96" Type="http://schemas.openxmlformats.org/officeDocument/2006/relationships/image" Target="../media/image1011.png"/><Relationship Id="rId161" Type="http://schemas.openxmlformats.org/officeDocument/2006/relationships/image" Target="../media/image1034.png"/><Relationship Id="rId217" Type="http://schemas.openxmlformats.org/officeDocument/2006/relationships/image" Target="../media/image1062.png"/><Relationship Id="rId259" Type="http://schemas.openxmlformats.org/officeDocument/2006/relationships/image" Target="../media/image1083.png"/><Relationship Id="rId23" Type="http://schemas.openxmlformats.org/officeDocument/2006/relationships/customXml" Target="../ink/ink1051.xml"/><Relationship Id="rId119" Type="http://schemas.openxmlformats.org/officeDocument/2006/relationships/customXml" Target="../ink/ink1099.xml"/><Relationship Id="rId270" Type="http://schemas.openxmlformats.org/officeDocument/2006/relationships/customXml" Target="../ink/ink1184.xml"/><Relationship Id="rId326" Type="http://schemas.openxmlformats.org/officeDocument/2006/relationships/customXml" Target="../ink/ink1212.xml"/><Relationship Id="rId65" Type="http://schemas.openxmlformats.org/officeDocument/2006/relationships/customXml" Target="../ink/ink1072.xml"/><Relationship Id="rId130" Type="http://schemas.openxmlformats.org/officeDocument/2006/relationships/image" Target="../media/image1028.png"/><Relationship Id="rId172" Type="http://schemas.openxmlformats.org/officeDocument/2006/relationships/customXml" Target="../ink/ink1135.xml"/><Relationship Id="rId228" Type="http://schemas.openxmlformats.org/officeDocument/2006/relationships/customXml" Target="../ink/ink1163.xml"/><Relationship Id="rId281" Type="http://schemas.openxmlformats.org/officeDocument/2006/relationships/image" Target="../media/image1094.png"/><Relationship Id="rId337" Type="http://schemas.openxmlformats.org/officeDocument/2006/relationships/image" Target="../media/image716.png"/><Relationship Id="rId34" Type="http://schemas.openxmlformats.org/officeDocument/2006/relationships/image" Target="../media/image965.png"/><Relationship Id="rId76" Type="http://schemas.openxmlformats.org/officeDocument/2006/relationships/image" Target="../media/image1001.png"/><Relationship Id="rId141" Type="http://schemas.openxmlformats.org/officeDocument/2006/relationships/customXml" Target="../ink/ink1114.xml"/><Relationship Id="rId7" Type="http://schemas.openxmlformats.org/officeDocument/2006/relationships/customXml" Target="../ink/ink1043.xml"/><Relationship Id="rId183" Type="http://schemas.openxmlformats.org/officeDocument/2006/relationships/image" Target="../media/image1045.png"/><Relationship Id="rId239" Type="http://schemas.openxmlformats.org/officeDocument/2006/relationships/image" Target="../media/image1073.png"/><Relationship Id="rId250" Type="http://schemas.openxmlformats.org/officeDocument/2006/relationships/customXml" Target="../ink/ink1174.xml"/><Relationship Id="rId292" Type="http://schemas.openxmlformats.org/officeDocument/2006/relationships/customXml" Target="../ink/ink1195.xml"/><Relationship Id="rId306" Type="http://schemas.openxmlformats.org/officeDocument/2006/relationships/customXml" Target="../ink/ink1202.xml"/><Relationship Id="rId45" Type="http://schemas.openxmlformats.org/officeDocument/2006/relationships/customXml" Target="../ink/ink1062.xml"/><Relationship Id="rId87" Type="http://schemas.openxmlformats.org/officeDocument/2006/relationships/customXml" Target="../ink/ink1083.xml"/><Relationship Id="rId110" Type="http://schemas.openxmlformats.org/officeDocument/2006/relationships/image" Target="../media/image1018.png"/><Relationship Id="rId152" Type="http://schemas.openxmlformats.org/officeDocument/2006/relationships/customXml" Target="../ink/ink1125.xml"/><Relationship Id="rId194" Type="http://schemas.openxmlformats.org/officeDocument/2006/relationships/customXml" Target="../ink/ink1146.xml"/><Relationship Id="rId208" Type="http://schemas.openxmlformats.org/officeDocument/2006/relationships/customXml" Target="../ink/ink1153.xml"/><Relationship Id="rId240" Type="http://schemas.openxmlformats.org/officeDocument/2006/relationships/customXml" Target="../ink/ink1169.xml"/><Relationship Id="rId261" Type="http://schemas.openxmlformats.org/officeDocument/2006/relationships/image" Target="../media/image1084.png"/><Relationship Id="rId14" Type="http://schemas.openxmlformats.org/officeDocument/2006/relationships/image" Target="../media/image989.png"/><Relationship Id="rId35" Type="http://schemas.openxmlformats.org/officeDocument/2006/relationships/customXml" Target="../ink/ink1057.xml"/><Relationship Id="rId56" Type="http://schemas.openxmlformats.org/officeDocument/2006/relationships/image" Target="../media/image978.png"/><Relationship Id="rId77" Type="http://schemas.openxmlformats.org/officeDocument/2006/relationships/customXml" Target="../ink/ink1078.xml"/><Relationship Id="rId100" Type="http://schemas.openxmlformats.org/officeDocument/2006/relationships/image" Target="../media/image1013.png"/><Relationship Id="rId282" Type="http://schemas.openxmlformats.org/officeDocument/2006/relationships/customXml" Target="../ink/ink1190.xml"/><Relationship Id="rId317" Type="http://schemas.openxmlformats.org/officeDocument/2006/relationships/image" Target="../media/image1112.png"/><Relationship Id="rId338" Type="http://schemas.openxmlformats.org/officeDocument/2006/relationships/customXml" Target="../ink/ink1218.xml"/><Relationship Id="rId8" Type="http://schemas.openxmlformats.org/officeDocument/2006/relationships/image" Target="../media/image986.png"/><Relationship Id="rId98" Type="http://schemas.openxmlformats.org/officeDocument/2006/relationships/image" Target="../media/image1012.png"/><Relationship Id="rId121" Type="http://schemas.openxmlformats.org/officeDocument/2006/relationships/customXml" Target="../ink/ink1100.xml"/><Relationship Id="rId142" Type="http://schemas.openxmlformats.org/officeDocument/2006/relationships/customXml" Target="../ink/ink1115.xml"/><Relationship Id="rId163" Type="http://schemas.openxmlformats.org/officeDocument/2006/relationships/image" Target="../media/image1035.png"/><Relationship Id="rId184" Type="http://schemas.openxmlformats.org/officeDocument/2006/relationships/customXml" Target="../ink/ink1141.xml"/><Relationship Id="rId219" Type="http://schemas.openxmlformats.org/officeDocument/2006/relationships/image" Target="../media/image1063.png"/><Relationship Id="rId230" Type="http://schemas.openxmlformats.org/officeDocument/2006/relationships/customXml" Target="../ink/ink1164.xml"/><Relationship Id="rId251" Type="http://schemas.openxmlformats.org/officeDocument/2006/relationships/image" Target="../media/image1079.png"/><Relationship Id="rId25" Type="http://schemas.openxmlformats.org/officeDocument/2006/relationships/customXml" Target="../ink/ink1052.xml"/><Relationship Id="rId46" Type="http://schemas.openxmlformats.org/officeDocument/2006/relationships/image" Target="../media/image973.png"/><Relationship Id="rId67" Type="http://schemas.openxmlformats.org/officeDocument/2006/relationships/customXml" Target="../ink/ink1073.xml"/><Relationship Id="rId272" Type="http://schemas.openxmlformats.org/officeDocument/2006/relationships/customXml" Target="../ink/ink1185.xml"/><Relationship Id="rId293" Type="http://schemas.openxmlformats.org/officeDocument/2006/relationships/image" Target="../media/image1100.png"/><Relationship Id="rId307" Type="http://schemas.openxmlformats.org/officeDocument/2006/relationships/image" Target="../media/image1107.png"/><Relationship Id="rId328" Type="http://schemas.openxmlformats.org/officeDocument/2006/relationships/customXml" Target="../ink/ink1213.xml"/><Relationship Id="rId88" Type="http://schemas.openxmlformats.org/officeDocument/2006/relationships/image" Target="../media/image1007.png"/><Relationship Id="rId111" Type="http://schemas.openxmlformats.org/officeDocument/2006/relationships/customXml" Target="../ink/ink1095.xml"/><Relationship Id="rId132" Type="http://schemas.openxmlformats.org/officeDocument/2006/relationships/image" Target="../media/image1029.png"/><Relationship Id="rId153" Type="http://schemas.openxmlformats.org/officeDocument/2006/relationships/image" Target="../media/image1030.png"/><Relationship Id="rId174" Type="http://schemas.openxmlformats.org/officeDocument/2006/relationships/customXml" Target="../ink/ink1136.xml"/><Relationship Id="rId195" Type="http://schemas.openxmlformats.org/officeDocument/2006/relationships/image" Target="../media/image1051.png"/><Relationship Id="rId209" Type="http://schemas.openxmlformats.org/officeDocument/2006/relationships/image" Target="../media/image1058.png"/><Relationship Id="rId220" Type="http://schemas.openxmlformats.org/officeDocument/2006/relationships/customXml" Target="../ink/ink1159.xml"/><Relationship Id="rId241" Type="http://schemas.openxmlformats.org/officeDocument/2006/relationships/image" Target="../media/image1074.png"/><Relationship Id="rId15" Type="http://schemas.openxmlformats.org/officeDocument/2006/relationships/customXml" Target="../ink/ink1047.xml"/><Relationship Id="rId36" Type="http://schemas.openxmlformats.org/officeDocument/2006/relationships/image" Target="../media/image966.png"/><Relationship Id="rId57" Type="http://schemas.openxmlformats.org/officeDocument/2006/relationships/customXml" Target="../ink/ink1068.xml"/><Relationship Id="rId262" Type="http://schemas.openxmlformats.org/officeDocument/2006/relationships/customXml" Target="../ink/ink1180.xml"/><Relationship Id="rId283" Type="http://schemas.openxmlformats.org/officeDocument/2006/relationships/image" Target="../media/image1095.png"/><Relationship Id="rId318" Type="http://schemas.openxmlformats.org/officeDocument/2006/relationships/customXml" Target="../ink/ink1208.xml"/><Relationship Id="rId339" Type="http://schemas.openxmlformats.org/officeDocument/2006/relationships/image" Target="../media/image717.png"/><Relationship Id="rId78" Type="http://schemas.openxmlformats.org/officeDocument/2006/relationships/image" Target="../media/image1002.png"/><Relationship Id="rId99" Type="http://schemas.openxmlformats.org/officeDocument/2006/relationships/customXml" Target="../ink/ink1089.xml"/><Relationship Id="rId101" Type="http://schemas.openxmlformats.org/officeDocument/2006/relationships/customXml" Target="../ink/ink1090.xml"/><Relationship Id="rId122" Type="http://schemas.openxmlformats.org/officeDocument/2006/relationships/image" Target="../media/image1024.png"/><Relationship Id="rId143" Type="http://schemas.openxmlformats.org/officeDocument/2006/relationships/customXml" Target="../ink/ink1116.xml"/><Relationship Id="rId164" Type="http://schemas.openxmlformats.org/officeDocument/2006/relationships/customXml" Target="../ink/ink1131.xml"/><Relationship Id="rId185" Type="http://schemas.openxmlformats.org/officeDocument/2006/relationships/image" Target="../media/image1046.png"/><Relationship Id="rId9" Type="http://schemas.openxmlformats.org/officeDocument/2006/relationships/customXml" Target="../ink/ink1044.xml"/><Relationship Id="rId210" Type="http://schemas.openxmlformats.org/officeDocument/2006/relationships/customXml" Target="../ink/ink1154.xml"/><Relationship Id="rId26" Type="http://schemas.openxmlformats.org/officeDocument/2006/relationships/image" Target="../media/image961.png"/><Relationship Id="rId231" Type="http://schemas.openxmlformats.org/officeDocument/2006/relationships/image" Target="../media/image1069.png"/><Relationship Id="rId252" Type="http://schemas.openxmlformats.org/officeDocument/2006/relationships/customXml" Target="../ink/ink1175.xml"/><Relationship Id="rId273" Type="http://schemas.openxmlformats.org/officeDocument/2006/relationships/image" Target="../media/image1090.png"/><Relationship Id="rId294" Type="http://schemas.openxmlformats.org/officeDocument/2006/relationships/customXml" Target="../ink/ink1196.xml"/><Relationship Id="rId308" Type="http://schemas.openxmlformats.org/officeDocument/2006/relationships/customXml" Target="../ink/ink1203.xml"/><Relationship Id="rId329" Type="http://schemas.openxmlformats.org/officeDocument/2006/relationships/image" Target="../media/image712.png"/><Relationship Id="rId47" Type="http://schemas.openxmlformats.org/officeDocument/2006/relationships/customXml" Target="../ink/ink1063.xml"/><Relationship Id="rId68" Type="http://schemas.openxmlformats.org/officeDocument/2006/relationships/image" Target="../media/image997.png"/><Relationship Id="rId89" Type="http://schemas.openxmlformats.org/officeDocument/2006/relationships/customXml" Target="../ink/ink1084.xml"/><Relationship Id="rId112" Type="http://schemas.openxmlformats.org/officeDocument/2006/relationships/image" Target="../media/image1019.png"/><Relationship Id="rId133" Type="http://schemas.openxmlformats.org/officeDocument/2006/relationships/customXml" Target="../ink/ink1106.xml"/><Relationship Id="rId154" Type="http://schemas.openxmlformats.org/officeDocument/2006/relationships/customXml" Target="../ink/ink1126.xml"/><Relationship Id="rId175" Type="http://schemas.openxmlformats.org/officeDocument/2006/relationships/image" Target="../media/image1041.png"/><Relationship Id="rId340" Type="http://schemas.openxmlformats.org/officeDocument/2006/relationships/customXml" Target="../ink/ink1219.xml"/><Relationship Id="rId196" Type="http://schemas.openxmlformats.org/officeDocument/2006/relationships/customXml" Target="../ink/ink1147.xml"/><Relationship Id="rId200" Type="http://schemas.openxmlformats.org/officeDocument/2006/relationships/customXml" Target="../ink/ink1149.xml"/><Relationship Id="rId16" Type="http://schemas.openxmlformats.org/officeDocument/2006/relationships/image" Target="../media/image990.png"/><Relationship Id="rId221" Type="http://schemas.openxmlformats.org/officeDocument/2006/relationships/image" Target="../media/image1064.png"/><Relationship Id="rId242" Type="http://schemas.openxmlformats.org/officeDocument/2006/relationships/customXml" Target="../ink/ink1170.xml"/><Relationship Id="rId263" Type="http://schemas.openxmlformats.org/officeDocument/2006/relationships/image" Target="../media/image1085.png"/><Relationship Id="rId284" Type="http://schemas.openxmlformats.org/officeDocument/2006/relationships/customXml" Target="../ink/ink1191.xml"/><Relationship Id="rId319" Type="http://schemas.openxmlformats.org/officeDocument/2006/relationships/image" Target="../media/image1113.png"/><Relationship Id="rId37" Type="http://schemas.openxmlformats.org/officeDocument/2006/relationships/customXml" Target="../ink/ink1058.xml"/><Relationship Id="rId58" Type="http://schemas.openxmlformats.org/officeDocument/2006/relationships/image" Target="../media/image979.png"/><Relationship Id="rId79" Type="http://schemas.openxmlformats.org/officeDocument/2006/relationships/customXml" Target="../ink/ink1079.xml"/><Relationship Id="rId102" Type="http://schemas.openxmlformats.org/officeDocument/2006/relationships/image" Target="../media/image1014.png"/><Relationship Id="rId123" Type="http://schemas.openxmlformats.org/officeDocument/2006/relationships/customXml" Target="../ink/ink1101.xml"/><Relationship Id="rId144" Type="http://schemas.openxmlformats.org/officeDocument/2006/relationships/customXml" Target="../ink/ink1117.xml"/><Relationship Id="rId330" Type="http://schemas.openxmlformats.org/officeDocument/2006/relationships/customXml" Target="../ink/ink1214.xml"/><Relationship Id="rId90" Type="http://schemas.openxmlformats.org/officeDocument/2006/relationships/image" Target="../media/image1008.png"/><Relationship Id="rId165" Type="http://schemas.openxmlformats.org/officeDocument/2006/relationships/image" Target="../media/image1036.png"/><Relationship Id="rId186" Type="http://schemas.openxmlformats.org/officeDocument/2006/relationships/customXml" Target="../ink/ink1142.xml"/><Relationship Id="rId211" Type="http://schemas.openxmlformats.org/officeDocument/2006/relationships/image" Target="../media/image1059.png"/><Relationship Id="rId232" Type="http://schemas.openxmlformats.org/officeDocument/2006/relationships/customXml" Target="../ink/ink1165.xml"/><Relationship Id="rId253" Type="http://schemas.openxmlformats.org/officeDocument/2006/relationships/image" Target="../media/image1080.png"/><Relationship Id="rId274" Type="http://schemas.openxmlformats.org/officeDocument/2006/relationships/customXml" Target="../ink/ink1186.xml"/><Relationship Id="rId295" Type="http://schemas.openxmlformats.org/officeDocument/2006/relationships/image" Target="../media/image1101.png"/><Relationship Id="rId309" Type="http://schemas.openxmlformats.org/officeDocument/2006/relationships/image" Target="../media/image1108.png"/><Relationship Id="rId27" Type="http://schemas.openxmlformats.org/officeDocument/2006/relationships/customXml" Target="../ink/ink1053.xml"/><Relationship Id="rId48" Type="http://schemas.openxmlformats.org/officeDocument/2006/relationships/image" Target="../media/image974.png"/><Relationship Id="rId69" Type="http://schemas.openxmlformats.org/officeDocument/2006/relationships/customXml" Target="../ink/ink1074.xml"/><Relationship Id="rId113" Type="http://schemas.openxmlformats.org/officeDocument/2006/relationships/customXml" Target="../ink/ink1096.xml"/><Relationship Id="rId134" Type="http://schemas.openxmlformats.org/officeDocument/2006/relationships/customXml" Target="../ink/ink1107.xml"/><Relationship Id="rId320" Type="http://schemas.openxmlformats.org/officeDocument/2006/relationships/customXml" Target="../ink/ink1209.xml"/><Relationship Id="rId80" Type="http://schemas.openxmlformats.org/officeDocument/2006/relationships/image" Target="../media/image1003.png"/><Relationship Id="rId155" Type="http://schemas.openxmlformats.org/officeDocument/2006/relationships/image" Target="../media/image1031.png"/><Relationship Id="rId176" Type="http://schemas.openxmlformats.org/officeDocument/2006/relationships/customXml" Target="../ink/ink1137.xml"/><Relationship Id="rId197" Type="http://schemas.openxmlformats.org/officeDocument/2006/relationships/image" Target="../media/image1052.png"/><Relationship Id="rId341" Type="http://schemas.openxmlformats.org/officeDocument/2006/relationships/image" Target="../media/image718.png"/><Relationship Id="rId201" Type="http://schemas.openxmlformats.org/officeDocument/2006/relationships/image" Target="../media/image1054.png"/><Relationship Id="rId222" Type="http://schemas.openxmlformats.org/officeDocument/2006/relationships/customXml" Target="../ink/ink1160.xml"/><Relationship Id="rId243" Type="http://schemas.openxmlformats.org/officeDocument/2006/relationships/image" Target="../media/image1075.png"/><Relationship Id="rId264" Type="http://schemas.openxmlformats.org/officeDocument/2006/relationships/customXml" Target="../ink/ink1181.xml"/><Relationship Id="rId285" Type="http://schemas.openxmlformats.org/officeDocument/2006/relationships/image" Target="../media/image1096.png"/><Relationship Id="rId17" Type="http://schemas.openxmlformats.org/officeDocument/2006/relationships/customXml" Target="../ink/ink1048.xml"/><Relationship Id="rId38" Type="http://schemas.openxmlformats.org/officeDocument/2006/relationships/image" Target="../media/image967.png"/><Relationship Id="rId59" Type="http://schemas.openxmlformats.org/officeDocument/2006/relationships/customXml" Target="../ink/ink1069.xml"/><Relationship Id="rId103" Type="http://schemas.openxmlformats.org/officeDocument/2006/relationships/customXml" Target="../ink/ink1091.xml"/><Relationship Id="rId124" Type="http://schemas.openxmlformats.org/officeDocument/2006/relationships/image" Target="../media/image1025.png"/><Relationship Id="rId310" Type="http://schemas.openxmlformats.org/officeDocument/2006/relationships/customXml" Target="../ink/ink1204.xml"/><Relationship Id="rId70" Type="http://schemas.openxmlformats.org/officeDocument/2006/relationships/image" Target="../media/image998.png"/><Relationship Id="rId91" Type="http://schemas.openxmlformats.org/officeDocument/2006/relationships/customXml" Target="../ink/ink1085.xml"/><Relationship Id="rId145" Type="http://schemas.openxmlformats.org/officeDocument/2006/relationships/customXml" Target="../ink/ink1118.xml"/><Relationship Id="rId166" Type="http://schemas.openxmlformats.org/officeDocument/2006/relationships/customXml" Target="../ink/ink1132.xml"/><Relationship Id="rId187" Type="http://schemas.openxmlformats.org/officeDocument/2006/relationships/image" Target="../media/image1047.png"/><Relationship Id="rId331" Type="http://schemas.openxmlformats.org/officeDocument/2006/relationships/image" Target="../media/image71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55.xml"/><Relationship Id="rId233" Type="http://schemas.openxmlformats.org/officeDocument/2006/relationships/image" Target="../media/image1070.png"/><Relationship Id="rId254" Type="http://schemas.openxmlformats.org/officeDocument/2006/relationships/customXml" Target="../ink/ink1176.xml"/><Relationship Id="rId28" Type="http://schemas.openxmlformats.org/officeDocument/2006/relationships/image" Target="../media/image962.png"/><Relationship Id="rId49" Type="http://schemas.openxmlformats.org/officeDocument/2006/relationships/customXml" Target="../ink/ink1064.xml"/><Relationship Id="rId114" Type="http://schemas.openxmlformats.org/officeDocument/2006/relationships/image" Target="../media/image1020.png"/><Relationship Id="rId275" Type="http://schemas.openxmlformats.org/officeDocument/2006/relationships/image" Target="../media/image1091.png"/><Relationship Id="rId296" Type="http://schemas.openxmlformats.org/officeDocument/2006/relationships/customXml" Target="../ink/ink1197.xml"/><Relationship Id="rId300" Type="http://schemas.openxmlformats.org/officeDocument/2006/relationships/customXml" Target="../ink/ink1199.xml"/><Relationship Id="rId60" Type="http://schemas.openxmlformats.org/officeDocument/2006/relationships/image" Target="../media/image980.png"/><Relationship Id="rId81" Type="http://schemas.openxmlformats.org/officeDocument/2006/relationships/customXml" Target="../ink/ink1080.xml"/><Relationship Id="rId135" Type="http://schemas.openxmlformats.org/officeDocument/2006/relationships/customXml" Target="../ink/ink1108.xml"/><Relationship Id="rId156" Type="http://schemas.openxmlformats.org/officeDocument/2006/relationships/customXml" Target="../ink/ink1127.xml"/><Relationship Id="rId177" Type="http://schemas.openxmlformats.org/officeDocument/2006/relationships/image" Target="../media/image1042.png"/><Relationship Id="rId198" Type="http://schemas.openxmlformats.org/officeDocument/2006/relationships/customXml" Target="../ink/ink1148.xml"/><Relationship Id="rId321" Type="http://schemas.openxmlformats.org/officeDocument/2006/relationships/image" Target="../media/image1114.png"/><Relationship Id="rId202" Type="http://schemas.openxmlformats.org/officeDocument/2006/relationships/customXml" Target="../ink/ink1150.xml"/><Relationship Id="rId223" Type="http://schemas.openxmlformats.org/officeDocument/2006/relationships/image" Target="../media/image1065.png"/><Relationship Id="rId244" Type="http://schemas.openxmlformats.org/officeDocument/2006/relationships/customXml" Target="../ink/ink1171.xml"/><Relationship Id="rId18" Type="http://schemas.openxmlformats.org/officeDocument/2006/relationships/image" Target="../media/image991.png"/><Relationship Id="rId39" Type="http://schemas.openxmlformats.org/officeDocument/2006/relationships/customXml" Target="../ink/ink1059.xml"/><Relationship Id="rId265" Type="http://schemas.openxmlformats.org/officeDocument/2006/relationships/image" Target="../media/image1086.png"/><Relationship Id="rId286" Type="http://schemas.openxmlformats.org/officeDocument/2006/relationships/customXml" Target="../ink/ink1192.xml"/><Relationship Id="rId50" Type="http://schemas.openxmlformats.org/officeDocument/2006/relationships/image" Target="../media/image975.png"/><Relationship Id="rId104" Type="http://schemas.openxmlformats.org/officeDocument/2006/relationships/image" Target="../media/image1015.png"/><Relationship Id="rId125" Type="http://schemas.openxmlformats.org/officeDocument/2006/relationships/customXml" Target="../ink/ink1102.xml"/><Relationship Id="rId146" Type="http://schemas.openxmlformats.org/officeDocument/2006/relationships/customXml" Target="../ink/ink1119.xml"/><Relationship Id="rId167" Type="http://schemas.openxmlformats.org/officeDocument/2006/relationships/image" Target="../media/image1037.png"/><Relationship Id="rId188" Type="http://schemas.openxmlformats.org/officeDocument/2006/relationships/customXml" Target="../ink/ink1143.xml"/><Relationship Id="rId311" Type="http://schemas.openxmlformats.org/officeDocument/2006/relationships/image" Target="../media/image1109.png"/><Relationship Id="rId332" Type="http://schemas.openxmlformats.org/officeDocument/2006/relationships/customXml" Target="../ink/ink1215.xml"/><Relationship Id="rId71" Type="http://schemas.openxmlformats.org/officeDocument/2006/relationships/customXml" Target="../ink/ink1075.xml"/><Relationship Id="rId92" Type="http://schemas.openxmlformats.org/officeDocument/2006/relationships/image" Target="../media/image1009.png"/><Relationship Id="rId213" Type="http://schemas.openxmlformats.org/officeDocument/2006/relationships/image" Target="../media/image1060.png"/><Relationship Id="rId234" Type="http://schemas.openxmlformats.org/officeDocument/2006/relationships/customXml" Target="../ink/ink1166.xml"/><Relationship Id="rId2" Type="http://schemas.openxmlformats.org/officeDocument/2006/relationships/image" Target="../media/image506.png"/><Relationship Id="rId29" Type="http://schemas.openxmlformats.org/officeDocument/2006/relationships/customXml" Target="../ink/ink1054.xml"/><Relationship Id="rId255" Type="http://schemas.openxmlformats.org/officeDocument/2006/relationships/image" Target="../media/image1081.png"/><Relationship Id="rId276" Type="http://schemas.openxmlformats.org/officeDocument/2006/relationships/customXml" Target="../ink/ink1187.xml"/><Relationship Id="rId297" Type="http://schemas.openxmlformats.org/officeDocument/2006/relationships/image" Target="../media/image1102.png"/><Relationship Id="rId40" Type="http://schemas.openxmlformats.org/officeDocument/2006/relationships/image" Target="../media/image968.png"/><Relationship Id="rId115" Type="http://schemas.openxmlformats.org/officeDocument/2006/relationships/customXml" Target="../ink/ink1097.xml"/><Relationship Id="rId136" Type="http://schemas.openxmlformats.org/officeDocument/2006/relationships/customXml" Target="../ink/ink1109.xml"/><Relationship Id="rId157" Type="http://schemas.openxmlformats.org/officeDocument/2006/relationships/image" Target="../media/image1032.png"/><Relationship Id="rId178" Type="http://schemas.openxmlformats.org/officeDocument/2006/relationships/customXml" Target="../ink/ink1138.xml"/><Relationship Id="rId301" Type="http://schemas.openxmlformats.org/officeDocument/2006/relationships/image" Target="../media/image1104.png"/><Relationship Id="rId322" Type="http://schemas.openxmlformats.org/officeDocument/2006/relationships/customXml" Target="../ink/ink1210.xml"/><Relationship Id="rId61" Type="http://schemas.openxmlformats.org/officeDocument/2006/relationships/customXml" Target="../ink/ink1070.xml"/><Relationship Id="rId82" Type="http://schemas.openxmlformats.org/officeDocument/2006/relationships/image" Target="../media/image1004.png"/><Relationship Id="rId199" Type="http://schemas.openxmlformats.org/officeDocument/2006/relationships/image" Target="../media/image1053.png"/><Relationship Id="rId203" Type="http://schemas.openxmlformats.org/officeDocument/2006/relationships/image" Target="../media/image1055.png"/><Relationship Id="rId19" Type="http://schemas.openxmlformats.org/officeDocument/2006/relationships/customXml" Target="../ink/ink1049.xml"/><Relationship Id="rId224" Type="http://schemas.openxmlformats.org/officeDocument/2006/relationships/customXml" Target="../ink/ink1161.xml"/><Relationship Id="rId245" Type="http://schemas.openxmlformats.org/officeDocument/2006/relationships/image" Target="../media/image1076.png"/><Relationship Id="rId266" Type="http://schemas.openxmlformats.org/officeDocument/2006/relationships/customXml" Target="../ink/ink1182.xml"/><Relationship Id="rId287" Type="http://schemas.openxmlformats.org/officeDocument/2006/relationships/image" Target="../media/image1097.png"/><Relationship Id="rId30" Type="http://schemas.openxmlformats.org/officeDocument/2006/relationships/image" Target="../media/image963.png"/><Relationship Id="rId105" Type="http://schemas.openxmlformats.org/officeDocument/2006/relationships/customXml" Target="../ink/ink1092.xml"/><Relationship Id="rId126" Type="http://schemas.openxmlformats.org/officeDocument/2006/relationships/image" Target="../media/image1026.png"/><Relationship Id="rId147" Type="http://schemas.openxmlformats.org/officeDocument/2006/relationships/customXml" Target="../ink/ink1120.xml"/><Relationship Id="rId168" Type="http://schemas.openxmlformats.org/officeDocument/2006/relationships/customXml" Target="../ink/ink1133.xml"/><Relationship Id="rId312" Type="http://schemas.openxmlformats.org/officeDocument/2006/relationships/customXml" Target="../ink/ink1205.xml"/><Relationship Id="rId333" Type="http://schemas.openxmlformats.org/officeDocument/2006/relationships/image" Target="../media/image714.png"/><Relationship Id="rId51" Type="http://schemas.openxmlformats.org/officeDocument/2006/relationships/customXml" Target="../ink/ink1065.xml"/><Relationship Id="rId72" Type="http://schemas.openxmlformats.org/officeDocument/2006/relationships/image" Target="../media/image999.png"/><Relationship Id="rId93" Type="http://schemas.openxmlformats.org/officeDocument/2006/relationships/customXml" Target="../ink/ink1086.xml"/><Relationship Id="rId189" Type="http://schemas.openxmlformats.org/officeDocument/2006/relationships/image" Target="../media/image1048.png"/><Relationship Id="rId3" Type="http://schemas.openxmlformats.org/officeDocument/2006/relationships/customXml" Target="../ink/ink1041.xml"/><Relationship Id="rId214" Type="http://schemas.openxmlformats.org/officeDocument/2006/relationships/customXml" Target="../ink/ink1156.xml"/><Relationship Id="rId235" Type="http://schemas.openxmlformats.org/officeDocument/2006/relationships/image" Target="../media/image1071.png"/><Relationship Id="rId256" Type="http://schemas.openxmlformats.org/officeDocument/2006/relationships/customXml" Target="../ink/ink1177.xml"/><Relationship Id="rId277" Type="http://schemas.openxmlformats.org/officeDocument/2006/relationships/image" Target="../media/image1092.png"/><Relationship Id="rId298" Type="http://schemas.openxmlformats.org/officeDocument/2006/relationships/customXml" Target="../ink/ink1198.xml"/><Relationship Id="rId116" Type="http://schemas.openxmlformats.org/officeDocument/2006/relationships/image" Target="../media/image1021.png"/><Relationship Id="rId137" Type="http://schemas.openxmlformats.org/officeDocument/2006/relationships/customXml" Target="../ink/ink1110.xml"/><Relationship Id="rId158" Type="http://schemas.openxmlformats.org/officeDocument/2006/relationships/customXml" Target="../ink/ink1128.xml"/><Relationship Id="rId302" Type="http://schemas.openxmlformats.org/officeDocument/2006/relationships/customXml" Target="../ink/ink1200.xml"/><Relationship Id="rId323" Type="http://schemas.openxmlformats.org/officeDocument/2006/relationships/image" Target="../media/image1115.png"/><Relationship Id="rId20" Type="http://schemas.openxmlformats.org/officeDocument/2006/relationships/image" Target="../media/image992.png"/><Relationship Id="rId41" Type="http://schemas.openxmlformats.org/officeDocument/2006/relationships/customXml" Target="../ink/ink1060.xml"/><Relationship Id="rId62" Type="http://schemas.openxmlformats.org/officeDocument/2006/relationships/image" Target="../media/image981.png"/><Relationship Id="rId83" Type="http://schemas.openxmlformats.org/officeDocument/2006/relationships/customXml" Target="../ink/ink1081.xml"/><Relationship Id="rId179" Type="http://schemas.openxmlformats.org/officeDocument/2006/relationships/image" Target="../media/image1043.png"/><Relationship Id="rId190" Type="http://schemas.openxmlformats.org/officeDocument/2006/relationships/customXml" Target="../ink/ink1144.xml"/><Relationship Id="rId204" Type="http://schemas.openxmlformats.org/officeDocument/2006/relationships/customXml" Target="../ink/ink1151.xml"/><Relationship Id="rId225" Type="http://schemas.openxmlformats.org/officeDocument/2006/relationships/image" Target="../media/image1066.png"/><Relationship Id="rId246" Type="http://schemas.openxmlformats.org/officeDocument/2006/relationships/customXml" Target="../ink/ink1172.xml"/><Relationship Id="rId267" Type="http://schemas.openxmlformats.org/officeDocument/2006/relationships/image" Target="../media/image1087.png"/><Relationship Id="rId288" Type="http://schemas.openxmlformats.org/officeDocument/2006/relationships/customXml" Target="../ink/ink1193.xml"/><Relationship Id="rId106" Type="http://schemas.openxmlformats.org/officeDocument/2006/relationships/image" Target="../media/image1016.png"/><Relationship Id="rId127" Type="http://schemas.openxmlformats.org/officeDocument/2006/relationships/customXml" Target="../ink/ink1103.xml"/><Relationship Id="rId313" Type="http://schemas.openxmlformats.org/officeDocument/2006/relationships/image" Target="../media/image1110.png"/><Relationship Id="rId10" Type="http://schemas.openxmlformats.org/officeDocument/2006/relationships/image" Target="../media/image987.png"/><Relationship Id="rId31" Type="http://schemas.openxmlformats.org/officeDocument/2006/relationships/customXml" Target="../ink/ink1055.xml"/><Relationship Id="rId52" Type="http://schemas.openxmlformats.org/officeDocument/2006/relationships/image" Target="../media/image976.png"/><Relationship Id="rId73" Type="http://schemas.openxmlformats.org/officeDocument/2006/relationships/customXml" Target="../ink/ink1076.xml"/><Relationship Id="rId94" Type="http://schemas.openxmlformats.org/officeDocument/2006/relationships/image" Target="../media/image1010.png"/><Relationship Id="rId148" Type="http://schemas.openxmlformats.org/officeDocument/2006/relationships/customXml" Target="../ink/ink1121.xml"/><Relationship Id="rId169" Type="http://schemas.openxmlformats.org/officeDocument/2006/relationships/image" Target="../media/image1038.png"/><Relationship Id="rId334" Type="http://schemas.openxmlformats.org/officeDocument/2006/relationships/customXml" Target="../ink/ink1216.xml"/><Relationship Id="rId4" Type="http://schemas.openxmlformats.org/officeDocument/2006/relationships/image" Target="../media/image984.png"/><Relationship Id="rId180" Type="http://schemas.openxmlformats.org/officeDocument/2006/relationships/customXml" Target="../ink/ink1139.xml"/><Relationship Id="rId215" Type="http://schemas.openxmlformats.org/officeDocument/2006/relationships/image" Target="../media/image1061.png"/><Relationship Id="rId236" Type="http://schemas.openxmlformats.org/officeDocument/2006/relationships/customXml" Target="../ink/ink1167.xml"/><Relationship Id="rId257" Type="http://schemas.openxmlformats.org/officeDocument/2006/relationships/image" Target="../media/image1082.png"/><Relationship Id="rId278" Type="http://schemas.openxmlformats.org/officeDocument/2006/relationships/customXml" Target="../ink/ink1188.xml"/><Relationship Id="rId303" Type="http://schemas.openxmlformats.org/officeDocument/2006/relationships/image" Target="../media/image1105.png"/><Relationship Id="rId42" Type="http://schemas.openxmlformats.org/officeDocument/2006/relationships/image" Target="../media/image969.png"/><Relationship Id="rId84" Type="http://schemas.openxmlformats.org/officeDocument/2006/relationships/image" Target="../media/image1005.png"/><Relationship Id="rId138" Type="http://schemas.openxmlformats.org/officeDocument/2006/relationships/customXml" Target="../ink/ink1111.xml"/><Relationship Id="rId191" Type="http://schemas.openxmlformats.org/officeDocument/2006/relationships/image" Target="../media/image1049.png"/><Relationship Id="rId205" Type="http://schemas.openxmlformats.org/officeDocument/2006/relationships/image" Target="../media/image1056.png"/><Relationship Id="rId247" Type="http://schemas.openxmlformats.org/officeDocument/2006/relationships/image" Target="../media/image1077.png"/><Relationship Id="rId107" Type="http://schemas.openxmlformats.org/officeDocument/2006/relationships/customXml" Target="../ink/ink1093.xml"/><Relationship Id="rId289" Type="http://schemas.openxmlformats.org/officeDocument/2006/relationships/image" Target="../media/image1098.png"/><Relationship Id="rId11" Type="http://schemas.openxmlformats.org/officeDocument/2006/relationships/customXml" Target="../ink/ink1045.xml"/><Relationship Id="rId53" Type="http://schemas.openxmlformats.org/officeDocument/2006/relationships/customXml" Target="../ink/ink1066.xml"/><Relationship Id="rId149" Type="http://schemas.openxmlformats.org/officeDocument/2006/relationships/customXml" Target="../ink/ink1122.xml"/><Relationship Id="rId314" Type="http://schemas.openxmlformats.org/officeDocument/2006/relationships/customXml" Target="../ink/ink1206.xml"/><Relationship Id="rId95" Type="http://schemas.openxmlformats.org/officeDocument/2006/relationships/customXml" Target="../ink/ink1087.xml"/><Relationship Id="rId160" Type="http://schemas.openxmlformats.org/officeDocument/2006/relationships/customXml" Target="../ink/ink1129.xml"/><Relationship Id="rId216" Type="http://schemas.openxmlformats.org/officeDocument/2006/relationships/customXml" Target="../ink/ink1157.xml"/><Relationship Id="rId258" Type="http://schemas.openxmlformats.org/officeDocument/2006/relationships/customXml" Target="../ink/ink1178.xml"/><Relationship Id="rId22" Type="http://schemas.openxmlformats.org/officeDocument/2006/relationships/image" Target="../media/image993.png"/><Relationship Id="rId64" Type="http://schemas.openxmlformats.org/officeDocument/2006/relationships/image" Target="../media/image995.png"/><Relationship Id="rId118" Type="http://schemas.openxmlformats.org/officeDocument/2006/relationships/image" Target="../media/image1022.png"/><Relationship Id="rId325" Type="http://schemas.openxmlformats.org/officeDocument/2006/relationships/image" Target="../media/image1116.png"/><Relationship Id="rId171" Type="http://schemas.openxmlformats.org/officeDocument/2006/relationships/image" Target="../media/image1039.png"/><Relationship Id="rId227" Type="http://schemas.openxmlformats.org/officeDocument/2006/relationships/image" Target="../media/image1067.png"/><Relationship Id="rId269" Type="http://schemas.openxmlformats.org/officeDocument/2006/relationships/image" Target="../media/image1088.png"/><Relationship Id="rId33" Type="http://schemas.openxmlformats.org/officeDocument/2006/relationships/customXml" Target="../ink/ink1056.xml"/><Relationship Id="rId129" Type="http://schemas.openxmlformats.org/officeDocument/2006/relationships/customXml" Target="../ink/ink1104.xml"/><Relationship Id="rId280" Type="http://schemas.openxmlformats.org/officeDocument/2006/relationships/customXml" Target="../ink/ink1189.xml"/><Relationship Id="rId336" Type="http://schemas.openxmlformats.org/officeDocument/2006/relationships/customXml" Target="../ink/ink1217.xml"/><Relationship Id="rId75" Type="http://schemas.openxmlformats.org/officeDocument/2006/relationships/customXml" Target="../ink/ink1077.xml"/><Relationship Id="rId140" Type="http://schemas.openxmlformats.org/officeDocument/2006/relationships/customXml" Target="../ink/ink1113.xml"/><Relationship Id="rId182" Type="http://schemas.openxmlformats.org/officeDocument/2006/relationships/customXml" Target="../ink/ink1140.xml"/><Relationship Id="rId6" Type="http://schemas.openxmlformats.org/officeDocument/2006/relationships/image" Target="../media/image985.png"/><Relationship Id="rId238" Type="http://schemas.openxmlformats.org/officeDocument/2006/relationships/customXml" Target="../ink/ink1168.xml"/><Relationship Id="rId291" Type="http://schemas.openxmlformats.org/officeDocument/2006/relationships/image" Target="../media/image1099.png"/><Relationship Id="rId305" Type="http://schemas.openxmlformats.org/officeDocument/2006/relationships/image" Target="../media/image1106.png"/><Relationship Id="rId44" Type="http://schemas.openxmlformats.org/officeDocument/2006/relationships/image" Target="../media/image972.png"/><Relationship Id="rId86" Type="http://schemas.openxmlformats.org/officeDocument/2006/relationships/image" Target="../media/image1006.png"/><Relationship Id="rId151" Type="http://schemas.openxmlformats.org/officeDocument/2006/relationships/customXml" Target="../ink/ink1124.xml"/><Relationship Id="rId193" Type="http://schemas.openxmlformats.org/officeDocument/2006/relationships/image" Target="../media/image1050.png"/><Relationship Id="rId207" Type="http://schemas.openxmlformats.org/officeDocument/2006/relationships/image" Target="../media/image1057.png"/><Relationship Id="rId249" Type="http://schemas.openxmlformats.org/officeDocument/2006/relationships/image" Target="../media/image1078.png"/><Relationship Id="rId13" Type="http://schemas.openxmlformats.org/officeDocument/2006/relationships/customXml" Target="../ink/ink1046.xml"/><Relationship Id="rId109" Type="http://schemas.openxmlformats.org/officeDocument/2006/relationships/customXml" Target="../ink/ink1094.xml"/><Relationship Id="rId260" Type="http://schemas.openxmlformats.org/officeDocument/2006/relationships/customXml" Target="../ink/ink1179.xml"/><Relationship Id="rId316" Type="http://schemas.openxmlformats.org/officeDocument/2006/relationships/customXml" Target="../ink/ink1207.xml"/><Relationship Id="rId55" Type="http://schemas.openxmlformats.org/officeDocument/2006/relationships/customXml" Target="../ink/ink1067.xml"/><Relationship Id="rId97" Type="http://schemas.openxmlformats.org/officeDocument/2006/relationships/customXml" Target="../ink/ink1088.xml"/><Relationship Id="rId120" Type="http://schemas.openxmlformats.org/officeDocument/2006/relationships/image" Target="../media/image1023.png"/><Relationship Id="rId162" Type="http://schemas.openxmlformats.org/officeDocument/2006/relationships/customXml" Target="../ink/ink1130.xml"/><Relationship Id="rId218" Type="http://schemas.openxmlformats.org/officeDocument/2006/relationships/customXml" Target="../ink/ink1158.xml"/><Relationship Id="rId271" Type="http://schemas.openxmlformats.org/officeDocument/2006/relationships/image" Target="../media/image1089.png"/><Relationship Id="rId24" Type="http://schemas.openxmlformats.org/officeDocument/2006/relationships/image" Target="../media/image994.png"/><Relationship Id="rId66" Type="http://schemas.openxmlformats.org/officeDocument/2006/relationships/image" Target="../media/image996.png"/><Relationship Id="rId131" Type="http://schemas.openxmlformats.org/officeDocument/2006/relationships/customXml" Target="../ink/ink1105.xml"/><Relationship Id="rId327" Type="http://schemas.openxmlformats.org/officeDocument/2006/relationships/image" Target="../media/image711.png"/><Relationship Id="rId173" Type="http://schemas.openxmlformats.org/officeDocument/2006/relationships/image" Target="../media/image1040.png"/><Relationship Id="rId229" Type="http://schemas.openxmlformats.org/officeDocument/2006/relationships/image" Target="../media/image106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6.png"/><Relationship Id="rId18" Type="http://schemas.openxmlformats.org/officeDocument/2006/relationships/customXml" Target="../ink/ink1227.xml"/><Relationship Id="rId26" Type="http://schemas.openxmlformats.org/officeDocument/2006/relationships/customXml" Target="../ink/ink1231.xml"/><Relationship Id="rId39" Type="http://schemas.openxmlformats.org/officeDocument/2006/relationships/image" Target="../media/image499.png"/><Relationship Id="rId21" Type="http://schemas.openxmlformats.org/officeDocument/2006/relationships/image" Target="../media/image490.png"/><Relationship Id="rId34" Type="http://schemas.openxmlformats.org/officeDocument/2006/relationships/customXml" Target="../ink/ink1235.xml"/><Relationship Id="rId42" Type="http://schemas.openxmlformats.org/officeDocument/2006/relationships/customXml" Target="../ink/ink1239.xml"/><Relationship Id="rId47" Type="http://schemas.openxmlformats.org/officeDocument/2006/relationships/image" Target="../media/image503.png"/><Relationship Id="rId7" Type="http://schemas.openxmlformats.org/officeDocument/2006/relationships/image" Target="../media/image483.png"/><Relationship Id="rId2" Type="http://schemas.openxmlformats.org/officeDocument/2006/relationships/image" Target="../media/image1117.png"/><Relationship Id="rId16" Type="http://schemas.openxmlformats.org/officeDocument/2006/relationships/customXml" Target="../ink/ink1226.xml"/><Relationship Id="rId29" Type="http://schemas.openxmlformats.org/officeDocument/2006/relationships/image" Target="../media/image494.png"/><Relationship Id="rId11" Type="http://schemas.openxmlformats.org/officeDocument/2006/relationships/image" Target="../media/image485.png"/><Relationship Id="rId24" Type="http://schemas.openxmlformats.org/officeDocument/2006/relationships/customXml" Target="../ink/ink1230.xml"/><Relationship Id="rId32" Type="http://schemas.openxmlformats.org/officeDocument/2006/relationships/customXml" Target="../ink/ink1234.xml"/><Relationship Id="rId37" Type="http://schemas.openxmlformats.org/officeDocument/2006/relationships/image" Target="../media/image498.png"/><Relationship Id="rId40" Type="http://schemas.openxmlformats.org/officeDocument/2006/relationships/customXml" Target="../ink/ink1238.xml"/><Relationship Id="rId45" Type="http://schemas.openxmlformats.org/officeDocument/2006/relationships/image" Target="../media/image502.png"/><Relationship Id="rId5" Type="http://schemas.openxmlformats.org/officeDocument/2006/relationships/image" Target="../media/image482.png"/><Relationship Id="rId15" Type="http://schemas.openxmlformats.org/officeDocument/2006/relationships/image" Target="../media/image487.png"/><Relationship Id="rId23" Type="http://schemas.openxmlformats.org/officeDocument/2006/relationships/image" Target="../media/image491.png"/><Relationship Id="rId28" Type="http://schemas.openxmlformats.org/officeDocument/2006/relationships/customXml" Target="../ink/ink1232.xml"/><Relationship Id="rId36" Type="http://schemas.openxmlformats.org/officeDocument/2006/relationships/customXml" Target="../ink/ink1236.xml"/><Relationship Id="rId49" Type="http://schemas.openxmlformats.org/officeDocument/2006/relationships/image" Target="../media/image504.png"/><Relationship Id="rId10" Type="http://schemas.openxmlformats.org/officeDocument/2006/relationships/customXml" Target="../ink/ink1223.xml"/><Relationship Id="rId19" Type="http://schemas.openxmlformats.org/officeDocument/2006/relationships/image" Target="../media/image489.png"/><Relationship Id="rId31" Type="http://schemas.openxmlformats.org/officeDocument/2006/relationships/image" Target="../media/image495.png"/><Relationship Id="rId44" Type="http://schemas.openxmlformats.org/officeDocument/2006/relationships/customXml" Target="../ink/ink1240.xml"/><Relationship Id="rId4" Type="http://schemas.openxmlformats.org/officeDocument/2006/relationships/customXml" Target="../ink/ink1220.xml"/><Relationship Id="rId9" Type="http://schemas.openxmlformats.org/officeDocument/2006/relationships/image" Target="../media/image484.png"/><Relationship Id="rId14" Type="http://schemas.openxmlformats.org/officeDocument/2006/relationships/customXml" Target="../ink/ink1225.xml"/><Relationship Id="rId22" Type="http://schemas.openxmlformats.org/officeDocument/2006/relationships/customXml" Target="../ink/ink1229.xml"/><Relationship Id="rId27" Type="http://schemas.openxmlformats.org/officeDocument/2006/relationships/image" Target="../media/image493.png"/><Relationship Id="rId30" Type="http://schemas.openxmlformats.org/officeDocument/2006/relationships/customXml" Target="../ink/ink1233.xml"/><Relationship Id="rId35" Type="http://schemas.openxmlformats.org/officeDocument/2006/relationships/image" Target="../media/image497.png"/><Relationship Id="rId43" Type="http://schemas.openxmlformats.org/officeDocument/2006/relationships/image" Target="../media/image501.png"/><Relationship Id="rId48" Type="http://schemas.openxmlformats.org/officeDocument/2006/relationships/customXml" Target="../ink/ink1242.xml"/><Relationship Id="rId8" Type="http://schemas.openxmlformats.org/officeDocument/2006/relationships/customXml" Target="../ink/ink1222.xml"/><Relationship Id="rId3" Type="http://schemas.openxmlformats.org/officeDocument/2006/relationships/image" Target="../media/image1118.png"/><Relationship Id="rId12" Type="http://schemas.openxmlformats.org/officeDocument/2006/relationships/customXml" Target="../ink/ink1224.xml"/><Relationship Id="rId17" Type="http://schemas.openxmlformats.org/officeDocument/2006/relationships/image" Target="../media/image488.png"/><Relationship Id="rId25" Type="http://schemas.openxmlformats.org/officeDocument/2006/relationships/image" Target="../media/image492.png"/><Relationship Id="rId33" Type="http://schemas.openxmlformats.org/officeDocument/2006/relationships/image" Target="../media/image496.png"/><Relationship Id="rId38" Type="http://schemas.openxmlformats.org/officeDocument/2006/relationships/customXml" Target="../ink/ink1237.xml"/><Relationship Id="rId46" Type="http://schemas.openxmlformats.org/officeDocument/2006/relationships/customXml" Target="../ink/ink1241.xml"/><Relationship Id="rId20" Type="http://schemas.openxmlformats.org/officeDocument/2006/relationships/customXml" Target="../ink/ink1228.xml"/><Relationship Id="rId41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21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52.png"/><Relationship Id="rId21" Type="http://schemas.openxmlformats.org/officeDocument/2006/relationships/image" Target="../media/image490.png"/><Relationship Id="rId324" Type="http://schemas.openxmlformats.org/officeDocument/2006/relationships/customXml" Target="../ink/ink1403.xml"/><Relationship Id="rId531" Type="http://schemas.openxmlformats.org/officeDocument/2006/relationships/image" Target="../media/image1357.png"/><Relationship Id="rId170" Type="http://schemas.openxmlformats.org/officeDocument/2006/relationships/customXml" Target="../ink/ink1326.xml"/><Relationship Id="rId268" Type="http://schemas.openxmlformats.org/officeDocument/2006/relationships/customXml" Target="../ink/ink1375.xml"/><Relationship Id="rId475" Type="http://schemas.openxmlformats.org/officeDocument/2006/relationships/image" Target="../media/image1329.png"/><Relationship Id="rId32" Type="http://schemas.openxmlformats.org/officeDocument/2006/relationships/customXml" Target="../ink/ink1257.xml"/><Relationship Id="rId128" Type="http://schemas.openxmlformats.org/officeDocument/2006/relationships/customXml" Target="../ink/ink1305.xml"/><Relationship Id="rId335" Type="http://schemas.openxmlformats.org/officeDocument/2006/relationships/image" Target="../media/image1259.png"/><Relationship Id="rId542" Type="http://schemas.openxmlformats.org/officeDocument/2006/relationships/customXml" Target="../ink/ink1512.xml"/><Relationship Id="rId181" Type="http://schemas.openxmlformats.org/officeDocument/2006/relationships/image" Target="../media/image1183.png"/><Relationship Id="rId402" Type="http://schemas.openxmlformats.org/officeDocument/2006/relationships/customXml" Target="../ink/ink1442.xml"/><Relationship Id="rId279" Type="http://schemas.openxmlformats.org/officeDocument/2006/relationships/image" Target="../media/image1231.png"/><Relationship Id="rId486" Type="http://schemas.openxmlformats.org/officeDocument/2006/relationships/customXml" Target="../ink/ink1484.xml"/><Relationship Id="rId43" Type="http://schemas.openxmlformats.org/officeDocument/2006/relationships/image" Target="../media/image501.png"/><Relationship Id="rId139" Type="http://schemas.openxmlformats.org/officeDocument/2006/relationships/image" Target="../media/image1163.png"/><Relationship Id="rId346" Type="http://schemas.openxmlformats.org/officeDocument/2006/relationships/customXml" Target="../ink/ink1414.xml"/><Relationship Id="rId553" Type="http://schemas.openxmlformats.org/officeDocument/2006/relationships/image" Target="../media/image1368.png"/><Relationship Id="rId192" Type="http://schemas.openxmlformats.org/officeDocument/2006/relationships/customXml" Target="../ink/ink1337.xml"/><Relationship Id="rId206" Type="http://schemas.openxmlformats.org/officeDocument/2006/relationships/customXml" Target="../ink/ink1344.xml"/><Relationship Id="rId413" Type="http://schemas.openxmlformats.org/officeDocument/2006/relationships/image" Target="../media/image1298.png"/><Relationship Id="rId497" Type="http://schemas.openxmlformats.org/officeDocument/2006/relationships/image" Target="../media/image1340.png"/><Relationship Id="rId357" Type="http://schemas.openxmlformats.org/officeDocument/2006/relationships/image" Target="../media/image1270.png"/><Relationship Id="rId54" Type="http://schemas.openxmlformats.org/officeDocument/2006/relationships/customXml" Target="../ink/ink1268.xml"/><Relationship Id="rId217" Type="http://schemas.openxmlformats.org/officeDocument/2006/relationships/image" Target="../media/image1200.png"/><Relationship Id="rId564" Type="http://schemas.openxmlformats.org/officeDocument/2006/relationships/customXml" Target="../ink/ink1523.xml"/><Relationship Id="rId424" Type="http://schemas.openxmlformats.org/officeDocument/2006/relationships/customXml" Target="../ink/ink1453.xml"/><Relationship Id="rId270" Type="http://schemas.openxmlformats.org/officeDocument/2006/relationships/customXml" Target="../ink/ink1376.xml"/><Relationship Id="rId65" Type="http://schemas.openxmlformats.org/officeDocument/2006/relationships/image" Target="../media/image1126.png"/><Relationship Id="rId130" Type="http://schemas.openxmlformats.org/officeDocument/2006/relationships/customXml" Target="../ink/ink1306.xml"/><Relationship Id="rId368" Type="http://schemas.openxmlformats.org/officeDocument/2006/relationships/customXml" Target="../ink/ink1425.xml"/><Relationship Id="rId172" Type="http://schemas.openxmlformats.org/officeDocument/2006/relationships/customXml" Target="../ink/ink1327.xml"/><Relationship Id="rId228" Type="http://schemas.openxmlformats.org/officeDocument/2006/relationships/customXml" Target="../ink/ink1355.xml"/><Relationship Id="rId435" Type="http://schemas.openxmlformats.org/officeDocument/2006/relationships/image" Target="../media/image1309.png"/><Relationship Id="rId477" Type="http://schemas.openxmlformats.org/officeDocument/2006/relationships/image" Target="../media/image1330.png"/><Relationship Id="rId281" Type="http://schemas.openxmlformats.org/officeDocument/2006/relationships/image" Target="../media/image1232.png"/><Relationship Id="rId337" Type="http://schemas.openxmlformats.org/officeDocument/2006/relationships/image" Target="../media/image1260.png"/><Relationship Id="rId502" Type="http://schemas.openxmlformats.org/officeDocument/2006/relationships/customXml" Target="../ink/ink1492.xml"/><Relationship Id="rId34" Type="http://schemas.openxmlformats.org/officeDocument/2006/relationships/customXml" Target="../ink/ink1258.xml"/><Relationship Id="rId76" Type="http://schemas.openxmlformats.org/officeDocument/2006/relationships/customXml" Target="../ink/ink1279.xml"/><Relationship Id="rId141" Type="http://schemas.openxmlformats.org/officeDocument/2006/relationships/image" Target="../media/image1164.png"/><Relationship Id="rId379" Type="http://schemas.openxmlformats.org/officeDocument/2006/relationships/image" Target="../media/image1281.png"/><Relationship Id="rId544" Type="http://schemas.openxmlformats.org/officeDocument/2006/relationships/customXml" Target="../ink/ink1513.xml"/><Relationship Id="rId7" Type="http://schemas.openxmlformats.org/officeDocument/2006/relationships/image" Target="../media/image483.png"/><Relationship Id="rId183" Type="http://schemas.openxmlformats.org/officeDocument/2006/relationships/image" Target="../media/image1184.png"/><Relationship Id="rId239" Type="http://schemas.openxmlformats.org/officeDocument/2006/relationships/image" Target="../media/image1211.png"/><Relationship Id="rId390" Type="http://schemas.openxmlformats.org/officeDocument/2006/relationships/customXml" Target="../ink/ink1436.xml"/><Relationship Id="rId404" Type="http://schemas.openxmlformats.org/officeDocument/2006/relationships/customXml" Target="../ink/ink1443.xml"/><Relationship Id="rId446" Type="http://schemas.openxmlformats.org/officeDocument/2006/relationships/customXml" Target="../ink/ink1464.xml"/><Relationship Id="rId250" Type="http://schemas.openxmlformats.org/officeDocument/2006/relationships/customXml" Target="../ink/ink1366.xml"/><Relationship Id="rId292" Type="http://schemas.openxmlformats.org/officeDocument/2006/relationships/customXml" Target="../ink/ink1387.xml"/><Relationship Id="rId306" Type="http://schemas.openxmlformats.org/officeDocument/2006/relationships/customXml" Target="../ink/ink1394.xml"/><Relationship Id="rId488" Type="http://schemas.openxmlformats.org/officeDocument/2006/relationships/customXml" Target="../ink/ink1485.xml"/><Relationship Id="rId45" Type="http://schemas.openxmlformats.org/officeDocument/2006/relationships/image" Target="../media/image502.png"/><Relationship Id="rId87" Type="http://schemas.openxmlformats.org/officeDocument/2006/relationships/image" Target="../media/image1137.png"/><Relationship Id="rId110" Type="http://schemas.openxmlformats.org/officeDocument/2006/relationships/customXml" Target="../ink/ink1296.xml"/><Relationship Id="rId348" Type="http://schemas.openxmlformats.org/officeDocument/2006/relationships/customXml" Target="../ink/ink1415.xml"/><Relationship Id="rId513" Type="http://schemas.openxmlformats.org/officeDocument/2006/relationships/image" Target="../media/image1348.png"/><Relationship Id="rId555" Type="http://schemas.openxmlformats.org/officeDocument/2006/relationships/image" Target="../media/image1369.png"/><Relationship Id="rId152" Type="http://schemas.openxmlformats.org/officeDocument/2006/relationships/customXml" Target="../ink/ink1317.xml"/><Relationship Id="rId194" Type="http://schemas.openxmlformats.org/officeDocument/2006/relationships/customXml" Target="../ink/ink1338.xml"/><Relationship Id="rId208" Type="http://schemas.openxmlformats.org/officeDocument/2006/relationships/customXml" Target="../ink/ink1345.xml"/><Relationship Id="rId415" Type="http://schemas.openxmlformats.org/officeDocument/2006/relationships/image" Target="../media/image1299.png"/><Relationship Id="rId457" Type="http://schemas.openxmlformats.org/officeDocument/2006/relationships/image" Target="../media/image1320.png"/><Relationship Id="rId261" Type="http://schemas.openxmlformats.org/officeDocument/2006/relationships/image" Target="../media/image1222.png"/><Relationship Id="rId499" Type="http://schemas.openxmlformats.org/officeDocument/2006/relationships/image" Target="../media/image1341.png"/><Relationship Id="rId14" Type="http://schemas.openxmlformats.org/officeDocument/2006/relationships/customXml" Target="../ink/ink1248.xml"/><Relationship Id="rId56" Type="http://schemas.openxmlformats.org/officeDocument/2006/relationships/customXml" Target="../ink/ink1269.xml"/><Relationship Id="rId317" Type="http://schemas.openxmlformats.org/officeDocument/2006/relationships/image" Target="../media/image1250.png"/><Relationship Id="rId359" Type="http://schemas.openxmlformats.org/officeDocument/2006/relationships/image" Target="../media/image1271.png"/><Relationship Id="rId524" Type="http://schemas.openxmlformats.org/officeDocument/2006/relationships/customXml" Target="../ink/ink1503.xml"/><Relationship Id="rId566" Type="http://schemas.openxmlformats.org/officeDocument/2006/relationships/customXml" Target="../ink/ink1524.xml"/><Relationship Id="rId98" Type="http://schemas.openxmlformats.org/officeDocument/2006/relationships/customXml" Target="../ink/ink1290.xml"/><Relationship Id="rId121" Type="http://schemas.openxmlformats.org/officeDocument/2006/relationships/image" Target="../media/image1154.png"/><Relationship Id="rId163" Type="http://schemas.openxmlformats.org/officeDocument/2006/relationships/image" Target="../media/image1174.png"/><Relationship Id="rId219" Type="http://schemas.openxmlformats.org/officeDocument/2006/relationships/image" Target="../media/image1201.png"/><Relationship Id="rId370" Type="http://schemas.openxmlformats.org/officeDocument/2006/relationships/customXml" Target="../ink/ink1426.xml"/><Relationship Id="rId426" Type="http://schemas.openxmlformats.org/officeDocument/2006/relationships/customXml" Target="../ink/ink1454.xml"/><Relationship Id="rId230" Type="http://schemas.openxmlformats.org/officeDocument/2006/relationships/customXml" Target="../ink/ink1356.xml"/><Relationship Id="rId468" Type="http://schemas.openxmlformats.org/officeDocument/2006/relationships/customXml" Target="../ink/ink1475.xml"/><Relationship Id="rId25" Type="http://schemas.openxmlformats.org/officeDocument/2006/relationships/image" Target="../media/image492.png"/><Relationship Id="rId67" Type="http://schemas.openxmlformats.org/officeDocument/2006/relationships/image" Target="../media/image1127.png"/><Relationship Id="rId272" Type="http://schemas.openxmlformats.org/officeDocument/2006/relationships/customXml" Target="../ink/ink1377.xml"/><Relationship Id="rId328" Type="http://schemas.openxmlformats.org/officeDocument/2006/relationships/customXml" Target="../ink/ink1405.xml"/><Relationship Id="rId535" Type="http://schemas.openxmlformats.org/officeDocument/2006/relationships/image" Target="../media/image1359.png"/><Relationship Id="rId132" Type="http://schemas.openxmlformats.org/officeDocument/2006/relationships/customXml" Target="../ink/ink1307.xml"/><Relationship Id="rId174" Type="http://schemas.openxmlformats.org/officeDocument/2006/relationships/customXml" Target="../ink/ink1328.xml"/><Relationship Id="rId381" Type="http://schemas.openxmlformats.org/officeDocument/2006/relationships/image" Target="../media/image1282.png"/><Relationship Id="rId241" Type="http://schemas.openxmlformats.org/officeDocument/2006/relationships/image" Target="../media/image1212.png"/><Relationship Id="rId437" Type="http://schemas.openxmlformats.org/officeDocument/2006/relationships/image" Target="../media/image1310.png"/><Relationship Id="rId479" Type="http://schemas.openxmlformats.org/officeDocument/2006/relationships/image" Target="../media/image1331.png"/><Relationship Id="rId36" Type="http://schemas.openxmlformats.org/officeDocument/2006/relationships/customXml" Target="../ink/ink1259.xml"/><Relationship Id="rId283" Type="http://schemas.openxmlformats.org/officeDocument/2006/relationships/image" Target="../media/image1233.png"/><Relationship Id="rId339" Type="http://schemas.openxmlformats.org/officeDocument/2006/relationships/image" Target="../media/image1261.png"/><Relationship Id="rId490" Type="http://schemas.openxmlformats.org/officeDocument/2006/relationships/customXml" Target="../ink/ink1486.xml"/><Relationship Id="rId504" Type="http://schemas.openxmlformats.org/officeDocument/2006/relationships/customXml" Target="../ink/ink1493.xml"/><Relationship Id="rId546" Type="http://schemas.openxmlformats.org/officeDocument/2006/relationships/customXml" Target="../ink/ink1514.xml"/><Relationship Id="rId78" Type="http://schemas.openxmlformats.org/officeDocument/2006/relationships/customXml" Target="../ink/ink1280.xml"/><Relationship Id="rId101" Type="http://schemas.openxmlformats.org/officeDocument/2006/relationships/image" Target="../media/image1144.png"/><Relationship Id="rId143" Type="http://schemas.openxmlformats.org/officeDocument/2006/relationships/image" Target="../media/image1165.png"/><Relationship Id="rId185" Type="http://schemas.openxmlformats.org/officeDocument/2006/relationships/image" Target="../media/image1185.png"/><Relationship Id="rId350" Type="http://schemas.openxmlformats.org/officeDocument/2006/relationships/customXml" Target="../ink/ink1416.xml"/><Relationship Id="rId406" Type="http://schemas.openxmlformats.org/officeDocument/2006/relationships/customXml" Target="../ink/ink1444.xml"/><Relationship Id="rId9" Type="http://schemas.openxmlformats.org/officeDocument/2006/relationships/image" Target="../media/image484.png"/><Relationship Id="rId210" Type="http://schemas.openxmlformats.org/officeDocument/2006/relationships/customXml" Target="../ink/ink1346.xml"/><Relationship Id="rId392" Type="http://schemas.openxmlformats.org/officeDocument/2006/relationships/customXml" Target="../ink/ink1437.xml"/><Relationship Id="rId448" Type="http://schemas.openxmlformats.org/officeDocument/2006/relationships/customXml" Target="../ink/ink1465.xml"/><Relationship Id="rId252" Type="http://schemas.openxmlformats.org/officeDocument/2006/relationships/customXml" Target="../ink/ink1367.xml"/><Relationship Id="rId294" Type="http://schemas.openxmlformats.org/officeDocument/2006/relationships/customXml" Target="../ink/ink1388.xml"/><Relationship Id="rId308" Type="http://schemas.openxmlformats.org/officeDocument/2006/relationships/customXml" Target="../ink/ink1395.xml"/><Relationship Id="rId515" Type="http://schemas.openxmlformats.org/officeDocument/2006/relationships/image" Target="../media/image1349.png"/><Relationship Id="rId47" Type="http://schemas.openxmlformats.org/officeDocument/2006/relationships/image" Target="../media/image503.png"/><Relationship Id="rId89" Type="http://schemas.openxmlformats.org/officeDocument/2006/relationships/image" Target="../media/image1138.png"/><Relationship Id="rId112" Type="http://schemas.openxmlformats.org/officeDocument/2006/relationships/customXml" Target="../ink/ink1297.xml"/><Relationship Id="rId154" Type="http://schemas.openxmlformats.org/officeDocument/2006/relationships/customXml" Target="../ink/ink1318.xml"/><Relationship Id="rId361" Type="http://schemas.openxmlformats.org/officeDocument/2006/relationships/image" Target="../media/image1272.png"/><Relationship Id="rId557" Type="http://schemas.openxmlformats.org/officeDocument/2006/relationships/image" Target="../media/image711.png"/><Relationship Id="rId196" Type="http://schemas.openxmlformats.org/officeDocument/2006/relationships/customXml" Target="../ink/ink1339.xml"/><Relationship Id="rId417" Type="http://schemas.openxmlformats.org/officeDocument/2006/relationships/image" Target="../media/image1300.png"/><Relationship Id="rId459" Type="http://schemas.openxmlformats.org/officeDocument/2006/relationships/image" Target="../media/image1321.png"/><Relationship Id="rId16" Type="http://schemas.openxmlformats.org/officeDocument/2006/relationships/customXml" Target="../ink/ink1249.xml"/><Relationship Id="rId221" Type="http://schemas.openxmlformats.org/officeDocument/2006/relationships/image" Target="../media/image1202.png"/><Relationship Id="rId263" Type="http://schemas.openxmlformats.org/officeDocument/2006/relationships/image" Target="../media/image1223.png"/><Relationship Id="rId319" Type="http://schemas.openxmlformats.org/officeDocument/2006/relationships/image" Target="../media/image1251.png"/><Relationship Id="rId470" Type="http://schemas.openxmlformats.org/officeDocument/2006/relationships/customXml" Target="../ink/ink1476.xml"/><Relationship Id="rId526" Type="http://schemas.openxmlformats.org/officeDocument/2006/relationships/customXml" Target="../ink/ink1504.xml"/><Relationship Id="rId58" Type="http://schemas.openxmlformats.org/officeDocument/2006/relationships/customXml" Target="../ink/ink1270.xml"/><Relationship Id="rId123" Type="http://schemas.openxmlformats.org/officeDocument/2006/relationships/image" Target="../media/image1155.png"/><Relationship Id="rId330" Type="http://schemas.openxmlformats.org/officeDocument/2006/relationships/customXml" Target="../ink/ink1406.xml"/><Relationship Id="rId568" Type="http://schemas.openxmlformats.org/officeDocument/2006/relationships/customXml" Target="../ink/ink1525.xml"/><Relationship Id="rId165" Type="http://schemas.openxmlformats.org/officeDocument/2006/relationships/image" Target="../media/image1175.png"/><Relationship Id="rId372" Type="http://schemas.openxmlformats.org/officeDocument/2006/relationships/customXml" Target="../ink/ink1427.xml"/><Relationship Id="rId428" Type="http://schemas.openxmlformats.org/officeDocument/2006/relationships/customXml" Target="../ink/ink1455.xml"/><Relationship Id="rId232" Type="http://schemas.openxmlformats.org/officeDocument/2006/relationships/customXml" Target="../ink/ink1357.xml"/><Relationship Id="rId274" Type="http://schemas.openxmlformats.org/officeDocument/2006/relationships/customXml" Target="../ink/ink1378.xml"/><Relationship Id="rId481" Type="http://schemas.openxmlformats.org/officeDocument/2006/relationships/image" Target="../media/image1332.png"/><Relationship Id="rId27" Type="http://schemas.openxmlformats.org/officeDocument/2006/relationships/image" Target="../media/image493.png"/><Relationship Id="rId69" Type="http://schemas.openxmlformats.org/officeDocument/2006/relationships/image" Target="../media/image1128.png"/><Relationship Id="rId134" Type="http://schemas.openxmlformats.org/officeDocument/2006/relationships/customXml" Target="../ink/ink1308.xml"/><Relationship Id="rId537" Type="http://schemas.openxmlformats.org/officeDocument/2006/relationships/image" Target="../media/image1360.png"/><Relationship Id="rId80" Type="http://schemas.openxmlformats.org/officeDocument/2006/relationships/customXml" Target="../ink/ink1281.xml"/><Relationship Id="rId176" Type="http://schemas.openxmlformats.org/officeDocument/2006/relationships/customXml" Target="../ink/ink1329.xml"/><Relationship Id="rId341" Type="http://schemas.openxmlformats.org/officeDocument/2006/relationships/image" Target="../media/image1262.png"/><Relationship Id="rId383" Type="http://schemas.openxmlformats.org/officeDocument/2006/relationships/image" Target="../media/image1283.png"/><Relationship Id="rId439" Type="http://schemas.openxmlformats.org/officeDocument/2006/relationships/image" Target="../media/image1311.png"/><Relationship Id="rId201" Type="http://schemas.openxmlformats.org/officeDocument/2006/relationships/image" Target="../media/image1192.png"/><Relationship Id="rId243" Type="http://schemas.openxmlformats.org/officeDocument/2006/relationships/image" Target="../media/image1213.png"/><Relationship Id="rId285" Type="http://schemas.openxmlformats.org/officeDocument/2006/relationships/image" Target="../media/image1234.png"/><Relationship Id="rId450" Type="http://schemas.openxmlformats.org/officeDocument/2006/relationships/customXml" Target="../ink/ink1466.xml"/><Relationship Id="rId506" Type="http://schemas.openxmlformats.org/officeDocument/2006/relationships/customXml" Target="../ink/ink1494.xml"/><Relationship Id="rId38" Type="http://schemas.openxmlformats.org/officeDocument/2006/relationships/customXml" Target="../ink/ink1260.xml"/><Relationship Id="rId103" Type="http://schemas.openxmlformats.org/officeDocument/2006/relationships/image" Target="../media/image1145.png"/><Relationship Id="rId310" Type="http://schemas.openxmlformats.org/officeDocument/2006/relationships/customXml" Target="../ink/ink1396.xml"/><Relationship Id="rId492" Type="http://schemas.openxmlformats.org/officeDocument/2006/relationships/customXml" Target="../ink/ink1487.xml"/><Relationship Id="rId548" Type="http://schemas.openxmlformats.org/officeDocument/2006/relationships/customXml" Target="../ink/ink1515.xml"/><Relationship Id="rId91" Type="http://schemas.openxmlformats.org/officeDocument/2006/relationships/image" Target="../media/image1139.png"/><Relationship Id="rId145" Type="http://schemas.openxmlformats.org/officeDocument/2006/relationships/image" Target="../media/image532.png"/><Relationship Id="rId187" Type="http://schemas.openxmlformats.org/officeDocument/2006/relationships/image" Target="../media/image1186.png"/><Relationship Id="rId352" Type="http://schemas.openxmlformats.org/officeDocument/2006/relationships/customXml" Target="../ink/ink1417.xml"/><Relationship Id="rId394" Type="http://schemas.openxmlformats.org/officeDocument/2006/relationships/customXml" Target="../ink/ink1438.xml"/><Relationship Id="rId408" Type="http://schemas.openxmlformats.org/officeDocument/2006/relationships/customXml" Target="../ink/ink1445.xml"/><Relationship Id="rId212" Type="http://schemas.openxmlformats.org/officeDocument/2006/relationships/customXml" Target="../ink/ink1347.xml"/><Relationship Id="rId254" Type="http://schemas.openxmlformats.org/officeDocument/2006/relationships/customXml" Target="../ink/ink1368.xml"/><Relationship Id="rId49" Type="http://schemas.openxmlformats.org/officeDocument/2006/relationships/image" Target="../media/image504.png"/><Relationship Id="rId114" Type="http://schemas.openxmlformats.org/officeDocument/2006/relationships/customXml" Target="../ink/ink1298.xml"/><Relationship Id="rId296" Type="http://schemas.openxmlformats.org/officeDocument/2006/relationships/customXml" Target="../ink/ink1389.xml"/><Relationship Id="rId461" Type="http://schemas.openxmlformats.org/officeDocument/2006/relationships/image" Target="../media/image1322.png"/><Relationship Id="rId517" Type="http://schemas.openxmlformats.org/officeDocument/2006/relationships/image" Target="../media/image1350.png"/><Relationship Id="rId559" Type="http://schemas.openxmlformats.org/officeDocument/2006/relationships/image" Target="../media/image712.png"/><Relationship Id="rId60" Type="http://schemas.openxmlformats.org/officeDocument/2006/relationships/customXml" Target="../ink/ink1271.xml"/><Relationship Id="rId156" Type="http://schemas.openxmlformats.org/officeDocument/2006/relationships/customXml" Target="../ink/ink1319.xml"/><Relationship Id="rId198" Type="http://schemas.openxmlformats.org/officeDocument/2006/relationships/customXml" Target="../ink/ink1340.xml"/><Relationship Id="rId321" Type="http://schemas.openxmlformats.org/officeDocument/2006/relationships/image" Target="../media/image1252.png"/><Relationship Id="rId363" Type="http://schemas.openxmlformats.org/officeDocument/2006/relationships/image" Target="../media/image1273.png"/><Relationship Id="rId419" Type="http://schemas.openxmlformats.org/officeDocument/2006/relationships/image" Target="../media/image1301.png"/><Relationship Id="rId570" Type="http://schemas.openxmlformats.org/officeDocument/2006/relationships/customXml" Target="../ink/ink1526.xml"/><Relationship Id="rId223" Type="http://schemas.openxmlformats.org/officeDocument/2006/relationships/image" Target="../media/image1203.png"/><Relationship Id="rId430" Type="http://schemas.openxmlformats.org/officeDocument/2006/relationships/customXml" Target="../ink/ink1456.xml"/><Relationship Id="rId18" Type="http://schemas.openxmlformats.org/officeDocument/2006/relationships/customXml" Target="../ink/ink1250.xml"/><Relationship Id="rId265" Type="http://schemas.openxmlformats.org/officeDocument/2006/relationships/image" Target="../media/image1224.png"/><Relationship Id="rId472" Type="http://schemas.openxmlformats.org/officeDocument/2006/relationships/customXml" Target="../ink/ink1477.xml"/><Relationship Id="rId528" Type="http://schemas.openxmlformats.org/officeDocument/2006/relationships/customXml" Target="../ink/ink1505.xml"/><Relationship Id="rId125" Type="http://schemas.openxmlformats.org/officeDocument/2006/relationships/image" Target="../media/image1156.png"/><Relationship Id="rId167" Type="http://schemas.openxmlformats.org/officeDocument/2006/relationships/image" Target="../media/image1176.png"/><Relationship Id="rId332" Type="http://schemas.openxmlformats.org/officeDocument/2006/relationships/customXml" Target="../ink/ink1407.xml"/><Relationship Id="rId374" Type="http://schemas.openxmlformats.org/officeDocument/2006/relationships/customXml" Target="../ink/ink1428.xml"/><Relationship Id="rId71" Type="http://schemas.openxmlformats.org/officeDocument/2006/relationships/image" Target="../media/image1129.png"/><Relationship Id="rId234" Type="http://schemas.openxmlformats.org/officeDocument/2006/relationships/customXml" Target="../ink/ink1358.xml"/><Relationship Id="rId2" Type="http://schemas.openxmlformats.org/officeDocument/2006/relationships/image" Target="../media/image1117.png"/><Relationship Id="rId29" Type="http://schemas.openxmlformats.org/officeDocument/2006/relationships/image" Target="../media/image494.png"/><Relationship Id="rId276" Type="http://schemas.openxmlformats.org/officeDocument/2006/relationships/customXml" Target="../ink/ink1379.xml"/><Relationship Id="rId441" Type="http://schemas.openxmlformats.org/officeDocument/2006/relationships/image" Target="../media/image1312.png"/><Relationship Id="rId483" Type="http://schemas.openxmlformats.org/officeDocument/2006/relationships/image" Target="../media/image1333.png"/><Relationship Id="rId539" Type="http://schemas.openxmlformats.org/officeDocument/2006/relationships/image" Target="../media/image1361.png"/><Relationship Id="rId40" Type="http://schemas.openxmlformats.org/officeDocument/2006/relationships/customXml" Target="../ink/ink1261.xml"/><Relationship Id="rId136" Type="http://schemas.openxmlformats.org/officeDocument/2006/relationships/customXml" Target="../ink/ink1309.xml"/><Relationship Id="rId178" Type="http://schemas.openxmlformats.org/officeDocument/2006/relationships/customXml" Target="../ink/ink1330.xml"/><Relationship Id="rId301" Type="http://schemas.openxmlformats.org/officeDocument/2006/relationships/image" Target="../media/image1242.png"/><Relationship Id="rId343" Type="http://schemas.openxmlformats.org/officeDocument/2006/relationships/image" Target="../media/image1263.png"/><Relationship Id="rId550" Type="http://schemas.openxmlformats.org/officeDocument/2006/relationships/customXml" Target="../ink/ink1516.xml"/><Relationship Id="rId82" Type="http://schemas.openxmlformats.org/officeDocument/2006/relationships/customXml" Target="../ink/ink1282.xml"/><Relationship Id="rId203" Type="http://schemas.openxmlformats.org/officeDocument/2006/relationships/image" Target="../media/image1193.png"/><Relationship Id="rId385" Type="http://schemas.openxmlformats.org/officeDocument/2006/relationships/image" Target="../media/image1284.png"/><Relationship Id="rId245" Type="http://schemas.openxmlformats.org/officeDocument/2006/relationships/image" Target="../media/image1214.png"/><Relationship Id="rId287" Type="http://schemas.openxmlformats.org/officeDocument/2006/relationships/image" Target="../media/image1235.png"/><Relationship Id="rId410" Type="http://schemas.openxmlformats.org/officeDocument/2006/relationships/customXml" Target="../ink/ink1446.xml"/><Relationship Id="rId452" Type="http://schemas.openxmlformats.org/officeDocument/2006/relationships/customXml" Target="../ink/ink1467.xml"/><Relationship Id="rId494" Type="http://schemas.openxmlformats.org/officeDocument/2006/relationships/customXml" Target="../ink/ink1488.xml"/><Relationship Id="rId508" Type="http://schemas.openxmlformats.org/officeDocument/2006/relationships/customXml" Target="../ink/ink1495.xml"/><Relationship Id="rId105" Type="http://schemas.openxmlformats.org/officeDocument/2006/relationships/image" Target="../media/image1146.png"/><Relationship Id="rId147" Type="http://schemas.openxmlformats.org/officeDocument/2006/relationships/image" Target="../media/image1166.png"/><Relationship Id="rId312" Type="http://schemas.openxmlformats.org/officeDocument/2006/relationships/customXml" Target="../ink/ink1397.xml"/><Relationship Id="rId354" Type="http://schemas.openxmlformats.org/officeDocument/2006/relationships/customXml" Target="../ink/ink1418.xml"/><Relationship Id="rId51" Type="http://schemas.openxmlformats.org/officeDocument/2006/relationships/image" Target="../media/image1119.png"/><Relationship Id="rId93" Type="http://schemas.openxmlformats.org/officeDocument/2006/relationships/image" Target="../media/image1140.png"/><Relationship Id="rId189" Type="http://schemas.openxmlformats.org/officeDocument/2006/relationships/image" Target="../media/image1187.png"/><Relationship Id="rId396" Type="http://schemas.openxmlformats.org/officeDocument/2006/relationships/customXml" Target="../ink/ink1439.xml"/><Relationship Id="rId561" Type="http://schemas.openxmlformats.org/officeDocument/2006/relationships/image" Target="../media/image713.png"/><Relationship Id="rId214" Type="http://schemas.openxmlformats.org/officeDocument/2006/relationships/customXml" Target="../ink/ink1348.xml"/><Relationship Id="rId256" Type="http://schemas.openxmlformats.org/officeDocument/2006/relationships/customXml" Target="../ink/ink1369.xml"/><Relationship Id="rId298" Type="http://schemas.openxmlformats.org/officeDocument/2006/relationships/customXml" Target="../ink/ink1390.xml"/><Relationship Id="rId421" Type="http://schemas.openxmlformats.org/officeDocument/2006/relationships/image" Target="../media/image1302.png"/><Relationship Id="rId463" Type="http://schemas.openxmlformats.org/officeDocument/2006/relationships/image" Target="../media/image1323.png"/><Relationship Id="rId519" Type="http://schemas.openxmlformats.org/officeDocument/2006/relationships/image" Target="../media/image1351.png"/><Relationship Id="rId116" Type="http://schemas.openxmlformats.org/officeDocument/2006/relationships/customXml" Target="../ink/ink1299.xml"/><Relationship Id="rId158" Type="http://schemas.openxmlformats.org/officeDocument/2006/relationships/customXml" Target="../ink/ink1320.xml"/><Relationship Id="rId323" Type="http://schemas.openxmlformats.org/officeDocument/2006/relationships/image" Target="../media/image1253.png"/><Relationship Id="rId530" Type="http://schemas.openxmlformats.org/officeDocument/2006/relationships/customXml" Target="../ink/ink1506.xml"/><Relationship Id="rId20" Type="http://schemas.openxmlformats.org/officeDocument/2006/relationships/customXml" Target="../ink/ink1251.xml"/><Relationship Id="rId62" Type="http://schemas.openxmlformats.org/officeDocument/2006/relationships/customXml" Target="../ink/ink1272.xml"/><Relationship Id="rId365" Type="http://schemas.openxmlformats.org/officeDocument/2006/relationships/image" Target="../media/image1274.png"/><Relationship Id="rId225" Type="http://schemas.openxmlformats.org/officeDocument/2006/relationships/image" Target="../media/image1204.png"/><Relationship Id="rId267" Type="http://schemas.openxmlformats.org/officeDocument/2006/relationships/image" Target="../media/image1225.png"/><Relationship Id="rId432" Type="http://schemas.openxmlformats.org/officeDocument/2006/relationships/customXml" Target="../ink/ink1457.xml"/><Relationship Id="rId474" Type="http://schemas.openxmlformats.org/officeDocument/2006/relationships/customXml" Target="../ink/ink1478.xml"/><Relationship Id="rId127" Type="http://schemas.openxmlformats.org/officeDocument/2006/relationships/image" Target="../media/image1157.png"/><Relationship Id="rId31" Type="http://schemas.openxmlformats.org/officeDocument/2006/relationships/image" Target="../media/image495.png"/><Relationship Id="rId73" Type="http://schemas.openxmlformats.org/officeDocument/2006/relationships/image" Target="../media/image1130.png"/><Relationship Id="rId169" Type="http://schemas.openxmlformats.org/officeDocument/2006/relationships/image" Target="../media/image1177.png"/><Relationship Id="rId334" Type="http://schemas.openxmlformats.org/officeDocument/2006/relationships/customXml" Target="../ink/ink1408.xml"/><Relationship Id="rId376" Type="http://schemas.openxmlformats.org/officeDocument/2006/relationships/customXml" Target="../ink/ink1429.xml"/><Relationship Id="rId541" Type="http://schemas.openxmlformats.org/officeDocument/2006/relationships/image" Target="../media/image1362.png"/><Relationship Id="rId4" Type="http://schemas.openxmlformats.org/officeDocument/2006/relationships/customXml" Target="../ink/ink1243.xml"/><Relationship Id="rId180" Type="http://schemas.openxmlformats.org/officeDocument/2006/relationships/customXml" Target="../ink/ink1331.xml"/><Relationship Id="rId236" Type="http://schemas.openxmlformats.org/officeDocument/2006/relationships/customXml" Target="../ink/ink1359.xml"/><Relationship Id="rId278" Type="http://schemas.openxmlformats.org/officeDocument/2006/relationships/customXml" Target="../ink/ink1380.xml"/><Relationship Id="rId401" Type="http://schemas.openxmlformats.org/officeDocument/2006/relationships/image" Target="../media/image1292.png"/><Relationship Id="rId443" Type="http://schemas.openxmlformats.org/officeDocument/2006/relationships/image" Target="../media/image1313.png"/><Relationship Id="rId303" Type="http://schemas.openxmlformats.org/officeDocument/2006/relationships/image" Target="../media/image1243.png"/><Relationship Id="rId485" Type="http://schemas.openxmlformats.org/officeDocument/2006/relationships/image" Target="../media/image1334.png"/><Relationship Id="rId42" Type="http://schemas.openxmlformats.org/officeDocument/2006/relationships/customXml" Target="../ink/ink1262.xml"/><Relationship Id="rId84" Type="http://schemas.openxmlformats.org/officeDocument/2006/relationships/customXml" Target="../ink/ink1283.xml"/><Relationship Id="rId138" Type="http://schemas.openxmlformats.org/officeDocument/2006/relationships/customXml" Target="../ink/ink1310.xml"/><Relationship Id="rId345" Type="http://schemas.openxmlformats.org/officeDocument/2006/relationships/image" Target="../media/image1264.png"/><Relationship Id="rId387" Type="http://schemas.openxmlformats.org/officeDocument/2006/relationships/image" Target="../media/image1285.png"/><Relationship Id="rId510" Type="http://schemas.openxmlformats.org/officeDocument/2006/relationships/customXml" Target="../ink/ink1496.xml"/><Relationship Id="rId552" Type="http://schemas.openxmlformats.org/officeDocument/2006/relationships/customXml" Target="../ink/ink1517.xml"/><Relationship Id="rId191" Type="http://schemas.openxmlformats.org/officeDocument/2006/relationships/image" Target="../media/image510.png"/><Relationship Id="rId205" Type="http://schemas.openxmlformats.org/officeDocument/2006/relationships/image" Target="../media/image1194.png"/><Relationship Id="rId247" Type="http://schemas.openxmlformats.org/officeDocument/2006/relationships/image" Target="../media/image1215.png"/><Relationship Id="rId412" Type="http://schemas.openxmlformats.org/officeDocument/2006/relationships/customXml" Target="../ink/ink1447.xml"/><Relationship Id="rId107" Type="http://schemas.openxmlformats.org/officeDocument/2006/relationships/image" Target="../media/image1147.png"/><Relationship Id="rId289" Type="http://schemas.openxmlformats.org/officeDocument/2006/relationships/image" Target="../media/image1236.png"/><Relationship Id="rId454" Type="http://schemas.openxmlformats.org/officeDocument/2006/relationships/customXml" Target="../ink/ink1468.xml"/><Relationship Id="rId496" Type="http://schemas.openxmlformats.org/officeDocument/2006/relationships/customXml" Target="../ink/ink1489.xml"/><Relationship Id="rId11" Type="http://schemas.openxmlformats.org/officeDocument/2006/relationships/image" Target="../media/image485.png"/><Relationship Id="rId53" Type="http://schemas.openxmlformats.org/officeDocument/2006/relationships/image" Target="../media/image1120.png"/><Relationship Id="rId149" Type="http://schemas.openxmlformats.org/officeDocument/2006/relationships/image" Target="../media/image1167.png"/><Relationship Id="rId314" Type="http://schemas.openxmlformats.org/officeDocument/2006/relationships/customXml" Target="../ink/ink1398.xml"/><Relationship Id="rId356" Type="http://schemas.openxmlformats.org/officeDocument/2006/relationships/customXml" Target="../ink/ink1419.xml"/><Relationship Id="rId398" Type="http://schemas.openxmlformats.org/officeDocument/2006/relationships/customXml" Target="../ink/ink1440.xml"/><Relationship Id="rId521" Type="http://schemas.openxmlformats.org/officeDocument/2006/relationships/image" Target="../media/image1352.png"/><Relationship Id="rId563" Type="http://schemas.openxmlformats.org/officeDocument/2006/relationships/image" Target="../media/image714.png"/><Relationship Id="rId95" Type="http://schemas.openxmlformats.org/officeDocument/2006/relationships/image" Target="../media/image1141.png"/><Relationship Id="rId160" Type="http://schemas.openxmlformats.org/officeDocument/2006/relationships/customXml" Target="../ink/ink1321.xml"/><Relationship Id="rId216" Type="http://schemas.openxmlformats.org/officeDocument/2006/relationships/customXml" Target="../ink/ink1349.xml"/><Relationship Id="rId423" Type="http://schemas.openxmlformats.org/officeDocument/2006/relationships/image" Target="../media/image1303.png"/><Relationship Id="rId258" Type="http://schemas.openxmlformats.org/officeDocument/2006/relationships/customXml" Target="../ink/ink1370.xml"/><Relationship Id="rId465" Type="http://schemas.openxmlformats.org/officeDocument/2006/relationships/image" Target="../media/image1324.png"/><Relationship Id="rId22" Type="http://schemas.openxmlformats.org/officeDocument/2006/relationships/customXml" Target="../ink/ink1252.xml"/><Relationship Id="rId64" Type="http://schemas.openxmlformats.org/officeDocument/2006/relationships/customXml" Target="../ink/ink1273.xml"/><Relationship Id="rId118" Type="http://schemas.openxmlformats.org/officeDocument/2006/relationships/customXml" Target="../ink/ink1300.xml"/><Relationship Id="rId325" Type="http://schemas.openxmlformats.org/officeDocument/2006/relationships/image" Target="../media/image1254.png"/><Relationship Id="rId367" Type="http://schemas.openxmlformats.org/officeDocument/2006/relationships/image" Target="../media/image1275.png"/><Relationship Id="rId532" Type="http://schemas.openxmlformats.org/officeDocument/2006/relationships/customXml" Target="../ink/ink1507.xml"/><Relationship Id="rId171" Type="http://schemas.openxmlformats.org/officeDocument/2006/relationships/image" Target="../media/image1178.png"/><Relationship Id="rId227" Type="http://schemas.openxmlformats.org/officeDocument/2006/relationships/image" Target="../media/image1205.png"/><Relationship Id="rId269" Type="http://schemas.openxmlformats.org/officeDocument/2006/relationships/image" Target="../media/image1226.png"/><Relationship Id="rId434" Type="http://schemas.openxmlformats.org/officeDocument/2006/relationships/customXml" Target="../ink/ink1458.xml"/><Relationship Id="rId476" Type="http://schemas.openxmlformats.org/officeDocument/2006/relationships/customXml" Target="../ink/ink1479.xml"/><Relationship Id="rId33" Type="http://schemas.openxmlformats.org/officeDocument/2006/relationships/image" Target="../media/image496.png"/><Relationship Id="rId129" Type="http://schemas.openxmlformats.org/officeDocument/2006/relationships/image" Target="../media/image1158.png"/><Relationship Id="rId280" Type="http://schemas.openxmlformats.org/officeDocument/2006/relationships/customXml" Target="../ink/ink1381.xml"/><Relationship Id="rId336" Type="http://schemas.openxmlformats.org/officeDocument/2006/relationships/customXml" Target="../ink/ink1409.xml"/><Relationship Id="rId501" Type="http://schemas.openxmlformats.org/officeDocument/2006/relationships/image" Target="../media/image1342.png"/><Relationship Id="rId543" Type="http://schemas.openxmlformats.org/officeDocument/2006/relationships/image" Target="../media/image1363.png"/><Relationship Id="rId75" Type="http://schemas.openxmlformats.org/officeDocument/2006/relationships/image" Target="../media/image1131.png"/><Relationship Id="rId140" Type="http://schemas.openxmlformats.org/officeDocument/2006/relationships/customXml" Target="../ink/ink1311.xml"/><Relationship Id="rId182" Type="http://schemas.openxmlformats.org/officeDocument/2006/relationships/customXml" Target="../ink/ink1332.xml"/><Relationship Id="rId378" Type="http://schemas.openxmlformats.org/officeDocument/2006/relationships/customXml" Target="../ink/ink1430.xml"/><Relationship Id="rId403" Type="http://schemas.openxmlformats.org/officeDocument/2006/relationships/image" Target="../media/image1293.png"/><Relationship Id="rId6" Type="http://schemas.openxmlformats.org/officeDocument/2006/relationships/customXml" Target="../ink/ink1244.xml"/><Relationship Id="rId238" Type="http://schemas.openxmlformats.org/officeDocument/2006/relationships/customXml" Target="../ink/ink1360.xml"/><Relationship Id="rId445" Type="http://schemas.openxmlformats.org/officeDocument/2006/relationships/image" Target="../media/image1314.png"/><Relationship Id="rId487" Type="http://schemas.openxmlformats.org/officeDocument/2006/relationships/image" Target="../media/image1335.png"/><Relationship Id="rId291" Type="http://schemas.openxmlformats.org/officeDocument/2006/relationships/image" Target="../media/image1237.png"/><Relationship Id="rId305" Type="http://schemas.openxmlformats.org/officeDocument/2006/relationships/image" Target="../media/image1244.png"/><Relationship Id="rId347" Type="http://schemas.openxmlformats.org/officeDocument/2006/relationships/image" Target="../media/image1265.png"/><Relationship Id="rId512" Type="http://schemas.openxmlformats.org/officeDocument/2006/relationships/customXml" Target="../ink/ink1497.xml"/><Relationship Id="rId44" Type="http://schemas.openxmlformats.org/officeDocument/2006/relationships/customXml" Target="../ink/ink1263.xml"/><Relationship Id="rId86" Type="http://schemas.openxmlformats.org/officeDocument/2006/relationships/customXml" Target="../ink/ink1284.xml"/><Relationship Id="rId151" Type="http://schemas.openxmlformats.org/officeDocument/2006/relationships/image" Target="../media/image1168.png"/><Relationship Id="rId389" Type="http://schemas.openxmlformats.org/officeDocument/2006/relationships/image" Target="../media/image1286.png"/><Relationship Id="rId554" Type="http://schemas.openxmlformats.org/officeDocument/2006/relationships/customXml" Target="../ink/ink1518.xml"/><Relationship Id="rId193" Type="http://schemas.openxmlformats.org/officeDocument/2006/relationships/image" Target="../media/image1188.png"/><Relationship Id="rId207" Type="http://schemas.openxmlformats.org/officeDocument/2006/relationships/image" Target="../media/image1195.png"/><Relationship Id="rId249" Type="http://schemas.openxmlformats.org/officeDocument/2006/relationships/image" Target="../media/image1216.png"/><Relationship Id="rId414" Type="http://schemas.openxmlformats.org/officeDocument/2006/relationships/customXml" Target="../ink/ink1448.xml"/><Relationship Id="rId456" Type="http://schemas.openxmlformats.org/officeDocument/2006/relationships/customXml" Target="../ink/ink1469.xml"/><Relationship Id="rId498" Type="http://schemas.openxmlformats.org/officeDocument/2006/relationships/customXml" Target="../ink/ink1490.xml"/><Relationship Id="rId13" Type="http://schemas.openxmlformats.org/officeDocument/2006/relationships/image" Target="../media/image486.png"/><Relationship Id="rId109" Type="http://schemas.openxmlformats.org/officeDocument/2006/relationships/image" Target="../media/image1148.png"/><Relationship Id="rId260" Type="http://schemas.openxmlformats.org/officeDocument/2006/relationships/customXml" Target="../ink/ink1371.xml"/><Relationship Id="rId316" Type="http://schemas.openxmlformats.org/officeDocument/2006/relationships/customXml" Target="../ink/ink1399.xml"/><Relationship Id="rId523" Type="http://schemas.openxmlformats.org/officeDocument/2006/relationships/image" Target="../media/image1353.png"/><Relationship Id="rId55" Type="http://schemas.openxmlformats.org/officeDocument/2006/relationships/image" Target="../media/image1121.png"/><Relationship Id="rId97" Type="http://schemas.openxmlformats.org/officeDocument/2006/relationships/image" Target="../media/image1142.png"/><Relationship Id="rId120" Type="http://schemas.openxmlformats.org/officeDocument/2006/relationships/customXml" Target="../ink/ink1301.xml"/><Relationship Id="rId358" Type="http://schemas.openxmlformats.org/officeDocument/2006/relationships/customXml" Target="../ink/ink1420.xml"/><Relationship Id="rId565" Type="http://schemas.openxmlformats.org/officeDocument/2006/relationships/image" Target="../media/image715.png"/><Relationship Id="rId162" Type="http://schemas.openxmlformats.org/officeDocument/2006/relationships/customXml" Target="../ink/ink1322.xml"/><Relationship Id="rId218" Type="http://schemas.openxmlformats.org/officeDocument/2006/relationships/customXml" Target="../ink/ink1350.xml"/><Relationship Id="rId425" Type="http://schemas.openxmlformats.org/officeDocument/2006/relationships/image" Target="../media/image1304.png"/><Relationship Id="rId467" Type="http://schemas.openxmlformats.org/officeDocument/2006/relationships/image" Target="../media/image1325.png"/><Relationship Id="rId271" Type="http://schemas.openxmlformats.org/officeDocument/2006/relationships/image" Target="../media/image1227.png"/><Relationship Id="rId24" Type="http://schemas.openxmlformats.org/officeDocument/2006/relationships/customXml" Target="../ink/ink1253.xml"/><Relationship Id="rId66" Type="http://schemas.openxmlformats.org/officeDocument/2006/relationships/customXml" Target="../ink/ink1274.xml"/><Relationship Id="rId131" Type="http://schemas.openxmlformats.org/officeDocument/2006/relationships/image" Target="../media/image1159.png"/><Relationship Id="rId327" Type="http://schemas.openxmlformats.org/officeDocument/2006/relationships/image" Target="../media/image1255.png"/><Relationship Id="rId369" Type="http://schemas.openxmlformats.org/officeDocument/2006/relationships/image" Target="../media/image1276.png"/><Relationship Id="rId534" Type="http://schemas.openxmlformats.org/officeDocument/2006/relationships/customXml" Target="../ink/ink1508.xml"/><Relationship Id="rId173" Type="http://schemas.openxmlformats.org/officeDocument/2006/relationships/image" Target="../media/image1179.png"/><Relationship Id="rId229" Type="http://schemas.openxmlformats.org/officeDocument/2006/relationships/image" Target="../media/image1206.png"/><Relationship Id="rId380" Type="http://schemas.openxmlformats.org/officeDocument/2006/relationships/customXml" Target="../ink/ink1431.xml"/><Relationship Id="rId436" Type="http://schemas.openxmlformats.org/officeDocument/2006/relationships/customXml" Target="../ink/ink1459.xml"/><Relationship Id="rId240" Type="http://schemas.openxmlformats.org/officeDocument/2006/relationships/customXml" Target="../ink/ink1361.xml"/><Relationship Id="rId478" Type="http://schemas.openxmlformats.org/officeDocument/2006/relationships/customXml" Target="../ink/ink1480.xml"/><Relationship Id="rId35" Type="http://schemas.openxmlformats.org/officeDocument/2006/relationships/image" Target="../media/image497.png"/><Relationship Id="rId77" Type="http://schemas.openxmlformats.org/officeDocument/2006/relationships/image" Target="../media/image1132.png"/><Relationship Id="rId100" Type="http://schemas.openxmlformats.org/officeDocument/2006/relationships/customXml" Target="../ink/ink1291.xml"/><Relationship Id="rId282" Type="http://schemas.openxmlformats.org/officeDocument/2006/relationships/customXml" Target="../ink/ink1382.xml"/><Relationship Id="rId338" Type="http://schemas.openxmlformats.org/officeDocument/2006/relationships/customXml" Target="../ink/ink1410.xml"/><Relationship Id="rId503" Type="http://schemas.openxmlformats.org/officeDocument/2006/relationships/image" Target="../media/image1343.png"/><Relationship Id="rId545" Type="http://schemas.openxmlformats.org/officeDocument/2006/relationships/image" Target="../media/image1364.png"/><Relationship Id="rId8" Type="http://schemas.openxmlformats.org/officeDocument/2006/relationships/customXml" Target="../ink/ink1245.xml"/><Relationship Id="rId142" Type="http://schemas.openxmlformats.org/officeDocument/2006/relationships/customXml" Target="../ink/ink1312.xml"/><Relationship Id="rId184" Type="http://schemas.openxmlformats.org/officeDocument/2006/relationships/customXml" Target="../ink/ink1333.xml"/><Relationship Id="rId391" Type="http://schemas.openxmlformats.org/officeDocument/2006/relationships/image" Target="../media/image1287.png"/><Relationship Id="rId405" Type="http://schemas.openxmlformats.org/officeDocument/2006/relationships/image" Target="../media/image1294.png"/><Relationship Id="rId447" Type="http://schemas.openxmlformats.org/officeDocument/2006/relationships/image" Target="../media/image1315.png"/><Relationship Id="rId251" Type="http://schemas.openxmlformats.org/officeDocument/2006/relationships/image" Target="../media/image1217.png"/><Relationship Id="rId489" Type="http://schemas.openxmlformats.org/officeDocument/2006/relationships/image" Target="../media/image1336.png"/><Relationship Id="rId46" Type="http://schemas.openxmlformats.org/officeDocument/2006/relationships/customXml" Target="../ink/ink1264.xml"/><Relationship Id="rId293" Type="http://schemas.openxmlformats.org/officeDocument/2006/relationships/image" Target="../media/image1238.png"/><Relationship Id="rId307" Type="http://schemas.openxmlformats.org/officeDocument/2006/relationships/image" Target="../media/image1245.png"/><Relationship Id="rId349" Type="http://schemas.openxmlformats.org/officeDocument/2006/relationships/image" Target="../media/image1266.png"/><Relationship Id="rId514" Type="http://schemas.openxmlformats.org/officeDocument/2006/relationships/customXml" Target="../ink/ink1498.xml"/><Relationship Id="rId556" Type="http://schemas.openxmlformats.org/officeDocument/2006/relationships/customXml" Target="../ink/ink1519.xml"/><Relationship Id="rId88" Type="http://schemas.openxmlformats.org/officeDocument/2006/relationships/customXml" Target="../ink/ink1285.xml"/><Relationship Id="rId111" Type="http://schemas.openxmlformats.org/officeDocument/2006/relationships/image" Target="../media/image1149.png"/><Relationship Id="rId153" Type="http://schemas.openxmlformats.org/officeDocument/2006/relationships/image" Target="../media/image1169.png"/><Relationship Id="rId195" Type="http://schemas.openxmlformats.org/officeDocument/2006/relationships/image" Target="../media/image1189.png"/><Relationship Id="rId209" Type="http://schemas.openxmlformats.org/officeDocument/2006/relationships/image" Target="../media/image1196.png"/><Relationship Id="rId360" Type="http://schemas.openxmlformats.org/officeDocument/2006/relationships/customXml" Target="../ink/ink1421.xml"/><Relationship Id="rId416" Type="http://schemas.openxmlformats.org/officeDocument/2006/relationships/customXml" Target="../ink/ink1449.xml"/><Relationship Id="rId220" Type="http://schemas.openxmlformats.org/officeDocument/2006/relationships/customXml" Target="../ink/ink1351.xml"/><Relationship Id="rId458" Type="http://schemas.openxmlformats.org/officeDocument/2006/relationships/customXml" Target="../ink/ink1470.xml"/><Relationship Id="rId15" Type="http://schemas.openxmlformats.org/officeDocument/2006/relationships/image" Target="../media/image487.png"/><Relationship Id="rId57" Type="http://schemas.openxmlformats.org/officeDocument/2006/relationships/image" Target="../media/image1122.png"/><Relationship Id="rId262" Type="http://schemas.openxmlformats.org/officeDocument/2006/relationships/customXml" Target="../ink/ink1372.xml"/><Relationship Id="rId318" Type="http://schemas.openxmlformats.org/officeDocument/2006/relationships/customXml" Target="../ink/ink1400.xml"/><Relationship Id="rId525" Type="http://schemas.openxmlformats.org/officeDocument/2006/relationships/image" Target="../media/image1354.png"/><Relationship Id="rId567" Type="http://schemas.openxmlformats.org/officeDocument/2006/relationships/image" Target="../media/image716.png"/><Relationship Id="rId99" Type="http://schemas.openxmlformats.org/officeDocument/2006/relationships/image" Target="../media/image1143.png"/><Relationship Id="rId122" Type="http://schemas.openxmlformats.org/officeDocument/2006/relationships/customXml" Target="../ink/ink1302.xml"/><Relationship Id="rId164" Type="http://schemas.openxmlformats.org/officeDocument/2006/relationships/customXml" Target="../ink/ink1323.xml"/><Relationship Id="rId371" Type="http://schemas.openxmlformats.org/officeDocument/2006/relationships/image" Target="../media/image1277.png"/><Relationship Id="rId427" Type="http://schemas.openxmlformats.org/officeDocument/2006/relationships/image" Target="../media/image1305.png"/><Relationship Id="rId469" Type="http://schemas.openxmlformats.org/officeDocument/2006/relationships/image" Target="../media/image1326.png"/><Relationship Id="rId26" Type="http://schemas.openxmlformats.org/officeDocument/2006/relationships/customXml" Target="../ink/ink1254.xml"/><Relationship Id="rId231" Type="http://schemas.openxmlformats.org/officeDocument/2006/relationships/image" Target="../media/image1207.png"/><Relationship Id="rId273" Type="http://schemas.openxmlformats.org/officeDocument/2006/relationships/image" Target="../media/image1228.png"/><Relationship Id="rId329" Type="http://schemas.openxmlformats.org/officeDocument/2006/relationships/image" Target="../media/image1256.png"/><Relationship Id="rId480" Type="http://schemas.openxmlformats.org/officeDocument/2006/relationships/customXml" Target="../ink/ink1481.xml"/><Relationship Id="rId536" Type="http://schemas.openxmlformats.org/officeDocument/2006/relationships/customXml" Target="../ink/ink1509.xml"/><Relationship Id="rId68" Type="http://schemas.openxmlformats.org/officeDocument/2006/relationships/customXml" Target="../ink/ink1275.xml"/><Relationship Id="rId133" Type="http://schemas.openxmlformats.org/officeDocument/2006/relationships/image" Target="../media/image1160.png"/><Relationship Id="rId175" Type="http://schemas.openxmlformats.org/officeDocument/2006/relationships/image" Target="../media/image1180.png"/><Relationship Id="rId340" Type="http://schemas.openxmlformats.org/officeDocument/2006/relationships/customXml" Target="../ink/ink1411.xml"/><Relationship Id="rId200" Type="http://schemas.openxmlformats.org/officeDocument/2006/relationships/customXml" Target="../ink/ink1341.xml"/><Relationship Id="rId382" Type="http://schemas.openxmlformats.org/officeDocument/2006/relationships/customXml" Target="../ink/ink1432.xml"/><Relationship Id="rId438" Type="http://schemas.openxmlformats.org/officeDocument/2006/relationships/customXml" Target="../ink/ink1460.xml"/><Relationship Id="rId242" Type="http://schemas.openxmlformats.org/officeDocument/2006/relationships/customXml" Target="../ink/ink1362.xml"/><Relationship Id="rId284" Type="http://schemas.openxmlformats.org/officeDocument/2006/relationships/customXml" Target="../ink/ink1383.xml"/><Relationship Id="rId491" Type="http://schemas.openxmlformats.org/officeDocument/2006/relationships/image" Target="../media/image1337.png"/><Relationship Id="rId505" Type="http://schemas.openxmlformats.org/officeDocument/2006/relationships/image" Target="../media/image1344.png"/><Relationship Id="rId37" Type="http://schemas.openxmlformats.org/officeDocument/2006/relationships/image" Target="../media/image498.png"/><Relationship Id="rId79" Type="http://schemas.openxmlformats.org/officeDocument/2006/relationships/image" Target="../media/image1133.png"/><Relationship Id="rId102" Type="http://schemas.openxmlformats.org/officeDocument/2006/relationships/customXml" Target="../ink/ink1292.xml"/><Relationship Id="rId144" Type="http://schemas.openxmlformats.org/officeDocument/2006/relationships/customXml" Target="../ink/ink1313.xml"/><Relationship Id="rId547" Type="http://schemas.openxmlformats.org/officeDocument/2006/relationships/image" Target="../media/image1365.png"/><Relationship Id="rId90" Type="http://schemas.openxmlformats.org/officeDocument/2006/relationships/customXml" Target="../ink/ink1286.xml"/><Relationship Id="rId186" Type="http://schemas.openxmlformats.org/officeDocument/2006/relationships/customXml" Target="../ink/ink1334.xml"/><Relationship Id="rId351" Type="http://schemas.openxmlformats.org/officeDocument/2006/relationships/image" Target="../media/image1267.png"/><Relationship Id="rId393" Type="http://schemas.openxmlformats.org/officeDocument/2006/relationships/image" Target="../media/image1288.png"/><Relationship Id="rId407" Type="http://schemas.openxmlformats.org/officeDocument/2006/relationships/image" Target="../media/image1295.png"/><Relationship Id="rId449" Type="http://schemas.openxmlformats.org/officeDocument/2006/relationships/image" Target="../media/image1316.png"/><Relationship Id="rId211" Type="http://schemas.openxmlformats.org/officeDocument/2006/relationships/image" Target="../media/image1197.png"/><Relationship Id="rId253" Type="http://schemas.openxmlformats.org/officeDocument/2006/relationships/image" Target="../media/image1218.png"/><Relationship Id="rId295" Type="http://schemas.openxmlformats.org/officeDocument/2006/relationships/image" Target="../media/image1239.png"/><Relationship Id="rId309" Type="http://schemas.openxmlformats.org/officeDocument/2006/relationships/image" Target="../media/image1246.png"/><Relationship Id="rId460" Type="http://schemas.openxmlformats.org/officeDocument/2006/relationships/customXml" Target="../ink/ink1471.xml"/><Relationship Id="rId516" Type="http://schemas.openxmlformats.org/officeDocument/2006/relationships/customXml" Target="../ink/ink1499.xml"/><Relationship Id="rId48" Type="http://schemas.openxmlformats.org/officeDocument/2006/relationships/customXml" Target="../ink/ink1265.xml"/><Relationship Id="rId113" Type="http://schemas.openxmlformats.org/officeDocument/2006/relationships/image" Target="../media/image1150.png"/><Relationship Id="rId320" Type="http://schemas.openxmlformats.org/officeDocument/2006/relationships/customXml" Target="../ink/ink1401.xml"/><Relationship Id="rId558" Type="http://schemas.openxmlformats.org/officeDocument/2006/relationships/customXml" Target="../ink/ink1520.xml"/><Relationship Id="rId155" Type="http://schemas.openxmlformats.org/officeDocument/2006/relationships/image" Target="../media/image1170.png"/><Relationship Id="rId197" Type="http://schemas.openxmlformats.org/officeDocument/2006/relationships/image" Target="../media/image1190.png"/><Relationship Id="rId362" Type="http://schemas.openxmlformats.org/officeDocument/2006/relationships/customXml" Target="../ink/ink1422.xml"/><Relationship Id="rId418" Type="http://schemas.openxmlformats.org/officeDocument/2006/relationships/customXml" Target="../ink/ink1450.xml"/><Relationship Id="rId222" Type="http://schemas.openxmlformats.org/officeDocument/2006/relationships/customXml" Target="../ink/ink1352.xml"/><Relationship Id="rId264" Type="http://schemas.openxmlformats.org/officeDocument/2006/relationships/customXml" Target="../ink/ink1373.xml"/><Relationship Id="rId471" Type="http://schemas.openxmlformats.org/officeDocument/2006/relationships/image" Target="../media/image1327.png"/><Relationship Id="rId17" Type="http://schemas.openxmlformats.org/officeDocument/2006/relationships/image" Target="../media/image488.png"/><Relationship Id="rId59" Type="http://schemas.openxmlformats.org/officeDocument/2006/relationships/image" Target="../media/image1123.png"/><Relationship Id="rId124" Type="http://schemas.openxmlformats.org/officeDocument/2006/relationships/customXml" Target="../ink/ink1303.xml"/><Relationship Id="rId527" Type="http://schemas.openxmlformats.org/officeDocument/2006/relationships/image" Target="../media/image1355.png"/><Relationship Id="rId569" Type="http://schemas.openxmlformats.org/officeDocument/2006/relationships/image" Target="../media/image717.png"/><Relationship Id="rId70" Type="http://schemas.openxmlformats.org/officeDocument/2006/relationships/customXml" Target="../ink/ink1276.xml"/><Relationship Id="rId166" Type="http://schemas.openxmlformats.org/officeDocument/2006/relationships/customXml" Target="../ink/ink1324.xml"/><Relationship Id="rId331" Type="http://schemas.openxmlformats.org/officeDocument/2006/relationships/image" Target="../media/image1257.png"/><Relationship Id="rId373" Type="http://schemas.openxmlformats.org/officeDocument/2006/relationships/image" Target="../media/image1278.png"/><Relationship Id="rId429" Type="http://schemas.openxmlformats.org/officeDocument/2006/relationships/image" Target="../media/image1306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208.png"/><Relationship Id="rId440" Type="http://schemas.openxmlformats.org/officeDocument/2006/relationships/customXml" Target="../ink/ink1461.xml"/><Relationship Id="rId28" Type="http://schemas.openxmlformats.org/officeDocument/2006/relationships/customXml" Target="../ink/ink1255.xml"/><Relationship Id="rId275" Type="http://schemas.openxmlformats.org/officeDocument/2006/relationships/image" Target="../media/image1229.png"/><Relationship Id="rId300" Type="http://schemas.openxmlformats.org/officeDocument/2006/relationships/customXml" Target="../ink/ink1391.xml"/><Relationship Id="rId482" Type="http://schemas.openxmlformats.org/officeDocument/2006/relationships/customXml" Target="../ink/ink1482.xml"/><Relationship Id="rId538" Type="http://schemas.openxmlformats.org/officeDocument/2006/relationships/customXml" Target="../ink/ink1510.xml"/><Relationship Id="rId81" Type="http://schemas.openxmlformats.org/officeDocument/2006/relationships/image" Target="../media/image1134.png"/><Relationship Id="rId135" Type="http://schemas.openxmlformats.org/officeDocument/2006/relationships/image" Target="../media/image1161.png"/><Relationship Id="rId177" Type="http://schemas.openxmlformats.org/officeDocument/2006/relationships/image" Target="../media/image1181.png"/><Relationship Id="rId342" Type="http://schemas.openxmlformats.org/officeDocument/2006/relationships/customXml" Target="../ink/ink1412.xml"/><Relationship Id="rId384" Type="http://schemas.openxmlformats.org/officeDocument/2006/relationships/customXml" Target="../ink/ink1433.xml"/><Relationship Id="rId202" Type="http://schemas.openxmlformats.org/officeDocument/2006/relationships/customXml" Target="../ink/ink1342.xml"/><Relationship Id="rId244" Type="http://schemas.openxmlformats.org/officeDocument/2006/relationships/customXml" Target="../ink/ink1363.xml"/><Relationship Id="rId39" Type="http://schemas.openxmlformats.org/officeDocument/2006/relationships/image" Target="../media/image499.png"/><Relationship Id="rId286" Type="http://schemas.openxmlformats.org/officeDocument/2006/relationships/customXml" Target="../ink/ink1384.xml"/><Relationship Id="rId451" Type="http://schemas.openxmlformats.org/officeDocument/2006/relationships/image" Target="../media/image1317.png"/><Relationship Id="rId493" Type="http://schemas.openxmlformats.org/officeDocument/2006/relationships/image" Target="../media/image1338.png"/><Relationship Id="rId507" Type="http://schemas.openxmlformats.org/officeDocument/2006/relationships/image" Target="../media/image1345.png"/><Relationship Id="rId549" Type="http://schemas.openxmlformats.org/officeDocument/2006/relationships/image" Target="../media/image1366.png"/><Relationship Id="rId50" Type="http://schemas.openxmlformats.org/officeDocument/2006/relationships/customXml" Target="../ink/ink1266.xml"/><Relationship Id="rId104" Type="http://schemas.openxmlformats.org/officeDocument/2006/relationships/customXml" Target="../ink/ink1293.xml"/><Relationship Id="rId146" Type="http://schemas.openxmlformats.org/officeDocument/2006/relationships/customXml" Target="../ink/ink1314.xml"/><Relationship Id="rId188" Type="http://schemas.openxmlformats.org/officeDocument/2006/relationships/customXml" Target="../ink/ink1335.xml"/><Relationship Id="rId311" Type="http://schemas.openxmlformats.org/officeDocument/2006/relationships/image" Target="../media/image1247.png"/><Relationship Id="rId353" Type="http://schemas.openxmlformats.org/officeDocument/2006/relationships/image" Target="../media/image1268.png"/><Relationship Id="rId395" Type="http://schemas.openxmlformats.org/officeDocument/2006/relationships/image" Target="../media/image1289.png"/><Relationship Id="rId409" Type="http://schemas.openxmlformats.org/officeDocument/2006/relationships/image" Target="../media/image1296.png"/><Relationship Id="rId560" Type="http://schemas.openxmlformats.org/officeDocument/2006/relationships/customXml" Target="../ink/ink1521.xml"/><Relationship Id="rId92" Type="http://schemas.openxmlformats.org/officeDocument/2006/relationships/customXml" Target="../ink/ink1287.xml"/><Relationship Id="rId213" Type="http://schemas.openxmlformats.org/officeDocument/2006/relationships/image" Target="../media/image1198.png"/><Relationship Id="rId420" Type="http://schemas.openxmlformats.org/officeDocument/2006/relationships/customXml" Target="../ink/ink1451.xml"/><Relationship Id="rId255" Type="http://schemas.openxmlformats.org/officeDocument/2006/relationships/image" Target="../media/image1219.png"/><Relationship Id="rId297" Type="http://schemas.openxmlformats.org/officeDocument/2006/relationships/image" Target="../media/image1240.png"/><Relationship Id="rId462" Type="http://schemas.openxmlformats.org/officeDocument/2006/relationships/customXml" Target="../ink/ink1472.xml"/><Relationship Id="rId518" Type="http://schemas.openxmlformats.org/officeDocument/2006/relationships/customXml" Target="../ink/ink1500.xml"/><Relationship Id="rId115" Type="http://schemas.openxmlformats.org/officeDocument/2006/relationships/image" Target="../media/image1151.png"/><Relationship Id="rId157" Type="http://schemas.openxmlformats.org/officeDocument/2006/relationships/image" Target="../media/image1171.png"/><Relationship Id="rId322" Type="http://schemas.openxmlformats.org/officeDocument/2006/relationships/customXml" Target="../ink/ink1402.xml"/><Relationship Id="rId364" Type="http://schemas.openxmlformats.org/officeDocument/2006/relationships/customXml" Target="../ink/ink1423.xml"/><Relationship Id="rId61" Type="http://schemas.openxmlformats.org/officeDocument/2006/relationships/image" Target="../media/image1124.png"/><Relationship Id="rId199" Type="http://schemas.openxmlformats.org/officeDocument/2006/relationships/image" Target="../media/image1191.png"/><Relationship Id="rId571" Type="http://schemas.openxmlformats.org/officeDocument/2006/relationships/image" Target="../media/image718.png"/><Relationship Id="rId19" Type="http://schemas.openxmlformats.org/officeDocument/2006/relationships/image" Target="../media/image489.png"/><Relationship Id="rId224" Type="http://schemas.openxmlformats.org/officeDocument/2006/relationships/customXml" Target="../ink/ink1353.xml"/><Relationship Id="rId266" Type="http://schemas.openxmlformats.org/officeDocument/2006/relationships/customXml" Target="../ink/ink1374.xml"/><Relationship Id="rId431" Type="http://schemas.openxmlformats.org/officeDocument/2006/relationships/image" Target="../media/image1307.png"/><Relationship Id="rId473" Type="http://schemas.openxmlformats.org/officeDocument/2006/relationships/image" Target="../media/image1328.png"/><Relationship Id="rId529" Type="http://schemas.openxmlformats.org/officeDocument/2006/relationships/image" Target="../media/image1356.png"/><Relationship Id="rId30" Type="http://schemas.openxmlformats.org/officeDocument/2006/relationships/customXml" Target="../ink/ink1256.xml"/><Relationship Id="rId126" Type="http://schemas.openxmlformats.org/officeDocument/2006/relationships/customXml" Target="../ink/ink1304.xml"/><Relationship Id="rId168" Type="http://schemas.openxmlformats.org/officeDocument/2006/relationships/customXml" Target="../ink/ink1325.xml"/><Relationship Id="rId333" Type="http://schemas.openxmlformats.org/officeDocument/2006/relationships/image" Target="../media/image1258.png"/><Relationship Id="rId540" Type="http://schemas.openxmlformats.org/officeDocument/2006/relationships/customXml" Target="../ink/ink1511.xml"/><Relationship Id="rId72" Type="http://schemas.openxmlformats.org/officeDocument/2006/relationships/customXml" Target="../ink/ink1277.xml"/><Relationship Id="rId375" Type="http://schemas.openxmlformats.org/officeDocument/2006/relationships/image" Target="../media/image1279.png"/><Relationship Id="rId3" Type="http://schemas.openxmlformats.org/officeDocument/2006/relationships/image" Target="../media/image1118.png"/><Relationship Id="rId235" Type="http://schemas.openxmlformats.org/officeDocument/2006/relationships/image" Target="../media/image1209.png"/><Relationship Id="rId277" Type="http://schemas.openxmlformats.org/officeDocument/2006/relationships/image" Target="../media/image1230.png"/><Relationship Id="rId400" Type="http://schemas.openxmlformats.org/officeDocument/2006/relationships/customXml" Target="../ink/ink1441.xml"/><Relationship Id="rId442" Type="http://schemas.openxmlformats.org/officeDocument/2006/relationships/customXml" Target="../ink/ink1462.xml"/><Relationship Id="rId484" Type="http://schemas.openxmlformats.org/officeDocument/2006/relationships/customXml" Target="../ink/ink1483.xml"/><Relationship Id="rId137" Type="http://schemas.openxmlformats.org/officeDocument/2006/relationships/image" Target="../media/image1162.png"/><Relationship Id="rId302" Type="http://schemas.openxmlformats.org/officeDocument/2006/relationships/customXml" Target="../ink/ink1392.xml"/><Relationship Id="rId344" Type="http://schemas.openxmlformats.org/officeDocument/2006/relationships/customXml" Target="../ink/ink1413.xml"/><Relationship Id="rId41" Type="http://schemas.openxmlformats.org/officeDocument/2006/relationships/image" Target="../media/image500.png"/><Relationship Id="rId83" Type="http://schemas.openxmlformats.org/officeDocument/2006/relationships/image" Target="../media/image1135.png"/><Relationship Id="rId179" Type="http://schemas.openxmlformats.org/officeDocument/2006/relationships/image" Target="../media/image1182.png"/><Relationship Id="rId386" Type="http://schemas.openxmlformats.org/officeDocument/2006/relationships/customXml" Target="../ink/ink1434.xml"/><Relationship Id="rId551" Type="http://schemas.openxmlformats.org/officeDocument/2006/relationships/image" Target="../media/image1367.png"/><Relationship Id="rId190" Type="http://schemas.openxmlformats.org/officeDocument/2006/relationships/customXml" Target="../ink/ink1336.xml"/><Relationship Id="rId204" Type="http://schemas.openxmlformats.org/officeDocument/2006/relationships/customXml" Target="../ink/ink1343.xml"/><Relationship Id="rId246" Type="http://schemas.openxmlformats.org/officeDocument/2006/relationships/customXml" Target="../ink/ink1364.xml"/><Relationship Id="rId288" Type="http://schemas.openxmlformats.org/officeDocument/2006/relationships/customXml" Target="../ink/ink1385.xml"/><Relationship Id="rId411" Type="http://schemas.openxmlformats.org/officeDocument/2006/relationships/image" Target="../media/image1297.png"/><Relationship Id="rId453" Type="http://schemas.openxmlformats.org/officeDocument/2006/relationships/image" Target="../media/image1318.png"/><Relationship Id="rId509" Type="http://schemas.openxmlformats.org/officeDocument/2006/relationships/image" Target="../media/image1346.png"/><Relationship Id="rId106" Type="http://schemas.openxmlformats.org/officeDocument/2006/relationships/customXml" Target="../ink/ink1294.xml"/><Relationship Id="rId313" Type="http://schemas.openxmlformats.org/officeDocument/2006/relationships/image" Target="../media/image1248.png"/><Relationship Id="rId495" Type="http://schemas.openxmlformats.org/officeDocument/2006/relationships/image" Target="../media/image1339.png"/><Relationship Id="rId10" Type="http://schemas.openxmlformats.org/officeDocument/2006/relationships/customXml" Target="../ink/ink1246.xml"/><Relationship Id="rId52" Type="http://schemas.openxmlformats.org/officeDocument/2006/relationships/customXml" Target="../ink/ink1267.xml"/><Relationship Id="rId94" Type="http://schemas.openxmlformats.org/officeDocument/2006/relationships/customXml" Target="../ink/ink1288.xml"/><Relationship Id="rId148" Type="http://schemas.openxmlformats.org/officeDocument/2006/relationships/customXml" Target="../ink/ink1315.xml"/><Relationship Id="rId355" Type="http://schemas.openxmlformats.org/officeDocument/2006/relationships/image" Target="../media/image1269.png"/><Relationship Id="rId397" Type="http://schemas.openxmlformats.org/officeDocument/2006/relationships/image" Target="../media/image1290.png"/><Relationship Id="rId520" Type="http://schemas.openxmlformats.org/officeDocument/2006/relationships/customXml" Target="../ink/ink1501.xml"/><Relationship Id="rId562" Type="http://schemas.openxmlformats.org/officeDocument/2006/relationships/customXml" Target="../ink/ink1522.xml"/><Relationship Id="rId215" Type="http://schemas.openxmlformats.org/officeDocument/2006/relationships/image" Target="../media/image1199.png"/><Relationship Id="rId257" Type="http://schemas.openxmlformats.org/officeDocument/2006/relationships/image" Target="../media/image1220.png"/><Relationship Id="rId422" Type="http://schemas.openxmlformats.org/officeDocument/2006/relationships/customXml" Target="../ink/ink1452.xml"/><Relationship Id="rId464" Type="http://schemas.openxmlformats.org/officeDocument/2006/relationships/customXml" Target="../ink/ink1473.xml"/><Relationship Id="rId299" Type="http://schemas.openxmlformats.org/officeDocument/2006/relationships/image" Target="../media/image1241.png"/><Relationship Id="rId63" Type="http://schemas.openxmlformats.org/officeDocument/2006/relationships/image" Target="../media/image1125.png"/><Relationship Id="rId159" Type="http://schemas.openxmlformats.org/officeDocument/2006/relationships/image" Target="../media/image1172.png"/><Relationship Id="rId366" Type="http://schemas.openxmlformats.org/officeDocument/2006/relationships/customXml" Target="../ink/ink1424.xml"/><Relationship Id="rId226" Type="http://schemas.openxmlformats.org/officeDocument/2006/relationships/customXml" Target="../ink/ink1354.xml"/><Relationship Id="rId433" Type="http://schemas.openxmlformats.org/officeDocument/2006/relationships/image" Target="../media/image1308.png"/><Relationship Id="rId74" Type="http://schemas.openxmlformats.org/officeDocument/2006/relationships/customXml" Target="../ink/ink1278.xml"/><Relationship Id="rId377" Type="http://schemas.openxmlformats.org/officeDocument/2006/relationships/image" Target="../media/image1280.png"/><Relationship Id="rId500" Type="http://schemas.openxmlformats.org/officeDocument/2006/relationships/customXml" Target="../ink/ink1491.xml"/><Relationship Id="rId5" Type="http://schemas.openxmlformats.org/officeDocument/2006/relationships/image" Target="../media/image482.png"/><Relationship Id="rId237" Type="http://schemas.openxmlformats.org/officeDocument/2006/relationships/image" Target="../media/image1210.png"/><Relationship Id="rId444" Type="http://schemas.openxmlformats.org/officeDocument/2006/relationships/customXml" Target="../ink/ink1463.xml"/><Relationship Id="rId290" Type="http://schemas.openxmlformats.org/officeDocument/2006/relationships/customXml" Target="../ink/ink1386.xml"/><Relationship Id="rId304" Type="http://schemas.openxmlformats.org/officeDocument/2006/relationships/customXml" Target="../ink/ink1393.xml"/><Relationship Id="rId388" Type="http://schemas.openxmlformats.org/officeDocument/2006/relationships/customXml" Target="../ink/ink1435.xml"/><Relationship Id="rId511" Type="http://schemas.openxmlformats.org/officeDocument/2006/relationships/image" Target="../media/image1347.png"/><Relationship Id="rId85" Type="http://schemas.openxmlformats.org/officeDocument/2006/relationships/image" Target="../media/image1136.png"/><Relationship Id="rId150" Type="http://schemas.openxmlformats.org/officeDocument/2006/relationships/customXml" Target="../ink/ink1316.xml"/><Relationship Id="rId248" Type="http://schemas.openxmlformats.org/officeDocument/2006/relationships/customXml" Target="../ink/ink1365.xml"/><Relationship Id="rId455" Type="http://schemas.openxmlformats.org/officeDocument/2006/relationships/image" Target="../media/image1319.png"/><Relationship Id="rId12" Type="http://schemas.openxmlformats.org/officeDocument/2006/relationships/customXml" Target="../ink/ink1247.xml"/><Relationship Id="rId108" Type="http://schemas.openxmlformats.org/officeDocument/2006/relationships/customXml" Target="../ink/ink1295.xml"/><Relationship Id="rId315" Type="http://schemas.openxmlformats.org/officeDocument/2006/relationships/image" Target="../media/image1249.png"/><Relationship Id="rId522" Type="http://schemas.openxmlformats.org/officeDocument/2006/relationships/customXml" Target="../ink/ink1502.xml"/><Relationship Id="rId96" Type="http://schemas.openxmlformats.org/officeDocument/2006/relationships/customXml" Target="../ink/ink1289.xml"/><Relationship Id="rId161" Type="http://schemas.openxmlformats.org/officeDocument/2006/relationships/image" Target="../media/image1173.png"/><Relationship Id="rId399" Type="http://schemas.openxmlformats.org/officeDocument/2006/relationships/image" Target="../media/image1291.png"/><Relationship Id="rId259" Type="http://schemas.openxmlformats.org/officeDocument/2006/relationships/image" Target="../media/image1221.png"/><Relationship Id="rId466" Type="http://schemas.openxmlformats.org/officeDocument/2006/relationships/customXml" Target="../ink/ink1474.xml"/><Relationship Id="rId23" Type="http://schemas.openxmlformats.org/officeDocument/2006/relationships/image" Target="../media/image491.png"/><Relationship Id="rId119" Type="http://schemas.openxmlformats.org/officeDocument/2006/relationships/image" Target="../media/image1153.png"/><Relationship Id="rId326" Type="http://schemas.openxmlformats.org/officeDocument/2006/relationships/customXml" Target="../ink/ink1404.xml"/><Relationship Id="rId533" Type="http://schemas.openxmlformats.org/officeDocument/2006/relationships/image" Target="../media/image13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A6E8-64BA-EF88-62B1-E530D609C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b="0" i="0" u="none" strike="noStrike" baseline="0" dirty="0">
                <a:latin typeface="NimbusRomNo9L-Medi"/>
              </a:rPr>
              <a:t>Algorithmen und Datenstrukturen</a:t>
            </a:r>
            <a:br>
              <a:rPr lang="en-DE" sz="4000" b="0" i="0" u="none" strike="noStrike" baseline="0" dirty="0">
                <a:latin typeface="NimbusRomNo9L-Medi"/>
              </a:rPr>
            </a:br>
            <a:r>
              <a:rPr lang="en-DE" sz="2800" b="0" i="1" u="none" strike="noStrike" baseline="0" dirty="0">
                <a:latin typeface="NimbusRomNo9L-Medi"/>
              </a:rPr>
              <a:t>Ü</a:t>
            </a:r>
            <a:r>
              <a:rPr lang="de-DE" sz="2800" i="1" dirty="0" err="1">
                <a:latin typeface="NimbusRomNo9L-Medi"/>
              </a:rPr>
              <a:t>bungsblatt</a:t>
            </a:r>
            <a:r>
              <a:rPr lang="de-DE" sz="2800" i="1" dirty="0">
                <a:latin typeface="NimbusRomNo9L-Medi"/>
              </a:rPr>
              <a:t> </a:t>
            </a:r>
            <a:r>
              <a:rPr lang="en-DE" sz="2800" i="1" dirty="0">
                <a:latin typeface="NimbusRomNo9L-Medi"/>
              </a:rPr>
              <a:t>9:Sortieren</a:t>
            </a:r>
            <a:endParaRPr lang="de-DE" sz="2800" i="1" dirty="0">
              <a:latin typeface="NimbusRomNo9L-Med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CD855-B513-06A6-F749-B5D94DB08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DE" dirty="0"/>
              <a:t>Erya Wang </a:t>
            </a:r>
          </a:p>
          <a:p>
            <a:r>
              <a:rPr lang="de-DE" dirty="0"/>
              <a:t>Gruppe 14</a:t>
            </a:r>
            <a:r>
              <a:rPr lang="en-DE" dirty="0"/>
              <a:t> &amp;&amp; </a:t>
            </a:r>
            <a:r>
              <a:rPr lang="en-US" dirty="0"/>
              <a:t>Gruppe 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37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CA4203C-8AF4-1D0C-49FB-4AD3FF537E5E}"/>
              </a:ext>
            </a:extLst>
          </p:cNvPr>
          <p:cNvGrpSpPr/>
          <p:nvPr/>
        </p:nvGrpSpPr>
        <p:grpSpPr>
          <a:xfrm>
            <a:off x="1084516" y="257498"/>
            <a:ext cx="378720" cy="270360"/>
            <a:chOff x="321316" y="6558218"/>
            <a:chExt cx="37872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75ADD0D-3E81-D89E-39E1-79E911DD44A8}"/>
                    </a:ext>
                  </a:extLst>
                </p14:cNvPr>
                <p14:cNvContentPartPr/>
                <p14:nvPr/>
              </p14:nvContentPartPr>
              <p14:xfrm>
                <a:off x="321316" y="6558218"/>
                <a:ext cx="166320" cy="27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75ADD0D-3E81-D89E-39E1-79E911DD44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5196" y="6552098"/>
                  <a:ext cx="178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4108FF1-0BA4-A53C-A522-119FEBD6B9D7}"/>
                    </a:ext>
                  </a:extLst>
                </p14:cNvPr>
                <p14:cNvContentPartPr/>
                <p14:nvPr/>
              </p14:nvContentPartPr>
              <p14:xfrm>
                <a:off x="555676" y="6596738"/>
                <a:ext cx="144360" cy="162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4108FF1-0BA4-A53C-A522-119FEBD6B9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9556" y="6590618"/>
                  <a:ext cx="156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41AA95F-4401-09AF-ED19-EDFACC08E286}"/>
                    </a:ext>
                  </a:extLst>
                </p14:cNvPr>
                <p14:cNvContentPartPr/>
                <p14:nvPr/>
              </p14:nvContentPartPr>
              <p14:xfrm>
                <a:off x="631276" y="6669098"/>
                <a:ext cx="29880" cy="157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41AA95F-4401-09AF-ED19-EDFACC08E2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5156" y="6662978"/>
                  <a:ext cx="4212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F73F9-C03E-C7A9-FD7C-E354E5930240}"/>
              </a:ext>
            </a:extLst>
          </p:cNvPr>
          <p:cNvGrpSpPr/>
          <p:nvPr/>
        </p:nvGrpSpPr>
        <p:grpSpPr>
          <a:xfrm>
            <a:off x="1662316" y="290978"/>
            <a:ext cx="324360" cy="248040"/>
            <a:chOff x="899116" y="6591698"/>
            <a:chExt cx="32436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3AF9B5-3BFC-FDC8-7667-BD5B12EB5EF6}"/>
                    </a:ext>
                  </a:extLst>
                </p14:cNvPr>
                <p14:cNvContentPartPr/>
                <p14:nvPr/>
              </p14:nvContentPartPr>
              <p14:xfrm>
                <a:off x="899116" y="6611858"/>
                <a:ext cx="26280" cy="169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3AF9B5-3BFC-FDC8-7667-BD5B12EB5E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2996" y="6605738"/>
                  <a:ext cx="38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A1F480-89AB-23CE-2944-6F6949BB9CE3}"/>
                    </a:ext>
                  </a:extLst>
                </p14:cNvPr>
                <p14:cNvContentPartPr/>
                <p14:nvPr/>
              </p14:nvContentPartPr>
              <p14:xfrm>
                <a:off x="978676" y="6614378"/>
                <a:ext cx="26280" cy="162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A1F480-89AB-23CE-2944-6F6949BB9C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2556" y="6608258"/>
                  <a:ext cx="38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E0E95EE-EA38-9154-BED4-1FB20FEAEAF7}"/>
                    </a:ext>
                  </a:extLst>
                </p14:cNvPr>
                <p14:cNvContentPartPr/>
                <p14:nvPr/>
              </p14:nvContentPartPr>
              <p14:xfrm>
                <a:off x="1030516" y="6591698"/>
                <a:ext cx="122400" cy="15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E0E95EE-EA38-9154-BED4-1FB20FEAEA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4396" y="6585578"/>
                  <a:ext cx="134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C05762-AE4C-7889-9C06-70C216289EF9}"/>
                    </a:ext>
                  </a:extLst>
                </p14:cNvPr>
                <p14:cNvContentPartPr/>
                <p14:nvPr/>
              </p14:nvContentPartPr>
              <p14:xfrm>
                <a:off x="1088836" y="6611858"/>
                <a:ext cx="134640" cy="227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C05762-AE4C-7889-9C06-70C216289E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82716" y="6605738"/>
                  <a:ext cx="14688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57E44B7-6D10-1BAB-6259-50FCB9D83DDB}"/>
                  </a:ext>
                </a:extLst>
              </p14:cNvPr>
              <p14:cNvContentPartPr/>
              <p14:nvPr/>
            </p14:nvContentPartPr>
            <p14:xfrm>
              <a:off x="2922316" y="325898"/>
              <a:ext cx="33480" cy="140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57E44B7-6D10-1BAB-6259-50FCB9D83DD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16196" y="319778"/>
                <a:ext cx="457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3A0BC87-E9B1-248B-91BD-73F880C4E90A}"/>
                  </a:ext>
                </a:extLst>
              </p14:cNvPr>
              <p14:cNvContentPartPr/>
              <p14:nvPr/>
            </p14:nvContentPartPr>
            <p14:xfrm>
              <a:off x="3056956" y="360818"/>
              <a:ext cx="144360" cy="122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3A0BC87-E9B1-248B-91BD-73F880C4E90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50836" y="354698"/>
                <a:ext cx="1566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CEBF813-9090-80FC-CE04-8500A84F6291}"/>
                  </a:ext>
                </a:extLst>
              </p14:cNvPr>
              <p14:cNvContentPartPr/>
              <p14:nvPr/>
            </p14:nvContentPartPr>
            <p14:xfrm>
              <a:off x="3210316" y="343538"/>
              <a:ext cx="150120" cy="224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CEBF813-9090-80FC-CE04-8500A84F62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04196" y="337418"/>
                <a:ext cx="162360" cy="23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893C1E4A-4784-5B9E-19D8-FB2F4B7F2318}"/>
              </a:ext>
            </a:extLst>
          </p:cNvPr>
          <p:cNvGrpSpPr/>
          <p:nvPr/>
        </p:nvGrpSpPr>
        <p:grpSpPr>
          <a:xfrm>
            <a:off x="3712876" y="238778"/>
            <a:ext cx="288720" cy="309600"/>
            <a:chOff x="2949676" y="6539498"/>
            <a:chExt cx="28872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D5FEFB4-14D5-0743-0B9C-BCE9C5ADD48F}"/>
                    </a:ext>
                  </a:extLst>
                </p14:cNvPr>
                <p14:cNvContentPartPr/>
                <p14:nvPr/>
              </p14:nvContentPartPr>
              <p14:xfrm>
                <a:off x="2949676" y="6631658"/>
                <a:ext cx="18720" cy="194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D5FEFB4-14D5-0743-0B9C-BCE9C5ADD4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43556" y="6625538"/>
                  <a:ext cx="309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EC1FE4A-0B4C-F4B7-D7E4-5EE6313526A3}"/>
                    </a:ext>
                  </a:extLst>
                </p14:cNvPr>
                <p14:cNvContentPartPr/>
                <p14:nvPr/>
              </p14:nvContentPartPr>
              <p14:xfrm>
                <a:off x="3047596" y="6646778"/>
                <a:ext cx="94680" cy="162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EC1FE4A-0B4C-F4B7-D7E4-5EE6313526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1476" y="6640658"/>
                  <a:ext cx="106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5EB53F1-AC45-A172-8EF9-130DB51E9A70}"/>
                    </a:ext>
                  </a:extLst>
                </p14:cNvPr>
                <p14:cNvContentPartPr/>
                <p14:nvPr/>
              </p14:nvContentPartPr>
              <p14:xfrm>
                <a:off x="3169276" y="6539498"/>
                <a:ext cx="69120" cy="309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5EB53F1-AC45-A172-8EF9-130DB51E9A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63156" y="6533378"/>
                  <a:ext cx="81360" cy="32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ED37F61-B943-93EB-9B54-EEDEA60531E1}"/>
              </a:ext>
            </a:extLst>
          </p:cNvPr>
          <p:cNvGrpSpPr/>
          <p:nvPr/>
        </p:nvGrpSpPr>
        <p:grpSpPr>
          <a:xfrm>
            <a:off x="4401916" y="149138"/>
            <a:ext cx="290520" cy="327960"/>
            <a:chOff x="3638716" y="6449858"/>
            <a:chExt cx="29052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8A6524C-A6C3-1CF6-6A22-1337B7ABA746}"/>
                    </a:ext>
                  </a:extLst>
                </p14:cNvPr>
                <p14:cNvContentPartPr/>
                <p14:nvPr/>
              </p14:nvContentPartPr>
              <p14:xfrm>
                <a:off x="3638716" y="6502058"/>
                <a:ext cx="33480" cy="227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8A6524C-A6C3-1CF6-6A22-1337B7ABA7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32596" y="6495938"/>
                  <a:ext cx="45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1D3D6E-B3E6-666B-5C86-F5258715DB54}"/>
                    </a:ext>
                  </a:extLst>
                </p14:cNvPr>
                <p14:cNvContentPartPr/>
                <p14:nvPr/>
              </p14:nvContentPartPr>
              <p14:xfrm>
                <a:off x="3745636" y="6449858"/>
                <a:ext cx="58320" cy="275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1D3D6E-B3E6-666B-5C86-F5258715DB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39516" y="6443738"/>
                  <a:ext cx="705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9C3E5AB-46F3-463F-C25D-70D0EEDC007E}"/>
                    </a:ext>
                  </a:extLst>
                </p14:cNvPr>
                <p14:cNvContentPartPr/>
                <p14:nvPr/>
              </p14:nvContentPartPr>
              <p14:xfrm>
                <a:off x="3838156" y="6507098"/>
                <a:ext cx="91080" cy="270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9C3E5AB-46F3-463F-C25D-70D0EEDC00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32036" y="6500978"/>
                  <a:ext cx="10332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0AB7DA6-4785-625A-B4CA-0897C3FA8959}"/>
              </a:ext>
            </a:extLst>
          </p:cNvPr>
          <p:cNvGrpSpPr/>
          <p:nvPr/>
        </p:nvGrpSpPr>
        <p:grpSpPr>
          <a:xfrm>
            <a:off x="2229316" y="367658"/>
            <a:ext cx="304920" cy="207360"/>
            <a:chOff x="2229316" y="367658"/>
            <a:chExt cx="30492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923440F-90A3-1951-5980-C3C9B3A431F9}"/>
                    </a:ext>
                  </a:extLst>
                </p14:cNvPr>
                <p14:cNvContentPartPr/>
                <p14:nvPr/>
              </p14:nvContentPartPr>
              <p14:xfrm>
                <a:off x="2229316" y="367658"/>
                <a:ext cx="24480" cy="207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923440F-90A3-1951-5980-C3C9B3A431F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23196" y="361538"/>
                  <a:ext cx="367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F87FEBB-E067-EF36-266F-4B6DC209925B}"/>
                    </a:ext>
                  </a:extLst>
                </p14:cNvPr>
                <p14:cNvContentPartPr/>
                <p14:nvPr/>
              </p14:nvContentPartPr>
              <p14:xfrm>
                <a:off x="2323276" y="379178"/>
                <a:ext cx="210960" cy="165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F87FEBB-E067-EF36-266F-4B6DC20992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17156" y="373058"/>
                  <a:ext cx="22320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577A3CC-4EA9-DE38-2CE3-1BEDF8C26251}"/>
                  </a:ext>
                </a:extLst>
              </p14:cNvPr>
              <p14:cNvContentPartPr/>
              <p14:nvPr/>
            </p14:nvContentPartPr>
            <p14:xfrm>
              <a:off x="1184727" y="436238"/>
              <a:ext cx="1216080" cy="536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577A3CC-4EA9-DE38-2CE3-1BEDF8C2625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8727" y="364238"/>
                <a:ext cx="128772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EE4BD35D-3425-AB22-636C-18381361DBEB}"/>
              </a:ext>
            </a:extLst>
          </p:cNvPr>
          <p:cNvGrpSpPr/>
          <p:nvPr/>
        </p:nvGrpSpPr>
        <p:grpSpPr>
          <a:xfrm>
            <a:off x="2966007" y="181718"/>
            <a:ext cx="266760" cy="432720"/>
            <a:chOff x="2966007" y="181718"/>
            <a:chExt cx="266760" cy="43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2BC18F0-1AB6-B991-511D-C0B10161A491}"/>
                    </a:ext>
                  </a:extLst>
                </p14:cNvPr>
                <p14:cNvContentPartPr/>
                <p14:nvPr/>
              </p14:nvContentPartPr>
              <p14:xfrm>
                <a:off x="2966007" y="208358"/>
                <a:ext cx="257400" cy="406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2BC18F0-1AB6-B991-511D-C0B10161A49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59887" y="202238"/>
                  <a:ext cx="2696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DA5CAFE-FA0B-1B04-20B6-D10191560759}"/>
                    </a:ext>
                  </a:extLst>
                </p14:cNvPr>
                <p14:cNvContentPartPr/>
                <p14:nvPr/>
              </p14:nvContentPartPr>
              <p14:xfrm>
                <a:off x="3088047" y="181718"/>
                <a:ext cx="144720" cy="380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DA5CAFE-FA0B-1B04-20B6-D1019156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81927" y="175598"/>
                  <a:ext cx="156960" cy="39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0E06C05-DB2A-EBDC-524F-A8A875171DBA}"/>
              </a:ext>
            </a:extLst>
          </p:cNvPr>
          <p:cNvGrpSpPr/>
          <p:nvPr/>
        </p:nvGrpSpPr>
        <p:grpSpPr>
          <a:xfrm>
            <a:off x="334047" y="829358"/>
            <a:ext cx="449280" cy="309600"/>
            <a:chOff x="334047" y="829358"/>
            <a:chExt cx="44928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373DA46-D92C-B94D-7C30-A5CA1C97E5FA}"/>
                    </a:ext>
                  </a:extLst>
                </p14:cNvPr>
                <p14:cNvContentPartPr/>
                <p14:nvPr/>
              </p14:nvContentPartPr>
              <p14:xfrm>
                <a:off x="334047" y="836558"/>
                <a:ext cx="124200" cy="20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373DA46-D92C-B94D-7C30-A5CA1C97E5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7927" y="830438"/>
                  <a:ext cx="136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E0DBBDB-C3EA-6CBB-4A62-CE4A92F8EF62}"/>
                    </a:ext>
                  </a:extLst>
                </p14:cNvPr>
                <p14:cNvContentPartPr/>
                <p14:nvPr/>
              </p14:nvContentPartPr>
              <p14:xfrm>
                <a:off x="353487" y="908918"/>
                <a:ext cx="90000" cy="198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E0DBBDB-C3EA-6CBB-4A62-CE4A92F8EF6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7367" y="902798"/>
                  <a:ext cx="102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BC57915-E76A-2A08-EB70-12978B2D2109}"/>
                    </a:ext>
                  </a:extLst>
                </p14:cNvPr>
                <p14:cNvContentPartPr/>
                <p14:nvPr/>
              </p14:nvContentPartPr>
              <p14:xfrm>
                <a:off x="479847" y="906398"/>
                <a:ext cx="78120" cy="12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BC57915-E76A-2A08-EB70-12978B2D210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3727" y="900278"/>
                  <a:ext cx="90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9E7F7A-E741-6099-CFB7-272E5F8BAF7F}"/>
                    </a:ext>
                  </a:extLst>
                </p14:cNvPr>
                <p14:cNvContentPartPr/>
                <p14:nvPr/>
              </p14:nvContentPartPr>
              <p14:xfrm>
                <a:off x="483807" y="946358"/>
                <a:ext cx="101880" cy="50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9E7F7A-E741-6099-CFB7-272E5F8BAF7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7687" y="940238"/>
                  <a:ext cx="1141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26DD83E-7A51-2B3C-E1C8-BB209CE468D0}"/>
                    </a:ext>
                  </a:extLst>
                </p14:cNvPr>
                <p14:cNvContentPartPr/>
                <p14:nvPr/>
              </p14:nvContentPartPr>
              <p14:xfrm>
                <a:off x="658767" y="829358"/>
                <a:ext cx="124560" cy="152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26DD83E-7A51-2B3C-E1C8-BB209CE468D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2647" y="823238"/>
                  <a:ext cx="136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ADA317E-E2DA-9FCC-0022-4C3784284900}"/>
                    </a:ext>
                  </a:extLst>
                </p14:cNvPr>
                <p14:cNvContentPartPr/>
                <p14:nvPr/>
              </p14:nvContentPartPr>
              <p14:xfrm>
                <a:off x="692247" y="854198"/>
                <a:ext cx="50400" cy="284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ADA317E-E2DA-9FCC-0022-4C378428490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6127" y="848078"/>
                  <a:ext cx="62640" cy="29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C144086-CCD0-8DB5-BB34-1F077090C323}"/>
              </a:ext>
            </a:extLst>
          </p:cNvPr>
          <p:cNvGrpSpPr/>
          <p:nvPr/>
        </p:nvGrpSpPr>
        <p:grpSpPr>
          <a:xfrm>
            <a:off x="302727" y="292958"/>
            <a:ext cx="440280" cy="327240"/>
            <a:chOff x="302727" y="292958"/>
            <a:chExt cx="44028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90EACB2-C015-EAFE-3398-9B9AB3F31409}"/>
                    </a:ext>
                  </a:extLst>
                </p14:cNvPr>
                <p14:cNvContentPartPr/>
                <p14:nvPr/>
              </p14:nvContentPartPr>
              <p14:xfrm>
                <a:off x="302727" y="318158"/>
                <a:ext cx="87120" cy="5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90EACB2-C015-EAFE-3398-9B9AB3F314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6607" y="312038"/>
                  <a:ext cx="993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C43A559-CE53-19EE-C97C-9556E0903395}"/>
                    </a:ext>
                  </a:extLst>
                </p14:cNvPr>
                <p14:cNvContentPartPr/>
                <p14:nvPr/>
              </p14:nvContentPartPr>
              <p14:xfrm>
                <a:off x="354207" y="430118"/>
                <a:ext cx="33840" cy="150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C43A559-CE53-19EE-C97C-9556E09033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8087" y="423998"/>
                  <a:ext cx="46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E4B0E2F-2540-5922-9165-115C50AEF69E}"/>
                    </a:ext>
                  </a:extLst>
                </p14:cNvPr>
                <p14:cNvContentPartPr/>
                <p14:nvPr/>
              </p14:nvContentPartPr>
              <p14:xfrm>
                <a:off x="465087" y="392678"/>
                <a:ext cx="114840" cy="27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E4B0E2F-2540-5922-9165-115C50AEF69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8967" y="386558"/>
                  <a:ext cx="127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A3E55B4-7AF8-E991-A236-A6979B231F58}"/>
                    </a:ext>
                  </a:extLst>
                </p14:cNvPr>
                <p14:cNvContentPartPr/>
                <p14:nvPr/>
              </p14:nvContentPartPr>
              <p14:xfrm>
                <a:off x="502167" y="405278"/>
                <a:ext cx="111240" cy="80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A3E55B4-7AF8-E991-A236-A6979B231F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6047" y="399158"/>
                  <a:ext cx="123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7EFE420-0489-51EE-8179-ADDF2E2C2BD8}"/>
                    </a:ext>
                  </a:extLst>
                </p14:cNvPr>
                <p14:cNvContentPartPr/>
                <p14:nvPr/>
              </p14:nvContentPartPr>
              <p14:xfrm>
                <a:off x="611247" y="292958"/>
                <a:ext cx="131760" cy="282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7EFE420-0489-51EE-8179-ADDF2E2C2BD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5127" y="286838"/>
                  <a:ext cx="1440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7371610-2AEE-EF99-B00A-89515109B28C}"/>
                    </a:ext>
                  </a:extLst>
                </p14:cNvPr>
                <p14:cNvContentPartPr/>
                <p14:nvPr/>
              </p14:nvContentPartPr>
              <p14:xfrm>
                <a:off x="339447" y="442718"/>
                <a:ext cx="37440" cy="177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7371610-2AEE-EF99-B00A-89515109B28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327" y="436598"/>
                  <a:ext cx="4968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257CDE2-A07E-B2C6-55FD-C9785432FEDE}"/>
              </a:ext>
            </a:extLst>
          </p:cNvPr>
          <p:cNvGrpSpPr/>
          <p:nvPr/>
        </p:nvGrpSpPr>
        <p:grpSpPr>
          <a:xfrm>
            <a:off x="1207767" y="860318"/>
            <a:ext cx="290160" cy="213480"/>
            <a:chOff x="1207767" y="860318"/>
            <a:chExt cx="29016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A8DA7D-A1C7-270E-64D9-18952DE778E6}"/>
                    </a:ext>
                  </a:extLst>
                </p14:cNvPr>
                <p14:cNvContentPartPr/>
                <p14:nvPr/>
              </p14:nvContentPartPr>
              <p14:xfrm>
                <a:off x="1207767" y="860318"/>
                <a:ext cx="119160" cy="201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A8DA7D-A1C7-270E-64D9-18952DE778E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01647" y="854198"/>
                  <a:ext cx="1314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B60245E-64F1-2110-0993-161D862FF58C}"/>
                    </a:ext>
                  </a:extLst>
                </p14:cNvPr>
                <p14:cNvContentPartPr/>
                <p14:nvPr/>
              </p14:nvContentPartPr>
              <p14:xfrm>
                <a:off x="1381287" y="886598"/>
                <a:ext cx="116640" cy="119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B60245E-64F1-2110-0993-161D862FF58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75167" y="880478"/>
                  <a:ext cx="128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F2311BC-7CEA-F40A-C4DC-DE75FC97F9BC}"/>
                    </a:ext>
                  </a:extLst>
                </p14:cNvPr>
                <p14:cNvContentPartPr/>
                <p14:nvPr/>
              </p14:nvContentPartPr>
              <p14:xfrm>
                <a:off x="1438527" y="916478"/>
                <a:ext cx="31680" cy="157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F2311BC-7CEA-F40A-C4DC-DE75FC97F9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32407" y="910358"/>
                  <a:ext cx="4392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5B79AEA-4D97-CA76-E317-11DDF9555989}"/>
              </a:ext>
            </a:extLst>
          </p:cNvPr>
          <p:cNvGrpSpPr/>
          <p:nvPr/>
        </p:nvGrpSpPr>
        <p:grpSpPr>
          <a:xfrm>
            <a:off x="1673247" y="809198"/>
            <a:ext cx="254880" cy="219960"/>
            <a:chOff x="1673247" y="809198"/>
            <a:chExt cx="25488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71C3A10-8F60-0710-C09C-DC840740AE70}"/>
                    </a:ext>
                  </a:extLst>
                </p14:cNvPr>
                <p14:cNvContentPartPr/>
                <p14:nvPr/>
              </p14:nvContentPartPr>
              <p14:xfrm>
                <a:off x="1673247" y="861758"/>
                <a:ext cx="13320" cy="159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71C3A10-8F60-0710-C09C-DC840740AE7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67127" y="855638"/>
                  <a:ext cx="25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E5B031C-AFB6-8972-6A99-8234E72F264A}"/>
                    </a:ext>
                  </a:extLst>
                </p14:cNvPr>
                <p14:cNvContentPartPr/>
                <p14:nvPr/>
              </p14:nvContentPartPr>
              <p14:xfrm>
                <a:off x="1756407" y="886598"/>
                <a:ext cx="13320" cy="142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E5B031C-AFB6-8972-6A99-8234E72F264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50287" y="880478"/>
                  <a:ext cx="25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7DB7314-8310-DACE-8BBE-0D8840744A8B}"/>
                    </a:ext>
                  </a:extLst>
                </p14:cNvPr>
                <p14:cNvContentPartPr/>
                <p14:nvPr/>
              </p14:nvContentPartPr>
              <p14:xfrm>
                <a:off x="1823007" y="809198"/>
                <a:ext cx="10188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7DB7314-8310-DACE-8BBE-0D8840744A8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16887" y="803078"/>
                  <a:ext cx="114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49351A7-0B51-1EAB-5D81-B5C0507B53BD}"/>
                    </a:ext>
                  </a:extLst>
                </p14:cNvPr>
                <p14:cNvContentPartPr/>
                <p14:nvPr/>
              </p14:nvContentPartPr>
              <p14:xfrm>
                <a:off x="1833807" y="839078"/>
                <a:ext cx="94320" cy="182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49351A7-0B51-1EAB-5D81-B5C0507B53B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27687" y="832958"/>
                  <a:ext cx="10656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11C13D2-E7B3-C02F-5B3F-FCC93984B18B}"/>
              </a:ext>
            </a:extLst>
          </p:cNvPr>
          <p:cNvGrpSpPr/>
          <p:nvPr/>
        </p:nvGrpSpPr>
        <p:grpSpPr>
          <a:xfrm>
            <a:off x="2164647" y="824318"/>
            <a:ext cx="289440" cy="214200"/>
            <a:chOff x="2164647" y="824318"/>
            <a:chExt cx="28944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B12F2DF-E14B-44F1-4D29-CB05D3B0B1E9}"/>
                    </a:ext>
                  </a:extLst>
                </p14:cNvPr>
                <p14:cNvContentPartPr/>
                <p14:nvPr/>
              </p14:nvContentPartPr>
              <p14:xfrm>
                <a:off x="2164647" y="824318"/>
                <a:ext cx="9720" cy="164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B12F2DF-E14B-44F1-4D29-CB05D3B0B1E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58527" y="818198"/>
                  <a:ext cx="21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2C99C8D-10DD-20BF-7894-B66C9AA3081C}"/>
                    </a:ext>
                  </a:extLst>
                </p14:cNvPr>
                <p14:cNvContentPartPr/>
                <p14:nvPr/>
              </p14:nvContentPartPr>
              <p14:xfrm>
                <a:off x="2238447" y="876518"/>
                <a:ext cx="215640" cy="162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2C99C8D-10DD-20BF-7894-B66C9AA3081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32327" y="870398"/>
                  <a:ext cx="22788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094B779-8713-0264-EFA1-13EC9BA4C4CA}"/>
              </a:ext>
            </a:extLst>
          </p:cNvPr>
          <p:cNvGrpSpPr/>
          <p:nvPr/>
        </p:nvGrpSpPr>
        <p:grpSpPr>
          <a:xfrm>
            <a:off x="4266687" y="714518"/>
            <a:ext cx="433440" cy="346680"/>
            <a:chOff x="4266687" y="714518"/>
            <a:chExt cx="43344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DF293F0-606D-94F4-F120-9ED658912B52}"/>
                    </a:ext>
                  </a:extLst>
                </p14:cNvPr>
                <p14:cNvContentPartPr/>
                <p14:nvPr/>
              </p14:nvContentPartPr>
              <p14:xfrm>
                <a:off x="4266687" y="774278"/>
                <a:ext cx="29880" cy="219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DF293F0-606D-94F4-F120-9ED658912B5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60567" y="768158"/>
                  <a:ext cx="42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3DDB598-EFBE-9A63-7BFD-8AD8301D2B27}"/>
                    </a:ext>
                  </a:extLst>
                </p14:cNvPr>
                <p14:cNvContentPartPr/>
                <p14:nvPr/>
              </p14:nvContentPartPr>
              <p14:xfrm>
                <a:off x="4414287" y="714518"/>
                <a:ext cx="118440" cy="344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3DDB598-EFBE-9A63-7BFD-8AD8301D2B2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08167" y="708398"/>
                  <a:ext cx="130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08EF973-D728-D19D-29F6-5CC2D5271D57}"/>
                    </a:ext>
                  </a:extLst>
                </p14:cNvPr>
                <p14:cNvContentPartPr/>
                <p14:nvPr/>
              </p14:nvContentPartPr>
              <p14:xfrm>
                <a:off x="4575207" y="766718"/>
                <a:ext cx="124920" cy="294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08EF973-D728-D19D-29F6-5CC2D5271D5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69087" y="760598"/>
                  <a:ext cx="13716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E14040B-872F-C5D3-B990-53E2D3CE3304}"/>
              </a:ext>
            </a:extLst>
          </p:cNvPr>
          <p:cNvGrpSpPr/>
          <p:nvPr/>
        </p:nvGrpSpPr>
        <p:grpSpPr>
          <a:xfrm>
            <a:off x="389487" y="1352798"/>
            <a:ext cx="414360" cy="275040"/>
            <a:chOff x="389487" y="1352798"/>
            <a:chExt cx="41436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4E8BE1D-26D7-5680-EE99-CC368901A41D}"/>
                    </a:ext>
                  </a:extLst>
                </p14:cNvPr>
                <p14:cNvContentPartPr/>
                <p14:nvPr/>
              </p14:nvContentPartPr>
              <p14:xfrm>
                <a:off x="389487" y="1352798"/>
                <a:ext cx="111240" cy="37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4E8BE1D-26D7-5680-EE99-CC368901A41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3367" y="1346678"/>
                  <a:ext cx="123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81B955E-324A-2021-A157-2FDB80CBD33C}"/>
                    </a:ext>
                  </a:extLst>
                </p14:cNvPr>
                <p14:cNvContentPartPr/>
                <p14:nvPr/>
              </p14:nvContentPartPr>
              <p14:xfrm>
                <a:off x="409647" y="1452518"/>
                <a:ext cx="99720" cy="175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81B955E-324A-2021-A157-2FDB80CBD3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3527" y="1446398"/>
                  <a:ext cx="1119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8E97F52-3616-F8E8-83DF-147062874ECF}"/>
                    </a:ext>
                  </a:extLst>
                </p14:cNvPr>
                <p14:cNvContentPartPr/>
                <p14:nvPr/>
              </p14:nvContentPartPr>
              <p14:xfrm>
                <a:off x="516927" y="1467638"/>
                <a:ext cx="100080" cy="104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8E97F52-3616-F8E8-83DF-147062874EC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0807" y="1461518"/>
                  <a:ext cx="112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4B6B12-BEB3-974F-05DE-F08F2793C9EA}"/>
                    </a:ext>
                  </a:extLst>
                </p14:cNvPr>
                <p14:cNvContentPartPr/>
                <p14:nvPr/>
              </p14:nvContentPartPr>
              <p14:xfrm>
                <a:off x="526287" y="1527398"/>
                <a:ext cx="127800" cy="42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4B6B12-BEB3-974F-05DE-F08F2793C9E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0167" y="1521278"/>
                  <a:ext cx="140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26767CD-704E-4199-D930-46CFB993F46E}"/>
                    </a:ext>
                  </a:extLst>
                </p14:cNvPr>
                <p14:cNvContentPartPr/>
                <p14:nvPr/>
              </p14:nvContentPartPr>
              <p14:xfrm>
                <a:off x="655527" y="1402838"/>
                <a:ext cx="124200" cy="5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26767CD-704E-4199-D930-46CFB993F46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9407" y="1396718"/>
                  <a:ext cx="1364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92EC999-39DA-973E-DB9C-5F70CC27375F}"/>
                    </a:ext>
                  </a:extLst>
                </p14:cNvPr>
                <p14:cNvContentPartPr/>
                <p14:nvPr/>
              </p14:nvContentPartPr>
              <p14:xfrm>
                <a:off x="660927" y="1444958"/>
                <a:ext cx="142920" cy="177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92EC999-39DA-973E-DB9C-5F70CC27375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4807" y="1438838"/>
                  <a:ext cx="15516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0308C0A-0864-5E1F-C85E-3B9DC4D20D66}"/>
              </a:ext>
            </a:extLst>
          </p:cNvPr>
          <p:cNvGrpSpPr/>
          <p:nvPr/>
        </p:nvGrpSpPr>
        <p:grpSpPr>
          <a:xfrm>
            <a:off x="1129647" y="1322918"/>
            <a:ext cx="333360" cy="239040"/>
            <a:chOff x="1129647" y="1322918"/>
            <a:chExt cx="33336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DD70D3D-A5E7-0750-79BE-93AB6AFB0F1D}"/>
                    </a:ext>
                  </a:extLst>
                </p14:cNvPr>
                <p14:cNvContentPartPr/>
                <p14:nvPr/>
              </p14:nvContentPartPr>
              <p14:xfrm>
                <a:off x="1129647" y="1330478"/>
                <a:ext cx="133920" cy="231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DD70D3D-A5E7-0750-79BE-93AB6AFB0F1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23527" y="1324358"/>
                  <a:ext cx="1461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8D75668-5CE0-1237-9087-5DFA0D01EADD}"/>
                    </a:ext>
                  </a:extLst>
                </p14:cNvPr>
                <p14:cNvContentPartPr/>
                <p14:nvPr/>
              </p14:nvContentPartPr>
              <p14:xfrm>
                <a:off x="1333407" y="1322918"/>
                <a:ext cx="129600" cy="174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8D75668-5CE0-1237-9087-5DFA0D01EAD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27287" y="1316798"/>
                  <a:ext cx="141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EEDD775-6CF1-8063-5547-E21E78BEFAA0}"/>
                    </a:ext>
                  </a:extLst>
                </p14:cNvPr>
                <p14:cNvContentPartPr/>
                <p14:nvPr/>
              </p14:nvContentPartPr>
              <p14:xfrm>
                <a:off x="1357527" y="1367918"/>
                <a:ext cx="72360" cy="172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EEDD775-6CF1-8063-5547-E21E78BEFAA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51407" y="1361798"/>
                  <a:ext cx="8460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7E074D6-0047-157B-B3E9-0C9E36403ABD}"/>
              </a:ext>
            </a:extLst>
          </p:cNvPr>
          <p:cNvGrpSpPr/>
          <p:nvPr/>
        </p:nvGrpSpPr>
        <p:grpSpPr>
          <a:xfrm>
            <a:off x="1726527" y="1272878"/>
            <a:ext cx="258120" cy="240840"/>
            <a:chOff x="1726527" y="1272878"/>
            <a:chExt cx="25812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CCA660C-954B-E1DB-43BD-691E990F54E9}"/>
                    </a:ext>
                  </a:extLst>
                </p14:cNvPr>
                <p14:cNvContentPartPr/>
                <p14:nvPr/>
              </p14:nvContentPartPr>
              <p14:xfrm>
                <a:off x="1726527" y="1340198"/>
                <a:ext cx="17280" cy="171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CCA660C-954B-E1DB-43BD-691E990F54E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20407" y="1334078"/>
                  <a:ext cx="295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8CEDABD-E479-ACCC-FA23-FDC34D0F5A24}"/>
                    </a:ext>
                  </a:extLst>
                </p14:cNvPr>
                <p14:cNvContentPartPr/>
                <p14:nvPr/>
              </p14:nvContentPartPr>
              <p14:xfrm>
                <a:off x="1800687" y="1355318"/>
                <a:ext cx="2160" cy="145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8CEDABD-E479-ACCC-FA23-FDC34D0F5A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94567" y="1349198"/>
                  <a:ext cx="14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BBB907B-BC85-BA33-E2C9-F4E56F97D708}"/>
                    </a:ext>
                  </a:extLst>
                </p14:cNvPr>
                <p14:cNvContentPartPr/>
                <p14:nvPr/>
              </p14:nvContentPartPr>
              <p14:xfrm>
                <a:off x="1872687" y="1272878"/>
                <a:ext cx="109440" cy="5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BBB907B-BC85-BA33-E2C9-F4E56F97D70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66567" y="1266758"/>
                  <a:ext cx="121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7B40C1E-AB76-1EBF-5E63-01F089416D45}"/>
                    </a:ext>
                  </a:extLst>
                </p14:cNvPr>
                <p14:cNvContentPartPr/>
                <p14:nvPr/>
              </p14:nvContentPartPr>
              <p14:xfrm>
                <a:off x="1863327" y="1317878"/>
                <a:ext cx="121320" cy="195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7B40C1E-AB76-1EBF-5E63-01F08941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57207" y="1311758"/>
                  <a:ext cx="13356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FFAA415-415E-89F6-BF6D-3435A33738F7}"/>
              </a:ext>
            </a:extLst>
          </p:cNvPr>
          <p:cNvGrpSpPr/>
          <p:nvPr/>
        </p:nvGrpSpPr>
        <p:grpSpPr>
          <a:xfrm>
            <a:off x="2234847" y="1295558"/>
            <a:ext cx="303120" cy="171720"/>
            <a:chOff x="2234847" y="1295558"/>
            <a:chExt cx="303120" cy="17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388234A-CC09-8E63-FAC3-B3A04694CBBA}"/>
                    </a:ext>
                  </a:extLst>
                </p14:cNvPr>
                <p14:cNvContentPartPr/>
                <p14:nvPr/>
              </p14:nvContentPartPr>
              <p14:xfrm>
                <a:off x="2234847" y="1295558"/>
                <a:ext cx="24480" cy="149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388234A-CC09-8E63-FAC3-B3A04694CBB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28727" y="1289438"/>
                  <a:ext cx="36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A42B4EE-A022-7C81-0D63-1E1378B8CF6D}"/>
                    </a:ext>
                  </a:extLst>
                </p14:cNvPr>
                <p14:cNvContentPartPr/>
                <p14:nvPr/>
              </p14:nvContentPartPr>
              <p14:xfrm>
                <a:off x="2339967" y="1325438"/>
                <a:ext cx="198000" cy="141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A42B4EE-A022-7C81-0D63-1E1378B8CF6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33847" y="1319318"/>
                  <a:ext cx="21024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62215D3-BE42-1DFE-4747-9CB99FEEB706}"/>
              </a:ext>
            </a:extLst>
          </p:cNvPr>
          <p:cNvGrpSpPr/>
          <p:nvPr/>
        </p:nvGrpSpPr>
        <p:grpSpPr>
          <a:xfrm>
            <a:off x="4298007" y="1237958"/>
            <a:ext cx="379440" cy="386640"/>
            <a:chOff x="4298007" y="1237958"/>
            <a:chExt cx="37944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4321F5C-D0D9-DC06-7250-CDF96841979E}"/>
                    </a:ext>
                  </a:extLst>
                </p14:cNvPr>
                <p14:cNvContentPartPr/>
                <p14:nvPr/>
              </p14:nvContentPartPr>
              <p14:xfrm>
                <a:off x="4298007" y="1290518"/>
                <a:ext cx="18720" cy="199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4321F5C-D0D9-DC06-7250-CDF96841979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91887" y="1284398"/>
                  <a:ext cx="309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2198106-F121-AFDD-2248-D5DA08B588FF}"/>
                    </a:ext>
                  </a:extLst>
                </p14:cNvPr>
                <p14:cNvContentPartPr/>
                <p14:nvPr/>
              </p14:nvContentPartPr>
              <p14:xfrm>
                <a:off x="4372527" y="1237958"/>
                <a:ext cx="50400" cy="322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2198106-F121-AFDD-2248-D5DA08B588F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66407" y="1231838"/>
                  <a:ext cx="626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EBBD503-0557-F6E5-2447-FC911562EF60}"/>
                    </a:ext>
                  </a:extLst>
                </p14:cNvPr>
                <p14:cNvContentPartPr/>
                <p14:nvPr/>
              </p14:nvContentPartPr>
              <p14:xfrm>
                <a:off x="4526967" y="1332998"/>
                <a:ext cx="150480" cy="291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EBBD503-0557-F6E5-2447-FC911562EF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20847" y="1326878"/>
                  <a:ext cx="162720" cy="30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EC6C4FA-13A6-8D60-AD23-50BF693DC612}"/>
                  </a:ext>
                </a:extLst>
              </p14:cNvPr>
              <p14:cNvContentPartPr/>
              <p14:nvPr/>
            </p14:nvContentPartPr>
            <p14:xfrm>
              <a:off x="1173927" y="955718"/>
              <a:ext cx="1239480" cy="104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EC6C4FA-13A6-8D60-AD23-50BF693DC61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37927" y="884078"/>
                <a:ext cx="13111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024CFD5-3EBD-9F15-DDC9-4ED65282C0CB}"/>
                  </a:ext>
                </a:extLst>
              </p14:cNvPr>
              <p14:cNvContentPartPr/>
              <p14:nvPr/>
            </p14:nvContentPartPr>
            <p14:xfrm>
              <a:off x="1142967" y="1391318"/>
              <a:ext cx="1331640" cy="637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024CFD5-3EBD-9F15-DDC9-4ED65282C0C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06967" y="1319318"/>
                <a:ext cx="140328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AD1912F-1DF9-0E0B-D8FF-69421A945D8F}"/>
              </a:ext>
            </a:extLst>
          </p:cNvPr>
          <p:cNvGrpSpPr/>
          <p:nvPr/>
        </p:nvGrpSpPr>
        <p:grpSpPr>
          <a:xfrm>
            <a:off x="3002727" y="677078"/>
            <a:ext cx="1028160" cy="918000"/>
            <a:chOff x="3002727" y="677078"/>
            <a:chExt cx="1028160" cy="9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C8E5519-80B7-68A9-F1EE-AA535C433F34}"/>
                    </a:ext>
                  </a:extLst>
                </p14:cNvPr>
                <p14:cNvContentPartPr/>
                <p14:nvPr/>
              </p14:nvContentPartPr>
              <p14:xfrm>
                <a:off x="3002727" y="817478"/>
                <a:ext cx="19080" cy="156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C8E5519-80B7-68A9-F1EE-AA535C433F3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96607" y="811358"/>
                  <a:ext cx="31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349E5D3-695A-568F-748B-261BFD19AE9A}"/>
                    </a:ext>
                  </a:extLst>
                </p14:cNvPr>
                <p14:cNvContentPartPr/>
                <p14:nvPr/>
              </p14:nvContentPartPr>
              <p14:xfrm>
                <a:off x="3104967" y="837638"/>
                <a:ext cx="188640" cy="122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349E5D3-695A-568F-748B-261BFD19AE9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98847" y="831518"/>
                  <a:ext cx="200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A6AD7E8-3FA3-A58A-3EC4-37686049C18F}"/>
                    </a:ext>
                  </a:extLst>
                </p14:cNvPr>
                <p14:cNvContentPartPr/>
                <p14:nvPr/>
              </p14:nvContentPartPr>
              <p14:xfrm>
                <a:off x="3290367" y="766718"/>
                <a:ext cx="121320" cy="264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A6AD7E8-3FA3-A58A-3EC4-37686049C18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84247" y="760598"/>
                  <a:ext cx="1335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87A0FB2-B7FC-A2FC-4C62-2367B366F7DE}"/>
                    </a:ext>
                  </a:extLst>
                </p14:cNvPr>
                <p14:cNvContentPartPr/>
                <p14:nvPr/>
              </p14:nvContentPartPr>
              <p14:xfrm>
                <a:off x="3642447" y="794438"/>
                <a:ext cx="5760" cy="135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87A0FB2-B7FC-A2FC-4C62-2367B366F7D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36327" y="788318"/>
                  <a:ext cx="18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66A2DDA-5C45-FB0E-FB9E-1D9A6384FC87}"/>
                    </a:ext>
                  </a:extLst>
                </p14:cNvPr>
                <p14:cNvContentPartPr/>
                <p14:nvPr/>
              </p14:nvContentPartPr>
              <p14:xfrm>
                <a:off x="3738567" y="819278"/>
                <a:ext cx="113040" cy="169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66A2DDA-5C45-FB0E-FB9E-1D9A6384FC8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32447" y="813158"/>
                  <a:ext cx="125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4B693D2-012F-15CC-F56A-B890D0AA061D}"/>
                    </a:ext>
                  </a:extLst>
                </p14:cNvPr>
                <p14:cNvContentPartPr/>
                <p14:nvPr/>
              </p14:nvContentPartPr>
              <p14:xfrm>
                <a:off x="3895527" y="784358"/>
                <a:ext cx="135360" cy="267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4B693D2-012F-15CC-F56A-B890D0AA061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889407" y="778238"/>
                  <a:ext cx="1476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CB36F61-75C9-FC87-FF83-FD3BD5A87208}"/>
                    </a:ext>
                  </a:extLst>
                </p14:cNvPr>
                <p14:cNvContentPartPr/>
                <p14:nvPr/>
              </p14:nvContentPartPr>
              <p14:xfrm>
                <a:off x="3706887" y="684638"/>
                <a:ext cx="87120" cy="381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CB36F61-75C9-FC87-FF83-FD3BD5A8720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00767" y="678518"/>
                  <a:ext cx="993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97760C2-EC4B-D1A6-87F0-0C5CF20D4609}"/>
                    </a:ext>
                  </a:extLst>
                </p14:cNvPr>
                <p14:cNvContentPartPr/>
                <p14:nvPr/>
              </p14:nvContentPartPr>
              <p14:xfrm>
                <a:off x="3719847" y="1033838"/>
                <a:ext cx="244080" cy="22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97760C2-EC4B-D1A6-87F0-0C5CF20D460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13727" y="1027718"/>
                  <a:ext cx="256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985D80E-A86E-D9C3-E8D1-4253A63A8C1C}"/>
                    </a:ext>
                  </a:extLst>
                </p14:cNvPr>
                <p14:cNvContentPartPr/>
                <p14:nvPr/>
              </p14:nvContentPartPr>
              <p14:xfrm>
                <a:off x="3773487" y="677078"/>
                <a:ext cx="172080" cy="431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985D80E-A86E-D9C3-E8D1-4253A63A8C1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767367" y="670958"/>
                  <a:ext cx="1843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619B16D-47B9-3F1B-AE39-BCE6B327D4C7}"/>
                    </a:ext>
                  </a:extLst>
                </p14:cNvPr>
                <p14:cNvContentPartPr/>
                <p14:nvPr/>
              </p14:nvContentPartPr>
              <p14:xfrm>
                <a:off x="3008847" y="1258118"/>
                <a:ext cx="7920" cy="145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619B16D-47B9-3F1B-AE39-BCE6B327D4C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02727" y="1251998"/>
                  <a:ext cx="20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B884CE0-3050-4CFF-04B1-6883DAD20589}"/>
                    </a:ext>
                  </a:extLst>
                </p14:cNvPr>
                <p14:cNvContentPartPr/>
                <p14:nvPr/>
              </p14:nvContentPartPr>
              <p14:xfrm>
                <a:off x="3080127" y="1237958"/>
                <a:ext cx="171000" cy="167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B884CE0-3050-4CFF-04B1-6883DAD2058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74007" y="1231838"/>
                  <a:ext cx="183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BBF8B78-0E46-A0D3-30BB-2818D7162C25}"/>
                    </a:ext>
                  </a:extLst>
                </p14:cNvPr>
                <p14:cNvContentPartPr/>
                <p14:nvPr/>
              </p14:nvContentPartPr>
              <p14:xfrm>
                <a:off x="3198207" y="1180718"/>
                <a:ext cx="99000" cy="285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BBF8B78-0E46-A0D3-30BB-2818D7162C2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192087" y="1174598"/>
                  <a:ext cx="1112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FBF57BB-0145-EB55-7E44-9E781FF13C69}"/>
                    </a:ext>
                  </a:extLst>
                </p14:cNvPr>
                <p14:cNvContentPartPr/>
                <p14:nvPr/>
              </p14:nvContentPartPr>
              <p14:xfrm>
                <a:off x="3612927" y="1287998"/>
                <a:ext cx="7920" cy="167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FBF57BB-0145-EB55-7E44-9E781FF13C6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06807" y="1281878"/>
                  <a:ext cx="20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A75292-C62B-3BE2-5D5A-3E39D420C74E}"/>
                    </a:ext>
                  </a:extLst>
                </p14:cNvPr>
                <p14:cNvContentPartPr/>
                <p14:nvPr/>
              </p14:nvContentPartPr>
              <p14:xfrm>
                <a:off x="3692127" y="1282958"/>
                <a:ext cx="94680" cy="197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A75292-C62B-3BE2-5D5A-3E39D420C74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686007" y="1276838"/>
                  <a:ext cx="1069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BD5F0B3-F669-17D3-5EBA-DDEDE5993F40}"/>
                    </a:ext>
                  </a:extLst>
                </p14:cNvPr>
                <p14:cNvContentPartPr/>
                <p14:nvPr/>
              </p14:nvContentPartPr>
              <p14:xfrm>
                <a:off x="3832527" y="1250558"/>
                <a:ext cx="115200" cy="260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BD5F0B3-F669-17D3-5EBA-DDEDE5993F4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26407" y="1244438"/>
                  <a:ext cx="1274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9BD59DB-2756-7010-7C09-7CD8BA9A4FB0}"/>
                    </a:ext>
                  </a:extLst>
                </p14:cNvPr>
                <p14:cNvContentPartPr/>
                <p14:nvPr/>
              </p14:nvContentPartPr>
              <p14:xfrm>
                <a:off x="3679167" y="1178198"/>
                <a:ext cx="114840" cy="416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9BD59DB-2756-7010-7C09-7CD8BA9A4FB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73047" y="1172078"/>
                  <a:ext cx="1270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F19D5EB-A059-2D4D-FD6A-98AC8FFC2EBB}"/>
                    </a:ext>
                  </a:extLst>
                </p14:cNvPr>
                <p14:cNvContentPartPr/>
                <p14:nvPr/>
              </p14:nvContentPartPr>
              <p14:xfrm>
                <a:off x="3686727" y="1532438"/>
                <a:ext cx="218160" cy="42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F19D5EB-A059-2D4D-FD6A-98AC8FFC2EB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80607" y="1526318"/>
                  <a:ext cx="230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56013F5-F25A-840D-0223-DE20CB240795}"/>
                    </a:ext>
                  </a:extLst>
                </p14:cNvPr>
                <p14:cNvContentPartPr/>
                <p14:nvPr/>
              </p14:nvContentPartPr>
              <p14:xfrm>
                <a:off x="3819567" y="1183238"/>
                <a:ext cx="70560" cy="411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56013F5-F25A-840D-0223-DE20CB24079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13447" y="1177118"/>
                  <a:ext cx="828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8146DDE-67B6-9FAC-F9C5-A5A7EC1736DB}"/>
                    </a:ext>
                  </a:extLst>
                </p14:cNvPr>
                <p14:cNvContentPartPr/>
                <p14:nvPr/>
              </p14:nvContentPartPr>
              <p14:xfrm>
                <a:off x="3282087" y="1103318"/>
                <a:ext cx="170640" cy="165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8146DDE-67B6-9FAC-F9C5-A5A7EC1736D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75967" y="1097198"/>
                  <a:ext cx="182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C65F832-4275-1EF9-721A-F4CA0C6FD9D2}"/>
                    </a:ext>
                  </a:extLst>
                </p14:cNvPr>
                <p14:cNvContentPartPr/>
                <p14:nvPr/>
              </p14:nvContentPartPr>
              <p14:xfrm>
                <a:off x="3368847" y="1165958"/>
                <a:ext cx="312480" cy="55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C65F832-4275-1EF9-721A-F4CA0C6FD9D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362727" y="1159838"/>
                  <a:ext cx="3247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746DB1B-22BA-0641-9477-B21E18EEB9EE}"/>
                    </a:ext>
                  </a:extLst>
                </p14:cNvPr>
                <p14:cNvContentPartPr/>
                <p14:nvPr/>
              </p14:nvContentPartPr>
              <p14:xfrm>
                <a:off x="3570447" y="1134278"/>
                <a:ext cx="135360" cy="199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746DB1B-22BA-0641-9477-B21E18EEB9E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64327" y="1128158"/>
                  <a:ext cx="14760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1481FB8-4E1E-66A0-1A46-FFF849FD8F6E}"/>
                  </a:ext>
                </a:extLst>
              </p14:cNvPr>
              <p14:cNvContentPartPr/>
              <p14:nvPr/>
            </p14:nvContentPartPr>
            <p14:xfrm>
              <a:off x="1142967" y="1835918"/>
              <a:ext cx="113040" cy="2854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1481FB8-4E1E-66A0-1A46-FFF849FD8F6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6847" y="1829798"/>
                <a:ext cx="1252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DC8A4F4-D9B5-9665-D56F-B89200394C4A}"/>
                  </a:ext>
                </a:extLst>
              </p14:cNvPr>
              <p14:cNvContentPartPr/>
              <p14:nvPr/>
            </p14:nvContentPartPr>
            <p14:xfrm>
              <a:off x="1346367" y="1869038"/>
              <a:ext cx="96480" cy="1699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DC8A4F4-D9B5-9665-D56F-B89200394C4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340247" y="1862918"/>
                <a:ext cx="1087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5B76779-A2B0-4C16-1257-71E88A5DEEB4}"/>
                  </a:ext>
                </a:extLst>
              </p14:cNvPr>
              <p14:cNvContentPartPr/>
              <p14:nvPr/>
            </p14:nvContentPartPr>
            <p14:xfrm>
              <a:off x="1368327" y="1961198"/>
              <a:ext cx="59400" cy="1501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5B76779-A2B0-4C16-1257-71E88A5DEEB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362207" y="1955078"/>
                <a:ext cx="716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B67F962-A997-AB09-1F36-9EB53F5AA10D}"/>
                  </a:ext>
                </a:extLst>
              </p14:cNvPr>
              <p14:cNvContentPartPr/>
              <p14:nvPr/>
            </p14:nvContentPartPr>
            <p14:xfrm>
              <a:off x="1667847" y="1893878"/>
              <a:ext cx="24480" cy="1850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B67F962-A997-AB09-1F36-9EB53F5AA10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661727" y="1887758"/>
                <a:ext cx="367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535954D-48B2-0A17-7B17-7105DC814999}"/>
                  </a:ext>
                </a:extLst>
              </p14:cNvPr>
              <p14:cNvContentPartPr/>
              <p14:nvPr/>
            </p14:nvContentPartPr>
            <p14:xfrm>
              <a:off x="1797087" y="1941398"/>
              <a:ext cx="360" cy="1026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535954D-48B2-0A17-7B17-7105DC81499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790967" y="1935278"/>
                <a:ext cx="126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D5788CE-A67D-E35D-4DEA-493DF6863A79}"/>
                  </a:ext>
                </a:extLst>
              </p14:cNvPr>
              <p14:cNvContentPartPr/>
              <p14:nvPr/>
            </p14:nvContentPartPr>
            <p14:xfrm>
              <a:off x="1893207" y="1849238"/>
              <a:ext cx="116640" cy="104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D5788CE-A67D-E35D-4DEA-493DF6863A7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887087" y="1843118"/>
                <a:ext cx="128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812DC9D-7175-699D-197F-6340984D58C4}"/>
                  </a:ext>
                </a:extLst>
              </p14:cNvPr>
              <p14:cNvContentPartPr/>
              <p14:nvPr/>
            </p14:nvContentPartPr>
            <p14:xfrm>
              <a:off x="1904007" y="1881638"/>
              <a:ext cx="119520" cy="1965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812DC9D-7175-699D-197F-6340984D58C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897887" y="1875518"/>
                <a:ext cx="1317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7CCFF5E-5FED-43C8-0AF9-C35FC1C6FEC8}"/>
                  </a:ext>
                </a:extLst>
              </p14:cNvPr>
              <p14:cNvContentPartPr/>
              <p14:nvPr/>
            </p14:nvContentPartPr>
            <p14:xfrm>
              <a:off x="2282727" y="1853918"/>
              <a:ext cx="9720" cy="207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7CCFF5E-5FED-43C8-0AF9-C35FC1C6FEC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276607" y="1847798"/>
                <a:ext cx="219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58F82D4-309D-1A11-0720-E77575438B39}"/>
                  </a:ext>
                </a:extLst>
              </p14:cNvPr>
              <p14:cNvContentPartPr/>
              <p14:nvPr/>
            </p14:nvContentPartPr>
            <p14:xfrm>
              <a:off x="2380647" y="1876598"/>
              <a:ext cx="237240" cy="1850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58F82D4-309D-1A11-0720-E77575438B3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374527" y="1870478"/>
                <a:ext cx="2494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9B71BFC-5213-99F6-1E30-AC5130EF947F}"/>
                  </a:ext>
                </a:extLst>
              </p14:cNvPr>
              <p14:cNvContentPartPr/>
              <p14:nvPr/>
            </p14:nvContentPartPr>
            <p14:xfrm>
              <a:off x="3034767" y="1844198"/>
              <a:ext cx="16920" cy="1947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9B71BFC-5213-99F6-1E30-AC5130EF947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28647" y="1838078"/>
                <a:ext cx="291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992A75D-8744-924C-9535-FD57F0EA5B26}"/>
                  </a:ext>
                </a:extLst>
              </p14:cNvPr>
              <p14:cNvContentPartPr/>
              <p14:nvPr/>
            </p14:nvContentPartPr>
            <p14:xfrm>
              <a:off x="3117567" y="1861478"/>
              <a:ext cx="127800" cy="1620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992A75D-8744-924C-9535-FD57F0EA5B2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111447" y="1855358"/>
                <a:ext cx="1400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8F68CB5-7072-5846-5A9C-FC3F5A9699B5}"/>
                  </a:ext>
                </a:extLst>
              </p14:cNvPr>
              <p14:cNvContentPartPr/>
              <p14:nvPr/>
            </p14:nvContentPartPr>
            <p14:xfrm>
              <a:off x="3282087" y="1796678"/>
              <a:ext cx="83880" cy="2919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8F68CB5-7072-5846-5A9C-FC3F5A9699B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275967" y="1790558"/>
                <a:ext cx="96120" cy="30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6B0B5CF-FE01-F4F4-4C17-9FF8DE1005C2}"/>
              </a:ext>
            </a:extLst>
          </p:cNvPr>
          <p:cNvGrpSpPr/>
          <p:nvPr/>
        </p:nvGrpSpPr>
        <p:grpSpPr>
          <a:xfrm>
            <a:off x="4325727" y="1771838"/>
            <a:ext cx="349560" cy="379800"/>
            <a:chOff x="4325727" y="1771838"/>
            <a:chExt cx="34956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11E31CC-8FE1-929E-B4B5-A33F7F31EF83}"/>
                    </a:ext>
                  </a:extLst>
                </p14:cNvPr>
                <p14:cNvContentPartPr/>
                <p14:nvPr/>
              </p14:nvContentPartPr>
              <p14:xfrm>
                <a:off x="4325727" y="1886318"/>
                <a:ext cx="28080" cy="159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11E31CC-8FE1-929E-B4B5-A33F7F31EF8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319607" y="1880198"/>
                  <a:ext cx="403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4B0C592-94E5-FA57-B8F8-C4F93331C9AA}"/>
                    </a:ext>
                  </a:extLst>
                </p14:cNvPr>
                <p14:cNvContentPartPr/>
                <p14:nvPr/>
              </p14:nvContentPartPr>
              <p14:xfrm>
                <a:off x="4420407" y="1771838"/>
                <a:ext cx="83160" cy="3150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4B0C592-94E5-FA57-B8F8-C4F93331C9A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414287" y="1765718"/>
                  <a:ext cx="954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7A059F2-059E-C85F-3528-6DBDB23D61CD}"/>
                    </a:ext>
                  </a:extLst>
                </p14:cNvPr>
                <p14:cNvContentPartPr/>
                <p14:nvPr/>
              </p14:nvContentPartPr>
              <p14:xfrm>
                <a:off x="4556847" y="1839158"/>
                <a:ext cx="118440" cy="312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7A059F2-059E-C85F-3528-6DBDB23D61C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550727" y="1833038"/>
                  <a:ext cx="130680" cy="32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56DE157-BF35-3D56-45A3-A523EC37898C}"/>
                  </a:ext>
                </a:extLst>
              </p14:cNvPr>
              <p14:cNvContentPartPr/>
              <p14:nvPr/>
            </p14:nvContentPartPr>
            <p14:xfrm>
              <a:off x="1163487" y="1893518"/>
              <a:ext cx="2252880" cy="914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56DE157-BF35-3D56-45A3-A523EC37898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27847" y="1821878"/>
                <a:ext cx="232452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0DCF08A-2A61-FC87-7689-E39F82E5E842}"/>
              </a:ext>
            </a:extLst>
          </p:cNvPr>
          <p:cNvGrpSpPr/>
          <p:nvPr/>
        </p:nvGrpSpPr>
        <p:grpSpPr>
          <a:xfrm>
            <a:off x="417207" y="2316518"/>
            <a:ext cx="377280" cy="266040"/>
            <a:chOff x="417207" y="2316518"/>
            <a:chExt cx="37728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0672F8A-631F-7311-78E9-63B446FF2473}"/>
                    </a:ext>
                  </a:extLst>
                </p14:cNvPr>
                <p14:cNvContentPartPr/>
                <p14:nvPr/>
              </p14:nvContentPartPr>
              <p14:xfrm>
                <a:off x="417207" y="2316518"/>
                <a:ext cx="82800" cy="190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0672F8A-631F-7311-78E9-63B446FF247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11087" y="2310398"/>
                  <a:ext cx="95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4C7DBBE-931B-AE21-DED7-AA7823B13910}"/>
                    </a:ext>
                  </a:extLst>
                </p14:cNvPr>
                <p14:cNvContentPartPr/>
                <p14:nvPr/>
              </p14:nvContentPartPr>
              <p14:xfrm>
                <a:off x="461487" y="2410118"/>
                <a:ext cx="15120" cy="1699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4C7DBBE-931B-AE21-DED7-AA7823B1391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55367" y="2403998"/>
                  <a:ext cx="27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D825BC0-D289-93AA-F053-6371DB5774F9}"/>
                    </a:ext>
                  </a:extLst>
                </p14:cNvPr>
                <p14:cNvContentPartPr/>
                <p14:nvPr/>
              </p14:nvContentPartPr>
              <p14:xfrm>
                <a:off x="539247" y="2402558"/>
                <a:ext cx="83520" cy="17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D825BC0-D289-93AA-F053-6371DB5774F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3127" y="2396438"/>
                  <a:ext cx="95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BF7FBAA-1577-8368-D287-7546B71B7AE8}"/>
                    </a:ext>
                  </a:extLst>
                </p14:cNvPr>
                <p14:cNvContentPartPr/>
                <p14:nvPr/>
              </p14:nvContentPartPr>
              <p14:xfrm>
                <a:off x="529887" y="2477438"/>
                <a:ext cx="126000" cy="45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BF7FBAA-1577-8368-D287-7546B71B7AE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23767" y="2471318"/>
                  <a:ext cx="1382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5A77FEF-8049-459E-3C2C-D29F7E5B9D5D}"/>
                    </a:ext>
                  </a:extLst>
                </p14:cNvPr>
                <p14:cNvContentPartPr/>
                <p14:nvPr/>
              </p14:nvContentPartPr>
              <p14:xfrm>
                <a:off x="716367" y="2340278"/>
                <a:ext cx="78120" cy="159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5A77FEF-8049-459E-3C2C-D29F7E5B9D5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10247" y="2334158"/>
                  <a:ext cx="903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4AE8742-4C34-91ED-339B-BF7D2C0A3513}"/>
                    </a:ext>
                  </a:extLst>
                </p14:cNvPr>
                <p14:cNvContentPartPr/>
                <p14:nvPr/>
              </p14:nvContentPartPr>
              <p14:xfrm>
                <a:off x="699807" y="2434958"/>
                <a:ext cx="83520" cy="1476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4AE8742-4C34-91ED-339B-BF7D2C0A351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3687" y="2428838"/>
                  <a:ext cx="95760" cy="159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5" name="Picture 164">
            <a:extLst>
              <a:ext uri="{FF2B5EF4-FFF2-40B4-BE49-F238E27FC236}">
                <a16:creationId xmlns:a16="http://schemas.microsoft.com/office/drawing/2014/main" id="{01624317-3E73-38AF-F213-D3B27EB98BE9}"/>
              </a:ext>
            </a:extLst>
          </p:cNvPr>
          <p:cNvPicPr>
            <a:picLocks noChangeAspect="1"/>
          </p:cNvPicPr>
          <p:nvPr/>
        </p:nvPicPr>
        <p:blipFill>
          <a:blip r:embed="rId218"/>
          <a:stretch>
            <a:fillRect/>
          </a:stretch>
        </p:blipFill>
        <p:spPr>
          <a:xfrm>
            <a:off x="8102127" y="1008098"/>
            <a:ext cx="3807655" cy="2178607"/>
          </a:xfrm>
          <a:prstGeom prst="rect">
            <a:avLst/>
          </a:prstGeom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404D8FF-FE31-9788-21BA-6D99EA763276}"/>
              </a:ext>
            </a:extLst>
          </p:cNvPr>
          <p:cNvGrpSpPr/>
          <p:nvPr/>
        </p:nvGrpSpPr>
        <p:grpSpPr>
          <a:xfrm>
            <a:off x="456087" y="2724398"/>
            <a:ext cx="441360" cy="247320"/>
            <a:chOff x="456087" y="2724398"/>
            <a:chExt cx="44136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7A33D9D-4F49-0B3A-497F-D9DF6D659B27}"/>
                    </a:ext>
                  </a:extLst>
                </p14:cNvPr>
                <p14:cNvContentPartPr/>
                <p14:nvPr/>
              </p14:nvContentPartPr>
              <p14:xfrm>
                <a:off x="456087" y="2741678"/>
                <a:ext cx="98280" cy="5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7A33D9D-4F49-0B3A-497F-D9DF6D659B2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49967" y="2735558"/>
                  <a:ext cx="1105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7CEB4FE-842D-0044-3F4C-DBC3B23C3E32}"/>
                    </a:ext>
                  </a:extLst>
                </p14:cNvPr>
                <p14:cNvContentPartPr/>
                <p14:nvPr/>
              </p14:nvContentPartPr>
              <p14:xfrm>
                <a:off x="481647" y="2836718"/>
                <a:ext cx="61200" cy="1310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7CEB4FE-842D-0044-3F4C-DBC3B23C3E3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75527" y="2830598"/>
                  <a:ext cx="73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373D6CC-0DA2-E478-C840-570D62089546}"/>
                    </a:ext>
                  </a:extLst>
                </p14:cNvPr>
                <p14:cNvContentPartPr/>
                <p14:nvPr/>
              </p14:nvContentPartPr>
              <p14:xfrm>
                <a:off x="598287" y="2803958"/>
                <a:ext cx="70560" cy="12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373D6CC-0DA2-E478-C840-570D6208954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92167" y="2797838"/>
                  <a:ext cx="82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C92D72B-86B8-C3BD-453C-9C07BD16003D}"/>
                    </a:ext>
                  </a:extLst>
                </p14:cNvPr>
                <p14:cNvContentPartPr/>
                <p14:nvPr/>
              </p14:nvContentPartPr>
              <p14:xfrm>
                <a:off x="579567" y="2859038"/>
                <a:ext cx="103680" cy="32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C92D72B-86B8-C3BD-453C-9C07BD16003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73447" y="2852918"/>
                  <a:ext cx="115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42A45D3-CE92-0B25-E898-C0259A078FDE}"/>
                    </a:ext>
                  </a:extLst>
                </p14:cNvPr>
                <p14:cNvContentPartPr/>
                <p14:nvPr/>
              </p14:nvContentPartPr>
              <p14:xfrm>
                <a:off x="749487" y="2724398"/>
                <a:ext cx="79920" cy="10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42A45D3-CE92-0B25-E898-C0259A078FD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43367" y="2718278"/>
                  <a:ext cx="92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62BF567-8087-87B4-1F67-125FE708D51A}"/>
                    </a:ext>
                  </a:extLst>
                </p14:cNvPr>
                <p14:cNvContentPartPr/>
                <p14:nvPr/>
              </p14:nvContentPartPr>
              <p14:xfrm>
                <a:off x="749487" y="2724398"/>
                <a:ext cx="147960" cy="2473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62BF567-8087-87B4-1F67-125FE708D51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43367" y="2718278"/>
                  <a:ext cx="16020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19C7D42-9EE4-4CC1-B0E9-D8FA6553FC9F}"/>
              </a:ext>
            </a:extLst>
          </p:cNvPr>
          <p:cNvGrpSpPr/>
          <p:nvPr/>
        </p:nvGrpSpPr>
        <p:grpSpPr>
          <a:xfrm>
            <a:off x="3612927" y="1756718"/>
            <a:ext cx="367560" cy="464400"/>
            <a:chOff x="3612927" y="1756718"/>
            <a:chExt cx="36756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11FBDCC-E28C-8B41-8FE8-17343474CD2A}"/>
                    </a:ext>
                  </a:extLst>
                </p14:cNvPr>
                <p14:cNvContentPartPr/>
                <p14:nvPr/>
              </p14:nvContentPartPr>
              <p14:xfrm>
                <a:off x="3612927" y="1836638"/>
                <a:ext cx="15120" cy="177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11FBDCC-E28C-8B41-8FE8-17343474CD2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606807" y="1830518"/>
                  <a:ext cx="27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8EC5B69-CCD3-382E-C790-B66E056F02A1}"/>
                    </a:ext>
                  </a:extLst>
                </p14:cNvPr>
                <p14:cNvContentPartPr/>
                <p14:nvPr/>
              </p14:nvContentPartPr>
              <p14:xfrm>
                <a:off x="3690327" y="1844198"/>
                <a:ext cx="116640" cy="169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8EC5B69-CCD3-382E-C790-B66E056F02A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684207" y="1838078"/>
                  <a:ext cx="128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D526E34-D89F-F9DF-4858-2D531B425272}"/>
                    </a:ext>
                  </a:extLst>
                </p14:cNvPr>
                <p14:cNvContentPartPr/>
                <p14:nvPr/>
              </p14:nvContentPartPr>
              <p14:xfrm>
                <a:off x="3785727" y="1756718"/>
                <a:ext cx="104760" cy="315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D526E34-D89F-F9DF-4858-2D531B42527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779607" y="1750598"/>
                  <a:ext cx="1170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6F16B1E-E4D6-5748-2311-9306C0449BE6}"/>
                    </a:ext>
                  </a:extLst>
                </p14:cNvPr>
                <p14:cNvContentPartPr/>
                <p14:nvPr/>
              </p14:nvContentPartPr>
              <p14:xfrm>
                <a:off x="3679167" y="1839158"/>
                <a:ext cx="194400" cy="3819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6F16B1E-E4D6-5748-2311-9306C0449BE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673047" y="1833038"/>
                  <a:ext cx="2066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ED160B7-9F66-BF2F-F2D6-4A65A30648C9}"/>
                    </a:ext>
                  </a:extLst>
                </p14:cNvPr>
                <p14:cNvContentPartPr/>
                <p14:nvPr/>
              </p14:nvContentPartPr>
              <p14:xfrm>
                <a:off x="3664407" y="2165678"/>
                <a:ext cx="316080" cy="37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ED160B7-9F66-BF2F-F2D6-4A65A30648C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658287" y="2159558"/>
                  <a:ext cx="32832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D285522-3535-5762-35CE-1201687268DC}"/>
              </a:ext>
            </a:extLst>
          </p:cNvPr>
          <p:cNvGrpSpPr/>
          <p:nvPr/>
        </p:nvGrpSpPr>
        <p:grpSpPr>
          <a:xfrm>
            <a:off x="1196607" y="2722958"/>
            <a:ext cx="305280" cy="243720"/>
            <a:chOff x="1196607" y="2722958"/>
            <a:chExt cx="3052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94DAA5C-F8CF-25BE-741C-5D1151E06735}"/>
                    </a:ext>
                  </a:extLst>
                </p14:cNvPr>
                <p14:cNvContentPartPr/>
                <p14:nvPr/>
              </p14:nvContentPartPr>
              <p14:xfrm>
                <a:off x="1196607" y="2722958"/>
                <a:ext cx="117720" cy="243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94DAA5C-F8CF-25BE-741C-5D1151E0673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90487" y="2716838"/>
                  <a:ext cx="129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B64E77B-50B3-3DC5-192B-4E1D52857F4B}"/>
                    </a:ext>
                  </a:extLst>
                </p14:cNvPr>
                <p14:cNvContentPartPr/>
                <p14:nvPr/>
              </p14:nvContentPartPr>
              <p14:xfrm>
                <a:off x="1388847" y="2769398"/>
                <a:ext cx="113040" cy="124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B64E77B-50B3-3DC5-192B-4E1D52857F4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382727" y="2763278"/>
                  <a:ext cx="1252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BE7A739-33C4-3FDD-E2C2-F4BA634C1D79}"/>
                    </a:ext>
                  </a:extLst>
                </p14:cNvPr>
                <p14:cNvContentPartPr/>
                <p14:nvPr/>
              </p14:nvContentPartPr>
              <p14:xfrm>
                <a:off x="1400007" y="2806478"/>
                <a:ext cx="54000" cy="110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BE7A739-33C4-3FDD-E2C2-F4BA634C1D7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393887" y="2800358"/>
                  <a:ext cx="6624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D87E1EB-3310-9BE4-8863-048F3041A5AE}"/>
              </a:ext>
            </a:extLst>
          </p:cNvPr>
          <p:cNvGrpSpPr/>
          <p:nvPr/>
        </p:nvGrpSpPr>
        <p:grpSpPr>
          <a:xfrm>
            <a:off x="1654887" y="2741678"/>
            <a:ext cx="359640" cy="214920"/>
            <a:chOff x="1654887" y="2741678"/>
            <a:chExt cx="35964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A1F9648-5EA3-11CA-5E4B-10C6A6556258}"/>
                    </a:ext>
                  </a:extLst>
                </p14:cNvPr>
                <p14:cNvContentPartPr/>
                <p14:nvPr/>
              </p14:nvContentPartPr>
              <p14:xfrm>
                <a:off x="1654887" y="2796758"/>
                <a:ext cx="28080" cy="135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A1F9648-5EA3-11CA-5E4B-10C6A655625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648767" y="2790638"/>
                  <a:ext cx="40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6129BE6-FD96-2016-C1ED-5A47375142CE}"/>
                    </a:ext>
                  </a:extLst>
                </p14:cNvPr>
                <p14:cNvContentPartPr/>
                <p14:nvPr/>
              </p14:nvContentPartPr>
              <p14:xfrm>
                <a:off x="1756407" y="2808998"/>
                <a:ext cx="15120" cy="1299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6129BE6-FD96-2016-C1ED-5A47375142C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750287" y="2802878"/>
                  <a:ext cx="27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4680132-744C-583E-09C6-4D5AE4388898}"/>
                    </a:ext>
                  </a:extLst>
                </p14:cNvPr>
                <p14:cNvContentPartPr/>
                <p14:nvPr/>
              </p14:nvContentPartPr>
              <p14:xfrm>
                <a:off x="1882047" y="2741678"/>
                <a:ext cx="109440" cy="25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4680132-744C-583E-09C6-4D5AE438889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875927" y="2735558"/>
                  <a:ext cx="121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B75C541-F157-1EF9-6A7C-543FB7FD1768}"/>
                    </a:ext>
                  </a:extLst>
                </p14:cNvPr>
                <p14:cNvContentPartPr/>
                <p14:nvPr/>
              </p14:nvContentPartPr>
              <p14:xfrm>
                <a:off x="1913367" y="2766878"/>
                <a:ext cx="101160" cy="189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B75C541-F157-1EF9-6A7C-543FB7FD176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907247" y="2760758"/>
                  <a:ext cx="11340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A07E057-3AD7-10FA-62BD-9A2F05705243}"/>
              </a:ext>
            </a:extLst>
          </p:cNvPr>
          <p:cNvGrpSpPr/>
          <p:nvPr/>
        </p:nvGrpSpPr>
        <p:grpSpPr>
          <a:xfrm>
            <a:off x="2312247" y="2749238"/>
            <a:ext cx="305280" cy="182520"/>
            <a:chOff x="2312247" y="2749238"/>
            <a:chExt cx="30528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662608A-4245-8FB2-6803-5CE7BE5D6F2A}"/>
                    </a:ext>
                  </a:extLst>
                </p14:cNvPr>
                <p14:cNvContentPartPr/>
                <p14:nvPr/>
              </p14:nvContentPartPr>
              <p14:xfrm>
                <a:off x="2312247" y="2754278"/>
                <a:ext cx="11520" cy="177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662608A-4245-8FB2-6803-5CE7BE5D6F2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306127" y="2748158"/>
                  <a:ext cx="23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C33A95A-10F3-5B65-C699-CCBDFF1EFC82}"/>
                    </a:ext>
                  </a:extLst>
                </p14:cNvPr>
                <p14:cNvContentPartPr/>
                <p14:nvPr/>
              </p14:nvContentPartPr>
              <p14:xfrm>
                <a:off x="2384247" y="2749238"/>
                <a:ext cx="233280" cy="1717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C33A95A-10F3-5B65-C699-CCBDFF1EFC8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378127" y="2743118"/>
                  <a:ext cx="24552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0E9393A-9B88-2346-DC99-87BB09D64E26}"/>
              </a:ext>
            </a:extLst>
          </p:cNvPr>
          <p:cNvGrpSpPr/>
          <p:nvPr/>
        </p:nvGrpSpPr>
        <p:grpSpPr>
          <a:xfrm>
            <a:off x="3016047" y="2702078"/>
            <a:ext cx="335880" cy="307080"/>
            <a:chOff x="3016047" y="2702078"/>
            <a:chExt cx="33588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DFE0B3E-04CC-F4DB-1236-64FCFFB10714}"/>
                    </a:ext>
                  </a:extLst>
                </p14:cNvPr>
                <p14:cNvContentPartPr/>
                <p14:nvPr/>
              </p14:nvContentPartPr>
              <p14:xfrm>
                <a:off x="3016047" y="2766878"/>
                <a:ext cx="31680" cy="1450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DFE0B3E-04CC-F4DB-1236-64FCFFB1071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009927" y="2760758"/>
                  <a:ext cx="43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5128E5F-9EE2-A7E3-4A4F-1199899B1992}"/>
                    </a:ext>
                  </a:extLst>
                </p14:cNvPr>
                <p14:cNvContentPartPr/>
                <p14:nvPr/>
              </p14:nvContentPartPr>
              <p14:xfrm>
                <a:off x="3102447" y="2751758"/>
                <a:ext cx="115200" cy="1674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5128E5F-9EE2-A7E3-4A4F-1199899B199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096327" y="2745638"/>
                  <a:ext cx="127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9EBCBE6-CB34-B194-DE42-1819AE60F8B4}"/>
                    </a:ext>
                  </a:extLst>
                </p14:cNvPr>
                <p14:cNvContentPartPr/>
                <p14:nvPr/>
              </p14:nvContentPartPr>
              <p14:xfrm>
                <a:off x="3276687" y="2702078"/>
                <a:ext cx="75240" cy="307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9EBCBE6-CB34-B194-DE42-1819AE60F8B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270567" y="2695958"/>
                  <a:ext cx="8748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646B1C2-8462-6F9D-838A-C70A3E83F66F}"/>
              </a:ext>
            </a:extLst>
          </p:cNvPr>
          <p:cNvGrpSpPr/>
          <p:nvPr/>
        </p:nvGrpSpPr>
        <p:grpSpPr>
          <a:xfrm>
            <a:off x="3601767" y="2582198"/>
            <a:ext cx="342000" cy="441720"/>
            <a:chOff x="3601767" y="2582198"/>
            <a:chExt cx="34200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10B0481-AC6D-7809-B141-13CC9B6FB09C}"/>
                    </a:ext>
                  </a:extLst>
                </p14:cNvPr>
                <p14:cNvContentPartPr/>
                <p14:nvPr/>
              </p14:nvContentPartPr>
              <p14:xfrm>
                <a:off x="3608967" y="2758238"/>
                <a:ext cx="20520" cy="1454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10B0481-AC6D-7809-B141-13CC9B6FB09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602847" y="2752118"/>
                  <a:ext cx="32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100DE0B-1997-8020-685E-7A2AF712681E}"/>
                    </a:ext>
                  </a:extLst>
                </p14:cNvPr>
                <p14:cNvContentPartPr/>
                <p14:nvPr/>
              </p14:nvContentPartPr>
              <p14:xfrm>
                <a:off x="3719847" y="2741678"/>
                <a:ext cx="75960" cy="154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100DE0B-1997-8020-685E-7A2AF712681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713727" y="2735558"/>
                  <a:ext cx="882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9AF4887-5703-537C-911E-B5A6EA0B6FA1}"/>
                    </a:ext>
                  </a:extLst>
                </p14:cNvPr>
                <p14:cNvContentPartPr/>
                <p14:nvPr/>
              </p14:nvContentPartPr>
              <p14:xfrm>
                <a:off x="3837927" y="2674358"/>
                <a:ext cx="105840" cy="249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9AF4887-5703-537C-911E-B5A6EA0B6FA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831807" y="2668238"/>
                  <a:ext cx="118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4DFFAB9-07CE-EF63-8C00-4E733F1B5775}"/>
                    </a:ext>
                  </a:extLst>
                </p14:cNvPr>
                <p14:cNvContentPartPr/>
                <p14:nvPr/>
              </p14:nvContentPartPr>
              <p14:xfrm>
                <a:off x="3601767" y="2582198"/>
                <a:ext cx="188640" cy="431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4DFFAB9-07CE-EF63-8C00-4E733F1B577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595647" y="2576078"/>
                  <a:ext cx="2008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485F602-454C-49BF-4152-418F09B11BB9}"/>
                    </a:ext>
                  </a:extLst>
                </p14:cNvPr>
                <p14:cNvContentPartPr/>
                <p14:nvPr/>
              </p14:nvContentPartPr>
              <p14:xfrm>
                <a:off x="3621927" y="2933918"/>
                <a:ext cx="223920" cy="47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485F602-454C-49BF-4152-418F09B11BB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615807" y="2927798"/>
                  <a:ext cx="2361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D8AB64D-C0C1-16ED-C361-854602CF568B}"/>
                    </a:ext>
                  </a:extLst>
                </p14:cNvPr>
                <p14:cNvContentPartPr/>
                <p14:nvPr/>
              </p14:nvContentPartPr>
              <p14:xfrm>
                <a:off x="3797607" y="2614598"/>
                <a:ext cx="54000" cy="4093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D8AB64D-C0C1-16ED-C361-854602CF568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791487" y="2608478"/>
                  <a:ext cx="66240" cy="42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1EC499B-ACDC-3D01-4600-E8BCB912E7CE}"/>
              </a:ext>
            </a:extLst>
          </p:cNvPr>
          <p:cNvGrpSpPr/>
          <p:nvPr/>
        </p:nvGrpSpPr>
        <p:grpSpPr>
          <a:xfrm>
            <a:off x="4338687" y="2587238"/>
            <a:ext cx="364320" cy="374400"/>
            <a:chOff x="4338687" y="2587238"/>
            <a:chExt cx="36432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43A6A72-4BEB-671B-F7F0-0C016EC132A9}"/>
                    </a:ext>
                  </a:extLst>
                </p14:cNvPr>
                <p14:cNvContentPartPr/>
                <p14:nvPr/>
              </p14:nvContentPartPr>
              <p14:xfrm>
                <a:off x="4338687" y="2674358"/>
                <a:ext cx="22680" cy="1998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43A6A72-4BEB-671B-F7F0-0C016EC132A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332567" y="2668238"/>
                  <a:ext cx="349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CDF42F1-E2F3-A94C-9BCD-8ACB3C23F7A0}"/>
                    </a:ext>
                  </a:extLst>
                </p14:cNvPr>
                <p14:cNvContentPartPr/>
                <p14:nvPr/>
              </p14:nvContentPartPr>
              <p14:xfrm>
                <a:off x="4444527" y="2587238"/>
                <a:ext cx="93960" cy="325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CDF42F1-E2F3-A94C-9BCD-8ACB3C23F7A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438407" y="2581118"/>
                  <a:ext cx="1062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7F6F2A3-E13C-BDF9-B406-9BF280014E93}"/>
                    </a:ext>
                  </a:extLst>
                </p14:cNvPr>
                <p14:cNvContentPartPr/>
                <p14:nvPr/>
              </p14:nvContentPartPr>
              <p14:xfrm>
                <a:off x="4562247" y="2689118"/>
                <a:ext cx="140760" cy="2725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7F6F2A3-E13C-BDF9-B406-9BF280014E9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556127" y="2682998"/>
                  <a:ext cx="15300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EF96D31-CB8E-20F3-6C91-6F6DA21A45FC}"/>
              </a:ext>
            </a:extLst>
          </p:cNvPr>
          <p:cNvGrpSpPr/>
          <p:nvPr/>
        </p:nvGrpSpPr>
        <p:grpSpPr>
          <a:xfrm>
            <a:off x="5764647" y="1766438"/>
            <a:ext cx="52200" cy="225000"/>
            <a:chOff x="5764647" y="1766438"/>
            <a:chExt cx="5220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04059F4-6FEB-CA97-1D9B-0FBC9EC71006}"/>
                    </a:ext>
                  </a:extLst>
                </p14:cNvPr>
                <p14:cNvContentPartPr/>
                <p14:nvPr/>
              </p14:nvContentPartPr>
              <p14:xfrm>
                <a:off x="5816487" y="1796678"/>
                <a:ext cx="360" cy="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04059F4-6FEB-CA97-1D9B-0FBC9EC7100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810367" y="17905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A141AB5-7048-4BA8-4C08-4269CF8316A9}"/>
                    </a:ext>
                  </a:extLst>
                </p14:cNvPr>
                <p14:cNvContentPartPr/>
                <p14:nvPr/>
              </p14:nvContentPartPr>
              <p14:xfrm>
                <a:off x="5816487" y="1796678"/>
                <a:ext cx="360" cy="3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A141AB5-7048-4BA8-4C08-4269CF8316A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810367" y="17905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1D47BD1-0A8B-03D9-2CEA-B66775A9A1C5}"/>
                    </a:ext>
                  </a:extLst>
                </p14:cNvPr>
                <p14:cNvContentPartPr/>
                <p14:nvPr/>
              </p14:nvContentPartPr>
              <p14:xfrm>
                <a:off x="5764647" y="1766438"/>
                <a:ext cx="52200" cy="2250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1D47BD1-0A8B-03D9-2CEA-B66775A9A1C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758527" y="1760318"/>
                  <a:ext cx="64440" cy="23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5BEB3B9-6AF7-1A1A-5E9C-E114BF408CB3}"/>
                  </a:ext>
                </a:extLst>
              </p14:cNvPr>
              <p14:cNvContentPartPr/>
              <p14:nvPr/>
            </p14:nvContentPartPr>
            <p14:xfrm>
              <a:off x="7246047" y="1786598"/>
              <a:ext cx="190080" cy="1688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5BEB3B9-6AF7-1A1A-5E9C-E114BF408CB3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239927" y="1780478"/>
                <a:ext cx="2023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C2FCAED0-7161-CBD2-39FD-92BF8CD0CE4C}"/>
                  </a:ext>
                </a:extLst>
              </p14:cNvPr>
              <p14:cNvContentPartPr/>
              <p14:nvPr/>
            </p14:nvContentPartPr>
            <p14:xfrm>
              <a:off x="5729367" y="2658878"/>
              <a:ext cx="139680" cy="15444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C2FCAED0-7161-CBD2-39FD-92BF8CD0CE4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723247" y="2652758"/>
                <a:ext cx="1519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5E63243B-1FEA-2346-6175-1B8AEBAC5C01}"/>
                  </a:ext>
                </a:extLst>
              </p14:cNvPr>
              <p14:cNvContentPartPr/>
              <p14:nvPr/>
            </p14:nvContentPartPr>
            <p14:xfrm>
              <a:off x="7257207" y="2586158"/>
              <a:ext cx="57600" cy="1818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5E63243B-1FEA-2346-6175-1B8AEBAC5C0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251087" y="2580038"/>
                <a:ext cx="6984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72A8B53-0A82-5484-2D46-CB784F79514D}"/>
              </a:ext>
            </a:extLst>
          </p:cNvPr>
          <p:cNvGrpSpPr/>
          <p:nvPr/>
        </p:nvGrpSpPr>
        <p:grpSpPr>
          <a:xfrm>
            <a:off x="446727" y="3247838"/>
            <a:ext cx="451080" cy="264960"/>
            <a:chOff x="446727" y="3247838"/>
            <a:chExt cx="45108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FD19BDC-B1B7-2C2D-52E7-4E58D0EFC24D}"/>
                    </a:ext>
                  </a:extLst>
                </p14:cNvPr>
                <p14:cNvContentPartPr/>
                <p14:nvPr/>
              </p14:nvContentPartPr>
              <p14:xfrm>
                <a:off x="446727" y="3285278"/>
                <a:ext cx="103680" cy="154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FD19BDC-B1B7-2C2D-52E7-4E58D0EFC24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40607" y="3279158"/>
                  <a:ext cx="115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741A683-B094-C1FD-8439-F9D7BF095440}"/>
                    </a:ext>
                  </a:extLst>
                </p14:cNvPr>
                <p14:cNvContentPartPr/>
                <p14:nvPr/>
              </p14:nvContentPartPr>
              <p14:xfrm>
                <a:off x="511527" y="3375278"/>
                <a:ext cx="22680" cy="1224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741A683-B094-C1FD-8439-F9D7BF09544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05407" y="3369158"/>
                  <a:ext cx="349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DD22D0F-51F8-99D4-6CB7-20F8FB69ADD4}"/>
                    </a:ext>
                  </a:extLst>
                </p14:cNvPr>
                <p14:cNvContentPartPr/>
                <p14:nvPr/>
              </p14:nvContentPartPr>
              <p14:xfrm>
                <a:off x="605487" y="3325238"/>
                <a:ext cx="85320" cy="129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DD22D0F-51F8-99D4-6CB7-20F8FB69ADD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99367" y="3319118"/>
                  <a:ext cx="97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72EC812-FE72-FB80-A2FF-608D97EF73AE}"/>
                    </a:ext>
                  </a:extLst>
                </p14:cNvPr>
                <p14:cNvContentPartPr/>
                <p14:nvPr/>
              </p14:nvContentPartPr>
              <p14:xfrm>
                <a:off x="598287" y="3387518"/>
                <a:ext cx="105480" cy="252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72EC812-FE72-FB80-A2FF-608D97EF73A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92167" y="3381398"/>
                  <a:ext cx="117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7EE3773-06C8-8B8F-5D9D-8232CCF2E183}"/>
                    </a:ext>
                  </a:extLst>
                </p14:cNvPr>
                <p14:cNvContentPartPr/>
                <p14:nvPr/>
              </p14:nvContentPartPr>
              <p14:xfrm>
                <a:off x="777207" y="3247838"/>
                <a:ext cx="68760" cy="327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7EE3773-06C8-8B8F-5D9D-8232CCF2E18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71087" y="3241718"/>
                  <a:ext cx="81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EFD1407-DCA7-D701-CB74-AF87CD34DE4B}"/>
                    </a:ext>
                  </a:extLst>
                </p14:cNvPr>
                <p14:cNvContentPartPr/>
                <p14:nvPr/>
              </p14:nvContentPartPr>
              <p14:xfrm>
                <a:off x="729327" y="3247838"/>
                <a:ext cx="168480" cy="2649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EFD1407-DCA7-D701-CB74-AF87CD34DE4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23207" y="3241718"/>
                  <a:ext cx="180720" cy="27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496A75E5-31B9-60EA-6418-9E8CF377772A}"/>
                  </a:ext>
                </a:extLst>
              </p14:cNvPr>
              <p14:cNvContentPartPr/>
              <p14:nvPr/>
            </p14:nvContentPartPr>
            <p14:xfrm>
              <a:off x="1267527" y="2857598"/>
              <a:ext cx="2732040" cy="648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496A75E5-31B9-60EA-6418-9E8CF377772A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231887" y="2785598"/>
                <a:ext cx="2803680" cy="20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F2C5005-0009-067A-41E2-DC38037F2A65}"/>
              </a:ext>
            </a:extLst>
          </p:cNvPr>
          <p:cNvGrpSpPr/>
          <p:nvPr/>
        </p:nvGrpSpPr>
        <p:grpSpPr>
          <a:xfrm>
            <a:off x="1292727" y="3305438"/>
            <a:ext cx="757800" cy="275760"/>
            <a:chOff x="1292727" y="3305438"/>
            <a:chExt cx="75780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D79F568-28CD-1167-16CD-BFF5589A35BD}"/>
                    </a:ext>
                  </a:extLst>
                </p14:cNvPr>
                <p14:cNvContentPartPr/>
                <p14:nvPr/>
              </p14:nvContentPartPr>
              <p14:xfrm>
                <a:off x="1292727" y="3324878"/>
                <a:ext cx="109440" cy="2563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D79F568-28CD-1167-16CD-BFF5589A35B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286607" y="3318758"/>
                  <a:ext cx="1216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9DD778C-5ED3-E02A-5757-957EEC495709}"/>
                    </a:ext>
                  </a:extLst>
                </p14:cNvPr>
                <p14:cNvContentPartPr/>
                <p14:nvPr/>
              </p14:nvContentPartPr>
              <p14:xfrm>
                <a:off x="1486767" y="3350078"/>
                <a:ext cx="144360" cy="1699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9DD778C-5ED3-E02A-5757-957EEC49570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480647" y="3343958"/>
                  <a:ext cx="156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551FA92-8737-BEC1-868A-D29DCDE4A0A3}"/>
                    </a:ext>
                  </a:extLst>
                </p14:cNvPr>
                <p14:cNvContentPartPr/>
                <p14:nvPr/>
              </p14:nvContentPartPr>
              <p14:xfrm>
                <a:off x="1523487" y="3427478"/>
                <a:ext cx="54000" cy="119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551FA92-8737-BEC1-868A-D29DCDE4A0A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517367" y="3421358"/>
                  <a:ext cx="662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F8CEEAE-7E56-3D6A-55FF-D21750B19AE1}"/>
                    </a:ext>
                  </a:extLst>
                </p14:cNvPr>
                <p14:cNvContentPartPr/>
                <p14:nvPr/>
              </p14:nvContentPartPr>
              <p14:xfrm>
                <a:off x="1754607" y="3362678"/>
                <a:ext cx="26280" cy="159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F8CEEAE-7E56-3D6A-55FF-D21750B19AE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48487" y="3356558"/>
                  <a:ext cx="38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2AD7C7B-C493-00FF-7302-1230925997B8}"/>
                    </a:ext>
                  </a:extLst>
                </p14:cNvPr>
                <p14:cNvContentPartPr/>
                <p14:nvPr/>
              </p14:nvContentPartPr>
              <p14:xfrm>
                <a:off x="1844967" y="3362678"/>
                <a:ext cx="18720" cy="1450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2AD7C7B-C493-00FF-7302-1230925997B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838847" y="3356558"/>
                  <a:ext cx="30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C6F5CCF-FB04-BD19-D3C8-08B7873C5A17}"/>
                    </a:ext>
                  </a:extLst>
                </p14:cNvPr>
                <p14:cNvContentPartPr/>
                <p14:nvPr/>
              </p14:nvContentPartPr>
              <p14:xfrm>
                <a:off x="1961247" y="3305438"/>
                <a:ext cx="83520" cy="104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C6F5CCF-FB04-BD19-D3C8-08B7873C5A1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955127" y="3299318"/>
                  <a:ext cx="95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2500089-48A1-086D-C224-BD18811FEAFE}"/>
                    </a:ext>
                  </a:extLst>
                </p14:cNvPr>
                <p14:cNvContentPartPr/>
                <p14:nvPr/>
              </p14:nvContentPartPr>
              <p14:xfrm>
                <a:off x="1941447" y="3350078"/>
                <a:ext cx="109080" cy="1976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2500089-48A1-086D-C224-BD18811FEAF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935327" y="3343958"/>
                  <a:ext cx="12132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FF2D747-400B-BA43-4E3F-0F5A6184D626}"/>
              </a:ext>
            </a:extLst>
          </p:cNvPr>
          <p:cNvGrpSpPr/>
          <p:nvPr/>
        </p:nvGrpSpPr>
        <p:grpSpPr>
          <a:xfrm>
            <a:off x="2297487" y="3362678"/>
            <a:ext cx="416160" cy="192240"/>
            <a:chOff x="2297487" y="3362678"/>
            <a:chExt cx="41616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F4FC4A4-31F5-5D8A-D942-BCBD1367FA2B}"/>
                    </a:ext>
                  </a:extLst>
                </p14:cNvPr>
                <p14:cNvContentPartPr/>
                <p14:nvPr/>
              </p14:nvContentPartPr>
              <p14:xfrm>
                <a:off x="2297487" y="3362678"/>
                <a:ext cx="7920" cy="1922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F4FC4A4-31F5-5D8A-D942-BCBD1367FA2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291367" y="3356558"/>
                  <a:ext cx="20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848CBC7-0646-E4D7-72B8-ED90A06F7CA3}"/>
                    </a:ext>
                  </a:extLst>
                </p14:cNvPr>
                <p14:cNvContentPartPr/>
                <p14:nvPr/>
              </p14:nvContentPartPr>
              <p14:xfrm>
                <a:off x="2380647" y="3365198"/>
                <a:ext cx="333000" cy="1677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848CBC7-0646-E4D7-72B8-ED90A06F7CA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374527" y="3359078"/>
                  <a:ext cx="34524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CD1219E-5F20-A418-FDCD-A40DE707EB96}"/>
              </a:ext>
            </a:extLst>
          </p:cNvPr>
          <p:cNvGrpSpPr/>
          <p:nvPr/>
        </p:nvGrpSpPr>
        <p:grpSpPr>
          <a:xfrm>
            <a:off x="2982927" y="3300398"/>
            <a:ext cx="377640" cy="257040"/>
            <a:chOff x="2982927" y="3300398"/>
            <a:chExt cx="37764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45C42F5-CECF-72AB-5B8E-3A0F22E783C3}"/>
                    </a:ext>
                  </a:extLst>
                </p14:cNvPr>
                <p14:cNvContentPartPr/>
                <p14:nvPr/>
              </p14:nvContentPartPr>
              <p14:xfrm>
                <a:off x="2982927" y="3370238"/>
                <a:ext cx="16920" cy="1548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45C42F5-CECF-72AB-5B8E-3A0F22E783C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976807" y="3364118"/>
                  <a:ext cx="29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45304E3-6016-CA4A-4D0C-62B67F1EEA98}"/>
                    </a:ext>
                  </a:extLst>
                </p14:cNvPr>
                <p14:cNvContentPartPr/>
                <p14:nvPr/>
              </p14:nvContentPartPr>
              <p14:xfrm>
                <a:off x="3082647" y="3337838"/>
                <a:ext cx="155520" cy="1699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45304E3-6016-CA4A-4D0C-62B67F1EEA9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076527" y="3331718"/>
                  <a:ext cx="167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08B4E1A-A816-D5D7-0DF6-6CE1BBC59B51}"/>
                    </a:ext>
                  </a:extLst>
                </p14:cNvPr>
                <p14:cNvContentPartPr/>
                <p14:nvPr/>
              </p14:nvContentPartPr>
              <p14:xfrm>
                <a:off x="3282087" y="3300398"/>
                <a:ext cx="78480" cy="2570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08B4E1A-A816-D5D7-0DF6-6CE1BBC59B5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275967" y="3294278"/>
                  <a:ext cx="9072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3C3F6A71-7E94-37CB-FF4A-FC13868AD1B5}"/>
              </a:ext>
            </a:extLst>
          </p:cNvPr>
          <p:cNvGrpSpPr/>
          <p:nvPr/>
        </p:nvGrpSpPr>
        <p:grpSpPr>
          <a:xfrm>
            <a:off x="3579447" y="3337838"/>
            <a:ext cx="377280" cy="222120"/>
            <a:chOff x="3579447" y="3337838"/>
            <a:chExt cx="37728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5876F4D-428A-6660-CE4E-5CF40378BF49}"/>
                    </a:ext>
                  </a:extLst>
                </p14:cNvPr>
                <p14:cNvContentPartPr/>
                <p14:nvPr/>
              </p14:nvContentPartPr>
              <p14:xfrm>
                <a:off x="3579447" y="3337838"/>
                <a:ext cx="20520" cy="1922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5876F4D-428A-6660-CE4E-5CF40378BF4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573327" y="3331718"/>
                  <a:ext cx="327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38EBD66-E9FE-66D2-90CC-090C7BC7C36B}"/>
                    </a:ext>
                  </a:extLst>
                </p14:cNvPr>
                <p14:cNvContentPartPr/>
                <p14:nvPr/>
              </p14:nvContentPartPr>
              <p14:xfrm>
                <a:off x="3669447" y="3345398"/>
                <a:ext cx="128520" cy="1530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38EBD66-E9FE-66D2-90CC-090C7BC7C36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663327" y="3339278"/>
                  <a:ext cx="140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CDBB601-8445-A987-C356-A92967E5AD9A}"/>
                    </a:ext>
                  </a:extLst>
                </p14:cNvPr>
                <p14:cNvContentPartPr/>
                <p14:nvPr/>
              </p14:nvContentPartPr>
              <p14:xfrm>
                <a:off x="3791847" y="3352598"/>
                <a:ext cx="164880" cy="2073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CDBB601-8445-A987-C356-A92967E5AD9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785727" y="3346478"/>
                  <a:ext cx="17712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5912638-F655-C298-84FE-647B6650F401}"/>
              </a:ext>
            </a:extLst>
          </p:cNvPr>
          <p:cNvGrpSpPr/>
          <p:nvPr/>
        </p:nvGrpSpPr>
        <p:grpSpPr>
          <a:xfrm>
            <a:off x="4274247" y="3243158"/>
            <a:ext cx="311400" cy="349200"/>
            <a:chOff x="4274247" y="3243158"/>
            <a:chExt cx="311400" cy="3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73AF5E3-F4EC-A616-B10B-386D9B0DA70E}"/>
                    </a:ext>
                  </a:extLst>
                </p14:cNvPr>
                <p14:cNvContentPartPr/>
                <p14:nvPr/>
              </p14:nvContentPartPr>
              <p14:xfrm>
                <a:off x="4274247" y="3357638"/>
                <a:ext cx="26280" cy="1699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73AF5E3-F4EC-A616-B10B-386D9B0DA70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268127" y="3351518"/>
                  <a:ext cx="38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FDE68E0-F3F8-5402-1EC9-F02B172C2247}"/>
                    </a:ext>
                  </a:extLst>
                </p14:cNvPr>
                <p14:cNvContentPartPr/>
                <p14:nvPr/>
              </p14:nvContentPartPr>
              <p14:xfrm>
                <a:off x="4354527" y="3243158"/>
                <a:ext cx="99000" cy="288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FDE68E0-F3F8-5402-1EC9-F02B172C224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348407" y="3237038"/>
                  <a:ext cx="111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AA38D3D8-9E1F-2977-22F0-BF7F74FCED20}"/>
                    </a:ext>
                  </a:extLst>
                </p14:cNvPr>
                <p14:cNvContentPartPr/>
                <p14:nvPr/>
              </p14:nvContentPartPr>
              <p14:xfrm>
                <a:off x="4499967" y="3320198"/>
                <a:ext cx="85680" cy="2721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AA38D3D8-9E1F-2977-22F0-BF7F74FCED2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493847" y="3314078"/>
                  <a:ext cx="97920" cy="28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19B8CB5D-82AD-5886-BE69-15608DC1287C}"/>
                  </a:ext>
                </a:extLst>
              </p14:cNvPr>
              <p14:cNvContentPartPr/>
              <p14:nvPr/>
            </p14:nvContentPartPr>
            <p14:xfrm>
              <a:off x="1309287" y="3428918"/>
              <a:ext cx="3323160" cy="3132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19B8CB5D-82AD-5886-BE69-15608DC1287C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273647" y="3357278"/>
                <a:ext cx="33948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131A0391-2ECB-8C0B-F724-176E46BB726F}"/>
                  </a:ext>
                </a:extLst>
              </p14:cNvPr>
              <p14:cNvContentPartPr/>
              <p14:nvPr/>
            </p14:nvContentPartPr>
            <p14:xfrm>
              <a:off x="5790567" y="3332078"/>
              <a:ext cx="120240" cy="1267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131A0391-2ECB-8C0B-F724-176E46BB726F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5784447" y="3325958"/>
                <a:ext cx="1324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7BCBF05-3C4F-A032-FC50-BB832A154A24}"/>
                  </a:ext>
                </a:extLst>
              </p14:cNvPr>
              <p14:cNvContentPartPr/>
              <p14:nvPr/>
            </p14:nvContentPartPr>
            <p14:xfrm>
              <a:off x="7268367" y="3290318"/>
              <a:ext cx="164520" cy="1281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7BCBF05-3C4F-A032-FC50-BB832A154A24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7262247" y="3284198"/>
                <a:ext cx="1767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2A443866-BC60-6523-7861-19F458379D6A}"/>
                  </a:ext>
                </a:extLst>
              </p14:cNvPr>
              <p14:cNvContentPartPr/>
              <p14:nvPr/>
            </p14:nvContentPartPr>
            <p14:xfrm>
              <a:off x="7317375" y="4133438"/>
              <a:ext cx="48912" cy="36432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2A443866-BC60-6523-7861-19F458379D6A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7311261" y="4127318"/>
                <a:ext cx="611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AFA21920-58FB-EE28-F7DE-DBD15BA6420E}"/>
                  </a:ext>
                </a:extLst>
              </p14:cNvPr>
              <p14:cNvContentPartPr/>
              <p14:nvPr/>
            </p14:nvContentPartPr>
            <p14:xfrm>
              <a:off x="7223043" y="4102838"/>
              <a:ext cx="284004" cy="1576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AFA21920-58FB-EE28-F7DE-DBD15BA6420E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7216924" y="4096718"/>
                <a:ext cx="296242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9AE34D3-A5B1-AC33-C0DE-F59935F51D05}"/>
                  </a:ext>
                </a:extLst>
              </p14:cNvPr>
              <p14:cNvContentPartPr/>
              <p14:nvPr/>
            </p14:nvContentPartPr>
            <p14:xfrm>
              <a:off x="9141669" y="5332958"/>
              <a:ext cx="166458" cy="1764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9AE34D3-A5B1-AC33-C0DE-F59935F51D05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9135544" y="5326838"/>
                <a:ext cx="178708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1B3C112B-22D6-A5B1-B549-9A01B82BEC47}"/>
                  </a:ext>
                </a:extLst>
              </p14:cNvPr>
              <p14:cNvContentPartPr/>
              <p14:nvPr/>
            </p14:nvContentPartPr>
            <p14:xfrm>
              <a:off x="9163395" y="5375438"/>
              <a:ext cx="235092" cy="2386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1B3C112B-22D6-A5B1-B549-9A01B82BEC47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9157275" y="5369318"/>
                <a:ext cx="247333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06BE6F37-2BF9-8739-AC2E-0B764A599E2F}"/>
                  </a:ext>
                </a:extLst>
              </p14:cNvPr>
              <p14:cNvContentPartPr/>
              <p14:nvPr/>
            </p14:nvContentPartPr>
            <p14:xfrm>
              <a:off x="9447088" y="5367878"/>
              <a:ext cx="45719" cy="1774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06BE6F37-2BF9-8739-AC2E-0B764A599E2F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9440920" y="5361758"/>
                <a:ext cx="58056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041761CA-14B3-B95C-6F29-97F3D9B329AE}"/>
                  </a:ext>
                </a:extLst>
              </p14:cNvPr>
              <p14:cNvContentPartPr/>
              <p14:nvPr/>
            </p14:nvContentPartPr>
            <p14:xfrm>
              <a:off x="9538124" y="5467598"/>
              <a:ext cx="144763" cy="29556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041761CA-14B3-B95C-6F29-97F3D9B329AE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9532002" y="5461478"/>
                <a:ext cx="157007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86E80AA7-3CFC-4599-361C-A301F9B3401E}"/>
                  </a:ext>
                </a:extLst>
              </p14:cNvPr>
              <p14:cNvContentPartPr/>
              <p14:nvPr/>
            </p14:nvContentPartPr>
            <p14:xfrm>
              <a:off x="9752045" y="5419718"/>
              <a:ext cx="156202" cy="1731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86E80AA7-3CFC-4599-361C-A301F9B3401E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9745926" y="5413598"/>
                <a:ext cx="168439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23A7E65F-4524-5B90-3317-3B4114DB6442}"/>
                  </a:ext>
                </a:extLst>
              </p14:cNvPr>
              <p14:cNvContentPartPr/>
              <p14:nvPr/>
            </p14:nvContentPartPr>
            <p14:xfrm>
              <a:off x="6553767" y="4689638"/>
              <a:ext cx="247320" cy="540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23A7E65F-4524-5B90-3317-3B4114DB6442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6547647" y="4683518"/>
                <a:ext cx="25956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88323CCF-069D-7F9C-0C76-CF77F3A3A300}"/>
                  </a:ext>
                </a:extLst>
              </p14:cNvPr>
              <p14:cNvContentPartPr/>
              <p14:nvPr/>
            </p14:nvContentPartPr>
            <p14:xfrm>
              <a:off x="6609657" y="4722038"/>
              <a:ext cx="196830" cy="2347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88323CCF-069D-7F9C-0C76-CF77F3A3A300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6603540" y="4715918"/>
                <a:ext cx="209064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3DF6E93F-A15F-6EFC-68B0-A2F268A50A23}"/>
                  </a:ext>
                </a:extLst>
              </p14:cNvPr>
              <p14:cNvContentPartPr/>
              <p14:nvPr/>
            </p14:nvContentPartPr>
            <p14:xfrm>
              <a:off x="6619955" y="4515038"/>
              <a:ext cx="124252" cy="1000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3DF6E93F-A15F-6EFC-68B0-A2F268A50A23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6613832" y="4508918"/>
                <a:ext cx="136497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CF9BBAB0-AA55-BCEA-2E43-73FDD476163A}"/>
                  </a:ext>
                </a:extLst>
              </p14:cNvPr>
              <p14:cNvContentPartPr/>
              <p14:nvPr/>
            </p14:nvContentPartPr>
            <p14:xfrm>
              <a:off x="6557686" y="5033798"/>
              <a:ext cx="99401" cy="201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CF9BBAB0-AA55-BCEA-2E43-73FDD476163A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6551563" y="5027678"/>
                <a:ext cx="111646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64C890E6-3B36-8A23-5933-D2766AD0D6EB}"/>
                  </a:ext>
                </a:extLst>
              </p14:cNvPr>
              <p14:cNvContentPartPr/>
              <p14:nvPr/>
            </p14:nvContentPartPr>
            <p14:xfrm>
              <a:off x="6576088" y="5085998"/>
              <a:ext cx="45719" cy="1015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64C890E6-3B36-8A23-5933-D2766AD0D6EB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6569920" y="5079878"/>
                <a:ext cx="58056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0BC3D4FB-9F11-AA37-6595-0DBC6A264E91}"/>
                  </a:ext>
                </a:extLst>
              </p14:cNvPr>
              <p14:cNvContentPartPr/>
              <p14:nvPr/>
            </p14:nvContentPartPr>
            <p14:xfrm>
              <a:off x="6694987" y="5101118"/>
              <a:ext cx="89540" cy="792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0BC3D4FB-9F11-AA37-6595-0DBC6A264E91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688849" y="5094998"/>
                <a:ext cx="101816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E56E3B5C-2D06-CEA5-8EB7-013EBF69604D}"/>
                  </a:ext>
                </a:extLst>
              </p14:cNvPr>
              <p14:cNvContentPartPr/>
              <p14:nvPr/>
            </p14:nvContentPartPr>
            <p14:xfrm>
              <a:off x="6662513" y="5148638"/>
              <a:ext cx="143974" cy="327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E56E3B5C-2D06-CEA5-8EB7-013EBF69604D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6656394" y="5142518"/>
                <a:ext cx="156212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D12D0BC5-1BB6-EDC2-5E26-55B8B8D5AA5B}"/>
                  </a:ext>
                </a:extLst>
              </p14:cNvPr>
              <p14:cNvContentPartPr/>
              <p14:nvPr/>
            </p14:nvContentPartPr>
            <p14:xfrm>
              <a:off x="6811888" y="5048918"/>
              <a:ext cx="45719" cy="1126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D12D0BC5-1BB6-EDC2-5E26-55B8B8D5AA5B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6804886" y="5042798"/>
                <a:ext cx="59723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B839C225-22EF-D604-9880-306BD9BDC655}"/>
                  </a:ext>
                </a:extLst>
              </p14:cNvPr>
              <p14:cNvContentPartPr/>
              <p14:nvPr/>
            </p14:nvContentPartPr>
            <p14:xfrm>
              <a:off x="6912315" y="4769558"/>
              <a:ext cx="70212" cy="2156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B839C225-22EF-D604-9880-306BD9BDC655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6906162" y="4763438"/>
                <a:ext cx="82517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82BFB207-8AFC-FE34-0648-B9F3A5D5B546}"/>
                  </a:ext>
                </a:extLst>
              </p14:cNvPr>
              <p14:cNvContentPartPr/>
              <p14:nvPr/>
            </p14:nvContentPartPr>
            <p14:xfrm>
              <a:off x="7013585" y="4801958"/>
              <a:ext cx="134902" cy="14004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82BFB207-8AFC-FE34-0648-B9F3A5D5B546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7007469" y="4795838"/>
                <a:ext cx="147133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47C24DCE-1863-74CE-B987-56D69DE0BD65}"/>
                  </a:ext>
                </a:extLst>
              </p14:cNvPr>
              <p14:cNvContentPartPr/>
              <p14:nvPr/>
            </p14:nvContentPartPr>
            <p14:xfrm>
              <a:off x="7207682" y="4851638"/>
              <a:ext cx="121885" cy="540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47C24DCE-1863-74CE-B987-56D69DE0BD65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7201552" y="4845518"/>
                <a:ext cx="134146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D2708AB7-31A8-9DB4-A955-81A2B84C0A75}"/>
                  </a:ext>
                </a:extLst>
              </p14:cNvPr>
              <p14:cNvContentPartPr/>
              <p14:nvPr/>
            </p14:nvContentPartPr>
            <p14:xfrm>
              <a:off x="7339230" y="4759478"/>
              <a:ext cx="95457" cy="288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D2708AB7-31A8-9DB4-A955-81A2B84C0A75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7333106" y="4753358"/>
                <a:ext cx="107704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9B0DD5F7-DE19-553C-DEFC-FEAF9C202136}"/>
                  </a:ext>
                </a:extLst>
              </p14:cNvPr>
              <p14:cNvContentPartPr/>
              <p14:nvPr/>
            </p14:nvContentPartPr>
            <p14:xfrm>
              <a:off x="7377659" y="4826798"/>
              <a:ext cx="108868" cy="6336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9B0DD5F7-DE19-553C-DEFC-FEAF9C202136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7371531" y="4820678"/>
                <a:ext cx="121125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D788C71E-1238-D6D9-CD5E-643D79C62611}"/>
                  </a:ext>
                </a:extLst>
              </p14:cNvPr>
              <p14:cNvContentPartPr/>
              <p14:nvPr/>
            </p14:nvContentPartPr>
            <p14:xfrm>
              <a:off x="7585480" y="4719518"/>
              <a:ext cx="70607" cy="23040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D788C71E-1238-D6D9-CD5E-643D79C62611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7579356" y="4713398"/>
                <a:ext cx="82855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03B8AA81-7140-A45B-AE33-EB1B0C650E6A}"/>
                  </a:ext>
                </a:extLst>
              </p14:cNvPr>
              <p14:cNvContentPartPr/>
              <p14:nvPr/>
            </p14:nvContentPartPr>
            <p14:xfrm>
              <a:off x="7755581" y="4770638"/>
              <a:ext cx="89146" cy="43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03B8AA81-7140-A45B-AE33-EB1B0C650E6A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7749445" y="4764518"/>
                <a:ext cx="101417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5FE97323-906B-22B7-382A-7C8BDE3CDFBD}"/>
                  </a:ext>
                </a:extLst>
              </p14:cNvPr>
              <p14:cNvContentPartPr/>
              <p14:nvPr/>
            </p14:nvContentPartPr>
            <p14:xfrm>
              <a:off x="7735309" y="4774598"/>
              <a:ext cx="152258" cy="5256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5FE97323-906B-22B7-382A-7C8BDE3CDFBD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7729190" y="4768478"/>
                <a:ext cx="164496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A2A51717-2F09-3360-7A29-DB85E33BA0C6}"/>
                  </a:ext>
                </a:extLst>
              </p14:cNvPr>
              <p14:cNvContentPartPr/>
              <p14:nvPr/>
            </p14:nvContentPartPr>
            <p14:xfrm>
              <a:off x="7955357" y="4704758"/>
              <a:ext cx="147130" cy="19692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A2A51717-2F09-3360-7A29-DB85E33BA0C6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7949242" y="4698638"/>
                <a:ext cx="159361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B6FD3A59-FE65-AB04-E3CE-C5C5E962EBB3}"/>
                  </a:ext>
                </a:extLst>
              </p14:cNvPr>
              <p14:cNvContentPartPr/>
              <p14:nvPr/>
            </p14:nvContentPartPr>
            <p14:xfrm>
              <a:off x="8171082" y="4659758"/>
              <a:ext cx="150285" cy="23616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B6FD3A59-FE65-AB04-E3CE-C5C5E962EBB3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8164970" y="4653638"/>
                <a:ext cx="162509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AFB9023D-A0A2-D701-92F9-5F4A6938373D}"/>
                  </a:ext>
                </a:extLst>
              </p14:cNvPr>
              <p14:cNvContentPartPr/>
              <p14:nvPr/>
            </p14:nvContentPartPr>
            <p14:xfrm>
              <a:off x="8292267" y="4697198"/>
              <a:ext cx="143580" cy="21132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AFB9023D-A0A2-D701-92F9-5F4A6938373D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8286150" y="4691078"/>
                <a:ext cx="155815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1C35541F-9836-F5DF-2E52-FDD9C54CAC26}"/>
                  </a:ext>
                </a:extLst>
              </p14:cNvPr>
              <p14:cNvContentPartPr/>
              <p14:nvPr/>
            </p14:nvContentPartPr>
            <p14:xfrm>
              <a:off x="8480275" y="4654718"/>
              <a:ext cx="138452" cy="14760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1C35541F-9836-F5DF-2E52-FDD9C54CAC26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8474162" y="4648598"/>
                <a:ext cx="150679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B14387CA-A2F1-BD5E-98AC-55AA324B9321}"/>
                  </a:ext>
                </a:extLst>
              </p14:cNvPr>
              <p14:cNvContentPartPr/>
              <p14:nvPr/>
            </p14:nvContentPartPr>
            <p14:xfrm>
              <a:off x="8529135" y="4724558"/>
              <a:ext cx="131352" cy="29484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B14387CA-A2F1-BD5E-98AC-55AA324B9321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8523000" y="4718438"/>
                <a:ext cx="143621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DC7A0CB2-9748-A803-52DE-FE450B238078}"/>
                  </a:ext>
                </a:extLst>
              </p14:cNvPr>
              <p14:cNvContentPartPr/>
              <p14:nvPr/>
            </p14:nvContentPartPr>
            <p14:xfrm>
              <a:off x="6511709" y="5510078"/>
              <a:ext cx="180658" cy="2268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DC7A0CB2-9748-A803-52DE-FE450B238078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6505579" y="5503958"/>
                <a:ext cx="192918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E138CDE5-2045-060F-31B7-F7AEE28E8DEC}"/>
                  </a:ext>
                </a:extLst>
              </p14:cNvPr>
              <p14:cNvContentPartPr/>
              <p14:nvPr/>
            </p14:nvContentPartPr>
            <p14:xfrm>
              <a:off x="6534177" y="5582438"/>
              <a:ext cx="154230" cy="2772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E138CDE5-2045-060F-31B7-F7AEE28E8DEC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6528051" y="5576318"/>
                <a:ext cx="166482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54FA38EB-4483-654D-67DE-0D560641FC3E}"/>
                  </a:ext>
                </a:extLst>
              </p14:cNvPr>
              <p14:cNvContentPartPr/>
              <p14:nvPr/>
            </p14:nvContentPartPr>
            <p14:xfrm>
              <a:off x="6582822" y="5404958"/>
              <a:ext cx="211425" cy="3052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54FA38EB-4483-654D-67DE-0D560641FC3E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6576709" y="5398838"/>
                <a:ext cx="22365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9350D7E1-01AB-6553-5C96-78A18E5C51B8}"/>
                  </a:ext>
                </a:extLst>
              </p14:cNvPr>
              <p14:cNvContentPartPr/>
              <p14:nvPr/>
            </p14:nvContentPartPr>
            <p14:xfrm>
              <a:off x="6831014" y="5487758"/>
              <a:ext cx="94273" cy="1648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9350D7E1-01AB-6553-5C96-78A18E5C51B8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6824897" y="5481638"/>
                <a:ext cx="106507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3C163869-633F-4C43-0B8A-1DC82602A0A1}"/>
                  </a:ext>
                </a:extLst>
              </p14:cNvPr>
              <p14:cNvContentPartPr/>
              <p14:nvPr/>
            </p14:nvContentPartPr>
            <p14:xfrm>
              <a:off x="6976896" y="5532398"/>
              <a:ext cx="142791" cy="11844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3C163869-633F-4C43-0B8A-1DC82602A0A1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6970766" y="5526278"/>
                <a:ext cx="155051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16035F3A-BB45-A0EF-5517-8D391E1090CE}"/>
                  </a:ext>
                </a:extLst>
              </p14:cNvPr>
              <p14:cNvContentPartPr/>
              <p14:nvPr/>
            </p14:nvContentPartPr>
            <p14:xfrm>
              <a:off x="7137420" y="5505038"/>
              <a:ext cx="188547" cy="1249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16035F3A-BB45-A0EF-5517-8D391E1090CE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7131291" y="5498918"/>
                <a:ext cx="200804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916A0FBB-5D00-38BF-6C1D-AC2E857BC7A2}"/>
                  </a:ext>
                </a:extLst>
              </p14:cNvPr>
              <p14:cNvContentPartPr/>
              <p14:nvPr/>
            </p14:nvContentPartPr>
            <p14:xfrm>
              <a:off x="7369276" y="5372918"/>
              <a:ext cx="110051" cy="30780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916A0FBB-5D00-38BF-6C1D-AC2E857BC7A2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7363162" y="5366798"/>
                <a:ext cx="122279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C2E114CB-8664-27A0-2C19-79CF3EC651BF}"/>
                  </a:ext>
                </a:extLst>
              </p14:cNvPr>
              <p14:cNvContentPartPr/>
              <p14:nvPr/>
            </p14:nvContentPartPr>
            <p14:xfrm>
              <a:off x="7518174" y="5380478"/>
              <a:ext cx="119913" cy="27468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C2E114CB-8664-27A0-2C19-79CF3EC651BF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7512052" y="5374358"/>
                <a:ext cx="132156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57DDDBC3-844B-2303-A71B-EA437E1347AA}"/>
                  </a:ext>
                </a:extLst>
              </p14:cNvPr>
              <p14:cNvContentPartPr/>
              <p14:nvPr/>
            </p14:nvContentPartPr>
            <p14:xfrm>
              <a:off x="7647686" y="5529878"/>
              <a:ext cx="125041" cy="10656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57DDDBC3-844B-2303-A71B-EA437E1347AA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7641560" y="5523758"/>
                <a:ext cx="137293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39EFEF98-B250-34F7-3E19-82053FC48C51}"/>
                  </a:ext>
                </a:extLst>
              </p14:cNvPr>
              <p14:cNvContentPartPr/>
              <p14:nvPr/>
            </p14:nvContentPartPr>
            <p14:xfrm>
              <a:off x="7660768" y="5375438"/>
              <a:ext cx="45719" cy="12996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39EFEF98-B250-34F7-3E19-82053FC48C51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7654449" y="5369318"/>
                <a:ext cx="58357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CFD3C4A9-7F04-C37D-5C0C-1CDF11526FE4}"/>
                  </a:ext>
                </a:extLst>
              </p14:cNvPr>
              <p14:cNvContentPartPr/>
              <p14:nvPr/>
            </p14:nvContentPartPr>
            <p14:xfrm>
              <a:off x="7739968" y="5437718"/>
              <a:ext cx="45719" cy="8280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CFD3C4A9-7F04-C37D-5C0C-1CDF11526FE4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6962745" y="5431598"/>
                <a:ext cx="1600165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E3000288-8FE5-C030-E9E9-AD803B269C04}"/>
                  </a:ext>
                </a:extLst>
              </p14:cNvPr>
              <p14:cNvContentPartPr/>
              <p14:nvPr/>
            </p14:nvContentPartPr>
            <p14:xfrm>
              <a:off x="7791447" y="5497478"/>
              <a:ext cx="247320" cy="44964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E3000288-8FE5-C030-E9E9-AD803B269C04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7785327" y="5491358"/>
                <a:ext cx="25956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EE9852EE-5DA3-9A02-783F-6DF60CF9C6E5}"/>
                  </a:ext>
                </a:extLst>
              </p14:cNvPr>
              <p14:cNvContentPartPr/>
              <p14:nvPr/>
            </p14:nvContentPartPr>
            <p14:xfrm>
              <a:off x="8059648" y="5529878"/>
              <a:ext cx="45719" cy="8532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EE9852EE-5DA3-9A02-783F-6DF60CF9C6E5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8053117" y="5523758"/>
                <a:ext cx="58782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174B5699-A50B-FA89-6D92-638532D1B3FF}"/>
                  </a:ext>
                </a:extLst>
              </p14:cNvPr>
              <p14:cNvContentPartPr/>
              <p14:nvPr/>
            </p14:nvContentPartPr>
            <p14:xfrm>
              <a:off x="8092519" y="5490278"/>
              <a:ext cx="101768" cy="4032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174B5699-A50B-FA89-6D92-638532D1B3FF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8086384" y="5484158"/>
                <a:ext cx="114038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B219204C-FE36-B75B-F12B-868931F10474}"/>
                  </a:ext>
                </a:extLst>
              </p14:cNvPr>
              <p14:cNvContentPartPr/>
              <p14:nvPr/>
            </p14:nvContentPartPr>
            <p14:xfrm>
              <a:off x="8204596" y="5510078"/>
              <a:ext cx="149891" cy="33768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B219204C-FE36-B75B-F12B-868931F10474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8198485" y="5503958"/>
                <a:ext cx="162112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CCCD2355-10E5-D939-840B-4D2ADFDDFC58}"/>
                  </a:ext>
                </a:extLst>
              </p14:cNvPr>
              <p14:cNvContentPartPr/>
              <p14:nvPr/>
            </p14:nvContentPartPr>
            <p14:xfrm>
              <a:off x="8491139" y="5490278"/>
              <a:ext cx="273748" cy="14040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CCCD2355-10E5-D939-840B-4D2ADFDDFC58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8485016" y="5484158"/>
                <a:ext cx="285995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E95BC781-4163-CCF9-A623-7E5B63819011}"/>
                  </a:ext>
                </a:extLst>
              </p14:cNvPr>
              <p14:cNvContentPartPr/>
              <p14:nvPr/>
            </p14:nvContentPartPr>
            <p14:xfrm>
              <a:off x="8816186" y="5510078"/>
              <a:ext cx="146341" cy="12492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E95BC781-4163-CCF9-A623-7E5B63819011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8810073" y="5503958"/>
                <a:ext cx="158566" cy="13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B1FB0B3-53E1-A946-FCF0-F1BADB0AA412}"/>
              </a:ext>
            </a:extLst>
          </p:cNvPr>
          <p:cNvGrpSpPr/>
          <p:nvPr/>
        </p:nvGrpSpPr>
        <p:grpSpPr>
          <a:xfrm>
            <a:off x="5134647" y="4218430"/>
            <a:ext cx="442080" cy="216360"/>
            <a:chOff x="5042487" y="3757958"/>
            <a:chExt cx="44208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5105D89-B21A-325F-CC4D-B41410B66084}"/>
                    </a:ext>
                  </a:extLst>
                </p14:cNvPr>
                <p14:cNvContentPartPr/>
                <p14:nvPr/>
              </p14:nvContentPartPr>
              <p14:xfrm>
                <a:off x="5042487" y="3757958"/>
                <a:ext cx="391680" cy="2163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5105D89-B21A-325F-CC4D-B41410B66084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036367" y="3751838"/>
                  <a:ext cx="4039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D265E57-9CC3-12DF-EBB6-3F9E57440721}"/>
                    </a:ext>
                  </a:extLst>
                </p14:cNvPr>
                <p14:cNvContentPartPr/>
                <p14:nvPr/>
              </p14:nvContentPartPr>
              <p14:xfrm>
                <a:off x="5283327" y="3759038"/>
                <a:ext cx="201240" cy="1857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D265E57-9CC3-12DF-EBB6-3F9E5744072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277207" y="3752918"/>
                  <a:ext cx="21348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CDEF5B6E-BBEE-F2E0-51D0-41EFCFC39343}"/>
              </a:ext>
            </a:extLst>
          </p:cNvPr>
          <p:cNvGrpSpPr/>
          <p:nvPr/>
        </p:nvGrpSpPr>
        <p:grpSpPr>
          <a:xfrm>
            <a:off x="2183727" y="4553950"/>
            <a:ext cx="433800" cy="227160"/>
            <a:chOff x="2091567" y="4093478"/>
            <a:chExt cx="43380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2320839-EB45-5157-FD32-C26A2B82B7CE}"/>
                    </a:ext>
                  </a:extLst>
                </p14:cNvPr>
                <p14:cNvContentPartPr/>
                <p14:nvPr/>
              </p14:nvContentPartPr>
              <p14:xfrm>
                <a:off x="2091567" y="4093478"/>
                <a:ext cx="19800" cy="1872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2320839-EB45-5157-FD32-C26A2B82B7C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085447" y="4087358"/>
                  <a:ext cx="32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6745DFF1-2657-86BE-B2A2-517A9CF4AD74}"/>
                    </a:ext>
                  </a:extLst>
                </p14:cNvPr>
                <p14:cNvContentPartPr/>
                <p14:nvPr/>
              </p14:nvContentPartPr>
              <p14:xfrm>
                <a:off x="2105607" y="4116158"/>
                <a:ext cx="83880" cy="1998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745DFF1-2657-86BE-B2A2-517A9CF4AD7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099487" y="4110038"/>
                  <a:ext cx="96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BDF0A067-E512-5FBB-BBC7-999644F669B3}"/>
                    </a:ext>
                  </a:extLst>
                </p14:cNvPr>
                <p14:cNvContentPartPr/>
                <p14:nvPr/>
              </p14:nvContentPartPr>
              <p14:xfrm>
                <a:off x="2266167" y="4295438"/>
                <a:ext cx="22680" cy="252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DF0A067-E512-5FBB-BBC7-999644F669B3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260047" y="4289318"/>
                  <a:ext cx="34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50160A2-C466-AFF7-BCFF-4075CA560375}"/>
                    </a:ext>
                  </a:extLst>
                </p14:cNvPr>
                <p14:cNvContentPartPr/>
                <p14:nvPr/>
              </p14:nvContentPartPr>
              <p14:xfrm>
                <a:off x="2390007" y="4155758"/>
                <a:ext cx="135360" cy="1623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50160A2-C466-AFF7-BCFF-4075CA56037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2383887" y="4149638"/>
                  <a:ext cx="14760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FC96E5AB-7284-592A-03A2-566ED0063958}"/>
              </a:ext>
            </a:extLst>
          </p:cNvPr>
          <p:cNvGrpSpPr/>
          <p:nvPr/>
        </p:nvGrpSpPr>
        <p:grpSpPr>
          <a:xfrm>
            <a:off x="3180207" y="4643590"/>
            <a:ext cx="1147680" cy="284400"/>
            <a:chOff x="3088047" y="4183118"/>
            <a:chExt cx="114768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127581E-FFF2-A88D-FEF8-986348E48B48}"/>
                    </a:ext>
                  </a:extLst>
                </p14:cNvPr>
                <p14:cNvContentPartPr/>
                <p14:nvPr/>
              </p14:nvContentPartPr>
              <p14:xfrm>
                <a:off x="3088047" y="4183118"/>
                <a:ext cx="128520" cy="185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127581E-FFF2-A88D-FEF8-986348E48B4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081927" y="4176998"/>
                  <a:ext cx="1407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4956FA9-E20C-0EB6-FB3F-5B60EFB9C60B}"/>
                    </a:ext>
                  </a:extLst>
                </p14:cNvPr>
                <p14:cNvContentPartPr/>
                <p14:nvPr/>
              </p14:nvContentPartPr>
              <p14:xfrm>
                <a:off x="3404127" y="4230638"/>
                <a:ext cx="61200" cy="54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4956FA9-E20C-0EB6-FB3F-5B60EFB9C60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398007" y="4224518"/>
                  <a:ext cx="734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5B11D7A0-4A55-771C-3773-2880B13EBA3D}"/>
                    </a:ext>
                  </a:extLst>
                </p14:cNvPr>
                <p14:cNvContentPartPr/>
                <p14:nvPr/>
              </p14:nvContentPartPr>
              <p14:xfrm>
                <a:off x="3354087" y="4310198"/>
                <a:ext cx="120600" cy="3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5B11D7A0-4A55-771C-3773-2880B13EBA3D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347967" y="4304078"/>
                  <a:ext cx="132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477E1E34-223C-EB51-ECDC-35B69A8D9135}"/>
                    </a:ext>
                  </a:extLst>
                </p14:cNvPr>
                <p14:cNvContentPartPr/>
                <p14:nvPr/>
              </p14:nvContentPartPr>
              <p14:xfrm>
                <a:off x="3553527" y="4192838"/>
                <a:ext cx="127080" cy="1530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477E1E34-223C-EB51-ECDC-35B69A8D913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547407" y="4186718"/>
                  <a:ext cx="139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28D8E3E-1968-E45C-0AD5-25C143BAF498}"/>
                    </a:ext>
                  </a:extLst>
                </p14:cNvPr>
                <p14:cNvContentPartPr/>
                <p14:nvPr/>
              </p14:nvContentPartPr>
              <p14:xfrm>
                <a:off x="3726327" y="4212998"/>
                <a:ext cx="102960" cy="2124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28D8E3E-1968-E45C-0AD5-25C143BAF498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720207" y="4206878"/>
                  <a:ext cx="115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015BE2CB-134D-DC19-D886-E6C369FFEE4D}"/>
                    </a:ext>
                  </a:extLst>
                </p14:cNvPr>
                <p14:cNvContentPartPr/>
                <p14:nvPr/>
              </p14:nvContentPartPr>
              <p14:xfrm>
                <a:off x="3862407" y="4240358"/>
                <a:ext cx="125640" cy="1303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015BE2CB-134D-DC19-D886-E6C369FFEE4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856287" y="4234238"/>
                  <a:ext cx="137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5B9FE85-3DEE-D748-D71C-2DE4685CF27B}"/>
                    </a:ext>
                  </a:extLst>
                </p14:cNvPr>
                <p14:cNvContentPartPr/>
                <p14:nvPr/>
              </p14:nvContentPartPr>
              <p14:xfrm>
                <a:off x="4052487" y="4193198"/>
                <a:ext cx="183240" cy="2743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5B9FE85-3DEE-D748-D71C-2DE4685CF27B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046367" y="4187078"/>
                  <a:ext cx="19548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ABDB79CD-9BD8-7FC3-9924-363A138490AF}"/>
              </a:ext>
            </a:extLst>
          </p:cNvPr>
          <p:cNvGrpSpPr/>
          <p:nvPr/>
        </p:nvGrpSpPr>
        <p:grpSpPr>
          <a:xfrm>
            <a:off x="2143619" y="5148278"/>
            <a:ext cx="510120" cy="227160"/>
            <a:chOff x="2051459" y="4687806"/>
            <a:chExt cx="51012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37DEB2B9-E162-5D64-E394-9B156BD124A3}"/>
                    </a:ext>
                  </a:extLst>
                </p14:cNvPr>
                <p14:cNvContentPartPr/>
                <p14:nvPr/>
              </p14:nvContentPartPr>
              <p14:xfrm>
                <a:off x="2051459" y="4687806"/>
                <a:ext cx="164880" cy="2271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37DEB2B9-E162-5D64-E394-9B156BD124A3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045339" y="4681686"/>
                  <a:ext cx="1771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34020DA-C1BC-7A1E-F1BA-430A62622157}"/>
                    </a:ext>
                  </a:extLst>
                </p14:cNvPr>
                <p14:cNvContentPartPr/>
                <p14:nvPr/>
              </p14:nvContentPartPr>
              <p14:xfrm>
                <a:off x="2322899" y="4837566"/>
                <a:ext cx="33480" cy="104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34020DA-C1BC-7A1E-F1BA-430A62622157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316779" y="4831446"/>
                  <a:ext cx="457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D8F833A9-ADD8-01BC-94F3-155C56FFDEB4}"/>
                    </a:ext>
                  </a:extLst>
                </p14:cNvPr>
                <p14:cNvContentPartPr/>
                <p14:nvPr/>
              </p14:nvContentPartPr>
              <p14:xfrm>
                <a:off x="2450339" y="4700406"/>
                <a:ext cx="111240" cy="19980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8F833A9-ADD8-01BC-94F3-155C56FFDEB4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444219" y="4694286"/>
                  <a:ext cx="12348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E5480A8C-AD82-4B16-B69A-52BE87E8BCE2}"/>
              </a:ext>
            </a:extLst>
          </p:cNvPr>
          <p:cNvGrpSpPr/>
          <p:nvPr/>
        </p:nvGrpSpPr>
        <p:grpSpPr>
          <a:xfrm>
            <a:off x="3029939" y="5143238"/>
            <a:ext cx="458640" cy="169920"/>
            <a:chOff x="2937779" y="4682766"/>
            <a:chExt cx="45864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794F995A-D337-2917-0DD8-9014ECC5CF2F}"/>
                    </a:ext>
                  </a:extLst>
                </p14:cNvPr>
                <p14:cNvContentPartPr/>
                <p14:nvPr/>
              </p14:nvContentPartPr>
              <p14:xfrm>
                <a:off x="2937779" y="4695366"/>
                <a:ext cx="151920" cy="1526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794F995A-D337-2917-0DD8-9014ECC5CF2F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931659" y="4689246"/>
                  <a:ext cx="1641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C67A8EF5-FD83-B465-5132-AFB355408E75}"/>
                    </a:ext>
                  </a:extLst>
                </p14:cNvPr>
                <p14:cNvContentPartPr/>
                <p14:nvPr/>
              </p14:nvContentPartPr>
              <p14:xfrm>
                <a:off x="3141179" y="4717686"/>
                <a:ext cx="192600" cy="428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C67A8EF5-FD83-B465-5132-AFB355408E75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3135059" y="4711566"/>
                  <a:ext cx="2048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BFEC252-88DF-957A-7F09-5EA4698F197E}"/>
                    </a:ext>
                  </a:extLst>
                </p14:cNvPr>
                <p14:cNvContentPartPr/>
                <p14:nvPr/>
              </p14:nvContentPartPr>
              <p14:xfrm>
                <a:off x="3390659" y="4682766"/>
                <a:ext cx="5760" cy="1699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BFEC252-88DF-957A-7F09-5EA4698F197E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3384539" y="4676646"/>
                  <a:ext cx="1800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905AFB67-7B40-F70D-20CC-3414A3AB7EA5}"/>
              </a:ext>
            </a:extLst>
          </p:cNvPr>
          <p:cNvGrpSpPr/>
          <p:nvPr/>
        </p:nvGrpSpPr>
        <p:grpSpPr>
          <a:xfrm>
            <a:off x="3632219" y="5150798"/>
            <a:ext cx="185040" cy="95040"/>
            <a:chOff x="3540059" y="4690326"/>
            <a:chExt cx="185040" cy="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98AA376E-E623-0655-7377-8E4264C7D2FB}"/>
                    </a:ext>
                  </a:extLst>
                </p14:cNvPr>
                <p14:cNvContentPartPr/>
                <p14:nvPr/>
              </p14:nvContentPartPr>
              <p14:xfrm>
                <a:off x="3540059" y="4690326"/>
                <a:ext cx="159120" cy="226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98AA376E-E623-0655-7377-8E4264C7D2FB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3533939" y="4684206"/>
                  <a:ext cx="171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F24D6880-6E38-94A3-A97C-B736AACD2F52}"/>
                    </a:ext>
                  </a:extLst>
                </p14:cNvPr>
                <p14:cNvContentPartPr/>
                <p14:nvPr/>
              </p14:nvContentPartPr>
              <p14:xfrm>
                <a:off x="3597299" y="4767726"/>
                <a:ext cx="127800" cy="176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F24D6880-6E38-94A3-A97C-B736AACD2F52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3591179" y="4761606"/>
                  <a:ext cx="14004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2D5D3D0E-53EE-D18D-2C3D-24741A2F8C96}"/>
              </a:ext>
            </a:extLst>
          </p:cNvPr>
          <p:cNvGrpSpPr/>
          <p:nvPr/>
        </p:nvGrpSpPr>
        <p:grpSpPr>
          <a:xfrm>
            <a:off x="3977819" y="5070878"/>
            <a:ext cx="699480" cy="294840"/>
            <a:chOff x="3885659" y="4610406"/>
            <a:chExt cx="69948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E079BBDC-C7D0-56F6-E8AB-3D934ECAB510}"/>
                    </a:ext>
                  </a:extLst>
                </p14:cNvPr>
                <p14:cNvContentPartPr/>
                <p14:nvPr/>
              </p14:nvContentPartPr>
              <p14:xfrm>
                <a:off x="3885659" y="4671606"/>
                <a:ext cx="159120" cy="1468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E079BBDC-C7D0-56F6-E8AB-3D934ECAB510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3879539" y="4665486"/>
                  <a:ext cx="171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4E0C557F-2AC2-CE8B-5708-7DF4EF1CCA12}"/>
                    </a:ext>
                  </a:extLst>
                </p14:cNvPr>
                <p14:cNvContentPartPr/>
                <p14:nvPr/>
              </p14:nvContentPartPr>
              <p14:xfrm>
                <a:off x="4131179" y="4610406"/>
                <a:ext cx="126000" cy="1947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4E0C557F-2AC2-CE8B-5708-7DF4EF1CCA1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125059" y="4604286"/>
                  <a:ext cx="138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CB2CDBC-9004-5634-9B7F-D3E9673B1791}"/>
                    </a:ext>
                  </a:extLst>
                </p14:cNvPr>
                <p14:cNvContentPartPr/>
                <p14:nvPr/>
              </p14:nvContentPartPr>
              <p14:xfrm>
                <a:off x="4280939" y="4657926"/>
                <a:ext cx="114840" cy="1450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CB2CDBC-9004-5634-9B7F-D3E9673B1791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274819" y="4651806"/>
                  <a:ext cx="127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0366097B-388F-5E91-D7D2-085D93794140}"/>
                    </a:ext>
                  </a:extLst>
                </p14:cNvPr>
                <p14:cNvContentPartPr/>
                <p14:nvPr/>
              </p14:nvContentPartPr>
              <p14:xfrm>
                <a:off x="4496939" y="4625526"/>
                <a:ext cx="88200" cy="2797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0366097B-388F-5E91-D7D2-085D93794140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4490819" y="4619406"/>
                  <a:ext cx="10044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568C44EC-81E3-C16A-B67E-C9B5B991CC6B}"/>
              </a:ext>
            </a:extLst>
          </p:cNvPr>
          <p:cNvGrpSpPr/>
          <p:nvPr/>
        </p:nvGrpSpPr>
        <p:grpSpPr>
          <a:xfrm>
            <a:off x="5127447" y="3739238"/>
            <a:ext cx="150120" cy="245520"/>
            <a:chOff x="5127447" y="3739238"/>
            <a:chExt cx="15012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7C78DEFE-BCED-2CF0-2FCA-00CF6F47ABA1}"/>
                    </a:ext>
                  </a:extLst>
                </p14:cNvPr>
                <p14:cNvContentPartPr/>
                <p14:nvPr/>
              </p14:nvContentPartPr>
              <p14:xfrm>
                <a:off x="5127447" y="3739238"/>
                <a:ext cx="137160" cy="187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7C78DEFE-BCED-2CF0-2FCA-00CF6F47ABA1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121327" y="3733118"/>
                  <a:ext cx="149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A68B3D7D-B5A7-6F0E-71AE-4CB2FB8ED09B}"/>
                    </a:ext>
                  </a:extLst>
                </p14:cNvPr>
                <p14:cNvContentPartPr/>
                <p14:nvPr/>
              </p14:nvContentPartPr>
              <p14:xfrm>
                <a:off x="5133207" y="3769118"/>
                <a:ext cx="144360" cy="2156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A68B3D7D-B5A7-6F0E-71AE-4CB2FB8ED09B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127087" y="3762998"/>
                  <a:ext cx="15660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15D4AAC6-866C-DFF9-5F16-E04B01BA59E2}"/>
              </a:ext>
            </a:extLst>
          </p:cNvPr>
          <p:cNvGrpSpPr/>
          <p:nvPr/>
        </p:nvGrpSpPr>
        <p:grpSpPr>
          <a:xfrm>
            <a:off x="7320567" y="3681998"/>
            <a:ext cx="182880" cy="292320"/>
            <a:chOff x="7320567" y="3681998"/>
            <a:chExt cx="18288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8AF73BD-6739-8F04-B97B-65706F67516B}"/>
                    </a:ext>
                  </a:extLst>
                </p14:cNvPr>
                <p14:cNvContentPartPr/>
                <p14:nvPr/>
              </p14:nvContentPartPr>
              <p14:xfrm>
                <a:off x="7320567" y="3712958"/>
                <a:ext cx="30240" cy="1954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8AF73BD-6739-8F04-B97B-65706F67516B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7314447" y="3706838"/>
                  <a:ext cx="42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94E07E52-75AD-EA0C-E8B1-290EB83CBEA1}"/>
                    </a:ext>
                  </a:extLst>
                </p14:cNvPr>
                <p14:cNvContentPartPr/>
                <p14:nvPr/>
              </p14:nvContentPartPr>
              <p14:xfrm>
                <a:off x="7408767" y="3681998"/>
                <a:ext cx="94680" cy="154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94E07E52-75AD-EA0C-E8B1-290EB83CBEA1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402647" y="3675878"/>
                  <a:ext cx="106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219236BA-6A39-1F46-0E6D-A17C503BA788}"/>
                    </a:ext>
                  </a:extLst>
                </p14:cNvPr>
                <p14:cNvContentPartPr/>
                <p14:nvPr/>
              </p14:nvContentPartPr>
              <p14:xfrm>
                <a:off x="7353327" y="3719438"/>
                <a:ext cx="150120" cy="25488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219236BA-6A39-1F46-0E6D-A17C503BA788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347207" y="3713318"/>
                  <a:ext cx="162360" cy="26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61332356-DDA5-5789-528D-A6707D70A42E}"/>
                  </a:ext>
                </a:extLst>
              </p14:cNvPr>
              <p14:cNvContentPartPr/>
              <p14:nvPr/>
            </p14:nvContentPartPr>
            <p14:xfrm>
              <a:off x="5827647" y="3714398"/>
              <a:ext cx="120600" cy="31716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61332356-DDA5-5789-528D-A6707D70A42E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5821527" y="3708278"/>
                <a:ext cx="1328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2B940D59-4CD8-9FA3-42AA-18547E7DC51D}"/>
                  </a:ext>
                </a:extLst>
              </p14:cNvPr>
              <p14:cNvContentPartPr/>
              <p14:nvPr/>
            </p14:nvContentPartPr>
            <p14:xfrm>
              <a:off x="6982167" y="273158"/>
              <a:ext cx="18720" cy="5760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2B940D59-4CD8-9FA3-42AA-18547E7DC51D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6976047" y="267038"/>
                <a:ext cx="309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6642F5C8-283D-735C-15ED-2732DECEB2E0}"/>
                  </a:ext>
                </a:extLst>
              </p14:cNvPr>
              <p14:cNvContentPartPr/>
              <p14:nvPr/>
            </p14:nvContentPartPr>
            <p14:xfrm>
              <a:off x="7004127" y="85958"/>
              <a:ext cx="126000" cy="21492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6642F5C8-283D-735C-15ED-2732DECEB2E0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6998007" y="79838"/>
                <a:ext cx="1382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6CD21A7D-3477-2D1C-68E2-DECD83CCB26D}"/>
                  </a:ext>
                </a:extLst>
              </p14:cNvPr>
              <p14:cNvContentPartPr/>
              <p14:nvPr/>
            </p14:nvContentPartPr>
            <p14:xfrm>
              <a:off x="7103847" y="180998"/>
              <a:ext cx="377280" cy="13752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6CD21A7D-3477-2D1C-68E2-DECD83CCB26D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7097727" y="174878"/>
                <a:ext cx="3895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98E21C39-D08E-F2AE-BA13-7F3E66F14495}"/>
                  </a:ext>
                </a:extLst>
              </p14:cNvPr>
              <p14:cNvContentPartPr/>
              <p14:nvPr/>
            </p14:nvContentPartPr>
            <p14:xfrm>
              <a:off x="7488327" y="111158"/>
              <a:ext cx="37440" cy="18972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98E21C39-D08E-F2AE-BA13-7F3E66F14495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7482207" y="105038"/>
                <a:ext cx="496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5A9D97B6-77CD-956A-8BE6-DB996173369E}"/>
                  </a:ext>
                </a:extLst>
              </p14:cNvPr>
              <p14:cNvContentPartPr/>
              <p14:nvPr/>
            </p14:nvContentPartPr>
            <p14:xfrm>
              <a:off x="7504887" y="268118"/>
              <a:ext cx="52200" cy="2268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5A9D97B6-77CD-956A-8BE6-DB996173369E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7498767" y="261998"/>
                <a:ext cx="644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945803CF-76F8-6297-32A3-00079D3FA409}"/>
                  </a:ext>
                </a:extLst>
              </p14:cNvPr>
              <p14:cNvContentPartPr/>
              <p14:nvPr/>
            </p14:nvContentPartPr>
            <p14:xfrm>
              <a:off x="7452687" y="135998"/>
              <a:ext cx="124560" cy="36504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945803CF-76F8-6297-32A3-00079D3FA409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7446567" y="129878"/>
                <a:ext cx="13680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E06AC212-8408-DDA2-36DE-82CA96F4DDE7}"/>
                  </a:ext>
                </a:extLst>
              </p14:cNvPr>
              <p14:cNvContentPartPr/>
              <p14:nvPr/>
            </p14:nvContentPartPr>
            <p14:xfrm>
              <a:off x="7654287" y="130958"/>
              <a:ext cx="61200" cy="21996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E06AC212-8408-DDA2-36DE-82CA96F4DDE7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7648167" y="124838"/>
                <a:ext cx="734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1497F0E0-BE86-16A9-891F-82798028CF48}"/>
                  </a:ext>
                </a:extLst>
              </p14:cNvPr>
              <p14:cNvContentPartPr/>
              <p14:nvPr/>
            </p14:nvContentPartPr>
            <p14:xfrm>
              <a:off x="7684167" y="215198"/>
              <a:ext cx="144360" cy="10296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1497F0E0-BE86-16A9-891F-82798028CF48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7678047" y="209078"/>
                <a:ext cx="1566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C887D9E2-8921-7BD9-0E3D-2E2DAF26C851}"/>
                  </a:ext>
                </a:extLst>
              </p14:cNvPr>
              <p14:cNvContentPartPr/>
              <p14:nvPr/>
            </p14:nvContentPartPr>
            <p14:xfrm>
              <a:off x="7835367" y="250478"/>
              <a:ext cx="31680" cy="6768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C887D9E2-8921-7BD9-0E3D-2E2DAF26C851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7829247" y="244358"/>
                <a:ext cx="439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38C95C6F-7C34-D9F8-10E6-F0D5AEFEE60A}"/>
                  </a:ext>
                </a:extLst>
              </p14:cNvPr>
              <p14:cNvContentPartPr/>
              <p14:nvPr/>
            </p14:nvContentPartPr>
            <p14:xfrm>
              <a:off x="7863087" y="185678"/>
              <a:ext cx="57600" cy="540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38C95C6F-7C34-D9F8-10E6-F0D5AEFEE60A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7856967" y="179558"/>
                <a:ext cx="6984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7E308A8E-9DAB-0809-F901-17B5AF24C2DA}"/>
                  </a:ext>
                </a:extLst>
              </p14:cNvPr>
              <p14:cNvContentPartPr/>
              <p14:nvPr/>
            </p14:nvContentPartPr>
            <p14:xfrm>
              <a:off x="7927887" y="238238"/>
              <a:ext cx="146160" cy="9252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7E308A8E-9DAB-0809-F901-17B5AF24C2DA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7921767" y="232118"/>
                <a:ext cx="1584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E46FC566-E231-0752-70D8-B43D11CB1E0E}"/>
                  </a:ext>
                </a:extLst>
              </p14:cNvPr>
              <p14:cNvContentPartPr/>
              <p14:nvPr/>
            </p14:nvContentPartPr>
            <p14:xfrm>
              <a:off x="8066487" y="153278"/>
              <a:ext cx="142920" cy="22464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E46FC566-E231-0752-70D8-B43D11CB1E0E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8060367" y="147158"/>
                <a:ext cx="155160" cy="23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8" name="Group 397">
            <a:extLst>
              <a:ext uri="{FF2B5EF4-FFF2-40B4-BE49-F238E27FC236}">
                <a16:creationId xmlns:a16="http://schemas.microsoft.com/office/drawing/2014/main" id="{E5DBCE98-1591-E7F6-9A68-F78CE29B366A}"/>
              </a:ext>
            </a:extLst>
          </p:cNvPr>
          <p:cNvGrpSpPr/>
          <p:nvPr/>
        </p:nvGrpSpPr>
        <p:grpSpPr>
          <a:xfrm>
            <a:off x="5502207" y="230678"/>
            <a:ext cx="543240" cy="374400"/>
            <a:chOff x="5502207" y="230678"/>
            <a:chExt cx="54324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4B85BA83-828C-278D-2641-31F2EC458E40}"/>
                    </a:ext>
                  </a:extLst>
                </p14:cNvPr>
                <p14:cNvContentPartPr/>
                <p14:nvPr/>
              </p14:nvContentPartPr>
              <p14:xfrm>
                <a:off x="5502207" y="251558"/>
                <a:ext cx="154080" cy="16632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4B85BA83-828C-278D-2641-31F2EC458E40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5496087" y="245438"/>
                  <a:ext cx="166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E537515D-793D-8703-FBCB-746FCE4BBCEB}"/>
                    </a:ext>
                  </a:extLst>
                </p14:cNvPr>
                <p14:cNvContentPartPr/>
                <p14:nvPr/>
              </p14:nvContentPartPr>
              <p14:xfrm>
                <a:off x="5642967" y="245798"/>
                <a:ext cx="142920" cy="1508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E537515D-793D-8703-FBCB-746FCE4BBCEB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5636847" y="239678"/>
                  <a:ext cx="155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2E8E2655-83C8-4165-4A96-8A6F26073200}"/>
                    </a:ext>
                  </a:extLst>
                </p14:cNvPr>
                <p14:cNvContentPartPr/>
                <p14:nvPr/>
              </p14:nvContentPartPr>
              <p14:xfrm>
                <a:off x="5820087" y="260558"/>
                <a:ext cx="111240" cy="12024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2E8E2655-83C8-4165-4A96-8A6F26073200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5813967" y="254438"/>
                  <a:ext cx="1234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433961FD-8802-C56B-0184-95876EE1D86E}"/>
                    </a:ext>
                  </a:extLst>
                </p14:cNvPr>
                <p14:cNvContentPartPr/>
                <p14:nvPr/>
              </p14:nvContentPartPr>
              <p14:xfrm>
                <a:off x="5951487" y="255518"/>
                <a:ext cx="20520" cy="3495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433961FD-8802-C56B-0184-95876EE1D86E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945367" y="249398"/>
                  <a:ext cx="327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A4877AC9-EE73-466C-5CDE-CB0813D1FE55}"/>
                    </a:ext>
                  </a:extLst>
                </p14:cNvPr>
                <p14:cNvContentPartPr/>
                <p14:nvPr/>
              </p14:nvContentPartPr>
              <p14:xfrm>
                <a:off x="5923767" y="230678"/>
                <a:ext cx="121680" cy="1972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A4877AC9-EE73-466C-5CDE-CB0813D1FE55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917647" y="224558"/>
                  <a:ext cx="133920" cy="20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0849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691584-3C9B-2D23-FECC-12BBA889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9" y="59148"/>
            <a:ext cx="2314898" cy="64779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DD385A5-EA74-F679-A907-618C0C576FC1}"/>
              </a:ext>
            </a:extLst>
          </p:cNvPr>
          <p:cNvGrpSpPr/>
          <p:nvPr/>
        </p:nvGrpSpPr>
        <p:grpSpPr>
          <a:xfrm>
            <a:off x="398667" y="691818"/>
            <a:ext cx="346680" cy="371880"/>
            <a:chOff x="512967" y="1075958"/>
            <a:chExt cx="34668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CC688CD-72C0-89C3-03E9-C6185BE29A15}"/>
                    </a:ext>
                  </a:extLst>
                </p14:cNvPr>
                <p14:cNvContentPartPr/>
                <p14:nvPr/>
              </p14:nvContentPartPr>
              <p14:xfrm>
                <a:off x="512967" y="1168478"/>
                <a:ext cx="16920" cy="19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CC688CD-72C0-89C3-03E9-C6185BE29A1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6847" y="1162358"/>
                  <a:ext cx="29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BEC6C5-BBEF-5604-1951-2013332F48F1}"/>
                    </a:ext>
                  </a:extLst>
                </p14:cNvPr>
                <p14:cNvContentPartPr/>
                <p14:nvPr/>
              </p14:nvContentPartPr>
              <p14:xfrm>
                <a:off x="559767" y="1075958"/>
                <a:ext cx="107280" cy="326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BEC6C5-BBEF-5604-1951-2013332F48F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3647" y="1069838"/>
                  <a:ext cx="1195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3F63A7-DE7A-5D28-34B3-D772FFC90EEC}"/>
                    </a:ext>
                  </a:extLst>
                </p14:cNvPr>
                <p14:cNvContentPartPr/>
                <p14:nvPr/>
              </p14:nvContentPartPr>
              <p14:xfrm>
                <a:off x="705207" y="1143278"/>
                <a:ext cx="154440" cy="304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3F63A7-DE7A-5D28-34B3-D772FFC90EE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9087" y="1137158"/>
                  <a:ext cx="166680" cy="31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A727E0E-FD7B-A58C-6CB4-0D4E790C98DB}"/>
                  </a:ext>
                </a:extLst>
              </p14:cNvPr>
              <p14:cNvContentPartPr/>
              <p14:nvPr/>
            </p14:nvContentPartPr>
            <p14:xfrm>
              <a:off x="912387" y="961098"/>
              <a:ext cx="7920" cy="45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A727E0E-FD7B-A58C-6CB4-0D4E790C98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6267" y="954978"/>
                <a:ext cx="2016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D6DA2BE-6A62-9EB1-F5F3-4C1F442E3B0F}"/>
              </a:ext>
            </a:extLst>
          </p:cNvPr>
          <p:cNvGrpSpPr/>
          <p:nvPr/>
        </p:nvGrpSpPr>
        <p:grpSpPr>
          <a:xfrm>
            <a:off x="1032627" y="706938"/>
            <a:ext cx="520920" cy="356760"/>
            <a:chOff x="1146927" y="1091078"/>
            <a:chExt cx="52092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D0145EF-20CC-6078-BFAC-D77D2C15D948}"/>
                    </a:ext>
                  </a:extLst>
                </p14:cNvPr>
                <p14:cNvContentPartPr/>
                <p14:nvPr/>
              </p14:nvContentPartPr>
              <p14:xfrm>
                <a:off x="1146927" y="1185758"/>
                <a:ext cx="28080" cy="190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D0145EF-20CC-6078-BFAC-D77D2C15D94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40807" y="1179638"/>
                  <a:ext cx="40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8983BE-E194-C24E-D4D7-3D2EE91E554F}"/>
                    </a:ext>
                  </a:extLst>
                </p14:cNvPr>
                <p14:cNvContentPartPr/>
                <p14:nvPr/>
              </p14:nvContentPartPr>
              <p14:xfrm>
                <a:off x="1239087" y="1188278"/>
                <a:ext cx="164880" cy="150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8983BE-E194-C24E-D4D7-3D2EE91E554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32967" y="1182158"/>
                  <a:ext cx="1771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CDAEA96-2FA8-0F1F-1A80-0BC259494370}"/>
                    </a:ext>
                  </a:extLst>
                </p14:cNvPr>
                <p14:cNvContentPartPr/>
                <p14:nvPr/>
              </p14:nvContentPartPr>
              <p14:xfrm>
                <a:off x="1434927" y="1091078"/>
                <a:ext cx="129240" cy="308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CDAEA96-2FA8-0F1F-1A80-0BC25949437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28807" y="1084958"/>
                  <a:ext cx="1414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651C85D-D627-F960-6EA0-7D5D1CEB1021}"/>
                    </a:ext>
                  </a:extLst>
                </p14:cNvPr>
                <p14:cNvContentPartPr/>
                <p14:nvPr/>
              </p14:nvContentPartPr>
              <p14:xfrm>
                <a:off x="1665687" y="1380158"/>
                <a:ext cx="2160" cy="67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651C85D-D627-F960-6EA0-7D5D1CEB102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59567" y="1374038"/>
                  <a:ext cx="1440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31DB5E-D116-515A-C1A8-59BF905938B7}"/>
              </a:ext>
            </a:extLst>
          </p:cNvPr>
          <p:cNvGrpSpPr/>
          <p:nvPr/>
        </p:nvGrpSpPr>
        <p:grpSpPr>
          <a:xfrm>
            <a:off x="1787907" y="754098"/>
            <a:ext cx="388440" cy="214560"/>
            <a:chOff x="1902207" y="1138238"/>
            <a:chExt cx="38844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598CD8-2396-BB15-62E5-13EF62EC47C2}"/>
                    </a:ext>
                  </a:extLst>
                </p14:cNvPr>
                <p14:cNvContentPartPr/>
                <p14:nvPr/>
              </p14:nvContentPartPr>
              <p14:xfrm>
                <a:off x="1902207" y="1150838"/>
                <a:ext cx="35280" cy="201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598CD8-2396-BB15-62E5-13EF62EC47C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96087" y="1144718"/>
                  <a:ext cx="47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571E2C-66F0-4A84-94A5-F972FAA1946B}"/>
                    </a:ext>
                  </a:extLst>
                </p14:cNvPr>
                <p14:cNvContentPartPr/>
                <p14:nvPr/>
              </p14:nvContentPartPr>
              <p14:xfrm>
                <a:off x="1992927" y="1138238"/>
                <a:ext cx="297720" cy="185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571E2C-66F0-4A84-94A5-F972FAA1946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86807" y="1132118"/>
                  <a:ext cx="309960" cy="19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A7E63-85B8-F801-4049-0D8C0A3554D1}"/>
                  </a:ext>
                </a:extLst>
              </p14:cNvPr>
              <p14:cNvContentPartPr/>
              <p14:nvPr/>
            </p14:nvContentPartPr>
            <p14:xfrm>
              <a:off x="2445627" y="871458"/>
              <a:ext cx="5760" cy="75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A7E63-85B8-F801-4049-0D8C0A3554D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39507" y="865338"/>
                <a:ext cx="1800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FA6F3C5C-903C-66E5-D31F-4478BDB81EF0}"/>
              </a:ext>
            </a:extLst>
          </p:cNvPr>
          <p:cNvGrpSpPr/>
          <p:nvPr/>
        </p:nvGrpSpPr>
        <p:grpSpPr>
          <a:xfrm>
            <a:off x="2604387" y="711978"/>
            <a:ext cx="361800" cy="267120"/>
            <a:chOff x="2718687" y="1096118"/>
            <a:chExt cx="36180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654A0B3-154A-BBA9-B70A-3B876FCCE28B}"/>
                    </a:ext>
                  </a:extLst>
                </p14:cNvPr>
                <p14:cNvContentPartPr/>
                <p14:nvPr/>
              </p14:nvContentPartPr>
              <p14:xfrm>
                <a:off x="2718687" y="1173158"/>
                <a:ext cx="16920" cy="105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654A0B3-154A-BBA9-B70A-3B876FCCE28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12567" y="1167038"/>
                  <a:ext cx="291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D70DC3-82EA-FF4B-F0B5-EDD5875418F0}"/>
                    </a:ext>
                  </a:extLst>
                </p14:cNvPr>
                <p14:cNvContentPartPr/>
                <p14:nvPr/>
              </p14:nvContentPartPr>
              <p14:xfrm>
                <a:off x="2834967" y="1150838"/>
                <a:ext cx="2160" cy="148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D70DC3-82EA-FF4B-F0B5-EDD5875418F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28847" y="1144718"/>
                  <a:ext cx="14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DA346B-ADB4-E6F9-FE19-2204BE25578C}"/>
                    </a:ext>
                  </a:extLst>
                </p14:cNvPr>
                <p14:cNvContentPartPr/>
                <p14:nvPr/>
              </p14:nvContentPartPr>
              <p14:xfrm>
                <a:off x="2938647" y="1096118"/>
                <a:ext cx="124200" cy="5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DA346B-ADB4-E6F9-FE19-2204BE2557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32527" y="1089998"/>
                  <a:ext cx="1364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6E7A48A-2435-258C-47F1-0448DB26F68B}"/>
                    </a:ext>
                  </a:extLst>
                </p14:cNvPr>
                <p14:cNvContentPartPr/>
                <p14:nvPr/>
              </p14:nvContentPartPr>
              <p14:xfrm>
                <a:off x="2956287" y="1096118"/>
                <a:ext cx="124200" cy="267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6E7A48A-2435-258C-47F1-0448DB26F68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50167" y="1089998"/>
                  <a:ext cx="136440" cy="27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351D47A-F56C-71A4-8918-F02D74DC1D8F}"/>
                  </a:ext>
                </a:extLst>
              </p14:cNvPr>
              <p14:cNvContentPartPr/>
              <p14:nvPr/>
            </p14:nvContentPartPr>
            <p14:xfrm>
              <a:off x="3156627" y="888738"/>
              <a:ext cx="16920" cy="75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351D47A-F56C-71A4-8918-F02D74DC1D8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50507" y="882618"/>
                <a:ext cx="291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EAF1EEE-8E56-4C11-CA5A-054D313C2065}"/>
                  </a:ext>
                </a:extLst>
              </p14:cNvPr>
              <p14:cNvContentPartPr/>
              <p14:nvPr/>
            </p14:nvContentPartPr>
            <p14:xfrm>
              <a:off x="3288027" y="766698"/>
              <a:ext cx="11520" cy="150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EAF1EEE-8E56-4C11-CA5A-054D313C206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81907" y="760578"/>
                <a:ext cx="23760" cy="1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27D3E65-FA0A-7277-C556-E6A94560D722}"/>
              </a:ext>
            </a:extLst>
          </p:cNvPr>
          <p:cNvGrpSpPr/>
          <p:nvPr/>
        </p:nvGrpSpPr>
        <p:grpSpPr>
          <a:xfrm>
            <a:off x="3453987" y="593178"/>
            <a:ext cx="874440" cy="350280"/>
            <a:chOff x="3568287" y="977318"/>
            <a:chExt cx="87444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8A6374F-E23A-4D3D-8804-781A3E4FD366}"/>
                    </a:ext>
                  </a:extLst>
                </p14:cNvPr>
                <p14:cNvContentPartPr/>
                <p14:nvPr/>
              </p14:nvContentPartPr>
              <p14:xfrm>
                <a:off x="3568287" y="1143278"/>
                <a:ext cx="118800" cy="16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8A6374F-E23A-4D3D-8804-781A3E4FD36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62167" y="1137158"/>
                  <a:ext cx="131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96E0A8-B955-9D66-6FC8-E505CD14ED31}"/>
                    </a:ext>
                  </a:extLst>
                </p14:cNvPr>
                <p14:cNvContentPartPr/>
                <p14:nvPr/>
              </p14:nvContentPartPr>
              <p14:xfrm>
                <a:off x="3786447" y="1031318"/>
                <a:ext cx="78480" cy="253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96E0A8-B955-9D66-6FC8-E505CD14ED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780327" y="1025198"/>
                  <a:ext cx="90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E5BF74-5B15-C75B-B5BC-BECDF118DE7E}"/>
                    </a:ext>
                  </a:extLst>
                </p14:cNvPr>
                <p14:cNvContentPartPr/>
                <p14:nvPr/>
              </p14:nvContentPartPr>
              <p14:xfrm>
                <a:off x="3954567" y="1195838"/>
                <a:ext cx="33480" cy="37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E5BF74-5B15-C75B-B5BC-BECDF118DE7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48447" y="1189718"/>
                  <a:ext cx="45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1E5FA4-BE0B-0369-5718-16BD96B5ACBC}"/>
                    </a:ext>
                  </a:extLst>
                </p14:cNvPr>
                <p14:cNvContentPartPr/>
                <p14:nvPr/>
              </p14:nvContentPartPr>
              <p14:xfrm>
                <a:off x="4083807" y="977318"/>
                <a:ext cx="126000" cy="276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1E5FA4-BE0B-0369-5718-16BD96B5ACB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77687" y="971198"/>
                  <a:ext cx="138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2548A9D-2871-B7D1-9FC9-55D7DCAC761A}"/>
                    </a:ext>
                  </a:extLst>
                </p14:cNvPr>
                <p14:cNvContentPartPr/>
                <p14:nvPr/>
              </p14:nvContentPartPr>
              <p14:xfrm>
                <a:off x="4267767" y="1041038"/>
                <a:ext cx="174960" cy="180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2548A9D-2871-B7D1-9FC9-55D7DCAC761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261647" y="1034918"/>
                  <a:ext cx="187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8D9D777-2561-8FA1-A581-F564B5B64E07}"/>
                    </a:ext>
                  </a:extLst>
                </p14:cNvPr>
                <p14:cNvContentPartPr/>
                <p14:nvPr/>
              </p14:nvContentPartPr>
              <p14:xfrm>
                <a:off x="4246527" y="1108358"/>
                <a:ext cx="118440" cy="219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8D9D777-2561-8FA1-A581-F564B5B64E0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40407" y="1102238"/>
                  <a:ext cx="130680" cy="231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9137F096-E4F2-210E-CC4D-BB088EBE0CF0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7621830" y="1657495"/>
            <a:ext cx="4209077" cy="2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03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BCDE7-AB25-B34A-2ED7-3B7F21545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8866C2-BD23-7C24-197D-7C9BEA05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9" y="59148"/>
            <a:ext cx="2314898" cy="64779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F46FAEE-977D-C37A-62EB-E631C132267B}"/>
              </a:ext>
            </a:extLst>
          </p:cNvPr>
          <p:cNvGrpSpPr/>
          <p:nvPr/>
        </p:nvGrpSpPr>
        <p:grpSpPr>
          <a:xfrm>
            <a:off x="398667" y="691818"/>
            <a:ext cx="346680" cy="371880"/>
            <a:chOff x="512967" y="1075958"/>
            <a:chExt cx="34668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ECCF43-E823-D505-CAA1-84500F36F9FE}"/>
                    </a:ext>
                  </a:extLst>
                </p14:cNvPr>
                <p14:cNvContentPartPr/>
                <p14:nvPr/>
              </p14:nvContentPartPr>
              <p14:xfrm>
                <a:off x="512967" y="1168478"/>
                <a:ext cx="16920" cy="19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ECCF43-E823-D505-CAA1-84500F36F9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6847" y="1162358"/>
                  <a:ext cx="29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8A949D6-117C-EE60-AECB-A413FCF37D68}"/>
                    </a:ext>
                  </a:extLst>
                </p14:cNvPr>
                <p14:cNvContentPartPr/>
                <p14:nvPr/>
              </p14:nvContentPartPr>
              <p14:xfrm>
                <a:off x="559767" y="1075958"/>
                <a:ext cx="107280" cy="326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8A949D6-117C-EE60-AECB-A413FCF37D6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3647" y="1069838"/>
                  <a:ext cx="1195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02A896-57AB-5FF6-135B-C34980AB768E}"/>
                    </a:ext>
                  </a:extLst>
                </p14:cNvPr>
                <p14:cNvContentPartPr/>
                <p14:nvPr/>
              </p14:nvContentPartPr>
              <p14:xfrm>
                <a:off x="705207" y="1143278"/>
                <a:ext cx="154440" cy="304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02A896-57AB-5FF6-135B-C34980AB768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9087" y="1137158"/>
                  <a:ext cx="166680" cy="31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08CB6A-87B1-DF2F-8692-D8A98E887F5E}"/>
                  </a:ext>
                </a:extLst>
              </p14:cNvPr>
              <p14:cNvContentPartPr/>
              <p14:nvPr/>
            </p14:nvContentPartPr>
            <p14:xfrm>
              <a:off x="912387" y="961098"/>
              <a:ext cx="7920" cy="45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08CB6A-87B1-DF2F-8692-D8A98E887F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6267" y="954978"/>
                <a:ext cx="2016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8B2B04B-6BB9-5B8E-3662-236ACF295E34}"/>
              </a:ext>
            </a:extLst>
          </p:cNvPr>
          <p:cNvGrpSpPr/>
          <p:nvPr/>
        </p:nvGrpSpPr>
        <p:grpSpPr>
          <a:xfrm>
            <a:off x="1032627" y="706938"/>
            <a:ext cx="520920" cy="356760"/>
            <a:chOff x="1146927" y="1091078"/>
            <a:chExt cx="52092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9106924-1C7D-9BF6-3D7A-2B5528D753BD}"/>
                    </a:ext>
                  </a:extLst>
                </p14:cNvPr>
                <p14:cNvContentPartPr/>
                <p14:nvPr/>
              </p14:nvContentPartPr>
              <p14:xfrm>
                <a:off x="1146927" y="1185758"/>
                <a:ext cx="28080" cy="190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9106924-1C7D-9BF6-3D7A-2B5528D753B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40807" y="1179638"/>
                  <a:ext cx="40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BDDE3F0-6543-C187-60A5-F6142CDC6F63}"/>
                    </a:ext>
                  </a:extLst>
                </p14:cNvPr>
                <p14:cNvContentPartPr/>
                <p14:nvPr/>
              </p14:nvContentPartPr>
              <p14:xfrm>
                <a:off x="1239087" y="1188278"/>
                <a:ext cx="164880" cy="150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BDDE3F0-6543-C187-60A5-F6142CDC6F6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32967" y="1182158"/>
                  <a:ext cx="1771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C9B7D92-97B7-BCC8-9410-F047F9431E5A}"/>
                    </a:ext>
                  </a:extLst>
                </p14:cNvPr>
                <p14:cNvContentPartPr/>
                <p14:nvPr/>
              </p14:nvContentPartPr>
              <p14:xfrm>
                <a:off x="1434927" y="1091078"/>
                <a:ext cx="129240" cy="308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C9B7D92-97B7-BCC8-9410-F047F9431E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28807" y="1084958"/>
                  <a:ext cx="1414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74A67E-BB35-C10B-1769-785406AC1F75}"/>
                    </a:ext>
                  </a:extLst>
                </p14:cNvPr>
                <p14:cNvContentPartPr/>
                <p14:nvPr/>
              </p14:nvContentPartPr>
              <p14:xfrm>
                <a:off x="1665687" y="1380158"/>
                <a:ext cx="2160" cy="67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74A67E-BB35-C10B-1769-785406AC1F7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59567" y="1374038"/>
                  <a:ext cx="1440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CAB7FB-EBFC-C5C1-8521-04205836DFC0}"/>
              </a:ext>
            </a:extLst>
          </p:cNvPr>
          <p:cNvGrpSpPr/>
          <p:nvPr/>
        </p:nvGrpSpPr>
        <p:grpSpPr>
          <a:xfrm>
            <a:off x="1787907" y="754098"/>
            <a:ext cx="388440" cy="214560"/>
            <a:chOff x="1902207" y="1138238"/>
            <a:chExt cx="38844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B508E87-74D9-329C-928E-10DCC7DC5325}"/>
                    </a:ext>
                  </a:extLst>
                </p14:cNvPr>
                <p14:cNvContentPartPr/>
                <p14:nvPr/>
              </p14:nvContentPartPr>
              <p14:xfrm>
                <a:off x="1902207" y="1150838"/>
                <a:ext cx="35280" cy="201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508E87-74D9-329C-928E-10DCC7DC53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96087" y="1144718"/>
                  <a:ext cx="47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7AD742-0FB8-AB22-D4FD-7AEEDEF47065}"/>
                    </a:ext>
                  </a:extLst>
                </p14:cNvPr>
                <p14:cNvContentPartPr/>
                <p14:nvPr/>
              </p14:nvContentPartPr>
              <p14:xfrm>
                <a:off x="1992927" y="1138238"/>
                <a:ext cx="297720" cy="185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7AD742-0FB8-AB22-D4FD-7AEEDEF470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86807" y="1132118"/>
                  <a:ext cx="309960" cy="19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F8B937A-90E1-D45B-C809-6B59A556D566}"/>
                  </a:ext>
                </a:extLst>
              </p14:cNvPr>
              <p14:cNvContentPartPr/>
              <p14:nvPr/>
            </p14:nvContentPartPr>
            <p14:xfrm>
              <a:off x="2445627" y="871458"/>
              <a:ext cx="5760" cy="75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F8B937A-90E1-D45B-C809-6B59A556D56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39507" y="865338"/>
                <a:ext cx="1800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2128D6F5-E408-2C80-CF2B-DEB0D08A7C8C}"/>
              </a:ext>
            </a:extLst>
          </p:cNvPr>
          <p:cNvGrpSpPr/>
          <p:nvPr/>
        </p:nvGrpSpPr>
        <p:grpSpPr>
          <a:xfrm>
            <a:off x="2604387" y="711978"/>
            <a:ext cx="361800" cy="267120"/>
            <a:chOff x="2718687" y="1096118"/>
            <a:chExt cx="36180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502DA37-B001-36D4-1C8F-232662A59EF8}"/>
                    </a:ext>
                  </a:extLst>
                </p14:cNvPr>
                <p14:cNvContentPartPr/>
                <p14:nvPr/>
              </p14:nvContentPartPr>
              <p14:xfrm>
                <a:off x="2718687" y="1173158"/>
                <a:ext cx="16920" cy="105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502DA37-B001-36D4-1C8F-232662A59EF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12567" y="1167038"/>
                  <a:ext cx="291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6670AE-CEBF-A8D2-3D60-74DC3F98B454}"/>
                    </a:ext>
                  </a:extLst>
                </p14:cNvPr>
                <p14:cNvContentPartPr/>
                <p14:nvPr/>
              </p14:nvContentPartPr>
              <p14:xfrm>
                <a:off x="2834967" y="1150838"/>
                <a:ext cx="2160" cy="148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6670AE-CEBF-A8D2-3D60-74DC3F98B45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28847" y="1144718"/>
                  <a:ext cx="14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BCD6DA5-FCC3-17AB-9CDA-CC0C8CB50D87}"/>
                    </a:ext>
                  </a:extLst>
                </p14:cNvPr>
                <p14:cNvContentPartPr/>
                <p14:nvPr/>
              </p14:nvContentPartPr>
              <p14:xfrm>
                <a:off x="2938647" y="1096118"/>
                <a:ext cx="124200" cy="5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BCD6DA5-FCC3-17AB-9CDA-CC0C8CB50D8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32527" y="1089998"/>
                  <a:ext cx="1364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9EF3D98-6849-CC3F-DB96-DD05A9C80F65}"/>
                    </a:ext>
                  </a:extLst>
                </p14:cNvPr>
                <p14:cNvContentPartPr/>
                <p14:nvPr/>
              </p14:nvContentPartPr>
              <p14:xfrm>
                <a:off x="2956287" y="1096118"/>
                <a:ext cx="124200" cy="267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9EF3D98-6849-CC3F-DB96-DD05A9C80F6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50167" y="1089998"/>
                  <a:ext cx="136440" cy="27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1BFAC7E-F721-5519-DB9E-FE13685D9B52}"/>
                  </a:ext>
                </a:extLst>
              </p14:cNvPr>
              <p14:cNvContentPartPr/>
              <p14:nvPr/>
            </p14:nvContentPartPr>
            <p14:xfrm>
              <a:off x="3156627" y="888738"/>
              <a:ext cx="16920" cy="75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1BFAC7E-F721-5519-DB9E-FE13685D9B5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50507" y="882618"/>
                <a:ext cx="291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156EF04-8CC9-E2C1-CDC5-B4CCFD5505FB}"/>
                  </a:ext>
                </a:extLst>
              </p14:cNvPr>
              <p14:cNvContentPartPr/>
              <p14:nvPr/>
            </p14:nvContentPartPr>
            <p14:xfrm>
              <a:off x="3288027" y="766698"/>
              <a:ext cx="11520" cy="150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156EF04-8CC9-E2C1-CDC5-B4CCFD5505F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81907" y="760578"/>
                <a:ext cx="23760" cy="1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8A8A83AF-9133-6AF6-5B36-79AD2E7D64B6}"/>
              </a:ext>
            </a:extLst>
          </p:cNvPr>
          <p:cNvGrpSpPr/>
          <p:nvPr/>
        </p:nvGrpSpPr>
        <p:grpSpPr>
          <a:xfrm>
            <a:off x="3453987" y="593178"/>
            <a:ext cx="874440" cy="350280"/>
            <a:chOff x="3568287" y="977318"/>
            <a:chExt cx="87444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2D1D69-71DC-CB4D-5401-8A8AD2F92173}"/>
                    </a:ext>
                  </a:extLst>
                </p14:cNvPr>
                <p14:cNvContentPartPr/>
                <p14:nvPr/>
              </p14:nvContentPartPr>
              <p14:xfrm>
                <a:off x="3568287" y="1143278"/>
                <a:ext cx="118800" cy="16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2D1D69-71DC-CB4D-5401-8A8AD2F9217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62167" y="1137158"/>
                  <a:ext cx="131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F10CD61-4B73-E2AD-8007-8125A36E238D}"/>
                    </a:ext>
                  </a:extLst>
                </p14:cNvPr>
                <p14:cNvContentPartPr/>
                <p14:nvPr/>
              </p14:nvContentPartPr>
              <p14:xfrm>
                <a:off x="3786447" y="1031318"/>
                <a:ext cx="78480" cy="253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F10CD61-4B73-E2AD-8007-8125A36E238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780327" y="1025198"/>
                  <a:ext cx="90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AEBD17C-043D-116A-5ADA-D126FB5191C9}"/>
                    </a:ext>
                  </a:extLst>
                </p14:cNvPr>
                <p14:cNvContentPartPr/>
                <p14:nvPr/>
              </p14:nvContentPartPr>
              <p14:xfrm>
                <a:off x="3954567" y="1195838"/>
                <a:ext cx="33480" cy="37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AEBD17C-043D-116A-5ADA-D126FB5191C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48447" y="1189718"/>
                  <a:ext cx="45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87528C-2FEB-5910-E93B-25DD14BFC7E0}"/>
                    </a:ext>
                  </a:extLst>
                </p14:cNvPr>
                <p14:cNvContentPartPr/>
                <p14:nvPr/>
              </p14:nvContentPartPr>
              <p14:xfrm>
                <a:off x="4083807" y="977318"/>
                <a:ext cx="126000" cy="276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87528C-2FEB-5910-E93B-25DD14BFC7E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77687" y="971198"/>
                  <a:ext cx="138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AA45319-3A9E-92B8-189C-6B06F929352E}"/>
                    </a:ext>
                  </a:extLst>
                </p14:cNvPr>
                <p14:cNvContentPartPr/>
                <p14:nvPr/>
              </p14:nvContentPartPr>
              <p14:xfrm>
                <a:off x="4267767" y="1041038"/>
                <a:ext cx="174960" cy="180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AA45319-3A9E-92B8-189C-6B06F92935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261647" y="1034918"/>
                  <a:ext cx="187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D256079-0C5A-240E-E209-6BAB40B6CAD4}"/>
                    </a:ext>
                  </a:extLst>
                </p14:cNvPr>
                <p14:cNvContentPartPr/>
                <p14:nvPr/>
              </p14:nvContentPartPr>
              <p14:xfrm>
                <a:off x="4246527" y="1108358"/>
                <a:ext cx="118440" cy="219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D256079-0C5A-240E-E209-6BAB40B6CAD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40407" y="1102238"/>
                  <a:ext cx="130680" cy="231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DE3ED859-0B7E-F131-991E-70479E3C3586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8685733" y="1577798"/>
            <a:ext cx="3506267" cy="23759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841283-22C9-9A45-8ADD-36F1A17CE432}"/>
                  </a:ext>
                </a:extLst>
              </p14:cNvPr>
              <p14:cNvContentPartPr/>
              <p14:nvPr/>
            </p14:nvContentPartPr>
            <p14:xfrm>
              <a:off x="1302087" y="1190798"/>
              <a:ext cx="16920" cy="7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841283-22C9-9A45-8ADD-36F1A17CE43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95967" y="1184678"/>
                <a:ext cx="2916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40F8B85C-1D8B-6A89-792E-E3D6C665B5C3}"/>
              </a:ext>
            </a:extLst>
          </p:cNvPr>
          <p:cNvGrpSpPr/>
          <p:nvPr/>
        </p:nvGrpSpPr>
        <p:grpSpPr>
          <a:xfrm>
            <a:off x="47847" y="1310678"/>
            <a:ext cx="280800" cy="297000"/>
            <a:chOff x="47847" y="1310678"/>
            <a:chExt cx="28080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72309DE-0735-E657-E9C5-4DCA5E9C6A58}"/>
                    </a:ext>
                  </a:extLst>
                </p14:cNvPr>
                <p14:cNvContentPartPr/>
                <p14:nvPr/>
              </p14:nvContentPartPr>
              <p14:xfrm>
                <a:off x="47847" y="1320398"/>
                <a:ext cx="138960" cy="7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2309DE-0735-E657-E9C5-4DCA5E9C6A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727" y="1314278"/>
                  <a:ext cx="151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441C9DD-AB65-C20F-F797-C2152D64834E}"/>
                    </a:ext>
                  </a:extLst>
                </p14:cNvPr>
                <p14:cNvContentPartPr/>
                <p14:nvPr/>
              </p14:nvContentPartPr>
              <p14:xfrm>
                <a:off x="79167" y="1395278"/>
                <a:ext cx="41040" cy="160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441C9DD-AB65-C20F-F797-C2152D6483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047" y="1389158"/>
                  <a:ext cx="53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BAC2AB9-D57F-ED3E-A666-6FDD689A94E1}"/>
                    </a:ext>
                  </a:extLst>
                </p14:cNvPr>
                <p14:cNvContentPartPr/>
                <p14:nvPr/>
              </p14:nvContentPartPr>
              <p14:xfrm>
                <a:off x="79167" y="1395278"/>
                <a:ext cx="163080" cy="12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BAC2AB9-D57F-ED3E-A666-6FDD689A94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047" y="1389158"/>
                  <a:ext cx="1753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B2CFD9A-FAE1-E296-1129-B1AD546A0C18}"/>
                    </a:ext>
                  </a:extLst>
                </p14:cNvPr>
                <p14:cNvContentPartPr/>
                <p14:nvPr/>
              </p14:nvContentPartPr>
              <p14:xfrm>
                <a:off x="118047" y="1497518"/>
                <a:ext cx="137160" cy="12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B2CFD9A-FAE1-E296-1129-B1AD546A0C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927" y="1491398"/>
                  <a:ext cx="149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E0E868-DB2C-239E-C44D-B0DA79A30A38}"/>
                    </a:ext>
                  </a:extLst>
                </p14:cNvPr>
                <p14:cNvContentPartPr/>
                <p14:nvPr/>
              </p14:nvContentPartPr>
              <p14:xfrm>
                <a:off x="284367" y="1310678"/>
                <a:ext cx="44280" cy="297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E0E868-DB2C-239E-C44D-B0DA79A30A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8247" y="1304558"/>
                  <a:ext cx="56520" cy="30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BFA651F-4B13-101D-60EF-39CFBF4D112E}"/>
                  </a:ext>
                </a:extLst>
              </p14:cNvPr>
              <p14:cNvContentPartPr/>
              <p14:nvPr/>
            </p14:nvContentPartPr>
            <p14:xfrm>
              <a:off x="1173567" y="467558"/>
              <a:ext cx="160200" cy="250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BFA651F-4B13-101D-60EF-39CFBF4D112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67447" y="461438"/>
                <a:ext cx="172440" cy="26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B193A37D-4FDD-D081-4562-A85BC607132E}"/>
              </a:ext>
            </a:extLst>
          </p:cNvPr>
          <p:cNvGrpSpPr/>
          <p:nvPr/>
        </p:nvGrpSpPr>
        <p:grpSpPr>
          <a:xfrm>
            <a:off x="6078567" y="200798"/>
            <a:ext cx="1227240" cy="283320"/>
            <a:chOff x="6078567" y="200798"/>
            <a:chExt cx="122724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EEFAFFB-2094-BAA1-6ED7-B1191992D614}"/>
                    </a:ext>
                  </a:extLst>
                </p14:cNvPr>
                <p14:cNvContentPartPr/>
                <p14:nvPr/>
              </p14:nvContentPartPr>
              <p14:xfrm>
                <a:off x="6078567" y="200798"/>
                <a:ext cx="30240" cy="283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EEFAFFB-2094-BAA1-6ED7-B1191992D61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72447" y="194678"/>
                  <a:ext cx="42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85D3CB3-3393-1FD5-2275-1A9AC42A1C2D}"/>
                    </a:ext>
                  </a:extLst>
                </p14:cNvPr>
                <p14:cNvContentPartPr/>
                <p14:nvPr/>
              </p14:nvContentPartPr>
              <p14:xfrm>
                <a:off x="6155247" y="332918"/>
                <a:ext cx="132840" cy="112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85D3CB3-3393-1FD5-2275-1A9AC42A1C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9127" y="326798"/>
                  <a:ext cx="145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5DF9AA5-CFE0-F68A-5596-7B69F76B9541}"/>
                    </a:ext>
                  </a:extLst>
                </p14:cNvPr>
                <p14:cNvContentPartPr/>
                <p14:nvPr/>
              </p14:nvContentPartPr>
              <p14:xfrm>
                <a:off x="6328767" y="259118"/>
                <a:ext cx="372960" cy="214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5DF9AA5-CFE0-F68A-5596-7B69F76B954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22647" y="252998"/>
                  <a:ext cx="385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BB5AEF4-2526-661B-CF3B-A2E3ED10A96B}"/>
                    </a:ext>
                  </a:extLst>
                </p14:cNvPr>
                <p14:cNvContentPartPr/>
                <p14:nvPr/>
              </p14:nvContentPartPr>
              <p14:xfrm>
                <a:off x="6706767" y="357758"/>
                <a:ext cx="205560" cy="12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BB5AEF4-2526-661B-CF3B-A2E3ED10A96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00647" y="351638"/>
                  <a:ext cx="217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BB30502-6BAE-4D0D-7E7C-04CB63CD8855}"/>
                    </a:ext>
                  </a:extLst>
                </p14:cNvPr>
                <p14:cNvContentPartPr/>
                <p14:nvPr/>
              </p14:nvContentPartPr>
              <p14:xfrm>
                <a:off x="6782727" y="295478"/>
                <a:ext cx="28080" cy="152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BB30502-6BAE-4D0D-7E7C-04CB63CD885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76607" y="289358"/>
                  <a:ext cx="403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E3F43B6-43BD-C6B8-5A2D-C56FCC88889C}"/>
                    </a:ext>
                  </a:extLst>
                </p14:cNvPr>
                <p14:cNvContentPartPr/>
                <p14:nvPr/>
              </p14:nvContentPartPr>
              <p14:xfrm>
                <a:off x="6854727" y="290438"/>
                <a:ext cx="122400" cy="12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E3F43B6-43BD-C6B8-5A2D-C56FCC88889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48607" y="284318"/>
                  <a:ext cx="134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4EAD98A-794E-25D0-97CC-1AEE2E2121B0}"/>
                    </a:ext>
                  </a:extLst>
                </p14:cNvPr>
                <p14:cNvContentPartPr/>
                <p14:nvPr/>
              </p14:nvContentPartPr>
              <p14:xfrm>
                <a:off x="6911967" y="376478"/>
                <a:ext cx="135000" cy="64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4EAD98A-794E-25D0-97CC-1AEE2E2121B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05847" y="370358"/>
                  <a:ext cx="1472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25FFAA1-6A3C-DC8D-CE7D-9C99AF657420}"/>
                    </a:ext>
                  </a:extLst>
                </p14:cNvPr>
                <p14:cNvContentPartPr/>
                <p14:nvPr/>
              </p14:nvContentPartPr>
              <p14:xfrm>
                <a:off x="7115007" y="397358"/>
                <a:ext cx="190800" cy="55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25FFAA1-6A3C-DC8D-CE7D-9C99AF6574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08887" y="391238"/>
                  <a:ext cx="20304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E87E9AA-38C3-5A65-9EF0-5AC344968DC4}"/>
              </a:ext>
            </a:extLst>
          </p:cNvPr>
          <p:cNvGrpSpPr/>
          <p:nvPr/>
        </p:nvGrpSpPr>
        <p:grpSpPr>
          <a:xfrm>
            <a:off x="7656087" y="218078"/>
            <a:ext cx="1054440" cy="434880"/>
            <a:chOff x="7656087" y="218078"/>
            <a:chExt cx="105444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1DBEA57-F872-B63E-5BDC-D8910748C8AA}"/>
                    </a:ext>
                  </a:extLst>
                </p14:cNvPr>
                <p14:cNvContentPartPr/>
                <p14:nvPr/>
              </p14:nvContentPartPr>
              <p14:xfrm>
                <a:off x="7656087" y="245798"/>
                <a:ext cx="146520" cy="225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1DBEA57-F872-B63E-5BDC-D8910748C8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49967" y="239678"/>
                  <a:ext cx="1587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D8766B0-7FF6-E60A-7EF2-A4AB729315C8}"/>
                    </a:ext>
                  </a:extLst>
                </p14:cNvPr>
                <p14:cNvContentPartPr/>
                <p14:nvPr/>
              </p14:nvContentPartPr>
              <p14:xfrm>
                <a:off x="7761567" y="305558"/>
                <a:ext cx="270000" cy="147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D8766B0-7FF6-E60A-7EF2-A4AB729315C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55447" y="299438"/>
                  <a:ext cx="282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F7E8971-B2DF-2E60-BE79-2F479A3DE7C8}"/>
                    </a:ext>
                  </a:extLst>
                </p14:cNvPr>
                <p14:cNvContentPartPr/>
                <p14:nvPr/>
              </p14:nvContentPartPr>
              <p14:xfrm>
                <a:off x="8072967" y="276398"/>
                <a:ext cx="106200" cy="376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F7E8971-B2DF-2E60-BE79-2F479A3DE7C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66847" y="270278"/>
                  <a:ext cx="1184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F4414BC-6F01-3655-9756-A36D02552170}"/>
                    </a:ext>
                  </a:extLst>
                </p14:cNvPr>
                <p14:cNvContentPartPr/>
                <p14:nvPr/>
              </p14:nvContentPartPr>
              <p14:xfrm>
                <a:off x="8217687" y="265598"/>
                <a:ext cx="15120" cy="192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F4414BC-6F01-3655-9756-A36D0255217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11567" y="259478"/>
                  <a:ext cx="27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75504B2-8B5B-D2F1-1BA4-1C1CF3720984}"/>
                    </a:ext>
                  </a:extLst>
                </p14:cNvPr>
                <p14:cNvContentPartPr/>
                <p14:nvPr/>
              </p14:nvContentPartPr>
              <p14:xfrm>
                <a:off x="8254767" y="325358"/>
                <a:ext cx="183240" cy="128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75504B2-8B5B-D2F1-1BA4-1C1CF372098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48647" y="319238"/>
                  <a:ext cx="195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B009361-6485-DBA2-6DF3-9879AAAA1DBA}"/>
                    </a:ext>
                  </a:extLst>
                </p14:cNvPr>
                <p14:cNvContentPartPr/>
                <p14:nvPr/>
              </p14:nvContentPartPr>
              <p14:xfrm>
                <a:off x="8396967" y="270638"/>
                <a:ext cx="114840" cy="7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B009361-6485-DBA2-6DF3-9879AAAA1DB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90847" y="264518"/>
                  <a:ext cx="1270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4133C4-3CDC-3B28-4B77-44CE2576FF86}"/>
                    </a:ext>
                  </a:extLst>
                </p14:cNvPr>
                <p14:cNvContentPartPr/>
                <p14:nvPr/>
              </p14:nvContentPartPr>
              <p14:xfrm>
                <a:off x="8492727" y="218078"/>
                <a:ext cx="217800" cy="232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4133C4-3CDC-3B28-4B77-44CE2576FF8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86607" y="211958"/>
                  <a:ext cx="23004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D2380DB-DDE5-36AE-558F-74D8E0EC7E5C}"/>
              </a:ext>
            </a:extLst>
          </p:cNvPr>
          <p:cNvGrpSpPr/>
          <p:nvPr/>
        </p:nvGrpSpPr>
        <p:grpSpPr>
          <a:xfrm>
            <a:off x="1109847" y="1203398"/>
            <a:ext cx="334440" cy="392040"/>
            <a:chOff x="1109847" y="1203398"/>
            <a:chExt cx="33444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FAB65FB-3A16-25A1-BF03-861F2FC3352A}"/>
                    </a:ext>
                  </a:extLst>
                </p14:cNvPr>
                <p14:cNvContentPartPr/>
                <p14:nvPr/>
              </p14:nvContentPartPr>
              <p14:xfrm>
                <a:off x="1109847" y="1362878"/>
                <a:ext cx="44640" cy="154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FAB65FB-3A16-25A1-BF03-861F2FC3352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03727" y="1356758"/>
                  <a:ext cx="56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E22CD8F-FCD8-9043-093D-0F7ED5996181}"/>
                    </a:ext>
                  </a:extLst>
                </p14:cNvPr>
                <p14:cNvContentPartPr/>
                <p14:nvPr/>
              </p14:nvContentPartPr>
              <p14:xfrm>
                <a:off x="1204167" y="1203398"/>
                <a:ext cx="105480" cy="392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E22CD8F-FCD8-9043-093D-0F7ED599618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98047" y="1197278"/>
                  <a:ext cx="1177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881C07C-92D5-273C-AC81-F59EF75F34D9}"/>
                    </a:ext>
                  </a:extLst>
                </p14:cNvPr>
                <p14:cNvContentPartPr/>
                <p14:nvPr/>
              </p14:nvContentPartPr>
              <p14:xfrm>
                <a:off x="1325847" y="1307798"/>
                <a:ext cx="118440" cy="262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881C07C-92D5-273C-AC81-F59EF75F34D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19727" y="1301678"/>
                  <a:ext cx="13068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71AFCB2-52DC-2E3F-607E-32776BD1F4FF}"/>
              </a:ext>
            </a:extLst>
          </p:cNvPr>
          <p:cNvGrpSpPr/>
          <p:nvPr/>
        </p:nvGrpSpPr>
        <p:grpSpPr>
          <a:xfrm>
            <a:off x="585327" y="1265678"/>
            <a:ext cx="314640" cy="394200"/>
            <a:chOff x="585327" y="1265678"/>
            <a:chExt cx="31464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42FF5FB-DA0A-7A10-E866-DF6412857A1D}"/>
                    </a:ext>
                  </a:extLst>
                </p14:cNvPr>
                <p14:cNvContentPartPr/>
                <p14:nvPr/>
              </p14:nvContentPartPr>
              <p14:xfrm>
                <a:off x="585327" y="1418678"/>
                <a:ext cx="11520" cy="156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42FF5FB-DA0A-7A10-E866-DF6412857A1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9207" y="1412558"/>
                  <a:ext cx="23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E1DEDD4-841A-25E0-12F7-C3E90150C14B}"/>
                    </a:ext>
                  </a:extLst>
                </p14:cNvPr>
                <p14:cNvContentPartPr/>
                <p14:nvPr/>
              </p14:nvContentPartPr>
              <p14:xfrm>
                <a:off x="601887" y="1400318"/>
                <a:ext cx="3960" cy="10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E1DEDD4-841A-25E0-12F7-C3E90150C14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5767" y="1394198"/>
                  <a:ext cx="16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A781DC8-BBDC-2465-B34D-3CCCA012A1BE}"/>
                    </a:ext>
                  </a:extLst>
                </p14:cNvPr>
                <p14:cNvContentPartPr/>
                <p14:nvPr/>
              </p14:nvContentPartPr>
              <p14:xfrm>
                <a:off x="642567" y="1265678"/>
                <a:ext cx="121680" cy="366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A781DC8-BBDC-2465-B34D-3CCCA012A1B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6447" y="1259558"/>
                  <a:ext cx="1339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A742218-3B7F-3969-0265-230FCEA495DE}"/>
                    </a:ext>
                  </a:extLst>
                </p14:cNvPr>
                <p14:cNvContentPartPr/>
                <p14:nvPr/>
              </p14:nvContentPartPr>
              <p14:xfrm>
                <a:off x="758847" y="1356758"/>
                <a:ext cx="141120" cy="303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A742218-3B7F-3969-0265-230FCEA495D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2727" y="1350638"/>
                  <a:ext cx="15336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6B2D14E-E42B-3FAF-63A3-3919B87E1C7E}"/>
              </a:ext>
            </a:extLst>
          </p:cNvPr>
          <p:cNvGrpSpPr/>
          <p:nvPr/>
        </p:nvGrpSpPr>
        <p:grpSpPr>
          <a:xfrm>
            <a:off x="9729687" y="3626918"/>
            <a:ext cx="1290600" cy="497880"/>
            <a:chOff x="9729687" y="3626918"/>
            <a:chExt cx="1290600" cy="49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4197F0A-4088-C084-3C74-B733FC805108}"/>
                    </a:ext>
                  </a:extLst>
                </p14:cNvPr>
                <p14:cNvContentPartPr/>
                <p14:nvPr/>
              </p14:nvContentPartPr>
              <p14:xfrm>
                <a:off x="9798087" y="3664358"/>
                <a:ext cx="106560" cy="223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4197F0A-4088-C084-3C74-B733FC80510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91967" y="3658238"/>
                  <a:ext cx="118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6491F1B-89AA-A02D-80C5-F333D1DCA482}"/>
                    </a:ext>
                  </a:extLst>
                </p14:cNvPr>
                <p14:cNvContentPartPr/>
                <p14:nvPr/>
              </p14:nvContentPartPr>
              <p14:xfrm>
                <a:off x="9729687" y="3626918"/>
                <a:ext cx="267480" cy="138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6491F1B-89AA-A02D-80C5-F333D1DCA48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23567" y="3620798"/>
                  <a:ext cx="279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CD99CA0-5C35-3C25-6352-3EF31205AF0C}"/>
                    </a:ext>
                  </a:extLst>
                </p14:cNvPr>
                <p14:cNvContentPartPr/>
                <p14:nvPr/>
              </p14:nvContentPartPr>
              <p14:xfrm>
                <a:off x="9987447" y="3793958"/>
                <a:ext cx="85320" cy="17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CD99CA0-5C35-3C25-6352-3EF31205AF0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81327" y="3787838"/>
                  <a:ext cx="97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481105C-2E90-2617-E4A0-8582229A56AF}"/>
                    </a:ext>
                  </a:extLst>
                </p14:cNvPr>
                <p14:cNvContentPartPr/>
                <p14:nvPr/>
              </p14:nvContentPartPr>
              <p14:xfrm>
                <a:off x="9987447" y="3793958"/>
                <a:ext cx="28080" cy="180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481105C-2E90-2617-E4A0-8582229A56A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81327" y="3787838"/>
                  <a:ext cx="403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18ACB40-F94A-0843-0692-C3452DE9A141}"/>
                    </a:ext>
                  </a:extLst>
                </p14:cNvPr>
                <p14:cNvContentPartPr/>
                <p14:nvPr/>
              </p14:nvContentPartPr>
              <p14:xfrm>
                <a:off x="10087167" y="3856598"/>
                <a:ext cx="138960" cy="119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18ACB40-F94A-0843-0692-C3452DE9A14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81047" y="3850478"/>
                  <a:ext cx="151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C7383A2-ACD8-268E-E740-699645091BAD}"/>
                    </a:ext>
                  </a:extLst>
                </p14:cNvPr>
                <p14:cNvContentPartPr/>
                <p14:nvPr/>
              </p14:nvContentPartPr>
              <p14:xfrm>
                <a:off x="10278327" y="3841478"/>
                <a:ext cx="315360" cy="178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C7383A2-ACD8-268E-E740-699645091BA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72207" y="3835358"/>
                  <a:ext cx="327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1D5B933-351C-4F79-4412-8065387F2E38}"/>
                    </a:ext>
                  </a:extLst>
                </p14:cNvPr>
                <p14:cNvContentPartPr/>
                <p14:nvPr/>
              </p14:nvContentPartPr>
              <p14:xfrm>
                <a:off x="10587927" y="3901238"/>
                <a:ext cx="122400" cy="104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1D5B933-351C-4F79-4412-8065387F2E3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81807" y="3895118"/>
                  <a:ext cx="1346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5B99786-2C60-51E3-C638-D8FDF604EE60}"/>
                    </a:ext>
                  </a:extLst>
                </p14:cNvPr>
                <p14:cNvContentPartPr/>
                <p14:nvPr/>
              </p14:nvContentPartPr>
              <p14:xfrm>
                <a:off x="10632207" y="3888998"/>
                <a:ext cx="16920" cy="140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5B99786-2C60-51E3-C638-D8FDF604EE6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26087" y="3882878"/>
                  <a:ext cx="291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93D12A4-C838-00CC-ED54-6A36B037DC35}"/>
                    </a:ext>
                  </a:extLst>
                </p14:cNvPr>
                <p14:cNvContentPartPr/>
                <p14:nvPr/>
              </p14:nvContentPartPr>
              <p14:xfrm>
                <a:off x="10707807" y="3833918"/>
                <a:ext cx="105480" cy="327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93D12A4-C838-00CC-ED54-6A36B037DC3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01687" y="3827798"/>
                  <a:ext cx="117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34B4861-30D1-986E-920C-15820E450A50}"/>
                    </a:ext>
                  </a:extLst>
                </p14:cNvPr>
                <p14:cNvContentPartPr/>
                <p14:nvPr/>
              </p14:nvContentPartPr>
              <p14:xfrm>
                <a:off x="10707807" y="3981158"/>
                <a:ext cx="37440" cy="60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34B4861-30D1-986E-920C-15820E450A5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01687" y="3975038"/>
                  <a:ext cx="496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D2340EA-228B-7131-9707-4880B12C23DD}"/>
                    </a:ext>
                  </a:extLst>
                </p14:cNvPr>
                <p14:cNvContentPartPr/>
                <p14:nvPr/>
              </p14:nvContentPartPr>
              <p14:xfrm>
                <a:off x="10759647" y="3990518"/>
                <a:ext cx="61200" cy="41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D2340EA-228B-7131-9707-4880B12C23D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53527" y="3984398"/>
                  <a:ext cx="734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86341E3-18A6-B0BD-F318-26C1E374BC02}"/>
                    </a:ext>
                  </a:extLst>
                </p14:cNvPr>
                <p14:cNvContentPartPr/>
                <p14:nvPr/>
              </p14:nvContentPartPr>
              <p14:xfrm>
                <a:off x="10884927" y="3986198"/>
                <a:ext cx="135360" cy="138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86341E3-18A6-B0BD-F318-26C1E374BC0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878807" y="3980078"/>
                  <a:ext cx="14760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C77F329-50FA-2CAE-11AE-FE5F3E37C4DB}"/>
              </a:ext>
            </a:extLst>
          </p:cNvPr>
          <p:cNvGrpSpPr/>
          <p:nvPr/>
        </p:nvGrpSpPr>
        <p:grpSpPr>
          <a:xfrm>
            <a:off x="587127" y="1841678"/>
            <a:ext cx="397440" cy="282240"/>
            <a:chOff x="587127" y="1841678"/>
            <a:chExt cx="3974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833D4F9-6CB3-8D97-6647-EAE6CFA88882}"/>
                    </a:ext>
                  </a:extLst>
                </p14:cNvPr>
                <p14:cNvContentPartPr/>
                <p14:nvPr/>
              </p14:nvContentPartPr>
              <p14:xfrm>
                <a:off x="587127" y="1943918"/>
                <a:ext cx="45360" cy="176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833D4F9-6CB3-8D97-6647-EAE6CFA8888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1007" y="1937798"/>
                  <a:ext cx="576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4588FC3-B283-69B6-15E3-1065211D1398}"/>
                    </a:ext>
                  </a:extLst>
                </p14:cNvPr>
                <p14:cNvContentPartPr/>
                <p14:nvPr/>
              </p14:nvContentPartPr>
              <p14:xfrm>
                <a:off x="679287" y="1948958"/>
                <a:ext cx="166680" cy="158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4588FC3-B283-69B6-15E3-1065211D139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3167" y="1942838"/>
                  <a:ext cx="178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86C35F2-F8A1-EAF6-DCCF-38D27424FA6D}"/>
                    </a:ext>
                  </a:extLst>
                </p14:cNvPr>
                <p14:cNvContentPartPr/>
                <p14:nvPr/>
              </p14:nvContentPartPr>
              <p14:xfrm>
                <a:off x="841287" y="1841678"/>
                <a:ext cx="143280" cy="2822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86C35F2-F8A1-EAF6-DCCF-38D27424FA6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5167" y="1835558"/>
                  <a:ext cx="155520" cy="29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C71527E-08C4-465E-2841-96BB4145331A}"/>
                  </a:ext>
                </a:extLst>
              </p14:cNvPr>
              <p14:cNvContentPartPr/>
              <p14:nvPr/>
            </p14:nvContentPartPr>
            <p14:xfrm>
              <a:off x="320007" y="694358"/>
              <a:ext cx="324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C71527E-08C4-465E-2841-96BB4145331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13887" y="688238"/>
                <a:ext cx="154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3707B47-7C75-D13C-FEB2-01F0B87C44E3}"/>
                  </a:ext>
                </a:extLst>
              </p14:cNvPr>
              <p14:cNvContentPartPr/>
              <p14:nvPr/>
            </p14:nvContentPartPr>
            <p14:xfrm>
              <a:off x="322887" y="694358"/>
              <a:ext cx="360" cy="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3707B47-7C75-D13C-FEB2-01F0B87C44E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16767" y="68823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CB9F200-1FAD-2954-9CC1-8377E3140A6D}"/>
              </a:ext>
            </a:extLst>
          </p:cNvPr>
          <p:cNvGrpSpPr/>
          <p:nvPr/>
        </p:nvGrpSpPr>
        <p:grpSpPr>
          <a:xfrm>
            <a:off x="282207" y="597158"/>
            <a:ext cx="1278720" cy="628920"/>
            <a:chOff x="282207" y="597158"/>
            <a:chExt cx="1278720" cy="62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5CD3DC3-68F0-2D60-E480-00F6EFADE16E}"/>
                    </a:ext>
                  </a:extLst>
                </p14:cNvPr>
                <p14:cNvContentPartPr/>
                <p14:nvPr/>
              </p14:nvContentPartPr>
              <p14:xfrm>
                <a:off x="322887" y="694358"/>
                <a:ext cx="5760" cy="105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5CD3DC3-68F0-2D60-E480-00F6EFADE16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16767" y="688238"/>
                  <a:ext cx="18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443007C-FF9D-8B72-59DE-A89AD6389E08}"/>
                    </a:ext>
                  </a:extLst>
                </p14:cNvPr>
                <p14:cNvContentPartPr/>
                <p14:nvPr/>
              </p14:nvContentPartPr>
              <p14:xfrm>
                <a:off x="282207" y="948878"/>
                <a:ext cx="3960" cy="752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443007C-FF9D-8B72-59DE-A89AD6389E0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76087" y="942758"/>
                  <a:ext cx="162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CEA2A5B-3648-3B07-8B16-A6E5649917BB}"/>
                    </a:ext>
                  </a:extLst>
                </p14:cNvPr>
                <p14:cNvContentPartPr/>
                <p14:nvPr/>
              </p14:nvContentPartPr>
              <p14:xfrm>
                <a:off x="284007" y="1131038"/>
                <a:ext cx="22680" cy="576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CEA2A5B-3648-3B07-8B16-A6E5649917B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77887" y="1124918"/>
                  <a:ext cx="349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8B4BA9B-1560-D56B-9953-A7EA40B16E07}"/>
                    </a:ext>
                  </a:extLst>
                </p14:cNvPr>
                <p14:cNvContentPartPr/>
                <p14:nvPr/>
              </p14:nvContentPartPr>
              <p14:xfrm>
                <a:off x="305967" y="1183238"/>
                <a:ext cx="54360" cy="42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8B4BA9B-1560-D56B-9953-A7EA40B16E0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99847" y="1177118"/>
                  <a:ext cx="666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B262D9D-76CD-05BB-C1BB-FA43F4FED20D}"/>
                    </a:ext>
                  </a:extLst>
                </p14:cNvPr>
                <p14:cNvContentPartPr/>
                <p14:nvPr/>
              </p14:nvContentPartPr>
              <p14:xfrm>
                <a:off x="422607" y="1158398"/>
                <a:ext cx="103680" cy="50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B262D9D-76CD-05BB-C1BB-FA43F4FED20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16487" y="1152278"/>
                  <a:ext cx="115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67A4F80-71D8-FE21-99D1-5270B6C4002E}"/>
                    </a:ext>
                  </a:extLst>
                </p14:cNvPr>
                <p14:cNvContentPartPr/>
                <p14:nvPr/>
              </p14:nvContentPartPr>
              <p14:xfrm>
                <a:off x="579567" y="1133558"/>
                <a:ext cx="101880" cy="42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67A4F80-71D8-FE21-99D1-5270B6C4002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73447" y="1127438"/>
                  <a:ext cx="114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5B82635-5D3D-04B5-CBE7-70B4AA020808}"/>
                    </a:ext>
                  </a:extLst>
                </p14:cNvPr>
                <p14:cNvContentPartPr/>
                <p14:nvPr/>
              </p14:nvContentPartPr>
              <p14:xfrm>
                <a:off x="762447" y="1103318"/>
                <a:ext cx="212760" cy="25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5B82635-5D3D-04B5-CBE7-70B4AA02080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56327" y="1097198"/>
                  <a:ext cx="225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172EF0F-254B-12DF-6C53-D58D5192DEA3}"/>
                    </a:ext>
                  </a:extLst>
                </p14:cNvPr>
                <p14:cNvContentPartPr/>
                <p14:nvPr/>
              </p14:nvContentPartPr>
              <p14:xfrm>
                <a:off x="1036047" y="1080998"/>
                <a:ext cx="100080" cy="277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172EF0F-254B-12DF-6C53-D58D5192DEA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29927" y="1074878"/>
                  <a:ext cx="112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D4E5990-7644-629C-9BB9-FC2E61021C41}"/>
                    </a:ext>
                  </a:extLst>
                </p14:cNvPr>
                <p14:cNvContentPartPr/>
                <p14:nvPr/>
              </p14:nvContentPartPr>
              <p14:xfrm>
                <a:off x="1252047" y="1043558"/>
                <a:ext cx="257040" cy="40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D4E5990-7644-629C-9BB9-FC2E61021C4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245927" y="1037438"/>
                  <a:ext cx="269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640997C-9E2A-D392-9BE5-83F692AA14E2}"/>
                    </a:ext>
                  </a:extLst>
                </p14:cNvPr>
                <p14:cNvContentPartPr/>
                <p14:nvPr/>
              </p14:nvContentPartPr>
              <p14:xfrm>
                <a:off x="1560567" y="1056158"/>
                <a:ext cx="360" cy="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640997C-9E2A-D392-9BE5-83F692AA14E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554447" y="10500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A704AD1-1D43-AD93-51BA-3C9F062DCD38}"/>
                    </a:ext>
                  </a:extLst>
                </p14:cNvPr>
                <p14:cNvContentPartPr/>
                <p14:nvPr/>
              </p14:nvContentPartPr>
              <p14:xfrm>
                <a:off x="404247" y="729278"/>
                <a:ext cx="360" cy="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A704AD1-1D43-AD93-51BA-3C9F062DCD3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98127" y="7231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3B595EF-0E71-8568-85C4-2AC1DBA6106C}"/>
                    </a:ext>
                  </a:extLst>
                </p14:cNvPr>
                <p14:cNvContentPartPr/>
                <p14:nvPr/>
              </p14:nvContentPartPr>
              <p14:xfrm>
                <a:off x="358167" y="664478"/>
                <a:ext cx="233280" cy="65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3B595EF-0E71-8568-85C4-2AC1DBA6106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2047" y="658358"/>
                  <a:ext cx="2455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E7DCBE0-08AD-3F94-E2C6-FC1A1E22362E}"/>
                    </a:ext>
                  </a:extLst>
                </p14:cNvPr>
                <p14:cNvContentPartPr/>
                <p14:nvPr/>
              </p14:nvContentPartPr>
              <p14:xfrm>
                <a:off x="631407" y="652238"/>
                <a:ext cx="207360" cy="12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E7DCBE0-08AD-3F94-E2C6-FC1A1E22362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5287" y="646118"/>
                  <a:ext cx="219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51D2657-9ED7-08F8-FD36-26AC31F28613}"/>
                    </a:ext>
                  </a:extLst>
                </p14:cNvPr>
                <p14:cNvContentPartPr/>
                <p14:nvPr/>
              </p14:nvContentPartPr>
              <p14:xfrm>
                <a:off x="952887" y="619838"/>
                <a:ext cx="188640" cy="27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51D2657-9ED7-08F8-FD36-26AC31F286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46767" y="613718"/>
                  <a:ext cx="200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2CC1F15-B896-3C9F-F827-683FB6C89EDD}"/>
                    </a:ext>
                  </a:extLst>
                </p14:cNvPr>
                <p14:cNvContentPartPr/>
                <p14:nvPr/>
              </p14:nvContentPartPr>
              <p14:xfrm>
                <a:off x="1248447" y="597158"/>
                <a:ext cx="168480" cy="30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2CC1F15-B896-3C9F-F827-683FB6C89ED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242327" y="591038"/>
                  <a:ext cx="180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24CB85B-60B2-1B95-02C3-367009EC4C84}"/>
                    </a:ext>
                  </a:extLst>
                </p14:cNvPr>
                <p14:cNvContentPartPr/>
                <p14:nvPr/>
              </p14:nvContentPartPr>
              <p14:xfrm>
                <a:off x="1510527" y="607238"/>
                <a:ext cx="31680" cy="207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24CB85B-60B2-1B95-02C3-367009EC4C8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04407" y="601118"/>
                  <a:ext cx="43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E67539A-A312-60CC-CA32-9C90D0F24089}"/>
                    </a:ext>
                  </a:extLst>
                </p14:cNvPr>
                <p14:cNvContentPartPr/>
                <p14:nvPr/>
              </p14:nvContentPartPr>
              <p14:xfrm>
                <a:off x="1538247" y="881558"/>
                <a:ext cx="11520" cy="15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E67539A-A312-60CC-CA32-9C90D0F2408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532127" y="875438"/>
                  <a:ext cx="23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D1225B6-C2F4-2FE2-0DDF-010F4D5E6DF0}"/>
                    </a:ext>
                  </a:extLst>
                </p14:cNvPr>
                <p14:cNvContentPartPr/>
                <p14:nvPr/>
              </p14:nvContentPartPr>
              <p14:xfrm>
                <a:off x="1516287" y="961478"/>
                <a:ext cx="2160" cy="45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D1225B6-C2F4-2FE2-0DDF-010F4D5E6DF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510167" y="955358"/>
                  <a:ext cx="14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8944E88-3FE9-2EA8-982B-D565268DF327}"/>
                    </a:ext>
                  </a:extLst>
                </p14:cNvPr>
                <p14:cNvContentPartPr/>
                <p14:nvPr/>
              </p14:nvContentPartPr>
              <p14:xfrm>
                <a:off x="1510527" y="1105838"/>
                <a:ext cx="2160" cy="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8944E88-3FE9-2EA8-982B-D565268DF32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504407" y="1099718"/>
                  <a:ext cx="144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B85A236-B7B2-337C-8DA7-61A633C6A635}"/>
              </a:ext>
            </a:extLst>
          </p:cNvPr>
          <p:cNvGrpSpPr/>
          <p:nvPr/>
        </p:nvGrpSpPr>
        <p:grpSpPr>
          <a:xfrm>
            <a:off x="1180047" y="1804238"/>
            <a:ext cx="384840" cy="367200"/>
            <a:chOff x="1180047" y="1804238"/>
            <a:chExt cx="384840" cy="36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7D54539-08D5-86C9-4D15-F4B085ADE798}"/>
                    </a:ext>
                  </a:extLst>
                </p14:cNvPr>
                <p14:cNvContentPartPr/>
                <p14:nvPr/>
              </p14:nvContentPartPr>
              <p14:xfrm>
                <a:off x="1180047" y="1891358"/>
                <a:ext cx="24480" cy="2142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7D54539-08D5-86C9-4D15-F4B085ADE79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73927" y="1885238"/>
                  <a:ext cx="36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F92DCAF-9373-1D90-4328-D1B47974BA91}"/>
                    </a:ext>
                  </a:extLst>
                </p14:cNvPr>
                <p14:cNvContentPartPr/>
                <p14:nvPr/>
              </p14:nvContentPartPr>
              <p14:xfrm>
                <a:off x="1248447" y="1804238"/>
                <a:ext cx="122760" cy="367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F92DCAF-9373-1D90-4328-D1B47974BA9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42327" y="1798118"/>
                  <a:ext cx="1350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506E56F-FA6C-AAA2-59F0-21B9FFAD641A}"/>
                    </a:ext>
                  </a:extLst>
                </p14:cNvPr>
                <p14:cNvContentPartPr/>
                <p14:nvPr/>
              </p14:nvContentPartPr>
              <p14:xfrm>
                <a:off x="1387047" y="1901438"/>
                <a:ext cx="177840" cy="2469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506E56F-FA6C-AAA2-59F0-21B9FFAD641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80927" y="1895318"/>
                  <a:ext cx="190080" cy="25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4D9B09C-7C8D-631E-25DA-484F8810A63D}"/>
                  </a:ext>
                </a:extLst>
              </p14:cNvPr>
              <p14:cNvContentPartPr/>
              <p14:nvPr/>
            </p14:nvContentPartPr>
            <p14:xfrm>
              <a:off x="5195487" y="1066598"/>
              <a:ext cx="9720" cy="1461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4D9B09C-7C8D-631E-25DA-484F8810A63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189367" y="1060478"/>
                <a:ext cx="219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4C51E09-BE7B-DCD2-7E25-837B0EFF5BB6}"/>
                  </a:ext>
                </a:extLst>
              </p14:cNvPr>
              <p14:cNvContentPartPr/>
              <p14:nvPr/>
            </p14:nvContentPartPr>
            <p14:xfrm>
              <a:off x="5203047" y="1656998"/>
              <a:ext cx="170280" cy="1728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4C51E09-BE7B-DCD2-7E25-837B0EFF5BB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196927" y="1650878"/>
                <a:ext cx="1825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F3139268-4AE2-D11A-547E-43A4681AA35C}"/>
                  </a:ext>
                </a:extLst>
              </p14:cNvPr>
              <p14:cNvContentPartPr/>
              <p14:nvPr/>
            </p14:nvContentPartPr>
            <p14:xfrm>
              <a:off x="6806487" y="1654478"/>
              <a:ext cx="33480" cy="1972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F3139268-4AE2-D11A-547E-43A4681AA35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800367" y="1648358"/>
                <a:ext cx="457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5382927-92B5-DCA6-4F81-8B1D2C99E21F}"/>
                  </a:ext>
                </a:extLst>
              </p14:cNvPr>
              <p14:cNvContentPartPr/>
              <p14:nvPr/>
            </p14:nvContentPartPr>
            <p14:xfrm>
              <a:off x="8192127" y="1620998"/>
              <a:ext cx="28440" cy="2012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5382927-92B5-DCA6-4F81-8B1D2C99E21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186007" y="1614878"/>
                <a:ext cx="40680" cy="21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823B356-EFDC-1037-C111-87C8C9ECCB10}"/>
              </a:ext>
            </a:extLst>
          </p:cNvPr>
          <p:cNvGrpSpPr/>
          <p:nvPr/>
        </p:nvGrpSpPr>
        <p:grpSpPr>
          <a:xfrm>
            <a:off x="1826607" y="1432718"/>
            <a:ext cx="334800" cy="176400"/>
            <a:chOff x="1826607" y="1432718"/>
            <a:chExt cx="33480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7C2CB5A-82A9-D324-952B-886FD7ACFFD9}"/>
                    </a:ext>
                  </a:extLst>
                </p14:cNvPr>
                <p14:cNvContentPartPr/>
                <p14:nvPr/>
              </p14:nvContentPartPr>
              <p14:xfrm>
                <a:off x="1826607" y="1432718"/>
                <a:ext cx="18720" cy="1764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7C2CB5A-82A9-D324-952B-886FD7ACFFD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20487" y="1426598"/>
                  <a:ext cx="30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6F99047-B0F0-477F-01F5-3EC62171540A}"/>
                    </a:ext>
                  </a:extLst>
                </p14:cNvPr>
                <p14:cNvContentPartPr/>
                <p14:nvPr/>
              </p14:nvContentPartPr>
              <p14:xfrm>
                <a:off x="1933527" y="1432718"/>
                <a:ext cx="227880" cy="1695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6F99047-B0F0-477F-01F5-3EC62171540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927407" y="1426598"/>
                  <a:ext cx="24012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2E3A5423-94E8-487E-82A4-ED3355E1E810}"/>
              </a:ext>
            </a:extLst>
          </p:cNvPr>
          <p:cNvGrpSpPr/>
          <p:nvPr/>
        </p:nvGrpSpPr>
        <p:grpSpPr>
          <a:xfrm>
            <a:off x="1913367" y="1921238"/>
            <a:ext cx="329400" cy="202680"/>
            <a:chOff x="1913367" y="1921238"/>
            <a:chExt cx="32940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0498994-AE4A-2D40-19AE-CC8BF2C2F5D4}"/>
                    </a:ext>
                  </a:extLst>
                </p14:cNvPr>
                <p14:cNvContentPartPr/>
                <p14:nvPr/>
              </p14:nvContentPartPr>
              <p14:xfrm>
                <a:off x="1913367" y="1921238"/>
                <a:ext cx="28080" cy="1476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0498994-AE4A-2D40-19AE-CC8BF2C2F5D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907247" y="1915118"/>
                  <a:ext cx="40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1237366-5E3D-2613-2467-914B6F553DC0}"/>
                    </a:ext>
                  </a:extLst>
                </p14:cNvPr>
                <p14:cNvContentPartPr/>
                <p14:nvPr/>
              </p14:nvContentPartPr>
              <p14:xfrm>
                <a:off x="2007687" y="1941398"/>
                <a:ext cx="235080" cy="182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1237366-5E3D-2613-2467-914B6F553DC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001567" y="1935278"/>
                  <a:ext cx="24732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3762F1E3-A535-D17C-A2FE-9A911DCB7E30}"/>
              </a:ext>
            </a:extLst>
          </p:cNvPr>
          <p:cNvGrpSpPr/>
          <p:nvPr/>
        </p:nvGrpSpPr>
        <p:grpSpPr>
          <a:xfrm>
            <a:off x="2613567" y="1876598"/>
            <a:ext cx="333000" cy="199800"/>
            <a:chOff x="2613567" y="1876598"/>
            <a:chExt cx="33300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2B5B70C-68E8-A496-7035-1F1C348DDED7}"/>
                    </a:ext>
                  </a:extLst>
                </p14:cNvPr>
                <p14:cNvContentPartPr/>
                <p14:nvPr/>
              </p14:nvContentPartPr>
              <p14:xfrm>
                <a:off x="2613567" y="1884158"/>
                <a:ext cx="18720" cy="137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2B5B70C-68E8-A496-7035-1F1C348DDED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07447" y="1878038"/>
                  <a:ext cx="30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7F8595E-683F-F44A-BC55-7483345A6D58}"/>
                    </a:ext>
                  </a:extLst>
                </p14:cNvPr>
                <p14:cNvContentPartPr/>
                <p14:nvPr/>
              </p14:nvContentPartPr>
              <p14:xfrm>
                <a:off x="2711487" y="1911518"/>
                <a:ext cx="11520" cy="1299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7F8595E-683F-F44A-BC55-7483345A6D5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705367" y="1905398"/>
                  <a:ext cx="23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7ACDA9D-7617-6D01-6737-581B7D3EF811}"/>
                    </a:ext>
                  </a:extLst>
                </p14:cNvPr>
                <p14:cNvContentPartPr/>
                <p14:nvPr/>
              </p14:nvContentPartPr>
              <p14:xfrm>
                <a:off x="2824167" y="1876598"/>
                <a:ext cx="122400" cy="54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7ACDA9D-7617-6D01-6737-581B7D3EF81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818047" y="1870478"/>
                  <a:ext cx="1346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3534096-EB6F-F3ED-D727-CC22C32FA3E4}"/>
                    </a:ext>
                  </a:extLst>
                </p14:cNvPr>
                <p14:cNvContentPartPr/>
                <p14:nvPr/>
              </p14:nvContentPartPr>
              <p14:xfrm>
                <a:off x="2824167" y="1896398"/>
                <a:ext cx="116640" cy="1800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3534096-EB6F-F3ED-D727-CC22C32FA3E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818047" y="1890278"/>
                  <a:ext cx="12888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37E23AE4-65A9-C77D-650D-6AFA45AE22D0}"/>
              </a:ext>
            </a:extLst>
          </p:cNvPr>
          <p:cNvGrpSpPr/>
          <p:nvPr/>
        </p:nvGrpSpPr>
        <p:grpSpPr>
          <a:xfrm>
            <a:off x="3281727" y="1771838"/>
            <a:ext cx="411480" cy="268560"/>
            <a:chOff x="3281727" y="1771838"/>
            <a:chExt cx="41148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3118491-B75D-A697-2EF7-5B8E8638A82F}"/>
                    </a:ext>
                  </a:extLst>
                </p14:cNvPr>
                <p14:cNvContentPartPr/>
                <p14:nvPr/>
              </p14:nvContentPartPr>
              <p14:xfrm>
                <a:off x="3281727" y="1826558"/>
                <a:ext cx="19440" cy="1994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3118491-B75D-A697-2EF7-5B8E8638A8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275607" y="1820438"/>
                  <a:ext cx="316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BD5DA1F-3440-1FBD-3D5E-1B8651DC93B1}"/>
                    </a:ext>
                  </a:extLst>
                </p14:cNvPr>
                <p14:cNvContentPartPr/>
                <p14:nvPr/>
              </p14:nvContentPartPr>
              <p14:xfrm>
                <a:off x="3402327" y="1824038"/>
                <a:ext cx="100080" cy="159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BD5DA1F-3440-1FBD-3D5E-1B8651DC93B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396207" y="1817918"/>
                  <a:ext cx="1123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1B63A42-404D-25E0-1B42-EF07171E5CE9}"/>
                    </a:ext>
                  </a:extLst>
                </p14:cNvPr>
                <p14:cNvContentPartPr/>
                <p14:nvPr/>
              </p14:nvContentPartPr>
              <p14:xfrm>
                <a:off x="3561087" y="1771838"/>
                <a:ext cx="132120" cy="2685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1B63A42-404D-25E0-1B42-EF07171E5CE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554967" y="1765718"/>
                  <a:ext cx="14436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BAF2A0CC-37C1-84B5-B048-4CEB713BF930}"/>
              </a:ext>
            </a:extLst>
          </p:cNvPr>
          <p:cNvGrpSpPr/>
          <p:nvPr/>
        </p:nvGrpSpPr>
        <p:grpSpPr>
          <a:xfrm>
            <a:off x="3963927" y="1776878"/>
            <a:ext cx="353160" cy="224640"/>
            <a:chOff x="3963927" y="1776878"/>
            <a:chExt cx="35316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AAEB3EE-50DD-1B08-53B2-9A6C20495669}"/>
                    </a:ext>
                  </a:extLst>
                </p14:cNvPr>
                <p14:cNvContentPartPr/>
                <p14:nvPr/>
              </p14:nvContentPartPr>
              <p14:xfrm>
                <a:off x="3963927" y="1796678"/>
                <a:ext cx="126000" cy="1825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AAEB3EE-50DD-1B08-53B2-9A6C2049566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957807" y="1790558"/>
                  <a:ext cx="138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4CD69FE-7BD8-248A-CB68-D8792613ACE7}"/>
                    </a:ext>
                  </a:extLst>
                </p14:cNvPr>
                <p14:cNvContentPartPr/>
                <p14:nvPr/>
              </p14:nvContentPartPr>
              <p14:xfrm>
                <a:off x="4194687" y="1776878"/>
                <a:ext cx="122400" cy="1350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4CD69FE-7BD8-248A-CB68-D8792613ACE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88567" y="1770758"/>
                  <a:ext cx="134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FD4C5F2-974E-8897-4780-4AB4B6373AAC}"/>
                    </a:ext>
                  </a:extLst>
                </p14:cNvPr>
                <p14:cNvContentPartPr/>
                <p14:nvPr/>
              </p14:nvContentPartPr>
              <p14:xfrm>
                <a:off x="4194687" y="1789118"/>
                <a:ext cx="118440" cy="2124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FD4C5F2-974E-8897-4780-4AB4B6373AA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188567" y="1782998"/>
                  <a:ext cx="13068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1B724F0-5E24-542B-3A11-E4F4921478A0}"/>
              </a:ext>
            </a:extLst>
          </p:cNvPr>
          <p:cNvGrpSpPr/>
          <p:nvPr/>
        </p:nvGrpSpPr>
        <p:grpSpPr>
          <a:xfrm>
            <a:off x="71607" y="2442518"/>
            <a:ext cx="351000" cy="247320"/>
            <a:chOff x="71607" y="2442518"/>
            <a:chExt cx="35100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CCBE946-84FF-6FED-1B76-D5F58B70093C}"/>
                    </a:ext>
                  </a:extLst>
                </p14:cNvPr>
                <p14:cNvContentPartPr/>
                <p14:nvPr/>
              </p14:nvContentPartPr>
              <p14:xfrm>
                <a:off x="71607" y="2442518"/>
                <a:ext cx="50400" cy="154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CCBE946-84FF-6FED-1B76-D5F58B70093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487" y="2436398"/>
                  <a:ext cx="62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B63F309-7575-A3D8-A233-A84CBAF57B4C}"/>
                    </a:ext>
                  </a:extLst>
                </p14:cNvPr>
                <p14:cNvContentPartPr/>
                <p14:nvPr/>
              </p14:nvContentPartPr>
              <p14:xfrm>
                <a:off x="74127" y="2559878"/>
                <a:ext cx="12600" cy="1299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B63F309-7575-A3D8-A233-A84CBAF57B4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8007" y="2553758"/>
                  <a:ext cx="248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FB7EAE6-3678-0B50-3A04-AC8DF3C6F2C4}"/>
                    </a:ext>
                  </a:extLst>
                </p14:cNvPr>
                <p14:cNvContentPartPr/>
                <p14:nvPr/>
              </p14:nvContentPartPr>
              <p14:xfrm>
                <a:off x="75567" y="2549798"/>
                <a:ext cx="175680" cy="154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FB7EAE6-3678-0B50-3A04-AC8DF3C6F2C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447" y="2543678"/>
                  <a:ext cx="187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E0F64AA-0445-40C6-4122-2105C58FBB08}"/>
                    </a:ext>
                  </a:extLst>
                </p14:cNvPr>
                <p14:cNvContentPartPr/>
                <p14:nvPr/>
              </p14:nvContentPartPr>
              <p14:xfrm>
                <a:off x="156567" y="2619638"/>
                <a:ext cx="107640" cy="12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E0F64AA-0445-40C6-4122-2105C58FBB0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50447" y="2613518"/>
                  <a:ext cx="119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4BA8697-B81D-9339-30CB-EFBB501CA7D2}"/>
                    </a:ext>
                  </a:extLst>
                </p14:cNvPr>
                <p14:cNvContentPartPr/>
                <p14:nvPr/>
              </p14:nvContentPartPr>
              <p14:xfrm>
                <a:off x="295167" y="2509838"/>
                <a:ext cx="127440" cy="1728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4BA8697-B81D-9339-30CB-EFBB501CA7D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89047" y="2503718"/>
                  <a:ext cx="139680" cy="18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2BFE15E3-C85F-7013-3D3E-2A4B84944C99}"/>
                  </a:ext>
                </a:extLst>
              </p14:cNvPr>
              <p14:cNvContentPartPr/>
              <p14:nvPr/>
            </p14:nvContentPartPr>
            <p14:xfrm>
              <a:off x="2076087" y="1667078"/>
              <a:ext cx="172080" cy="26244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2BFE15E3-C85F-7013-3D3E-2A4B84944C9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069967" y="1660958"/>
                <a:ext cx="1843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40D03153-EABC-E128-2337-E84CCBF0BB72}"/>
                  </a:ext>
                </a:extLst>
              </p14:cNvPr>
              <p14:cNvContentPartPr/>
              <p14:nvPr/>
            </p14:nvContentPartPr>
            <p14:xfrm>
              <a:off x="498567" y="1953638"/>
              <a:ext cx="360" cy="4788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40D03153-EABC-E128-2337-E84CCBF0BB7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92447" y="1947518"/>
                <a:ext cx="126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69535788-1834-F83E-6C6E-8818B6E37EC9}"/>
                  </a:ext>
                </a:extLst>
              </p14:cNvPr>
              <p14:cNvContentPartPr/>
              <p14:nvPr/>
            </p14:nvContentPartPr>
            <p14:xfrm>
              <a:off x="507567" y="2098358"/>
              <a:ext cx="15120" cy="576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69535788-1834-F83E-6C6E-8818B6E37EC9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01447" y="2092238"/>
                <a:ext cx="27360" cy="6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FDA3F30-6076-6F66-8550-1AD42A99AB59}"/>
              </a:ext>
            </a:extLst>
          </p:cNvPr>
          <p:cNvGrpSpPr/>
          <p:nvPr/>
        </p:nvGrpSpPr>
        <p:grpSpPr>
          <a:xfrm>
            <a:off x="537087" y="2232998"/>
            <a:ext cx="57600" cy="42840"/>
            <a:chOff x="537087" y="2232998"/>
            <a:chExt cx="57600" cy="4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5AA85C9-B9BD-D812-FE13-2E1455D50D89}"/>
                    </a:ext>
                  </a:extLst>
                </p14:cNvPr>
                <p14:cNvContentPartPr/>
                <p14:nvPr/>
              </p14:nvContentPartPr>
              <p14:xfrm>
                <a:off x="539247" y="2232998"/>
                <a:ext cx="360" cy="226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5AA85C9-B9BD-D812-FE13-2E1455D50D8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33127" y="2226878"/>
                  <a:ext cx="12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7FC3C9D-B28D-377D-2427-239ADC9F3B61}"/>
                    </a:ext>
                  </a:extLst>
                </p14:cNvPr>
                <p14:cNvContentPartPr/>
                <p14:nvPr/>
              </p14:nvContentPartPr>
              <p14:xfrm>
                <a:off x="537087" y="2232998"/>
                <a:ext cx="57600" cy="428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7FC3C9D-B28D-377D-2427-239ADC9F3B6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0967" y="2226878"/>
                  <a:ext cx="6984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DD421AE7-F6B4-CE79-94B5-14B24781103E}"/>
                  </a:ext>
                </a:extLst>
              </p14:cNvPr>
              <p14:cNvContentPartPr/>
              <p14:nvPr/>
            </p14:nvContentPartPr>
            <p14:xfrm>
              <a:off x="766407" y="2225438"/>
              <a:ext cx="140760" cy="129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DD421AE7-F6B4-CE79-94B5-14B24781103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60287" y="2219318"/>
                <a:ext cx="15300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2" name="Group 281">
            <a:extLst>
              <a:ext uri="{FF2B5EF4-FFF2-40B4-BE49-F238E27FC236}">
                <a16:creationId xmlns:a16="http://schemas.microsoft.com/office/drawing/2014/main" id="{EE4CFE95-AF48-C028-F469-30B5D2F252FC}"/>
              </a:ext>
            </a:extLst>
          </p:cNvPr>
          <p:cNvGrpSpPr/>
          <p:nvPr/>
        </p:nvGrpSpPr>
        <p:grpSpPr>
          <a:xfrm>
            <a:off x="1050807" y="2165678"/>
            <a:ext cx="471240" cy="42840"/>
            <a:chOff x="1050807" y="2165678"/>
            <a:chExt cx="471240" cy="4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D10A293-D58D-305A-95DF-710E63616240}"/>
                    </a:ext>
                  </a:extLst>
                </p14:cNvPr>
                <p14:cNvContentPartPr/>
                <p14:nvPr/>
              </p14:nvContentPartPr>
              <p14:xfrm>
                <a:off x="1050807" y="2173238"/>
                <a:ext cx="198000" cy="352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D10A293-D58D-305A-95DF-710E6361624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44687" y="2167118"/>
                  <a:ext cx="210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9E8191E-5F5B-8D3D-2857-E933AC513AFD}"/>
                    </a:ext>
                  </a:extLst>
                </p14:cNvPr>
                <p14:cNvContentPartPr/>
                <p14:nvPr/>
              </p14:nvContentPartPr>
              <p14:xfrm>
                <a:off x="1351767" y="2165678"/>
                <a:ext cx="170280" cy="79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9E8191E-5F5B-8D3D-2857-E933AC513AF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345647" y="2159558"/>
                  <a:ext cx="18252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A93EBCE9-91E7-30CA-E592-166F3D06ABEC}"/>
                  </a:ext>
                </a:extLst>
              </p14:cNvPr>
              <p14:cNvContentPartPr/>
              <p14:nvPr/>
            </p14:nvContentPartPr>
            <p14:xfrm>
              <a:off x="1688007" y="2163158"/>
              <a:ext cx="133200" cy="3024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A93EBCE9-91E7-30CA-E592-166F3D06ABEC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681887" y="2157038"/>
                <a:ext cx="1454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1F970E85-0465-8BFD-0658-BE37DAC2439D}"/>
                  </a:ext>
                </a:extLst>
              </p14:cNvPr>
              <p14:cNvContentPartPr/>
              <p14:nvPr/>
            </p14:nvContentPartPr>
            <p14:xfrm>
              <a:off x="2001927" y="2143358"/>
              <a:ext cx="113040" cy="176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1F970E85-0465-8BFD-0658-BE37DAC2439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995807" y="2137238"/>
                <a:ext cx="12528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FF1673D-8BE0-0531-BC6B-E5A71E7400C8}"/>
              </a:ext>
            </a:extLst>
          </p:cNvPr>
          <p:cNvGrpSpPr/>
          <p:nvPr/>
        </p:nvGrpSpPr>
        <p:grpSpPr>
          <a:xfrm>
            <a:off x="574167" y="1794158"/>
            <a:ext cx="730080" cy="23040"/>
            <a:chOff x="574167" y="1794158"/>
            <a:chExt cx="730080" cy="2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77B87C6-8505-2F3E-E3DE-18651A75A998}"/>
                    </a:ext>
                  </a:extLst>
                </p14:cNvPr>
                <p14:cNvContentPartPr/>
                <p14:nvPr/>
              </p14:nvContentPartPr>
              <p14:xfrm>
                <a:off x="574167" y="1803158"/>
                <a:ext cx="170280" cy="140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77B87C6-8505-2F3E-E3DE-18651A75A99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68047" y="1797038"/>
                  <a:ext cx="182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B60981E-D973-D60E-4EEE-B4299A49FB49}"/>
                    </a:ext>
                  </a:extLst>
                </p14:cNvPr>
                <p14:cNvContentPartPr/>
                <p14:nvPr/>
              </p14:nvContentPartPr>
              <p14:xfrm>
                <a:off x="856767" y="1796678"/>
                <a:ext cx="177840" cy="154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B60981E-D973-D60E-4EEE-B4299A49FB4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50647" y="1790558"/>
                  <a:ext cx="190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A4AA8B8D-A5FF-82FA-696D-7F5ABDD5E34A}"/>
                    </a:ext>
                  </a:extLst>
                </p14:cNvPr>
                <p14:cNvContentPartPr/>
                <p14:nvPr/>
              </p14:nvContentPartPr>
              <p14:xfrm>
                <a:off x="1095087" y="1794158"/>
                <a:ext cx="209160" cy="226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A4AA8B8D-A5FF-82FA-696D-7F5ABDD5E34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88967" y="1788038"/>
                  <a:ext cx="22140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C35E0BEE-50EC-FF81-46B2-53447C7D3350}"/>
                  </a:ext>
                </a:extLst>
              </p14:cNvPr>
              <p14:cNvContentPartPr/>
              <p14:nvPr/>
            </p14:nvContentPartPr>
            <p14:xfrm>
              <a:off x="1905807" y="1731878"/>
              <a:ext cx="183240" cy="226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C35E0BEE-50EC-FF81-46B2-53447C7D3350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899687" y="1725758"/>
                <a:ext cx="19548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0" name="Group 279">
            <a:extLst>
              <a:ext uri="{FF2B5EF4-FFF2-40B4-BE49-F238E27FC236}">
                <a16:creationId xmlns:a16="http://schemas.microsoft.com/office/drawing/2014/main" id="{6B6643B2-9518-D6FC-9463-EC7EED1F0B13}"/>
              </a:ext>
            </a:extLst>
          </p:cNvPr>
          <p:cNvGrpSpPr/>
          <p:nvPr/>
        </p:nvGrpSpPr>
        <p:grpSpPr>
          <a:xfrm>
            <a:off x="2269767" y="1729358"/>
            <a:ext cx="120600" cy="459360"/>
            <a:chOff x="2269767" y="1729358"/>
            <a:chExt cx="120600" cy="4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45FE699-D6E2-F13D-8E2D-E1F61832F3FE}"/>
                    </a:ext>
                  </a:extLst>
                </p14:cNvPr>
                <p14:cNvContentPartPr/>
                <p14:nvPr/>
              </p14:nvContentPartPr>
              <p14:xfrm>
                <a:off x="2269767" y="1729358"/>
                <a:ext cx="54000" cy="28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45FE699-D6E2-F13D-8E2D-E1F61832F3F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263647" y="1723238"/>
                  <a:ext cx="662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14F1FB8-B26A-A1E2-A828-BDA472EC9728}"/>
                    </a:ext>
                  </a:extLst>
                </p14:cNvPr>
                <p14:cNvContentPartPr/>
                <p14:nvPr/>
              </p14:nvContentPartPr>
              <p14:xfrm>
                <a:off x="2364087" y="1746998"/>
                <a:ext cx="13320" cy="1947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14F1FB8-B26A-A1E2-A828-BDA472EC972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357967" y="1740878"/>
                  <a:ext cx="25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91AE4FE-EF62-7090-D726-87D3344EBEC9}"/>
                    </a:ext>
                  </a:extLst>
                </p14:cNvPr>
                <p14:cNvContentPartPr/>
                <p14:nvPr/>
              </p14:nvContentPartPr>
              <p14:xfrm>
                <a:off x="2384247" y="2016278"/>
                <a:ext cx="5760" cy="42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91AE4FE-EF62-7090-D726-87D3344EBEC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378127" y="2010158"/>
                  <a:ext cx="18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FD9148B-19CA-688F-7A8B-10C0C4F7F94B}"/>
                    </a:ext>
                  </a:extLst>
                </p14:cNvPr>
                <p14:cNvContentPartPr/>
                <p14:nvPr/>
              </p14:nvContentPartPr>
              <p14:xfrm>
                <a:off x="2390007" y="2125718"/>
                <a:ext cx="360" cy="28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FD9148B-19CA-688F-7A8B-10C0C4F7F94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83887" y="2119598"/>
                  <a:ext cx="126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83118AC-2CB8-90F2-BC61-FBE0F538F461}"/>
                    </a:ext>
                  </a:extLst>
                </p14:cNvPr>
                <p14:cNvContentPartPr/>
                <p14:nvPr/>
              </p14:nvContentPartPr>
              <p14:xfrm>
                <a:off x="2371647" y="2178278"/>
                <a:ext cx="13320" cy="104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83118AC-2CB8-90F2-BC61-FBE0F538F46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365527" y="2172158"/>
                  <a:ext cx="2556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6D004E0D-3C75-769D-6D40-6DB161A07170}"/>
              </a:ext>
            </a:extLst>
          </p:cNvPr>
          <p:cNvGrpSpPr/>
          <p:nvPr/>
        </p:nvGrpSpPr>
        <p:grpSpPr>
          <a:xfrm>
            <a:off x="662727" y="2347838"/>
            <a:ext cx="353160" cy="299880"/>
            <a:chOff x="662727" y="2347838"/>
            <a:chExt cx="35316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114E1B2-AD40-66EE-31C7-1F31DA3D6611}"/>
                    </a:ext>
                  </a:extLst>
                </p14:cNvPr>
                <p14:cNvContentPartPr/>
                <p14:nvPr/>
              </p14:nvContentPartPr>
              <p14:xfrm>
                <a:off x="662727" y="2445758"/>
                <a:ext cx="9720" cy="2019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114E1B2-AD40-66EE-31C7-1F31DA3D661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56607" y="2439638"/>
                  <a:ext cx="21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8BD7109-DBD6-87EC-A9C0-506DDDFEB291}"/>
                    </a:ext>
                  </a:extLst>
                </p14:cNvPr>
                <p14:cNvContentPartPr/>
                <p14:nvPr/>
              </p14:nvContentPartPr>
              <p14:xfrm>
                <a:off x="764247" y="2395358"/>
                <a:ext cx="151920" cy="1774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8BD7109-DBD6-87EC-A9C0-506DDDFEB29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58127" y="2389238"/>
                  <a:ext cx="164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51BFAE3-B574-21F1-1B26-676265E1AD7A}"/>
                    </a:ext>
                  </a:extLst>
                </p14:cNvPr>
                <p14:cNvContentPartPr/>
                <p14:nvPr/>
              </p14:nvContentPartPr>
              <p14:xfrm>
                <a:off x="953967" y="2347838"/>
                <a:ext cx="61920" cy="2595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51BFAE3-B574-21F1-1B26-676265E1AD7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47847" y="2341718"/>
                  <a:ext cx="7416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A6E257DC-B9C9-7E9F-9885-4A6965D2618C}"/>
              </a:ext>
            </a:extLst>
          </p:cNvPr>
          <p:cNvGrpSpPr/>
          <p:nvPr/>
        </p:nvGrpSpPr>
        <p:grpSpPr>
          <a:xfrm>
            <a:off x="1258167" y="2297798"/>
            <a:ext cx="344160" cy="325800"/>
            <a:chOff x="1258167" y="2297798"/>
            <a:chExt cx="34416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43CFBFF-E9B1-8D69-A12B-12D054054F72}"/>
                    </a:ext>
                  </a:extLst>
                </p14:cNvPr>
                <p14:cNvContentPartPr/>
                <p14:nvPr/>
              </p14:nvContentPartPr>
              <p14:xfrm>
                <a:off x="1258167" y="2390318"/>
                <a:ext cx="34920" cy="1706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43CFBFF-E9B1-8D69-A12B-12D054054F7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252047" y="2384198"/>
                  <a:ext cx="47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2A4C52D-2FCA-048B-0F5A-604548764D9A}"/>
                    </a:ext>
                  </a:extLst>
                </p14:cNvPr>
                <p14:cNvContentPartPr/>
                <p14:nvPr/>
              </p14:nvContentPartPr>
              <p14:xfrm>
                <a:off x="1352487" y="2297798"/>
                <a:ext cx="73800" cy="3121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2A4C52D-2FCA-048B-0F5A-604548764D9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346367" y="2291678"/>
                  <a:ext cx="860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ED943DBE-DDBF-B576-6BA4-B4F11DAB0950}"/>
                    </a:ext>
                  </a:extLst>
                </p14:cNvPr>
                <p14:cNvContentPartPr/>
                <p14:nvPr/>
              </p14:nvContentPartPr>
              <p14:xfrm>
                <a:off x="1492167" y="2382758"/>
                <a:ext cx="110160" cy="2408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ED943DBE-DDBF-B576-6BA4-B4F11DAB095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486047" y="2376638"/>
                  <a:ext cx="12240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C70AFA6F-B577-4657-A24E-B3E49E8CF8A6}"/>
              </a:ext>
            </a:extLst>
          </p:cNvPr>
          <p:cNvGrpSpPr/>
          <p:nvPr/>
        </p:nvGrpSpPr>
        <p:grpSpPr>
          <a:xfrm>
            <a:off x="1853967" y="2275478"/>
            <a:ext cx="386280" cy="353520"/>
            <a:chOff x="1853967" y="2275478"/>
            <a:chExt cx="38628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1D26B46-48F4-18E7-6425-1079A6E14813}"/>
                    </a:ext>
                  </a:extLst>
                </p14:cNvPr>
                <p14:cNvContentPartPr/>
                <p14:nvPr/>
              </p14:nvContentPartPr>
              <p14:xfrm>
                <a:off x="1853967" y="2377718"/>
                <a:ext cx="15480" cy="1742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1D26B46-48F4-18E7-6425-1079A6E1481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847847" y="2371598"/>
                  <a:ext cx="27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2F410961-779D-F556-0A2F-2DC0FAE81470}"/>
                    </a:ext>
                  </a:extLst>
                </p14:cNvPr>
                <p14:cNvContentPartPr/>
                <p14:nvPr/>
              </p14:nvContentPartPr>
              <p14:xfrm>
                <a:off x="1955847" y="2275478"/>
                <a:ext cx="73080" cy="3535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2F410961-779D-F556-0A2F-2DC0FAE8147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949727" y="2269358"/>
                  <a:ext cx="853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EE8B3E0-C792-971D-D910-FAAE1B7C9A30}"/>
                    </a:ext>
                  </a:extLst>
                </p14:cNvPr>
                <p14:cNvContentPartPr/>
                <p14:nvPr/>
              </p14:nvContentPartPr>
              <p14:xfrm>
                <a:off x="2070327" y="2332718"/>
                <a:ext cx="169920" cy="2754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EE8B3E0-C792-971D-D910-FAAE1B7C9A3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064207" y="2326598"/>
                  <a:ext cx="18216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11A337F-E26A-7E66-F3D6-E17F94518E26}"/>
              </a:ext>
            </a:extLst>
          </p:cNvPr>
          <p:cNvGrpSpPr/>
          <p:nvPr/>
        </p:nvGrpSpPr>
        <p:grpSpPr>
          <a:xfrm>
            <a:off x="1263207" y="2956238"/>
            <a:ext cx="428760" cy="273240"/>
            <a:chOff x="1263207" y="2956238"/>
            <a:chExt cx="42876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5DA4F562-9F1C-A329-191F-70E30DA79D57}"/>
                    </a:ext>
                  </a:extLst>
                </p14:cNvPr>
                <p14:cNvContentPartPr/>
                <p14:nvPr/>
              </p14:nvContentPartPr>
              <p14:xfrm>
                <a:off x="1263207" y="2986118"/>
                <a:ext cx="15120" cy="1922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DA4F562-9F1C-A329-191F-70E30DA79D5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257087" y="2979998"/>
                  <a:ext cx="27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D278BEF3-9947-F9D8-4360-6ECC6E851348}"/>
                    </a:ext>
                  </a:extLst>
                </p14:cNvPr>
                <p14:cNvContentPartPr/>
                <p14:nvPr/>
              </p14:nvContentPartPr>
              <p14:xfrm>
                <a:off x="1346367" y="3015998"/>
                <a:ext cx="147960" cy="1450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D278BEF3-9947-F9D8-4360-6ECC6E85134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340247" y="3009878"/>
                  <a:ext cx="160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7011F3E-9B4E-073E-5A98-0830F00790AF}"/>
                    </a:ext>
                  </a:extLst>
                </p14:cNvPr>
                <p14:cNvContentPartPr/>
                <p14:nvPr/>
              </p14:nvContentPartPr>
              <p14:xfrm>
                <a:off x="1547607" y="2956238"/>
                <a:ext cx="144360" cy="2732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7011F3E-9B4E-073E-5A98-0830F00790A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541487" y="2950118"/>
                  <a:ext cx="15660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A985F065-A0F2-B12C-1167-1D4C50D28826}"/>
              </a:ext>
            </a:extLst>
          </p:cNvPr>
          <p:cNvGrpSpPr/>
          <p:nvPr/>
        </p:nvGrpSpPr>
        <p:grpSpPr>
          <a:xfrm>
            <a:off x="1905807" y="2829158"/>
            <a:ext cx="386640" cy="371880"/>
            <a:chOff x="1905807" y="2829158"/>
            <a:chExt cx="38664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845C9EB-8FFA-CA3C-B875-1C524BCA6E61}"/>
                    </a:ext>
                  </a:extLst>
                </p14:cNvPr>
                <p14:cNvContentPartPr/>
                <p14:nvPr/>
              </p14:nvContentPartPr>
              <p14:xfrm>
                <a:off x="1905807" y="2961278"/>
                <a:ext cx="15120" cy="1947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845C9EB-8FFA-CA3C-B875-1C524BCA6E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99687" y="2955158"/>
                  <a:ext cx="27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A0904B56-1746-B420-E315-85B78DFA164B}"/>
                    </a:ext>
                  </a:extLst>
                </p14:cNvPr>
                <p14:cNvContentPartPr/>
                <p14:nvPr/>
              </p14:nvContentPartPr>
              <p14:xfrm>
                <a:off x="1985367" y="2829158"/>
                <a:ext cx="85320" cy="3344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A0904B56-1746-B420-E315-85B78DFA164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979247" y="2823038"/>
                  <a:ext cx="975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7F20250-BB9C-CBD9-D0A6-4547A8C46928}"/>
                    </a:ext>
                  </a:extLst>
                </p14:cNvPr>
                <p14:cNvContentPartPr/>
                <p14:nvPr/>
              </p14:nvContentPartPr>
              <p14:xfrm>
                <a:off x="2151687" y="2871638"/>
                <a:ext cx="140760" cy="3294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7F20250-BB9C-CBD9-D0A6-4547A8C4692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145567" y="2865518"/>
                  <a:ext cx="15300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4A6ECB37-BE88-62F0-CA7F-52B1B3D764B3}"/>
              </a:ext>
            </a:extLst>
          </p:cNvPr>
          <p:cNvGrpSpPr/>
          <p:nvPr/>
        </p:nvGrpSpPr>
        <p:grpSpPr>
          <a:xfrm>
            <a:off x="712047" y="2930318"/>
            <a:ext cx="352080" cy="306000"/>
            <a:chOff x="712047" y="2930318"/>
            <a:chExt cx="35208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6C17CCF8-FD58-B1C9-BB26-46CFE9415225}"/>
                    </a:ext>
                  </a:extLst>
                </p14:cNvPr>
                <p14:cNvContentPartPr/>
                <p14:nvPr/>
              </p14:nvContentPartPr>
              <p14:xfrm>
                <a:off x="712047" y="3026078"/>
                <a:ext cx="19440" cy="1998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C17CCF8-FD58-B1C9-BB26-46CFE941522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05927" y="3019958"/>
                  <a:ext cx="31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775EC859-24AC-9715-6FC4-BB0EAD4743C9}"/>
                    </a:ext>
                  </a:extLst>
                </p14:cNvPr>
                <p14:cNvContentPartPr/>
                <p14:nvPr/>
              </p14:nvContentPartPr>
              <p14:xfrm>
                <a:off x="786567" y="3026078"/>
                <a:ext cx="126000" cy="1674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775EC859-24AC-9715-6FC4-BB0EAD4743C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80447" y="3019958"/>
                  <a:ext cx="138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8C89B34F-50D2-0EC7-1FB5-A2822AE627D2}"/>
                    </a:ext>
                  </a:extLst>
                </p14:cNvPr>
                <p14:cNvContentPartPr/>
                <p14:nvPr/>
              </p14:nvContentPartPr>
              <p14:xfrm>
                <a:off x="975927" y="2930318"/>
                <a:ext cx="88200" cy="3060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8C89B34F-50D2-0EC7-1FB5-A2822AE627D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9807" y="2924198"/>
                  <a:ext cx="10044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2BE9F67F-79AD-FB3E-5429-16C6058C534F}"/>
              </a:ext>
            </a:extLst>
          </p:cNvPr>
          <p:cNvGrpSpPr/>
          <p:nvPr/>
        </p:nvGrpSpPr>
        <p:grpSpPr>
          <a:xfrm>
            <a:off x="3322767" y="1315358"/>
            <a:ext cx="149760" cy="82800"/>
            <a:chOff x="3322767" y="1315358"/>
            <a:chExt cx="149760" cy="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093CE873-0472-FE96-6AB3-039C91879AEA}"/>
                    </a:ext>
                  </a:extLst>
                </p14:cNvPr>
                <p14:cNvContentPartPr/>
                <p14:nvPr/>
              </p14:nvContentPartPr>
              <p14:xfrm>
                <a:off x="3322767" y="1325438"/>
                <a:ext cx="50400" cy="428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093CE873-0472-FE96-6AB3-039C91879AE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316647" y="1319318"/>
                  <a:ext cx="62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8D14274F-379C-60FA-3C7D-5D3227564F17}"/>
                    </a:ext>
                  </a:extLst>
                </p14:cNvPr>
                <p14:cNvContentPartPr/>
                <p14:nvPr/>
              </p14:nvContentPartPr>
              <p14:xfrm>
                <a:off x="3437247" y="1315358"/>
                <a:ext cx="35280" cy="828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8D14274F-379C-60FA-3C7D-5D3227564F1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431127" y="1309238"/>
                  <a:ext cx="4752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7CFF2EA5-4ED6-B463-887E-79D0B8DAD6D4}"/>
              </a:ext>
            </a:extLst>
          </p:cNvPr>
          <p:cNvGrpSpPr/>
          <p:nvPr/>
        </p:nvGrpSpPr>
        <p:grpSpPr>
          <a:xfrm>
            <a:off x="3341127" y="2340278"/>
            <a:ext cx="113040" cy="102960"/>
            <a:chOff x="3341127" y="2340278"/>
            <a:chExt cx="11304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E67BAA39-9470-842A-6B3F-3C7EABEB060E}"/>
                    </a:ext>
                  </a:extLst>
                </p14:cNvPr>
                <p14:cNvContentPartPr/>
                <p14:nvPr/>
              </p14:nvContentPartPr>
              <p14:xfrm>
                <a:off x="3341127" y="2340278"/>
                <a:ext cx="24480" cy="1029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E67BAA39-9470-842A-6B3F-3C7EABEB060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335007" y="2334158"/>
                  <a:ext cx="36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74B02904-1DFF-6E0E-C7B4-9EE4C5925564}"/>
                    </a:ext>
                  </a:extLst>
                </p14:cNvPr>
                <p14:cNvContentPartPr/>
                <p14:nvPr/>
              </p14:nvContentPartPr>
              <p14:xfrm>
                <a:off x="3452007" y="2352878"/>
                <a:ext cx="2160" cy="853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74B02904-1DFF-6E0E-C7B4-9EE4C592556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45887" y="2346758"/>
                  <a:ext cx="1440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36276F19-F82A-4506-F33C-61B7F5AA62A2}"/>
              </a:ext>
            </a:extLst>
          </p:cNvPr>
          <p:cNvGrpSpPr/>
          <p:nvPr/>
        </p:nvGrpSpPr>
        <p:grpSpPr>
          <a:xfrm>
            <a:off x="3365247" y="2876318"/>
            <a:ext cx="126000" cy="95040"/>
            <a:chOff x="3365247" y="2876318"/>
            <a:chExt cx="126000" cy="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D1325AF-96AF-06D0-1937-1C306B5F9FC9}"/>
                    </a:ext>
                  </a:extLst>
                </p14:cNvPr>
                <p14:cNvContentPartPr/>
                <p14:nvPr/>
              </p14:nvContentPartPr>
              <p14:xfrm>
                <a:off x="3365247" y="2888918"/>
                <a:ext cx="18720" cy="698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D1325AF-96AF-06D0-1937-1C306B5F9FC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359127" y="2882798"/>
                  <a:ext cx="309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33783081-A6F7-97F6-3B20-A887BE02E90A}"/>
                    </a:ext>
                  </a:extLst>
                </p14:cNvPr>
                <p14:cNvContentPartPr/>
                <p14:nvPr/>
              </p14:nvContentPartPr>
              <p14:xfrm>
                <a:off x="3474327" y="2876318"/>
                <a:ext cx="16920" cy="950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33783081-A6F7-97F6-3B20-A887BE02E90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468207" y="2870198"/>
                  <a:ext cx="2916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4C2D7B99-34D6-10EB-7E5B-980610AF1BB9}"/>
              </a:ext>
            </a:extLst>
          </p:cNvPr>
          <p:cNvGrpSpPr/>
          <p:nvPr/>
        </p:nvGrpSpPr>
        <p:grpSpPr>
          <a:xfrm>
            <a:off x="738687" y="3457358"/>
            <a:ext cx="304920" cy="232200"/>
            <a:chOff x="738687" y="3457358"/>
            <a:chExt cx="30492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6E0A191-EB51-BED7-3D7F-468D8D518EC3}"/>
                    </a:ext>
                  </a:extLst>
                </p14:cNvPr>
                <p14:cNvContentPartPr/>
                <p14:nvPr/>
              </p14:nvContentPartPr>
              <p14:xfrm>
                <a:off x="738687" y="3457358"/>
                <a:ext cx="26280" cy="1904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6E0A191-EB51-BED7-3D7F-468D8D518EC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32567" y="3451238"/>
                  <a:ext cx="385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578E19E-FFEF-D275-B3C3-2AAD6FB70BCA}"/>
                    </a:ext>
                  </a:extLst>
                </p14:cNvPr>
                <p14:cNvContentPartPr/>
                <p14:nvPr/>
              </p14:nvContentPartPr>
              <p14:xfrm>
                <a:off x="816087" y="3474998"/>
                <a:ext cx="227520" cy="2145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578E19E-FFEF-D275-B3C3-2AAD6FB70BC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09967" y="3468878"/>
                  <a:ext cx="23976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30C59712-C728-DF8C-06FF-974F9F0AF6C4}"/>
              </a:ext>
            </a:extLst>
          </p:cNvPr>
          <p:cNvGrpSpPr/>
          <p:nvPr/>
        </p:nvGrpSpPr>
        <p:grpSpPr>
          <a:xfrm>
            <a:off x="1353567" y="3382838"/>
            <a:ext cx="399240" cy="258480"/>
            <a:chOff x="1353567" y="3382838"/>
            <a:chExt cx="39924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5B24B3BB-E75A-C55F-7ADF-2767F72D6B30}"/>
                    </a:ext>
                  </a:extLst>
                </p14:cNvPr>
                <p14:cNvContentPartPr/>
                <p14:nvPr/>
              </p14:nvContentPartPr>
              <p14:xfrm>
                <a:off x="1353567" y="3427478"/>
                <a:ext cx="31680" cy="1897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5B24B3BB-E75A-C55F-7ADF-2767F72D6B3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347447" y="3421358"/>
                  <a:ext cx="43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8EF7FAD8-05CD-BFE9-1D15-B2622D683869}"/>
                    </a:ext>
                  </a:extLst>
                </p14:cNvPr>
                <p14:cNvContentPartPr/>
                <p14:nvPr/>
              </p14:nvContentPartPr>
              <p14:xfrm>
                <a:off x="1449687" y="3447638"/>
                <a:ext cx="181440" cy="157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EF7FAD8-05CD-BFE9-1D15-B2622D68386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443567" y="3441518"/>
                  <a:ext cx="1936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23E3AD8E-6396-F5BF-ABA1-C036E906DDA5}"/>
                    </a:ext>
                  </a:extLst>
                </p14:cNvPr>
                <p14:cNvContentPartPr/>
                <p14:nvPr/>
              </p14:nvContentPartPr>
              <p14:xfrm>
                <a:off x="1606647" y="3382838"/>
                <a:ext cx="146160" cy="2584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23E3AD8E-6396-F5BF-ABA1-C036E906DDA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600527" y="3376718"/>
                  <a:ext cx="15840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2E3CAA01-6C4F-3FF1-C6BF-8DDB13CC47EE}"/>
              </a:ext>
            </a:extLst>
          </p:cNvPr>
          <p:cNvGrpSpPr/>
          <p:nvPr/>
        </p:nvGrpSpPr>
        <p:grpSpPr>
          <a:xfrm>
            <a:off x="1942887" y="3320198"/>
            <a:ext cx="423360" cy="371520"/>
            <a:chOff x="1942887" y="3320198"/>
            <a:chExt cx="423360" cy="3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162860E-1D68-21F3-78FB-328CDA0133E0}"/>
                    </a:ext>
                  </a:extLst>
                </p14:cNvPr>
                <p14:cNvContentPartPr/>
                <p14:nvPr/>
              </p14:nvContentPartPr>
              <p14:xfrm>
                <a:off x="1942887" y="3447638"/>
                <a:ext cx="57600" cy="1724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162860E-1D68-21F3-78FB-328CDA0133E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936767" y="3441518"/>
                  <a:ext cx="69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E505FF2-7A0B-312A-211B-AE1109947A21}"/>
                    </a:ext>
                  </a:extLst>
                </p14:cNvPr>
                <p14:cNvContentPartPr/>
                <p14:nvPr/>
              </p14:nvContentPartPr>
              <p14:xfrm>
                <a:off x="2085087" y="3320198"/>
                <a:ext cx="76680" cy="2707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E505FF2-7A0B-312A-211B-AE1109947A2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078967" y="3314078"/>
                  <a:ext cx="889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AEFBC04E-B191-220F-10EA-8DD6783C4E2B}"/>
                    </a:ext>
                  </a:extLst>
                </p14:cNvPr>
                <p14:cNvContentPartPr/>
                <p14:nvPr/>
              </p14:nvContentPartPr>
              <p14:xfrm>
                <a:off x="2229087" y="3370238"/>
                <a:ext cx="137160" cy="3214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AEFBC04E-B191-220F-10EA-8DD6783C4E2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222967" y="3364118"/>
                  <a:ext cx="149400" cy="33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0BBA28AF-6846-531C-FACB-46011118FE32}"/>
              </a:ext>
            </a:extLst>
          </p:cNvPr>
          <p:cNvGrpSpPr/>
          <p:nvPr/>
        </p:nvGrpSpPr>
        <p:grpSpPr>
          <a:xfrm>
            <a:off x="2613567" y="3337838"/>
            <a:ext cx="342000" cy="227520"/>
            <a:chOff x="2613567" y="3337838"/>
            <a:chExt cx="34200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38EF72F-9D94-71AF-98AF-7243FEDD5A2E}"/>
                    </a:ext>
                  </a:extLst>
                </p14:cNvPr>
                <p14:cNvContentPartPr/>
                <p14:nvPr/>
              </p14:nvContentPartPr>
              <p14:xfrm>
                <a:off x="2613567" y="3362678"/>
                <a:ext cx="35280" cy="1850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38EF72F-9D94-71AF-98AF-7243FEDD5A2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607447" y="3356558"/>
                  <a:ext cx="47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92A0B51F-8A5E-7A3A-7D60-82BFA01EE21C}"/>
                    </a:ext>
                  </a:extLst>
                </p14:cNvPr>
                <p14:cNvContentPartPr/>
                <p14:nvPr/>
              </p14:nvContentPartPr>
              <p14:xfrm>
                <a:off x="2700327" y="3407678"/>
                <a:ext cx="26280" cy="15012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92A0B51F-8A5E-7A3A-7D60-82BFA01EE21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694207" y="3401558"/>
                  <a:ext cx="38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C7FAF832-AE2F-A097-1A14-19D56E77D320}"/>
                    </a:ext>
                  </a:extLst>
                </p14:cNvPr>
                <p14:cNvContentPartPr/>
                <p14:nvPr/>
              </p14:nvContentPartPr>
              <p14:xfrm>
                <a:off x="2814807" y="3337838"/>
                <a:ext cx="122400" cy="104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C7FAF832-AE2F-A097-1A14-19D56E77D32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808687" y="3331718"/>
                  <a:ext cx="1346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EBCA595-6B99-C737-E4A9-3B340B5024D0}"/>
                    </a:ext>
                  </a:extLst>
                </p14:cNvPr>
                <p14:cNvContentPartPr/>
                <p14:nvPr/>
              </p14:nvContentPartPr>
              <p14:xfrm>
                <a:off x="2859087" y="3357638"/>
                <a:ext cx="96480" cy="2077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EBCA595-6B99-C737-E4A9-3B340B5024D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852967" y="3351518"/>
                  <a:ext cx="10872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E30ED705-7284-914C-34DC-BDB6711383BA}"/>
              </a:ext>
            </a:extLst>
          </p:cNvPr>
          <p:cNvGrpSpPr/>
          <p:nvPr/>
        </p:nvGrpSpPr>
        <p:grpSpPr>
          <a:xfrm>
            <a:off x="3296847" y="3235598"/>
            <a:ext cx="402120" cy="287280"/>
            <a:chOff x="3296847" y="3235598"/>
            <a:chExt cx="40212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F2716DED-4248-E4BC-7F74-AD1C518D814E}"/>
                    </a:ext>
                  </a:extLst>
                </p14:cNvPr>
                <p14:cNvContentPartPr/>
                <p14:nvPr/>
              </p14:nvContentPartPr>
              <p14:xfrm>
                <a:off x="3296847" y="3320198"/>
                <a:ext cx="35280" cy="1724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F2716DED-4248-E4BC-7F74-AD1C518D814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290727" y="3314078"/>
                  <a:ext cx="47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7A24332-CFD6-638B-AA9F-4691DE6FED8B}"/>
                    </a:ext>
                  </a:extLst>
                </p14:cNvPr>
                <p14:cNvContentPartPr/>
                <p14:nvPr/>
              </p14:nvContentPartPr>
              <p14:xfrm>
                <a:off x="3417087" y="3312998"/>
                <a:ext cx="137160" cy="1630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7A24332-CFD6-638B-AA9F-4691DE6FED8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410967" y="3306878"/>
                  <a:ext cx="1494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B925E54A-DC27-2B05-F026-7C8D9FBDA4DD}"/>
                    </a:ext>
                  </a:extLst>
                </p14:cNvPr>
                <p14:cNvContentPartPr/>
                <p14:nvPr/>
              </p14:nvContentPartPr>
              <p14:xfrm>
                <a:off x="3585207" y="3235598"/>
                <a:ext cx="113760" cy="2872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B925E54A-DC27-2B05-F026-7C8D9FBDA4D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579087" y="3229478"/>
                  <a:ext cx="12600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BE38E797-FF62-0414-CE26-D3EDFFDB14EA}"/>
              </a:ext>
            </a:extLst>
          </p:cNvPr>
          <p:cNvGrpSpPr/>
          <p:nvPr/>
        </p:nvGrpSpPr>
        <p:grpSpPr>
          <a:xfrm>
            <a:off x="3921087" y="3252878"/>
            <a:ext cx="408600" cy="270000"/>
            <a:chOff x="3921087" y="3252878"/>
            <a:chExt cx="40860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6DE0C817-6B35-F27A-6718-44557C7BDBB6}"/>
                    </a:ext>
                  </a:extLst>
                </p14:cNvPr>
                <p14:cNvContentPartPr/>
                <p14:nvPr/>
              </p14:nvContentPartPr>
              <p14:xfrm>
                <a:off x="3921087" y="3252878"/>
                <a:ext cx="163080" cy="2246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6DE0C817-6B35-F27A-6718-44557C7BDBB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914967" y="3246758"/>
                  <a:ext cx="175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25B49A9-9773-E5BA-A2D6-B5F048DB087F}"/>
                    </a:ext>
                  </a:extLst>
                </p14:cNvPr>
                <p14:cNvContentPartPr/>
                <p14:nvPr/>
              </p14:nvContentPartPr>
              <p14:xfrm>
                <a:off x="4198287" y="3252878"/>
                <a:ext cx="131400" cy="1728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25B49A9-9773-E5BA-A2D6-B5F048DB087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192167" y="3246758"/>
                  <a:ext cx="143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0FFC80E0-F8EC-AE1C-E5BF-9A995CE4805A}"/>
                    </a:ext>
                  </a:extLst>
                </p14:cNvPr>
                <p14:cNvContentPartPr/>
                <p14:nvPr/>
              </p14:nvContentPartPr>
              <p14:xfrm>
                <a:off x="4201887" y="3302918"/>
                <a:ext cx="118440" cy="2199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0FFC80E0-F8EC-AE1C-E5BF-9A995CE4805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195767" y="3296798"/>
                  <a:ext cx="13068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0E7014CC-2A93-0E69-6462-431005B4F5AC}"/>
              </a:ext>
            </a:extLst>
          </p:cNvPr>
          <p:cNvGrpSpPr/>
          <p:nvPr/>
        </p:nvGrpSpPr>
        <p:grpSpPr>
          <a:xfrm>
            <a:off x="4628847" y="233198"/>
            <a:ext cx="1047600" cy="578880"/>
            <a:chOff x="4628847" y="233198"/>
            <a:chExt cx="1047600" cy="57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01422F5-43E8-7D51-A67E-9A8BE2933DE7}"/>
                    </a:ext>
                  </a:extLst>
                </p14:cNvPr>
                <p14:cNvContentPartPr/>
                <p14:nvPr/>
              </p14:nvContentPartPr>
              <p14:xfrm>
                <a:off x="4628847" y="355238"/>
                <a:ext cx="55800" cy="192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01422F5-43E8-7D51-A67E-9A8BE2933DE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622727" y="349118"/>
                  <a:ext cx="68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318D3DD-D57E-225E-6444-61B013E94F47}"/>
                    </a:ext>
                  </a:extLst>
                </p14:cNvPr>
                <p14:cNvContentPartPr/>
                <p14:nvPr/>
              </p14:nvContentPartPr>
              <p14:xfrm>
                <a:off x="4669527" y="337958"/>
                <a:ext cx="100080" cy="194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318D3DD-D57E-225E-6444-61B013E94F4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63407" y="331838"/>
                  <a:ext cx="112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F191631-A4FC-E2DF-A489-EB783D78A3BC}"/>
                    </a:ext>
                  </a:extLst>
                </p14:cNvPr>
                <p14:cNvContentPartPr/>
                <p14:nvPr/>
              </p14:nvContentPartPr>
              <p14:xfrm>
                <a:off x="4647207" y="452798"/>
                <a:ext cx="129600" cy="50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F191631-A4FC-E2DF-A489-EB783D78A3B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641087" y="446678"/>
                  <a:ext cx="141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7160800-9867-7338-8C30-BEA3221006D8}"/>
                    </a:ext>
                  </a:extLst>
                </p14:cNvPr>
                <p14:cNvContentPartPr/>
                <p14:nvPr/>
              </p14:nvContentPartPr>
              <p14:xfrm>
                <a:off x="4661967" y="233198"/>
                <a:ext cx="31680" cy="87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7160800-9867-7338-8C30-BEA3221006D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655847" y="227078"/>
                  <a:ext cx="43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7304B9C-3E2D-6E6C-58B6-EAC5CA6AEBCC}"/>
                    </a:ext>
                  </a:extLst>
                </p14:cNvPr>
                <p14:cNvContentPartPr/>
                <p14:nvPr/>
              </p14:nvContentPartPr>
              <p14:xfrm>
                <a:off x="4741527" y="248318"/>
                <a:ext cx="26280" cy="135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7304B9C-3E2D-6E6C-58B6-EAC5CA6AEBC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735407" y="242198"/>
                  <a:ext cx="38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2A3019E-AEBB-17B4-9928-78E850245A94}"/>
                    </a:ext>
                  </a:extLst>
                </p14:cNvPr>
                <p14:cNvContentPartPr/>
                <p14:nvPr/>
              </p14:nvContentPartPr>
              <p14:xfrm>
                <a:off x="4818927" y="392678"/>
                <a:ext cx="140760" cy="133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2A3019E-AEBB-17B4-9928-78E850245A9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812807" y="386558"/>
                  <a:ext cx="153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0FCA693-5D9A-68E6-1F67-B5FC5A983127}"/>
                    </a:ext>
                  </a:extLst>
                </p14:cNvPr>
                <p14:cNvContentPartPr/>
                <p14:nvPr/>
              </p14:nvContentPartPr>
              <p14:xfrm>
                <a:off x="4977687" y="318158"/>
                <a:ext cx="183240" cy="178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0FCA693-5D9A-68E6-1F67-B5FC5A98312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971567" y="312038"/>
                  <a:ext cx="195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E3D29F4-F2E0-6A40-033C-DF56376AD404}"/>
                    </a:ext>
                  </a:extLst>
                </p14:cNvPr>
                <p14:cNvContentPartPr/>
                <p14:nvPr/>
              </p14:nvContentPartPr>
              <p14:xfrm>
                <a:off x="5158767" y="360278"/>
                <a:ext cx="233280" cy="147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E3D29F4-F2E0-6A40-033C-DF56376AD40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152647" y="354158"/>
                  <a:ext cx="245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0CCEBA-19A3-2810-181D-75413BA2E8D1}"/>
                    </a:ext>
                  </a:extLst>
                </p14:cNvPr>
                <p14:cNvContentPartPr/>
                <p14:nvPr/>
              </p14:nvContentPartPr>
              <p14:xfrm>
                <a:off x="5417607" y="343358"/>
                <a:ext cx="258840" cy="423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0CCEBA-19A3-2810-181D-75413BA2E8D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411487" y="337238"/>
                  <a:ext cx="2710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115901C6-2183-1BB9-69F5-3FE98DB05A85}"/>
                    </a:ext>
                  </a:extLst>
                </p14:cNvPr>
                <p14:cNvContentPartPr/>
                <p14:nvPr/>
              </p14:nvContentPartPr>
              <p14:xfrm>
                <a:off x="4792287" y="569798"/>
                <a:ext cx="51120" cy="1922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15901C6-2183-1BB9-69F5-3FE98DB05A8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786167" y="563678"/>
                  <a:ext cx="63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A1AE671-8DF3-DD83-6CB4-2BDED69957B7}"/>
                    </a:ext>
                  </a:extLst>
                </p14:cNvPr>
                <p14:cNvContentPartPr/>
                <p14:nvPr/>
              </p14:nvContentPartPr>
              <p14:xfrm>
                <a:off x="4889487" y="607598"/>
                <a:ext cx="94320" cy="1674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A1AE671-8DF3-DD83-6CB4-2BDED69957B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883367" y="601478"/>
                  <a:ext cx="106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B91FE59-B34D-B76A-5BF5-E8F1A15AB52B}"/>
                    </a:ext>
                  </a:extLst>
                </p14:cNvPr>
                <p14:cNvContentPartPr/>
                <p14:nvPr/>
              </p14:nvContentPartPr>
              <p14:xfrm>
                <a:off x="4974087" y="659438"/>
                <a:ext cx="140760" cy="1029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B91FE59-B34D-B76A-5BF5-E8F1A15AB52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967967" y="653318"/>
                  <a:ext cx="153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6474D586-724C-B0BB-993C-BA971053692C}"/>
                    </a:ext>
                  </a:extLst>
                </p14:cNvPr>
                <p14:cNvContentPartPr/>
                <p14:nvPr/>
              </p14:nvContentPartPr>
              <p14:xfrm>
                <a:off x="5139327" y="661958"/>
                <a:ext cx="191520" cy="637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6474D586-724C-B0BB-993C-BA971053692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133207" y="655838"/>
                  <a:ext cx="2037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A712F46-0454-931C-31AF-AAF6A45DFA86}"/>
                    </a:ext>
                  </a:extLst>
                </p14:cNvPr>
                <p14:cNvContentPartPr/>
                <p14:nvPr/>
              </p14:nvContentPartPr>
              <p14:xfrm>
                <a:off x="5310327" y="572318"/>
                <a:ext cx="160200" cy="239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A712F46-0454-931C-31AF-AAF6A45DFA8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304207" y="566198"/>
                  <a:ext cx="172440" cy="25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C967D1ED-CD9C-4420-FE73-60DB8FA995CB}"/>
                  </a:ext>
                </a:extLst>
              </p14:cNvPr>
              <p14:cNvContentPartPr/>
              <p14:nvPr/>
            </p14:nvContentPartPr>
            <p14:xfrm>
              <a:off x="5173527" y="2240558"/>
              <a:ext cx="152280" cy="31464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C967D1ED-CD9C-4420-FE73-60DB8FA995C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5167407" y="2234438"/>
                <a:ext cx="164520" cy="32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8" name="Group 357">
            <a:extLst>
              <a:ext uri="{FF2B5EF4-FFF2-40B4-BE49-F238E27FC236}">
                <a16:creationId xmlns:a16="http://schemas.microsoft.com/office/drawing/2014/main" id="{0AA6A87D-478B-6621-30C3-F8EFB603758B}"/>
              </a:ext>
            </a:extLst>
          </p:cNvPr>
          <p:cNvGrpSpPr/>
          <p:nvPr/>
        </p:nvGrpSpPr>
        <p:grpSpPr>
          <a:xfrm>
            <a:off x="5190807" y="2826638"/>
            <a:ext cx="164520" cy="242280"/>
            <a:chOff x="5190807" y="2826638"/>
            <a:chExt cx="16452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C07F215E-16B5-A4EC-8E1D-03084E6CD07B}"/>
                    </a:ext>
                  </a:extLst>
                </p14:cNvPr>
                <p14:cNvContentPartPr/>
                <p14:nvPr/>
              </p14:nvContentPartPr>
              <p14:xfrm>
                <a:off x="5190807" y="2826638"/>
                <a:ext cx="164520" cy="1630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C07F215E-16B5-A4EC-8E1D-03084E6CD07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184687" y="2820518"/>
                  <a:ext cx="176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5CA57D4-1F79-63AE-BEBE-6CD5ACF774E9}"/>
                    </a:ext>
                  </a:extLst>
                </p14:cNvPr>
                <p14:cNvContentPartPr/>
                <p14:nvPr/>
              </p14:nvContentPartPr>
              <p14:xfrm>
                <a:off x="5286207" y="2859038"/>
                <a:ext cx="5760" cy="2098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5CA57D4-1F79-63AE-BEBE-6CD5ACF774E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280087" y="2852918"/>
                  <a:ext cx="1800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09AB7CA8-CB29-1BCC-BE14-17A7AEAB5945}"/>
              </a:ext>
            </a:extLst>
          </p:cNvPr>
          <p:cNvGrpSpPr/>
          <p:nvPr/>
        </p:nvGrpSpPr>
        <p:grpSpPr>
          <a:xfrm>
            <a:off x="5203047" y="3292838"/>
            <a:ext cx="231120" cy="259560"/>
            <a:chOff x="5203047" y="3292838"/>
            <a:chExt cx="23112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4BE12004-AE85-7682-1BC8-E792E800AE6F}"/>
                    </a:ext>
                  </a:extLst>
                </p14:cNvPr>
                <p14:cNvContentPartPr/>
                <p14:nvPr/>
              </p14:nvContentPartPr>
              <p14:xfrm>
                <a:off x="5203047" y="3292838"/>
                <a:ext cx="116640" cy="187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4BE12004-AE85-7682-1BC8-E792E800AE6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196927" y="3286718"/>
                  <a:ext cx="128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12D80F4A-E8C9-1040-5DA3-606CCA796C53}"/>
                    </a:ext>
                  </a:extLst>
                </p14:cNvPr>
                <p14:cNvContentPartPr/>
                <p14:nvPr/>
              </p14:nvContentPartPr>
              <p14:xfrm>
                <a:off x="5245527" y="3325238"/>
                <a:ext cx="188640" cy="2271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12D80F4A-E8C9-1040-5DA3-606CCA796C5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239407" y="3319118"/>
                  <a:ext cx="200880" cy="23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F8B79B5B-5119-1F51-3D54-C47D68DC5160}"/>
                  </a:ext>
                </a:extLst>
              </p14:cNvPr>
              <p14:cNvContentPartPr/>
              <p14:nvPr/>
            </p14:nvContentPartPr>
            <p14:xfrm>
              <a:off x="6590487" y="3176918"/>
              <a:ext cx="31680" cy="20880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F8B79B5B-5119-1F51-3D54-C47D68DC5160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6584367" y="3170798"/>
                <a:ext cx="439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DFEEB9A4-E3A3-F9C2-1C38-F0EDC375B95F}"/>
                  </a:ext>
                </a:extLst>
              </p14:cNvPr>
              <p14:cNvContentPartPr/>
              <p14:nvPr/>
            </p14:nvContentPartPr>
            <p14:xfrm>
              <a:off x="8066487" y="3190238"/>
              <a:ext cx="282600" cy="18000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DFEEB9A4-E3A3-F9C2-1C38-F0EDC375B95F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8060367" y="3184118"/>
                <a:ext cx="29484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9" name="Group 368">
            <a:extLst>
              <a:ext uri="{FF2B5EF4-FFF2-40B4-BE49-F238E27FC236}">
                <a16:creationId xmlns:a16="http://schemas.microsoft.com/office/drawing/2014/main" id="{79FFC2A9-CD18-4D57-C7F6-91E223156F47}"/>
              </a:ext>
            </a:extLst>
          </p:cNvPr>
          <p:cNvGrpSpPr/>
          <p:nvPr/>
        </p:nvGrpSpPr>
        <p:grpSpPr>
          <a:xfrm>
            <a:off x="105087" y="3816638"/>
            <a:ext cx="339480" cy="291960"/>
            <a:chOff x="105087" y="3816638"/>
            <a:chExt cx="33948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2EACA8E7-1FEA-72E6-9D50-36BCA43BD9CC}"/>
                    </a:ext>
                  </a:extLst>
                </p14:cNvPr>
                <p14:cNvContentPartPr/>
                <p14:nvPr/>
              </p14:nvContentPartPr>
              <p14:xfrm>
                <a:off x="128487" y="3838958"/>
                <a:ext cx="90720" cy="3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2EACA8E7-1FEA-72E6-9D50-36BCA43BD9C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22367" y="3832838"/>
                  <a:ext cx="102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6E87AC0A-E2F1-C7BD-A9FE-530BBC3CD730}"/>
                    </a:ext>
                  </a:extLst>
                </p14:cNvPr>
                <p14:cNvContentPartPr/>
                <p14:nvPr/>
              </p14:nvContentPartPr>
              <p14:xfrm>
                <a:off x="105087" y="3921398"/>
                <a:ext cx="13320" cy="1450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6E87AC0A-E2F1-C7BD-A9FE-530BBC3CD73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8967" y="3915278"/>
                  <a:ext cx="25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3633DBA3-AD4B-72F1-82EF-11815A091080}"/>
                    </a:ext>
                  </a:extLst>
                </p14:cNvPr>
                <p14:cNvContentPartPr/>
                <p14:nvPr/>
              </p14:nvContentPartPr>
              <p14:xfrm>
                <a:off x="169527" y="3938678"/>
                <a:ext cx="98280" cy="154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3633DBA3-AD4B-72F1-82EF-11815A09108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63407" y="3932558"/>
                  <a:ext cx="110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EF2BE6DD-5148-CCC4-B35D-E64500EBA64B}"/>
                    </a:ext>
                  </a:extLst>
                </p14:cNvPr>
                <p14:cNvContentPartPr/>
                <p14:nvPr/>
              </p14:nvContentPartPr>
              <p14:xfrm>
                <a:off x="160527" y="3978638"/>
                <a:ext cx="118440" cy="403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EF2BE6DD-5148-CCC4-B35D-E64500EBA64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54407" y="3972518"/>
                  <a:ext cx="130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8FCB610A-D992-AE65-710B-2A8E055B5E92}"/>
                    </a:ext>
                  </a:extLst>
                </p14:cNvPr>
                <p14:cNvContentPartPr/>
                <p14:nvPr/>
              </p14:nvContentPartPr>
              <p14:xfrm>
                <a:off x="313527" y="3816638"/>
                <a:ext cx="131040" cy="2919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8FCB610A-D992-AE65-710B-2A8E055B5E92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07407" y="3810518"/>
                  <a:ext cx="143280" cy="3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FC15E3D0-5E35-AB88-E4B8-205F87C1A3EF}"/>
                  </a:ext>
                </a:extLst>
              </p14:cNvPr>
              <p14:cNvContentPartPr/>
              <p14:nvPr/>
            </p14:nvContentPartPr>
            <p14:xfrm>
              <a:off x="2748207" y="2978558"/>
              <a:ext cx="115560" cy="27864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FC15E3D0-5E35-AB88-E4B8-205F87C1A3EF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2742087" y="2972438"/>
                <a:ext cx="127800" cy="29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FA471B9-667A-5DC8-8D62-41E10F4615ED}"/>
              </a:ext>
            </a:extLst>
          </p:cNvPr>
          <p:cNvGrpSpPr/>
          <p:nvPr/>
        </p:nvGrpSpPr>
        <p:grpSpPr>
          <a:xfrm>
            <a:off x="592527" y="3612158"/>
            <a:ext cx="85320" cy="209880"/>
            <a:chOff x="592527" y="3612158"/>
            <a:chExt cx="8532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F3CE84FA-2014-E803-ABD5-6F6BCFB45608}"/>
                    </a:ext>
                  </a:extLst>
                </p14:cNvPr>
                <p14:cNvContentPartPr/>
                <p14:nvPr/>
              </p14:nvContentPartPr>
              <p14:xfrm>
                <a:off x="594327" y="3612158"/>
                <a:ext cx="3960" cy="950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F3CE84FA-2014-E803-ABD5-6F6BCFB4560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88207" y="3606038"/>
                  <a:ext cx="16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EF3BCB0A-332A-9A91-56EC-EE7C99C926B2}"/>
                    </a:ext>
                  </a:extLst>
                </p14:cNvPr>
                <p14:cNvContentPartPr/>
                <p14:nvPr/>
              </p14:nvContentPartPr>
              <p14:xfrm>
                <a:off x="592527" y="3781718"/>
                <a:ext cx="2160" cy="154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EF3BCB0A-332A-9A91-56EC-EE7C99C926B2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86407" y="3775598"/>
                  <a:ext cx="14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D1D7356E-AF4D-F4AD-F446-B5472677D4ED}"/>
                    </a:ext>
                  </a:extLst>
                </p14:cNvPr>
                <p14:cNvContentPartPr/>
                <p14:nvPr/>
              </p14:nvContentPartPr>
              <p14:xfrm>
                <a:off x="594327" y="3781718"/>
                <a:ext cx="83520" cy="4032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D1D7356E-AF4D-F4AD-F446-B5472677D4E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88207" y="3775598"/>
                  <a:ext cx="9576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679E7ACC-D2E6-4F3C-042D-5E212459DF1E}"/>
              </a:ext>
            </a:extLst>
          </p:cNvPr>
          <p:cNvGrpSpPr/>
          <p:nvPr/>
        </p:nvGrpSpPr>
        <p:grpSpPr>
          <a:xfrm>
            <a:off x="825447" y="3674438"/>
            <a:ext cx="1014480" cy="138240"/>
            <a:chOff x="825447" y="3674438"/>
            <a:chExt cx="101448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55DF8845-CCBB-1E73-AD44-7EE0BC535513}"/>
                    </a:ext>
                  </a:extLst>
                </p14:cNvPr>
                <p14:cNvContentPartPr/>
                <p14:nvPr/>
              </p14:nvContentPartPr>
              <p14:xfrm>
                <a:off x="825447" y="3791438"/>
                <a:ext cx="318240" cy="212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55DF8845-CCBB-1E73-AD44-7EE0BC53551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19327" y="3785318"/>
                  <a:ext cx="330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6FA22543-AAAF-31D7-5B5A-3F85A5548365}"/>
                    </a:ext>
                  </a:extLst>
                </p14:cNvPr>
                <p14:cNvContentPartPr/>
                <p14:nvPr/>
              </p14:nvContentPartPr>
              <p14:xfrm>
                <a:off x="1220727" y="3716918"/>
                <a:ext cx="356760" cy="676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6FA22543-AAAF-31D7-5B5A-3F85A554836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214607" y="3710798"/>
                  <a:ext cx="369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ADA50904-E62E-B942-1B75-B21A6BC3A323}"/>
                    </a:ext>
                  </a:extLst>
                </p14:cNvPr>
                <p14:cNvContentPartPr/>
                <p14:nvPr/>
              </p14:nvContentPartPr>
              <p14:xfrm>
                <a:off x="1625367" y="3674438"/>
                <a:ext cx="214560" cy="4284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ADA50904-E62E-B942-1B75-B21A6BC3A323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619247" y="3668318"/>
                  <a:ext cx="22680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066E6A26-77A5-8162-5AD8-42675F3B5AC4}"/>
                  </a:ext>
                </a:extLst>
              </p14:cNvPr>
              <p14:cNvContentPartPr/>
              <p14:nvPr/>
            </p14:nvContentPartPr>
            <p14:xfrm>
              <a:off x="2170047" y="3639518"/>
              <a:ext cx="138960" cy="792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066E6A26-77A5-8162-5AD8-42675F3B5AC4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2163927" y="3633398"/>
                <a:ext cx="1512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0B24AE34-4065-18CA-C946-F9FA05750B6B}"/>
                  </a:ext>
                </a:extLst>
              </p14:cNvPr>
              <p14:cNvContentPartPr/>
              <p14:nvPr/>
            </p14:nvContentPartPr>
            <p14:xfrm>
              <a:off x="2565327" y="3644558"/>
              <a:ext cx="223920" cy="2520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0B24AE34-4065-18CA-C946-F9FA05750B6B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2559207" y="3638438"/>
                <a:ext cx="23616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2" name="Group 391">
            <a:extLst>
              <a:ext uri="{FF2B5EF4-FFF2-40B4-BE49-F238E27FC236}">
                <a16:creationId xmlns:a16="http://schemas.microsoft.com/office/drawing/2014/main" id="{7E7EB22D-6526-F34E-926D-FEBFBF7A1AA8}"/>
              </a:ext>
            </a:extLst>
          </p:cNvPr>
          <p:cNvGrpSpPr/>
          <p:nvPr/>
        </p:nvGrpSpPr>
        <p:grpSpPr>
          <a:xfrm>
            <a:off x="566607" y="3345398"/>
            <a:ext cx="137160" cy="137520"/>
            <a:chOff x="566607" y="3345398"/>
            <a:chExt cx="13716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28145208-5477-682C-9F62-96158912F3DD}"/>
                    </a:ext>
                  </a:extLst>
                </p14:cNvPr>
                <p14:cNvContentPartPr/>
                <p14:nvPr/>
              </p14:nvContentPartPr>
              <p14:xfrm>
                <a:off x="601887" y="3345398"/>
                <a:ext cx="360" cy="1375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28145208-5477-682C-9F62-96158912F3D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95767" y="3339278"/>
                  <a:ext cx="12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A0A6FE8C-1F32-96B9-26C4-E0DDB7D84173}"/>
                    </a:ext>
                  </a:extLst>
                </p14:cNvPr>
                <p14:cNvContentPartPr/>
                <p14:nvPr/>
              </p14:nvContentPartPr>
              <p14:xfrm>
                <a:off x="566607" y="3347918"/>
                <a:ext cx="137160" cy="302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A0A6FE8C-1F32-96B9-26C4-E0DDB7D84173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60487" y="3341798"/>
                  <a:ext cx="14940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D2F85758-CC38-40EE-7C0E-DA79A00DE05C}"/>
                  </a:ext>
                </a:extLst>
              </p14:cNvPr>
              <p14:cNvContentPartPr/>
              <p14:nvPr/>
            </p14:nvContentPartPr>
            <p14:xfrm>
              <a:off x="895647" y="3327758"/>
              <a:ext cx="188640" cy="5256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D2F85758-CC38-40EE-7C0E-DA79A00DE05C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889527" y="3321638"/>
                <a:ext cx="2008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78C7B4F9-E7E2-EB1F-7130-DF91EC3D77CF}"/>
                  </a:ext>
                </a:extLst>
              </p14:cNvPr>
              <p14:cNvContentPartPr/>
              <p14:nvPr/>
            </p14:nvContentPartPr>
            <p14:xfrm>
              <a:off x="1327647" y="3317318"/>
              <a:ext cx="534240" cy="2124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78C7B4F9-E7E2-EB1F-7130-DF91EC3D77CF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1321527" y="3311198"/>
                <a:ext cx="5464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575DBCBB-8564-29CA-1755-6E46C65C2EA6}"/>
                  </a:ext>
                </a:extLst>
              </p14:cNvPr>
              <p14:cNvContentPartPr/>
              <p14:nvPr/>
            </p14:nvContentPartPr>
            <p14:xfrm>
              <a:off x="1998327" y="3295358"/>
              <a:ext cx="222120" cy="2268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575DBCBB-8564-29CA-1755-6E46C65C2EA6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1992207" y="3289238"/>
                <a:ext cx="23436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1" name="Group 390">
            <a:extLst>
              <a:ext uri="{FF2B5EF4-FFF2-40B4-BE49-F238E27FC236}">
                <a16:creationId xmlns:a16="http://schemas.microsoft.com/office/drawing/2014/main" id="{A3F6ED2B-2E8F-A1FC-BEAD-F238918CA987}"/>
              </a:ext>
            </a:extLst>
          </p:cNvPr>
          <p:cNvGrpSpPr/>
          <p:nvPr/>
        </p:nvGrpSpPr>
        <p:grpSpPr>
          <a:xfrm>
            <a:off x="2452647" y="3220478"/>
            <a:ext cx="645480" cy="207360"/>
            <a:chOff x="2452647" y="3220478"/>
            <a:chExt cx="64548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71F89E14-BF30-4E2E-9C49-E6C7AEA892FE}"/>
                    </a:ext>
                  </a:extLst>
                </p14:cNvPr>
                <p14:cNvContentPartPr/>
                <p14:nvPr/>
              </p14:nvContentPartPr>
              <p14:xfrm>
                <a:off x="2452647" y="3243158"/>
                <a:ext cx="225720" cy="302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71F89E14-BF30-4E2E-9C49-E6C7AEA892F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446527" y="3237038"/>
                  <a:ext cx="2379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4D64B5BB-8387-A2B3-4EFD-2D89FC9B40CA}"/>
                    </a:ext>
                  </a:extLst>
                </p14:cNvPr>
                <p14:cNvContentPartPr/>
                <p14:nvPr/>
              </p14:nvContentPartPr>
              <p14:xfrm>
                <a:off x="2779527" y="3220478"/>
                <a:ext cx="297720" cy="1800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4D64B5BB-8387-A2B3-4EFD-2D89FC9B40C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773407" y="3214358"/>
                  <a:ext cx="309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B26C57E4-1F46-B1CA-5C33-96BB808DC870}"/>
                    </a:ext>
                  </a:extLst>
                </p14:cNvPr>
                <p14:cNvContentPartPr/>
                <p14:nvPr/>
              </p14:nvContentPartPr>
              <p14:xfrm>
                <a:off x="3090207" y="3267998"/>
                <a:ext cx="7920" cy="15984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B26C57E4-1F46-B1CA-5C33-96BB808DC87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084087" y="3261878"/>
                  <a:ext cx="2016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6EB06E07-16A3-FC39-007F-467959477F95}"/>
              </a:ext>
            </a:extLst>
          </p:cNvPr>
          <p:cNvGrpSpPr/>
          <p:nvPr/>
        </p:nvGrpSpPr>
        <p:grpSpPr>
          <a:xfrm>
            <a:off x="3032607" y="3524678"/>
            <a:ext cx="39600" cy="162720"/>
            <a:chOff x="3032607" y="3524678"/>
            <a:chExt cx="39600" cy="16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D4046F6-8D2A-5B33-B1C0-EC6D2C79DD7A}"/>
                    </a:ext>
                  </a:extLst>
                </p14:cNvPr>
                <p14:cNvContentPartPr/>
                <p14:nvPr/>
              </p14:nvContentPartPr>
              <p14:xfrm>
                <a:off x="3032607" y="3687038"/>
                <a:ext cx="360" cy="3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D4046F6-8D2A-5B33-B1C0-EC6D2C79DD7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026487" y="36809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6415085B-B420-CCC1-C66F-BA77A1B62E4F}"/>
                    </a:ext>
                  </a:extLst>
                </p14:cNvPr>
                <p14:cNvContentPartPr/>
                <p14:nvPr/>
              </p14:nvContentPartPr>
              <p14:xfrm>
                <a:off x="3064287" y="3524678"/>
                <a:ext cx="7920" cy="453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6415085B-B420-CCC1-C66F-BA77A1B62E4F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3058167" y="3518558"/>
                  <a:ext cx="20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CC547A77-5904-2846-CDB5-C3948298AC36}"/>
                    </a:ext>
                  </a:extLst>
                </p14:cNvPr>
                <p14:cNvContentPartPr/>
                <p14:nvPr/>
              </p14:nvContentPartPr>
              <p14:xfrm>
                <a:off x="3058527" y="3569678"/>
                <a:ext cx="7920" cy="7020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CC547A77-5904-2846-CDB5-C3948298AC3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052407" y="3563558"/>
                  <a:ext cx="2016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BB90B5A9-8B59-24BC-DCFF-38220753AEB2}"/>
              </a:ext>
            </a:extLst>
          </p:cNvPr>
          <p:cNvGrpSpPr/>
          <p:nvPr/>
        </p:nvGrpSpPr>
        <p:grpSpPr>
          <a:xfrm>
            <a:off x="740127" y="3931118"/>
            <a:ext cx="357840" cy="177480"/>
            <a:chOff x="740127" y="3931118"/>
            <a:chExt cx="35784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9892A34F-A43F-EEAB-6C4A-2874E34DBFBB}"/>
                    </a:ext>
                  </a:extLst>
                </p14:cNvPr>
                <p14:cNvContentPartPr/>
                <p14:nvPr/>
              </p14:nvContentPartPr>
              <p14:xfrm>
                <a:off x="740127" y="3931118"/>
                <a:ext cx="17280" cy="1774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9892A34F-A43F-EEAB-6C4A-2874E34DBFBB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34007" y="3924998"/>
                  <a:ext cx="29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1BD308FD-01D0-CA2B-0C65-6ED106CB72E9}"/>
                    </a:ext>
                  </a:extLst>
                </p14:cNvPr>
                <p14:cNvContentPartPr/>
                <p14:nvPr/>
              </p14:nvContentPartPr>
              <p14:xfrm>
                <a:off x="821847" y="3959918"/>
                <a:ext cx="276120" cy="1461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1BD308FD-01D0-CA2B-0C65-6ED106CB72E9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15727" y="3953798"/>
                  <a:ext cx="2883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7C2BB18B-AE29-CD5D-BC1A-BF19D45441C6}"/>
              </a:ext>
            </a:extLst>
          </p:cNvPr>
          <p:cNvGrpSpPr/>
          <p:nvPr/>
        </p:nvGrpSpPr>
        <p:grpSpPr>
          <a:xfrm>
            <a:off x="1453287" y="3877838"/>
            <a:ext cx="358920" cy="228600"/>
            <a:chOff x="1453287" y="3877838"/>
            <a:chExt cx="35892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A1C109CB-2143-174E-BF05-0082DD063518}"/>
                    </a:ext>
                  </a:extLst>
                </p14:cNvPr>
                <p14:cNvContentPartPr/>
                <p14:nvPr/>
              </p14:nvContentPartPr>
              <p14:xfrm>
                <a:off x="1453287" y="3921398"/>
                <a:ext cx="13320" cy="1749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A1C109CB-2143-174E-BF05-0082DD06351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447167" y="3915278"/>
                  <a:ext cx="255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405C7E97-D150-020A-2B9E-3CD1E777A459}"/>
                    </a:ext>
                  </a:extLst>
                </p14:cNvPr>
                <p14:cNvContentPartPr/>
                <p14:nvPr/>
              </p14:nvContentPartPr>
              <p14:xfrm>
                <a:off x="1466247" y="3921398"/>
                <a:ext cx="257040" cy="13644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405C7E97-D150-020A-2B9E-3CD1E777A459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460127" y="3915278"/>
                  <a:ext cx="269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D9C1009A-6C3B-5129-561F-FADC5AB19CB5}"/>
                    </a:ext>
                  </a:extLst>
                </p14:cNvPr>
                <p14:cNvContentPartPr/>
                <p14:nvPr/>
              </p14:nvContentPartPr>
              <p14:xfrm>
                <a:off x="1676487" y="3877838"/>
                <a:ext cx="135720" cy="22860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D9C1009A-6C3B-5129-561F-FADC5AB19CB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670367" y="3871718"/>
                  <a:ext cx="14796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950B4018-6508-008F-655B-987FB110C790}"/>
              </a:ext>
            </a:extLst>
          </p:cNvPr>
          <p:cNvGrpSpPr/>
          <p:nvPr/>
        </p:nvGrpSpPr>
        <p:grpSpPr>
          <a:xfrm>
            <a:off x="2064207" y="3761558"/>
            <a:ext cx="965880" cy="354240"/>
            <a:chOff x="2064207" y="3761558"/>
            <a:chExt cx="965880" cy="3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C4414F83-293F-4056-B45B-CEDDF9A5A35B}"/>
                    </a:ext>
                  </a:extLst>
                </p14:cNvPr>
                <p14:cNvContentPartPr/>
                <p14:nvPr/>
              </p14:nvContentPartPr>
              <p14:xfrm>
                <a:off x="2064207" y="3911318"/>
                <a:ext cx="21240" cy="16020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C4414F83-293F-4056-B45B-CEDDF9A5A35B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058087" y="3905198"/>
                  <a:ext cx="33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5A6C87CD-E990-42C1-0C23-21342EFCB736}"/>
                    </a:ext>
                  </a:extLst>
                </p14:cNvPr>
                <p14:cNvContentPartPr/>
                <p14:nvPr/>
              </p14:nvContentPartPr>
              <p14:xfrm>
                <a:off x="2153487" y="3809078"/>
                <a:ext cx="103320" cy="30672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5A6C87CD-E990-42C1-0C23-21342EFCB736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147367" y="3802958"/>
                  <a:ext cx="1155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A4329838-4E45-0A74-D42B-5B86C3E41246}"/>
                    </a:ext>
                  </a:extLst>
                </p14:cNvPr>
                <p14:cNvContentPartPr/>
                <p14:nvPr/>
              </p14:nvContentPartPr>
              <p14:xfrm>
                <a:off x="2290287" y="3898718"/>
                <a:ext cx="216360" cy="2073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A4329838-4E45-0A74-D42B-5B86C3E41246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284167" y="3892598"/>
                  <a:ext cx="228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463FBB15-F5DE-37DF-3D72-C4C102FE6834}"/>
                    </a:ext>
                  </a:extLst>
                </p14:cNvPr>
                <p14:cNvContentPartPr/>
                <p14:nvPr/>
              </p14:nvContentPartPr>
              <p14:xfrm>
                <a:off x="2624367" y="3871358"/>
                <a:ext cx="15120" cy="1450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463FBB15-F5DE-37DF-3D72-C4C102FE6834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618247" y="3865238"/>
                  <a:ext cx="27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3D075134-19FD-81A0-0AAB-3439A7ABC4EB}"/>
                    </a:ext>
                  </a:extLst>
                </p14:cNvPr>
                <p14:cNvContentPartPr/>
                <p14:nvPr/>
              </p14:nvContentPartPr>
              <p14:xfrm>
                <a:off x="2720127" y="3761558"/>
                <a:ext cx="48960" cy="3031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3D075134-19FD-81A0-0AAB-3439A7ABC4EB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714007" y="3755438"/>
                  <a:ext cx="612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AE06998E-2C21-A4A2-1482-6824E7DE0BCA}"/>
                    </a:ext>
                  </a:extLst>
                </p14:cNvPr>
                <p14:cNvContentPartPr/>
                <p14:nvPr/>
              </p14:nvContentPartPr>
              <p14:xfrm>
                <a:off x="2860887" y="3854078"/>
                <a:ext cx="169200" cy="22752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AE06998E-2C21-A4A2-1482-6824E7DE0BCA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854767" y="3847958"/>
                  <a:ext cx="18144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0C8B8A50-F120-61ED-6541-7C4D80C6FDE9}"/>
              </a:ext>
            </a:extLst>
          </p:cNvPr>
          <p:cNvGrpSpPr/>
          <p:nvPr/>
        </p:nvGrpSpPr>
        <p:grpSpPr>
          <a:xfrm>
            <a:off x="3804807" y="3856598"/>
            <a:ext cx="138960" cy="87480"/>
            <a:chOff x="3804807" y="3856598"/>
            <a:chExt cx="138960" cy="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F60583D0-BCE4-6B88-8F18-FEF492662DED}"/>
                    </a:ext>
                  </a:extLst>
                </p14:cNvPr>
                <p14:cNvContentPartPr/>
                <p14:nvPr/>
              </p14:nvContentPartPr>
              <p14:xfrm>
                <a:off x="3804807" y="3856598"/>
                <a:ext cx="33480" cy="727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F60583D0-BCE4-6B88-8F18-FEF492662DED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3798687" y="3850478"/>
                  <a:ext cx="457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1DDC33D0-CA2A-4868-3F45-70A2F4440A95}"/>
                    </a:ext>
                  </a:extLst>
                </p14:cNvPr>
                <p14:cNvContentPartPr/>
                <p14:nvPr/>
              </p14:nvContentPartPr>
              <p14:xfrm>
                <a:off x="3928647" y="3876398"/>
                <a:ext cx="15120" cy="6768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1DDC33D0-CA2A-4868-3F45-70A2F4440A95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3922527" y="3870278"/>
                  <a:ext cx="2736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C14B25BF-070E-5D92-5397-3D7AB64B2E2A}"/>
              </a:ext>
            </a:extLst>
          </p:cNvPr>
          <p:cNvGrpSpPr/>
          <p:nvPr/>
        </p:nvGrpSpPr>
        <p:grpSpPr>
          <a:xfrm>
            <a:off x="718167" y="4371398"/>
            <a:ext cx="359280" cy="207000"/>
            <a:chOff x="718167" y="4371398"/>
            <a:chExt cx="35928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0D3F09D7-18A2-3676-F310-1B72C4FDF8EC}"/>
                    </a:ext>
                  </a:extLst>
                </p14:cNvPr>
                <p14:cNvContentPartPr/>
                <p14:nvPr/>
              </p14:nvContentPartPr>
              <p14:xfrm>
                <a:off x="718167" y="4394798"/>
                <a:ext cx="11520" cy="18360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0D3F09D7-18A2-3676-F310-1B72C4FDF8EC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712047" y="4388678"/>
                  <a:ext cx="23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E8019015-AB5E-07A7-DDEE-EF845202595B}"/>
                    </a:ext>
                  </a:extLst>
                </p14:cNvPr>
                <p14:cNvContentPartPr/>
                <p14:nvPr/>
              </p14:nvContentPartPr>
              <p14:xfrm>
                <a:off x="832647" y="4371398"/>
                <a:ext cx="244800" cy="18900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E8019015-AB5E-07A7-DDEE-EF845202595B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826527" y="4365278"/>
                  <a:ext cx="25704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E6213C6F-9C8A-547E-3C45-E647AA213E0A}"/>
              </a:ext>
            </a:extLst>
          </p:cNvPr>
          <p:cNvGrpSpPr/>
          <p:nvPr/>
        </p:nvGrpSpPr>
        <p:grpSpPr>
          <a:xfrm>
            <a:off x="1493967" y="4287158"/>
            <a:ext cx="349560" cy="262800"/>
            <a:chOff x="1493967" y="4287158"/>
            <a:chExt cx="34956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3456636C-4A86-3219-0148-7EE5F8AF772E}"/>
                    </a:ext>
                  </a:extLst>
                </p14:cNvPr>
                <p14:cNvContentPartPr/>
                <p14:nvPr/>
              </p14:nvContentPartPr>
              <p14:xfrm>
                <a:off x="1493967" y="4342598"/>
                <a:ext cx="18720" cy="2073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3456636C-4A86-3219-0148-7EE5F8AF772E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487847" y="4336478"/>
                  <a:ext cx="30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144767BA-A7DC-EBC0-F657-75F8375A9F3F}"/>
                    </a:ext>
                  </a:extLst>
                </p14:cNvPr>
                <p14:cNvContentPartPr/>
                <p14:nvPr/>
              </p14:nvContentPartPr>
              <p14:xfrm>
                <a:off x="1540407" y="4385078"/>
                <a:ext cx="124200" cy="14004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144767BA-A7DC-EBC0-F657-75F8375A9F3F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534287" y="4378958"/>
                  <a:ext cx="136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02E16ECD-0B16-59A3-3B10-2BB5E00A88EE}"/>
                    </a:ext>
                  </a:extLst>
                </p14:cNvPr>
                <p14:cNvContentPartPr/>
                <p14:nvPr/>
              </p14:nvContentPartPr>
              <p14:xfrm>
                <a:off x="1668927" y="4287158"/>
                <a:ext cx="174600" cy="2455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02E16ECD-0B16-59A3-3B10-2BB5E00A88EE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662807" y="4281038"/>
                  <a:ext cx="18684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F49CB840-0FD6-2F1D-3DCE-4F8A800BB478}"/>
              </a:ext>
            </a:extLst>
          </p:cNvPr>
          <p:cNvGrpSpPr/>
          <p:nvPr/>
        </p:nvGrpSpPr>
        <p:grpSpPr>
          <a:xfrm>
            <a:off x="2057367" y="4287878"/>
            <a:ext cx="304920" cy="254880"/>
            <a:chOff x="2057367" y="4287878"/>
            <a:chExt cx="30492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48FA9DB5-A782-4B10-0A8A-38DF57273B6F}"/>
                    </a:ext>
                  </a:extLst>
                </p14:cNvPr>
                <p14:cNvContentPartPr/>
                <p14:nvPr/>
              </p14:nvContentPartPr>
              <p14:xfrm>
                <a:off x="2057367" y="4352678"/>
                <a:ext cx="29880" cy="16740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48FA9DB5-A782-4B10-0A8A-38DF57273B6F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051247" y="4346558"/>
                  <a:ext cx="42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6614D24C-7F8C-AFA4-6595-98B901FCEE9A}"/>
                    </a:ext>
                  </a:extLst>
                </p14:cNvPr>
                <p14:cNvContentPartPr/>
                <p14:nvPr/>
              </p14:nvContentPartPr>
              <p14:xfrm>
                <a:off x="2164647" y="4387598"/>
                <a:ext cx="101880" cy="1227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6614D24C-7F8C-AFA4-6595-98B901FCEE9A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158527" y="4381478"/>
                  <a:ext cx="114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86385B81-4CA5-472D-CB1F-F2362636B321}"/>
                    </a:ext>
                  </a:extLst>
                </p14:cNvPr>
                <p14:cNvContentPartPr/>
                <p14:nvPr/>
              </p14:nvContentPartPr>
              <p14:xfrm>
                <a:off x="2288487" y="4287878"/>
                <a:ext cx="73800" cy="25488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86385B81-4CA5-472D-CB1F-F2362636B321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282367" y="4281758"/>
                  <a:ext cx="8604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17091E1F-C67F-5C20-FF05-3E5043823049}"/>
              </a:ext>
            </a:extLst>
          </p:cNvPr>
          <p:cNvGrpSpPr/>
          <p:nvPr/>
        </p:nvGrpSpPr>
        <p:grpSpPr>
          <a:xfrm>
            <a:off x="2679807" y="4272758"/>
            <a:ext cx="352440" cy="295200"/>
            <a:chOff x="2679807" y="4272758"/>
            <a:chExt cx="35244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BC09150F-1ABA-4A4C-691A-4C8E37B6C5AF}"/>
                    </a:ext>
                  </a:extLst>
                </p14:cNvPr>
                <p14:cNvContentPartPr/>
                <p14:nvPr/>
              </p14:nvContentPartPr>
              <p14:xfrm>
                <a:off x="2679807" y="4325318"/>
                <a:ext cx="18720" cy="1897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BC09150F-1ABA-4A4C-691A-4C8E37B6C5AF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673687" y="4319198"/>
                  <a:ext cx="30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B3070D08-D2CB-D2C1-3482-DDDE437C3DA0}"/>
                    </a:ext>
                  </a:extLst>
                </p14:cNvPr>
                <p14:cNvContentPartPr/>
                <p14:nvPr/>
              </p14:nvContentPartPr>
              <p14:xfrm>
                <a:off x="2785287" y="4272758"/>
                <a:ext cx="72720" cy="29520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B3070D08-D2CB-D2C1-3482-DDDE437C3DA0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2779167" y="4266638"/>
                  <a:ext cx="849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79080F5C-49AC-E2CD-A75C-E3CDDB497EEB}"/>
                    </a:ext>
                  </a:extLst>
                </p14:cNvPr>
                <p14:cNvContentPartPr/>
                <p14:nvPr/>
              </p14:nvContentPartPr>
              <p14:xfrm>
                <a:off x="2914527" y="4290398"/>
                <a:ext cx="117720" cy="27216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79080F5C-49AC-E2CD-A75C-E3CDDB497EEB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2908407" y="4284278"/>
                  <a:ext cx="12996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19093F7D-D842-1E34-AA5F-B2CBE9574AF6}"/>
              </a:ext>
            </a:extLst>
          </p:cNvPr>
          <p:cNvGrpSpPr/>
          <p:nvPr/>
        </p:nvGrpSpPr>
        <p:grpSpPr>
          <a:xfrm>
            <a:off x="3679167" y="4330358"/>
            <a:ext cx="120600" cy="90000"/>
            <a:chOff x="3679167" y="4330358"/>
            <a:chExt cx="120600" cy="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51211945-253D-F9EF-483A-79E00BBCF519}"/>
                    </a:ext>
                  </a:extLst>
                </p14:cNvPr>
                <p14:cNvContentPartPr/>
                <p14:nvPr/>
              </p14:nvContentPartPr>
              <p14:xfrm>
                <a:off x="3679167" y="4342598"/>
                <a:ext cx="41040" cy="7776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51211945-253D-F9EF-483A-79E00BBCF519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3673047" y="4336478"/>
                  <a:ext cx="532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FBC5041C-EB97-4121-A3ED-D1463D57574F}"/>
                    </a:ext>
                  </a:extLst>
                </p14:cNvPr>
                <p14:cNvContentPartPr/>
                <p14:nvPr/>
              </p14:nvContentPartPr>
              <p14:xfrm>
                <a:off x="3795807" y="4330358"/>
                <a:ext cx="3960" cy="802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FBC5041C-EB97-4121-A3ED-D1463D57574F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3789687" y="4324238"/>
                  <a:ext cx="1620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7CC5CD16-066F-9590-2320-E57DDA628200}"/>
              </a:ext>
            </a:extLst>
          </p:cNvPr>
          <p:cNvGrpSpPr/>
          <p:nvPr/>
        </p:nvGrpSpPr>
        <p:grpSpPr>
          <a:xfrm>
            <a:off x="751647" y="4841558"/>
            <a:ext cx="353160" cy="236880"/>
            <a:chOff x="751647" y="4841558"/>
            <a:chExt cx="35316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21D18297-94B2-BE20-55A3-B4A5E0313205}"/>
                    </a:ext>
                  </a:extLst>
                </p14:cNvPr>
                <p14:cNvContentPartPr/>
                <p14:nvPr/>
              </p14:nvContentPartPr>
              <p14:xfrm>
                <a:off x="751647" y="4841558"/>
                <a:ext cx="9360" cy="18756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21D18297-94B2-BE20-55A3-B4A5E0313205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45527" y="4835438"/>
                  <a:ext cx="21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598A849F-268F-CF55-525F-BCD4AFC6E9B3}"/>
                    </a:ext>
                  </a:extLst>
                </p14:cNvPr>
                <p14:cNvContentPartPr/>
                <p14:nvPr/>
              </p14:nvContentPartPr>
              <p14:xfrm>
                <a:off x="823647" y="4888718"/>
                <a:ext cx="281160" cy="18972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598A849F-268F-CF55-525F-BCD4AFC6E9B3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817527" y="4882598"/>
                  <a:ext cx="29340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BB37BB42-CAC6-B1CD-1D4E-AF7E0AB1D0BE}"/>
              </a:ext>
            </a:extLst>
          </p:cNvPr>
          <p:cNvGrpSpPr/>
          <p:nvPr/>
        </p:nvGrpSpPr>
        <p:grpSpPr>
          <a:xfrm>
            <a:off x="1497927" y="4881158"/>
            <a:ext cx="342000" cy="157320"/>
            <a:chOff x="1497927" y="4881158"/>
            <a:chExt cx="342000" cy="1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92E8B7EA-0ADE-6F75-0AF1-8FD3EFBEF525}"/>
                    </a:ext>
                  </a:extLst>
                </p14:cNvPr>
                <p14:cNvContentPartPr/>
                <p14:nvPr/>
              </p14:nvContentPartPr>
              <p14:xfrm>
                <a:off x="1497927" y="4881158"/>
                <a:ext cx="360" cy="1573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92E8B7EA-0ADE-6F75-0AF1-8FD3EFBEF525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491807" y="4875038"/>
                  <a:ext cx="12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D6E64F51-6AFF-CEE5-CAD4-BFFBD9A418F8}"/>
                    </a:ext>
                  </a:extLst>
                </p14:cNvPr>
                <p14:cNvContentPartPr/>
                <p14:nvPr/>
              </p14:nvContentPartPr>
              <p14:xfrm>
                <a:off x="1588287" y="4886558"/>
                <a:ext cx="251640" cy="12888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D6E64F51-6AFF-CEE5-CAD4-BFFBD9A418F8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582167" y="4880438"/>
                  <a:ext cx="26388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A9A2BCC1-AFCF-DFB7-F41D-AEDD12EB8A72}"/>
              </a:ext>
            </a:extLst>
          </p:cNvPr>
          <p:cNvGrpSpPr/>
          <p:nvPr/>
        </p:nvGrpSpPr>
        <p:grpSpPr>
          <a:xfrm>
            <a:off x="2107407" y="4764158"/>
            <a:ext cx="380880" cy="280800"/>
            <a:chOff x="2107407" y="4764158"/>
            <a:chExt cx="38088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6CE7DB15-45B6-88DD-5760-50EE055D942B}"/>
                    </a:ext>
                  </a:extLst>
                </p14:cNvPr>
                <p14:cNvContentPartPr/>
                <p14:nvPr/>
              </p14:nvContentPartPr>
              <p14:xfrm>
                <a:off x="2107407" y="4816358"/>
                <a:ext cx="11520" cy="1674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6CE7DB15-45B6-88DD-5760-50EE055D942B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101287" y="4810238"/>
                  <a:ext cx="23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F766E423-2790-418A-B807-EFF9CEB8945B}"/>
                    </a:ext>
                  </a:extLst>
                </p14:cNvPr>
                <p14:cNvContentPartPr/>
                <p14:nvPr/>
              </p14:nvContentPartPr>
              <p14:xfrm>
                <a:off x="2218287" y="4836518"/>
                <a:ext cx="98280" cy="1476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F766E423-2790-418A-B807-EFF9CEB8945B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2212167" y="4830398"/>
                  <a:ext cx="110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D16EC93E-9286-181D-AEC5-F8D29EE2EECB}"/>
                    </a:ext>
                  </a:extLst>
                </p14:cNvPr>
                <p14:cNvContentPartPr/>
                <p14:nvPr/>
              </p14:nvContentPartPr>
              <p14:xfrm>
                <a:off x="2342127" y="4764158"/>
                <a:ext cx="146160" cy="2808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D16EC93E-9286-181D-AEC5-F8D29EE2EECB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2336007" y="4758038"/>
                  <a:ext cx="158400" cy="29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E0B1B4EA-A6C8-B8A6-8C77-6C614B166CA4}"/>
              </a:ext>
            </a:extLst>
          </p:cNvPr>
          <p:cNvGrpSpPr/>
          <p:nvPr/>
        </p:nvGrpSpPr>
        <p:grpSpPr>
          <a:xfrm>
            <a:off x="2775927" y="4719158"/>
            <a:ext cx="360720" cy="367200"/>
            <a:chOff x="2775927" y="4719158"/>
            <a:chExt cx="360720" cy="36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DFBE2572-D99F-D360-54A2-4243D2CAEC91}"/>
                    </a:ext>
                  </a:extLst>
                </p14:cNvPr>
                <p14:cNvContentPartPr/>
                <p14:nvPr/>
              </p14:nvContentPartPr>
              <p14:xfrm>
                <a:off x="2775927" y="4858838"/>
                <a:ext cx="13320" cy="13248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DFBE2572-D99F-D360-54A2-4243D2CAEC91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2769807" y="4852718"/>
                  <a:ext cx="25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5992DB96-DF9A-FE35-1D4F-B178EB013A52}"/>
                    </a:ext>
                  </a:extLst>
                </p14:cNvPr>
                <p14:cNvContentPartPr/>
                <p14:nvPr/>
              </p14:nvContentPartPr>
              <p14:xfrm>
                <a:off x="2877447" y="4719158"/>
                <a:ext cx="100080" cy="28368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5992DB96-DF9A-FE35-1D4F-B178EB013A52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2871327" y="4713038"/>
                  <a:ext cx="1123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13A3C75E-4189-59D7-E8AC-181E333B72DB}"/>
                    </a:ext>
                  </a:extLst>
                </p14:cNvPr>
                <p14:cNvContentPartPr/>
                <p14:nvPr/>
              </p14:nvContentPartPr>
              <p14:xfrm>
                <a:off x="3012447" y="4776758"/>
                <a:ext cx="124200" cy="30960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13A3C75E-4189-59D7-E8AC-181E333B72DB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3006327" y="4770638"/>
                  <a:ext cx="136440" cy="32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CD6D6BF1-43C0-BBF9-5A94-6B8A22A14C49}"/>
              </a:ext>
            </a:extLst>
          </p:cNvPr>
          <p:cNvGrpSpPr/>
          <p:nvPr/>
        </p:nvGrpSpPr>
        <p:grpSpPr>
          <a:xfrm>
            <a:off x="777207" y="5380118"/>
            <a:ext cx="296280" cy="210240"/>
            <a:chOff x="777207" y="5380118"/>
            <a:chExt cx="29628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26214097-5C15-C067-30AD-94BEF7B91909}"/>
                    </a:ext>
                  </a:extLst>
                </p14:cNvPr>
                <p14:cNvContentPartPr/>
                <p14:nvPr/>
              </p14:nvContentPartPr>
              <p14:xfrm>
                <a:off x="777207" y="5394878"/>
                <a:ext cx="11520" cy="16740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26214097-5C15-C067-30AD-94BEF7B91909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771087" y="5388758"/>
                  <a:ext cx="23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46AF5C42-1962-C19F-9465-29E21AD8327E}"/>
                    </a:ext>
                  </a:extLst>
                </p14:cNvPr>
                <p14:cNvContentPartPr/>
                <p14:nvPr/>
              </p14:nvContentPartPr>
              <p14:xfrm>
                <a:off x="866127" y="5432318"/>
                <a:ext cx="18720" cy="13752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46AF5C42-1962-C19F-9465-29E21AD8327E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60007" y="5426198"/>
                  <a:ext cx="30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ED578163-D35C-18D3-8DF4-A189633BF5A0}"/>
                    </a:ext>
                  </a:extLst>
                </p14:cNvPr>
                <p14:cNvContentPartPr/>
                <p14:nvPr/>
              </p14:nvContentPartPr>
              <p14:xfrm>
                <a:off x="936327" y="5380118"/>
                <a:ext cx="126000" cy="288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ED578163-D35C-18D3-8DF4-A189633BF5A0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30207" y="5373998"/>
                  <a:ext cx="1382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D51B0356-3854-D284-EFC7-83DC2E8C2A0E}"/>
                    </a:ext>
                  </a:extLst>
                </p14:cNvPr>
                <p14:cNvContentPartPr/>
                <p14:nvPr/>
              </p14:nvContentPartPr>
              <p14:xfrm>
                <a:off x="955407" y="5390198"/>
                <a:ext cx="118080" cy="20016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D51B0356-3854-D284-EFC7-83DC2E8C2A0E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949287" y="5384078"/>
                  <a:ext cx="13032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2433C48-9CEA-559D-5F30-A908F12B46A2}"/>
              </a:ext>
            </a:extLst>
          </p:cNvPr>
          <p:cNvGrpSpPr/>
          <p:nvPr/>
        </p:nvGrpSpPr>
        <p:grpSpPr>
          <a:xfrm>
            <a:off x="1582887" y="5364278"/>
            <a:ext cx="279360" cy="208080"/>
            <a:chOff x="1582887" y="5364278"/>
            <a:chExt cx="27936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34E36F46-28E1-785C-7E46-625B3F3BA8F1}"/>
                    </a:ext>
                  </a:extLst>
                </p14:cNvPr>
                <p14:cNvContentPartPr/>
                <p14:nvPr/>
              </p14:nvContentPartPr>
              <p14:xfrm>
                <a:off x="1582887" y="5415038"/>
                <a:ext cx="15120" cy="1573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34E36F46-28E1-785C-7E46-625B3F3BA8F1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576767" y="5408918"/>
                  <a:ext cx="27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CDD19402-DEFE-1F6A-71A1-9CF06988BEA4}"/>
                    </a:ext>
                  </a:extLst>
                </p14:cNvPr>
                <p14:cNvContentPartPr/>
                <p14:nvPr/>
              </p14:nvContentPartPr>
              <p14:xfrm>
                <a:off x="1586487" y="5364278"/>
                <a:ext cx="275760" cy="18324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CDD19402-DEFE-1F6A-71A1-9CF06988BEA4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580367" y="5358158"/>
                  <a:ext cx="28800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5D5D1B45-4653-5F67-B825-A7D6B26F88A9}"/>
              </a:ext>
            </a:extLst>
          </p:cNvPr>
          <p:cNvGrpSpPr/>
          <p:nvPr/>
        </p:nvGrpSpPr>
        <p:grpSpPr>
          <a:xfrm>
            <a:off x="2116407" y="5307758"/>
            <a:ext cx="432720" cy="257400"/>
            <a:chOff x="2116407" y="5307758"/>
            <a:chExt cx="43272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1BF9FEDC-3DE4-BB5E-3A24-FE3BD9C8A38D}"/>
                    </a:ext>
                  </a:extLst>
                </p14:cNvPr>
                <p14:cNvContentPartPr/>
                <p14:nvPr/>
              </p14:nvContentPartPr>
              <p14:xfrm>
                <a:off x="2116407" y="5345198"/>
                <a:ext cx="16920" cy="14508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1BF9FEDC-3DE4-BB5E-3A24-FE3BD9C8A38D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2110287" y="5339078"/>
                  <a:ext cx="29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64A09173-F4E9-A644-554D-D3A58E434861}"/>
                    </a:ext>
                  </a:extLst>
                </p14:cNvPr>
                <p14:cNvContentPartPr/>
                <p14:nvPr/>
              </p14:nvContentPartPr>
              <p14:xfrm>
                <a:off x="2222967" y="5355278"/>
                <a:ext cx="117720" cy="16524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64A09173-F4E9-A644-554D-D3A58E434861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2216847" y="5349158"/>
                  <a:ext cx="1299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079F5D66-7B26-892C-4602-802C6134A4D6}"/>
                    </a:ext>
                  </a:extLst>
                </p14:cNvPr>
                <p14:cNvContentPartPr/>
                <p14:nvPr/>
              </p14:nvContentPartPr>
              <p14:xfrm>
                <a:off x="2387487" y="5307758"/>
                <a:ext cx="161640" cy="25740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079F5D66-7B26-892C-4602-802C6134A4D6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2381367" y="5301638"/>
                  <a:ext cx="17388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2E620079-B9DF-A5CE-99AE-5B522C5DCECF}"/>
              </a:ext>
            </a:extLst>
          </p:cNvPr>
          <p:cNvGrpSpPr/>
          <p:nvPr/>
        </p:nvGrpSpPr>
        <p:grpSpPr>
          <a:xfrm>
            <a:off x="2768727" y="5242958"/>
            <a:ext cx="198000" cy="319320"/>
            <a:chOff x="2768727" y="5242958"/>
            <a:chExt cx="19800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22BE7709-02A0-A670-B57C-6AB2602172E4}"/>
                    </a:ext>
                  </a:extLst>
                </p14:cNvPr>
                <p14:cNvContentPartPr/>
                <p14:nvPr/>
              </p14:nvContentPartPr>
              <p14:xfrm>
                <a:off x="2768727" y="5359958"/>
                <a:ext cx="20520" cy="17748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22BE7709-02A0-A670-B57C-6AB2602172E4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2762607" y="5353838"/>
                  <a:ext cx="32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DD486C48-E534-BD87-FFE1-81F4A5610443}"/>
                    </a:ext>
                  </a:extLst>
                </p14:cNvPr>
                <p14:cNvContentPartPr/>
                <p14:nvPr/>
              </p14:nvContentPartPr>
              <p14:xfrm>
                <a:off x="2899767" y="5242958"/>
                <a:ext cx="66960" cy="31932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DD486C48-E534-BD87-FFE1-81F4A5610443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2893647" y="5236838"/>
                  <a:ext cx="79200" cy="33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7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44C6536E-4872-7E37-2F3E-69FCD342C56C}"/>
                  </a:ext>
                </a:extLst>
              </p14:cNvPr>
              <p14:cNvContentPartPr/>
              <p14:nvPr/>
            </p14:nvContentPartPr>
            <p14:xfrm>
              <a:off x="5286207" y="3691718"/>
              <a:ext cx="126360" cy="272160"/>
            </p14:xfrm>
          </p:contentPart>
        </mc:Choice>
        <mc:Fallback xmlns=""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44C6536E-4872-7E37-2F3E-69FCD342C56C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5280087" y="3685598"/>
                <a:ext cx="138600" cy="28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5" name="Group 464">
            <a:extLst>
              <a:ext uri="{FF2B5EF4-FFF2-40B4-BE49-F238E27FC236}">
                <a16:creationId xmlns:a16="http://schemas.microsoft.com/office/drawing/2014/main" id="{8295929D-DE29-8AE2-B467-6F48D1268796}"/>
              </a:ext>
            </a:extLst>
          </p:cNvPr>
          <p:cNvGrpSpPr/>
          <p:nvPr/>
        </p:nvGrpSpPr>
        <p:grpSpPr>
          <a:xfrm>
            <a:off x="5264247" y="4103198"/>
            <a:ext cx="205200" cy="239400"/>
            <a:chOff x="5264247" y="4103198"/>
            <a:chExt cx="20520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12D2FB09-DECF-F8DA-1288-1E672669FABC}"/>
                    </a:ext>
                  </a:extLst>
                </p14:cNvPr>
                <p14:cNvContentPartPr/>
                <p14:nvPr/>
              </p14:nvContentPartPr>
              <p14:xfrm>
                <a:off x="5264247" y="4103198"/>
                <a:ext cx="136080" cy="2394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12D2FB09-DECF-F8DA-1288-1E672669FAB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258127" y="4097078"/>
                  <a:ext cx="148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82173FAD-163E-D997-8E6B-CA331D42B4EE}"/>
                    </a:ext>
                  </a:extLst>
                </p14:cNvPr>
                <p14:cNvContentPartPr/>
                <p14:nvPr/>
              </p14:nvContentPartPr>
              <p14:xfrm>
                <a:off x="5338047" y="4225598"/>
                <a:ext cx="131400" cy="6012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82173FAD-163E-D997-8E6B-CA331D42B4EE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5331927" y="4219478"/>
                  <a:ext cx="14364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3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9B57D7D7-8F66-D28D-E8C2-CE7E3B796409}"/>
                  </a:ext>
                </a:extLst>
              </p14:cNvPr>
              <p14:cNvContentPartPr/>
              <p14:nvPr/>
            </p14:nvContentPartPr>
            <p14:xfrm>
              <a:off x="5351007" y="4534478"/>
              <a:ext cx="135360" cy="24804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9B57D7D7-8F66-D28D-E8C2-CE7E3B796409}"/>
                  </a:ext>
                </a:extLst>
              </p:cNvPr>
              <p:cNvPicPr/>
              <p:nvPr/>
            </p:nvPicPr>
            <p:blipFill>
              <a:blip r:embed="rId544"/>
              <a:stretch>
                <a:fillRect/>
              </a:stretch>
            </p:blipFill>
            <p:spPr>
              <a:xfrm>
                <a:off x="5344887" y="4528358"/>
                <a:ext cx="1476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5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261962A2-649C-2D97-F3AA-FA338EAB4D0A}"/>
                  </a:ext>
                </a:extLst>
              </p14:cNvPr>
              <p14:cNvContentPartPr/>
              <p14:nvPr/>
            </p14:nvContentPartPr>
            <p14:xfrm>
              <a:off x="5351007" y="5043878"/>
              <a:ext cx="119160" cy="378720"/>
            </p14:xfrm>
          </p:contentPart>
        </mc:Choice>
        <mc:Fallback xmlns=""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261962A2-649C-2D97-F3AA-FA338EAB4D0A}"/>
                  </a:ext>
                </a:extLst>
              </p:cNvPr>
              <p:cNvPicPr/>
              <p:nvPr/>
            </p:nvPicPr>
            <p:blipFill>
              <a:blip r:embed="rId546"/>
              <a:stretch>
                <a:fillRect/>
              </a:stretch>
            </p:blipFill>
            <p:spPr>
              <a:xfrm>
                <a:off x="5344887" y="5037758"/>
                <a:ext cx="13140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7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AF37588C-1640-2050-390E-69BD4BDB1733}"/>
                  </a:ext>
                </a:extLst>
              </p14:cNvPr>
              <p14:cNvContentPartPr/>
              <p14:nvPr/>
            </p14:nvContentPartPr>
            <p14:xfrm>
              <a:off x="8313807" y="4928678"/>
              <a:ext cx="118800" cy="34992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AF37588C-1640-2050-390E-69BD4BDB1733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8307687" y="4922558"/>
                <a:ext cx="1310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9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4DF5CB4A-FF30-C72A-BC6D-2369A77337D5}"/>
                  </a:ext>
                </a:extLst>
              </p14:cNvPr>
              <p14:cNvContentPartPr/>
              <p14:nvPr/>
            </p14:nvContentPartPr>
            <p14:xfrm>
              <a:off x="6654927" y="5009678"/>
              <a:ext cx="360" cy="19332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4DF5CB4A-FF30-C72A-BC6D-2369A77337D5}"/>
                  </a:ext>
                </a:extLst>
              </p:cNvPr>
              <p:cNvPicPr/>
              <p:nvPr/>
            </p:nvPicPr>
            <p:blipFill>
              <a:blip r:embed="rId550"/>
              <a:stretch>
                <a:fillRect/>
              </a:stretch>
            </p:blipFill>
            <p:spPr>
              <a:xfrm>
                <a:off x="6648807" y="5003558"/>
                <a:ext cx="1260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7" name="Group 476">
            <a:extLst>
              <a:ext uri="{FF2B5EF4-FFF2-40B4-BE49-F238E27FC236}">
                <a16:creationId xmlns:a16="http://schemas.microsoft.com/office/drawing/2014/main" id="{AA306020-82B2-1CBA-E5D9-0C4C129E52C6}"/>
              </a:ext>
            </a:extLst>
          </p:cNvPr>
          <p:cNvGrpSpPr/>
          <p:nvPr/>
        </p:nvGrpSpPr>
        <p:grpSpPr>
          <a:xfrm>
            <a:off x="43887" y="5813918"/>
            <a:ext cx="356760" cy="282240"/>
            <a:chOff x="43887" y="5813918"/>
            <a:chExt cx="35676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8A2052A9-FA6E-9A4D-3791-115BC25F3185}"/>
                    </a:ext>
                  </a:extLst>
                </p14:cNvPr>
                <p14:cNvContentPartPr/>
                <p14:nvPr/>
              </p14:nvContentPartPr>
              <p14:xfrm>
                <a:off x="43887" y="5813918"/>
                <a:ext cx="124200" cy="2268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8A2052A9-FA6E-9A4D-3791-115BC25F3185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37767" y="5807798"/>
                  <a:ext cx="136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C6CF8DFD-0178-7B30-CB02-1EE27525E63A}"/>
                    </a:ext>
                  </a:extLst>
                </p14:cNvPr>
                <p14:cNvContentPartPr/>
                <p14:nvPr/>
              </p14:nvContentPartPr>
              <p14:xfrm>
                <a:off x="93927" y="5916158"/>
                <a:ext cx="3960" cy="16128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C6CF8DFD-0178-7B30-CB02-1EE27525E63A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7807" y="5910038"/>
                  <a:ext cx="16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B1AD84B6-3990-8115-844D-FDA53DC824E2}"/>
                    </a:ext>
                  </a:extLst>
                </p14:cNvPr>
                <p14:cNvContentPartPr/>
                <p14:nvPr/>
              </p14:nvContentPartPr>
              <p14:xfrm>
                <a:off x="128847" y="5963678"/>
                <a:ext cx="122400" cy="1044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B1AD84B6-3990-8115-844D-FDA53DC824E2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22727" y="5957558"/>
                  <a:ext cx="1346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4FB2C062-B1FE-9D73-0069-1F4D38BE591B}"/>
                    </a:ext>
                  </a:extLst>
                </p14:cNvPr>
                <p14:cNvContentPartPr/>
                <p14:nvPr/>
              </p14:nvContentPartPr>
              <p14:xfrm>
                <a:off x="175287" y="6013358"/>
                <a:ext cx="70560" cy="2016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4FB2C062-B1FE-9D73-0069-1F4D38BE591B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69167" y="6007238"/>
                  <a:ext cx="828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6ADC50EC-EC69-31E7-70D1-0AB32E1C8223}"/>
                    </a:ext>
                  </a:extLst>
                </p14:cNvPr>
                <p14:cNvContentPartPr/>
                <p14:nvPr/>
              </p14:nvContentPartPr>
              <p14:xfrm>
                <a:off x="280047" y="5863958"/>
                <a:ext cx="120600" cy="15804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6ADC50EC-EC69-31E7-70D1-0AB32E1C8223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273927" y="5857838"/>
                  <a:ext cx="132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2F1ABE64-7C75-B2F4-671D-D8499814B577}"/>
                    </a:ext>
                  </a:extLst>
                </p14:cNvPr>
                <p14:cNvContentPartPr/>
                <p14:nvPr/>
              </p14:nvContentPartPr>
              <p14:xfrm>
                <a:off x="278607" y="5893838"/>
                <a:ext cx="96480" cy="2023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2F1ABE64-7C75-B2F4-671D-D8499814B577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272487" y="5887718"/>
                  <a:ext cx="10872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842226CD-1591-16EE-B064-F1AAE59469A0}"/>
              </a:ext>
            </a:extLst>
          </p:cNvPr>
          <p:cNvGrpSpPr/>
          <p:nvPr/>
        </p:nvGrpSpPr>
        <p:grpSpPr>
          <a:xfrm>
            <a:off x="3433647" y="5372558"/>
            <a:ext cx="351720" cy="294480"/>
            <a:chOff x="3433647" y="5372558"/>
            <a:chExt cx="35172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87CD5A17-7C5C-3307-23CF-9E13921F642E}"/>
                    </a:ext>
                  </a:extLst>
                </p14:cNvPr>
                <p14:cNvContentPartPr/>
                <p14:nvPr/>
              </p14:nvContentPartPr>
              <p14:xfrm>
                <a:off x="3433647" y="5394878"/>
                <a:ext cx="22680" cy="1807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87CD5A17-7C5C-3307-23CF-9E13921F642E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3427527" y="5388758"/>
                  <a:ext cx="349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4DA01C65-817D-9AD5-DB4F-4FB8CEA71054}"/>
                    </a:ext>
                  </a:extLst>
                </p14:cNvPr>
                <p14:cNvContentPartPr/>
                <p14:nvPr/>
              </p14:nvContentPartPr>
              <p14:xfrm>
                <a:off x="3513207" y="5420078"/>
                <a:ext cx="144360" cy="17964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4DA01C65-817D-9AD5-DB4F-4FB8CEA71054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3507087" y="5413958"/>
                  <a:ext cx="1566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5F3530C6-C58A-BE0E-CEED-CD37C7678845}"/>
                    </a:ext>
                  </a:extLst>
                </p14:cNvPr>
                <p14:cNvContentPartPr/>
                <p14:nvPr/>
              </p14:nvContentPartPr>
              <p14:xfrm>
                <a:off x="3668367" y="5372558"/>
                <a:ext cx="117000" cy="29448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5F3530C6-C58A-BE0E-CEED-CD37C767884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3662247" y="5366438"/>
                  <a:ext cx="12924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5B7A5F15-89C9-5CC8-3464-97EBBFB7BF76}"/>
              </a:ext>
            </a:extLst>
          </p:cNvPr>
          <p:cNvGrpSpPr/>
          <p:nvPr/>
        </p:nvGrpSpPr>
        <p:grpSpPr>
          <a:xfrm>
            <a:off x="4026567" y="5355278"/>
            <a:ext cx="410400" cy="299520"/>
            <a:chOff x="4026567" y="5355278"/>
            <a:chExt cx="41040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F3D9E3DD-A655-E958-281A-B5A8AE62C8C2}"/>
                    </a:ext>
                  </a:extLst>
                </p14:cNvPr>
                <p14:cNvContentPartPr/>
                <p14:nvPr/>
              </p14:nvContentPartPr>
              <p14:xfrm>
                <a:off x="4026567" y="5360678"/>
                <a:ext cx="131040" cy="21672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F3D9E3DD-A655-E958-281A-B5A8AE62C8C2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4020447" y="5354558"/>
                  <a:ext cx="1432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41FB8A4E-B5D0-2DE3-28C5-B0F79E1174FC}"/>
                    </a:ext>
                  </a:extLst>
                </p14:cNvPr>
                <p14:cNvContentPartPr/>
                <p14:nvPr/>
              </p14:nvContentPartPr>
              <p14:xfrm>
                <a:off x="4253367" y="5355278"/>
                <a:ext cx="183600" cy="18108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41FB8A4E-B5D0-2DE3-28C5-B0F79E1174FC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4247247" y="5349158"/>
                  <a:ext cx="1958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49B9CD39-70D7-5B0A-19C2-A4ED075A5FDE}"/>
                    </a:ext>
                  </a:extLst>
                </p14:cNvPr>
                <p14:cNvContentPartPr/>
                <p14:nvPr/>
              </p14:nvContentPartPr>
              <p14:xfrm>
                <a:off x="4296207" y="5409998"/>
                <a:ext cx="70560" cy="24480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49B9CD39-70D7-5B0A-19C2-A4ED075A5FDE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4290087" y="5403878"/>
                  <a:ext cx="8280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35C96620-C7DB-768C-9042-D4DDAF004F67}"/>
              </a:ext>
            </a:extLst>
          </p:cNvPr>
          <p:cNvGrpSpPr/>
          <p:nvPr/>
        </p:nvGrpSpPr>
        <p:grpSpPr>
          <a:xfrm>
            <a:off x="668487" y="5594678"/>
            <a:ext cx="231120" cy="199800"/>
            <a:chOff x="668487" y="5594678"/>
            <a:chExt cx="23112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3F306E6A-5642-6A1B-3E76-E0CC83572B16}"/>
                    </a:ext>
                  </a:extLst>
                </p14:cNvPr>
                <p14:cNvContentPartPr/>
                <p14:nvPr/>
              </p14:nvContentPartPr>
              <p14:xfrm>
                <a:off x="668487" y="5594678"/>
                <a:ext cx="13320" cy="16740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3F306E6A-5642-6A1B-3E76-E0CC83572B16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62367" y="5588558"/>
                  <a:ext cx="25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93FF7B77-E68B-7975-4E2C-4D82E2881857}"/>
                    </a:ext>
                  </a:extLst>
                </p14:cNvPr>
                <p14:cNvContentPartPr/>
                <p14:nvPr/>
              </p14:nvContentPartPr>
              <p14:xfrm>
                <a:off x="681447" y="5794118"/>
                <a:ext cx="5760" cy="36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93FF7B77-E68B-7975-4E2C-4D82E2881857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675327" y="5787998"/>
                  <a:ext cx="18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13CDDC3F-8FA1-5EB8-08CB-9EFEF9C1CA6D}"/>
                    </a:ext>
                  </a:extLst>
                </p14:cNvPr>
                <p14:cNvContentPartPr/>
                <p14:nvPr/>
              </p14:nvContentPartPr>
              <p14:xfrm>
                <a:off x="681447" y="5756678"/>
                <a:ext cx="218160" cy="3780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13CDDC3F-8FA1-5EB8-08CB-9EFEF9C1CA6D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675327" y="5750558"/>
                  <a:ext cx="23040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765D8EBF-FB61-9BBB-EFCF-1954968FA1A6}"/>
              </a:ext>
            </a:extLst>
          </p:cNvPr>
          <p:cNvGrpSpPr/>
          <p:nvPr/>
        </p:nvGrpSpPr>
        <p:grpSpPr>
          <a:xfrm>
            <a:off x="1059807" y="5676758"/>
            <a:ext cx="554760" cy="37800"/>
            <a:chOff x="1059807" y="5676758"/>
            <a:chExt cx="554760" cy="3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99F298F1-63AB-0EFF-2C22-E69B08A2602D}"/>
                    </a:ext>
                  </a:extLst>
                </p14:cNvPr>
                <p14:cNvContentPartPr/>
                <p14:nvPr/>
              </p14:nvContentPartPr>
              <p14:xfrm>
                <a:off x="1059807" y="5714198"/>
                <a:ext cx="188640" cy="36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99F298F1-63AB-0EFF-2C22-E69B08A2602D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053687" y="5708078"/>
                  <a:ext cx="2008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60005FF2-23F4-FF13-39D4-2965DE347EDB}"/>
                    </a:ext>
                  </a:extLst>
                </p14:cNvPr>
                <p14:cNvContentPartPr/>
                <p14:nvPr/>
              </p14:nvContentPartPr>
              <p14:xfrm>
                <a:off x="1385247" y="5676758"/>
                <a:ext cx="229320" cy="3780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60005FF2-23F4-FF13-39D4-2965DE347EDB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379127" y="5670638"/>
                  <a:ext cx="24156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88CFA936-0D05-A464-72F6-89CF55911AF5}"/>
                  </a:ext>
                </a:extLst>
              </p14:cNvPr>
              <p14:cNvContentPartPr/>
              <p14:nvPr/>
            </p14:nvContentPartPr>
            <p14:xfrm>
              <a:off x="1852527" y="5651918"/>
              <a:ext cx="295920" cy="35280"/>
            </p14:xfrm>
          </p:contentPart>
        </mc:Choice>
        <mc:Fallback xmlns=""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88CFA936-0D05-A464-72F6-89CF55911AF5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1846407" y="5645798"/>
                <a:ext cx="308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7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82201D3E-04CE-6300-4CCF-F62B00A4ECD2}"/>
                  </a:ext>
                </a:extLst>
              </p14:cNvPr>
              <p14:cNvContentPartPr/>
              <p14:nvPr/>
            </p14:nvContentPartPr>
            <p14:xfrm>
              <a:off x="2426727" y="5696918"/>
              <a:ext cx="270000" cy="30240"/>
            </p14:xfrm>
          </p:contentPart>
        </mc:Choice>
        <mc:Fallback xmlns=""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82201D3E-04CE-6300-4CCF-F62B00A4ECD2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2420607" y="5690798"/>
                <a:ext cx="28224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1" name="Group 510">
            <a:extLst>
              <a:ext uri="{FF2B5EF4-FFF2-40B4-BE49-F238E27FC236}">
                <a16:creationId xmlns:a16="http://schemas.microsoft.com/office/drawing/2014/main" id="{9A36C50C-6566-61D9-EE98-CFBF5D4F335F}"/>
              </a:ext>
            </a:extLst>
          </p:cNvPr>
          <p:cNvGrpSpPr/>
          <p:nvPr/>
        </p:nvGrpSpPr>
        <p:grpSpPr>
          <a:xfrm>
            <a:off x="2944047" y="5739038"/>
            <a:ext cx="654480" cy="60480"/>
            <a:chOff x="2944047" y="5739038"/>
            <a:chExt cx="654480" cy="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96DC10E6-9D15-D8AA-D063-D0BA843D686C}"/>
                    </a:ext>
                  </a:extLst>
                </p14:cNvPr>
                <p14:cNvContentPartPr/>
                <p14:nvPr/>
              </p14:nvContentPartPr>
              <p14:xfrm>
                <a:off x="2944047" y="5767118"/>
                <a:ext cx="379080" cy="3240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96DC10E6-9D15-D8AA-D063-D0BA843D686C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937927" y="5760998"/>
                  <a:ext cx="391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FCD2E139-42A6-F441-B883-D5B222ACB92A}"/>
                    </a:ext>
                  </a:extLst>
                </p14:cNvPr>
                <p14:cNvContentPartPr/>
                <p14:nvPr/>
              </p14:nvContentPartPr>
              <p14:xfrm>
                <a:off x="3443007" y="5739038"/>
                <a:ext cx="155520" cy="5760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FCD2E139-42A6-F441-B883-D5B222ACB92A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3436887" y="5732918"/>
                  <a:ext cx="16776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EAC45A1C-A78A-07EA-5F50-76CC424DE77C}"/>
              </a:ext>
            </a:extLst>
          </p:cNvPr>
          <p:cNvGrpSpPr/>
          <p:nvPr/>
        </p:nvGrpSpPr>
        <p:grpSpPr>
          <a:xfrm>
            <a:off x="640767" y="5322878"/>
            <a:ext cx="480240" cy="162000"/>
            <a:chOff x="640767" y="5322878"/>
            <a:chExt cx="48024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9D1C50D5-5F27-3B07-2B94-3928CDF3B447}"/>
                    </a:ext>
                  </a:extLst>
                </p14:cNvPr>
                <p14:cNvContentPartPr/>
                <p14:nvPr/>
              </p14:nvContentPartPr>
              <p14:xfrm>
                <a:off x="640767" y="5330078"/>
                <a:ext cx="9720" cy="15480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9D1C50D5-5F27-3B07-2B94-3928CDF3B44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634647" y="5323958"/>
                  <a:ext cx="21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853BB8E9-555A-2520-5516-28D4CE40B9A2}"/>
                    </a:ext>
                  </a:extLst>
                </p14:cNvPr>
                <p14:cNvContentPartPr/>
                <p14:nvPr/>
              </p14:nvContentPartPr>
              <p14:xfrm>
                <a:off x="725727" y="5322878"/>
                <a:ext cx="31680" cy="1548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853BB8E9-555A-2520-5516-28D4CE40B9A2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719607" y="5316758"/>
                  <a:ext cx="43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AFB0CB32-F03A-4CCE-E8ED-2A5728AC56A0}"/>
                    </a:ext>
                  </a:extLst>
                </p14:cNvPr>
                <p14:cNvContentPartPr/>
                <p14:nvPr/>
              </p14:nvContentPartPr>
              <p14:xfrm>
                <a:off x="876927" y="5325038"/>
                <a:ext cx="244080" cy="3276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AFB0CB32-F03A-4CCE-E8ED-2A5728AC56A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870807" y="5318918"/>
                  <a:ext cx="25632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5731D884-4BFB-FA29-6A47-65D8DDB1A112}"/>
              </a:ext>
            </a:extLst>
          </p:cNvPr>
          <p:cNvGrpSpPr/>
          <p:nvPr/>
        </p:nvGrpSpPr>
        <p:grpSpPr>
          <a:xfrm>
            <a:off x="1289127" y="5250518"/>
            <a:ext cx="672480" cy="70200"/>
            <a:chOff x="1289127" y="5250518"/>
            <a:chExt cx="672480" cy="7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FBAA0625-2F39-A59E-CB94-6B44ABD9F326}"/>
                    </a:ext>
                  </a:extLst>
                </p14:cNvPr>
                <p14:cNvContentPartPr/>
                <p14:nvPr/>
              </p14:nvContentPartPr>
              <p14:xfrm>
                <a:off x="1289127" y="5307758"/>
                <a:ext cx="240480" cy="1296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FBAA0625-2F39-A59E-CB94-6B44ABD9F326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283007" y="5301638"/>
                  <a:ext cx="252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9F333688-A3FC-A7AB-A383-97FC9DC30F61}"/>
                    </a:ext>
                  </a:extLst>
                </p14:cNvPr>
                <p14:cNvContentPartPr/>
                <p14:nvPr/>
              </p14:nvContentPartPr>
              <p14:xfrm>
                <a:off x="1632567" y="5250518"/>
                <a:ext cx="329040" cy="5760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9F333688-A3FC-A7AB-A383-97FC9DC30F61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626447" y="5244398"/>
                  <a:ext cx="34128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3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88314FB5-17AE-9B34-F33D-956ABCB9355C}"/>
                  </a:ext>
                </a:extLst>
              </p14:cNvPr>
              <p14:cNvContentPartPr/>
              <p14:nvPr/>
            </p14:nvContentPartPr>
            <p14:xfrm>
              <a:off x="2212527" y="5220638"/>
              <a:ext cx="198000" cy="1044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88314FB5-17AE-9B34-F33D-956ABCB9355C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206407" y="5214518"/>
                <a:ext cx="2102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5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061917C3-74C0-06AE-E1C5-A594098A06B4}"/>
                  </a:ext>
                </a:extLst>
              </p14:cNvPr>
              <p14:cNvContentPartPr/>
              <p14:nvPr/>
            </p14:nvContentPartPr>
            <p14:xfrm>
              <a:off x="2663247" y="5213078"/>
              <a:ext cx="231120" cy="3024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061917C3-74C0-06AE-E1C5-A594098A06B4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2657127" y="5206958"/>
                <a:ext cx="2433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7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42152343-BDD1-72FB-4AD8-456959429031}"/>
                  </a:ext>
                </a:extLst>
              </p14:cNvPr>
              <p14:cNvContentPartPr/>
              <p14:nvPr/>
            </p14:nvContentPartPr>
            <p14:xfrm>
              <a:off x="3071487" y="5236838"/>
              <a:ext cx="342000" cy="1908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42152343-BDD1-72FB-4AD8-456959429031}"/>
                  </a:ext>
                </a:extLst>
              </p:cNvPr>
              <p:cNvPicPr/>
              <p:nvPr/>
            </p:nvPicPr>
            <p:blipFill>
              <a:blip r:embed="rId608"/>
              <a:stretch>
                <a:fillRect/>
              </a:stretch>
            </p:blipFill>
            <p:spPr>
              <a:xfrm>
                <a:off x="3065367" y="5230718"/>
                <a:ext cx="35424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8" name="Group 507">
            <a:extLst>
              <a:ext uri="{FF2B5EF4-FFF2-40B4-BE49-F238E27FC236}">
                <a16:creationId xmlns:a16="http://schemas.microsoft.com/office/drawing/2014/main" id="{4BAA6ECA-7E99-683A-F1D4-F339BDAC8B77}"/>
              </a:ext>
            </a:extLst>
          </p:cNvPr>
          <p:cNvGrpSpPr/>
          <p:nvPr/>
        </p:nvGrpSpPr>
        <p:grpSpPr>
          <a:xfrm>
            <a:off x="3555687" y="5205518"/>
            <a:ext cx="316080" cy="109800"/>
            <a:chOff x="3555687" y="5205518"/>
            <a:chExt cx="31608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BD2FD806-3714-79B3-2317-88B8BE779E73}"/>
                    </a:ext>
                  </a:extLst>
                </p14:cNvPr>
                <p14:cNvContentPartPr/>
                <p14:nvPr/>
              </p14:nvContentPartPr>
              <p14:xfrm>
                <a:off x="3555687" y="5205518"/>
                <a:ext cx="253440" cy="1764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BD2FD806-3714-79B3-2317-88B8BE779E73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3549567" y="5199398"/>
                  <a:ext cx="265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7EF08B6F-1558-C7FA-4493-86968A37043E}"/>
                    </a:ext>
                  </a:extLst>
                </p14:cNvPr>
                <p14:cNvContentPartPr/>
                <p14:nvPr/>
              </p14:nvContentPartPr>
              <p14:xfrm>
                <a:off x="3858447" y="5222798"/>
                <a:ext cx="13320" cy="9252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7EF08B6F-1558-C7FA-4493-86968A37043E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3852327" y="5216678"/>
                  <a:ext cx="2556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3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87512501-AA9B-DD29-227E-6010767FDBA0}"/>
                  </a:ext>
                </a:extLst>
              </p14:cNvPr>
              <p14:cNvContentPartPr/>
              <p14:nvPr/>
            </p14:nvContentPartPr>
            <p14:xfrm>
              <a:off x="3832527" y="5487398"/>
              <a:ext cx="9720" cy="6516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87512501-AA9B-DD29-227E-6010767FDBA0}"/>
                  </a:ext>
                </a:extLst>
              </p:cNvPr>
              <p:cNvPicPr/>
              <p:nvPr/>
            </p:nvPicPr>
            <p:blipFill>
              <a:blip r:embed="rId614"/>
              <a:stretch>
                <a:fillRect/>
              </a:stretch>
            </p:blipFill>
            <p:spPr>
              <a:xfrm>
                <a:off x="3826407" y="5481278"/>
                <a:ext cx="219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0C8A3870-BC1F-D421-B351-50EFCF179BCC}"/>
                  </a:ext>
                </a:extLst>
              </p14:cNvPr>
              <p14:cNvContentPartPr/>
              <p14:nvPr/>
            </p14:nvContentPartPr>
            <p14:xfrm>
              <a:off x="3803007" y="5796638"/>
              <a:ext cx="3960" cy="1296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0C8A3870-BC1F-D421-B351-50EFCF179BCC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3796887" y="5790518"/>
                <a:ext cx="162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6DEA343E-C8A8-5883-CB74-F76653C6DB25}"/>
                  </a:ext>
                </a:extLst>
              </p14:cNvPr>
              <p14:cNvContentPartPr/>
              <p14:nvPr/>
            </p14:nvContentPartPr>
            <p14:xfrm>
              <a:off x="1961247" y="5028398"/>
              <a:ext cx="61200" cy="197280"/>
            </p14:xfrm>
          </p:contentPart>
        </mc:Choice>
        <mc:Fallback xmlns=""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6DEA343E-C8A8-5883-CB74-F76653C6DB25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1955127" y="5022278"/>
                <a:ext cx="734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B09B7EBE-CFB3-8FE0-7767-8EE1E72F7D40}"/>
                  </a:ext>
                </a:extLst>
              </p14:cNvPr>
              <p14:cNvContentPartPr/>
              <p14:nvPr/>
            </p14:nvContentPartPr>
            <p14:xfrm>
              <a:off x="1893207" y="5340158"/>
              <a:ext cx="11520" cy="2016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B09B7EBE-CFB3-8FE0-7767-8EE1E72F7D40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1887087" y="5334038"/>
                <a:ext cx="2376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1" name="Group 520">
            <a:extLst>
              <a:ext uri="{FF2B5EF4-FFF2-40B4-BE49-F238E27FC236}">
                <a16:creationId xmlns:a16="http://schemas.microsoft.com/office/drawing/2014/main" id="{9859C405-3858-4887-FEBC-C29DD9E5A9ED}"/>
              </a:ext>
            </a:extLst>
          </p:cNvPr>
          <p:cNvGrpSpPr/>
          <p:nvPr/>
        </p:nvGrpSpPr>
        <p:grpSpPr>
          <a:xfrm>
            <a:off x="817887" y="5931278"/>
            <a:ext cx="317880" cy="257040"/>
            <a:chOff x="817887" y="5931278"/>
            <a:chExt cx="31788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C3A00DE5-2BFF-4603-6824-E4C3E5860052}"/>
                    </a:ext>
                  </a:extLst>
                </p14:cNvPr>
                <p14:cNvContentPartPr/>
                <p14:nvPr/>
              </p14:nvContentPartPr>
              <p14:xfrm>
                <a:off x="817887" y="5931278"/>
                <a:ext cx="11520" cy="18756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C3A00DE5-2BFF-4603-6824-E4C3E5860052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811767" y="5925158"/>
                  <a:ext cx="23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E03C4403-CAEE-2B26-6D37-252C003C5D0D}"/>
                    </a:ext>
                  </a:extLst>
                </p14:cNvPr>
                <p14:cNvContentPartPr/>
                <p14:nvPr/>
              </p14:nvContentPartPr>
              <p14:xfrm>
                <a:off x="899247" y="5985998"/>
                <a:ext cx="31680" cy="15480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E03C4403-CAEE-2B26-6D37-252C003C5D0D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893127" y="5979878"/>
                  <a:ext cx="43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129DB48E-64BC-8E53-57EA-7335BE173A7B}"/>
                    </a:ext>
                  </a:extLst>
                </p14:cNvPr>
                <p14:cNvContentPartPr/>
                <p14:nvPr/>
              </p14:nvContentPartPr>
              <p14:xfrm>
                <a:off x="965847" y="5968718"/>
                <a:ext cx="120600" cy="540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129DB48E-64BC-8E53-57EA-7335BE173A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59727" y="5962598"/>
                  <a:ext cx="1328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334AE04B-C1BB-1D21-FAA7-6F74A0FCBED8}"/>
                    </a:ext>
                  </a:extLst>
                </p14:cNvPr>
                <p14:cNvContentPartPr/>
                <p14:nvPr/>
              </p14:nvContentPartPr>
              <p14:xfrm>
                <a:off x="1030287" y="5978438"/>
                <a:ext cx="105480" cy="20988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334AE04B-C1BB-1D21-FAA7-6F74A0FCBED8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024167" y="5972318"/>
                  <a:ext cx="11772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7B31FA14-A62A-6A88-96CE-A4E174951A33}"/>
              </a:ext>
            </a:extLst>
          </p:cNvPr>
          <p:cNvGrpSpPr/>
          <p:nvPr/>
        </p:nvGrpSpPr>
        <p:grpSpPr>
          <a:xfrm>
            <a:off x="1503327" y="5978438"/>
            <a:ext cx="340560" cy="182520"/>
            <a:chOff x="1503327" y="5978438"/>
            <a:chExt cx="34056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627248FB-62E2-DCC9-3FB3-EC0486EDE898}"/>
                    </a:ext>
                  </a:extLst>
                </p14:cNvPr>
                <p14:cNvContentPartPr/>
                <p14:nvPr/>
              </p14:nvContentPartPr>
              <p14:xfrm>
                <a:off x="1503327" y="5987798"/>
                <a:ext cx="18720" cy="14580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627248FB-62E2-DCC9-3FB3-EC0486EDE898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497207" y="5981678"/>
                  <a:ext cx="30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9CA6E812-92C2-BA32-0CF9-9FD50D49DC00}"/>
                    </a:ext>
                  </a:extLst>
                </p14:cNvPr>
                <p14:cNvContentPartPr/>
                <p14:nvPr/>
              </p14:nvContentPartPr>
              <p14:xfrm>
                <a:off x="1646967" y="5978438"/>
                <a:ext cx="196920" cy="18252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9CA6E812-92C2-BA32-0CF9-9FD50D49DC00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640847" y="5972318"/>
                  <a:ext cx="20916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1FBB0583-D728-3EB4-4CCD-45126689157D}"/>
              </a:ext>
            </a:extLst>
          </p:cNvPr>
          <p:cNvGrpSpPr/>
          <p:nvPr/>
        </p:nvGrpSpPr>
        <p:grpSpPr>
          <a:xfrm>
            <a:off x="2166087" y="5878718"/>
            <a:ext cx="349560" cy="272880"/>
            <a:chOff x="2166087" y="5878718"/>
            <a:chExt cx="34956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AEBE8268-25A3-F2EB-9A95-C9DADBA66053}"/>
                    </a:ext>
                  </a:extLst>
                </p14:cNvPr>
                <p14:cNvContentPartPr/>
                <p14:nvPr/>
              </p14:nvContentPartPr>
              <p14:xfrm>
                <a:off x="2166087" y="5961158"/>
                <a:ext cx="6120" cy="18504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AEBE8268-25A3-F2EB-9A95-C9DADBA66053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2159967" y="5955038"/>
                  <a:ext cx="18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0198D413-493A-61C1-585D-B22B8D1009E3}"/>
                    </a:ext>
                  </a:extLst>
                </p14:cNvPr>
                <p14:cNvContentPartPr/>
                <p14:nvPr/>
              </p14:nvContentPartPr>
              <p14:xfrm>
                <a:off x="2255007" y="5966198"/>
                <a:ext cx="127800" cy="15012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0198D413-493A-61C1-585D-B22B8D1009E3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2248887" y="5960078"/>
                  <a:ext cx="140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B04504B7-8FA6-94D5-C542-6B17617CC8E1}"/>
                    </a:ext>
                  </a:extLst>
                </p14:cNvPr>
                <p14:cNvContentPartPr/>
                <p14:nvPr/>
              </p14:nvContentPartPr>
              <p14:xfrm>
                <a:off x="2442207" y="5878718"/>
                <a:ext cx="73440" cy="27288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B04504B7-8FA6-94D5-C542-6B17617CC8E1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2436087" y="5872598"/>
                  <a:ext cx="8568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F2713981-6AE1-9D0C-5AD5-69FB7DB9805E}"/>
              </a:ext>
            </a:extLst>
          </p:cNvPr>
          <p:cNvGrpSpPr/>
          <p:nvPr/>
        </p:nvGrpSpPr>
        <p:grpSpPr>
          <a:xfrm>
            <a:off x="2781687" y="5881238"/>
            <a:ext cx="387000" cy="302040"/>
            <a:chOff x="2781687" y="5881238"/>
            <a:chExt cx="38700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D28895B1-6B5C-87A2-7286-BED9898C7134}"/>
                    </a:ext>
                  </a:extLst>
                </p14:cNvPr>
                <p14:cNvContentPartPr/>
                <p14:nvPr/>
              </p14:nvContentPartPr>
              <p14:xfrm>
                <a:off x="2781687" y="5938478"/>
                <a:ext cx="39240" cy="20772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D28895B1-6B5C-87A2-7286-BED9898C7134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2775567" y="5932358"/>
                  <a:ext cx="51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D2280B85-E279-57DF-100B-67622C7D9E02}"/>
                    </a:ext>
                  </a:extLst>
                </p14:cNvPr>
                <p14:cNvContentPartPr/>
                <p14:nvPr/>
              </p14:nvContentPartPr>
              <p14:xfrm>
                <a:off x="2883567" y="5881238"/>
                <a:ext cx="72360" cy="29304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D2280B85-E279-57DF-100B-67622C7D9E02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2877447" y="5875118"/>
                  <a:ext cx="846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58D01424-60FA-2410-0B2C-5E70EF13D4E3}"/>
                    </a:ext>
                  </a:extLst>
                </p14:cNvPr>
                <p14:cNvContentPartPr/>
                <p14:nvPr/>
              </p14:nvContentPartPr>
              <p14:xfrm>
                <a:off x="3029007" y="5933798"/>
                <a:ext cx="139680" cy="24948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58D01424-60FA-2410-0B2C-5E70EF13D4E3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3022887" y="5927678"/>
                  <a:ext cx="15192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3436969E-DBFD-3886-8E82-E4996F358DB0}"/>
              </a:ext>
            </a:extLst>
          </p:cNvPr>
          <p:cNvGrpSpPr/>
          <p:nvPr/>
        </p:nvGrpSpPr>
        <p:grpSpPr>
          <a:xfrm>
            <a:off x="3474327" y="5898878"/>
            <a:ext cx="312840" cy="336960"/>
            <a:chOff x="3474327" y="5898878"/>
            <a:chExt cx="31284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E48F6949-3B4D-A09B-C36E-A0149951BA48}"/>
                    </a:ext>
                  </a:extLst>
                </p14:cNvPr>
                <p14:cNvContentPartPr/>
                <p14:nvPr/>
              </p14:nvContentPartPr>
              <p14:xfrm>
                <a:off x="3474327" y="5991038"/>
                <a:ext cx="16920" cy="17244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E48F6949-3B4D-A09B-C36E-A0149951BA48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3468207" y="5984918"/>
                  <a:ext cx="291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1744C827-8294-977B-9112-70F04992749A}"/>
                    </a:ext>
                  </a:extLst>
                </p14:cNvPr>
                <p14:cNvContentPartPr/>
                <p14:nvPr/>
              </p14:nvContentPartPr>
              <p14:xfrm>
                <a:off x="3566847" y="5898878"/>
                <a:ext cx="61200" cy="29448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1744C827-8294-977B-9112-70F04992749A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3560727" y="5892758"/>
                  <a:ext cx="734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8E5B0647-B6F2-A40D-6BA6-126EB495B27A}"/>
                    </a:ext>
                  </a:extLst>
                </p14:cNvPr>
                <p14:cNvContentPartPr/>
                <p14:nvPr/>
              </p14:nvContentPartPr>
              <p14:xfrm>
                <a:off x="3692127" y="5934158"/>
                <a:ext cx="95040" cy="30168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8E5B0647-B6F2-A40D-6BA6-126EB495B27A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3686007" y="5928038"/>
                  <a:ext cx="10728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00ED140E-40EE-49DE-C897-5A563841DBF6}"/>
              </a:ext>
            </a:extLst>
          </p:cNvPr>
          <p:cNvGrpSpPr/>
          <p:nvPr/>
        </p:nvGrpSpPr>
        <p:grpSpPr>
          <a:xfrm>
            <a:off x="815367" y="6527078"/>
            <a:ext cx="355320" cy="198000"/>
            <a:chOff x="815367" y="6527078"/>
            <a:chExt cx="35532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EA74AE41-0382-55E3-8423-AF4187E1FB22}"/>
                    </a:ext>
                  </a:extLst>
                </p14:cNvPr>
                <p14:cNvContentPartPr/>
                <p14:nvPr/>
              </p14:nvContentPartPr>
              <p14:xfrm>
                <a:off x="815367" y="6527078"/>
                <a:ext cx="25200" cy="14544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EA74AE41-0382-55E3-8423-AF4187E1FB22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809247" y="6520958"/>
                  <a:ext cx="37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A70BDBD5-4EAB-7E30-C6E3-98ED35C99225}"/>
                    </a:ext>
                  </a:extLst>
                </p14:cNvPr>
                <p14:cNvContentPartPr/>
                <p14:nvPr/>
              </p14:nvContentPartPr>
              <p14:xfrm>
                <a:off x="965847" y="6549398"/>
                <a:ext cx="360" cy="16236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A70BDBD5-4EAB-7E30-C6E3-98ED35C99225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959727" y="6543278"/>
                  <a:ext cx="12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F8090563-B871-9246-487D-458A0AC98280}"/>
                    </a:ext>
                  </a:extLst>
                </p14:cNvPr>
                <p14:cNvContentPartPr/>
                <p14:nvPr/>
              </p14:nvContentPartPr>
              <p14:xfrm>
                <a:off x="1013727" y="6534638"/>
                <a:ext cx="137160" cy="2016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F8090563-B871-9246-487D-458A0AC98280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007607" y="6528518"/>
                  <a:ext cx="1494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1C0173EB-F228-D700-7892-A3DF009227DF}"/>
                    </a:ext>
                  </a:extLst>
                </p14:cNvPr>
                <p14:cNvContentPartPr/>
                <p14:nvPr/>
              </p14:nvContentPartPr>
              <p14:xfrm>
                <a:off x="1069887" y="6551918"/>
                <a:ext cx="100800" cy="17316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1C0173EB-F228-D700-7892-A3DF009227DF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1063767" y="6545798"/>
                  <a:ext cx="11304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4F606781-AD7A-DF88-7A66-AA7ACE61056F}"/>
              </a:ext>
            </a:extLst>
          </p:cNvPr>
          <p:cNvGrpSpPr/>
          <p:nvPr/>
        </p:nvGrpSpPr>
        <p:grpSpPr>
          <a:xfrm>
            <a:off x="1535007" y="6509798"/>
            <a:ext cx="312120" cy="204480"/>
            <a:chOff x="1535007" y="6509798"/>
            <a:chExt cx="31212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110128DB-009F-AE64-D6A3-E3D662A65583}"/>
                    </a:ext>
                  </a:extLst>
                </p14:cNvPr>
                <p14:cNvContentPartPr/>
                <p14:nvPr/>
              </p14:nvContentPartPr>
              <p14:xfrm>
                <a:off x="1535007" y="6509798"/>
                <a:ext cx="5760" cy="20376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110128DB-009F-AE64-D6A3-E3D662A65583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1528887" y="6503678"/>
                  <a:ext cx="1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3E3D9DC7-5318-0F30-24B7-CAD9307C666F}"/>
                    </a:ext>
                  </a:extLst>
                </p14:cNvPr>
                <p14:cNvContentPartPr/>
                <p14:nvPr/>
              </p14:nvContentPartPr>
              <p14:xfrm>
                <a:off x="1619607" y="6556958"/>
                <a:ext cx="227520" cy="15732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3E3D9DC7-5318-0F30-24B7-CAD9307C666F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1613487" y="6550838"/>
                  <a:ext cx="23976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41BAD475-BF2D-003C-B804-2FCE1D3114B0}"/>
              </a:ext>
            </a:extLst>
          </p:cNvPr>
          <p:cNvGrpSpPr/>
          <p:nvPr/>
        </p:nvGrpSpPr>
        <p:grpSpPr>
          <a:xfrm>
            <a:off x="2171847" y="6412598"/>
            <a:ext cx="386640" cy="252720"/>
            <a:chOff x="2171847" y="6412598"/>
            <a:chExt cx="38664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EFE55E03-0FF4-3465-10DB-0B5BF03AF169}"/>
                    </a:ext>
                  </a:extLst>
                </p14:cNvPr>
                <p14:cNvContentPartPr/>
                <p14:nvPr/>
              </p14:nvContentPartPr>
              <p14:xfrm>
                <a:off x="2171847" y="6474878"/>
                <a:ext cx="3960" cy="18756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EFE55E03-0FF4-3465-10DB-0B5BF03AF169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2165727" y="6468758"/>
                  <a:ext cx="16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2185A0E6-0A25-850D-A030-3A321FCB6F26}"/>
                    </a:ext>
                  </a:extLst>
                </p14:cNvPr>
                <p14:cNvContentPartPr/>
                <p14:nvPr/>
              </p14:nvContentPartPr>
              <p14:xfrm>
                <a:off x="2266167" y="6474878"/>
                <a:ext cx="122400" cy="17136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2185A0E6-0A25-850D-A030-3A321FCB6F26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2260047" y="6468758"/>
                  <a:ext cx="134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F964B02A-E8C0-A1F0-7174-3AC31DBD2C9B}"/>
                    </a:ext>
                  </a:extLst>
                </p14:cNvPr>
                <p14:cNvContentPartPr/>
                <p14:nvPr/>
              </p14:nvContentPartPr>
              <p14:xfrm>
                <a:off x="2416647" y="6412598"/>
                <a:ext cx="141840" cy="25272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F964B02A-E8C0-A1F0-7174-3AC31DBD2C9B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2410527" y="6406478"/>
                  <a:ext cx="15408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4217B8C1-7862-E638-9D61-FEC0AF4F7C88}"/>
              </a:ext>
            </a:extLst>
          </p:cNvPr>
          <p:cNvGrpSpPr/>
          <p:nvPr/>
        </p:nvGrpSpPr>
        <p:grpSpPr>
          <a:xfrm>
            <a:off x="2805447" y="6352478"/>
            <a:ext cx="368280" cy="319680"/>
            <a:chOff x="2805447" y="6352478"/>
            <a:chExt cx="36828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42FA0808-1FB5-61CD-2264-140779D84435}"/>
                    </a:ext>
                  </a:extLst>
                </p14:cNvPr>
                <p14:cNvContentPartPr/>
                <p14:nvPr/>
              </p14:nvContentPartPr>
              <p14:xfrm>
                <a:off x="2805447" y="6492158"/>
                <a:ext cx="7920" cy="16236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42FA0808-1FB5-61CD-2264-140779D84435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2799327" y="6486038"/>
                  <a:ext cx="201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3A8348DC-0298-C88C-D770-BE0D19B77726}"/>
                    </a:ext>
                  </a:extLst>
                </p14:cNvPr>
                <p14:cNvContentPartPr/>
                <p14:nvPr/>
              </p14:nvContentPartPr>
              <p14:xfrm>
                <a:off x="2907327" y="6422318"/>
                <a:ext cx="190800" cy="16992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3A8348DC-0298-C88C-D770-BE0D19B77726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2901207" y="6416198"/>
                  <a:ext cx="203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C07024E0-C9D2-D87C-C984-257671F7A886}"/>
                    </a:ext>
                  </a:extLst>
                </p14:cNvPr>
                <p14:cNvContentPartPr/>
                <p14:nvPr/>
              </p14:nvContentPartPr>
              <p14:xfrm>
                <a:off x="3078687" y="6352478"/>
                <a:ext cx="95040" cy="31968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C07024E0-C9D2-D87C-C984-257671F7A88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3072567" y="6346358"/>
                  <a:ext cx="10728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FB005933-D4BC-D25A-0A32-7F59E585D47D}"/>
              </a:ext>
            </a:extLst>
          </p:cNvPr>
          <p:cNvGrpSpPr/>
          <p:nvPr/>
        </p:nvGrpSpPr>
        <p:grpSpPr>
          <a:xfrm>
            <a:off x="3520407" y="6417278"/>
            <a:ext cx="303480" cy="349560"/>
            <a:chOff x="3520407" y="6417278"/>
            <a:chExt cx="30348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636736A1-7630-4E71-F310-9B224A74F258}"/>
                    </a:ext>
                  </a:extLst>
                </p14:cNvPr>
                <p14:cNvContentPartPr/>
                <p14:nvPr/>
              </p14:nvContentPartPr>
              <p14:xfrm>
                <a:off x="3520407" y="6482078"/>
                <a:ext cx="7920" cy="21492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636736A1-7630-4E71-F310-9B224A74F258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3514287" y="6475958"/>
                  <a:ext cx="20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A3B2F1F3-A89A-0D4E-AA00-D8A1362A4E1D}"/>
                    </a:ext>
                  </a:extLst>
                </p14:cNvPr>
                <p14:cNvContentPartPr/>
                <p14:nvPr/>
              </p14:nvContentPartPr>
              <p14:xfrm>
                <a:off x="3583407" y="6417278"/>
                <a:ext cx="62280" cy="31716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A3B2F1F3-A89A-0D4E-AA00-D8A1362A4E1D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3577287" y="6411158"/>
                  <a:ext cx="745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0CD71AF6-3962-70B5-395D-24C49036D49A}"/>
                    </a:ext>
                  </a:extLst>
                </p14:cNvPr>
                <p14:cNvContentPartPr/>
                <p14:nvPr/>
              </p14:nvContentPartPr>
              <p14:xfrm>
                <a:off x="3731007" y="6487118"/>
                <a:ext cx="92880" cy="27972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0CD71AF6-3962-70B5-395D-24C49036D49A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3724887" y="6480998"/>
                  <a:ext cx="10512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0222AA8C-B542-703E-A175-2A851F2EDD27}"/>
              </a:ext>
            </a:extLst>
          </p:cNvPr>
          <p:cNvGrpSpPr/>
          <p:nvPr/>
        </p:nvGrpSpPr>
        <p:grpSpPr>
          <a:xfrm>
            <a:off x="5251287" y="5901398"/>
            <a:ext cx="194400" cy="204480"/>
            <a:chOff x="5251287" y="5901398"/>
            <a:chExt cx="19440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A1037802-6A27-AE48-9869-AE088087C3CF}"/>
                    </a:ext>
                  </a:extLst>
                </p14:cNvPr>
                <p14:cNvContentPartPr/>
                <p14:nvPr/>
              </p14:nvContentPartPr>
              <p14:xfrm>
                <a:off x="5251287" y="5901398"/>
                <a:ext cx="11520" cy="18108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A1037802-6A27-AE48-9869-AE088087C3CF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5245167" y="5895278"/>
                  <a:ext cx="23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B07C7F7B-5F11-9A25-F315-AFD518B0D500}"/>
                    </a:ext>
                  </a:extLst>
                </p14:cNvPr>
                <p14:cNvContentPartPr/>
                <p14:nvPr/>
              </p14:nvContentPartPr>
              <p14:xfrm>
                <a:off x="5312127" y="5985998"/>
                <a:ext cx="133560" cy="11988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B07C7F7B-5F11-9A25-F315-AFD518B0D500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5306007" y="5979878"/>
                  <a:ext cx="14580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270EE48B-586D-6036-BC26-1D971D84927A}"/>
              </a:ext>
            </a:extLst>
          </p:cNvPr>
          <p:cNvGrpSpPr/>
          <p:nvPr/>
        </p:nvGrpSpPr>
        <p:grpSpPr>
          <a:xfrm>
            <a:off x="5360367" y="6377678"/>
            <a:ext cx="92520" cy="174960"/>
            <a:chOff x="5360367" y="6377678"/>
            <a:chExt cx="9252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9376A992-7A1E-082F-D56E-1947A8C68FCA}"/>
                    </a:ext>
                  </a:extLst>
                </p14:cNvPr>
                <p14:cNvContentPartPr/>
                <p14:nvPr/>
              </p14:nvContentPartPr>
              <p14:xfrm>
                <a:off x="5360367" y="6377678"/>
                <a:ext cx="3960" cy="17496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9376A992-7A1E-082F-D56E-1947A8C68FCA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5354247" y="6371558"/>
                  <a:ext cx="16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343E1B42-76B0-5FC6-58A1-7C740F7A3920}"/>
                    </a:ext>
                  </a:extLst>
                </p14:cNvPr>
                <p14:cNvContentPartPr/>
                <p14:nvPr/>
              </p14:nvContentPartPr>
              <p14:xfrm>
                <a:off x="5448927" y="6397478"/>
                <a:ext cx="3960" cy="15480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343E1B42-76B0-5FC6-58A1-7C740F7A3920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5442807" y="6391358"/>
                  <a:ext cx="1620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0D7012C0-3D41-ECB5-3823-DD2B9BFFB4BD}"/>
              </a:ext>
            </a:extLst>
          </p:cNvPr>
          <p:cNvGrpSpPr/>
          <p:nvPr/>
        </p:nvGrpSpPr>
        <p:grpSpPr>
          <a:xfrm>
            <a:off x="4166730" y="5979510"/>
            <a:ext cx="77760" cy="156600"/>
            <a:chOff x="4166730" y="5979510"/>
            <a:chExt cx="77760" cy="1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C8416E7C-AFD9-9AE5-A6DE-6F6FF2AD8DE0}"/>
                    </a:ext>
                  </a:extLst>
                </p14:cNvPr>
                <p14:cNvContentPartPr/>
                <p14:nvPr/>
              </p14:nvContentPartPr>
              <p14:xfrm>
                <a:off x="4166730" y="5979510"/>
                <a:ext cx="10440" cy="6876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C8416E7C-AFD9-9AE5-A6DE-6F6FF2AD8DE0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4160610" y="5973390"/>
                  <a:ext cx="22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FC8BC838-7D65-1807-2A18-3F1A3AE2A9A2}"/>
                    </a:ext>
                  </a:extLst>
                </p14:cNvPr>
                <p14:cNvContentPartPr/>
                <p14:nvPr/>
              </p14:nvContentPartPr>
              <p14:xfrm>
                <a:off x="4244130" y="6028830"/>
                <a:ext cx="360" cy="10728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FC8BC838-7D65-1807-2A18-3F1A3AE2A9A2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4238010" y="6022710"/>
                  <a:ext cx="1260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FEE0BF36-D7AA-6BD0-843A-A2BC2D215760}"/>
              </a:ext>
            </a:extLst>
          </p:cNvPr>
          <p:cNvGrpSpPr/>
          <p:nvPr/>
        </p:nvGrpSpPr>
        <p:grpSpPr>
          <a:xfrm>
            <a:off x="4182930" y="6525270"/>
            <a:ext cx="65520" cy="112680"/>
            <a:chOff x="4182930" y="6525270"/>
            <a:chExt cx="6552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D3CE4792-B541-314A-9C0F-4AA885F784F3}"/>
                    </a:ext>
                  </a:extLst>
                </p14:cNvPr>
                <p14:cNvContentPartPr/>
                <p14:nvPr/>
              </p14:nvContentPartPr>
              <p14:xfrm>
                <a:off x="4182930" y="6525270"/>
                <a:ext cx="2520" cy="11268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D3CE4792-B541-314A-9C0F-4AA885F784F3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4176810" y="6519150"/>
                  <a:ext cx="147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C2F906F2-9FAD-226A-C0A1-6122DF54941D}"/>
                    </a:ext>
                  </a:extLst>
                </p14:cNvPr>
                <p14:cNvContentPartPr/>
                <p14:nvPr/>
              </p14:nvContentPartPr>
              <p14:xfrm>
                <a:off x="4185090" y="6525270"/>
                <a:ext cx="63360" cy="7452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C2F906F2-9FAD-226A-C0A1-6122DF54941D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4178970" y="6519150"/>
                  <a:ext cx="7560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018E578B-4B12-B9F7-1E4E-6D0557E306EC}"/>
              </a:ext>
            </a:extLst>
          </p:cNvPr>
          <p:cNvGrpSpPr/>
          <p:nvPr/>
        </p:nvGrpSpPr>
        <p:grpSpPr>
          <a:xfrm>
            <a:off x="10762290" y="2602710"/>
            <a:ext cx="1329480" cy="1075680"/>
            <a:chOff x="10762290" y="2602710"/>
            <a:chExt cx="1329480" cy="10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2953C6AD-4FCA-2EEF-3E45-B8851C57DBA3}"/>
                    </a:ext>
                  </a:extLst>
                </p14:cNvPr>
                <p14:cNvContentPartPr/>
                <p14:nvPr/>
              </p14:nvContentPartPr>
              <p14:xfrm>
                <a:off x="11961090" y="2690550"/>
                <a:ext cx="18720" cy="2520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2953C6AD-4FCA-2EEF-3E45-B8851C57DBA3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1954970" y="2684430"/>
                  <a:ext cx="30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FA0CB91B-CECC-A5CF-229A-1F3C858E27C2}"/>
                    </a:ext>
                  </a:extLst>
                </p14:cNvPr>
                <p14:cNvContentPartPr/>
                <p14:nvPr/>
              </p14:nvContentPartPr>
              <p14:xfrm>
                <a:off x="10762290" y="2602710"/>
                <a:ext cx="1252080" cy="59292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FA0CB91B-CECC-A5CF-229A-1F3C858E27C2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756170" y="2596590"/>
                  <a:ext cx="126432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FA66EFA3-FC9B-1D8D-DA60-30CF282DB124}"/>
                    </a:ext>
                  </a:extLst>
                </p14:cNvPr>
                <p14:cNvContentPartPr/>
                <p14:nvPr/>
              </p14:nvContentPartPr>
              <p14:xfrm>
                <a:off x="11398410" y="2914470"/>
                <a:ext cx="144000" cy="40176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FA66EFA3-FC9B-1D8D-DA60-30CF282DB124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1392290" y="2908350"/>
                  <a:ext cx="1562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7573010B-D1F4-CC6D-38D7-062961AA199D}"/>
                    </a:ext>
                  </a:extLst>
                </p14:cNvPr>
                <p14:cNvContentPartPr/>
                <p14:nvPr/>
              </p14:nvContentPartPr>
              <p14:xfrm>
                <a:off x="10849770" y="3398310"/>
                <a:ext cx="104040" cy="20952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7573010B-D1F4-CC6D-38D7-062961AA199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843650" y="3392190"/>
                  <a:ext cx="116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6ABAF457-F266-9213-3663-68BA1766E336}"/>
                    </a:ext>
                  </a:extLst>
                </p14:cNvPr>
                <p14:cNvContentPartPr/>
                <p14:nvPr/>
              </p14:nvContentPartPr>
              <p14:xfrm>
                <a:off x="10935090" y="3516030"/>
                <a:ext cx="276840" cy="12924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6ABAF457-F266-9213-3663-68BA1766E336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928970" y="3509910"/>
                  <a:ext cx="2890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3FA4E15D-F81C-E3AF-AC9A-CBCCCC3211D6}"/>
                    </a:ext>
                  </a:extLst>
                </p14:cNvPr>
                <p14:cNvContentPartPr/>
                <p14:nvPr/>
              </p14:nvContentPartPr>
              <p14:xfrm>
                <a:off x="11207610" y="3461310"/>
                <a:ext cx="66960" cy="1677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3FA4E15D-F81C-E3AF-AC9A-CBCCCC3211D6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1201490" y="3455190"/>
                  <a:ext cx="79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04AE0A0A-DBFB-90F0-8A05-9E0D78F2E74A}"/>
                    </a:ext>
                  </a:extLst>
                </p14:cNvPr>
                <p14:cNvContentPartPr/>
                <p14:nvPr/>
              </p14:nvContentPartPr>
              <p14:xfrm>
                <a:off x="11288610" y="3521790"/>
                <a:ext cx="116280" cy="11016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04AE0A0A-DBFB-90F0-8A05-9E0D78F2E74A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1282490" y="3515670"/>
                  <a:ext cx="1285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7DCD84C8-07B6-BC3D-7D36-53955590C1C2}"/>
                    </a:ext>
                  </a:extLst>
                </p14:cNvPr>
                <p14:cNvContentPartPr/>
                <p14:nvPr/>
              </p14:nvContentPartPr>
              <p14:xfrm>
                <a:off x="11390490" y="3400830"/>
                <a:ext cx="95760" cy="23292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7DCD84C8-07B6-BC3D-7D36-53955590C1C2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1384370" y="3394710"/>
                  <a:ext cx="1080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642C07DB-2130-32DF-C59F-DCB72F6E742F}"/>
                    </a:ext>
                  </a:extLst>
                </p14:cNvPr>
                <p14:cNvContentPartPr/>
                <p14:nvPr/>
              </p14:nvContentPartPr>
              <p14:xfrm>
                <a:off x="11536650" y="3458430"/>
                <a:ext cx="57240" cy="1944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642C07DB-2130-32DF-C59F-DCB72F6E742F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1530530" y="3452310"/>
                  <a:ext cx="694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0A801C20-8B9D-CD11-E91D-9E56843B5AD5}"/>
                    </a:ext>
                  </a:extLst>
                </p14:cNvPr>
                <p14:cNvContentPartPr/>
                <p14:nvPr/>
              </p14:nvContentPartPr>
              <p14:xfrm>
                <a:off x="11506050" y="3477870"/>
                <a:ext cx="30960" cy="14580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0A801C20-8B9D-CD11-E91D-9E56843B5AD5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11499930" y="3471750"/>
                  <a:ext cx="43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5D17BA64-8CC2-5A93-0C4C-8D78B1D4906D}"/>
                    </a:ext>
                  </a:extLst>
                </p14:cNvPr>
                <p14:cNvContentPartPr/>
                <p14:nvPr/>
              </p14:nvContentPartPr>
              <p14:xfrm>
                <a:off x="11542770" y="3521430"/>
                <a:ext cx="126360" cy="12132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5D17BA64-8CC2-5A93-0C4C-8D78B1D4906D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11536650" y="3515310"/>
                  <a:ext cx="138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2680197F-A7BB-B14C-12BC-78FBD1CDB9B3}"/>
                    </a:ext>
                  </a:extLst>
                </p14:cNvPr>
                <p14:cNvContentPartPr/>
                <p14:nvPr/>
              </p14:nvContentPartPr>
              <p14:xfrm>
                <a:off x="11638170" y="3387150"/>
                <a:ext cx="115200" cy="2858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2680197F-A7BB-B14C-12BC-78FBD1CDB9B3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11632050" y="3381030"/>
                  <a:ext cx="1274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EEE28618-3E2A-79F0-6E7A-A2884054C55C}"/>
                    </a:ext>
                  </a:extLst>
                </p14:cNvPr>
                <p14:cNvContentPartPr/>
                <p14:nvPr/>
              </p14:nvContentPartPr>
              <p14:xfrm>
                <a:off x="11764170" y="3532590"/>
                <a:ext cx="221760" cy="12924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EEE28618-3E2A-79F0-6E7A-A2884054C55C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11758050" y="3526470"/>
                  <a:ext cx="234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C4F96FC1-1726-38B3-2705-51774A76E571}"/>
                    </a:ext>
                  </a:extLst>
                </p14:cNvPr>
                <p14:cNvContentPartPr/>
                <p14:nvPr/>
              </p14:nvContentPartPr>
              <p14:xfrm>
                <a:off x="11981610" y="3562830"/>
                <a:ext cx="110160" cy="11556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C4F96FC1-1726-38B3-2705-51774A76E571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11975490" y="3556710"/>
                  <a:ext cx="12240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5">
            <p14:nvContentPartPr>
              <p14:cNvPr id="585" name="Ink 584">
                <a:extLst>
                  <a:ext uri="{FF2B5EF4-FFF2-40B4-BE49-F238E27FC236}">
                    <a16:creationId xmlns:a16="http://schemas.microsoft.com/office/drawing/2014/main" id="{A71581D4-1AC7-0432-E2DB-F10118378D64}"/>
                  </a:ext>
                </a:extLst>
              </p14:cNvPr>
              <p14:cNvContentPartPr/>
              <p14:nvPr/>
            </p14:nvContentPartPr>
            <p14:xfrm>
              <a:off x="3029130" y="5389470"/>
              <a:ext cx="90360" cy="249840"/>
            </p14:xfrm>
          </p:contentPart>
        </mc:Choice>
        <mc:Fallback xmlns="">
          <p:pic>
            <p:nvPicPr>
              <p:cNvPr id="585" name="Ink 584">
                <a:extLst>
                  <a:ext uri="{FF2B5EF4-FFF2-40B4-BE49-F238E27FC236}">
                    <a16:creationId xmlns:a16="http://schemas.microsoft.com/office/drawing/2014/main" id="{A71581D4-1AC7-0432-E2DB-F10118378D64}"/>
                  </a:ext>
                </a:extLst>
              </p:cNvPr>
              <p:cNvPicPr/>
              <p:nvPr/>
            </p:nvPicPr>
            <p:blipFill>
              <a:blip r:embed="rId726"/>
              <a:stretch>
                <a:fillRect/>
              </a:stretch>
            </p:blipFill>
            <p:spPr>
              <a:xfrm>
                <a:off x="3023010" y="5383350"/>
                <a:ext cx="102600" cy="2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28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EC9E32-EED0-C81A-E05C-8279D1D4F7B8}"/>
              </a:ext>
            </a:extLst>
          </p:cNvPr>
          <p:cNvGrpSpPr/>
          <p:nvPr/>
        </p:nvGrpSpPr>
        <p:grpSpPr>
          <a:xfrm>
            <a:off x="6078567" y="200798"/>
            <a:ext cx="1227240" cy="283320"/>
            <a:chOff x="6078567" y="200798"/>
            <a:chExt cx="122724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BEB43EE-AF94-306D-F20C-634B829B0538}"/>
                    </a:ext>
                  </a:extLst>
                </p14:cNvPr>
                <p14:cNvContentPartPr/>
                <p14:nvPr/>
              </p14:nvContentPartPr>
              <p14:xfrm>
                <a:off x="6078567" y="200798"/>
                <a:ext cx="30240" cy="283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BEB43EE-AF94-306D-F20C-634B829B05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72447" y="194678"/>
                  <a:ext cx="42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251FCD1-CA9D-8586-C16F-5350E9B2130E}"/>
                    </a:ext>
                  </a:extLst>
                </p14:cNvPr>
                <p14:cNvContentPartPr/>
                <p14:nvPr/>
              </p14:nvContentPartPr>
              <p14:xfrm>
                <a:off x="6155247" y="332918"/>
                <a:ext cx="132840" cy="112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251FCD1-CA9D-8586-C16F-5350E9B213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49127" y="326798"/>
                  <a:ext cx="145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C99A0F-1CD5-B273-0F5A-BA88A91D6721}"/>
                    </a:ext>
                  </a:extLst>
                </p14:cNvPr>
                <p14:cNvContentPartPr/>
                <p14:nvPr/>
              </p14:nvContentPartPr>
              <p14:xfrm>
                <a:off x="6328767" y="259118"/>
                <a:ext cx="372960" cy="214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C99A0F-1CD5-B273-0F5A-BA88A91D67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22647" y="252998"/>
                  <a:ext cx="385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5E9EA6-616C-9943-8BEC-3208135979B2}"/>
                    </a:ext>
                  </a:extLst>
                </p14:cNvPr>
                <p14:cNvContentPartPr/>
                <p14:nvPr/>
              </p14:nvContentPartPr>
              <p14:xfrm>
                <a:off x="6706767" y="357758"/>
                <a:ext cx="205560" cy="12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5E9EA6-616C-9943-8BEC-3208135979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00647" y="351638"/>
                  <a:ext cx="217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F21461A-051B-3041-AD31-2163CE052B87}"/>
                    </a:ext>
                  </a:extLst>
                </p14:cNvPr>
                <p14:cNvContentPartPr/>
                <p14:nvPr/>
              </p14:nvContentPartPr>
              <p14:xfrm>
                <a:off x="6782727" y="295478"/>
                <a:ext cx="28080" cy="152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F21461A-051B-3041-AD31-2163CE052B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76607" y="289358"/>
                  <a:ext cx="403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0F840F6-2171-86AC-22AC-0A5D074DC738}"/>
                    </a:ext>
                  </a:extLst>
                </p14:cNvPr>
                <p14:cNvContentPartPr/>
                <p14:nvPr/>
              </p14:nvContentPartPr>
              <p14:xfrm>
                <a:off x="6854727" y="290438"/>
                <a:ext cx="122400" cy="12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0F840F6-2171-86AC-22AC-0A5D074DC7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48607" y="284318"/>
                  <a:ext cx="134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F72346-2F84-5B26-664E-BBE3D91F706D}"/>
                    </a:ext>
                  </a:extLst>
                </p14:cNvPr>
                <p14:cNvContentPartPr/>
                <p14:nvPr/>
              </p14:nvContentPartPr>
              <p14:xfrm>
                <a:off x="6911967" y="376478"/>
                <a:ext cx="135000" cy="64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F72346-2F84-5B26-664E-BBE3D91F70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05847" y="370358"/>
                  <a:ext cx="1472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99F2FB5-0C62-B3CA-BA59-0A39DA9FABC1}"/>
                    </a:ext>
                  </a:extLst>
                </p14:cNvPr>
                <p14:cNvContentPartPr/>
                <p14:nvPr/>
              </p14:nvContentPartPr>
              <p14:xfrm>
                <a:off x="7115007" y="397358"/>
                <a:ext cx="190800" cy="55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99F2FB5-0C62-B3CA-BA59-0A39DA9FAB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08887" y="391238"/>
                  <a:ext cx="20304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B16174-FBF6-1C73-E265-31BF1F2C150C}"/>
              </a:ext>
            </a:extLst>
          </p:cNvPr>
          <p:cNvGrpSpPr/>
          <p:nvPr/>
        </p:nvGrpSpPr>
        <p:grpSpPr>
          <a:xfrm>
            <a:off x="7656087" y="218078"/>
            <a:ext cx="1054440" cy="434880"/>
            <a:chOff x="7656087" y="218078"/>
            <a:chExt cx="105444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ED7872F-AAF8-3B3E-9DAC-7A3279EA7F57}"/>
                    </a:ext>
                  </a:extLst>
                </p14:cNvPr>
                <p14:cNvContentPartPr/>
                <p14:nvPr/>
              </p14:nvContentPartPr>
              <p14:xfrm>
                <a:off x="7656087" y="245798"/>
                <a:ext cx="146520" cy="225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ED7872F-AAF8-3B3E-9DAC-7A3279EA7F5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49967" y="239678"/>
                  <a:ext cx="1587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C7FC7C-20F0-FEBC-7171-281D8092360C}"/>
                    </a:ext>
                  </a:extLst>
                </p14:cNvPr>
                <p14:cNvContentPartPr/>
                <p14:nvPr/>
              </p14:nvContentPartPr>
              <p14:xfrm>
                <a:off x="7761567" y="305558"/>
                <a:ext cx="270000" cy="147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C7FC7C-20F0-FEBC-7171-281D809236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55447" y="299438"/>
                  <a:ext cx="282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A7A5C19-95A4-4317-86C9-814E910A38CD}"/>
                    </a:ext>
                  </a:extLst>
                </p14:cNvPr>
                <p14:cNvContentPartPr/>
                <p14:nvPr/>
              </p14:nvContentPartPr>
              <p14:xfrm>
                <a:off x="8072967" y="276398"/>
                <a:ext cx="106200" cy="376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A7A5C19-95A4-4317-86C9-814E910A38C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66847" y="270278"/>
                  <a:ext cx="1184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4791B9-D953-1413-FE37-4DCB89E03B1C}"/>
                    </a:ext>
                  </a:extLst>
                </p14:cNvPr>
                <p14:cNvContentPartPr/>
                <p14:nvPr/>
              </p14:nvContentPartPr>
              <p14:xfrm>
                <a:off x="8217687" y="265598"/>
                <a:ext cx="15120" cy="19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4791B9-D953-1413-FE37-4DCB89E03B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11567" y="259478"/>
                  <a:ext cx="27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1976DEB-F577-5302-C59E-B2F797FC8F57}"/>
                    </a:ext>
                  </a:extLst>
                </p14:cNvPr>
                <p14:cNvContentPartPr/>
                <p14:nvPr/>
              </p14:nvContentPartPr>
              <p14:xfrm>
                <a:off x="8254767" y="325358"/>
                <a:ext cx="183240" cy="128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1976DEB-F577-5302-C59E-B2F797FC8F5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48647" y="319238"/>
                  <a:ext cx="195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A037509-7BBA-C860-C995-A543FC4DDA8A}"/>
                    </a:ext>
                  </a:extLst>
                </p14:cNvPr>
                <p14:cNvContentPartPr/>
                <p14:nvPr/>
              </p14:nvContentPartPr>
              <p14:xfrm>
                <a:off x="8396967" y="270638"/>
                <a:ext cx="114840" cy="7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A037509-7BBA-C860-C995-A543FC4DDA8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90847" y="264518"/>
                  <a:ext cx="1270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FEB5C91-7DE9-0E97-790E-5293FF721E54}"/>
                    </a:ext>
                  </a:extLst>
                </p14:cNvPr>
                <p14:cNvContentPartPr/>
                <p14:nvPr/>
              </p14:nvContentPartPr>
              <p14:xfrm>
                <a:off x="8492727" y="218078"/>
                <a:ext cx="217800" cy="232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FEB5C91-7DE9-0E97-790E-5293FF721E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86607" y="211958"/>
                  <a:ext cx="23004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EA637B-5D84-D285-2990-5B58EE6A6335}"/>
              </a:ext>
            </a:extLst>
          </p:cNvPr>
          <p:cNvGrpSpPr/>
          <p:nvPr/>
        </p:nvGrpSpPr>
        <p:grpSpPr>
          <a:xfrm>
            <a:off x="4628847" y="233198"/>
            <a:ext cx="1047600" cy="578880"/>
            <a:chOff x="4628847" y="233198"/>
            <a:chExt cx="1047600" cy="57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C75F72E-CD02-D68A-975D-891846C46E9B}"/>
                    </a:ext>
                  </a:extLst>
                </p14:cNvPr>
                <p14:cNvContentPartPr/>
                <p14:nvPr/>
              </p14:nvContentPartPr>
              <p14:xfrm>
                <a:off x="4628847" y="355238"/>
                <a:ext cx="55800" cy="192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C75F72E-CD02-D68A-975D-891846C46E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22727" y="349118"/>
                  <a:ext cx="68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42661CF-5560-290E-D7B3-5D7310A6ACCA}"/>
                    </a:ext>
                  </a:extLst>
                </p14:cNvPr>
                <p14:cNvContentPartPr/>
                <p14:nvPr/>
              </p14:nvContentPartPr>
              <p14:xfrm>
                <a:off x="4669527" y="337958"/>
                <a:ext cx="100080" cy="194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42661CF-5560-290E-D7B3-5D7310A6AC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63407" y="331838"/>
                  <a:ext cx="112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4538785-9EA4-7C2C-0C35-117BFA57B732}"/>
                    </a:ext>
                  </a:extLst>
                </p14:cNvPr>
                <p14:cNvContentPartPr/>
                <p14:nvPr/>
              </p14:nvContentPartPr>
              <p14:xfrm>
                <a:off x="4647207" y="452798"/>
                <a:ext cx="129600" cy="50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4538785-9EA4-7C2C-0C35-117BFA57B7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1087" y="446678"/>
                  <a:ext cx="141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84EA715-E9AF-C01E-98A6-43A568739557}"/>
                    </a:ext>
                  </a:extLst>
                </p14:cNvPr>
                <p14:cNvContentPartPr/>
                <p14:nvPr/>
              </p14:nvContentPartPr>
              <p14:xfrm>
                <a:off x="4661967" y="233198"/>
                <a:ext cx="31680" cy="87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84EA715-E9AF-C01E-98A6-43A5687395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55847" y="227078"/>
                  <a:ext cx="43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FBC33AF-7FAD-95F7-DFEC-7F9B4612E919}"/>
                    </a:ext>
                  </a:extLst>
                </p14:cNvPr>
                <p14:cNvContentPartPr/>
                <p14:nvPr/>
              </p14:nvContentPartPr>
              <p14:xfrm>
                <a:off x="4741527" y="248318"/>
                <a:ext cx="26280" cy="135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FBC33AF-7FAD-95F7-DFEC-7F9B4612E9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35407" y="242198"/>
                  <a:ext cx="38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13CC884-2F4A-7AD9-7712-1CBD0AF85B0C}"/>
                    </a:ext>
                  </a:extLst>
                </p14:cNvPr>
                <p14:cNvContentPartPr/>
                <p14:nvPr/>
              </p14:nvContentPartPr>
              <p14:xfrm>
                <a:off x="4818927" y="392678"/>
                <a:ext cx="140760" cy="133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13CC884-2F4A-7AD9-7712-1CBD0AF85B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12807" y="386558"/>
                  <a:ext cx="153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7C3FD7-D8A7-A2D7-9638-53F20E37CD81}"/>
                    </a:ext>
                  </a:extLst>
                </p14:cNvPr>
                <p14:cNvContentPartPr/>
                <p14:nvPr/>
              </p14:nvContentPartPr>
              <p14:xfrm>
                <a:off x="4977687" y="318158"/>
                <a:ext cx="183240" cy="178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7C3FD7-D8A7-A2D7-9638-53F20E37CD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71567" y="312038"/>
                  <a:ext cx="195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A5043F-3A1E-752A-5B47-D7B7718C5E1E}"/>
                    </a:ext>
                  </a:extLst>
                </p14:cNvPr>
                <p14:cNvContentPartPr/>
                <p14:nvPr/>
              </p14:nvContentPartPr>
              <p14:xfrm>
                <a:off x="5158767" y="360278"/>
                <a:ext cx="233280" cy="147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A5043F-3A1E-752A-5B47-D7B7718C5E1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52647" y="354158"/>
                  <a:ext cx="245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F3FD15-0F8A-15BA-8FEC-DD5ED341DE48}"/>
                    </a:ext>
                  </a:extLst>
                </p14:cNvPr>
                <p14:cNvContentPartPr/>
                <p14:nvPr/>
              </p14:nvContentPartPr>
              <p14:xfrm>
                <a:off x="5417607" y="343358"/>
                <a:ext cx="258840" cy="423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F3FD15-0F8A-15BA-8FEC-DD5ED341DE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11487" y="337238"/>
                  <a:ext cx="2710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E5AA41A-3669-7D90-4EF6-C185B37BE696}"/>
                    </a:ext>
                  </a:extLst>
                </p14:cNvPr>
                <p14:cNvContentPartPr/>
                <p14:nvPr/>
              </p14:nvContentPartPr>
              <p14:xfrm>
                <a:off x="4792287" y="569798"/>
                <a:ext cx="51120" cy="192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E5AA41A-3669-7D90-4EF6-C185B37BE69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86167" y="563678"/>
                  <a:ext cx="63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3D59681-9CE2-5F94-46A0-4A056701DDB0}"/>
                    </a:ext>
                  </a:extLst>
                </p14:cNvPr>
                <p14:cNvContentPartPr/>
                <p14:nvPr/>
              </p14:nvContentPartPr>
              <p14:xfrm>
                <a:off x="4889487" y="607598"/>
                <a:ext cx="94320" cy="167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3D59681-9CE2-5F94-46A0-4A056701DDB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83367" y="601478"/>
                  <a:ext cx="106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1F3B8FF-A66D-359F-E704-4B0A7A34F875}"/>
                    </a:ext>
                  </a:extLst>
                </p14:cNvPr>
                <p14:cNvContentPartPr/>
                <p14:nvPr/>
              </p14:nvContentPartPr>
              <p14:xfrm>
                <a:off x="4974087" y="659438"/>
                <a:ext cx="140760" cy="102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1F3B8FF-A66D-359F-E704-4B0A7A34F8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67967" y="653318"/>
                  <a:ext cx="153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456EB1-2459-A3FE-FAE2-25F7E76C7680}"/>
                    </a:ext>
                  </a:extLst>
                </p14:cNvPr>
                <p14:cNvContentPartPr/>
                <p14:nvPr/>
              </p14:nvContentPartPr>
              <p14:xfrm>
                <a:off x="5139327" y="661958"/>
                <a:ext cx="191520" cy="63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456EB1-2459-A3FE-FAE2-25F7E76C76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33207" y="655838"/>
                  <a:ext cx="2037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FA30060-6ED5-009C-01AC-9AFDAA95CD03}"/>
                    </a:ext>
                  </a:extLst>
                </p14:cNvPr>
                <p14:cNvContentPartPr/>
                <p14:nvPr/>
              </p14:nvContentPartPr>
              <p14:xfrm>
                <a:off x="5310327" y="572318"/>
                <a:ext cx="160200" cy="239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FA30060-6ED5-009C-01AC-9AFDAA95CD0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04207" y="566198"/>
                  <a:ext cx="17244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93EAE61-01FB-7E9A-2926-0C2E44A3B0D5}"/>
              </a:ext>
            </a:extLst>
          </p:cNvPr>
          <p:cNvGrpSpPr/>
          <p:nvPr/>
        </p:nvGrpSpPr>
        <p:grpSpPr>
          <a:xfrm>
            <a:off x="672807" y="1165598"/>
            <a:ext cx="355320" cy="198000"/>
            <a:chOff x="815367" y="6527078"/>
            <a:chExt cx="35532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08DF72F-98E8-DE59-9DA1-70F0B8F847E3}"/>
                    </a:ext>
                  </a:extLst>
                </p14:cNvPr>
                <p14:cNvContentPartPr/>
                <p14:nvPr/>
              </p14:nvContentPartPr>
              <p14:xfrm>
                <a:off x="815367" y="6527078"/>
                <a:ext cx="25200" cy="145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08DF72F-98E8-DE59-9DA1-70F0B8F847E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9247" y="6520958"/>
                  <a:ext cx="37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E1E7228-C5A9-78FA-3B8F-53F4CB04D32E}"/>
                    </a:ext>
                  </a:extLst>
                </p14:cNvPr>
                <p14:cNvContentPartPr/>
                <p14:nvPr/>
              </p14:nvContentPartPr>
              <p14:xfrm>
                <a:off x="965847" y="6549398"/>
                <a:ext cx="360" cy="162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E1E7228-C5A9-78FA-3B8F-53F4CB04D3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9727" y="6543278"/>
                  <a:ext cx="12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F86053A-E69B-C4CB-97E2-10CF0D704742}"/>
                    </a:ext>
                  </a:extLst>
                </p14:cNvPr>
                <p14:cNvContentPartPr/>
                <p14:nvPr/>
              </p14:nvContentPartPr>
              <p14:xfrm>
                <a:off x="1013727" y="6534638"/>
                <a:ext cx="137160" cy="20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F86053A-E69B-C4CB-97E2-10CF0D7047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7607" y="6528518"/>
                  <a:ext cx="1494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346058D-36C8-5340-576F-D0F97E4E1E5A}"/>
                    </a:ext>
                  </a:extLst>
                </p14:cNvPr>
                <p14:cNvContentPartPr/>
                <p14:nvPr/>
              </p14:nvContentPartPr>
              <p14:xfrm>
                <a:off x="1069887" y="6551918"/>
                <a:ext cx="100800" cy="173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46058D-36C8-5340-576F-D0F97E4E1E5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63767" y="6545798"/>
                  <a:ext cx="11304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C082A65-55F0-A292-2C95-51E9A1F1FE4B}"/>
              </a:ext>
            </a:extLst>
          </p:cNvPr>
          <p:cNvGrpSpPr/>
          <p:nvPr/>
        </p:nvGrpSpPr>
        <p:grpSpPr>
          <a:xfrm>
            <a:off x="1392447" y="1148318"/>
            <a:ext cx="312120" cy="204480"/>
            <a:chOff x="1535007" y="6509798"/>
            <a:chExt cx="31212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AA20317-2EAF-ADFA-2F77-875732818704}"/>
                    </a:ext>
                  </a:extLst>
                </p14:cNvPr>
                <p14:cNvContentPartPr/>
                <p14:nvPr/>
              </p14:nvContentPartPr>
              <p14:xfrm>
                <a:off x="1535007" y="6509798"/>
                <a:ext cx="5760" cy="203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AA20317-2EAF-ADFA-2F77-87573281870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28887" y="6503678"/>
                  <a:ext cx="1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4D70D60-0550-1A5C-FDCC-CE3A96471F01}"/>
                    </a:ext>
                  </a:extLst>
                </p14:cNvPr>
                <p14:cNvContentPartPr/>
                <p14:nvPr/>
              </p14:nvContentPartPr>
              <p14:xfrm>
                <a:off x="1619607" y="6556958"/>
                <a:ext cx="227520" cy="157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4D70D60-0550-1A5C-FDCC-CE3A96471F0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13487" y="6550838"/>
                  <a:ext cx="23976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AD75137-0894-76C5-36AD-6D535C627B96}"/>
              </a:ext>
            </a:extLst>
          </p:cNvPr>
          <p:cNvGrpSpPr/>
          <p:nvPr/>
        </p:nvGrpSpPr>
        <p:grpSpPr>
          <a:xfrm>
            <a:off x="2029287" y="1051118"/>
            <a:ext cx="386640" cy="252720"/>
            <a:chOff x="2171847" y="6412598"/>
            <a:chExt cx="38664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601AEC0-CDDE-FE31-CA72-C67DFF803E2C}"/>
                    </a:ext>
                  </a:extLst>
                </p14:cNvPr>
                <p14:cNvContentPartPr/>
                <p14:nvPr/>
              </p14:nvContentPartPr>
              <p14:xfrm>
                <a:off x="2171847" y="6474878"/>
                <a:ext cx="3960" cy="187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601AEC0-CDDE-FE31-CA72-C67DFF803E2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65727" y="6468758"/>
                  <a:ext cx="16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62F2D9D-35BD-CD91-5711-B78DD63F6AC3}"/>
                    </a:ext>
                  </a:extLst>
                </p14:cNvPr>
                <p14:cNvContentPartPr/>
                <p14:nvPr/>
              </p14:nvContentPartPr>
              <p14:xfrm>
                <a:off x="2266167" y="6474878"/>
                <a:ext cx="122400" cy="171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62F2D9D-35BD-CD91-5711-B78DD63F6A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60047" y="6468758"/>
                  <a:ext cx="134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9FD45D0-C026-6131-FC22-1E8DF1E961EB}"/>
                    </a:ext>
                  </a:extLst>
                </p14:cNvPr>
                <p14:cNvContentPartPr/>
                <p14:nvPr/>
              </p14:nvContentPartPr>
              <p14:xfrm>
                <a:off x="2416647" y="6412598"/>
                <a:ext cx="141840" cy="252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9FD45D0-C026-6131-FC22-1E8DF1E961E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10527" y="6406478"/>
                  <a:ext cx="15408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8F0A17-ED08-E28C-CB0A-2773ECFA1669}"/>
              </a:ext>
            </a:extLst>
          </p:cNvPr>
          <p:cNvGrpSpPr/>
          <p:nvPr/>
        </p:nvGrpSpPr>
        <p:grpSpPr>
          <a:xfrm>
            <a:off x="2662887" y="990998"/>
            <a:ext cx="368280" cy="319680"/>
            <a:chOff x="2805447" y="6352478"/>
            <a:chExt cx="36828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5D51786-9493-B8E5-F247-4EA44DC8EDA0}"/>
                    </a:ext>
                  </a:extLst>
                </p14:cNvPr>
                <p14:cNvContentPartPr/>
                <p14:nvPr/>
              </p14:nvContentPartPr>
              <p14:xfrm>
                <a:off x="2805447" y="6492158"/>
                <a:ext cx="7920" cy="162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5D51786-9493-B8E5-F247-4EA44DC8ED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99327" y="6486038"/>
                  <a:ext cx="201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43C80BA-D0E7-F1F3-D978-AF7E68576B69}"/>
                    </a:ext>
                  </a:extLst>
                </p14:cNvPr>
                <p14:cNvContentPartPr/>
                <p14:nvPr/>
              </p14:nvContentPartPr>
              <p14:xfrm>
                <a:off x="2907327" y="6422318"/>
                <a:ext cx="190800" cy="169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43C80BA-D0E7-F1F3-D978-AF7E68576B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01207" y="6416198"/>
                  <a:ext cx="203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541E832-176B-43AF-4391-B6613F01E495}"/>
                    </a:ext>
                  </a:extLst>
                </p14:cNvPr>
                <p14:cNvContentPartPr/>
                <p14:nvPr/>
              </p14:nvContentPartPr>
              <p14:xfrm>
                <a:off x="3078687" y="6352478"/>
                <a:ext cx="95040" cy="319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541E832-176B-43AF-4391-B6613F01E49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72567" y="6346358"/>
                  <a:ext cx="10728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8B1AD-F5F7-9772-75DE-34CA59A467A6}"/>
              </a:ext>
            </a:extLst>
          </p:cNvPr>
          <p:cNvGrpSpPr/>
          <p:nvPr/>
        </p:nvGrpSpPr>
        <p:grpSpPr>
          <a:xfrm>
            <a:off x="3377847" y="1055798"/>
            <a:ext cx="303480" cy="349560"/>
            <a:chOff x="3520407" y="6417278"/>
            <a:chExt cx="30348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E30C577-BFD7-A76F-D4CD-7E917D3ADC33}"/>
                    </a:ext>
                  </a:extLst>
                </p14:cNvPr>
                <p14:cNvContentPartPr/>
                <p14:nvPr/>
              </p14:nvContentPartPr>
              <p14:xfrm>
                <a:off x="3520407" y="6482078"/>
                <a:ext cx="7920" cy="214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E30C577-BFD7-A76F-D4CD-7E917D3ADC3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14287" y="6475958"/>
                  <a:ext cx="20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03B48C-40AF-AE4C-899B-773C32B5AE06}"/>
                    </a:ext>
                  </a:extLst>
                </p14:cNvPr>
                <p14:cNvContentPartPr/>
                <p14:nvPr/>
              </p14:nvContentPartPr>
              <p14:xfrm>
                <a:off x="3583407" y="6417278"/>
                <a:ext cx="62280" cy="317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03B48C-40AF-AE4C-899B-773C32B5AE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77287" y="6411158"/>
                  <a:ext cx="745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0BD68A9-2999-0659-4B50-F7D23E2CC60B}"/>
                    </a:ext>
                  </a:extLst>
                </p14:cNvPr>
                <p14:cNvContentPartPr/>
                <p14:nvPr/>
              </p14:nvContentPartPr>
              <p14:xfrm>
                <a:off x="3731007" y="6487118"/>
                <a:ext cx="92880" cy="279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BD68A9-2999-0659-4B50-F7D23E2CC60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24887" y="6480998"/>
                  <a:ext cx="10512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62CCB3D-C960-6C73-EB2E-5D3FA285E478}"/>
              </a:ext>
            </a:extLst>
          </p:cNvPr>
          <p:cNvGrpSpPr/>
          <p:nvPr/>
        </p:nvGrpSpPr>
        <p:grpSpPr>
          <a:xfrm>
            <a:off x="5217807" y="1016198"/>
            <a:ext cx="92520" cy="174960"/>
            <a:chOff x="5360367" y="6377678"/>
            <a:chExt cx="9252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67FCA8B-E4CB-7974-74E8-6A60B554B78A}"/>
                    </a:ext>
                  </a:extLst>
                </p14:cNvPr>
                <p14:cNvContentPartPr/>
                <p14:nvPr/>
              </p14:nvContentPartPr>
              <p14:xfrm>
                <a:off x="5360367" y="6377678"/>
                <a:ext cx="3960" cy="174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67FCA8B-E4CB-7974-74E8-6A60B554B7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54247" y="6371558"/>
                  <a:ext cx="16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6D670A8-6FD3-2C19-2F8E-BC9911FA45A4}"/>
                    </a:ext>
                  </a:extLst>
                </p14:cNvPr>
                <p14:cNvContentPartPr/>
                <p14:nvPr/>
              </p14:nvContentPartPr>
              <p14:xfrm>
                <a:off x="5448927" y="6397478"/>
                <a:ext cx="3960" cy="154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6D670A8-6FD3-2C19-2F8E-BC9911FA45A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42807" y="6391358"/>
                  <a:ext cx="1620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01001F8-5C83-B04D-A215-4ADBC5E1DAD4}"/>
              </a:ext>
            </a:extLst>
          </p:cNvPr>
          <p:cNvGrpSpPr/>
          <p:nvPr/>
        </p:nvGrpSpPr>
        <p:grpSpPr>
          <a:xfrm>
            <a:off x="700290" y="1623510"/>
            <a:ext cx="352080" cy="280080"/>
            <a:chOff x="700290" y="1623510"/>
            <a:chExt cx="35208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D2480BB-D1FA-F9A8-F7C4-194F774512F6}"/>
                    </a:ext>
                  </a:extLst>
                </p14:cNvPr>
                <p14:cNvContentPartPr/>
                <p14:nvPr/>
              </p14:nvContentPartPr>
              <p14:xfrm>
                <a:off x="700290" y="1681110"/>
                <a:ext cx="26640" cy="176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D2480BB-D1FA-F9A8-F7C4-194F774512F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4170" y="1674990"/>
                  <a:ext cx="38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84C0CD4-C62C-68C3-6F09-862FD30F9A27}"/>
                    </a:ext>
                  </a:extLst>
                </p14:cNvPr>
                <p14:cNvContentPartPr/>
                <p14:nvPr/>
              </p14:nvContentPartPr>
              <p14:xfrm>
                <a:off x="820170" y="1711350"/>
                <a:ext cx="360" cy="192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84C0CD4-C62C-68C3-6F09-862FD30F9A2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4050" y="1705230"/>
                  <a:ext cx="12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63B195C-9233-7350-ABF4-78E259A19589}"/>
                    </a:ext>
                  </a:extLst>
                </p14:cNvPr>
                <p14:cNvContentPartPr/>
                <p14:nvPr/>
              </p14:nvContentPartPr>
              <p14:xfrm>
                <a:off x="907650" y="1623510"/>
                <a:ext cx="144720" cy="30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63B195C-9233-7350-ABF4-78E259A1958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1530" y="1617390"/>
                  <a:ext cx="156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B0A90AB-963F-8CB8-606F-C4EAE508ED3D}"/>
                    </a:ext>
                  </a:extLst>
                </p14:cNvPr>
                <p14:cNvContentPartPr/>
                <p14:nvPr/>
              </p14:nvContentPartPr>
              <p14:xfrm>
                <a:off x="919170" y="1656270"/>
                <a:ext cx="122400" cy="215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B0A90AB-963F-8CB8-606F-C4EAE508ED3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3050" y="1650150"/>
                  <a:ext cx="13464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B4E5FAB-3A58-9BBB-DCF2-AB195060B168}"/>
              </a:ext>
            </a:extLst>
          </p:cNvPr>
          <p:cNvGrpSpPr/>
          <p:nvPr/>
        </p:nvGrpSpPr>
        <p:grpSpPr>
          <a:xfrm>
            <a:off x="1407330" y="1615230"/>
            <a:ext cx="385560" cy="167760"/>
            <a:chOff x="1407330" y="1615230"/>
            <a:chExt cx="385560" cy="1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D875492-B58E-8CF9-1C3D-DBDDCD082FFD}"/>
                    </a:ext>
                  </a:extLst>
                </p14:cNvPr>
                <p14:cNvContentPartPr/>
                <p14:nvPr/>
              </p14:nvContentPartPr>
              <p14:xfrm>
                <a:off x="1407330" y="1615230"/>
                <a:ext cx="16560" cy="154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D875492-B58E-8CF9-1C3D-DBDDCD082FF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01210" y="1609110"/>
                  <a:ext cx="2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051051A-5767-5790-6028-10CEF6025B86}"/>
                    </a:ext>
                  </a:extLst>
                </p14:cNvPr>
                <p14:cNvContentPartPr/>
                <p14:nvPr/>
              </p14:nvContentPartPr>
              <p14:xfrm>
                <a:off x="1496970" y="1615230"/>
                <a:ext cx="295920" cy="167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051051A-5767-5790-6028-10CEF6025B8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90850" y="1609110"/>
                  <a:ext cx="30816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6E8825D-4A95-B06B-2A7F-EB85582FCC5D}"/>
              </a:ext>
            </a:extLst>
          </p:cNvPr>
          <p:cNvGrpSpPr/>
          <p:nvPr/>
        </p:nvGrpSpPr>
        <p:grpSpPr>
          <a:xfrm>
            <a:off x="2177730" y="1467270"/>
            <a:ext cx="340200" cy="316800"/>
            <a:chOff x="2177730" y="1467270"/>
            <a:chExt cx="34020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F29646C-A92E-FEBD-4F4B-15A77C5EA28C}"/>
                    </a:ext>
                  </a:extLst>
                </p14:cNvPr>
                <p14:cNvContentPartPr/>
                <p14:nvPr/>
              </p14:nvContentPartPr>
              <p14:xfrm>
                <a:off x="2177730" y="1508310"/>
                <a:ext cx="16560" cy="176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F29646C-A92E-FEBD-4F4B-15A77C5EA28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71610" y="1502190"/>
                  <a:ext cx="288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C5BAA03-1A5B-7682-5CFD-323B45085185}"/>
                    </a:ext>
                  </a:extLst>
                </p14:cNvPr>
                <p14:cNvContentPartPr/>
                <p14:nvPr/>
              </p14:nvContentPartPr>
              <p14:xfrm>
                <a:off x="2273130" y="1530270"/>
                <a:ext cx="118080" cy="203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C5BAA03-1A5B-7682-5CFD-323B450851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67010" y="1524150"/>
                  <a:ext cx="130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509A0D4-61C5-4BBF-31BB-C36725BA2DAC}"/>
                    </a:ext>
                  </a:extLst>
                </p14:cNvPr>
                <p14:cNvContentPartPr/>
                <p14:nvPr/>
              </p14:nvContentPartPr>
              <p14:xfrm>
                <a:off x="2417490" y="1467270"/>
                <a:ext cx="100440" cy="316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509A0D4-61C5-4BBF-31BB-C36725BA2DA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11370" y="1461150"/>
                  <a:ext cx="112680" cy="32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BFAD433-ECBD-50D6-026B-27CC6C3104BE}"/>
              </a:ext>
            </a:extLst>
          </p:cNvPr>
          <p:cNvGrpSpPr/>
          <p:nvPr/>
        </p:nvGrpSpPr>
        <p:grpSpPr>
          <a:xfrm>
            <a:off x="2718090" y="1472310"/>
            <a:ext cx="429120" cy="269280"/>
            <a:chOff x="2718090" y="1472310"/>
            <a:chExt cx="42912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0000F19-6FFD-03C7-67E9-748474DE8724}"/>
                    </a:ext>
                  </a:extLst>
                </p14:cNvPr>
                <p14:cNvContentPartPr/>
                <p14:nvPr/>
              </p14:nvContentPartPr>
              <p14:xfrm>
                <a:off x="2718090" y="1571310"/>
                <a:ext cx="10440" cy="170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0000F19-6FFD-03C7-67E9-748474DE87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711970" y="1565190"/>
                  <a:ext cx="226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26478C9-4E94-3FC9-337F-A54F8C7432A9}"/>
                    </a:ext>
                  </a:extLst>
                </p14:cNvPr>
                <p14:cNvContentPartPr/>
                <p14:nvPr/>
              </p14:nvContentPartPr>
              <p14:xfrm>
                <a:off x="2799450" y="1590390"/>
                <a:ext cx="174960" cy="117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26478C9-4E94-3FC9-337F-A54F8C7432A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93330" y="1584270"/>
                  <a:ext cx="187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7CD51F7-CD23-FC6B-FC21-8995D6F0EAC2}"/>
                    </a:ext>
                  </a:extLst>
                </p14:cNvPr>
                <p14:cNvContentPartPr/>
                <p14:nvPr/>
              </p14:nvContentPartPr>
              <p14:xfrm>
                <a:off x="2998530" y="1472310"/>
                <a:ext cx="148680" cy="237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7CD51F7-CD23-FC6B-FC21-8995D6F0EAC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92410" y="1466190"/>
                  <a:ext cx="16092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2B8FEAD-1B26-BABB-2246-D3E412F4ECCE}"/>
              </a:ext>
            </a:extLst>
          </p:cNvPr>
          <p:cNvGrpSpPr/>
          <p:nvPr/>
        </p:nvGrpSpPr>
        <p:grpSpPr>
          <a:xfrm>
            <a:off x="3427290" y="1434150"/>
            <a:ext cx="183240" cy="288360"/>
            <a:chOff x="3427290" y="1434150"/>
            <a:chExt cx="18324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9788782-3EE8-AFC6-4866-6B37CD266179}"/>
                    </a:ext>
                  </a:extLst>
                </p14:cNvPr>
                <p14:cNvContentPartPr/>
                <p14:nvPr/>
              </p14:nvContentPartPr>
              <p14:xfrm>
                <a:off x="3427290" y="1494630"/>
                <a:ext cx="48960" cy="227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9788782-3EE8-AFC6-4866-6B37CD26617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21170" y="1488510"/>
                  <a:ext cx="61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FF73E1B-C202-C769-2EF2-20E8B5BCBFB6}"/>
                    </a:ext>
                  </a:extLst>
                </p14:cNvPr>
                <p14:cNvContentPartPr/>
                <p14:nvPr/>
              </p14:nvContentPartPr>
              <p14:xfrm>
                <a:off x="3547890" y="1434150"/>
                <a:ext cx="62640" cy="279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FF73E1B-C202-C769-2EF2-20E8B5BCBFB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41770" y="1428030"/>
                  <a:ext cx="74880" cy="29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C812334-BC4E-82C1-E7CB-40B0F3CA4457}"/>
                  </a:ext>
                </a:extLst>
              </p14:cNvPr>
              <p14:cNvContentPartPr/>
              <p14:nvPr/>
            </p14:nvContentPartPr>
            <p14:xfrm>
              <a:off x="3751650" y="1497150"/>
              <a:ext cx="110520" cy="316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C812334-BC4E-82C1-E7CB-40B0F3CA445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745530" y="1491030"/>
                <a:ext cx="12276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0FD8E153-016D-0D26-9DE9-CBAD94E2BE58}"/>
              </a:ext>
            </a:extLst>
          </p:cNvPr>
          <p:cNvGrpSpPr/>
          <p:nvPr/>
        </p:nvGrpSpPr>
        <p:grpSpPr>
          <a:xfrm>
            <a:off x="4156650" y="1137870"/>
            <a:ext cx="75600" cy="140400"/>
            <a:chOff x="4156650" y="1137870"/>
            <a:chExt cx="75600" cy="1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FA4B8F2-43F3-E331-43E6-F216F97E4946}"/>
                    </a:ext>
                  </a:extLst>
                </p14:cNvPr>
                <p14:cNvContentPartPr/>
                <p14:nvPr/>
              </p14:nvContentPartPr>
              <p14:xfrm>
                <a:off x="4156650" y="1137870"/>
                <a:ext cx="24840" cy="74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FA4B8F2-43F3-E331-43E6-F216F97E494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50530" y="1131750"/>
                  <a:ext cx="37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9B09471-7C0D-8090-0536-FE9F14F8CA21}"/>
                    </a:ext>
                  </a:extLst>
                </p14:cNvPr>
                <p14:cNvContentPartPr/>
                <p14:nvPr/>
              </p14:nvContentPartPr>
              <p14:xfrm>
                <a:off x="4231890" y="1181790"/>
                <a:ext cx="360" cy="96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9B09471-7C0D-8090-0536-FE9F14F8CA2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25770" y="1175670"/>
                  <a:ext cx="1260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118C92B-DEA8-1807-F7E3-1F3CE7216AA1}"/>
              </a:ext>
            </a:extLst>
          </p:cNvPr>
          <p:cNvGrpSpPr/>
          <p:nvPr/>
        </p:nvGrpSpPr>
        <p:grpSpPr>
          <a:xfrm>
            <a:off x="4130010" y="1541070"/>
            <a:ext cx="360360" cy="241920"/>
            <a:chOff x="4130010" y="1541070"/>
            <a:chExt cx="36036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436869E-9B0A-BAD0-F5D4-1DA8B71F6358}"/>
                    </a:ext>
                  </a:extLst>
                </p14:cNvPr>
                <p14:cNvContentPartPr/>
                <p14:nvPr/>
              </p14:nvContentPartPr>
              <p14:xfrm>
                <a:off x="4130010" y="1543230"/>
                <a:ext cx="126720" cy="209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436869E-9B0A-BAD0-F5D4-1DA8B71F635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23890" y="1537110"/>
                  <a:ext cx="1389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EB1F55A-1513-B9FE-AAF9-7BB41D9FFF1B}"/>
                    </a:ext>
                  </a:extLst>
                </p14:cNvPr>
                <p14:cNvContentPartPr/>
                <p14:nvPr/>
              </p14:nvContentPartPr>
              <p14:xfrm>
                <a:off x="4355370" y="1541070"/>
                <a:ext cx="135000" cy="145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EB1F55A-1513-B9FE-AAF9-7BB41D9FFF1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49250" y="1534950"/>
                  <a:ext cx="147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E34364B-041C-C215-A2AF-11B8EB2C4C80}"/>
                    </a:ext>
                  </a:extLst>
                </p14:cNvPr>
                <p14:cNvContentPartPr/>
                <p14:nvPr/>
              </p14:nvContentPartPr>
              <p14:xfrm>
                <a:off x="4374090" y="1582470"/>
                <a:ext cx="89640" cy="200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E34364B-041C-C215-A2AF-11B8EB2C4C8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67970" y="1576350"/>
                  <a:ext cx="10188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E198AFF-D5C4-C78B-28CC-CD92BCB85586}"/>
              </a:ext>
            </a:extLst>
          </p:cNvPr>
          <p:cNvGrpSpPr/>
          <p:nvPr/>
        </p:nvGrpSpPr>
        <p:grpSpPr>
          <a:xfrm>
            <a:off x="5198130" y="1491750"/>
            <a:ext cx="302400" cy="205920"/>
            <a:chOff x="5198130" y="1491750"/>
            <a:chExt cx="30240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C653E91-347B-9886-0C14-260C0228F218}"/>
                    </a:ext>
                  </a:extLst>
                </p14:cNvPr>
                <p14:cNvContentPartPr/>
                <p14:nvPr/>
              </p14:nvContentPartPr>
              <p14:xfrm>
                <a:off x="5198130" y="1494630"/>
                <a:ext cx="7560" cy="203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C653E91-347B-9886-0C14-260C0228F21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92010" y="1488510"/>
                  <a:ext cx="19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59D797-D4A5-1D50-6FC0-31EC74E8D797}"/>
                    </a:ext>
                  </a:extLst>
                </p14:cNvPr>
                <p14:cNvContentPartPr/>
                <p14:nvPr/>
              </p14:nvContentPartPr>
              <p14:xfrm>
                <a:off x="5316930" y="1491750"/>
                <a:ext cx="183600" cy="168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59D797-D4A5-1D50-6FC0-31EC74E8D79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10810" y="1485630"/>
                  <a:ext cx="19584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07AB1FE-3D55-6943-7082-22AD7D2B60F3}"/>
                  </a:ext>
                </a:extLst>
              </p14:cNvPr>
              <p14:cNvContentPartPr/>
              <p14:nvPr/>
            </p14:nvContentPartPr>
            <p14:xfrm>
              <a:off x="6741090" y="1447830"/>
              <a:ext cx="53280" cy="2113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07AB1FE-3D55-6943-7082-22AD7D2B60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734970" y="1441710"/>
                <a:ext cx="655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0E66DF4-272B-9924-1A5B-114F1BA39D7B}"/>
                  </a:ext>
                </a:extLst>
              </p14:cNvPr>
              <p14:cNvContentPartPr/>
              <p14:nvPr/>
            </p14:nvContentPartPr>
            <p14:xfrm>
              <a:off x="8218530" y="1261350"/>
              <a:ext cx="122760" cy="363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0E66DF4-272B-9924-1A5B-114F1BA39D7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212410" y="1255230"/>
                <a:ext cx="135000" cy="37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281CBF0E-EB72-8E57-FB90-BEF9510DC86A}"/>
              </a:ext>
            </a:extLst>
          </p:cNvPr>
          <p:cNvGrpSpPr/>
          <p:nvPr/>
        </p:nvGrpSpPr>
        <p:grpSpPr>
          <a:xfrm>
            <a:off x="133650" y="2292750"/>
            <a:ext cx="400680" cy="327960"/>
            <a:chOff x="133650" y="2292750"/>
            <a:chExt cx="40068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1AC5216-87B5-F489-445A-734427674428}"/>
                    </a:ext>
                  </a:extLst>
                </p14:cNvPr>
                <p14:cNvContentPartPr/>
                <p14:nvPr/>
              </p14:nvContentPartPr>
              <p14:xfrm>
                <a:off x="137610" y="2292750"/>
                <a:ext cx="63360" cy="33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1AC5216-87B5-F489-445A-73442767442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1490" y="2286630"/>
                  <a:ext cx="756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CC2DFE-06F3-23ED-51A1-98B4E758A8EA}"/>
                    </a:ext>
                  </a:extLst>
                </p14:cNvPr>
                <p14:cNvContentPartPr/>
                <p14:nvPr/>
              </p14:nvContentPartPr>
              <p14:xfrm>
                <a:off x="133650" y="2435310"/>
                <a:ext cx="43200" cy="148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CC2DFE-06F3-23ED-51A1-98B4E758A8E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7530" y="2429190"/>
                  <a:ext cx="55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CF37A20-2EAE-A5A0-CBD4-FA9CF5CD6B85}"/>
                    </a:ext>
                  </a:extLst>
                </p14:cNvPr>
                <p14:cNvContentPartPr/>
                <p14:nvPr/>
              </p14:nvContentPartPr>
              <p14:xfrm>
                <a:off x="196650" y="2424510"/>
                <a:ext cx="105840" cy="3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CF37A20-2EAE-A5A0-CBD4-FA9CF5CD6B8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0530" y="2418390"/>
                  <a:ext cx="1180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1291BD9-D3B7-ED5B-572D-B5818890EE57}"/>
                    </a:ext>
                  </a:extLst>
                </p14:cNvPr>
                <p14:cNvContentPartPr/>
                <p14:nvPr/>
              </p14:nvContentPartPr>
              <p14:xfrm>
                <a:off x="222930" y="2482110"/>
                <a:ext cx="114120" cy="38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1291BD9-D3B7-ED5B-572D-B5818890EE5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6810" y="2475990"/>
                  <a:ext cx="126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A2A9A4D-C0B7-BA0A-FEFF-6B6FE9625C96}"/>
                    </a:ext>
                  </a:extLst>
                </p14:cNvPr>
                <p14:cNvContentPartPr/>
                <p14:nvPr/>
              </p14:nvContentPartPr>
              <p14:xfrm>
                <a:off x="292050" y="2336670"/>
                <a:ext cx="14652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A2A9A4D-C0B7-BA0A-FEFF-6B6FE9625C9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30" y="2330550"/>
                  <a:ext cx="158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D14BA68-A232-A20B-F021-D1A5B31BB52B}"/>
                    </a:ext>
                  </a:extLst>
                </p14:cNvPr>
                <p14:cNvContentPartPr/>
                <p14:nvPr/>
              </p14:nvContentPartPr>
              <p14:xfrm>
                <a:off x="348930" y="2350350"/>
                <a:ext cx="185400" cy="270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D14BA68-A232-A20B-F021-D1A5B31BB52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2810" y="2344230"/>
                  <a:ext cx="197640" cy="28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1B12CAE-70EB-8D08-631E-6D3EAC3547AC}"/>
                  </a:ext>
                </a:extLst>
              </p14:cNvPr>
              <p14:cNvContentPartPr/>
              <p14:nvPr/>
            </p14:nvContentPartPr>
            <p14:xfrm>
              <a:off x="4347810" y="1165230"/>
              <a:ext cx="126360" cy="3430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1B12CAE-70EB-8D08-631E-6D3EAC3547A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341690" y="1159110"/>
                <a:ext cx="138600" cy="35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9EAA52B-0D86-B8A2-A02C-A6AA7DD50E28}"/>
              </a:ext>
            </a:extLst>
          </p:cNvPr>
          <p:cNvGrpSpPr/>
          <p:nvPr/>
        </p:nvGrpSpPr>
        <p:grpSpPr>
          <a:xfrm>
            <a:off x="639450" y="1950030"/>
            <a:ext cx="47160" cy="150840"/>
            <a:chOff x="639450" y="1950030"/>
            <a:chExt cx="47160" cy="15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B42933A-A6FD-1337-495E-5EFB5A2ECF9A}"/>
                    </a:ext>
                  </a:extLst>
                </p14:cNvPr>
                <p14:cNvContentPartPr/>
                <p14:nvPr/>
              </p14:nvContentPartPr>
              <p14:xfrm>
                <a:off x="639450" y="1950030"/>
                <a:ext cx="360" cy="79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B42933A-A6FD-1337-495E-5EFB5A2ECF9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3330" y="1943910"/>
                  <a:ext cx="12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CFF2BDF-DD27-9585-F9ED-178CE04D45EF}"/>
                    </a:ext>
                  </a:extLst>
                </p14:cNvPr>
                <p14:cNvContentPartPr/>
                <p14:nvPr/>
              </p14:nvContentPartPr>
              <p14:xfrm>
                <a:off x="641610" y="2073150"/>
                <a:ext cx="45000" cy="27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CFF2BDF-DD27-9585-F9ED-178CE04D45E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35490" y="2067030"/>
                  <a:ext cx="5724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6DA720D-7FF2-FE4C-8098-86D3D74D6249}"/>
                  </a:ext>
                </a:extLst>
              </p14:cNvPr>
              <p14:cNvContentPartPr/>
              <p14:nvPr/>
            </p14:nvContentPartPr>
            <p14:xfrm>
              <a:off x="917730" y="2048670"/>
              <a:ext cx="280800" cy="388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6DA720D-7FF2-FE4C-8098-86D3D74D624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11610" y="2042550"/>
                <a:ext cx="29304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BF2FF8D-B3C2-FAC7-6140-635E40571199}"/>
              </a:ext>
            </a:extLst>
          </p:cNvPr>
          <p:cNvGrpSpPr/>
          <p:nvPr/>
        </p:nvGrpSpPr>
        <p:grpSpPr>
          <a:xfrm>
            <a:off x="1397250" y="1870470"/>
            <a:ext cx="1434960" cy="181440"/>
            <a:chOff x="1397250" y="1870470"/>
            <a:chExt cx="143496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BB3E594-68F6-D6A2-2DA5-D19E08703CAE}"/>
                    </a:ext>
                  </a:extLst>
                </p14:cNvPr>
                <p14:cNvContentPartPr/>
                <p14:nvPr/>
              </p14:nvContentPartPr>
              <p14:xfrm>
                <a:off x="1397250" y="2021310"/>
                <a:ext cx="315360" cy="30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BB3E594-68F6-D6A2-2DA5-D19E08703CA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391130" y="2015190"/>
                  <a:ext cx="327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9A3A949-6645-B75A-289F-2A4260C840B3}"/>
                    </a:ext>
                  </a:extLst>
                </p14:cNvPr>
                <p14:cNvContentPartPr/>
                <p14:nvPr/>
              </p14:nvContentPartPr>
              <p14:xfrm>
                <a:off x="1866690" y="1919790"/>
                <a:ext cx="488160" cy="93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9A3A949-6645-B75A-289F-2A4260C840B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60570" y="1913670"/>
                  <a:ext cx="500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52553FC-A22B-B9AA-C36C-4F42A94BAF63}"/>
                    </a:ext>
                  </a:extLst>
                </p14:cNvPr>
                <p14:cNvContentPartPr/>
                <p14:nvPr/>
              </p14:nvContentPartPr>
              <p14:xfrm>
                <a:off x="2515050" y="1870470"/>
                <a:ext cx="317160" cy="22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52553FC-A22B-B9AA-C36C-4F42A94BAF6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08930" y="1864350"/>
                  <a:ext cx="32940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DFECFDF-C7B7-4FD7-5F21-413F6F2E073A}"/>
                  </a:ext>
                </a:extLst>
              </p14:cNvPr>
              <p14:cNvContentPartPr/>
              <p14:nvPr/>
            </p14:nvContentPartPr>
            <p14:xfrm>
              <a:off x="3112290" y="1845630"/>
              <a:ext cx="260280" cy="306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DFECFDF-C7B7-4FD7-5F21-413F6F2E073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106170" y="1839510"/>
                <a:ext cx="2725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DB7E2B8-EE4A-680C-EEDD-A3AD2C4EAE4D}"/>
                  </a:ext>
                </a:extLst>
              </p14:cNvPr>
              <p14:cNvContentPartPr/>
              <p14:nvPr/>
            </p14:nvContentPartPr>
            <p14:xfrm>
              <a:off x="3725730" y="1799190"/>
              <a:ext cx="268560" cy="277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DB7E2B8-EE4A-680C-EEDD-A3AD2C4EAE4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719610" y="1793070"/>
                <a:ext cx="28080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815FB9B-0474-9FB8-9B69-3E97BE49F13B}"/>
              </a:ext>
            </a:extLst>
          </p:cNvPr>
          <p:cNvGrpSpPr/>
          <p:nvPr/>
        </p:nvGrpSpPr>
        <p:grpSpPr>
          <a:xfrm>
            <a:off x="674010" y="1461510"/>
            <a:ext cx="191160" cy="253080"/>
            <a:chOff x="674010" y="1461510"/>
            <a:chExt cx="19116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82CE56B-2ECA-8F0A-863F-ACE2D015BB72}"/>
                    </a:ext>
                  </a:extLst>
                </p14:cNvPr>
                <p14:cNvContentPartPr/>
                <p14:nvPr/>
              </p14:nvContentPartPr>
              <p14:xfrm>
                <a:off x="674010" y="1538550"/>
                <a:ext cx="20520" cy="176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82CE56B-2ECA-8F0A-863F-ACE2D015BB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7890" y="1532430"/>
                  <a:ext cx="32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CD8C98-70E0-8D48-E340-60C411257C9B}"/>
                    </a:ext>
                  </a:extLst>
                </p14:cNvPr>
                <p14:cNvContentPartPr/>
                <p14:nvPr/>
              </p14:nvContentPartPr>
              <p14:xfrm>
                <a:off x="757170" y="1461510"/>
                <a:ext cx="108000" cy="25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CD8C98-70E0-8D48-E340-60C411257C9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51050" y="1455390"/>
                  <a:ext cx="12024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C6FAFFD-841B-9897-09E2-6978EC4E1FEE}"/>
                  </a:ext>
                </a:extLst>
              </p14:cNvPr>
              <p14:cNvContentPartPr/>
              <p14:nvPr/>
            </p14:nvContentPartPr>
            <p14:xfrm>
              <a:off x="1106730" y="1431630"/>
              <a:ext cx="248400" cy="306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C6FAFFD-841B-9897-09E2-6978EC4E1FE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0610" y="1425510"/>
                <a:ext cx="2606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E3796FF-F97A-4C23-DD0C-412E0EB7E18E}"/>
                  </a:ext>
                </a:extLst>
              </p14:cNvPr>
              <p14:cNvContentPartPr/>
              <p14:nvPr/>
            </p14:nvContentPartPr>
            <p14:xfrm>
              <a:off x="1570050" y="1384830"/>
              <a:ext cx="305280" cy="550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E3796FF-F97A-4C23-DD0C-412E0EB7E18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563930" y="1378710"/>
                <a:ext cx="3175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55EF382-DCE4-014D-CAD1-793EC4462813}"/>
                  </a:ext>
                </a:extLst>
              </p14:cNvPr>
              <p14:cNvContentPartPr/>
              <p14:nvPr/>
            </p14:nvContentPartPr>
            <p14:xfrm>
              <a:off x="2055690" y="1393110"/>
              <a:ext cx="246240" cy="223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55EF382-DCE4-014D-CAD1-793EC446281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049570" y="1386990"/>
                <a:ext cx="2584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FCDD83D-A9E8-1BD1-AA59-A4F99ED84BD4}"/>
                  </a:ext>
                </a:extLst>
              </p14:cNvPr>
              <p14:cNvContentPartPr/>
              <p14:nvPr/>
            </p14:nvContentPartPr>
            <p14:xfrm>
              <a:off x="2695770" y="1387710"/>
              <a:ext cx="567360" cy="33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FCDD83D-A9E8-1BD1-AA59-A4F99ED84BD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689650" y="1381590"/>
                <a:ext cx="5796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F2CEF99-1D73-054B-FDEE-A554DBC4DB74}"/>
                  </a:ext>
                </a:extLst>
              </p14:cNvPr>
              <p14:cNvContentPartPr/>
              <p14:nvPr/>
            </p14:nvContentPartPr>
            <p14:xfrm>
              <a:off x="3534930" y="1352070"/>
              <a:ext cx="67320" cy="32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F2CEF99-1D73-054B-FDEE-A554DBC4DB7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528810" y="1345950"/>
                <a:ext cx="7956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F76C47D-6E34-517A-6799-DD4048260438}"/>
                  </a:ext>
                </a:extLst>
              </p14:cNvPr>
              <p14:cNvContentPartPr/>
              <p14:nvPr/>
            </p14:nvContentPartPr>
            <p14:xfrm>
              <a:off x="3784770" y="1318950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F76C47D-6E34-517A-6799-DD404826043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778650" y="131283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8438ED6-4A2B-BAC4-85C3-CF24CBCA0FB1}"/>
              </a:ext>
            </a:extLst>
          </p:cNvPr>
          <p:cNvGrpSpPr/>
          <p:nvPr/>
        </p:nvGrpSpPr>
        <p:grpSpPr>
          <a:xfrm>
            <a:off x="4128210" y="1236870"/>
            <a:ext cx="526680" cy="71640"/>
            <a:chOff x="4128210" y="1236870"/>
            <a:chExt cx="526680" cy="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4632A50-C10B-0A9E-0F08-CE70D615A730}"/>
                    </a:ext>
                  </a:extLst>
                </p14:cNvPr>
                <p14:cNvContentPartPr/>
                <p14:nvPr/>
              </p14:nvContentPartPr>
              <p14:xfrm>
                <a:off x="4128210" y="1277910"/>
                <a:ext cx="362160" cy="30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4632A50-C10B-0A9E-0F08-CE70D615A73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22090" y="1271790"/>
                  <a:ext cx="374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5C1A155-66EA-8834-A4F6-2A57CD8EF151}"/>
                    </a:ext>
                  </a:extLst>
                </p14:cNvPr>
                <p14:cNvContentPartPr/>
                <p14:nvPr/>
              </p14:nvContentPartPr>
              <p14:xfrm>
                <a:off x="4654530" y="1236870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5C1A155-66EA-8834-A4F6-2A57CD8EF15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8410" y="12307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9908A4D-5571-CAF7-5781-8303130526FA}"/>
                  </a:ext>
                </a:extLst>
              </p14:cNvPr>
              <p14:cNvContentPartPr/>
              <p14:nvPr/>
            </p14:nvContentPartPr>
            <p14:xfrm>
              <a:off x="4599450" y="1516590"/>
              <a:ext cx="10440" cy="101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9908A4D-5571-CAF7-5781-8303130526F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4593330" y="1510470"/>
                <a:ext cx="2268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DA81776-BFE7-8BD7-799D-8421B8339385}"/>
              </a:ext>
            </a:extLst>
          </p:cNvPr>
          <p:cNvGrpSpPr/>
          <p:nvPr/>
        </p:nvGrpSpPr>
        <p:grpSpPr>
          <a:xfrm>
            <a:off x="4575330" y="1733310"/>
            <a:ext cx="12600" cy="109800"/>
            <a:chOff x="4575330" y="1733310"/>
            <a:chExt cx="1260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34B2746-2B65-EE95-6DB4-8D3D6B587346}"/>
                    </a:ext>
                  </a:extLst>
                </p14:cNvPr>
                <p14:cNvContentPartPr/>
                <p14:nvPr/>
              </p14:nvContentPartPr>
              <p14:xfrm>
                <a:off x="4575330" y="1733310"/>
                <a:ext cx="12600" cy="60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34B2746-2B65-EE95-6DB4-8D3D6B58734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569210" y="1727190"/>
                  <a:ext cx="24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994533F-C9A9-17C3-69AE-2C337F2F2EAB}"/>
                    </a:ext>
                  </a:extLst>
                </p14:cNvPr>
                <p14:cNvContentPartPr/>
                <p14:nvPr/>
              </p14:nvContentPartPr>
              <p14:xfrm>
                <a:off x="4577130" y="1831950"/>
                <a:ext cx="2520" cy="11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994533F-C9A9-17C3-69AE-2C337F2F2EA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571010" y="1825830"/>
                  <a:ext cx="1476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37BF643-7D11-B0D5-5CB4-C4C1821ED7E2}"/>
              </a:ext>
            </a:extLst>
          </p:cNvPr>
          <p:cNvGrpSpPr/>
          <p:nvPr/>
        </p:nvGrpSpPr>
        <p:grpSpPr>
          <a:xfrm>
            <a:off x="4177170" y="2152710"/>
            <a:ext cx="351360" cy="379080"/>
            <a:chOff x="4177170" y="2152710"/>
            <a:chExt cx="35136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C2D20F4-1A85-63CC-73BD-3881148B134C}"/>
                    </a:ext>
                  </a:extLst>
                </p14:cNvPr>
                <p14:cNvContentPartPr/>
                <p14:nvPr/>
              </p14:nvContentPartPr>
              <p14:xfrm>
                <a:off x="4177170" y="2177550"/>
                <a:ext cx="24840" cy="219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C2D20F4-1A85-63CC-73BD-3881148B134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171050" y="2171430"/>
                  <a:ext cx="37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F4997BD-8FDE-F198-1A69-A5FEEC44FEC3}"/>
                    </a:ext>
                  </a:extLst>
                </p14:cNvPr>
                <p14:cNvContentPartPr/>
                <p14:nvPr/>
              </p14:nvContentPartPr>
              <p14:xfrm>
                <a:off x="4238010" y="2152710"/>
                <a:ext cx="106200" cy="249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F4997BD-8FDE-F198-1A69-A5FEEC44FEC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231890" y="2146590"/>
                  <a:ext cx="118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4FA5C8D-EE03-8F72-4176-636A347B0900}"/>
                    </a:ext>
                  </a:extLst>
                </p14:cNvPr>
                <p14:cNvContentPartPr/>
                <p14:nvPr/>
              </p14:nvContentPartPr>
              <p14:xfrm>
                <a:off x="4370130" y="2166750"/>
                <a:ext cx="158400" cy="365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4FA5C8D-EE03-8F72-4176-636A347B090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364010" y="2160630"/>
                  <a:ext cx="170640" cy="37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F924455-7046-9165-0597-C13BD7EE6671}"/>
              </a:ext>
            </a:extLst>
          </p:cNvPr>
          <p:cNvGrpSpPr/>
          <p:nvPr/>
        </p:nvGrpSpPr>
        <p:grpSpPr>
          <a:xfrm>
            <a:off x="3484170" y="2026710"/>
            <a:ext cx="365040" cy="471960"/>
            <a:chOff x="3484170" y="2026710"/>
            <a:chExt cx="365040" cy="4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C51E198-4671-2612-7ACF-67958CF52706}"/>
                    </a:ext>
                  </a:extLst>
                </p14:cNvPr>
                <p14:cNvContentPartPr/>
                <p14:nvPr/>
              </p14:nvContentPartPr>
              <p14:xfrm>
                <a:off x="3484170" y="2174670"/>
                <a:ext cx="47160" cy="225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C51E198-4671-2612-7ACF-67958CF5270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478050" y="2168550"/>
                  <a:ext cx="594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6D0767D-8462-56CC-4780-2D6AD9C77716}"/>
                    </a:ext>
                  </a:extLst>
                </p14:cNvPr>
                <p14:cNvContentPartPr/>
                <p14:nvPr/>
              </p14:nvContentPartPr>
              <p14:xfrm>
                <a:off x="3543210" y="2026710"/>
                <a:ext cx="79560" cy="381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6D0767D-8462-56CC-4780-2D6AD9C7771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537090" y="2020590"/>
                  <a:ext cx="918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D746B4C-CFE5-D99B-9B56-4CDD6FF89BC8}"/>
                    </a:ext>
                  </a:extLst>
                </p14:cNvPr>
                <p14:cNvContentPartPr/>
                <p14:nvPr/>
              </p14:nvContentPartPr>
              <p14:xfrm>
                <a:off x="3660930" y="2188350"/>
                <a:ext cx="188280" cy="310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D746B4C-CFE5-D99B-9B56-4CDD6FF89BC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654810" y="2182230"/>
                  <a:ext cx="20052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CFD07C0-5AD6-7652-BB54-9740415FF6E6}"/>
              </a:ext>
            </a:extLst>
          </p:cNvPr>
          <p:cNvGrpSpPr/>
          <p:nvPr/>
        </p:nvGrpSpPr>
        <p:grpSpPr>
          <a:xfrm>
            <a:off x="2665170" y="2078910"/>
            <a:ext cx="398520" cy="316800"/>
            <a:chOff x="2665170" y="2078910"/>
            <a:chExt cx="39852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52AC6B7-E46F-2C24-C71D-C5A3F9628F1F}"/>
                    </a:ext>
                  </a:extLst>
                </p14:cNvPr>
                <p14:cNvContentPartPr/>
                <p14:nvPr/>
              </p14:nvContentPartPr>
              <p14:xfrm>
                <a:off x="2665170" y="2194110"/>
                <a:ext cx="20520" cy="181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52AC6B7-E46F-2C24-C71D-C5A3F9628F1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659050" y="2187990"/>
                  <a:ext cx="327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414D309-99C2-8CAA-0359-2C9D77566184}"/>
                    </a:ext>
                  </a:extLst>
                </p14:cNvPr>
                <p14:cNvContentPartPr/>
                <p14:nvPr/>
              </p14:nvContentPartPr>
              <p14:xfrm>
                <a:off x="2772810" y="2180430"/>
                <a:ext cx="152640" cy="178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414D309-99C2-8CAA-0359-2C9D7756618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766690" y="2174310"/>
                  <a:ext cx="164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57944BD-F134-C7B9-4722-0BD6E3362655}"/>
                    </a:ext>
                  </a:extLst>
                </p14:cNvPr>
                <p14:cNvContentPartPr/>
                <p14:nvPr/>
              </p14:nvContentPartPr>
              <p14:xfrm>
                <a:off x="2955690" y="2078910"/>
                <a:ext cx="108000" cy="316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57944BD-F134-C7B9-4722-0BD6E336265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949570" y="2072790"/>
                  <a:ext cx="120240" cy="32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03E0DA5-7D8B-98A7-7D4A-ACF6611E9C10}"/>
              </a:ext>
            </a:extLst>
          </p:cNvPr>
          <p:cNvGrpSpPr/>
          <p:nvPr/>
        </p:nvGrpSpPr>
        <p:grpSpPr>
          <a:xfrm>
            <a:off x="1994850" y="2191230"/>
            <a:ext cx="445320" cy="340560"/>
            <a:chOff x="1994850" y="2191230"/>
            <a:chExt cx="44532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4746572-4550-5381-2535-57A20713E035}"/>
                    </a:ext>
                  </a:extLst>
                </p14:cNvPr>
                <p14:cNvContentPartPr/>
                <p14:nvPr/>
              </p14:nvContentPartPr>
              <p14:xfrm>
                <a:off x="1994850" y="2276190"/>
                <a:ext cx="16560" cy="151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4746572-4550-5381-2535-57A20713E03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988730" y="2270070"/>
                  <a:ext cx="288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C0EDDE1-BE78-0EF2-C429-AD90FAC6D839}"/>
                    </a:ext>
                  </a:extLst>
                </p14:cNvPr>
                <p14:cNvContentPartPr/>
                <p14:nvPr/>
              </p14:nvContentPartPr>
              <p14:xfrm>
                <a:off x="2078010" y="2257110"/>
                <a:ext cx="132480" cy="164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C0EDDE1-BE78-0EF2-C429-AD90FAC6D83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071890" y="2250990"/>
                  <a:ext cx="144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A979DAD-74C0-B6A9-190F-CF7835D1D2EE}"/>
                    </a:ext>
                  </a:extLst>
                </p14:cNvPr>
                <p14:cNvContentPartPr/>
                <p14:nvPr/>
              </p14:nvContentPartPr>
              <p14:xfrm>
                <a:off x="2250810" y="2191230"/>
                <a:ext cx="189360" cy="340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A979DAD-74C0-B6A9-190F-CF7835D1D2E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244690" y="2185110"/>
                  <a:ext cx="201600" cy="35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9DECA50-4605-3366-6A28-AC348F5A74B5}"/>
              </a:ext>
            </a:extLst>
          </p:cNvPr>
          <p:cNvGrpSpPr/>
          <p:nvPr/>
        </p:nvGrpSpPr>
        <p:grpSpPr>
          <a:xfrm>
            <a:off x="1330290" y="2295630"/>
            <a:ext cx="406800" cy="214200"/>
            <a:chOff x="1330290" y="2295630"/>
            <a:chExt cx="40680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BA34187-7386-88B9-21FF-56A57F59510D}"/>
                    </a:ext>
                  </a:extLst>
                </p14:cNvPr>
                <p14:cNvContentPartPr/>
                <p14:nvPr/>
              </p14:nvContentPartPr>
              <p14:xfrm>
                <a:off x="1330290" y="2295630"/>
                <a:ext cx="28800" cy="214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BA34187-7386-88B9-21FF-56A57F59510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324170" y="2289510"/>
                  <a:ext cx="410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31E151F-6889-8B53-35FE-382E9FB9B25F}"/>
                    </a:ext>
                  </a:extLst>
                </p14:cNvPr>
                <p14:cNvContentPartPr/>
                <p14:nvPr/>
              </p14:nvContentPartPr>
              <p14:xfrm>
                <a:off x="1440090" y="2328390"/>
                <a:ext cx="297000" cy="176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31E151F-6889-8B53-35FE-382E9FB9B25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433970" y="2322270"/>
                  <a:ext cx="30924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4BC4BF3-9DCF-5BDB-E97F-B7B15C2F0CAB}"/>
              </a:ext>
            </a:extLst>
          </p:cNvPr>
          <p:cNvGrpSpPr/>
          <p:nvPr/>
        </p:nvGrpSpPr>
        <p:grpSpPr>
          <a:xfrm>
            <a:off x="814050" y="2238030"/>
            <a:ext cx="349920" cy="299880"/>
            <a:chOff x="814050" y="2238030"/>
            <a:chExt cx="34992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298A441-B5BC-3495-75E9-C7C2F9C6456D}"/>
                    </a:ext>
                  </a:extLst>
                </p14:cNvPr>
                <p14:cNvContentPartPr/>
                <p14:nvPr/>
              </p14:nvContentPartPr>
              <p14:xfrm>
                <a:off x="814050" y="2306430"/>
                <a:ext cx="20520" cy="137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298A441-B5BC-3495-75E9-C7C2F9C6456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07930" y="2300310"/>
                  <a:ext cx="32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45602D0-C577-9A06-DD7F-82B4659D5244}"/>
                    </a:ext>
                  </a:extLst>
                </p14:cNvPr>
                <p14:cNvContentPartPr/>
                <p14:nvPr/>
              </p14:nvContentPartPr>
              <p14:xfrm>
                <a:off x="919890" y="2306430"/>
                <a:ext cx="6480" cy="176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45602D0-C577-9A06-DD7F-82B4659D524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13770" y="2300310"/>
                  <a:ext cx="187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139ABA2-8267-3946-A5DA-F951732DAE78}"/>
                    </a:ext>
                  </a:extLst>
                </p14:cNvPr>
                <p14:cNvContentPartPr/>
                <p14:nvPr/>
              </p14:nvContentPartPr>
              <p14:xfrm>
                <a:off x="995130" y="2238030"/>
                <a:ext cx="168840" cy="47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139ABA2-8267-3946-A5DA-F951732DAE7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89010" y="2231910"/>
                  <a:ext cx="181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2183DF8-056F-3486-C1AE-308DDD10C7F9}"/>
                    </a:ext>
                  </a:extLst>
                </p14:cNvPr>
                <p14:cNvContentPartPr/>
                <p14:nvPr/>
              </p14:nvContentPartPr>
              <p14:xfrm>
                <a:off x="986850" y="2267910"/>
                <a:ext cx="138600" cy="270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2183DF8-056F-3486-C1AE-308DDD10C7F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80730" y="2261790"/>
                  <a:ext cx="15084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109D646-0856-DDDD-9731-601E66961B92}"/>
              </a:ext>
            </a:extLst>
          </p:cNvPr>
          <p:cNvGrpSpPr/>
          <p:nvPr/>
        </p:nvGrpSpPr>
        <p:grpSpPr>
          <a:xfrm>
            <a:off x="5359410" y="2066310"/>
            <a:ext cx="306000" cy="342000"/>
            <a:chOff x="5359410" y="2066310"/>
            <a:chExt cx="30600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788C4A6-164D-92A6-D667-061EDA8C6B65}"/>
                    </a:ext>
                  </a:extLst>
                </p14:cNvPr>
                <p14:cNvContentPartPr/>
                <p14:nvPr/>
              </p14:nvContentPartPr>
              <p14:xfrm>
                <a:off x="5359410" y="2119950"/>
                <a:ext cx="12600" cy="217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788C4A6-164D-92A6-D667-061EDA8C6B6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353290" y="2113830"/>
                  <a:ext cx="248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CD2733E-7255-607C-493D-9A369B7DAF26}"/>
                    </a:ext>
                  </a:extLst>
                </p14:cNvPr>
                <p14:cNvContentPartPr/>
                <p14:nvPr/>
              </p14:nvContentPartPr>
              <p14:xfrm>
                <a:off x="5479290" y="2066310"/>
                <a:ext cx="186120" cy="342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CD2733E-7255-607C-493D-9A369B7DAF2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473170" y="2060190"/>
                  <a:ext cx="198360" cy="35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B60392B-F8A6-C7A7-E6D5-2E1F46BB83FF}"/>
              </a:ext>
            </a:extLst>
          </p:cNvPr>
          <p:cNvGrpSpPr/>
          <p:nvPr/>
        </p:nvGrpSpPr>
        <p:grpSpPr>
          <a:xfrm>
            <a:off x="866970" y="2860470"/>
            <a:ext cx="331560" cy="228240"/>
            <a:chOff x="866970" y="2860470"/>
            <a:chExt cx="33156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7B43C7C-3711-C1F6-515D-57FB96899E35}"/>
                    </a:ext>
                  </a:extLst>
                </p14:cNvPr>
                <p14:cNvContentPartPr/>
                <p14:nvPr/>
              </p14:nvContentPartPr>
              <p14:xfrm>
                <a:off x="866970" y="2885310"/>
                <a:ext cx="28800" cy="155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7B43C7C-3711-C1F6-515D-57FB96899E3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60850" y="2879190"/>
                  <a:ext cx="41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1776297-BE60-99B3-D00C-5798BA078CE8}"/>
                    </a:ext>
                  </a:extLst>
                </p14:cNvPr>
                <p14:cNvContentPartPr/>
                <p14:nvPr/>
              </p14:nvContentPartPr>
              <p14:xfrm>
                <a:off x="962370" y="2907270"/>
                <a:ext cx="8640" cy="1483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1776297-BE60-99B3-D00C-5798BA078CE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56250" y="2901150"/>
                  <a:ext cx="20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D7E30DC-9AB9-79D9-A24A-61C7C4D472B1}"/>
                    </a:ext>
                  </a:extLst>
                </p14:cNvPr>
                <p14:cNvContentPartPr/>
                <p14:nvPr/>
              </p14:nvContentPartPr>
              <p14:xfrm>
                <a:off x="1043730" y="2860470"/>
                <a:ext cx="154800" cy="3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D7E30DC-9AB9-79D9-A24A-61C7C4D472B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37610" y="2854350"/>
                  <a:ext cx="1670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D1F275F-A993-789F-1E03-F5EEA9C9FA59}"/>
                    </a:ext>
                  </a:extLst>
                </p14:cNvPr>
                <p14:cNvContentPartPr/>
                <p14:nvPr/>
              </p14:nvContentPartPr>
              <p14:xfrm>
                <a:off x="1082250" y="2893590"/>
                <a:ext cx="111600" cy="195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D1F275F-A993-789F-1E03-F5EEA9C9FA5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76130" y="2887470"/>
                  <a:ext cx="12384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1785C77-E2DB-B9AD-3A13-37AC1DF39C8E}"/>
                  </a:ext>
                </a:extLst>
              </p14:cNvPr>
              <p14:cNvContentPartPr/>
              <p14:nvPr/>
            </p14:nvContentPartPr>
            <p14:xfrm>
              <a:off x="1401570" y="2857950"/>
              <a:ext cx="4320" cy="205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1785C77-E2DB-B9AD-3A13-37AC1DF39C8E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395450" y="2851830"/>
                <a:ext cx="165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FCF01CF-C7C1-91A2-D2AE-25B7B521FC15}"/>
                  </a:ext>
                </a:extLst>
              </p14:cNvPr>
              <p14:cNvContentPartPr/>
              <p14:nvPr/>
            </p14:nvContentPartPr>
            <p14:xfrm>
              <a:off x="1484730" y="2901870"/>
              <a:ext cx="250200" cy="162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FCF01CF-C7C1-91A2-D2AE-25B7B521FC15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478610" y="2895750"/>
                <a:ext cx="262440" cy="17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FE55235-E4F5-14D0-6E72-FA4C92500238}"/>
              </a:ext>
            </a:extLst>
          </p:cNvPr>
          <p:cNvGrpSpPr/>
          <p:nvPr/>
        </p:nvGrpSpPr>
        <p:grpSpPr>
          <a:xfrm>
            <a:off x="873090" y="3414510"/>
            <a:ext cx="388080" cy="237240"/>
            <a:chOff x="873090" y="3414510"/>
            <a:chExt cx="3880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0A0F1CE-368A-055B-797E-3A7ECC9143D3}"/>
                    </a:ext>
                  </a:extLst>
                </p14:cNvPr>
                <p14:cNvContentPartPr/>
                <p14:nvPr/>
              </p14:nvContentPartPr>
              <p14:xfrm>
                <a:off x="873090" y="3414510"/>
                <a:ext cx="10440" cy="205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0A0F1CE-368A-055B-797E-3A7ECC9143D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66970" y="3408390"/>
                  <a:ext cx="22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FF1BAE7-5327-7554-B5E4-2710864CBBA5}"/>
                    </a:ext>
                  </a:extLst>
                </p14:cNvPr>
                <p14:cNvContentPartPr/>
                <p14:nvPr/>
              </p14:nvContentPartPr>
              <p14:xfrm>
                <a:off x="944370" y="3510630"/>
                <a:ext cx="12600" cy="101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FF1BAE7-5327-7554-B5E4-2710864CBBA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38250" y="3504510"/>
                  <a:ext cx="24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F7FA320-CE7A-D201-4531-E4AB8D2FE5BC}"/>
                    </a:ext>
                  </a:extLst>
                </p14:cNvPr>
                <p14:cNvContentPartPr/>
                <p14:nvPr/>
              </p14:nvContentPartPr>
              <p14:xfrm>
                <a:off x="1023570" y="3433950"/>
                <a:ext cx="142560" cy="44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F7FA320-CE7A-D201-4531-E4AB8D2FE5B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17450" y="3427830"/>
                  <a:ext cx="1548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970F8BD-F0CD-C7FB-30BD-9722B8F40B4C}"/>
                    </a:ext>
                  </a:extLst>
                </p14:cNvPr>
                <p14:cNvContentPartPr/>
                <p14:nvPr/>
              </p14:nvContentPartPr>
              <p14:xfrm>
                <a:off x="1095210" y="3469590"/>
                <a:ext cx="165960" cy="182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970F8BD-F0CD-C7FB-30BD-9722B8F40B4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89090" y="3463470"/>
                  <a:ext cx="17820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FB509D4-C133-0692-E06F-0DA299985C13}"/>
              </a:ext>
            </a:extLst>
          </p:cNvPr>
          <p:cNvGrpSpPr/>
          <p:nvPr/>
        </p:nvGrpSpPr>
        <p:grpSpPr>
          <a:xfrm>
            <a:off x="1450170" y="3428190"/>
            <a:ext cx="315360" cy="209520"/>
            <a:chOff x="1450170" y="3428190"/>
            <a:chExt cx="31536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D0B8E67-AF12-4514-3649-F609F5CF3B2F}"/>
                    </a:ext>
                  </a:extLst>
                </p14:cNvPr>
                <p14:cNvContentPartPr/>
                <p14:nvPr/>
              </p14:nvContentPartPr>
              <p14:xfrm>
                <a:off x="1450170" y="3431070"/>
                <a:ext cx="18720" cy="206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D0B8E67-AF12-4514-3649-F609F5CF3B2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444050" y="3424950"/>
                  <a:ext cx="30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AB44E87-2883-4D47-F63F-13C8F837D538}"/>
                    </a:ext>
                  </a:extLst>
                </p14:cNvPr>
                <p14:cNvContentPartPr/>
                <p14:nvPr/>
              </p14:nvContentPartPr>
              <p14:xfrm>
                <a:off x="1531530" y="3428190"/>
                <a:ext cx="234000" cy="166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AB44E87-2883-4D47-F63F-13C8F837D53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525410" y="3422070"/>
                  <a:ext cx="24624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059D4F1-D72B-F1C8-19C2-6F752CBF02F3}"/>
              </a:ext>
            </a:extLst>
          </p:cNvPr>
          <p:cNvGrpSpPr/>
          <p:nvPr/>
        </p:nvGrpSpPr>
        <p:grpSpPr>
          <a:xfrm>
            <a:off x="844650" y="3935790"/>
            <a:ext cx="382320" cy="236160"/>
            <a:chOff x="844650" y="3935790"/>
            <a:chExt cx="38232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C8A61B1-5DD0-1234-E059-967E7C286925}"/>
                    </a:ext>
                  </a:extLst>
                </p14:cNvPr>
                <p14:cNvContentPartPr/>
                <p14:nvPr/>
              </p14:nvContentPartPr>
              <p14:xfrm>
                <a:off x="844650" y="3954870"/>
                <a:ext cx="20520" cy="186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C8A61B1-5DD0-1234-E059-967E7C28692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38530" y="3948750"/>
                  <a:ext cx="32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A7F7B7F-C884-BC52-CAD5-CF894849180C}"/>
                    </a:ext>
                  </a:extLst>
                </p14:cNvPr>
                <p14:cNvContentPartPr/>
                <p14:nvPr/>
              </p14:nvContentPartPr>
              <p14:xfrm>
                <a:off x="948330" y="3979710"/>
                <a:ext cx="14760" cy="1292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A7F7B7F-C884-BC52-CAD5-CF894849180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42210" y="3973590"/>
                  <a:ext cx="27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D54684B-C4AA-6335-71BC-C12891967725}"/>
                    </a:ext>
                  </a:extLst>
                </p14:cNvPr>
                <p14:cNvContentPartPr/>
                <p14:nvPr/>
              </p14:nvContentPartPr>
              <p14:xfrm>
                <a:off x="1037610" y="3935790"/>
                <a:ext cx="142560" cy="223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D54684B-C4AA-6335-71BC-C1289196772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31490" y="3929670"/>
                  <a:ext cx="1548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0778D0A-751E-AA79-2350-B6D232B4CD97}"/>
                    </a:ext>
                  </a:extLst>
                </p14:cNvPr>
                <p14:cNvContentPartPr/>
                <p14:nvPr/>
              </p14:nvContentPartPr>
              <p14:xfrm>
                <a:off x="1094490" y="3990510"/>
                <a:ext cx="132480" cy="1814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0778D0A-751E-AA79-2350-B6D232B4CD9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88370" y="3984390"/>
                  <a:ext cx="14472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D8EA58D-233F-EFE9-69C7-0FAAA828BA6C}"/>
              </a:ext>
            </a:extLst>
          </p:cNvPr>
          <p:cNvGrpSpPr/>
          <p:nvPr/>
        </p:nvGrpSpPr>
        <p:grpSpPr>
          <a:xfrm>
            <a:off x="2043450" y="2800350"/>
            <a:ext cx="411840" cy="304920"/>
            <a:chOff x="2043450" y="2800350"/>
            <a:chExt cx="41184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9F2263A-C493-0149-E579-4DADBCEAF640}"/>
                    </a:ext>
                  </a:extLst>
                </p14:cNvPr>
                <p14:cNvContentPartPr/>
                <p14:nvPr/>
              </p14:nvContentPartPr>
              <p14:xfrm>
                <a:off x="2043450" y="2833110"/>
                <a:ext cx="2520" cy="1699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9F2263A-C493-0149-E579-4DADBCEAF64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037330" y="2826990"/>
                  <a:ext cx="14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8CCD016-3E73-D7B4-00DB-C92A217E7E23}"/>
                    </a:ext>
                  </a:extLst>
                </p14:cNvPr>
                <p14:cNvContentPartPr/>
                <p14:nvPr/>
              </p14:nvContentPartPr>
              <p14:xfrm>
                <a:off x="2161170" y="2860470"/>
                <a:ext cx="128520" cy="162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8CCD016-3E73-D7B4-00DB-C92A217E7E2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155050" y="2854350"/>
                  <a:ext cx="140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DFB2FFE-43A8-7B18-BD51-E46601689596}"/>
                    </a:ext>
                  </a:extLst>
                </p14:cNvPr>
                <p14:cNvContentPartPr/>
                <p14:nvPr/>
              </p14:nvContentPartPr>
              <p14:xfrm>
                <a:off x="2342250" y="2800350"/>
                <a:ext cx="113040" cy="304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DFB2FFE-43A8-7B18-BD51-E4660168959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336130" y="2794230"/>
                  <a:ext cx="125280" cy="31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63A61FB-286B-9A59-D9A1-14B3BD065087}"/>
              </a:ext>
            </a:extLst>
          </p:cNvPr>
          <p:cNvGrpSpPr/>
          <p:nvPr/>
        </p:nvGrpSpPr>
        <p:grpSpPr>
          <a:xfrm>
            <a:off x="2689650" y="2734470"/>
            <a:ext cx="431280" cy="241560"/>
            <a:chOff x="2689650" y="2734470"/>
            <a:chExt cx="43128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571766C-4902-4AE7-6233-5BBD5DF28764}"/>
                    </a:ext>
                  </a:extLst>
                </p14:cNvPr>
                <p14:cNvContentPartPr/>
                <p14:nvPr/>
              </p14:nvContentPartPr>
              <p14:xfrm>
                <a:off x="2689650" y="2770110"/>
                <a:ext cx="12600" cy="1951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571766C-4902-4AE7-6233-5BBD5DF2876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683530" y="2763990"/>
                  <a:ext cx="24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38381A4-7C70-FFE5-65DB-EB9A2919B058}"/>
                    </a:ext>
                  </a:extLst>
                </p14:cNvPr>
                <p14:cNvContentPartPr/>
                <p14:nvPr/>
              </p14:nvContentPartPr>
              <p14:xfrm>
                <a:off x="2778930" y="2830230"/>
                <a:ext cx="148680" cy="136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38381A4-7C70-FFE5-65DB-EB9A2919B05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772810" y="2824110"/>
                  <a:ext cx="160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6691D86-0736-3740-348B-433623402D10}"/>
                    </a:ext>
                  </a:extLst>
                </p14:cNvPr>
                <p14:cNvContentPartPr/>
                <p14:nvPr/>
              </p14:nvContentPartPr>
              <p14:xfrm>
                <a:off x="2963250" y="2734470"/>
                <a:ext cx="157680" cy="241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6691D86-0736-3740-348B-433623402D1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957130" y="2728350"/>
                  <a:ext cx="16992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96E383C-59C6-C058-C341-81048C0EAEC0}"/>
              </a:ext>
            </a:extLst>
          </p:cNvPr>
          <p:cNvGrpSpPr/>
          <p:nvPr/>
        </p:nvGrpSpPr>
        <p:grpSpPr>
          <a:xfrm>
            <a:off x="3518730" y="2694150"/>
            <a:ext cx="447120" cy="290520"/>
            <a:chOff x="3518730" y="2694150"/>
            <a:chExt cx="44712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0E7D42D-818E-B672-1450-A3B3F9C2949C}"/>
                    </a:ext>
                  </a:extLst>
                </p14:cNvPr>
                <p14:cNvContentPartPr/>
                <p14:nvPr/>
              </p14:nvContentPartPr>
              <p14:xfrm>
                <a:off x="3518730" y="2792070"/>
                <a:ext cx="6480" cy="1731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0E7D42D-818E-B672-1450-A3B3F9C2949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512610" y="2785950"/>
                  <a:ext cx="18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6645D1C-C9C9-D93F-E9FE-367D717CF6C8}"/>
                    </a:ext>
                  </a:extLst>
                </p14:cNvPr>
                <p14:cNvContentPartPr/>
                <p14:nvPr/>
              </p14:nvContentPartPr>
              <p14:xfrm>
                <a:off x="3618090" y="2748150"/>
                <a:ext cx="128520" cy="1375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6645D1C-C9C9-D93F-E9FE-367D717CF6C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611970" y="2742030"/>
                  <a:ext cx="140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8BB998D-F7E7-5DFD-8247-8C0A395E0146}"/>
                    </a:ext>
                  </a:extLst>
                </p14:cNvPr>
                <p14:cNvContentPartPr/>
                <p14:nvPr/>
              </p14:nvContentPartPr>
              <p14:xfrm>
                <a:off x="3819690" y="2694150"/>
                <a:ext cx="146160" cy="290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8BB998D-F7E7-5DFD-8247-8C0A395E014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813570" y="2688030"/>
                  <a:ext cx="158400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F344480-51A1-200F-19DC-8BFA417F5AD8}"/>
              </a:ext>
            </a:extLst>
          </p:cNvPr>
          <p:cNvGrpSpPr/>
          <p:nvPr/>
        </p:nvGrpSpPr>
        <p:grpSpPr>
          <a:xfrm>
            <a:off x="4205610" y="2695950"/>
            <a:ext cx="411480" cy="439560"/>
            <a:chOff x="4205610" y="2695950"/>
            <a:chExt cx="41148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6D48A49-5758-9939-1A31-7165B28FB34A}"/>
                    </a:ext>
                  </a:extLst>
                </p14:cNvPr>
                <p14:cNvContentPartPr/>
                <p14:nvPr/>
              </p14:nvContentPartPr>
              <p14:xfrm>
                <a:off x="4205610" y="2729070"/>
                <a:ext cx="12600" cy="225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6D48A49-5758-9939-1A31-7165B28FB34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199490" y="2722950"/>
                  <a:ext cx="24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59B23B-91E9-B687-7A9B-AB76A8ED6127}"/>
                    </a:ext>
                  </a:extLst>
                </p14:cNvPr>
                <p14:cNvContentPartPr/>
                <p14:nvPr/>
              </p14:nvContentPartPr>
              <p14:xfrm>
                <a:off x="4311090" y="2695950"/>
                <a:ext cx="63360" cy="308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59B23B-91E9-B687-7A9B-AB76A8ED612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304970" y="2689830"/>
                  <a:ext cx="756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58274A6-2D58-E7E9-2448-DC6F747848A4}"/>
                    </a:ext>
                  </a:extLst>
                </p14:cNvPr>
                <p14:cNvContentPartPr/>
                <p14:nvPr/>
              </p14:nvContentPartPr>
              <p14:xfrm>
                <a:off x="4430970" y="2764350"/>
                <a:ext cx="186120" cy="3711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58274A6-2D58-E7E9-2448-DC6F747848A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424850" y="2758230"/>
                  <a:ext cx="198360" cy="38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168E30C-43B1-FF17-D2AC-2CA916836231}"/>
              </a:ext>
            </a:extLst>
          </p:cNvPr>
          <p:cNvGrpSpPr/>
          <p:nvPr/>
        </p:nvGrpSpPr>
        <p:grpSpPr>
          <a:xfrm>
            <a:off x="2104290" y="3334950"/>
            <a:ext cx="371880" cy="324000"/>
            <a:chOff x="2104290" y="3334950"/>
            <a:chExt cx="37188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24DC9A1-5AED-5943-B74C-C84F5A642FFA}"/>
                    </a:ext>
                  </a:extLst>
                </p14:cNvPr>
                <p14:cNvContentPartPr/>
                <p14:nvPr/>
              </p14:nvContentPartPr>
              <p14:xfrm>
                <a:off x="2104290" y="3351510"/>
                <a:ext cx="18720" cy="186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24DC9A1-5AED-5943-B74C-C84F5A642FFA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098170" y="3345390"/>
                  <a:ext cx="30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E294210-0F31-A28D-DFD6-C0D526BF4315}"/>
                    </a:ext>
                  </a:extLst>
                </p14:cNvPr>
                <p14:cNvContentPartPr/>
                <p14:nvPr/>
              </p14:nvContentPartPr>
              <p14:xfrm>
                <a:off x="2173410" y="3368070"/>
                <a:ext cx="173160" cy="2001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E294210-0F31-A28D-DFD6-C0D526BF431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167290" y="3361950"/>
                  <a:ext cx="185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7E8B9C1-8DF2-5B72-7DE7-689AAF556543}"/>
                    </a:ext>
                  </a:extLst>
                </p14:cNvPr>
                <p14:cNvContentPartPr/>
                <p14:nvPr/>
              </p14:nvContentPartPr>
              <p14:xfrm>
                <a:off x="2380770" y="3334950"/>
                <a:ext cx="95400" cy="3240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7E8B9C1-8DF2-5B72-7DE7-689AAF55654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374650" y="3328830"/>
                  <a:ext cx="10764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F4BC681-C5C8-28E3-4323-C765E03A5D2A}"/>
              </a:ext>
            </a:extLst>
          </p:cNvPr>
          <p:cNvGrpSpPr/>
          <p:nvPr/>
        </p:nvGrpSpPr>
        <p:grpSpPr>
          <a:xfrm>
            <a:off x="2709810" y="3283470"/>
            <a:ext cx="310320" cy="327240"/>
            <a:chOff x="2709810" y="3283470"/>
            <a:chExt cx="31032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307C11A-28B9-A1B2-E614-286CC63AEE08}"/>
                    </a:ext>
                  </a:extLst>
                </p14:cNvPr>
                <p14:cNvContentPartPr/>
                <p14:nvPr/>
              </p14:nvContentPartPr>
              <p14:xfrm>
                <a:off x="2709810" y="3390030"/>
                <a:ext cx="22680" cy="137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307C11A-28B9-A1B2-E614-286CC63AEE0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703690" y="3383910"/>
                  <a:ext cx="34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ED089D4-B3BE-0673-CC31-A37BFED6DC28}"/>
                    </a:ext>
                  </a:extLst>
                </p14:cNvPr>
                <p14:cNvContentPartPr/>
                <p14:nvPr/>
              </p14:nvContentPartPr>
              <p14:xfrm>
                <a:off x="2793330" y="3390030"/>
                <a:ext cx="124200" cy="1346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ED089D4-B3BE-0673-CC31-A37BFED6DC2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787210" y="3383910"/>
                  <a:ext cx="136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A6B0D66-14B5-68B8-6223-2C57DFFC91B4}"/>
                    </a:ext>
                  </a:extLst>
                </p14:cNvPr>
                <p14:cNvContentPartPr/>
                <p14:nvPr/>
              </p14:nvContentPartPr>
              <p14:xfrm>
                <a:off x="2955690" y="3283470"/>
                <a:ext cx="64440" cy="327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A6B0D66-14B5-68B8-6223-2C57DFFC91B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949570" y="3277350"/>
                  <a:ext cx="7668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B1EF0AE6-410C-09D8-C491-4FFAFD38490C}"/>
              </a:ext>
            </a:extLst>
          </p:cNvPr>
          <p:cNvGrpSpPr/>
          <p:nvPr/>
        </p:nvGrpSpPr>
        <p:grpSpPr>
          <a:xfrm>
            <a:off x="3478050" y="3263670"/>
            <a:ext cx="467640" cy="261720"/>
            <a:chOff x="3478050" y="3263670"/>
            <a:chExt cx="46764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F26FCA4-04E0-5C08-9782-25D0F98209E3}"/>
                    </a:ext>
                  </a:extLst>
                </p14:cNvPr>
                <p14:cNvContentPartPr/>
                <p14:nvPr/>
              </p14:nvContentPartPr>
              <p14:xfrm>
                <a:off x="3478050" y="3271950"/>
                <a:ext cx="12600" cy="2278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F26FCA4-04E0-5C08-9782-25D0F98209E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471930" y="3265830"/>
                  <a:ext cx="24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A75151F-4140-DB7A-616B-21C6BBEAF1BE}"/>
                    </a:ext>
                  </a:extLst>
                </p14:cNvPr>
                <p14:cNvContentPartPr/>
                <p14:nvPr/>
              </p14:nvContentPartPr>
              <p14:xfrm>
                <a:off x="3581730" y="3327030"/>
                <a:ext cx="136440" cy="176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A75151F-4140-DB7A-616B-21C6BBEAF1B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575610" y="3320910"/>
                  <a:ext cx="148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8AE3CCC-202F-CAC2-AD8A-E6009B2AAB9F}"/>
                    </a:ext>
                  </a:extLst>
                </p14:cNvPr>
                <p14:cNvContentPartPr/>
                <p14:nvPr/>
              </p14:nvContentPartPr>
              <p14:xfrm>
                <a:off x="3780450" y="3263670"/>
                <a:ext cx="165240" cy="2617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8AE3CCC-202F-CAC2-AD8A-E6009B2AAB9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774330" y="3257550"/>
                  <a:ext cx="17748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80AB56C-29BB-1EA8-C742-698939121FE2}"/>
              </a:ext>
            </a:extLst>
          </p:cNvPr>
          <p:cNvGrpSpPr/>
          <p:nvPr/>
        </p:nvGrpSpPr>
        <p:grpSpPr>
          <a:xfrm>
            <a:off x="4211370" y="3175830"/>
            <a:ext cx="415080" cy="430560"/>
            <a:chOff x="4211370" y="3175830"/>
            <a:chExt cx="41508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6497191-FE1C-CA8A-A5BF-EC4683C7C78E}"/>
                    </a:ext>
                  </a:extLst>
                </p14:cNvPr>
                <p14:cNvContentPartPr/>
                <p14:nvPr/>
              </p14:nvContentPartPr>
              <p14:xfrm>
                <a:off x="4211370" y="3239190"/>
                <a:ext cx="10440" cy="222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6497191-FE1C-CA8A-A5BF-EC4683C7C78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205250" y="3233070"/>
                  <a:ext cx="226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AB27C58-DE92-6A37-8091-D07A198802C4}"/>
                    </a:ext>
                  </a:extLst>
                </p14:cNvPr>
                <p14:cNvContentPartPr/>
                <p14:nvPr/>
              </p14:nvContentPartPr>
              <p14:xfrm>
                <a:off x="4311090" y="3175830"/>
                <a:ext cx="90000" cy="2779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AB27C58-DE92-6A37-8091-D07A198802C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304970" y="3169710"/>
                  <a:ext cx="1022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CA7139F-7F69-2A1D-9984-F6EE65BC86FD}"/>
                    </a:ext>
                  </a:extLst>
                </p14:cNvPr>
                <p14:cNvContentPartPr/>
                <p14:nvPr/>
              </p14:nvContentPartPr>
              <p14:xfrm>
                <a:off x="4518450" y="3236310"/>
                <a:ext cx="108000" cy="3700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CA7139F-7F69-2A1D-9984-F6EE65BC86F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512330" y="3230190"/>
                  <a:ext cx="120240" cy="3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4709E2F-B1BA-D20D-5267-042139FDC54F}"/>
              </a:ext>
            </a:extLst>
          </p:cNvPr>
          <p:cNvGrpSpPr/>
          <p:nvPr/>
        </p:nvGrpSpPr>
        <p:grpSpPr>
          <a:xfrm>
            <a:off x="1525410" y="3875310"/>
            <a:ext cx="307440" cy="288360"/>
            <a:chOff x="1525410" y="3875310"/>
            <a:chExt cx="30744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AA133BD-1744-DF1C-DABB-B4F86ABA942B}"/>
                    </a:ext>
                  </a:extLst>
                </p14:cNvPr>
                <p14:cNvContentPartPr/>
                <p14:nvPr/>
              </p14:nvContentPartPr>
              <p14:xfrm>
                <a:off x="1525410" y="3875310"/>
                <a:ext cx="20520" cy="2498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AA133BD-1744-DF1C-DABB-B4F86ABA942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519290" y="3869190"/>
                  <a:ext cx="327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2636962-29E6-6948-B363-E423017AB4CF}"/>
                    </a:ext>
                  </a:extLst>
                </p14:cNvPr>
                <p14:cNvContentPartPr/>
                <p14:nvPr/>
              </p14:nvContentPartPr>
              <p14:xfrm>
                <a:off x="1578330" y="3930390"/>
                <a:ext cx="254520" cy="233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2636962-29E6-6948-B363-E423017AB4CF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572210" y="3924270"/>
                  <a:ext cx="26676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4A1D84E-9DA7-9A9C-39AD-AAE420AAF169}"/>
              </a:ext>
            </a:extLst>
          </p:cNvPr>
          <p:cNvGrpSpPr/>
          <p:nvPr/>
        </p:nvGrpSpPr>
        <p:grpSpPr>
          <a:xfrm>
            <a:off x="2106450" y="3919230"/>
            <a:ext cx="394920" cy="249480"/>
            <a:chOff x="2106450" y="3919230"/>
            <a:chExt cx="39492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87134D8-1A88-1E43-C26E-CA9D63ECE438}"/>
                    </a:ext>
                  </a:extLst>
                </p14:cNvPr>
                <p14:cNvContentPartPr/>
                <p14:nvPr/>
              </p14:nvContentPartPr>
              <p14:xfrm>
                <a:off x="2106450" y="3919230"/>
                <a:ext cx="10440" cy="2059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87134D8-1A88-1E43-C26E-CA9D63ECE43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100330" y="3913110"/>
                  <a:ext cx="22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48B2B78-47C1-97CE-10FE-C01D3979F616}"/>
                    </a:ext>
                  </a:extLst>
                </p14:cNvPr>
                <p14:cNvContentPartPr/>
                <p14:nvPr/>
              </p14:nvContentPartPr>
              <p14:xfrm>
                <a:off x="2216250" y="3941190"/>
                <a:ext cx="285120" cy="227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48B2B78-47C1-97CE-10FE-C01D3979F61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210130" y="3935070"/>
                  <a:ext cx="29736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D4F6EDE-2376-7C7E-A53D-BBE558489D11}"/>
              </a:ext>
            </a:extLst>
          </p:cNvPr>
          <p:cNvGrpSpPr/>
          <p:nvPr/>
        </p:nvGrpSpPr>
        <p:grpSpPr>
          <a:xfrm>
            <a:off x="2774970" y="3817710"/>
            <a:ext cx="399240" cy="289800"/>
            <a:chOff x="2774970" y="3817710"/>
            <a:chExt cx="399240" cy="2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51F362F-B933-60C4-688F-796C662E504F}"/>
                    </a:ext>
                  </a:extLst>
                </p14:cNvPr>
                <p14:cNvContentPartPr/>
                <p14:nvPr/>
              </p14:nvContentPartPr>
              <p14:xfrm>
                <a:off x="2774970" y="3891870"/>
                <a:ext cx="4320" cy="1512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51F362F-B933-60C4-688F-796C662E504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768850" y="3885750"/>
                  <a:ext cx="165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53D24BB-CAB1-A364-EDE7-8AE35B526988}"/>
                    </a:ext>
                  </a:extLst>
                </p14:cNvPr>
                <p14:cNvContentPartPr/>
                <p14:nvPr/>
              </p14:nvContentPartPr>
              <p14:xfrm>
                <a:off x="2854170" y="3875310"/>
                <a:ext cx="138600" cy="1569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53D24BB-CAB1-A364-EDE7-8AE35B52698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848050" y="3869190"/>
                  <a:ext cx="150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E565854-9F56-BD1D-8FCB-231C0F32F905}"/>
                    </a:ext>
                  </a:extLst>
                </p14:cNvPr>
                <p14:cNvContentPartPr/>
                <p14:nvPr/>
              </p14:nvContentPartPr>
              <p14:xfrm>
                <a:off x="3047130" y="3817710"/>
                <a:ext cx="127080" cy="289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E565854-9F56-BD1D-8FCB-231C0F32F90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041010" y="3811590"/>
                  <a:ext cx="13932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61307897-AF1A-A0DE-D965-270D047A6FA5}"/>
              </a:ext>
            </a:extLst>
          </p:cNvPr>
          <p:cNvGrpSpPr/>
          <p:nvPr/>
        </p:nvGrpSpPr>
        <p:grpSpPr>
          <a:xfrm>
            <a:off x="3475890" y="3795390"/>
            <a:ext cx="396720" cy="264240"/>
            <a:chOff x="3475890" y="3795390"/>
            <a:chExt cx="39672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0CCBB86-DC3A-A76F-13A9-882C562A192D}"/>
                    </a:ext>
                  </a:extLst>
                </p14:cNvPr>
                <p14:cNvContentPartPr/>
                <p14:nvPr/>
              </p14:nvContentPartPr>
              <p14:xfrm>
                <a:off x="3475890" y="3828870"/>
                <a:ext cx="18720" cy="162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0CCBB86-DC3A-A76F-13A9-882C562A192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469770" y="3822750"/>
                  <a:ext cx="30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5FF5DB5-C439-5968-1988-68057D980EE5}"/>
                    </a:ext>
                  </a:extLst>
                </p14:cNvPr>
                <p14:cNvContentPartPr/>
                <p14:nvPr/>
              </p14:nvContentPartPr>
              <p14:xfrm>
                <a:off x="3579570" y="3809790"/>
                <a:ext cx="87840" cy="1839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5FF5DB5-C439-5968-1988-68057D980EE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573450" y="3803670"/>
                  <a:ext cx="1000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CDD4BFE-9AEC-E08D-0FAC-16C8616DA4C1}"/>
                    </a:ext>
                  </a:extLst>
                </p14:cNvPr>
                <p14:cNvContentPartPr/>
                <p14:nvPr/>
              </p14:nvContentPartPr>
              <p14:xfrm>
                <a:off x="3710970" y="3795390"/>
                <a:ext cx="161640" cy="2642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CDD4BFE-9AEC-E08D-0FAC-16C8616DA4C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704850" y="3789270"/>
                  <a:ext cx="173880" cy="2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C50AD57F-8C22-568F-E805-9E9370141EE1}"/>
                  </a:ext>
                </a:extLst>
              </p14:cNvPr>
              <p14:cNvContentPartPr/>
              <p14:nvPr/>
            </p14:nvContentPartPr>
            <p14:xfrm>
              <a:off x="4057290" y="3875310"/>
              <a:ext cx="8640" cy="1648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C50AD57F-8C22-568F-E805-9E9370141EE1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4050810" y="3869190"/>
                <a:ext cx="2088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E9CB820-9CB2-C3DC-AC41-C7266D5F7F59}"/>
              </a:ext>
            </a:extLst>
          </p:cNvPr>
          <p:cNvGrpSpPr/>
          <p:nvPr/>
        </p:nvGrpSpPr>
        <p:grpSpPr>
          <a:xfrm>
            <a:off x="4219650" y="3768390"/>
            <a:ext cx="266400" cy="427680"/>
            <a:chOff x="4219650" y="3768390"/>
            <a:chExt cx="26640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C9EFEED-EB68-8DA0-C7B7-72BAF37DBD49}"/>
                    </a:ext>
                  </a:extLst>
                </p14:cNvPr>
                <p14:cNvContentPartPr/>
                <p14:nvPr/>
              </p14:nvContentPartPr>
              <p14:xfrm>
                <a:off x="4219650" y="3768390"/>
                <a:ext cx="83520" cy="3132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C9EFEED-EB68-8DA0-C7B7-72BAF37DBD4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213530" y="3762270"/>
                  <a:ext cx="957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5F8CE2A-258E-0B6F-9D3D-6E63E35B2B40}"/>
                    </a:ext>
                  </a:extLst>
                </p14:cNvPr>
                <p14:cNvContentPartPr/>
                <p14:nvPr/>
              </p14:nvContentPartPr>
              <p14:xfrm>
                <a:off x="4391370" y="3825990"/>
                <a:ext cx="94680" cy="3700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5F8CE2A-258E-0B6F-9D3D-6E63E35B2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385250" y="3819870"/>
                  <a:ext cx="106920" cy="3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5C619430-B1A4-93A9-B17B-205C2E54B9B2}"/>
              </a:ext>
            </a:extLst>
          </p:cNvPr>
          <p:cNvGrpSpPr/>
          <p:nvPr/>
        </p:nvGrpSpPr>
        <p:grpSpPr>
          <a:xfrm>
            <a:off x="860850" y="4448790"/>
            <a:ext cx="370080" cy="255600"/>
            <a:chOff x="860850" y="4448790"/>
            <a:chExt cx="37008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15674CD-612A-CE24-6881-32E58DCE9225}"/>
                    </a:ext>
                  </a:extLst>
                </p14:cNvPr>
                <p14:cNvContentPartPr/>
                <p14:nvPr/>
              </p14:nvContentPartPr>
              <p14:xfrm>
                <a:off x="860850" y="4448790"/>
                <a:ext cx="12600" cy="184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15674CD-612A-CE24-6881-32E58DCE9225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54730" y="4442670"/>
                  <a:ext cx="24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F79CB73-FB89-3C0F-EA0B-11DE9C30BAC0}"/>
                    </a:ext>
                  </a:extLst>
                </p14:cNvPr>
                <p14:cNvContentPartPr/>
                <p14:nvPr/>
              </p14:nvContentPartPr>
              <p14:xfrm>
                <a:off x="954450" y="4520070"/>
                <a:ext cx="37080" cy="1346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F79CB73-FB89-3C0F-EA0B-11DE9C30BAC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48330" y="4513950"/>
                  <a:ext cx="49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35FB3A2-575E-1386-E9A7-5778EF82DBB5}"/>
                    </a:ext>
                  </a:extLst>
                </p14:cNvPr>
                <p14:cNvContentPartPr/>
                <p14:nvPr/>
              </p14:nvContentPartPr>
              <p14:xfrm>
                <a:off x="1043730" y="4481550"/>
                <a:ext cx="134640" cy="111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35FB3A2-575E-1386-E9A7-5778EF82DBB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37610" y="4475430"/>
                  <a:ext cx="146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B0D8B64-7C23-2C4C-FEE4-E93BCD1E9898}"/>
                    </a:ext>
                  </a:extLst>
                </p14:cNvPr>
                <p14:cNvContentPartPr/>
                <p14:nvPr/>
              </p14:nvContentPartPr>
              <p14:xfrm>
                <a:off x="1079370" y="4506390"/>
                <a:ext cx="151560" cy="1980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B0D8B64-7C23-2C4C-FEE4-E93BCD1E989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73250" y="4500270"/>
                  <a:ext cx="16380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5CC1184-6727-BFC6-33BB-37E97B05CC93}"/>
              </a:ext>
            </a:extLst>
          </p:cNvPr>
          <p:cNvGrpSpPr/>
          <p:nvPr/>
        </p:nvGrpSpPr>
        <p:grpSpPr>
          <a:xfrm>
            <a:off x="1553850" y="4401990"/>
            <a:ext cx="309240" cy="335520"/>
            <a:chOff x="1553850" y="4401990"/>
            <a:chExt cx="30924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075C94C-E785-42FC-6D6C-A731AEC69365}"/>
                    </a:ext>
                  </a:extLst>
                </p14:cNvPr>
                <p14:cNvContentPartPr/>
                <p14:nvPr/>
              </p14:nvContentPartPr>
              <p14:xfrm>
                <a:off x="1553850" y="4476150"/>
                <a:ext cx="8640" cy="1321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075C94C-E785-42FC-6D6C-A731AEC6936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547730" y="4470030"/>
                  <a:ext cx="208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ADFA949-1F7C-5E73-9D49-4ECC91FFBE04}"/>
                    </a:ext>
                  </a:extLst>
                </p14:cNvPr>
                <p14:cNvContentPartPr/>
                <p14:nvPr/>
              </p14:nvContentPartPr>
              <p14:xfrm>
                <a:off x="1633050" y="4528350"/>
                <a:ext cx="18720" cy="1047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ADFA949-1F7C-5E73-9D49-4ECC91FFBE0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626930" y="4522230"/>
                  <a:ext cx="30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9709BF2-AC03-A527-BAE8-791E4303E2C2}"/>
                    </a:ext>
                  </a:extLst>
                </p14:cNvPr>
                <p14:cNvContentPartPr/>
                <p14:nvPr/>
              </p14:nvContentPartPr>
              <p14:xfrm>
                <a:off x="1734570" y="4401990"/>
                <a:ext cx="128520" cy="140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9709BF2-AC03-A527-BAE8-791E4303E2C2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728450" y="4395870"/>
                  <a:ext cx="1407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D22D915-41CC-E460-E36E-F9742E267124}"/>
                    </a:ext>
                  </a:extLst>
                </p14:cNvPr>
                <p14:cNvContentPartPr/>
                <p14:nvPr/>
              </p14:nvContentPartPr>
              <p14:xfrm>
                <a:off x="1724490" y="4457070"/>
                <a:ext cx="128880" cy="2804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D22D915-41CC-E460-E36E-F9742E267124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718370" y="4450950"/>
                  <a:ext cx="14112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761C1C3-8EC6-6516-F2D9-A4605EAC66D1}"/>
              </a:ext>
            </a:extLst>
          </p:cNvPr>
          <p:cNvGrpSpPr/>
          <p:nvPr/>
        </p:nvGrpSpPr>
        <p:grpSpPr>
          <a:xfrm>
            <a:off x="2171610" y="4451670"/>
            <a:ext cx="367560" cy="186840"/>
            <a:chOff x="2171610" y="4451670"/>
            <a:chExt cx="36756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85614FA-50D6-33ED-99DE-DDEF3C14FE15}"/>
                    </a:ext>
                  </a:extLst>
                </p14:cNvPr>
                <p14:cNvContentPartPr/>
                <p14:nvPr/>
              </p14:nvContentPartPr>
              <p14:xfrm>
                <a:off x="2171610" y="4465350"/>
                <a:ext cx="22680" cy="1731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85614FA-50D6-33ED-99DE-DDEF3C14FE1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165490" y="4459230"/>
                  <a:ext cx="34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F17B5FC-F81D-98CF-3DCF-D94FC275B8D1}"/>
                    </a:ext>
                  </a:extLst>
                </p14:cNvPr>
                <p14:cNvContentPartPr/>
                <p14:nvPr/>
              </p14:nvContentPartPr>
              <p14:xfrm>
                <a:off x="2287170" y="4451670"/>
                <a:ext cx="64440" cy="1843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F17B5FC-F81D-98CF-3DCF-D94FC275B8D1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281050" y="4445550"/>
                  <a:ext cx="76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310E7B2-3F62-05B5-7F60-008AF5F8EC61}"/>
                    </a:ext>
                  </a:extLst>
                </p14:cNvPr>
                <p14:cNvContentPartPr/>
                <p14:nvPr/>
              </p14:nvContentPartPr>
              <p14:xfrm>
                <a:off x="2336130" y="4558590"/>
                <a:ext cx="73080" cy="684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310E7B2-3F62-05B5-7F60-008AF5F8EC61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330010" y="4552470"/>
                  <a:ext cx="853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CA90DEA-7A68-6C7E-6437-DADBCBCBF604}"/>
                    </a:ext>
                  </a:extLst>
                </p14:cNvPr>
                <p14:cNvContentPartPr/>
                <p14:nvPr/>
              </p14:nvContentPartPr>
              <p14:xfrm>
                <a:off x="2456010" y="4500990"/>
                <a:ext cx="83160" cy="1191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CA90DEA-7A68-6C7E-6437-DADBCBCBF60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449890" y="4494870"/>
                  <a:ext cx="9540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C66A95D-AF2C-739F-3901-E36D425AD759}"/>
              </a:ext>
            </a:extLst>
          </p:cNvPr>
          <p:cNvGrpSpPr/>
          <p:nvPr/>
        </p:nvGrpSpPr>
        <p:grpSpPr>
          <a:xfrm>
            <a:off x="2813490" y="4300470"/>
            <a:ext cx="442080" cy="298440"/>
            <a:chOff x="2813490" y="4300470"/>
            <a:chExt cx="44208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2C606B5-3635-A4FF-A89D-F5925D184021}"/>
                    </a:ext>
                  </a:extLst>
                </p14:cNvPr>
                <p14:cNvContentPartPr/>
                <p14:nvPr/>
              </p14:nvContentPartPr>
              <p14:xfrm>
                <a:off x="2813490" y="4388310"/>
                <a:ext cx="12600" cy="1702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2C606B5-3635-A4FF-A89D-F5925D184021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807370" y="4382190"/>
                  <a:ext cx="24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0B9234C-5ABC-BAE4-BE26-B26305A2A458}"/>
                    </a:ext>
                  </a:extLst>
                </p14:cNvPr>
                <p14:cNvContentPartPr/>
                <p14:nvPr/>
              </p14:nvContentPartPr>
              <p14:xfrm>
                <a:off x="2953890" y="4333590"/>
                <a:ext cx="118080" cy="1652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0B9234C-5ABC-BAE4-BE26-B26305A2A458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947770" y="4327470"/>
                  <a:ext cx="130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9FE14F8-BCC4-9795-2C96-27EEE24F199B}"/>
                    </a:ext>
                  </a:extLst>
                </p14:cNvPr>
                <p14:cNvContentPartPr/>
                <p14:nvPr/>
              </p14:nvContentPartPr>
              <p14:xfrm>
                <a:off x="3122370" y="4300470"/>
                <a:ext cx="133200" cy="2984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9FE14F8-BCC4-9795-2C96-27EEE24F199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116250" y="4294350"/>
                  <a:ext cx="14544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272987DB-28D5-3CEE-71EB-D310F7EE322D}"/>
              </a:ext>
            </a:extLst>
          </p:cNvPr>
          <p:cNvGrpSpPr/>
          <p:nvPr/>
        </p:nvGrpSpPr>
        <p:grpSpPr>
          <a:xfrm>
            <a:off x="3512610" y="4278510"/>
            <a:ext cx="363960" cy="313560"/>
            <a:chOff x="3512610" y="4278510"/>
            <a:chExt cx="36396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4EDBA55-F02F-47DF-CCB2-FA5A4FC472A8}"/>
                    </a:ext>
                  </a:extLst>
                </p14:cNvPr>
                <p14:cNvContentPartPr/>
                <p14:nvPr/>
              </p14:nvContentPartPr>
              <p14:xfrm>
                <a:off x="3512610" y="4369230"/>
                <a:ext cx="24840" cy="164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4EDBA55-F02F-47DF-CCB2-FA5A4FC472A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506490" y="4363110"/>
                  <a:ext cx="37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6911065-36B2-1C0A-70EB-547EF1677D7C}"/>
                    </a:ext>
                  </a:extLst>
                </p14:cNvPr>
                <p14:cNvContentPartPr/>
                <p14:nvPr/>
              </p14:nvContentPartPr>
              <p14:xfrm>
                <a:off x="3604050" y="4341870"/>
                <a:ext cx="138600" cy="1922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6911065-36B2-1C0A-70EB-547EF1677D7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597930" y="4335750"/>
                  <a:ext cx="150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7BDE9D0-9CD2-1C02-9A09-6DB91AEC2403}"/>
                    </a:ext>
                  </a:extLst>
                </p14:cNvPr>
                <p14:cNvContentPartPr/>
                <p14:nvPr/>
              </p14:nvContentPartPr>
              <p14:xfrm>
                <a:off x="3737610" y="4278510"/>
                <a:ext cx="138960" cy="3135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7BDE9D0-9CD2-1C02-9A09-6DB91AEC240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731490" y="4272390"/>
                  <a:ext cx="1512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91C9C3FB-BFA0-BB78-9BF7-141AA4CA431D}"/>
              </a:ext>
            </a:extLst>
          </p:cNvPr>
          <p:cNvGrpSpPr/>
          <p:nvPr/>
        </p:nvGrpSpPr>
        <p:grpSpPr>
          <a:xfrm>
            <a:off x="4049010" y="4300470"/>
            <a:ext cx="334800" cy="439560"/>
            <a:chOff x="4049010" y="4300470"/>
            <a:chExt cx="33480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22E76C1-A7C2-5E8E-19D2-285BD6E5309F}"/>
                    </a:ext>
                  </a:extLst>
                </p14:cNvPr>
                <p14:cNvContentPartPr/>
                <p14:nvPr/>
              </p14:nvContentPartPr>
              <p14:xfrm>
                <a:off x="4049010" y="4325310"/>
                <a:ext cx="12600" cy="2224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22E76C1-A7C2-5E8E-19D2-285BD6E5309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042890" y="4319190"/>
                  <a:ext cx="248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B9C4584-8744-A9A8-13FC-BBE75648B926}"/>
                    </a:ext>
                  </a:extLst>
                </p14:cNvPr>
                <p14:cNvContentPartPr/>
                <p14:nvPr/>
              </p14:nvContentPartPr>
              <p14:xfrm>
                <a:off x="4126050" y="4300470"/>
                <a:ext cx="65520" cy="259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B9C4584-8744-A9A8-13FC-BBE75648B92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119930" y="4294350"/>
                  <a:ext cx="777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E109A22-F20F-2654-C2E7-6D65D9893EB2}"/>
                    </a:ext>
                  </a:extLst>
                </p14:cNvPr>
                <p14:cNvContentPartPr/>
                <p14:nvPr/>
              </p14:nvContentPartPr>
              <p14:xfrm>
                <a:off x="4250250" y="4355550"/>
                <a:ext cx="133560" cy="3844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E109A22-F20F-2654-C2E7-6D65D9893EB2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244130" y="4349430"/>
                  <a:ext cx="145800" cy="39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4F8FEFB9-D111-A6D2-66A3-62C286D0CC47}"/>
              </a:ext>
            </a:extLst>
          </p:cNvPr>
          <p:cNvGrpSpPr/>
          <p:nvPr/>
        </p:nvGrpSpPr>
        <p:grpSpPr>
          <a:xfrm>
            <a:off x="5373810" y="2780910"/>
            <a:ext cx="293040" cy="255600"/>
            <a:chOff x="5373810" y="2780910"/>
            <a:chExt cx="29304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9F6A371-E784-5E2B-2174-B06E61E54CC1}"/>
                    </a:ext>
                  </a:extLst>
                </p14:cNvPr>
                <p14:cNvContentPartPr/>
                <p14:nvPr/>
              </p14:nvContentPartPr>
              <p14:xfrm>
                <a:off x="5373810" y="2780910"/>
                <a:ext cx="65520" cy="1922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9F6A371-E784-5E2B-2174-B06E61E54CC1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367690" y="2774790"/>
                  <a:ext cx="777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4E8513C-A194-0B93-BF53-95ADFBEDF7F0}"/>
                    </a:ext>
                  </a:extLst>
                </p14:cNvPr>
                <p14:cNvContentPartPr/>
                <p14:nvPr/>
              </p14:nvContentPartPr>
              <p14:xfrm>
                <a:off x="5501970" y="2849670"/>
                <a:ext cx="164880" cy="1047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4E8513C-A194-0B93-BF53-95ADFBEDF7F0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495850" y="2843550"/>
                  <a:ext cx="1771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962FECB-46BC-4C9A-57A3-53E0A7832F42}"/>
                    </a:ext>
                  </a:extLst>
                </p14:cNvPr>
                <p14:cNvContentPartPr/>
                <p14:nvPr/>
              </p14:nvContentPartPr>
              <p14:xfrm>
                <a:off x="5518170" y="2901870"/>
                <a:ext cx="91800" cy="134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962FECB-46BC-4C9A-57A3-53E0A7832F4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512050" y="2895750"/>
                  <a:ext cx="10404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0E2E3B9D-728A-8B42-48F1-0DB7775CB84E}"/>
              </a:ext>
            </a:extLst>
          </p:cNvPr>
          <p:cNvGrpSpPr/>
          <p:nvPr/>
        </p:nvGrpSpPr>
        <p:grpSpPr>
          <a:xfrm>
            <a:off x="5432850" y="3280230"/>
            <a:ext cx="254520" cy="294120"/>
            <a:chOff x="5432850" y="3280230"/>
            <a:chExt cx="25452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EA91EF9-C488-3631-85DE-132657DD8FCD}"/>
                    </a:ext>
                  </a:extLst>
                </p14:cNvPr>
                <p14:cNvContentPartPr/>
                <p14:nvPr/>
              </p14:nvContentPartPr>
              <p14:xfrm>
                <a:off x="5432850" y="3329550"/>
                <a:ext cx="360" cy="1483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EA91EF9-C488-3631-85DE-132657DD8FCD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426730" y="3323430"/>
                  <a:ext cx="12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0C27CF6-6779-4D28-BF53-2F8D54B32993}"/>
                    </a:ext>
                  </a:extLst>
                </p14:cNvPr>
                <p14:cNvContentPartPr/>
                <p14:nvPr/>
              </p14:nvContentPartPr>
              <p14:xfrm>
                <a:off x="5524290" y="3280230"/>
                <a:ext cx="163080" cy="140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0C27CF6-6779-4D28-BF53-2F8D54B3299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518170" y="3274110"/>
                  <a:ext cx="1753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E9DF77B-D426-19BF-B952-ED12FC466E8E}"/>
                    </a:ext>
                  </a:extLst>
                </p14:cNvPr>
                <p14:cNvContentPartPr/>
                <p14:nvPr/>
              </p14:nvContentPartPr>
              <p14:xfrm>
                <a:off x="5548410" y="3318750"/>
                <a:ext cx="88560" cy="2556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E9DF77B-D426-19BF-B952-ED12FC466E8E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542290" y="3312630"/>
                  <a:ext cx="10080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7F2F0DA2-03E6-B5F6-9F20-CB9C1D509418}"/>
              </a:ext>
            </a:extLst>
          </p:cNvPr>
          <p:cNvGrpSpPr/>
          <p:nvPr/>
        </p:nvGrpSpPr>
        <p:grpSpPr>
          <a:xfrm>
            <a:off x="5426730" y="3847950"/>
            <a:ext cx="254160" cy="239040"/>
            <a:chOff x="5426730" y="3847950"/>
            <a:chExt cx="25416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ECDB6DC-1039-1E33-F9F6-B86864F3F022}"/>
                    </a:ext>
                  </a:extLst>
                </p14:cNvPr>
                <p14:cNvContentPartPr/>
                <p14:nvPr/>
              </p14:nvContentPartPr>
              <p14:xfrm>
                <a:off x="5426730" y="3847950"/>
                <a:ext cx="14760" cy="2059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ECDB6DC-1039-1E33-F9F6-B86864F3F022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420610" y="3841830"/>
                  <a:ext cx="270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D30ED72-A971-D0A1-89B8-6ACA2C202BB3}"/>
                    </a:ext>
                  </a:extLst>
                </p14:cNvPr>
                <p14:cNvContentPartPr/>
                <p14:nvPr/>
              </p14:nvContentPartPr>
              <p14:xfrm>
                <a:off x="5544450" y="3861630"/>
                <a:ext cx="136440" cy="225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D30ED72-A971-D0A1-89B8-6ACA2C202BB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538330" y="3855510"/>
                  <a:ext cx="14868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12F4021C-153B-AAA7-0BD6-A4F1B8ABDB7C}"/>
              </a:ext>
            </a:extLst>
          </p:cNvPr>
          <p:cNvGrpSpPr/>
          <p:nvPr/>
        </p:nvGrpSpPr>
        <p:grpSpPr>
          <a:xfrm>
            <a:off x="5487570" y="4435110"/>
            <a:ext cx="248400" cy="322920"/>
            <a:chOff x="5487570" y="4435110"/>
            <a:chExt cx="24840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8756BD1-C320-6B57-22D9-D47C92F39745}"/>
                    </a:ext>
                  </a:extLst>
                </p14:cNvPr>
                <p14:cNvContentPartPr/>
                <p14:nvPr/>
              </p14:nvContentPartPr>
              <p14:xfrm>
                <a:off x="5487570" y="4552830"/>
                <a:ext cx="360" cy="1321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8756BD1-C320-6B57-22D9-D47C92F39745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481450" y="4546710"/>
                  <a:ext cx="12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F6A766F-8754-80AE-9F42-8CAF7FD13E45}"/>
                    </a:ext>
                  </a:extLst>
                </p14:cNvPr>
                <p14:cNvContentPartPr/>
                <p14:nvPr/>
              </p14:nvContentPartPr>
              <p14:xfrm>
                <a:off x="5519970" y="4435110"/>
                <a:ext cx="153000" cy="3229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F6A766F-8754-80AE-9F42-8CAF7FD13E4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513850" y="4428990"/>
                  <a:ext cx="1652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84709EE-7733-EF2C-75A3-1D123884A744}"/>
                    </a:ext>
                  </a:extLst>
                </p14:cNvPr>
                <p14:cNvContentPartPr/>
                <p14:nvPr/>
              </p14:nvContentPartPr>
              <p14:xfrm>
                <a:off x="5587290" y="4610430"/>
                <a:ext cx="148680" cy="525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84709EE-7733-EF2C-75A3-1D123884A744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581170" y="4604310"/>
                  <a:ext cx="16092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29DA27C-5051-DCB1-00E2-BDDAAB202BF4}"/>
              </a:ext>
            </a:extLst>
          </p:cNvPr>
          <p:cNvGrpSpPr/>
          <p:nvPr/>
        </p:nvGrpSpPr>
        <p:grpSpPr>
          <a:xfrm>
            <a:off x="889290" y="5038470"/>
            <a:ext cx="368280" cy="282960"/>
            <a:chOff x="889290" y="5038470"/>
            <a:chExt cx="36828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FD314AF-E80E-16CB-55C4-2E3282E19546}"/>
                    </a:ext>
                  </a:extLst>
                </p14:cNvPr>
                <p14:cNvContentPartPr/>
                <p14:nvPr/>
              </p14:nvContentPartPr>
              <p14:xfrm>
                <a:off x="889290" y="5038470"/>
                <a:ext cx="130320" cy="2829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FD314AF-E80E-16CB-55C4-2E3282E1954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83170" y="5032350"/>
                  <a:ext cx="1425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FDCE3F1-A688-FBF2-9E99-FA6B50A168DD}"/>
                    </a:ext>
                  </a:extLst>
                </p14:cNvPr>
                <p14:cNvContentPartPr/>
                <p14:nvPr/>
              </p14:nvContentPartPr>
              <p14:xfrm>
                <a:off x="1078290" y="5068710"/>
                <a:ext cx="179280" cy="1656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FDCE3F1-A688-FBF2-9E99-FA6B50A168DD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72170" y="5062590"/>
                  <a:ext cx="191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7A6E4D5-583A-DA5F-7120-BF721E18E0D3}"/>
                    </a:ext>
                  </a:extLst>
                </p14:cNvPr>
                <p14:cNvContentPartPr/>
                <p14:nvPr/>
              </p14:nvContentPartPr>
              <p14:xfrm>
                <a:off x="1155690" y="5115150"/>
                <a:ext cx="26640" cy="1677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7A6E4D5-583A-DA5F-7120-BF721E18E0D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49570" y="5109030"/>
                  <a:ext cx="3888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165D84E0-041E-E4B9-F0DD-8B9E94F5DB38}"/>
              </a:ext>
            </a:extLst>
          </p:cNvPr>
          <p:cNvGrpSpPr/>
          <p:nvPr/>
        </p:nvGrpSpPr>
        <p:grpSpPr>
          <a:xfrm>
            <a:off x="1553850" y="5060430"/>
            <a:ext cx="273240" cy="234720"/>
            <a:chOff x="1553850" y="5060430"/>
            <a:chExt cx="27324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80C1682-C19B-C4E8-1E28-0060F8918E2A}"/>
                    </a:ext>
                  </a:extLst>
                </p14:cNvPr>
                <p14:cNvContentPartPr/>
                <p14:nvPr/>
              </p14:nvContentPartPr>
              <p14:xfrm>
                <a:off x="1553850" y="5071590"/>
                <a:ext cx="8640" cy="1674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80C1682-C19B-C4E8-1E28-0060F8918E2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547730" y="5065470"/>
                  <a:ext cx="20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7CA4F94-C28D-A42C-DCAE-E45DD4D4BEA2}"/>
                    </a:ext>
                  </a:extLst>
                </p14:cNvPr>
                <p14:cNvContentPartPr/>
                <p14:nvPr/>
              </p14:nvContentPartPr>
              <p14:xfrm>
                <a:off x="1630890" y="5109750"/>
                <a:ext cx="20520" cy="1483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7CA4F94-C28D-A42C-DCAE-E45DD4D4BEA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624770" y="5103630"/>
                  <a:ext cx="32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BB64271-5A7C-AA80-E5AF-AD3187843F3F}"/>
                    </a:ext>
                  </a:extLst>
                </p14:cNvPr>
                <p14:cNvContentPartPr/>
                <p14:nvPr/>
              </p14:nvContentPartPr>
              <p14:xfrm>
                <a:off x="1681650" y="5060430"/>
                <a:ext cx="122400" cy="169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BB64271-5A7C-AA80-E5AF-AD3187843F3F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675530" y="5054310"/>
                  <a:ext cx="1346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FE9D606-3B3A-5E2D-4157-7D2C80C2BC79}"/>
                    </a:ext>
                  </a:extLst>
                </p14:cNvPr>
                <p14:cNvContentPartPr/>
                <p14:nvPr/>
              </p14:nvContentPartPr>
              <p14:xfrm>
                <a:off x="1728450" y="5063310"/>
                <a:ext cx="98640" cy="2318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FE9D606-3B3A-5E2D-4157-7D2C80C2BC79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722330" y="5057190"/>
                  <a:ext cx="11088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FA5D714A-D33B-9D29-6148-15967726AE58}"/>
              </a:ext>
            </a:extLst>
          </p:cNvPr>
          <p:cNvGrpSpPr/>
          <p:nvPr/>
        </p:nvGrpSpPr>
        <p:grpSpPr>
          <a:xfrm>
            <a:off x="2149290" y="5060070"/>
            <a:ext cx="335520" cy="187200"/>
            <a:chOff x="2149290" y="5060070"/>
            <a:chExt cx="33552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2D8A6AF-8981-50F6-ED1B-A01F129790A5}"/>
                    </a:ext>
                  </a:extLst>
                </p14:cNvPr>
                <p14:cNvContentPartPr/>
                <p14:nvPr/>
              </p14:nvContentPartPr>
              <p14:xfrm>
                <a:off x="2149290" y="5068710"/>
                <a:ext cx="22680" cy="1760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2D8A6AF-8981-50F6-ED1B-A01F129790A5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143170" y="5062590"/>
                  <a:ext cx="34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421A6B6-579A-4998-E70E-EDA60954920E}"/>
                    </a:ext>
                  </a:extLst>
                </p14:cNvPr>
                <p14:cNvContentPartPr/>
                <p14:nvPr/>
              </p14:nvContentPartPr>
              <p14:xfrm>
                <a:off x="2220210" y="5060070"/>
                <a:ext cx="264600" cy="1872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421A6B6-579A-4998-E70E-EDA60954920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214090" y="5053950"/>
                  <a:ext cx="27684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08F09C00-0A0A-4A9F-CF64-AB5015DE493D}"/>
              </a:ext>
            </a:extLst>
          </p:cNvPr>
          <p:cNvGrpSpPr/>
          <p:nvPr/>
        </p:nvGrpSpPr>
        <p:grpSpPr>
          <a:xfrm>
            <a:off x="2764890" y="4945230"/>
            <a:ext cx="426600" cy="403560"/>
            <a:chOff x="2764890" y="4945230"/>
            <a:chExt cx="42660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2E132A3-40ED-B752-8A5E-E044343C7B81}"/>
                    </a:ext>
                  </a:extLst>
                </p14:cNvPr>
                <p14:cNvContentPartPr/>
                <p14:nvPr/>
              </p14:nvContentPartPr>
              <p14:xfrm>
                <a:off x="2764890" y="5096070"/>
                <a:ext cx="8640" cy="176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2E132A3-40ED-B752-8A5E-E044343C7B8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758770" y="5089950"/>
                  <a:ext cx="20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E98080B-D350-3B09-3EB0-330560B72F3A}"/>
                    </a:ext>
                  </a:extLst>
                </p14:cNvPr>
                <p14:cNvContentPartPr/>
                <p14:nvPr/>
              </p14:nvContentPartPr>
              <p14:xfrm>
                <a:off x="2856330" y="5076990"/>
                <a:ext cx="116280" cy="1648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E98080B-D350-3B09-3EB0-330560B72F3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850210" y="5070870"/>
                  <a:ext cx="1285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3535DC76-73CA-F00D-328D-84272EBCEEC9}"/>
                    </a:ext>
                  </a:extLst>
                </p14:cNvPr>
                <p14:cNvContentPartPr/>
                <p14:nvPr/>
              </p14:nvContentPartPr>
              <p14:xfrm>
                <a:off x="3073770" y="4945230"/>
                <a:ext cx="117720" cy="4035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3535DC76-73CA-F00D-328D-84272EBCEEC9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067650" y="4939110"/>
                  <a:ext cx="129960" cy="41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4AF6FFD7-35F4-0E58-BFA4-1353B344883E}"/>
              </a:ext>
            </a:extLst>
          </p:cNvPr>
          <p:cNvGrpSpPr/>
          <p:nvPr/>
        </p:nvGrpSpPr>
        <p:grpSpPr>
          <a:xfrm>
            <a:off x="3429090" y="4999950"/>
            <a:ext cx="425160" cy="283320"/>
            <a:chOff x="3429090" y="4999950"/>
            <a:chExt cx="42516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B6C6525-D3AD-1793-5318-4848F7A3472F}"/>
                    </a:ext>
                  </a:extLst>
                </p14:cNvPr>
                <p14:cNvContentPartPr/>
                <p14:nvPr/>
              </p14:nvContentPartPr>
              <p14:xfrm>
                <a:off x="3429090" y="5055030"/>
                <a:ext cx="10440" cy="2199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B6C6525-D3AD-1793-5318-4848F7A3472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3422970" y="5048910"/>
                  <a:ext cx="22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B4F6AFC-14CF-657D-53B9-DB4E257AC4B8}"/>
                    </a:ext>
                  </a:extLst>
                </p14:cNvPr>
                <p14:cNvContentPartPr/>
                <p14:nvPr/>
              </p14:nvContentPartPr>
              <p14:xfrm>
                <a:off x="3543210" y="5074110"/>
                <a:ext cx="154800" cy="1731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B4F6AFC-14CF-657D-53B9-DB4E257AC4B8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3537090" y="5067990"/>
                  <a:ext cx="167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7B01A02-6C59-9C52-7230-6B2BEDFC9B34}"/>
                    </a:ext>
                  </a:extLst>
                </p14:cNvPr>
                <p14:cNvContentPartPr/>
                <p14:nvPr/>
              </p14:nvContentPartPr>
              <p14:xfrm>
                <a:off x="3750210" y="4999950"/>
                <a:ext cx="104040" cy="2833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7B01A02-6C59-9C52-7230-6B2BEDFC9B34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744090" y="4993830"/>
                  <a:ext cx="11628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C5BD878-B8ED-92CD-EECB-2DD636CCBABC}"/>
              </a:ext>
            </a:extLst>
          </p:cNvPr>
          <p:cNvGrpSpPr/>
          <p:nvPr/>
        </p:nvGrpSpPr>
        <p:grpSpPr>
          <a:xfrm>
            <a:off x="4030650" y="4882230"/>
            <a:ext cx="353160" cy="422640"/>
            <a:chOff x="4030650" y="4882230"/>
            <a:chExt cx="35316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B1185A3-71D4-FE8E-C8E0-E0B43180E68B}"/>
                    </a:ext>
                  </a:extLst>
                </p14:cNvPr>
                <p14:cNvContentPartPr/>
                <p14:nvPr/>
              </p14:nvContentPartPr>
              <p14:xfrm>
                <a:off x="4030650" y="5027670"/>
                <a:ext cx="38880" cy="1566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B1185A3-71D4-FE8E-C8E0-E0B43180E68B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4024530" y="5021550"/>
                  <a:ext cx="51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2D22396-C298-9D24-4ED9-C3542C8F53D4}"/>
                    </a:ext>
                  </a:extLst>
                </p14:cNvPr>
                <p14:cNvContentPartPr/>
                <p14:nvPr/>
              </p14:nvContentPartPr>
              <p14:xfrm>
                <a:off x="4146210" y="4882230"/>
                <a:ext cx="46080" cy="4060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2D22396-C298-9D24-4ED9-C3542C8F53D4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4140090" y="4876110"/>
                  <a:ext cx="583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E0012E2-4C8A-BF7F-F13A-8751AA922AD5}"/>
                    </a:ext>
                  </a:extLst>
                </p14:cNvPr>
                <p14:cNvContentPartPr/>
                <p14:nvPr/>
              </p14:nvContentPartPr>
              <p14:xfrm>
                <a:off x="4290930" y="4972590"/>
                <a:ext cx="92880" cy="3322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E0012E2-4C8A-BF7F-F13A-8751AA922AD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4284810" y="4966470"/>
                  <a:ext cx="10512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076F56EE-D3A7-DDF1-F921-5190F79CB4F6}"/>
              </a:ext>
            </a:extLst>
          </p:cNvPr>
          <p:cNvGrpSpPr/>
          <p:nvPr/>
        </p:nvGrpSpPr>
        <p:grpSpPr>
          <a:xfrm>
            <a:off x="5418450" y="4884750"/>
            <a:ext cx="193320" cy="326880"/>
            <a:chOff x="5418450" y="4884750"/>
            <a:chExt cx="19332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C0E3BD58-BE67-4E0F-1B24-E1E3F940BA62}"/>
                    </a:ext>
                  </a:extLst>
                </p14:cNvPr>
                <p14:cNvContentPartPr/>
                <p14:nvPr/>
              </p14:nvContentPartPr>
              <p14:xfrm>
                <a:off x="5418450" y="4936950"/>
                <a:ext cx="14760" cy="2142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C0E3BD58-BE67-4E0F-1B24-E1E3F940BA62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5412330" y="4930830"/>
                  <a:ext cx="27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E501C72-BDFF-193E-4E66-15DEAFB8B494}"/>
                    </a:ext>
                  </a:extLst>
                </p14:cNvPr>
                <p14:cNvContentPartPr/>
                <p14:nvPr/>
              </p14:nvContentPartPr>
              <p14:xfrm>
                <a:off x="5508090" y="4884750"/>
                <a:ext cx="103680" cy="3268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E501C72-BDFF-193E-4E66-15DEAFB8B494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5501970" y="4878630"/>
                  <a:ext cx="115920" cy="33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8AB51D74-2025-FD4F-5035-93BD4FB4AFDC}"/>
                  </a:ext>
                </a:extLst>
              </p14:cNvPr>
              <p14:cNvContentPartPr/>
              <p14:nvPr/>
            </p14:nvContentPartPr>
            <p14:xfrm>
              <a:off x="6812370" y="4861710"/>
              <a:ext cx="18720" cy="19080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8AB51D74-2025-FD4F-5035-93BD4FB4AFDC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6806250" y="4855590"/>
                <a:ext cx="30960" cy="20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6A613CB5-5E7B-B3AF-978E-5D0A0121FE50}"/>
              </a:ext>
            </a:extLst>
          </p:cNvPr>
          <p:cNvGrpSpPr/>
          <p:nvPr/>
        </p:nvGrpSpPr>
        <p:grpSpPr>
          <a:xfrm>
            <a:off x="8472330" y="4880070"/>
            <a:ext cx="195840" cy="257760"/>
            <a:chOff x="8472330" y="4880070"/>
            <a:chExt cx="19584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0091632-8290-BAA6-558B-61EEB85BEC3C}"/>
                    </a:ext>
                  </a:extLst>
                </p14:cNvPr>
                <p14:cNvContentPartPr/>
                <p14:nvPr/>
              </p14:nvContentPartPr>
              <p14:xfrm>
                <a:off x="8472330" y="4885110"/>
                <a:ext cx="106560" cy="165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0091632-8290-BAA6-558B-61EEB85BEC3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466210" y="4878990"/>
                  <a:ext cx="118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ECB260F-B015-64BD-12EE-FFDEA7F3CA75}"/>
                    </a:ext>
                  </a:extLst>
                </p14:cNvPr>
                <p14:cNvContentPartPr/>
                <p14:nvPr/>
              </p14:nvContentPartPr>
              <p14:xfrm>
                <a:off x="8484570" y="4901310"/>
                <a:ext cx="360" cy="3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ECB260F-B015-64BD-12EE-FFDEA7F3CA7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8478450" y="489519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5FA55318-B4E7-A5ED-A737-332E90EA8C27}"/>
                    </a:ext>
                  </a:extLst>
                </p14:cNvPr>
                <p14:cNvContentPartPr/>
                <p14:nvPr/>
              </p14:nvContentPartPr>
              <p14:xfrm>
                <a:off x="8478450" y="4880070"/>
                <a:ext cx="167040" cy="216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FA55318-B4E7-A5ED-A737-332E90EA8C2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8472330" y="4873950"/>
                  <a:ext cx="179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A34ABB0-72A5-4B03-C66F-F13AD90DA082}"/>
                    </a:ext>
                  </a:extLst>
                </p14:cNvPr>
                <p14:cNvContentPartPr/>
                <p14:nvPr/>
              </p14:nvContentPartPr>
              <p14:xfrm>
                <a:off x="8502930" y="4904190"/>
                <a:ext cx="165240" cy="2336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A34ABB0-72A5-4B03-C66F-F13AD90DA082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8496810" y="4898070"/>
                  <a:ext cx="17748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8BC61C73-F30A-259B-6CA6-8D1E291266DB}"/>
              </a:ext>
            </a:extLst>
          </p:cNvPr>
          <p:cNvGrpSpPr/>
          <p:nvPr/>
        </p:nvGrpSpPr>
        <p:grpSpPr>
          <a:xfrm>
            <a:off x="4290930" y="5784750"/>
            <a:ext cx="207360" cy="270720"/>
            <a:chOff x="4290930" y="5784750"/>
            <a:chExt cx="20736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67D0FC7-F764-A9F1-DF84-7CB88AE772F3}"/>
                    </a:ext>
                  </a:extLst>
                </p14:cNvPr>
                <p14:cNvContentPartPr/>
                <p14:nvPr/>
              </p14:nvContentPartPr>
              <p14:xfrm>
                <a:off x="4290930" y="5784750"/>
                <a:ext cx="176040" cy="309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67D0FC7-F764-A9F1-DF84-7CB88AE772F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4284810" y="5778630"/>
                  <a:ext cx="188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1F3B414-0AA7-B700-894A-DDC6354E0B8A}"/>
                    </a:ext>
                  </a:extLst>
                </p14:cNvPr>
                <p14:cNvContentPartPr/>
                <p14:nvPr/>
              </p14:nvContentPartPr>
              <p14:xfrm>
                <a:off x="4294890" y="5820390"/>
                <a:ext cx="203400" cy="2350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1F3B414-0AA7-B700-894A-DDC6354E0B8A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4288770" y="5814270"/>
                  <a:ext cx="21564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5C807A9E-470F-7DAE-4A17-9157E49216E7}"/>
              </a:ext>
            </a:extLst>
          </p:cNvPr>
          <p:cNvGrpSpPr/>
          <p:nvPr/>
        </p:nvGrpSpPr>
        <p:grpSpPr>
          <a:xfrm>
            <a:off x="6846930" y="5526270"/>
            <a:ext cx="225000" cy="275040"/>
            <a:chOff x="6846930" y="5526270"/>
            <a:chExt cx="22500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BB92826C-BBF3-45D3-11D3-674AA4BC742D}"/>
                    </a:ext>
                  </a:extLst>
                </p14:cNvPr>
                <p14:cNvContentPartPr/>
                <p14:nvPr/>
              </p14:nvContentPartPr>
              <p14:xfrm>
                <a:off x="6846930" y="5526270"/>
                <a:ext cx="186480" cy="15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BB92826C-BBF3-45D3-11D3-674AA4BC742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6840810" y="5520150"/>
                  <a:ext cx="198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A4E52B56-5147-104B-4C0A-15EEDB8ECE44}"/>
                    </a:ext>
                  </a:extLst>
                </p14:cNvPr>
                <p14:cNvContentPartPr/>
                <p14:nvPr/>
              </p14:nvContentPartPr>
              <p14:xfrm>
                <a:off x="6846930" y="5526630"/>
                <a:ext cx="225000" cy="2746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A4E52B56-5147-104B-4C0A-15EEDB8ECE44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6840810" y="5520510"/>
                  <a:ext cx="23724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026D3382-8A49-D186-77E7-B5E2CF52F92A}"/>
              </a:ext>
            </a:extLst>
          </p:cNvPr>
          <p:cNvGrpSpPr/>
          <p:nvPr/>
        </p:nvGrpSpPr>
        <p:grpSpPr>
          <a:xfrm>
            <a:off x="8506890" y="5439150"/>
            <a:ext cx="248400" cy="310680"/>
            <a:chOff x="8506890" y="5439150"/>
            <a:chExt cx="24840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D18588C-747B-FCEF-336E-A44C61189CC5}"/>
                    </a:ext>
                  </a:extLst>
                </p14:cNvPr>
                <p14:cNvContentPartPr/>
                <p14:nvPr/>
              </p14:nvContentPartPr>
              <p14:xfrm>
                <a:off x="8506890" y="5480190"/>
                <a:ext cx="16560" cy="2325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D18588C-747B-FCEF-336E-A44C61189CC5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500770" y="5474070"/>
                  <a:ext cx="288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2A610B60-E6A1-962C-7C12-5E5871AD2DCA}"/>
                    </a:ext>
                  </a:extLst>
                </p14:cNvPr>
                <p14:cNvContentPartPr/>
                <p14:nvPr/>
              </p14:nvContentPartPr>
              <p14:xfrm>
                <a:off x="8627130" y="5439150"/>
                <a:ext cx="128160" cy="2224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2A610B60-E6A1-962C-7C12-5E5871AD2DCA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621010" y="5433030"/>
                  <a:ext cx="140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9D359B26-6A29-52CB-F1E2-EF72A8F80619}"/>
                    </a:ext>
                  </a:extLst>
                </p14:cNvPr>
                <p14:cNvContentPartPr/>
                <p14:nvPr/>
              </p14:nvContentPartPr>
              <p14:xfrm>
                <a:off x="8613810" y="5551470"/>
                <a:ext cx="82800" cy="1983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9D359B26-6A29-52CB-F1E2-EF72A8F80619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8607690" y="5545350"/>
                  <a:ext cx="95040" cy="210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10" name="Picture 309">
            <a:extLst>
              <a:ext uri="{FF2B5EF4-FFF2-40B4-BE49-F238E27FC236}">
                <a16:creationId xmlns:a16="http://schemas.microsoft.com/office/drawing/2014/main" id="{F010EF0C-7B17-73E0-E0F1-469236B19117}"/>
              </a:ext>
            </a:extLst>
          </p:cNvPr>
          <p:cNvPicPr>
            <a:picLocks noChangeAspect="1"/>
          </p:cNvPicPr>
          <p:nvPr/>
        </p:nvPicPr>
        <p:blipFill>
          <a:blip r:embed="rId471"/>
          <a:stretch>
            <a:fillRect/>
          </a:stretch>
        </p:blipFill>
        <p:spPr>
          <a:xfrm>
            <a:off x="8685733" y="2048670"/>
            <a:ext cx="3506267" cy="2375921"/>
          </a:xfrm>
          <a:prstGeom prst="rect">
            <a:avLst/>
          </a:prstGeom>
        </p:spPr>
      </p:pic>
      <p:grpSp>
        <p:nvGrpSpPr>
          <p:cNvPr id="318" name="Group 317">
            <a:extLst>
              <a:ext uri="{FF2B5EF4-FFF2-40B4-BE49-F238E27FC236}">
                <a16:creationId xmlns:a16="http://schemas.microsoft.com/office/drawing/2014/main" id="{4E543ABD-5B0E-28EB-920A-B22107F51505}"/>
              </a:ext>
            </a:extLst>
          </p:cNvPr>
          <p:cNvGrpSpPr/>
          <p:nvPr/>
        </p:nvGrpSpPr>
        <p:grpSpPr>
          <a:xfrm>
            <a:off x="8939610" y="5685750"/>
            <a:ext cx="317520" cy="253080"/>
            <a:chOff x="8939610" y="5685750"/>
            <a:chExt cx="31752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79E754E9-565F-2510-3579-C997BAE1E7B1}"/>
                    </a:ext>
                  </a:extLst>
                </p14:cNvPr>
                <p14:cNvContentPartPr/>
                <p14:nvPr/>
              </p14:nvContentPartPr>
              <p14:xfrm>
                <a:off x="8954010" y="5688630"/>
                <a:ext cx="303120" cy="2502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79E754E9-565F-2510-3579-C997BAE1E7B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947890" y="5682510"/>
                  <a:ext cx="3153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37A28082-1E64-E2F8-1785-3A04296DB89F}"/>
                    </a:ext>
                  </a:extLst>
                </p14:cNvPr>
                <p14:cNvContentPartPr/>
                <p14:nvPr/>
              </p14:nvContentPartPr>
              <p14:xfrm>
                <a:off x="8939610" y="5685750"/>
                <a:ext cx="241200" cy="2160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37A28082-1E64-E2F8-1785-3A04296DB89F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933490" y="5679630"/>
                  <a:ext cx="25344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44F910E1-97E6-960D-DB8D-3B331651BD99}"/>
              </a:ext>
            </a:extLst>
          </p:cNvPr>
          <p:cNvGrpSpPr/>
          <p:nvPr/>
        </p:nvGrpSpPr>
        <p:grpSpPr>
          <a:xfrm>
            <a:off x="9366570" y="5252310"/>
            <a:ext cx="475920" cy="295560"/>
            <a:chOff x="9366570" y="5252310"/>
            <a:chExt cx="47592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CAF13F5-27AA-4F2C-9BFE-01830B358244}"/>
                    </a:ext>
                  </a:extLst>
                </p14:cNvPr>
                <p14:cNvContentPartPr/>
                <p14:nvPr/>
              </p14:nvContentPartPr>
              <p14:xfrm>
                <a:off x="9374490" y="5287950"/>
                <a:ext cx="47160" cy="2419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CAF13F5-27AA-4F2C-9BFE-01830B35824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368370" y="5281830"/>
                  <a:ext cx="594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ADAAE847-E1BA-3CC2-130E-DB8AC5625B3F}"/>
                    </a:ext>
                  </a:extLst>
                </p14:cNvPr>
                <p14:cNvContentPartPr/>
                <p14:nvPr/>
              </p14:nvContentPartPr>
              <p14:xfrm>
                <a:off x="9366570" y="5271750"/>
                <a:ext cx="185760" cy="2761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ADAAE847-E1BA-3CC2-130E-DB8AC5625B3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360450" y="5265630"/>
                  <a:ext cx="1980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02D16B65-78F9-510E-3F4E-4F67238785AF}"/>
                    </a:ext>
                  </a:extLst>
                </p14:cNvPr>
                <p14:cNvContentPartPr/>
                <p14:nvPr/>
              </p14:nvContentPartPr>
              <p14:xfrm>
                <a:off x="9585810" y="5433390"/>
                <a:ext cx="43200" cy="194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02D16B65-78F9-510E-3F4E-4F67238785AF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579690" y="5427270"/>
                  <a:ext cx="55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D6A2536D-351D-39C3-B0E9-5F44D4D80D64}"/>
                    </a:ext>
                  </a:extLst>
                </p14:cNvPr>
                <p14:cNvContentPartPr/>
                <p14:nvPr/>
              </p14:nvContentPartPr>
              <p14:xfrm>
                <a:off x="9691650" y="5252310"/>
                <a:ext cx="150840" cy="2174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D6A2536D-351D-39C3-B0E9-5F44D4D80D64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685530" y="5246190"/>
                  <a:ext cx="16308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DEDC8F27-AD8A-6B01-C8E4-72F9F62F1C61}"/>
              </a:ext>
            </a:extLst>
          </p:cNvPr>
          <p:cNvGrpSpPr/>
          <p:nvPr/>
        </p:nvGrpSpPr>
        <p:grpSpPr>
          <a:xfrm>
            <a:off x="10076490" y="4985910"/>
            <a:ext cx="706680" cy="354960"/>
            <a:chOff x="10076490" y="4985910"/>
            <a:chExt cx="70668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C4D1EA4F-480A-B92E-AE3C-A6DC47D829B1}"/>
                    </a:ext>
                  </a:extLst>
                </p14:cNvPr>
                <p14:cNvContentPartPr/>
                <p14:nvPr/>
              </p14:nvContentPartPr>
              <p14:xfrm>
                <a:off x="10076490" y="5079150"/>
                <a:ext cx="169560" cy="26172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C4D1EA4F-480A-B92E-AE3C-A6DC47D829B1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0070370" y="5073030"/>
                  <a:ext cx="1818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D450459-0CEB-0E12-7E1B-81D06D7E2B6D}"/>
                    </a:ext>
                  </a:extLst>
                </p14:cNvPr>
                <p14:cNvContentPartPr/>
                <p14:nvPr/>
              </p14:nvContentPartPr>
              <p14:xfrm>
                <a:off x="10337850" y="5013990"/>
                <a:ext cx="179280" cy="2786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D450459-0CEB-0E12-7E1B-81D06D7E2B6D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0331730" y="5007870"/>
                  <a:ext cx="1915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9B87256-9B0D-CD91-BE08-01D7BEE574AF}"/>
                    </a:ext>
                  </a:extLst>
                </p14:cNvPr>
                <p14:cNvContentPartPr/>
                <p14:nvPr/>
              </p14:nvContentPartPr>
              <p14:xfrm>
                <a:off x="10481850" y="5085270"/>
                <a:ext cx="185400" cy="1371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9B87256-9B0D-CD91-BE08-01D7BEE574A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475730" y="5079150"/>
                  <a:ext cx="197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1AAB30E-0EF9-7C7D-0DC4-87829BBE6A7B}"/>
                    </a:ext>
                  </a:extLst>
                </p14:cNvPr>
                <p14:cNvContentPartPr/>
                <p14:nvPr/>
              </p14:nvContentPartPr>
              <p14:xfrm>
                <a:off x="10632330" y="4985910"/>
                <a:ext cx="150840" cy="30564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1AAB30E-0EF9-7C7D-0DC4-87829BBE6A7B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626210" y="4979790"/>
                  <a:ext cx="163080" cy="31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6EB19DDD-62E5-467B-AF6A-969D75258C5E}"/>
              </a:ext>
            </a:extLst>
          </p:cNvPr>
          <p:cNvGrpSpPr/>
          <p:nvPr/>
        </p:nvGrpSpPr>
        <p:grpSpPr>
          <a:xfrm>
            <a:off x="9506610" y="5749110"/>
            <a:ext cx="549360" cy="324720"/>
            <a:chOff x="9506610" y="5749110"/>
            <a:chExt cx="54936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19BDF581-1017-2472-EA28-A9AB410D1E34}"/>
                    </a:ext>
                  </a:extLst>
                </p14:cNvPr>
                <p14:cNvContentPartPr/>
                <p14:nvPr/>
              </p14:nvContentPartPr>
              <p14:xfrm>
                <a:off x="9506610" y="5872230"/>
                <a:ext cx="266760" cy="2016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19BDF581-1017-2472-EA28-A9AB410D1E34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500490" y="5866110"/>
                  <a:ext cx="279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EBC5F7D8-C30D-66A3-1FB5-253B5D8B75B4}"/>
                    </a:ext>
                  </a:extLst>
                </p14:cNvPr>
                <p14:cNvContentPartPr/>
                <p14:nvPr/>
              </p14:nvContentPartPr>
              <p14:xfrm>
                <a:off x="9836010" y="5973750"/>
                <a:ext cx="43200" cy="223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EBC5F7D8-C30D-66A3-1FB5-253B5D8B75B4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829890" y="5967630"/>
                  <a:ext cx="55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D77C4058-8097-B539-4FBA-C5D26177D2F7}"/>
                    </a:ext>
                  </a:extLst>
                </p14:cNvPr>
                <p14:cNvContentPartPr/>
                <p14:nvPr/>
              </p14:nvContentPartPr>
              <p14:xfrm>
                <a:off x="9913050" y="5749110"/>
                <a:ext cx="142920" cy="21600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D77C4058-8097-B539-4FBA-C5D26177D2F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906930" y="5742990"/>
                  <a:ext cx="15516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105E5D76-C2EF-EFBE-11EA-41F92AC3D239}"/>
              </a:ext>
            </a:extLst>
          </p:cNvPr>
          <p:cNvGrpSpPr/>
          <p:nvPr/>
        </p:nvGrpSpPr>
        <p:grpSpPr>
          <a:xfrm>
            <a:off x="10237050" y="5504670"/>
            <a:ext cx="781920" cy="410400"/>
            <a:chOff x="10237050" y="5504670"/>
            <a:chExt cx="78192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886BE292-958B-3463-753A-CCA3653EDDB1}"/>
                    </a:ext>
                  </a:extLst>
                </p14:cNvPr>
                <p14:cNvContentPartPr/>
                <p14:nvPr/>
              </p14:nvContentPartPr>
              <p14:xfrm>
                <a:off x="10237050" y="5701230"/>
                <a:ext cx="181800" cy="2138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886BE292-958B-3463-753A-CCA3653EDDB1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0230930" y="5695110"/>
                  <a:ext cx="1940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C13D7CEC-2067-557C-C11A-74739D7B2FA9}"/>
                    </a:ext>
                  </a:extLst>
                </p14:cNvPr>
                <p14:cNvContentPartPr/>
                <p14:nvPr/>
              </p14:nvContentPartPr>
              <p14:xfrm>
                <a:off x="10463850" y="5622750"/>
                <a:ext cx="173160" cy="2444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C13D7CEC-2067-557C-C11A-74739D7B2FA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457730" y="5616630"/>
                  <a:ext cx="1854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29C6EF22-8B06-D852-8305-79CEBB3AEC9A}"/>
                    </a:ext>
                  </a:extLst>
                </p14:cNvPr>
                <p14:cNvContentPartPr/>
                <p14:nvPr/>
              </p14:nvContentPartPr>
              <p14:xfrm>
                <a:off x="10591650" y="5694030"/>
                <a:ext cx="177480" cy="1407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29C6EF22-8B06-D852-8305-79CEBB3AEC9A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585530" y="5687910"/>
                  <a:ext cx="189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D1B7580B-D242-BC88-F313-B7304774C0D5}"/>
                    </a:ext>
                  </a:extLst>
                </p14:cNvPr>
                <p14:cNvContentPartPr/>
                <p14:nvPr/>
              </p14:nvContentPartPr>
              <p14:xfrm>
                <a:off x="10709730" y="5589990"/>
                <a:ext cx="142560" cy="1350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1B7580B-D242-BC88-F313-B7304774C0D5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703610" y="5583870"/>
                  <a:ext cx="1548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FC2D3087-2C88-A5FB-4305-20C99DF70630}"/>
                    </a:ext>
                  </a:extLst>
                </p14:cNvPr>
                <p14:cNvContentPartPr/>
                <p14:nvPr/>
              </p14:nvContentPartPr>
              <p14:xfrm>
                <a:off x="10868130" y="5504670"/>
                <a:ext cx="150840" cy="3898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FC2D3087-2C88-A5FB-4305-20C99DF70630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862010" y="5498550"/>
                  <a:ext cx="163080" cy="40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8FA44C8-4022-BDF4-6D79-BD87ABBCD823}"/>
              </a:ext>
            </a:extLst>
          </p:cNvPr>
          <p:cNvGrpSpPr/>
          <p:nvPr/>
        </p:nvGrpSpPr>
        <p:grpSpPr>
          <a:xfrm>
            <a:off x="5203170" y="5507550"/>
            <a:ext cx="378360" cy="603720"/>
            <a:chOff x="5203170" y="5507550"/>
            <a:chExt cx="37836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DDCD638C-11EA-005C-2B18-B7D46F6A98AA}"/>
                    </a:ext>
                  </a:extLst>
                </p14:cNvPr>
                <p14:cNvContentPartPr/>
                <p14:nvPr/>
              </p14:nvContentPartPr>
              <p14:xfrm>
                <a:off x="5203170" y="5534910"/>
                <a:ext cx="252720" cy="5763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DDCD638C-11EA-005C-2B18-B7D46F6A98A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197050" y="5528790"/>
                  <a:ext cx="26496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DAB40AE-736C-1422-B4B9-18A1CE047BE1}"/>
                    </a:ext>
                  </a:extLst>
                </p14:cNvPr>
                <p14:cNvContentPartPr/>
                <p14:nvPr/>
              </p14:nvContentPartPr>
              <p14:xfrm>
                <a:off x="5329170" y="5507550"/>
                <a:ext cx="252360" cy="2052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DAB40AE-736C-1422-B4B9-18A1CE047BE1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323050" y="5501430"/>
                  <a:ext cx="26460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98C8FCE3-E007-D793-E725-3AE180FF09A6}"/>
              </a:ext>
            </a:extLst>
          </p:cNvPr>
          <p:cNvGrpSpPr/>
          <p:nvPr/>
        </p:nvGrpSpPr>
        <p:grpSpPr>
          <a:xfrm>
            <a:off x="3699450" y="6038550"/>
            <a:ext cx="1729800" cy="769320"/>
            <a:chOff x="3699450" y="6038550"/>
            <a:chExt cx="1729800" cy="76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ACCD9180-CD7D-D7F0-0881-5A4C4BADF2D7}"/>
                    </a:ext>
                  </a:extLst>
                </p14:cNvPr>
                <p14:cNvContentPartPr/>
                <p14:nvPr/>
              </p14:nvContentPartPr>
              <p14:xfrm>
                <a:off x="3746250" y="6215310"/>
                <a:ext cx="61200" cy="1897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ACCD9180-CD7D-D7F0-0881-5A4C4BADF2D7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740130" y="6209190"/>
                  <a:ext cx="73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AD74C4B-82EF-1C6F-F6ED-8096F9E77231}"/>
                    </a:ext>
                  </a:extLst>
                </p14:cNvPr>
                <p14:cNvContentPartPr/>
                <p14:nvPr/>
              </p14:nvContentPartPr>
              <p14:xfrm>
                <a:off x="3699450" y="6214230"/>
                <a:ext cx="261720" cy="2883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AD74C4B-82EF-1C6F-F6ED-8096F9E77231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3693330" y="6208110"/>
                  <a:ext cx="2739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3C85FD60-718E-D3E9-DF24-4FB8514FCA38}"/>
                    </a:ext>
                  </a:extLst>
                </p14:cNvPr>
                <p14:cNvContentPartPr/>
                <p14:nvPr/>
              </p14:nvContentPartPr>
              <p14:xfrm>
                <a:off x="4006170" y="6366150"/>
                <a:ext cx="47160" cy="194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3C85FD60-718E-D3E9-DF24-4FB8514FCA3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000050" y="6360030"/>
                  <a:ext cx="594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72F3A82-51A7-D7D1-2EAA-E7C6D4E5ACF6}"/>
                    </a:ext>
                  </a:extLst>
                </p14:cNvPr>
                <p14:cNvContentPartPr/>
                <p14:nvPr/>
              </p14:nvContentPartPr>
              <p14:xfrm>
                <a:off x="4090770" y="6182190"/>
                <a:ext cx="129240" cy="1980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72F3A82-51A7-D7D1-2EAA-E7C6D4E5ACF6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084650" y="6176070"/>
                  <a:ext cx="1414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6971971-6288-B5C6-8381-3C2E1C6B5653}"/>
                    </a:ext>
                  </a:extLst>
                </p14:cNvPr>
                <p14:cNvContentPartPr/>
                <p14:nvPr/>
              </p14:nvContentPartPr>
              <p14:xfrm>
                <a:off x="3819330" y="6405750"/>
                <a:ext cx="39600" cy="1195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6971971-6288-B5C6-8381-3C2E1C6B5653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3813210" y="6399630"/>
                  <a:ext cx="51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30F8DD7-9C66-3904-F409-E82AEEDE73CA}"/>
                    </a:ext>
                  </a:extLst>
                </p14:cNvPr>
                <p14:cNvContentPartPr/>
                <p14:nvPr/>
              </p14:nvContentPartPr>
              <p14:xfrm>
                <a:off x="4320810" y="6163110"/>
                <a:ext cx="176400" cy="2253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30F8DD7-9C66-3904-F409-E82AEEDE73CA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314690" y="6156990"/>
                  <a:ext cx="1886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39B1048D-26BD-E67A-1E1F-A927447B47CA}"/>
                    </a:ext>
                  </a:extLst>
                </p14:cNvPr>
                <p14:cNvContentPartPr/>
                <p14:nvPr/>
              </p14:nvContentPartPr>
              <p14:xfrm>
                <a:off x="4566690" y="6086430"/>
                <a:ext cx="179640" cy="2505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39B1048D-26BD-E67A-1E1F-A927447B47CA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560570" y="6080310"/>
                  <a:ext cx="1918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7EDBE7F8-9EBB-66E4-5055-92417DE9A0CC}"/>
                    </a:ext>
                  </a:extLst>
                </p14:cNvPr>
                <p14:cNvContentPartPr/>
                <p14:nvPr/>
              </p14:nvContentPartPr>
              <p14:xfrm>
                <a:off x="4717530" y="6135390"/>
                <a:ext cx="124200" cy="1357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7EDBE7F8-9EBB-66E4-5055-92417DE9A0CC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711410" y="6129270"/>
                  <a:ext cx="136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9A444BDD-1D67-C0D6-C667-D33B32CFF82E}"/>
                    </a:ext>
                  </a:extLst>
                </p14:cNvPr>
                <p14:cNvContentPartPr/>
                <p14:nvPr/>
              </p14:nvContentPartPr>
              <p14:xfrm>
                <a:off x="4756050" y="6038550"/>
                <a:ext cx="226080" cy="3096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9A444BDD-1D67-C0D6-C667-D33B32CFF82E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749930" y="6032430"/>
                  <a:ext cx="2383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0A5AC8E2-A77E-14F0-701A-F98E6B155001}"/>
                    </a:ext>
                  </a:extLst>
                </p14:cNvPr>
                <p14:cNvContentPartPr/>
                <p14:nvPr/>
              </p14:nvContentPartPr>
              <p14:xfrm>
                <a:off x="3890610" y="6637590"/>
                <a:ext cx="254880" cy="1702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0A5AC8E2-A77E-14F0-701A-F98E6B155001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3884490" y="6631470"/>
                  <a:ext cx="267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6E95E724-8275-8913-7164-9647025C6D4B}"/>
                    </a:ext>
                  </a:extLst>
                </p14:cNvPr>
                <p14:cNvContentPartPr/>
                <p14:nvPr/>
              </p14:nvContentPartPr>
              <p14:xfrm>
                <a:off x="4205610" y="6698070"/>
                <a:ext cx="55080" cy="306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6E95E724-8275-8913-7164-9647025C6D4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4199490" y="6691950"/>
                  <a:ext cx="673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D8C91069-B7FC-0E53-EE86-941E6DE49385}"/>
                    </a:ext>
                  </a:extLst>
                </p14:cNvPr>
                <p14:cNvContentPartPr/>
                <p14:nvPr/>
              </p14:nvContentPartPr>
              <p14:xfrm>
                <a:off x="4256370" y="6516990"/>
                <a:ext cx="152640" cy="2091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D8C91069-B7FC-0E53-EE86-941E6DE49385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4250250" y="6510870"/>
                  <a:ext cx="164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BC775A1D-A964-2FFE-457E-75DD5B9A4420}"/>
                    </a:ext>
                  </a:extLst>
                </p14:cNvPr>
                <p14:cNvContentPartPr/>
                <p14:nvPr/>
              </p14:nvContentPartPr>
              <p14:xfrm>
                <a:off x="4581450" y="6532830"/>
                <a:ext cx="144720" cy="2314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BC775A1D-A964-2FFE-457E-75DD5B9A4420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4575330" y="6526710"/>
                  <a:ext cx="1569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56536257-C6A1-8E94-4715-026E0B62D0D7}"/>
                    </a:ext>
                  </a:extLst>
                </p14:cNvPr>
                <p14:cNvContentPartPr/>
                <p14:nvPr/>
              </p14:nvContentPartPr>
              <p14:xfrm>
                <a:off x="4782330" y="6437430"/>
                <a:ext cx="174960" cy="2775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56536257-C6A1-8E94-4715-026E0B62D0D7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4776210" y="6431310"/>
                  <a:ext cx="187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06C14DF4-8209-412C-49E1-B42041C3F824}"/>
                    </a:ext>
                  </a:extLst>
                </p14:cNvPr>
                <p14:cNvContentPartPr/>
                <p14:nvPr/>
              </p14:nvContentPartPr>
              <p14:xfrm>
                <a:off x="4908330" y="6500430"/>
                <a:ext cx="233640" cy="2066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06C14DF4-8209-412C-49E1-B42041C3F824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4902210" y="6494310"/>
                  <a:ext cx="245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03B72BB5-24B0-5A1A-24D9-2F7D38E8BEC3}"/>
                    </a:ext>
                  </a:extLst>
                </p14:cNvPr>
                <p14:cNvContentPartPr/>
                <p14:nvPr/>
              </p14:nvContentPartPr>
              <p14:xfrm>
                <a:off x="5078970" y="6418350"/>
                <a:ext cx="130680" cy="1414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03B72BB5-24B0-5A1A-24D9-2F7D38E8BEC3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5072850" y="6412230"/>
                  <a:ext cx="1429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F486A97E-6E4A-D7E2-5CD0-950DFC591813}"/>
                    </a:ext>
                  </a:extLst>
                </p14:cNvPr>
                <p14:cNvContentPartPr/>
                <p14:nvPr/>
              </p14:nvContentPartPr>
              <p14:xfrm>
                <a:off x="5276970" y="6417990"/>
                <a:ext cx="152280" cy="2109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F486A97E-6E4A-D7E2-5CD0-950DFC591813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5270850" y="6411870"/>
                  <a:ext cx="164520" cy="22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2634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1905BD-3EE9-045F-EF55-C7D082C8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306"/>
            <a:ext cx="12192000" cy="12272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293A08-1F81-3786-8361-61AB9DD89CB0}"/>
                  </a:ext>
                </a:extLst>
              </p14:cNvPr>
              <p14:cNvContentPartPr/>
              <p14:nvPr/>
            </p14:nvContentPartPr>
            <p14:xfrm>
              <a:off x="1175490" y="2423700"/>
              <a:ext cx="124920" cy="331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293A08-1F81-3786-8361-61AB9DD89C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9370" y="2417580"/>
                <a:ext cx="1371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7D4F2A-FCDE-9FCD-10C4-220B3E1550DA}"/>
                  </a:ext>
                </a:extLst>
              </p14:cNvPr>
              <p14:cNvContentPartPr/>
              <p14:nvPr/>
            </p14:nvContentPartPr>
            <p14:xfrm>
              <a:off x="1413090" y="2698020"/>
              <a:ext cx="51120" cy="3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7D4F2A-FCDE-9FCD-10C4-220B3E1550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6970" y="2691900"/>
                <a:ext cx="6336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8F49548-9256-F7D3-3F69-C35CC2D63CCA}"/>
              </a:ext>
            </a:extLst>
          </p:cNvPr>
          <p:cNvGrpSpPr/>
          <p:nvPr/>
        </p:nvGrpSpPr>
        <p:grpSpPr>
          <a:xfrm>
            <a:off x="1572930" y="2528100"/>
            <a:ext cx="181800" cy="186840"/>
            <a:chOff x="1572930" y="2528100"/>
            <a:chExt cx="18180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241E7F-B633-8D81-DECA-F066034E9C37}"/>
                    </a:ext>
                  </a:extLst>
                </p14:cNvPr>
                <p14:cNvContentPartPr/>
                <p14:nvPr/>
              </p14:nvContentPartPr>
              <p14:xfrm>
                <a:off x="1572930" y="2528100"/>
                <a:ext cx="78840" cy="186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241E7F-B633-8D81-DECA-F066034E9C3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66810" y="2521980"/>
                  <a:ext cx="910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A87C52-745C-DF96-58F8-679B89057EB4}"/>
                    </a:ext>
                  </a:extLst>
                </p14:cNvPr>
                <p14:cNvContentPartPr/>
                <p14:nvPr/>
              </p14:nvContentPartPr>
              <p14:xfrm>
                <a:off x="1744290" y="2692620"/>
                <a:ext cx="10440" cy="3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A87C52-745C-DF96-58F8-679B89057EB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38170" y="2686500"/>
                  <a:ext cx="22680" cy="1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127C94-0DE1-EE3A-E678-D7B5B305B59B}"/>
                  </a:ext>
                </a:extLst>
              </p14:cNvPr>
              <p14:cNvContentPartPr/>
              <p14:nvPr/>
            </p14:nvContentPartPr>
            <p14:xfrm>
              <a:off x="1151010" y="2426580"/>
              <a:ext cx="98640" cy="307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127C94-0DE1-EE3A-E678-D7B5B305B5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4890" y="2420460"/>
                <a:ext cx="1108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48BB768-02EC-D2FC-84EF-A42661D1132B}"/>
                  </a:ext>
                </a:extLst>
              </p14:cNvPr>
              <p14:cNvContentPartPr/>
              <p14:nvPr/>
            </p14:nvContentPartPr>
            <p14:xfrm>
              <a:off x="2353770" y="2393820"/>
              <a:ext cx="173520" cy="308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48BB768-02EC-D2FC-84EF-A42661D113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47650" y="2387700"/>
                <a:ext cx="185760" cy="32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9E466-3E35-77D4-9DC6-2F183A2F8FDB}"/>
              </a:ext>
            </a:extLst>
          </p:cNvPr>
          <p:cNvGrpSpPr/>
          <p:nvPr/>
        </p:nvGrpSpPr>
        <p:grpSpPr>
          <a:xfrm>
            <a:off x="2804850" y="2410020"/>
            <a:ext cx="165240" cy="332640"/>
            <a:chOff x="2804850" y="2410020"/>
            <a:chExt cx="16524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22EF16-7FEF-27A2-C219-FDC0F25E9CBC}"/>
                    </a:ext>
                  </a:extLst>
                </p14:cNvPr>
                <p14:cNvContentPartPr/>
                <p14:nvPr/>
              </p14:nvContentPartPr>
              <p14:xfrm>
                <a:off x="2804850" y="2410020"/>
                <a:ext cx="126360" cy="1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22EF16-7FEF-27A2-C219-FDC0F25E9C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98730" y="2403900"/>
                  <a:ext cx="138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A9167B9-D765-F727-DAA2-12A5D63C51E6}"/>
                    </a:ext>
                  </a:extLst>
                </p14:cNvPr>
                <p14:cNvContentPartPr/>
                <p14:nvPr/>
              </p14:nvContentPartPr>
              <p14:xfrm>
                <a:off x="2810610" y="2465100"/>
                <a:ext cx="159480" cy="277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A9167B9-D765-F727-DAA2-12A5D63C51E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04490" y="2458980"/>
                  <a:ext cx="17172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A320A2-0936-1053-780D-C4903D081ED5}"/>
              </a:ext>
            </a:extLst>
          </p:cNvPr>
          <p:cNvGrpSpPr/>
          <p:nvPr/>
        </p:nvGrpSpPr>
        <p:grpSpPr>
          <a:xfrm>
            <a:off x="3359250" y="2456820"/>
            <a:ext cx="181440" cy="241920"/>
            <a:chOff x="3359250" y="2456820"/>
            <a:chExt cx="18144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6D9EFFA-4A66-DD3B-0185-5987ABDA80E2}"/>
                    </a:ext>
                  </a:extLst>
                </p14:cNvPr>
                <p14:cNvContentPartPr/>
                <p14:nvPr/>
              </p14:nvContentPartPr>
              <p14:xfrm>
                <a:off x="3359250" y="2456820"/>
                <a:ext cx="181440" cy="170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6D9EFFA-4A66-DD3B-0185-5987ABDA80E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53130" y="2450700"/>
                  <a:ext cx="193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BA2ACA-9931-D8F5-E9D6-231050631572}"/>
                    </a:ext>
                  </a:extLst>
                </p14:cNvPr>
                <p14:cNvContentPartPr/>
                <p14:nvPr/>
              </p14:nvContentPartPr>
              <p14:xfrm>
                <a:off x="3414690" y="2487060"/>
                <a:ext cx="71640" cy="211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BA2ACA-9931-D8F5-E9D6-23105063157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08570" y="2480940"/>
                  <a:ext cx="83880" cy="22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1BBFE1-8182-E384-3366-481A54599A57}"/>
                  </a:ext>
                </a:extLst>
              </p14:cNvPr>
              <p14:cNvContentPartPr/>
              <p14:nvPr/>
            </p14:nvContentPartPr>
            <p14:xfrm>
              <a:off x="3889890" y="2440260"/>
              <a:ext cx="147960" cy="30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1BBFE1-8182-E384-3366-481A54599A5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83770" y="2434140"/>
                <a:ext cx="1602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95EAC30-C7AB-CC18-0C50-DCC350B12E52}"/>
                  </a:ext>
                </a:extLst>
              </p14:cNvPr>
              <p14:cNvContentPartPr/>
              <p14:nvPr/>
            </p14:nvContentPartPr>
            <p14:xfrm>
              <a:off x="4223250" y="2461500"/>
              <a:ext cx="209520" cy="209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95EAC30-C7AB-CC18-0C50-DCC350B12E5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17130" y="2455380"/>
                <a:ext cx="2217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1F56473-3BE1-FF93-4F98-39DF4DB1F654}"/>
                  </a:ext>
                </a:extLst>
              </p14:cNvPr>
              <p14:cNvContentPartPr/>
              <p14:nvPr/>
            </p14:nvContentPartPr>
            <p14:xfrm>
              <a:off x="4680450" y="2412900"/>
              <a:ext cx="16560" cy="266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1F56473-3BE1-FF93-4F98-39DF4DB1F65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674330" y="2406780"/>
                <a:ext cx="28800" cy="27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82AB8E27-ADB0-F11D-D3C9-2B6563BE6557}"/>
              </a:ext>
            </a:extLst>
          </p:cNvPr>
          <p:cNvGrpSpPr/>
          <p:nvPr/>
        </p:nvGrpSpPr>
        <p:grpSpPr>
          <a:xfrm>
            <a:off x="1240290" y="3167100"/>
            <a:ext cx="457560" cy="313200"/>
            <a:chOff x="1240290" y="3167100"/>
            <a:chExt cx="45756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89955C9-398E-DEC1-9C77-62CFE872515C}"/>
                    </a:ext>
                  </a:extLst>
                </p14:cNvPr>
                <p14:cNvContentPartPr/>
                <p14:nvPr/>
              </p14:nvContentPartPr>
              <p14:xfrm>
                <a:off x="1240290" y="3194820"/>
                <a:ext cx="22680" cy="227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89955C9-398E-DEC1-9C77-62CFE872515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34170" y="3188700"/>
                  <a:ext cx="349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4F1462F-7725-2A4C-3963-0FD2100375FF}"/>
                    </a:ext>
                  </a:extLst>
                </p14:cNvPr>
                <p14:cNvContentPartPr/>
                <p14:nvPr/>
              </p14:nvContentPartPr>
              <p14:xfrm>
                <a:off x="1390770" y="3361860"/>
                <a:ext cx="48960" cy="3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4F1462F-7725-2A4C-3963-0FD2100375F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84650" y="3355740"/>
                  <a:ext cx="61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FFA1FA3-42AF-860B-B395-C803CFE10A4A}"/>
                    </a:ext>
                  </a:extLst>
                </p14:cNvPr>
                <p14:cNvContentPartPr/>
                <p14:nvPr/>
              </p14:nvContentPartPr>
              <p14:xfrm>
                <a:off x="1537650" y="3167100"/>
                <a:ext cx="160200" cy="313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FFA1FA3-42AF-860B-B395-C803CFE10A4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31530" y="3160980"/>
                  <a:ext cx="172440" cy="32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87278CD-8B56-03E5-DD70-8A68B6CEE112}"/>
                  </a:ext>
                </a:extLst>
              </p14:cNvPr>
              <p14:cNvContentPartPr/>
              <p14:nvPr/>
            </p14:nvContentPartPr>
            <p14:xfrm>
              <a:off x="2537370" y="3145140"/>
              <a:ext cx="189360" cy="371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87278CD-8B56-03E5-DD70-8A68B6CEE11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31250" y="3139020"/>
                <a:ext cx="201600" cy="38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14970472-D865-26CD-5543-B2E4C83575CC}"/>
              </a:ext>
            </a:extLst>
          </p:cNvPr>
          <p:cNvGrpSpPr/>
          <p:nvPr/>
        </p:nvGrpSpPr>
        <p:grpSpPr>
          <a:xfrm>
            <a:off x="2920770" y="3172860"/>
            <a:ext cx="189360" cy="341640"/>
            <a:chOff x="2920770" y="3172860"/>
            <a:chExt cx="189360" cy="34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47D0E35-790F-6843-E3CF-51C421D5AB2D}"/>
                    </a:ext>
                  </a:extLst>
                </p14:cNvPr>
                <p14:cNvContentPartPr/>
                <p14:nvPr/>
              </p14:nvContentPartPr>
              <p14:xfrm>
                <a:off x="2920770" y="3172860"/>
                <a:ext cx="174960" cy="30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47D0E35-790F-6843-E3CF-51C421D5AB2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914650" y="3166740"/>
                  <a:ext cx="187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1F07C0-04E7-BE7B-F263-4E8E88B304F5}"/>
                    </a:ext>
                  </a:extLst>
                </p14:cNvPr>
                <p14:cNvContentPartPr/>
                <p14:nvPr/>
              </p14:nvContentPartPr>
              <p14:xfrm>
                <a:off x="2928330" y="3227580"/>
                <a:ext cx="181800" cy="286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1F07C0-04E7-BE7B-F263-4E8E88B304F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922210" y="3221460"/>
                  <a:ext cx="194040" cy="29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102A13-050A-CB8F-50D9-7C1CCECA5E7C}"/>
              </a:ext>
            </a:extLst>
          </p:cNvPr>
          <p:cNvGrpSpPr/>
          <p:nvPr/>
        </p:nvGrpSpPr>
        <p:grpSpPr>
          <a:xfrm>
            <a:off x="3470130" y="3200220"/>
            <a:ext cx="150120" cy="282960"/>
            <a:chOff x="3470130" y="3200220"/>
            <a:chExt cx="15012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5870DE6-C1AC-9AAA-387A-0A543E6F4807}"/>
                    </a:ext>
                  </a:extLst>
                </p14:cNvPr>
                <p14:cNvContentPartPr/>
                <p14:nvPr/>
              </p14:nvContentPartPr>
              <p14:xfrm>
                <a:off x="3470130" y="3200220"/>
                <a:ext cx="150120" cy="234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5870DE6-C1AC-9AAA-387A-0A543E6F480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464010" y="3194100"/>
                  <a:ext cx="1623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BCB9CE-98E6-A44C-75D9-E96C10CD1B7A}"/>
                    </a:ext>
                  </a:extLst>
                </p14:cNvPr>
                <p14:cNvContentPartPr/>
                <p14:nvPr/>
              </p14:nvContentPartPr>
              <p14:xfrm>
                <a:off x="3479490" y="3293460"/>
                <a:ext cx="100080" cy="189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BCB9CE-98E6-A44C-75D9-E96C10CD1B7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73370" y="3287340"/>
                  <a:ext cx="112320" cy="2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B6915B5-D999-5CC6-F634-2EC72530672B}"/>
                  </a:ext>
                </a:extLst>
              </p14:cNvPr>
              <p14:cNvContentPartPr/>
              <p14:nvPr/>
            </p14:nvContentPartPr>
            <p14:xfrm>
              <a:off x="3875850" y="3128940"/>
              <a:ext cx="158040" cy="370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B6915B5-D999-5CC6-F634-2EC72530672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869730" y="3122820"/>
                <a:ext cx="1702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AEA4408-4287-FAB3-3698-953CADD004C2}"/>
                  </a:ext>
                </a:extLst>
              </p14:cNvPr>
              <p14:cNvContentPartPr/>
              <p14:nvPr/>
            </p14:nvContentPartPr>
            <p14:xfrm>
              <a:off x="4361490" y="3199500"/>
              <a:ext cx="219960" cy="234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AEA4408-4287-FAB3-3698-953CADD004C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355370" y="3193380"/>
                <a:ext cx="2322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15F0815-C484-F120-002F-87EB1FB66BFD}"/>
                  </a:ext>
                </a:extLst>
              </p14:cNvPr>
              <p14:cNvContentPartPr/>
              <p14:nvPr/>
            </p14:nvContentPartPr>
            <p14:xfrm>
              <a:off x="4826610" y="3112380"/>
              <a:ext cx="30960" cy="336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15F0815-C484-F120-002F-87EB1FB66BF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820490" y="3106260"/>
                <a:ext cx="432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F7D023C-8093-546D-F52D-200D1918C623}"/>
              </a:ext>
            </a:extLst>
          </p:cNvPr>
          <p:cNvGrpSpPr/>
          <p:nvPr/>
        </p:nvGrpSpPr>
        <p:grpSpPr>
          <a:xfrm>
            <a:off x="1148850" y="3836700"/>
            <a:ext cx="305280" cy="297000"/>
            <a:chOff x="1148850" y="3836700"/>
            <a:chExt cx="30528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79C5C6-7354-93B5-5C94-7B6C7A6AE472}"/>
                    </a:ext>
                  </a:extLst>
                </p14:cNvPr>
                <p14:cNvContentPartPr/>
                <p14:nvPr/>
              </p14:nvContentPartPr>
              <p14:xfrm>
                <a:off x="1148850" y="3836700"/>
                <a:ext cx="128160" cy="297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479C5C6-7354-93B5-5C94-7B6C7A6AE47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42730" y="3830580"/>
                  <a:ext cx="1404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D35000F-FF85-8C37-B8BE-8D5679A0F0B9}"/>
                    </a:ext>
                  </a:extLst>
                </p14:cNvPr>
                <p14:cNvContentPartPr/>
                <p14:nvPr/>
              </p14:nvContentPartPr>
              <p14:xfrm>
                <a:off x="1413090" y="4053060"/>
                <a:ext cx="41040" cy="11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D35000F-FF85-8C37-B8BE-8D5679A0F0B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06970" y="4046940"/>
                  <a:ext cx="5328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8CD9B78-19BC-4C50-26B5-D40296514F26}"/>
                  </a:ext>
                </a:extLst>
              </p14:cNvPr>
              <p14:cNvContentPartPr/>
              <p14:nvPr/>
            </p14:nvContentPartPr>
            <p14:xfrm>
              <a:off x="1620450" y="3893940"/>
              <a:ext cx="124200" cy="281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8CD9B78-19BC-4C50-26B5-D40296514F2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614330" y="3887820"/>
                <a:ext cx="1364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7BDE3A2-5689-EB6D-0213-148278AB2E02}"/>
                  </a:ext>
                </a:extLst>
              </p14:cNvPr>
              <p14:cNvContentPartPr/>
              <p14:nvPr/>
            </p14:nvContentPartPr>
            <p14:xfrm>
              <a:off x="2567970" y="3806460"/>
              <a:ext cx="176760" cy="436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7BDE3A2-5689-EB6D-0213-148278AB2E0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561850" y="3800340"/>
                <a:ext cx="189000" cy="44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5EB0114-E2D1-E799-FA02-9113E5D8D149}"/>
              </a:ext>
            </a:extLst>
          </p:cNvPr>
          <p:cNvGrpSpPr/>
          <p:nvPr/>
        </p:nvGrpSpPr>
        <p:grpSpPr>
          <a:xfrm>
            <a:off x="2996010" y="3937860"/>
            <a:ext cx="197280" cy="298080"/>
            <a:chOff x="2996010" y="3937860"/>
            <a:chExt cx="19728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414170-6D9C-7269-0BFF-9C0672F19087}"/>
                    </a:ext>
                  </a:extLst>
                </p14:cNvPr>
                <p14:cNvContentPartPr/>
                <p14:nvPr/>
              </p14:nvContentPartPr>
              <p14:xfrm>
                <a:off x="2996010" y="3937860"/>
                <a:ext cx="148680" cy="3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414170-6D9C-7269-0BFF-9C0672F1908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89890" y="3931740"/>
                  <a:ext cx="1609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84F612-0598-25CC-C77F-36EB17D2403F}"/>
                    </a:ext>
                  </a:extLst>
                </p14:cNvPr>
                <p14:cNvContentPartPr/>
                <p14:nvPr/>
              </p14:nvContentPartPr>
              <p14:xfrm>
                <a:off x="3008250" y="3987540"/>
                <a:ext cx="185040" cy="248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84F612-0598-25CC-C77F-36EB17D240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02130" y="3981420"/>
                  <a:ext cx="19728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95074F-99DE-4080-104E-196A3B6DD0C4}"/>
              </a:ext>
            </a:extLst>
          </p:cNvPr>
          <p:cNvGrpSpPr/>
          <p:nvPr/>
        </p:nvGrpSpPr>
        <p:grpSpPr>
          <a:xfrm>
            <a:off x="3574890" y="3932460"/>
            <a:ext cx="169200" cy="348480"/>
            <a:chOff x="3574890" y="3932460"/>
            <a:chExt cx="16920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428364B-735E-3372-96E5-8273DD3A92FE}"/>
                    </a:ext>
                  </a:extLst>
                </p14:cNvPr>
                <p14:cNvContentPartPr/>
                <p14:nvPr/>
              </p14:nvContentPartPr>
              <p14:xfrm>
                <a:off x="3578850" y="3932460"/>
                <a:ext cx="165240" cy="230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428364B-735E-3372-96E5-8273DD3A92F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572730" y="3926340"/>
                  <a:ext cx="177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D1B811D-6D1B-3936-E789-BA320C7DF47F}"/>
                    </a:ext>
                  </a:extLst>
                </p14:cNvPr>
                <p14:cNvContentPartPr/>
                <p14:nvPr/>
              </p14:nvContentPartPr>
              <p14:xfrm>
                <a:off x="3574890" y="4009140"/>
                <a:ext cx="163080" cy="27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D1B811D-6D1B-3936-E789-BA320C7DF47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568770" y="4003020"/>
                  <a:ext cx="17532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A7241AB-28C2-E47B-046D-60BBC74B532F}"/>
                  </a:ext>
                </a:extLst>
              </p14:cNvPr>
              <p14:cNvContentPartPr/>
              <p14:nvPr/>
            </p14:nvContentPartPr>
            <p14:xfrm>
              <a:off x="4037850" y="3969540"/>
              <a:ext cx="207720" cy="244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A7241AB-28C2-E47B-046D-60BBC74B532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031730" y="3963420"/>
                <a:ext cx="2199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47F30B6-2A5A-2E77-0831-4679510FFF3D}"/>
                  </a:ext>
                </a:extLst>
              </p14:cNvPr>
              <p14:cNvContentPartPr/>
              <p14:nvPr/>
            </p14:nvContentPartPr>
            <p14:xfrm>
              <a:off x="4456890" y="3957300"/>
              <a:ext cx="47160" cy="253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47F30B6-2A5A-2E77-0831-4679510FFF3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450770" y="3951180"/>
                <a:ext cx="594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7463509-3E00-28AA-77BE-2A1CACBD689D}"/>
                  </a:ext>
                </a:extLst>
              </p14:cNvPr>
              <p14:cNvContentPartPr/>
              <p14:nvPr/>
            </p14:nvContentPartPr>
            <p14:xfrm>
              <a:off x="4835610" y="3937860"/>
              <a:ext cx="157320" cy="337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7463509-3E00-28AA-77BE-2A1CACBD689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829490" y="3931740"/>
                <a:ext cx="169560" cy="3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382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A5B882-3268-49F4-DB7A-435516A2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5139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DF1D284-196C-F8A4-39F1-DA85F06CE8C2}"/>
                  </a:ext>
                </a:extLst>
              </p14:cNvPr>
              <p14:cNvContentPartPr/>
              <p14:nvPr/>
            </p14:nvContentPartPr>
            <p14:xfrm>
              <a:off x="4762170" y="2372310"/>
              <a:ext cx="252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DF1D284-196C-F8A4-39F1-DA85F06CE8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6050" y="2366190"/>
                <a:ext cx="1476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F7631192-E002-2C9F-007E-946FB63ED260}"/>
              </a:ext>
            </a:extLst>
          </p:cNvPr>
          <p:cNvGrpSpPr/>
          <p:nvPr/>
        </p:nvGrpSpPr>
        <p:grpSpPr>
          <a:xfrm>
            <a:off x="4788450" y="2284470"/>
            <a:ext cx="22680" cy="11520"/>
            <a:chOff x="4788450" y="2284470"/>
            <a:chExt cx="22680" cy="1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2AB903E-FE44-8222-A780-9C964CC629F9}"/>
                    </a:ext>
                  </a:extLst>
                </p14:cNvPr>
                <p14:cNvContentPartPr/>
                <p14:nvPr/>
              </p14:nvContentPartPr>
              <p14:xfrm>
                <a:off x="4788450" y="2284470"/>
                <a:ext cx="25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2AB903E-FE44-8222-A780-9C964CC629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82330" y="2278350"/>
                  <a:ext cx="14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0DC460-E53C-0EB8-D9FF-E9E4F6605F7B}"/>
                    </a:ext>
                  </a:extLst>
                </p14:cNvPr>
                <p14:cNvContentPartPr/>
                <p14:nvPr/>
              </p14:nvContentPartPr>
              <p14:xfrm>
                <a:off x="4806810" y="2287350"/>
                <a:ext cx="4320" cy="8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0DC460-E53C-0EB8-D9FF-E9E4F6605F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00690" y="2281230"/>
                  <a:ext cx="1656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E76A854-E381-DDB4-E62C-BB71B6F49777}"/>
                  </a:ext>
                </a:extLst>
              </p14:cNvPr>
              <p14:cNvContentPartPr/>
              <p14:nvPr/>
            </p14:nvContentPartPr>
            <p14:xfrm>
              <a:off x="3865050" y="830790"/>
              <a:ext cx="2211480" cy="49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E76A854-E381-DDB4-E62C-BB71B6F497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8930" y="824670"/>
                <a:ext cx="222372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E0103C8D-3143-9B59-2E4F-4114942C22B0}"/>
              </a:ext>
            </a:extLst>
          </p:cNvPr>
          <p:cNvGrpSpPr/>
          <p:nvPr/>
        </p:nvGrpSpPr>
        <p:grpSpPr>
          <a:xfrm>
            <a:off x="9807570" y="1247670"/>
            <a:ext cx="2416320" cy="82800"/>
            <a:chOff x="9807570" y="1247670"/>
            <a:chExt cx="2416320" cy="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718BD98-DE3E-BD6B-B697-8890A03E994A}"/>
                    </a:ext>
                  </a:extLst>
                </p14:cNvPr>
                <p14:cNvContentPartPr/>
                <p14:nvPr/>
              </p14:nvContentPartPr>
              <p14:xfrm>
                <a:off x="9807570" y="124767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718BD98-DE3E-BD6B-B697-8890A03E99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01450" y="12415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6E1DC04-F788-20CA-5AC7-6B9555AAED5D}"/>
                    </a:ext>
                  </a:extLst>
                </p14:cNvPr>
                <p14:cNvContentPartPr/>
                <p14:nvPr/>
              </p14:nvContentPartPr>
              <p14:xfrm>
                <a:off x="9807570" y="1247670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6E1DC04-F788-20CA-5AC7-6B9555AAED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01450" y="12415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DAB0CC-E2C6-DF07-EF56-3D3F2603BB28}"/>
                    </a:ext>
                  </a:extLst>
                </p14:cNvPr>
                <p14:cNvContentPartPr/>
                <p14:nvPr/>
              </p14:nvContentPartPr>
              <p14:xfrm>
                <a:off x="9807570" y="1247670"/>
                <a:ext cx="2416320" cy="82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DAB0CC-E2C6-DF07-EF56-3D3F2603BB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01450" y="1241550"/>
                  <a:ext cx="242856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1629F13-D5BE-27C5-6702-53F24D109046}"/>
                  </a:ext>
                </a:extLst>
              </p14:cNvPr>
              <p14:cNvContentPartPr/>
              <p14:nvPr/>
            </p14:nvContentPartPr>
            <p14:xfrm>
              <a:off x="8903610" y="3234510"/>
              <a:ext cx="2286720" cy="58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1629F13-D5BE-27C5-6702-53F24D10904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67970" y="3162510"/>
                <a:ext cx="2358360" cy="20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F311C9A3-65CA-C4A0-210E-CCFC4C0294B1}"/>
              </a:ext>
            </a:extLst>
          </p:cNvPr>
          <p:cNvGrpSpPr/>
          <p:nvPr/>
        </p:nvGrpSpPr>
        <p:grpSpPr>
          <a:xfrm>
            <a:off x="891090" y="4072950"/>
            <a:ext cx="579960" cy="305280"/>
            <a:chOff x="891090" y="4072950"/>
            <a:chExt cx="57996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EDFB579-9C01-B762-2F7B-90B1FA8E9C11}"/>
                    </a:ext>
                  </a:extLst>
                </p14:cNvPr>
                <p14:cNvContentPartPr/>
                <p14:nvPr/>
              </p14:nvContentPartPr>
              <p14:xfrm>
                <a:off x="891090" y="4081230"/>
                <a:ext cx="12600" cy="257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EDFB579-9C01-B762-2F7B-90B1FA8E9C1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4970" y="4075110"/>
                  <a:ext cx="248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AF9335B-502E-4C67-B0AF-BD6428D032DB}"/>
                    </a:ext>
                  </a:extLst>
                </p14:cNvPr>
                <p14:cNvContentPartPr/>
                <p14:nvPr/>
              </p14:nvContentPartPr>
              <p14:xfrm>
                <a:off x="895410" y="4103190"/>
                <a:ext cx="148680" cy="233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AF9335B-502E-4C67-B0AF-BD6428D032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9290" y="4097070"/>
                  <a:ext cx="160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E7B11B8-C3A5-A171-9885-D3D306ADCFAD}"/>
                    </a:ext>
                  </a:extLst>
                </p14:cNvPr>
                <p14:cNvContentPartPr/>
                <p14:nvPr/>
              </p14:nvContentPartPr>
              <p14:xfrm>
                <a:off x="1125090" y="4297950"/>
                <a:ext cx="18720" cy="11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E7B11B8-C3A5-A171-9885-D3D306ADCFA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8970" y="4291830"/>
                  <a:ext cx="30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0AC9D08-295D-DD19-D024-A21224D60AC2}"/>
                    </a:ext>
                  </a:extLst>
                </p14:cNvPr>
                <p14:cNvContentPartPr/>
                <p14:nvPr/>
              </p14:nvContentPartPr>
              <p14:xfrm>
                <a:off x="1257210" y="4072950"/>
                <a:ext cx="24840" cy="230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0AC9D08-295D-DD19-D024-A21224D60AC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51090" y="4066830"/>
                  <a:ext cx="37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6224499-647D-FB6D-6540-4B4F8757CFDE}"/>
                    </a:ext>
                  </a:extLst>
                </p14:cNvPr>
                <p14:cNvContentPartPr/>
                <p14:nvPr/>
              </p14:nvContentPartPr>
              <p14:xfrm>
                <a:off x="1251090" y="4075830"/>
                <a:ext cx="219960" cy="302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6224499-647D-FB6D-6540-4B4F8757CFD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244970" y="4069710"/>
                  <a:ext cx="232200" cy="31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98CCBEC-F188-D5B9-A26C-326298A3495B}"/>
              </a:ext>
            </a:extLst>
          </p:cNvPr>
          <p:cNvGrpSpPr/>
          <p:nvPr/>
        </p:nvGrpSpPr>
        <p:grpSpPr>
          <a:xfrm>
            <a:off x="445410" y="4129470"/>
            <a:ext cx="290520" cy="253800"/>
            <a:chOff x="445410" y="4129470"/>
            <a:chExt cx="29052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A6F87F1-5EF8-9B43-2C59-77A4817359BC}"/>
                    </a:ext>
                  </a:extLst>
                </p14:cNvPr>
                <p14:cNvContentPartPr/>
                <p14:nvPr/>
              </p14:nvContentPartPr>
              <p14:xfrm>
                <a:off x="445410" y="4129470"/>
                <a:ext cx="125280" cy="201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A6F87F1-5EF8-9B43-2C59-77A4817359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9290" y="4123350"/>
                  <a:ext cx="137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C13DE8A-CA3C-AF54-2929-C7EEE1BAC32C}"/>
                    </a:ext>
                  </a:extLst>
                </p14:cNvPr>
                <p14:cNvContentPartPr/>
                <p14:nvPr/>
              </p14:nvContentPartPr>
              <p14:xfrm>
                <a:off x="653490" y="4306230"/>
                <a:ext cx="648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C13DE8A-CA3C-AF54-2929-C7EEE1BAC32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47370" y="4300110"/>
                  <a:ext cx="187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423C604-92BE-AC43-C872-A657BE54771A}"/>
                    </a:ext>
                  </a:extLst>
                </p14:cNvPr>
                <p14:cNvContentPartPr/>
                <p14:nvPr/>
              </p14:nvContentPartPr>
              <p14:xfrm>
                <a:off x="645570" y="4133430"/>
                <a:ext cx="90360" cy="249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423C604-92BE-AC43-C872-A657BE54771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9450" y="4127310"/>
                  <a:ext cx="102600" cy="26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A1D8558-F4DD-0289-7BBD-A2FE7E7AA441}"/>
                  </a:ext>
                </a:extLst>
              </p14:cNvPr>
              <p14:cNvContentPartPr/>
              <p14:nvPr/>
            </p14:nvContentPartPr>
            <p14:xfrm>
              <a:off x="868410" y="2638710"/>
              <a:ext cx="4755240" cy="116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A1D8558-F4DD-0289-7BBD-A2FE7E7AA44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32770" y="2567070"/>
                <a:ext cx="4826880" cy="26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B59AE475-A434-9ECC-2CE9-134C975AF86C}"/>
              </a:ext>
            </a:extLst>
          </p:cNvPr>
          <p:cNvGrpSpPr/>
          <p:nvPr/>
        </p:nvGrpSpPr>
        <p:grpSpPr>
          <a:xfrm>
            <a:off x="433890" y="4686390"/>
            <a:ext cx="316080" cy="335880"/>
            <a:chOff x="433890" y="4686390"/>
            <a:chExt cx="31608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5C1955E-D6A5-1EA9-61F8-60F227CE02CD}"/>
                    </a:ext>
                  </a:extLst>
                </p14:cNvPr>
                <p14:cNvContentPartPr/>
                <p14:nvPr/>
              </p14:nvContentPartPr>
              <p14:xfrm>
                <a:off x="433890" y="4686390"/>
                <a:ext cx="43560" cy="26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5C1955E-D6A5-1EA9-61F8-60F227CE02C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7770" y="4680270"/>
                  <a:ext cx="558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B43D7FB-9C88-2B4D-F667-58A4CE00BC93}"/>
                    </a:ext>
                  </a:extLst>
                </p14:cNvPr>
                <p14:cNvContentPartPr/>
                <p14:nvPr/>
              </p14:nvContentPartPr>
              <p14:xfrm>
                <a:off x="450450" y="4851990"/>
                <a:ext cx="118440" cy="162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B43D7FB-9C88-2B4D-F667-58A4CE00BC9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44330" y="4845870"/>
                  <a:ext cx="130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CD7EE4B-5152-4E90-942B-5BFAD85A7971}"/>
                    </a:ext>
                  </a:extLst>
                </p14:cNvPr>
                <p14:cNvContentPartPr/>
                <p14:nvPr/>
              </p14:nvContentPartPr>
              <p14:xfrm>
                <a:off x="611010" y="4747590"/>
                <a:ext cx="138960" cy="274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CD7EE4B-5152-4E90-942B-5BFAD85A797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4890" y="4741470"/>
                  <a:ext cx="15120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AA53BBA-C134-03EA-FD90-5E1AC0049F5D}"/>
              </a:ext>
            </a:extLst>
          </p:cNvPr>
          <p:cNvGrpSpPr/>
          <p:nvPr/>
        </p:nvGrpSpPr>
        <p:grpSpPr>
          <a:xfrm>
            <a:off x="954090" y="4678110"/>
            <a:ext cx="449640" cy="316800"/>
            <a:chOff x="954090" y="4678110"/>
            <a:chExt cx="44964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AA57534-F37F-6E03-5B0D-41DCC0B8A118}"/>
                    </a:ext>
                  </a:extLst>
                </p14:cNvPr>
                <p14:cNvContentPartPr/>
                <p14:nvPr/>
              </p14:nvContentPartPr>
              <p14:xfrm>
                <a:off x="954090" y="4678110"/>
                <a:ext cx="135360" cy="267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AA57534-F37F-6E03-5B0D-41DCC0B8A11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7970" y="4671990"/>
                  <a:ext cx="1476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D0D1409-986A-42EF-D6BA-4E6E009D98B4}"/>
                    </a:ext>
                  </a:extLst>
                </p14:cNvPr>
                <p14:cNvContentPartPr/>
                <p14:nvPr/>
              </p14:nvContentPartPr>
              <p14:xfrm>
                <a:off x="1145250" y="4914990"/>
                <a:ext cx="32760" cy="47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D0D1409-986A-42EF-D6BA-4E6E009D98B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39130" y="4908870"/>
                  <a:ext cx="450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0D83F35-ADDE-4925-37AB-C1B5C41F044B}"/>
                    </a:ext>
                  </a:extLst>
                </p14:cNvPr>
                <p14:cNvContentPartPr/>
                <p14:nvPr/>
              </p14:nvContentPartPr>
              <p14:xfrm>
                <a:off x="1234890" y="4736790"/>
                <a:ext cx="168840" cy="258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0D83F35-ADDE-4925-37AB-C1B5C41F044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228770" y="4730670"/>
                  <a:ext cx="18108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99D68BB-0D0E-C5F1-A568-E611F2CA7D4A}"/>
              </a:ext>
            </a:extLst>
          </p:cNvPr>
          <p:cNvGrpSpPr/>
          <p:nvPr/>
        </p:nvGrpSpPr>
        <p:grpSpPr>
          <a:xfrm>
            <a:off x="532170" y="5386950"/>
            <a:ext cx="323640" cy="293760"/>
            <a:chOff x="532170" y="5386950"/>
            <a:chExt cx="32364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8A23CEA-8847-1226-AF03-7E23760F72A4}"/>
                    </a:ext>
                  </a:extLst>
                </p14:cNvPr>
                <p14:cNvContentPartPr/>
                <p14:nvPr/>
              </p14:nvContentPartPr>
              <p14:xfrm>
                <a:off x="532170" y="5416830"/>
                <a:ext cx="162720" cy="144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8A23CEA-8847-1226-AF03-7E23760F72A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6050" y="5410710"/>
                  <a:ext cx="1749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F15D900-901C-59D4-3FA5-04149EDC79CD}"/>
                    </a:ext>
                  </a:extLst>
                </p14:cNvPr>
                <p14:cNvContentPartPr/>
                <p14:nvPr/>
              </p14:nvContentPartPr>
              <p14:xfrm>
                <a:off x="643410" y="5433030"/>
                <a:ext cx="72720" cy="151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F15D900-901C-59D4-3FA5-04149EDC79C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7290" y="5426910"/>
                  <a:ext cx="84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6B3A696-C0B3-E24A-81F2-16D35FC5C143}"/>
                    </a:ext>
                  </a:extLst>
                </p14:cNvPr>
                <p14:cNvContentPartPr/>
                <p14:nvPr/>
              </p14:nvContentPartPr>
              <p14:xfrm>
                <a:off x="710730" y="5386950"/>
                <a:ext cx="145080" cy="293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6B3A696-C0B3-E24A-81F2-16D35FC5C14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4610" y="5380830"/>
                  <a:ext cx="15732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EF6A7E7-862C-4628-7469-AC52F2A7B457}"/>
              </a:ext>
            </a:extLst>
          </p:cNvPr>
          <p:cNvGrpSpPr/>
          <p:nvPr/>
        </p:nvGrpSpPr>
        <p:grpSpPr>
          <a:xfrm>
            <a:off x="1053810" y="5345550"/>
            <a:ext cx="136800" cy="214920"/>
            <a:chOff x="1053810" y="5345550"/>
            <a:chExt cx="13680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787C6B6-0B93-80DB-EA83-D2918D15452E}"/>
                    </a:ext>
                  </a:extLst>
                </p14:cNvPr>
                <p14:cNvContentPartPr/>
                <p14:nvPr/>
              </p14:nvContentPartPr>
              <p14:xfrm>
                <a:off x="1053810" y="5345550"/>
                <a:ext cx="16560" cy="214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787C6B6-0B93-80DB-EA83-D2918D15452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47690" y="5339430"/>
                  <a:ext cx="28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29B5B4-9531-F84C-C088-2EA19C1CAD0A}"/>
                    </a:ext>
                  </a:extLst>
                </p14:cNvPr>
                <p14:cNvContentPartPr/>
                <p14:nvPr/>
              </p14:nvContentPartPr>
              <p14:xfrm>
                <a:off x="1147410" y="5510430"/>
                <a:ext cx="43200" cy="36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29B5B4-9531-F84C-C088-2EA19C1CAD0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41290" y="5504310"/>
                  <a:ext cx="5544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58DDE30-B99B-309F-1BE8-156970CDB386}"/>
                  </a:ext>
                </a:extLst>
              </p14:cNvPr>
              <p14:cNvContentPartPr/>
              <p14:nvPr/>
            </p14:nvContentPartPr>
            <p14:xfrm>
              <a:off x="1307610" y="5323950"/>
              <a:ext cx="110160" cy="2808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58DDE30-B99B-309F-1BE8-156970CDB38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301490" y="5317830"/>
                <a:ext cx="1224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3006FB4-DAF2-883F-08F3-A28CC0E0DBCA}"/>
                  </a:ext>
                </a:extLst>
              </p14:cNvPr>
              <p14:cNvContentPartPr/>
              <p14:nvPr/>
            </p14:nvContentPartPr>
            <p14:xfrm>
              <a:off x="1553850" y="5568030"/>
              <a:ext cx="6480" cy="169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3006FB4-DAF2-883F-08F3-A28CC0E0DBC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47730" y="5561910"/>
                <a:ext cx="187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08AE18A-6418-5977-F6A7-42C6EFD80F65}"/>
                  </a:ext>
                </a:extLst>
              </p14:cNvPr>
              <p14:cNvContentPartPr/>
              <p14:nvPr/>
            </p14:nvContentPartPr>
            <p14:xfrm>
              <a:off x="1545570" y="4950630"/>
              <a:ext cx="22680" cy="57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08AE18A-6418-5977-F6A7-42C6EFD80F6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539450" y="4944510"/>
                <a:ext cx="349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257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5610E8A-56F2-ABB4-6CCA-F3166471A645}"/>
              </a:ext>
            </a:extLst>
          </p:cNvPr>
          <p:cNvGrpSpPr/>
          <p:nvPr/>
        </p:nvGrpSpPr>
        <p:grpSpPr>
          <a:xfrm>
            <a:off x="245571" y="310783"/>
            <a:ext cx="1530720" cy="497520"/>
            <a:chOff x="245571" y="310783"/>
            <a:chExt cx="153072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76960C7-1A9D-BAEF-51F7-01C7BF3D863E}"/>
                    </a:ext>
                  </a:extLst>
                </p14:cNvPr>
                <p14:cNvContentPartPr/>
                <p14:nvPr/>
              </p14:nvContentPartPr>
              <p14:xfrm>
                <a:off x="245571" y="328063"/>
                <a:ext cx="248760" cy="314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76960C7-1A9D-BAEF-51F7-01C7BF3D863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9451" y="321943"/>
                  <a:ext cx="2610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7A6CBB-EC3D-38E8-539E-0C84FD6BE3AC}"/>
                    </a:ext>
                  </a:extLst>
                </p14:cNvPr>
                <p14:cNvContentPartPr/>
                <p14:nvPr/>
              </p14:nvContentPartPr>
              <p14:xfrm>
                <a:off x="545091" y="437863"/>
                <a:ext cx="111960" cy="15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7A6CBB-EC3D-38E8-539E-0C84FD6BE3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8971" y="431743"/>
                  <a:ext cx="124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730092D-EAA9-EF01-470B-9E93B4C0DC1D}"/>
                    </a:ext>
                  </a:extLst>
                </p14:cNvPr>
                <p14:cNvContentPartPr/>
                <p14:nvPr/>
              </p14:nvContentPartPr>
              <p14:xfrm>
                <a:off x="689091" y="485023"/>
                <a:ext cx="116640" cy="106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730092D-EAA9-EF01-470B-9E93B4C0DC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2971" y="478903"/>
                  <a:ext cx="128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7FFAE5E-F192-0870-5511-1A3214ECC4B4}"/>
                    </a:ext>
                  </a:extLst>
                </p14:cNvPr>
                <p14:cNvContentPartPr/>
                <p14:nvPr/>
              </p14:nvContentPartPr>
              <p14:xfrm>
                <a:off x="788811" y="465943"/>
                <a:ext cx="121320" cy="342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7FFAE5E-F192-0870-5511-1A3214ECC4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2691" y="459823"/>
                  <a:ext cx="1335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190817C-9126-B285-ACDD-1163D7E6E7CD}"/>
                    </a:ext>
                  </a:extLst>
                </p14:cNvPr>
                <p14:cNvContentPartPr/>
                <p14:nvPr/>
              </p14:nvContentPartPr>
              <p14:xfrm>
                <a:off x="916611" y="377743"/>
                <a:ext cx="167400" cy="208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190817C-9126-B285-ACDD-1163D7E6E7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0491" y="371623"/>
                  <a:ext cx="179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D5FF2A7-510D-0A40-BEF4-5FCE13E5A01A}"/>
                    </a:ext>
                  </a:extLst>
                </p14:cNvPr>
                <p14:cNvContentPartPr/>
                <p14:nvPr/>
              </p14:nvContentPartPr>
              <p14:xfrm>
                <a:off x="1202091" y="310783"/>
                <a:ext cx="126000" cy="275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D5FF2A7-510D-0A40-BEF4-5FCE13E5A0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95971" y="304663"/>
                  <a:ext cx="1382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558D8D1-4056-C6BF-4309-20B68453462B}"/>
                    </a:ext>
                  </a:extLst>
                </p14:cNvPr>
                <p14:cNvContentPartPr/>
                <p14:nvPr/>
              </p14:nvContentPartPr>
              <p14:xfrm>
                <a:off x="1346451" y="452983"/>
                <a:ext cx="109440" cy="102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558D8D1-4056-C6BF-4309-20B68453462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40331" y="446863"/>
                  <a:ext cx="121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38F93EE-EAD9-F0FC-D5B8-BD5654ECDFC3}"/>
                    </a:ext>
                  </a:extLst>
                </p14:cNvPr>
                <p14:cNvContentPartPr/>
                <p14:nvPr/>
              </p14:nvContentPartPr>
              <p14:xfrm>
                <a:off x="1464891" y="434623"/>
                <a:ext cx="123480" cy="104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38F93EE-EAD9-F0FC-D5B8-BD5654ECDF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58771" y="428503"/>
                  <a:ext cx="135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0F29F88-F3E6-B299-506B-D712F9078271}"/>
                    </a:ext>
                  </a:extLst>
                </p14:cNvPr>
                <p14:cNvContentPartPr/>
                <p14:nvPr/>
              </p14:nvContentPartPr>
              <p14:xfrm>
                <a:off x="1583331" y="422383"/>
                <a:ext cx="146520" cy="28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0F29F88-F3E6-B299-506B-D712F90782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77211" y="416263"/>
                  <a:ext cx="158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FA65AD7-C281-E969-4DE3-49E6791FF1EF}"/>
                    </a:ext>
                  </a:extLst>
                </p14:cNvPr>
                <p14:cNvContentPartPr/>
                <p14:nvPr/>
              </p14:nvContentPartPr>
              <p14:xfrm>
                <a:off x="1659651" y="409783"/>
                <a:ext cx="116640" cy="176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FA65AD7-C281-E969-4DE3-49E6791FF1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53531" y="403663"/>
                  <a:ext cx="12888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9B15CC9-4B33-ECAE-84EA-0D02FA479EC8}"/>
              </a:ext>
            </a:extLst>
          </p:cNvPr>
          <p:cNvGrpSpPr/>
          <p:nvPr/>
        </p:nvGrpSpPr>
        <p:grpSpPr>
          <a:xfrm>
            <a:off x="2226651" y="171103"/>
            <a:ext cx="1525680" cy="743040"/>
            <a:chOff x="2226651" y="171103"/>
            <a:chExt cx="1525680" cy="74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57927F0-508F-CF79-FE27-2F2006637E97}"/>
                    </a:ext>
                  </a:extLst>
                </p14:cNvPr>
                <p14:cNvContentPartPr/>
                <p14:nvPr/>
              </p14:nvContentPartPr>
              <p14:xfrm>
                <a:off x="2226651" y="312223"/>
                <a:ext cx="202320" cy="601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57927F0-508F-CF79-FE27-2F2006637E9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20531" y="306103"/>
                  <a:ext cx="21456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7B8895D-6D2B-60CB-EA31-F23F4F3F46FE}"/>
                    </a:ext>
                  </a:extLst>
                </p14:cNvPr>
                <p14:cNvContentPartPr/>
                <p14:nvPr/>
              </p14:nvContentPartPr>
              <p14:xfrm>
                <a:off x="2630211" y="252823"/>
                <a:ext cx="16920" cy="241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7B8895D-6D2B-60CB-EA31-F23F4F3F46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24091" y="246703"/>
                  <a:ext cx="29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A1E2406-BAEE-E7AA-AD87-C4F66A3D19D6}"/>
                    </a:ext>
                  </a:extLst>
                </p14:cNvPr>
                <p14:cNvContentPartPr/>
                <p14:nvPr/>
              </p14:nvContentPartPr>
              <p14:xfrm>
                <a:off x="2611851" y="205663"/>
                <a:ext cx="163800" cy="229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A1E2406-BAEE-E7AA-AD87-C4F66A3D19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05731" y="199543"/>
                  <a:ext cx="1760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D1ACD40-7070-8039-EFA2-62F6B529D9C7}"/>
                    </a:ext>
                  </a:extLst>
                </p14:cNvPr>
                <p14:cNvContentPartPr/>
                <p14:nvPr/>
              </p14:nvContentPartPr>
              <p14:xfrm>
                <a:off x="2821011" y="237343"/>
                <a:ext cx="125640" cy="6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D1ACD40-7070-8039-EFA2-62F6B529D9C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14891" y="231223"/>
                  <a:ext cx="137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0682768-EDD0-CA41-45EF-002DC3CB077E}"/>
                    </a:ext>
                  </a:extLst>
                </p14:cNvPr>
                <p14:cNvContentPartPr/>
                <p14:nvPr/>
              </p14:nvContentPartPr>
              <p14:xfrm>
                <a:off x="2839371" y="318703"/>
                <a:ext cx="44640" cy="113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0682768-EDD0-CA41-45EF-002DC3CB077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33251" y="312583"/>
                  <a:ext cx="56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F477F5-9A09-81A1-5FD7-560356779CC9}"/>
                    </a:ext>
                  </a:extLst>
                </p14:cNvPr>
                <p14:cNvContentPartPr/>
                <p14:nvPr/>
              </p14:nvContentPartPr>
              <p14:xfrm>
                <a:off x="2960331" y="275503"/>
                <a:ext cx="169920" cy="185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F477F5-9A09-81A1-5FD7-560356779CC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54211" y="269383"/>
                  <a:ext cx="182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D8C24F5-085C-9B22-5570-F6564E413A7F}"/>
                    </a:ext>
                  </a:extLst>
                </p14:cNvPr>
                <p14:cNvContentPartPr/>
                <p14:nvPr/>
              </p14:nvContentPartPr>
              <p14:xfrm>
                <a:off x="3132051" y="246703"/>
                <a:ext cx="104760" cy="9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D8C24F5-085C-9B22-5570-F6564E413A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25931" y="240583"/>
                  <a:ext cx="117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B58E65D-059E-F952-8003-00C6FAF8D5A2}"/>
                    </a:ext>
                  </a:extLst>
                </p14:cNvPr>
                <p14:cNvContentPartPr/>
                <p14:nvPr/>
              </p14:nvContentPartPr>
              <p14:xfrm>
                <a:off x="3183171" y="303223"/>
                <a:ext cx="56160" cy="147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B58E65D-059E-F952-8003-00C6FAF8D5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77051" y="297103"/>
                  <a:ext cx="68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EB2E3EF-52A7-D018-78BD-43C5E972B2D4}"/>
                    </a:ext>
                  </a:extLst>
                </p14:cNvPr>
                <p14:cNvContentPartPr/>
                <p14:nvPr/>
              </p14:nvContentPartPr>
              <p14:xfrm>
                <a:off x="3282891" y="171103"/>
                <a:ext cx="469440" cy="257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EB2E3EF-52A7-D018-78BD-43C5E972B2D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76771" y="164983"/>
                  <a:ext cx="48168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568E9F6-3048-A7DE-8CBB-74A2EACABBC9}"/>
              </a:ext>
            </a:extLst>
          </p:cNvPr>
          <p:cNvGrpSpPr/>
          <p:nvPr/>
        </p:nvGrpSpPr>
        <p:grpSpPr>
          <a:xfrm>
            <a:off x="2677011" y="676183"/>
            <a:ext cx="1014840" cy="458640"/>
            <a:chOff x="2677011" y="676183"/>
            <a:chExt cx="1014840" cy="45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C2CC058-874C-B1F6-6FC4-7536658DECE8}"/>
                    </a:ext>
                  </a:extLst>
                </p14:cNvPr>
                <p14:cNvContentPartPr/>
                <p14:nvPr/>
              </p14:nvContentPartPr>
              <p14:xfrm>
                <a:off x="2677011" y="676183"/>
                <a:ext cx="281520" cy="285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C2CC058-874C-B1F6-6FC4-7536658DECE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70891" y="670063"/>
                  <a:ext cx="293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8399F8E-5CDB-72B3-6F8B-1B0F9684DFBA}"/>
                    </a:ext>
                  </a:extLst>
                </p14:cNvPr>
                <p14:cNvContentPartPr/>
                <p14:nvPr/>
              </p14:nvContentPartPr>
              <p14:xfrm>
                <a:off x="2974011" y="731983"/>
                <a:ext cx="172080" cy="182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8399F8E-5CDB-72B3-6F8B-1B0F9684DF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67891" y="725863"/>
                  <a:ext cx="184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06A99AE-2F96-2994-3D10-882CAA294548}"/>
                    </a:ext>
                  </a:extLst>
                </p14:cNvPr>
                <p14:cNvContentPartPr/>
                <p14:nvPr/>
              </p14:nvContentPartPr>
              <p14:xfrm>
                <a:off x="3190011" y="785983"/>
                <a:ext cx="139680" cy="129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06A99AE-2F96-2994-3D10-882CAA29454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83891" y="779863"/>
                  <a:ext cx="151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726A43B-2E26-C37A-93E5-D33D5FE1A075}"/>
                    </a:ext>
                  </a:extLst>
                </p14:cNvPr>
                <p14:cNvContentPartPr/>
                <p14:nvPr/>
              </p14:nvContentPartPr>
              <p14:xfrm>
                <a:off x="3313131" y="764023"/>
                <a:ext cx="142560" cy="370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726A43B-2E26-C37A-93E5-D33D5FE1A07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07011" y="757903"/>
                  <a:ext cx="1548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B175431-053D-D0EA-D567-BC53B59372E9}"/>
                    </a:ext>
                  </a:extLst>
                </p14:cNvPr>
                <p14:cNvContentPartPr/>
                <p14:nvPr/>
              </p14:nvContentPartPr>
              <p14:xfrm>
                <a:off x="3468651" y="744583"/>
                <a:ext cx="223200" cy="182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B175431-053D-D0EA-D567-BC53B59372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62531" y="738463"/>
                  <a:ext cx="235440" cy="1947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E922E490-BEED-C1FB-94E8-924AD89D1F75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5360451" y="205663"/>
            <a:ext cx="6585978" cy="65859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EC361F2-A609-FD02-D6E1-7184CC4E7285}"/>
                  </a:ext>
                </a:extLst>
              </p14:cNvPr>
              <p14:cNvContentPartPr/>
              <p14:nvPr/>
            </p14:nvContentPartPr>
            <p14:xfrm>
              <a:off x="8561211" y="4976743"/>
              <a:ext cx="32760" cy="9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EC361F2-A609-FD02-D6E1-7184CC4E728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555091" y="4970623"/>
                <a:ext cx="45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AFE9EFF-8E90-C9DB-AC0C-26C649D7704C}"/>
                  </a:ext>
                </a:extLst>
              </p14:cNvPr>
              <p14:cNvContentPartPr/>
              <p14:nvPr/>
            </p14:nvContentPartPr>
            <p14:xfrm>
              <a:off x="9002571" y="5562823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AFE9EFF-8E90-C9DB-AC0C-26C649D7704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996451" y="555670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CE07522-5DE7-87A1-9911-68C2609F4099}"/>
                  </a:ext>
                </a:extLst>
              </p14:cNvPr>
              <p14:cNvContentPartPr/>
              <p14:nvPr/>
            </p14:nvContentPartPr>
            <p14:xfrm>
              <a:off x="8997891" y="5747863"/>
              <a:ext cx="360" cy="72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CE07522-5DE7-87A1-9911-68C2609F409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991771" y="5741743"/>
                <a:ext cx="126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AF24D1D-01C2-8327-0EEA-84685648EC3D}"/>
                  </a:ext>
                </a:extLst>
              </p14:cNvPr>
              <p14:cNvContentPartPr/>
              <p14:nvPr/>
            </p14:nvContentPartPr>
            <p14:xfrm>
              <a:off x="9583251" y="6553543"/>
              <a:ext cx="60840" cy="1760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AF24D1D-01C2-8327-0EEA-84685648EC3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577131" y="6547423"/>
                <a:ext cx="730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43B76D5-C309-B4B7-42A3-108DDDAE6D3A}"/>
                  </a:ext>
                </a:extLst>
              </p14:cNvPr>
              <p14:cNvContentPartPr/>
              <p14:nvPr/>
            </p14:nvContentPartPr>
            <p14:xfrm>
              <a:off x="10679091" y="5935783"/>
              <a:ext cx="230400" cy="32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43B76D5-C309-B4B7-42A3-108DDDAE6D3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672971" y="5929663"/>
                <a:ext cx="24264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0BA5091-F83D-ECC6-F767-243953D13C10}"/>
              </a:ext>
            </a:extLst>
          </p:cNvPr>
          <p:cNvGrpSpPr/>
          <p:nvPr/>
        </p:nvGrpSpPr>
        <p:grpSpPr>
          <a:xfrm>
            <a:off x="10962411" y="4133263"/>
            <a:ext cx="520560" cy="323280"/>
            <a:chOff x="10962411" y="4133263"/>
            <a:chExt cx="52056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6F200CF-E17C-D9F4-98F6-F7840581E734}"/>
                    </a:ext>
                  </a:extLst>
                </p14:cNvPr>
                <p14:cNvContentPartPr/>
                <p14:nvPr/>
              </p14:nvContentPartPr>
              <p14:xfrm>
                <a:off x="10962411" y="4133263"/>
                <a:ext cx="136440" cy="9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6F200CF-E17C-D9F4-98F6-F7840581E73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56291" y="4127143"/>
                  <a:ext cx="1486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1FFAEEA-E56B-4E41-5A56-032A37490387}"/>
                    </a:ext>
                  </a:extLst>
                </p14:cNvPr>
                <p14:cNvContentPartPr/>
                <p14:nvPr/>
              </p14:nvContentPartPr>
              <p14:xfrm>
                <a:off x="11025051" y="4164583"/>
                <a:ext cx="11880" cy="209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1FFAEEA-E56B-4E41-5A56-032A3749038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018931" y="4158463"/>
                  <a:ext cx="24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A2E2B94-E3A0-E261-9F32-2BA10D000A58}"/>
                    </a:ext>
                  </a:extLst>
                </p14:cNvPr>
                <p14:cNvContentPartPr/>
                <p14:nvPr/>
              </p14:nvContentPartPr>
              <p14:xfrm>
                <a:off x="11073291" y="4189783"/>
                <a:ext cx="133200" cy="185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A2E2B94-E3A0-E261-9F32-2BA10D000A5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067171" y="4183663"/>
                  <a:ext cx="145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50467F8-DDE3-FB42-E1F5-8A7D8D354714}"/>
                    </a:ext>
                  </a:extLst>
                </p14:cNvPr>
                <p14:cNvContentPartPr/>
                <p14:nvPr/>
              </p14:nvContentPartPr>
              <p14:xfrm>
                <a:off x="11187771" y="4230463"/>
                <a:ext cx="116640" cy="138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50467F8-DDE3-FB42-E1F5-8A7D8D35471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181651" y="4224343"/>
                  <a:ext cx="1288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C56CB01-51D3-D02A-4F93-47F60CC6DC6C}"/>
                    </a:ext>
                  </a:extLst>
                </p14:cNvPr>
                <p14:cNvContentPartPr/>
                <p14:nvPr/>
              </p14:nvContentPartPr>
              <p14:xfrm>
                <a:off x="11359491" y="4186543"/>
                <a:ext cx="123480" cy="270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C56CB01-51D3-D02A-4F93-47F60CC6DC6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353371" y="4180423"/>
                  <a:ext cx="13572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1610235-49AC-5103-50DF-2331F61B849C}"/>
              </a:ext>
            </a:extLst>
          </p:cNvPr>
          <p:cNvGrpSpPr/>
          <p:nvPr/>
        </p:nvGrpSpPr>
        <p:grpSpPr>
          <a:xfrm>
            <a:off x="10800771" y="5766583"/>
            <a:ext cx="1087200" cy="721440"/>
            <a:chOff x="10800771" y="5766583"/>
            <a:chExt cx="1087200" cy="72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9F1FECE-F213-7AE7-875D-19FF95F0053A}"/>
                    </a:ext>
                  </a:extLst>
                </p14:cNvPr>
                <p14:cNvContentPartPr/>
                <p14:nvPr/>
              </p14:nvContentPartPr>
              <p14:xfrm>
                <a:off x="10996251" y="5829223"/>
                <a:ext cx="147240" cy="25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9F1FECE-F213-7AE7-875D-19FF95F0053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990131" y="5823103"/>
                  <a:ext cx="159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589FC4D-C2B3-17A0-AC64-6D80900BC873}"/>
                    </a:ext>
                  </a:extLst>
                </p14:cNvPr>
                <p14:cNvContentPartPr/>
                <p14:nvPr/>
              </p14:nvContentPartPr>
              <p14:xfrm>
                <a:off x="11076171" y="5888983"/>
                <a:ext cx="19080" cy="176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589FC4D-C2B3-17A0-AC64-6D80900BC87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070051" y="5882863"/>
                  <a:ext cx="31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2A3E1E4-7BF7-48FC-E8A1-7778378F4BB8}"/>
                    </a:ext>
                  </a:extLst>
                </p14:cNvPr>
                <p14:cNvContentPartPr/>
                <p14:nvPr/>
              </p14:nvContentPartPr>
              <p14:xfrm>
                <a:off x="11210451" y="5791783"/>
                <a:ext cx="174960" cy="254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2A3E1E4-7BF7-48FC-E8A1-7778378F4BB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204331" y="5785663"/>
                  <a:ext cx="187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57A0D27-F22B-FCBA-45F3-EE8FB70ED95E}"/>
                    </a:ext>
                  </a:extLst>
                </p14:cNvPr>
                <p14:cNvContentPartPr/>
                <p14:nvPr/>
              </p14:nvContentPartPr>
              <p14:xfrm>
                <a:off x="11348331" y="5766583"/>
                <a:ext cx="177120" cy="135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57A0D27-F22B-FCBA-45F3-EE8FB70ED95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342211" y="5760463"/>
                  <a:ext cx="189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0AE00B9-FD61-41A0-1E37-7675972FE2BA}"/>
                    </a:ext>
                  </a:extLst>
                </p14:cNvPr>
                <p14:cNvContentPartPr/>
                <p14:nvPr/>
              </p14:nvContentPartPr>
              <p14:xfrm>
                <a:off x="11280651" y="5945143"/>
                <a:ext cx="190800" cy="12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0AE00B9-FD61-41A0-1E37-7675972FE2B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274531" y="5939023"/>
                  <a:ext cx="203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A1111F7-2E21-17AD-BFE8-80FA9C5E6CDA}"/>
                    </a:ext>
                  </a:extLst>
                </p14:cNvPr>
                <p14:cNvContentPartPr/>
                <p14:nvPr/>
              </p14:nvContentPartPr>
              <p14:xfrm>
                <a:off x="11352651" y="6001663"/>
                <a:ext cx="197640" cy="119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A1111F7-2E21-17AD-BFE8-80FA9C5E6CD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346531" y="5995543"/>
                  <a:ext cx="209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EEF5E5C-E95A-7197-6463-FCBC20A395DB}"/>
                    </a:ext>
                  </a:extLst>
                </p14:cNvPr>
                <p14:cNvContentPartPr/>
                <p14:nvPr/>
              </p14:nvContentPartPr>
              <p14:xfrm>
                <a:off x="11668371" y="5773063"/>
                <a:ext cx="63000" cy="257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EEF5E5C-E95A-7197-6463-FCBC20A395D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662251" y="5766943"/>
                  <a:ext cx="75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6D1154E-7EF0-7F2E-BC00-AFD45C1A3399}"/>
                    </a:ext>
                  </a:extLst>
                </p14:cNvPr>
                <p14:cNvContentPartPr/>
                <p14:nvPr/>
              </p14:nvContentPartPr>
              <p14:xfrm>
                <a:off x="10800771" y="6302623"/>
                <a:ext cx="229320" cy="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6D1154E-7EF0-7F2E-BC00-AFD45C1A339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794651" y="6296503"/>
                  <a:ext cx="2415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25AF283-388D-0570-3A6B-6FCD8EB39E37}"/>
                    </a:ext>
                  </a:extLst>
                </p14:cNvPr>
                <p14:cNvContentPartPr/>
                <p14:nvPr/>
              </p14:nvContentPartPr>
              <p14:xfrm>
                <a:off x="11134131" y="6199303"/>
                <a:ext cx="18108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25AF283-388D-0570-3A6B-6FCD8EB39E3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128011" y="6193183"/>
                  <a:ext cx="1933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38E928C-016B-73A8-CA1F-6951C7A62E39}"/>
                    </a:ext>
                  </a:extLst>
                </p14:cNvPr>
                <p14:cNvContentPartPr/>
                <p14:nvPr/>
              </p14:nvContentPartPr>
              <p14:xfrm>
                <a:off x="11254731" y="6233863"/>
                <a:ext cx="33120" cy="147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38E928C-016B-73A8-CA1F-6951C7A62E3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248611" y="6227743"/>
                  <a:ext cx="45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E48ADFC-BD1A-4DE2-8C40-807FABCBD282}"/>
                    </a:ext>
                  </a:extLst>
                </p14:cNvPr>
                <p14:cNvContentPartPr/>
                <p14:nvPr/>
              </p14:nvContentPartPr>
              <p14:xfrm>
                <a:off x="11442651" y="6186703"/>
                <a:ext cx="110160" cy="183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E48ADFC-BD1A-4DE2-8C40-807FABCBD28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436531" y="6180583"/>
                  <a:ext cx="122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55ED43E-E357-BAB3-72A4-1E915C490193}"/>
                    </a:ext>
                  </a:extLst>
                </p14:cNvPr>
                <p14:cNvContentPartPr/>
                <p14:nvPr/>
              </p14:nvContentPartPr>
              <p14:xfrm>
                <a:off x="11610411" y="6114703"/>
                <a:ext cx="105120" cy="141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55ED43E-E357-BAB3-72A4-1E915C49019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604291" y="6108583"/>
                  <a:ext cx="117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0D6A87C-66E9-1620-843D-FD1D3B73FE3D}"/>
                    </a:ext>
                  </a:extLst>
                </p14:cNvPr>
                <p14:cNvContentPartPr/>
                <p14:nvPr/>
              </p14:nvContentPartPr>
              <p14:xfrm>
                <a:off x="11519691" y="6311983"/>
                <a:ext cx="204840" cy="22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0D6A87C-66E9-1620-843D-FD1D3B73FE3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513571" y="6305863"/>
                  <a:ext cx="217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18AE1FA-7D75-E8B0-23ED-3A7BF61266B7}"/>
                    </a:ext>
                  </a:extLst>
                </p14:cNvPr>
                <p14:cNvContentPartPr/>
                <p14:nvPr/>
              </p14:nvContentPartPr>
              <p14:xfrm>
                <a:off x="11610411" y="6321343"/>
                <a:ext cx="179280" cy="150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18AE1FA-7D75-E8B0-23ED-3A7BF61266B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604291" y="6315223"/>
                  <a:ext cx="1915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25021CC-B12D-111C-66CD-6897821AD18F}"/>
                    </a:ext>
                  </a:extLst>
                </p14:cNvPr>
                <p14:cNvContentPartPr/>
                <p14:nvPr/>
              </p14:nvContentPartPr>
              <p14:xfrm>
                <a:off x="11817051" y="6196063"/>
                <a:ext cx="70920" cy="291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25021CC-B12D-111C-66CD-6897821AD18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810931" y="6189943"/>
                  <a:ext cx="8316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E707D69-3520-81ED-B116-EBDA99007BD4}"/>
              </a:ext>
            </a:extLst>
          </p:cNvPr>
          <p:cNvGrpSpPr/>
          <p:nvPr/>
        </p:nvGrpSpPr>
        <p:grpSpPr>
          <a:xfrm>
            <a:off x="8122011" y="6349783"/>
            <a:ext cx="1291680" cy="446040"/>
            <a:chOff x="8122011" y="6349783"/>
            <a:chExt cx="129168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CE7D134-1BA4-975B-983C-A8ACE8EECF61}"/>
                    </a:ext>
                  </a:extLst>
                </p14:cNvPr>
                <p14:cNvContentPartPr/>
                <p14:nvPr/>
              </p14:nvContentPartPr>
              <p14:xfrm>
                <a:off x="8898171" y="6390463"/>
                <a:ext cx="28080" cy="53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CE7D134-1BA4-975B-983C-A8ACE8EECF6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92051" y="6384343"/>
                  <a:ext cx="403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08018E5-7AC7-AD6B-51BD-6B4B82EA1C03}"/>
                    </a:ext>
                  </a:extLst>
                </p14:cNvPr>
                <p14:cNvContentPartPr/>
                <p14:nvPr/>
              </p14:nvContentPartPr>
              <p14:xfrm>
                <a:off x="8974491" y="6349783"/>
                <a:ext cx="1188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08018E5-7AC7-AD6B-51BD-6B4B82EA1C0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968371" y="6343663"/>
                  <a:ext cx="24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76E817-FA4C-8610-0858-764F3312B81D}"/>
                    </a:ext>
                  </a:extLst>
                </p14:cNvPr>
                <p14:cNvContentPartPr/>
                <p14:nvPr/>
              </p14:nvContentPartPr>
              <p14:xfrm>
                <a:off x="9072051" y="6399823"/>
                <a:ext cx="341640" cy="166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76E817-FA4C-8610-0858-764F3312B81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065931" y="6393703"/>
                  <a:ext cx="353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5DAE685-A5EC-A597-EE81-FB4A02A29071}"/>
                    </a:ext>
                  </a:extLst>
                </p14:cNvPr>
                <p14:cNvContentPartPr/>
                <p14:nvPr/>
              </p14:nvContentPartPr>
              <p14:xfrm>
                <a:off x="8712411" y="6553543"/>
                <a:ext cx="253080" cy="25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5DAE685-A5EC-A597-EE81-FB4A02A2907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706291" y="6547423"/>
                  <a:ext cx="265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D64F810-0C3C-4073-DBB1-56020DC34F41}"/>
                    </a:ext>
                  </a:extLst>
                </p14:cNvPr>
                <p14:cNvContentPartPr/>
                <p14:nvPr/>
              </p14:nvContentPartPr>
              <p14:xfrm>
                <a:off x="8122011" y="6515023"/>
                <a:ext cx="164520" cy="224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D64F810-0C3C-4073-DBB1-56020DC34F4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115891" y="6508903"/>
                  <a:ext cx="1767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F720E9A-7AE1-469B-B31A-297780F7E27C}"/>
                    </a:ext>
                  </a:extLst>
                </p14:cNvPr>
                <p14:cNvContentPartPr/>
                <p14:nvPr/>
              </p14:nvContentPartPr>
              <p14:xfrm>
                <a:off x="8312811" y="6437623"/>
                <a:ext cx="132840" cy="257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F720E9A-7AE1-469B-B31A-297780F7E27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306691" y="6431503"/>
                  <a:ext cx="1450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E5E567B-B0DE-B3CB-3A9B-F8F16F142E95}"/>
                    </a:ext>
                  </a:extLst>
                </p14:cNvPr>
                <p14:cNvContentPartPr/>
                <p14:nvPr/>
              </p14:nvContentPartPr>
              <p14:xfrm>
                <a:off x="8456811" y="6500263"/>
                <a:ext cx="139680" cy="169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E5E567B-B0DE-B3CB-3A9B-F8F16F142E9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450691" y="6494143"/>
                  <a:ext cx="151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900C92C-8EC2-1CCD-D464-BADE19A5D347}"/>
                    </a:ext>
                  </a:extLst>
                </p14:cNvPr>
                <p14:cNvContentPartPr/>
                <p14:nvPr/>
              </p14:nvContentPartPr>
              <p14:xfrm>
                <a:off x="8617011" y="6425023"/>
                <a:ext cx="75240" cy="370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900C92C-8EC2-1CCD-D464-BADE19A5D34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10891" y="6418903"/>
                  <a:ext cx="87480" cy="38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A32C622-8CC0-BE12-393C-11980BB78E64}"/>
                  </a:ext>
                </a:extLst>
              </p14:cNvPr>
              <p14:cNvContentPartPr/>
              <p14:nvPr/>
            </p14:nvContentPartPr>
            <p14:xfrm>
              <a:off x="5616771" y="3710263"/>
              <a:ext cx="104760" cy="1036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A32C622-8CC0-BE12-393C-11980BB78E6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610651" y="3704143"/>
                <a:ext cx="117000" cy="11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472DD80-EC88-42DF-E96B-8ECA89266ADE}"/>
              </a:ext>
            </a:extLst>
          </p:cNvPr>
          <p:cNvGrpSpPr/>
          <p:nvPr/>
        </p:nvGrpSpPr>
        <p:grpSpPr>
          <a:xfrm>
            <a:off x="479211" y="1550263"/>
            <a:ext cx="264600" cy="356400"/>
            <a:chOff x="479211" y="1550263"/>
            <a:chExt cx="26460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8942431-7747-7EC8-AEB1-25F1E772B5E7}"/>
                    </a:ext>
                  </a:extLst>
                </p14:cNvPr>
                <p14:cNvContentPartPr/>
                <p14:nvPr/>
              </p14:nvContentPartPr>
              <p14:xfrm>
                <a:off x="487131" y="1550263"/>
                <a:ext cx="100080" cy="1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8942431-7747-7EC8-AEB1-25F1E772B5E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81011" y="1544143"/>
                  <a:ext cx="112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C0ACFDB-210B-8D3E-C746-E3B7E26EA111}"/>
                    </a:ext>
                  </a:extLst>
                </p14:cNvPr>
                <p14:cNvContentPartPr/>
                <p14:nvPr/>
              </p14:nvContentPartPr>
              <p14:xfrm>
                <a:off x="479211" y="1619383"/>
                <a:ext cx="128880" cy="287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C0ACFDB-210B-8D3E-C746-E3B7E26EA11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73091" y="1613263"/>
                  <a:ext cx="1411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5DB9A85-8278-B55E-E296-939ED0BAB462}"/>
                    </a:ext>
                  </a:extLst>
                </p14:cNvPr>
                <p14:cNvContentPartPr/>
                <p14:nvPr/>
              </p14:nvContentPartPr>
              <p14:xfrm>
                <a:off x="677571" y="1678063"/>
                <a:ext cx="66240" cy="1580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5DB9A85-8278-B55E-E296-939ED0BAB46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71451" y="1671943"/>
                  <a:ext cx="78480" cy="17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A89599A-5C7D-AE10-8C9E-BBB84300C811}"/>
                  </a:ext>
                </a:extLst>
              </p14:cNvPr>
              <p14:cNvContentPartPr/>
              <p14:nvPr/>
            </p14:nvContentPartPr>
            <p14:xfrm>
              <a:off x="1267251" y="1631623"/>
              <a:ext cx="241920" cy="1764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A89599A-5C7D-AE10-8C9E-BBB84300C81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261131" y="1625503"/>
                <a:ext cx="25416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F704D58-B9CF-78CF-5F67-28D25E5D502F}"/>
              </a:ext>
            </a:extLst>
          </p:cNvPr>
          <p:cNvGrpSpPr/>
          <p:nvPr/>
        </p:nvGrpSpPr>
        <p:grpSpPr>
          <a:xfrm>
            <a:off x="2082291" y="1567903"/>
            <a:ext cx="519480" cy="315000"/>
            <a:chOff x="2082291" y="1567903"/>
            <a:chExt cx="51948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AB87C3C-88C1-C6C0-64EA-16EDF494DA45}"/>
                    </a:ext>
                  </a:extLst>
                </p14:cNvPr>
                <p14:cNvContentPartPr/>
                <p14:nvPr/>
              </p14:nvContentPartPr>
              <p14:xfrm>
                <a:off x="2082291" y="1653583"/>
                <a:ext cx="158400" cy="132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AB87C3C-88C1-C6C0-64EA-16EDF494DA4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076171" y="1647463"/>
                  <a:ext cx="170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8D9DAD1-2698-601E-34DA-2F107E38ECBE}"/>
                    </a:ext>
                  </a:extLst>
                </p14:cNvPr>
                <p14:cNvContentPartPr/>
                <p14:nvPr/>
              </p14:nvContentPartPr>
              <p14:xfrm>
                <a:off x="2147451" y="1713343"/>
                <a:ext cx="35280" cy="94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8D9DAD1-2698-601E-34DA-2F107E38ECB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141331" y="1707223"/>
                  <a:ext cx="475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CC3ADEC-3A8B-532E-C112-D207B467845D}"/>
                    </a:ext>
                  </a:extLst>
                </p14:cNvPr>
                <p14:cNvContentPartPr/>
                <p14:nvPr/>
              </p14:nvContentPartPr>
              <p14:xfrm>
                <a:off x="2372811" y="1567903"/>
                <a:ext cx="228960" cy="3150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CC3ADEC-3A8B-532E-C112-D207B467845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366691" y="1561783"/>
                  <a:ext cx="24120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E432B5E-7A51-886D-5C31-D209B88CC5B4}"/>
              </a:ext>
            </a:extLst>
          </p:cNvPr>
          <p:cNvGrpSpPr/>
          <p:nvPr/>
        </p:nvGrpSpPr>
        <p:grpSpPr>
          <a:xfrm>
            <a:off x="559131" y="2240023"/>
            <a:ext cx="236880" cy="304560"/>
            <a:chOff x="559131" y="2240023"/>
            <a:chExt cx="23688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144296A-D9EC-3FF9-AB73-AB196AB2E4B1}"/>
                    </a:ext>
                  </a:extLst>
                </p14:cNvPr>
                <p14:cNvContentPartPr/>
                <p14:nvPr/>
              </p14:nvContentPartPr>
              <p14:xfrm>
                <a:off x="559131" y="2240023"/>
                <a:ext cx="111960" cy="9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144296A-D9EC-3FF9-AB73-AB196AB2E4B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53011" y="2233903"/>
                  <a:ext cx="1242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42155AC-B004-1AD9-0F1C-5BD45C279DA6}"/>
                    </a:ext>
                  </a:extLst>
                </p14:cNvPr>
                <p14:cNvContentPartPr/>
                <p14:nvPr/>
              </p14:nvContentPartPr>
              <p14:xfrm>
                <a:off x="571011" y="2283943"/>
                <a:ext cx="132480" cy="2606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42155AC-B004-1AD9-0F1C-5BD45C279DA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64891" y="2277823"/>
                  <a:ext cx="1447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4E776CA-A8F2-ECAA-BA10-D21B0548AE88}"/>
                    </a:ext>
                  </a:extLst>
                </p14:cNvPr>
                <p14:cNvContentPartPr/>
                <p14:nvPr/>
              </p14:nvContentPartPr>
              <p14:xfrm>
                <a:off x="788811" y="2365303"/>
                <a:ext cx="7200" cy="160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4E776CA-A8F2-ECAA-BA10-D21B0548AE8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2691" y="2359183"/>
                  <a:ext cx="19440" cy="17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2E76E2E-E2BE-CED0-30DF-406F18FFDFF2}"/>
                  </a:ext>
                </a:extLst>
              </p14:cNvPr>
              <p14:cNvContentPartPr/>
              <p14:nvPr/>
            </p14:nvContentPartPr>
            <p14:xfrm>
              <a:off x="1388211" y="2261983"/>
              <a:ext cx="164160" cy="2646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2E76E2E-E2BE-CED0-30DF-406F18FFDFF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382091" y="2255863"/>
                <a:ext cx="176400" cy="27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D52A92D-D86A-4F11-13ED-0763E1B55AD0}"/>
              </a:ext>
            </a:extLst>
          </p:cNvPr>
          <p:cNvGrpSpPr/>
          <p:nvPr/>
        </p:nvGrpSpPr>
        <p:grpSpPr>
          <a:xfrm>
            <a:off x="2077971" y="2242903"/>
            <a:ext cx="177840" cy="238680"/>
            <a:chOff x="2077971" y="2242903"/>
            <a:chExt cx="17784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8E38050-D53A-168E-4C6B-9BBEB4DBBF8D}"/>
                    </a:ext>
                  </a:extLst>
                </p14:cNvPr>
                <p14:cNvContentPartPr/>
                <p14:nvPr/>
              </p14:nvContentPartPr>
              <p14:xfrm>
                <a:off x="2077971" y="2242903"/>
                <a:ext cx="135000" cy="25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8E38050-D53A-168E-4C6B-9BBEB4DBBF8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071851" y="2236783"/>
                  <a:ext cx="147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CA22F3B-CA59-6019-730D-A0363C268FB0}"/>
                    </a:ext>
                  </a:extLst>
                </p14:cNvPr>
                <p14:cNvContentPartPr/>
                <p14:nvPr/>
              </p14:nvContentPartPr>
              <p14:xfrm>
                <a:off x="2130891" y="2271343"/>
                <a:ext cx="124920" cy="210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CA22F3B-CA59-6019-730D-A0363C268FB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124771" y="2265223"/>
                  <a:ext cx="137160" cy="22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2FF5741-31A3-273E-C659-CB56BDED9031}"/>
                  </a:ext>
                </a:extLst>
              </p14:cNvPr>
              <p14:cNvContentPartPr/>
              <p14:nvPr/>
            </p14:nvContentPartPr>
            <p14:xfrm>
              <a:off x="2512131" y="2174143"/>
              <a:ext cx="149040" cy="3232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2FF5741-31A3-273E-C659-CB56BDED9031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506011" y="2168023"/>
                <a:ext cx="1612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7D4D6A5-B9B8-2238-7A42-B82E29C042C6}"/>
                  </a:ext>
                </a:extLst>
              </p14:cNvPr>
              <p14:cNvContentPartPr/>
              <p14:nvPr/>
            </p14:nvContentPartPr>
            <p14:xfrm>
              <a:off x="2927571" y="1493743"/>
              <a:ext cx="205560" cy="10605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7D4D6A5-B9B8-2238-7A42-B82E29C042C6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921451" y="1487623"/>
                <a:ext cx="217800" cy="10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87769DB-D975-2C11-1779-0370597B6916}"/>
              </a:ext>
            </a:extLst>
          </p:cNvPr>
          <p:cNvGrpSpPr/>
          <p:nvPr/>
        </p:nvGrpSpPr>
        <p:grpSpPr>
          <a:xfrm>
            <a:off x="3347331" y="1662943"/>
            <a:ext cx="974160" cy="461160"/>
            <a:chOff x="3347331" y="1662943"/>
            <a:chExt cx="974160" cy="46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EE4A481-C531-93B5-E753-EBDD2B75B0CF}"/>
                    </a:ext>
                  </a:extLst>
                </p14:cNvPr>
                <p14:cNvContentPartPr/>
                <p14:nvPr/>
              </p14:nvContentPartPr>
              <p14:xfrm>
                <a:off x="3347331" y="1700743"/>
                <a:ext cx="252000" cy="163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EE4A481-C531-93B5-E753-EBDD2B75B0C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341211" y="1694623"/>
                  <a:ext cx="264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01457A6-577C-4944-C5A1-862FB8B48408}"/>
                    </a:ext>
                  </a:extLst>
                </p14:cNvPr>
                <p14:cNvContentPartPr/>
                <p14:nvPr/>
              </p14:nvContentPartPr>
              <p14:xfrm>
                <a:off x="3626691" y="1691383"/>
                <a:ext cx="397440" cy="163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01457A6-577C-4944-C5A1-862FB8B4840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620571" y="1685263"/>
                  <a:ext cx="409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14948D0-1E86-FABB-1D6D-AC3DC7452B0A}"/>
                    </a:ext>
                  </a:extLst>
                </p14:cNvPr>
                <p14:cNvContentPartPr/>
                <p14:nvPr/>
              </p14:nvContentPartPr>
              <p14:xfrm>
                <a:off x="4019091" y="1662943"/>
                <a:ext cx="102240" cy="461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14948D0-1E86-FABB-1D6D-AC3DC7452B0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012971" y="1656823"/>
                  <a:ext cx="1144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EFA1438-E63C-21E8-05BE-3833BFA5617A}"/>
                    </a:ext>
                  </a:extLst>
                </p14:cNvPr>
                <p14:cNvContentPartPr/>
                <p14:nvPr/>
              </p14:nvContentPartPr>
              <p14:xfrm>
                <a:off x="4188651" y="1671223"/>
                <a:ext cx="132840" cy="199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EFA1438-E63C-21E8-05BE-3833BFA5617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182531" y="1665103"/>
                  <a:ext cx="14508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2FB824A-BF53-E38A-3895-36B2E72024A1}"/>
                  </a:ext>
                </a:extLst>
              </p14:cNvPr>
              <p14:cNvContentPartPr/>
              <p14:nvPr/>
            </p14:nvContentPartPr>
            <p14:xfrm>
              <a:off x="574971" y="1395103"/>
              <a:ext cx="330840" cy="11764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2FB824A-BF53-E38A-3895-36B2E72024A1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68851" y="1388983"/>
                <a:ext cx="343080" cy="11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01CDAA8-3751-F87C-1F01-53DE4CCA7E27}"/>
                  </a:ext>
                </a:extLst>
              </p14:cNvPr>
              <p14:cNvContentPartPr/>
              <p14:nvPr/>
            </p14:nvContentPartPr>
            <p14:xfrm>
              <a:off x="1229451" y="1397263"/>
              <a:ext cx="401400" cy="11451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01CDAA8-3751-F87C-1F01-53DE4CCA7E27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223331" y="1391143"/>
                <a:ext cx="413640" cy="11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35D5AB1-A636-E1BE-5F94-16BE1EE0EA99}"/>
                  </a:ext>
                </a:extLst>
              </p14:cNvPr>
              <p14:cNvContentPartPr/>
              <p14:nvPr/>
            </p14:nvContentPartPr>
            <p14:xfrm>
              <a:off x="1995171" y="1445863"/>
              <a:ext cx="446040" cy="10807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35D5AB1-A636-E1BE-5F94-16BE1EE0EA99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989051" y="1439743"/>
                <a:ext cx="458280" cy="109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8DC2955-ABB6-0261-2818-15DA34C6163A}"/>
              </a:ext>
            </a:extLst>
          </p:cNvPr>
          <p:cNvGrpSpPr/>
          <p:nvPr/>
        </p:nvGrpSpPr>
        <p:grpSpPr>
          <a:xfrm>
            <a:off x="328011" y="2911423"/>
            <a:ext cx="579960" cy="351360"/>
            <a:chOff x="328011" y="2911423"/>
            <a:chExt cx="57996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8DCCB63-591B-F03A-C38B-5642AE779102}"/>
                    </a:ext>
                  </a:extLst>
                </p14:cNvPr>
                <p14:cNvContentPartPr/>
                <p14:nvPr/>
              </p14:nvContentPartPr>
              <p14:xfrm>
                <a:off x="458691" y="3016903"/>
                <a:ext cx="128520" cy="1648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8DCCB63-591B-F03A-C38B-5642AE77910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52571" y="3010783"/>
                  <a:ext cx="1407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E701828-A795-9180-D0F4-D8BBEBF4F14B}"/>
                    </a:ext>
                  </a:extLst>
                </p14:cNvPr>
                <p14:cNvContentPartPr/>
                <p14:nvPr/>
              </p14:nvContentPartPr>
              <p14:xfrm>
                <a:off x="340971" y="2911423"/>
                <a:ext cx="102600" cy="31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E701828-A795-9180-D0F4-D8BBEBF4F14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34851" y="2905303"/>
                  <a:ext cx="114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C8CD0A4-0E3E-6DF6-9E57-A3742218BC84}"/>
                    </a:ext>
                  </a:extLst>
                </p14:cNvPr>
                <p14:cNvContentPartPr/>
                <p14:nvPr/>
              </p14:nvContentPartPr>
              <p14:xfrm>
                <a:off x="328011" y="2926903"/>
                <a:ext cx="166320" cy="335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C8CD0A4-0E3E-6DF6-9E57-A3742218BC8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21891" y="2920783"/>
                  <a:ext cx="1785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9DB04DB-78E9-7462-E829-1708BF5DED2C}"/>
                    </a:ext>
                  </a:extLst>
                </p14:cNvPr>
                <p14:cNvContentPartPr/>
                <p14:nvPr/>
              </p14:nvContentPartPr>
              <p14:xfrm>
                <a:off x="721491" y="3179983"/>
                <a:ext cx="11880" cy="66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9DB04DB-78E9-7462-E829-1708BF5DED2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5371" y="3173863"/>
                  <a:ext cx="24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32B1B98-1428-583A-0BA1-C2C0B4E16B0E}"/>
                    </a:ext>
                  </a:extLst>
                </p14:cNvPr>
                <p14:cNvContentPartPr/>
                <p14:nvPr/>
              </p14:nvContentPartPr>
              <p14:xfrm>
                <a:off x="887811" y="3046063"/>
                <a:ext cx="20160" cy="172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32B1B98-1428-583A-0BA1-C2C0B4E16B0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81691" y="3039943"/>
                  <a:ext cx="32400" cy="18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5F149AC-9794-B31D-41AA-345C728CE488}"/>
                  </a:ext>
                </a:extLst>
              </p14:cNvPr>
              <p14:cNvContentPartPr/>
              <p14:nvPr/>
            </p14:nvContentPartPr>
            <p14:xfrm>
              <a:off x="1118571" y="3161983"/>
              <a:ext cx="21600" cy="745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5F149AC-9794-B31D-41AA-345C728CE488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112451" y="3155863"/>
                <a:ext cx="3384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E741D9B-533D-9F77-D67C-AE3EFFCFB302}"/>
              </a:ext>
            </a:extLst>
          </p:cNvPr>
          <p:cNvGrpSpPr/>
          <p:nvPr/>
        </p:nvGrpSpPr>
        <p:grpSpPr>
          <a:xfrm>
            <a:off x="1343931" y="3027703"/>
            <a:ext cx="306720" cy="191160"/>
            <a:chOff x="1343931" y="3027703"/>
            <a:chExt cx="30672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16B8BDD-CB8F-B999-D1A7-54CC127DD41D}"/>
                    </a:ext>
                  </a:extLst>
                </p14:cNvPr>
                <p14:cNvContentPartPr/>
                <p14:nvPr/>
              </p14:nvContentPartPr>
              <p14:xfrm>
                <a:off x="1343931" y="3027703"/>
                <a:ext cx="183960" cy="1692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16B8BDD-CB8F-B999-D1A7-54CC127DD41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337811" y="3021583"/>
                  <a:ext cx="196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7C5F06B-CBFA-F5A4-B8A7-7104BF23BDB1}"/>
                    </a:ext>
                  </a:extLst>
                </p14:cNvPr>
                <p14:cNvContentPartPr/>
                <p14:nvPr/>
              </p14:nvContentPartPr>
              <p14:xfrm>
                <a:off x="1638771" y="3111943"/>
                <a:ext cx="11880" cy="1069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7C5F06B-CBFA-F5A4-B8A7-7104BF23BDB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632651" y="3105823"/>
                  <a:ext cx="2412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054DDB4-7FCD-308D-5558-AB60DCDE9700}"/>
                  </a:ext>
                </a:extLst>
              </p14:cNvPr>
              <p14:cNvContentPartPr/>
              <p14:nvPr/>
            </p14:nvContentPartPr>
            <p14:xfrm>
              <a:off x="1864131" y="2924023"/>
              <a:ext cx="149400" cy="2887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054DDB4-7FCD-308D-5558-AB60DCDE9700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858011" y="2917903"/>
                <a:ext cx="1616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3F1502D-F1FC-1072-3008-F4AACF35DB3A}"/>
                  </a:ext>
                </a:extLst>
              </p14:cNvPr>
              <p14:cNvContentPartPr/>
              <p14:nvPr/>
            </p14:nvContentPartPr>
            <p14:xfrm>
              <a:off x="2205411" y="3127783"/>
              <a:ext cx="2520" cy="694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3F1502D-F1FC-1072-3008-F4AACF35DB3A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199291" y="3121663"/>
                <a:ext cx="1476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9987263-00F4-6668-BCCA-5FF90B9591D4}"/>
              </a:ext>
            </a:extLst>
          </p:cNvPr>
          <p:cNvGrpSpPr/>
          <p:nvPr/>
        </p:nvGrpSpPr>
        <p:grpSpPr>
          <a:xfrm>
            <a:off x="2456331" y="2858143"/>
            <a:ext cx="900360" cy="351360"/>
            <a:chOff x="2456331" y="2858143"/>
            <a:chExt cx="90036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E485C23-2C1B-18FA-258F-E168AE39070A}"/>
                    </a:ext>
                  </a:extLst>
                </p14:cNvPr>
                <p14:cNvContentPartPr/>
                <p14:nvPr/>
              </p14:nvContentPartPr>
              <p14:xfrm>
                <a:off x="2456331" y="2967583"/>
                <a:ext cx="158400" cy="106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E485C23-2C1B-18FA-258F-E168AE39070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450211" y="2961463"/>
                  <a:ext cx="170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7F60E85-F38E-E2AA-3570-A294CB0AF69F}"/>
                    </a:ext>
                  </a:extLst>
                </p14:cNvPr>
                <p14:cNvContentPartPr/>
                <p14:nvPr/>
              </p14:nvContentPartPr>
              <p14:xfrm>
                <a:off x="2500251" y="2942743"/>
                <a:ext cx="81720" cy="238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7F60E85-F38E-E2AA-3570-A294CB0AF69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494131" y="2936623"/>
                  <a:ext cx="939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CD08F99-127C-2AA9-6452-7C4E87F19983}"/>
                    </a:ext>
                  </a:extLst>
                </p14:cNvPr>
                <p14:cNvContentPartPr/>
                <p14:nvPr/>
              </p14:nvContentPartPr>
              <p14:xfrm>
                <a:off x="2709411" y="3124543"/>
                <a:ext cx="360" cy="44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CD08F99-127C-2AA9-6452-7C4E87F1998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703291" y="3118423"/>
                  <a:ext cx="12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3B1774C-8B7C-9766-68FD-D7FE8EF888CA}"/>
                    </a:ext>
                  </a:extLst>
                </p14:cNvPr>
                <p14:cNvContentPartPr/>
                <p14:nvPr/>
              </p14:nvContentPartPr>
              <p14:xfrm>
                <a:off x="2893011" y="2889463"/>
                <a:ext cx="111960" cy="3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3B1774C-8B7C-9766-68FD-D7FE8EF888C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886891" y="2883343"/>
                  <a:ext cx="1242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AD799E6-7A25-6D23-F52D-784790F6A381}"/>
                    </a:ext>
                  </a:extLst>
                </p14:cNvPr>
                <p14:cNvContentPartPr/>
                <p14:nvPr/>
              </p14:nvContentPartPr>
              <p14:xfrm>
                <a:off x="2860251" y="2939503"/>
                <a:ext cx="133560" cy="2700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AD799E6-7A25-6D23-F52D-784790F6A38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854131" y="2933383"/>
                  <a:ext cx="145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BB3894E-2364-9FF1-C3A6-64E6A0AF456D}"/>
                    </a:ext>
                  </a:extLst>
                </p14:cNvPr>
                <p14:cNvContentPartPr/>
                <p14:nvPr/>
              </p14:nvContentPartPr>
              <p14:xfrm>
                <a:off x="3176331" y="2858143"/>
                <a:ext cx="180360" cy="329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BB3894E-2364-9FF1-C3A6-64E6A0AF456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170211" y="2852023"/>
                  <a:ext cx="192600" cy="34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85564CA-1E9F-C245-973B-C2148255C81D}"/>
                  </a:ext>
                </a:extLst>
              </p14:cNvPr>
              <p14:cNvContentPartPr/>
              <p14:nvPr/>
            </p14:nvContentPartPr>
            <p14:xfrm>
              <a:off x="518091" y="1458103"/>
              <a:ext cx="1109880" cy="11602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85564CA-1E9F-C245-973B-C2148255C81D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11971" y="1451983"/>
                <a:ext cx="1122120" cy="11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C39D8AD-E5D7-1F9E-2B99-E86D2BAA17B4}"/>
                  </a:ext>
                </a:extLst>
              </p14:cNvPr>
              <p14:cNvContentPartPr/>
              <p14:nvPr/>
            </p14:nvContentPartPr>
            <p14:xfrm>
              <a:off x="1313331" y="1459543"/>
              <a:ext cx="1180440" cy="11840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C39D8AD-E5D7-1F9E-2B99-E86D2BAA17B4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307211" y="1453423"/>
                <a:ext cx="1192680" cy="11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6E2A9DB-7B91-DB3E-8EDF-D6CE691D3011}"/>
              </a:ext>
            </a:extLst>
          </p:cNvPr>
          <p:cNvGrpSpPr/>
          <p:nvPr/>
        </p:nvGrpSpPr>
        <p:grpSpPr>
          <a:xfrm>
            <a:off x="5602731" y="3038143"/>
            <a:ext cx="2213280" cy="2074320"/>
            <a:chOff x="5602731" y="3038143"/>
            <a:chExt cx="2213280" cy="20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4AE5C2D-58E7-1493-8A22-8EADE5D9CBE0}"/>
                    </a:ext>
                  </a:extLst>
                </p14:cNvPr>
                <p14:cNvContentPartPr/>
                <p14:nvPr/>
              </p14:nvContentPartPr>
              <p14:xfrm>
                <a:off x="5690931" y="3450343"/>
                <a:ext cx="125640" cy="1662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4AE5C2D-58E7-1493-8A22-8EADE5D9CBE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684811" y="3444223"/>
                  <a:ext cx="137880" cy="16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8627988-C1C2-95F7-B44B-49C1AB1880E8}"/>
                    </a:ext>
                  </a:extLst>
                </p14:cNvPr>
                <p14:cNvContentPartPr/>
                <p14:nvPr/>
              </p14:nvContentPartPr>
              <p14:xfrm>
                <a:off x="5609931" y="3124543"/>
                <a:ext cx="25920" cy="291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8627988-C1C2-95F7-B44B-49C1AB1880E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603811" y="3118423"/>
                  <a:ext cx="381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4708570-122D-2BE3-A00E-13A0A336DB74}"/>
                    </a:ext>
                  </a:extLst>
                </p14:cNvPr>
                <p14:cNvContentPartPr/>
                <p14:nvPr/>
              </p14:nvContentPartPr>
              <p14:xfrm>
                <a:off x="5602731" y="3174583"/>
                <a:ext cx="144360" cy="326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4708570-122D-2BE3-A00E-13A0A336DB7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596611" y="3168463"/>
                  <a:ext cx="1566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1B55A7F-BD88-1288-2567-353DE4F6DF0E}"/>
                    </a:ext>
                  </a:extLst>
                </p14:cNvPr>
                <p14:cNvContentPartPr/>
                <p14:nvPr/>
              </p14:nvContentPartPr>
              <p14:xfrm>
                <a:off x="5767611" y="3212383"/>
                <a:ext cx="144360" cy="59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1B55A7F-BD88-1288-2567-353DE4F6DF0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761491" y="3206263"/>
                  <a:ext cx="156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38BD2AB-78CE-BF18-3E7D-F6793BFF05F9}"/>
                    </a:ext>
                  </a:extLst>
                </p14:cNvPr>
                <p14:cNvContentPartPr/>
                <p14:nvPr/>
              </p14:nvContentPartPr>
              <p14:xfrm>
                <a:off x="5858331" y="3239743"/>
                <a:ext cx="286200" cy="182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38BD2AB-78CE-BF18-3E7D-F6793BFF05F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852211" y="3233623"/>
                  <a:ext cx="298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122DFF9-9DD0-8B94-49CF-DA9E1FF6EF3E}"/>
                    </a:ext>
                  </a:extLst>
                </p14:cNvPr>
                <p14:cNvContentPartPr/>
                <p14:nvPr/>
              </p14:nvContentPartPr>
              <p14:xfrm>
                <a:off x="6236691" y="3149383"/>
                <a:ext cx="158400" cy="2746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122DFF9-9DD0-8B94-49CF-DA9E1FF6EF3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230571" y="3143263"/>
                  <a:ext cx="1706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CC00314-FF1C-27F7-470B-193624471FF5}"/>
                    </a:ext>
                  </a:extLst>
                </p14:cNvPr>
                <p14:cNvContentPartPr/>
                <p14:nvPr/>
              </p14:nvContentPartPr>
              <p14:xfrm>
                <a:off x="6197451" y="3284383"/>
                <a:ext cx="197640" cy="75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CC00314-FF1C-27F7-470B-193624471FF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191331" y="3278263"/>
                  <a:ext cx="209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5C551CA-A767-0AC0-CBB1-599CFA3F406D}"/>
                    </a:ext>
                  </a:extLst>
                </p14:cNvPr>
                <p14:cNvContentPartPr/>
                <p14:nvPr/>
              </p14:nvContentPartPr>
              <p14:xfrm>
                <a:off x="6410931" y="3249823"/>
                <a:ext cx="135000" cy="128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5C551CA-A767-0AC0-CBB1-599CFA3F406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404811" y="3243703"/>
                  <a:ext cx="1472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1C37BFD-4233-FB26-E010-535FBBBC0688}"/>
                    </a:ext>
                  </a:extLst>
                </p14:cNvPr>
                <p14:cNvContentPartPr/>
                <p14:nvPr/>
              </p14:nvContentPartPr>
              <p14:xfrm>
                <a:off x="6568971" y="3155863"/>
                <a:ext cx="149040" cy="1767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1C37BFD-4233-FB26-E010-535FBBBC068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562851" y="3149743"/>
                  <a:ext cx="161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3026002-3C05-77AC-3FDC-E0FEABC05DE1}"/>
                    </a:ext>
                  </a:extLst>
                </p14:cNvPr>
                <p14:cNvContentPartPr/>
                <p14:nvPr/>
              </p14:nvContentPartPr>
              <p14:xfrm>
                <a:off x="6561771" y="3256303"/>
                <a:ext cx="120960" cy="255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3026002-3C05-77AC-3FDC-E0FEABC05DE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555651" y="3250183"/>
                  <a:ext cx="133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2EAE2E9-9AF0-DB5F-7B55-60216B8E784D}"/>
                    </a:ext>
                  </a:extLst>
                </p14:cNvPr>
                <p14:cNvContentPartPr/>
                <p14:nvPr/>
              </p14:nvContentPartPr>
              <p14:xfrm>
                <a:off x="6726651" y="3218503"/>
                <a:ext cx="177480" cy="122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2EAE2E9-9AF0-DB5F-7B55-60216B8E784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720531" y="3212383"/>
                  <a:ext cx="189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BA3B66D-96CD-C432-D787-B119E6F5F7A4}"/>
                    </a:ext>
                  </a:extLst>
                </p14:cNvPr>
                <p14:cNvContentPartPr/>
                <p14:nvPr/>
              </p14:nvContentPartPr>
              <p14:xfrm>
                <a:off x="6889371" y="3130663"/>
                <a:ext cx="204840" cy="1821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BA3B66D-96CD-C432-D787-B119E6F5F7A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883251" y="3124543"/>
                  <a:ext cx="217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68D2F55-F572-5B29-EBCA-C1E994960532}"/>
                    </a:ext>
                  </a:extLst>
                </p14:cNvPr>
                <p14:cNvContentPartPr/>
                <p14:nvPr/>
              </p14:nvContentPartPr>
              <p14:xfrm>
                <a:off x="7079811" y="3093223"/>
                <a:ext cx="58320" cy="2480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68D2F55-F572-5B29-EBCA-C1E99496053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073691" y="3087103"/>
                  <a:ext cx="705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96FA194-93A7-3B30-4E48-5B0B453682BA}"/>
                    </a:ext>
                  </a:extLst>
                </p14:cNvPr>
                <p14:cNvContentPartPr/>
                <p14:nvPr/>
              </p14:nvContentPartPr>
              <p14:xfrm>
                <a:off x="7242171" y="3038143"/>
                <a:ext cx="573840" cy="335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96FA194-93A7-3B30-4E48-5B0B453682B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236051" y="3032023"/>
                  <a:ext cx="586080" cy="34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13772C84-D71E-B569-85F4-EFFE47CE378C}"/>
                  </a:ext>
                </a:extLst>
              </p14:cNvPr>
              <p14:cNvContentPartPr/>
              <p14:nvPr/>
            </p14:nvContentPartPr>
            <p14:xfrm>
              <a:off x="7936611" y="3055423"/>
              <a:ext cx="132840" cy="97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13772C84-D71E-B569-85F4-EFFE47CE378C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7930491" y="3049303"/>
                <a:ext cx="1450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20E515D9-25CB-B7FD-4889-8D46FAAC36A5}"/>
                  </a:ext>
                </a:extLst>
              </p14:cNvPr>
              <p14:cNvContentPartPr/>
              <p14:nvPr/>
            </p14:nvContentPartPr>
            <p14:xfrm>
              <a:off x="7950291" y="3108703"/>
              <a:ext cx="146880" cy="2606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20E515D9-25CB-B7FD-4889-8D46FAAC36A5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7944171" y="3102583"/>
                <a:ext cx="1591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2B1A4134-BD4A-A602-85B0-C226D05D8E7D}"/>
                  </a:ext>
                </a:extLst>
              </p14:cNvPr>
              <p14:cNvContentPartPr/>
              <p14:nvPr/>
            </p14:nvContentPartPr>
            <p14:xfrm>
              <a:off x="7960011" y="3165223"/>
              <a:ext cx="125640" cy="849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2B1A4134-BD4A-A602-85B0-C226D05D8E7D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7953891" y="3159103"/>
                <a:ext cx="1378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8BCC976F-14C7-ABD8-580A-361290CAF201}"/>
                  </a:ext>
                </a:extLst>
              </p14:cNvPr>
              <p14:cNvContentPartPr/>
              <p14:nvPr/>
            </p14:nvContentPartPr>
            <p14:xfrm>
              <a:off x="8085291" y="3096103"/>
              <a:ext cx="56160" cy="238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8BCC976F-14C7-ABD8-580A-361290CAF201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8079171" y="3089983"/>
                <a:ext cx="684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CDA37F22-1193-9E85-F95B-EAC322A28E21}"/>
                  </a:ext>
                </a:extLst>
              </p14:cNvPr>
              <p14:cNvContentPartPr/>
              <p14:nvPr/>
            </p14:nvContentPartPr>
            <p14:xfrm>
              <a:off x="8159451" y="3187183"/>
              <a:ext cx="149040" cy="1170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CDA37F22-1193-9E85-F95B-EAC322A28E21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8153331" y="3181063"/>
                <a:ext cx="1612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2FD7FBD-0DFC-3C8F-71A9-357F5A1BE617}"/>
                  </a:ext>
                </a:extLst>
              </p14:cNvPr>
              <p14:cNvContentPartPr/>
              <p14:nvPr/>
            </p14:nvContentPartPr>
            <p14:xfrm>
              <a:off x="8294091" y="3165223"/>
              <a:ext cx="258120" cy="1231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2FD7FBD-0DFC-3C8F-71A9-357F5A1BE617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8287971" y="3159103"/>
                <a:ext cx="2703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E75D156-BC26-40FB-9C4D-8C6CF686B859}"/>
                  </a:ext>
                </a:extLst>
              </p14:cNvPr>
              <p14:cNvContentPartPr/>
              <p14:nvPr/>
            </p14:nvContentPartPr>
            <p14:xfrm>
              <a:off x="8591451" y="3092863"/>
              <a:ext cx="349920" cy="1573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E75D156-BC26-40FB-9C4D-8C6CF686B859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8585331" y="3086743"/>
                <a:ext cx="3621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A4B5404-1567-22C9-77BA-7393BB9904C3}"/>
                  </a:ext>
                </a:extLst>
              </p14:cNvPr>
              <p14:cNvContentPartPr/>
              <p14:nvPr/>
            </p14:nvContentPartPr>
            <p14:xfrm>
              <a:off x="8870091" y="3014743"/>
              <a:ext cx="176760" cy="378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A4B5404-1567-22C9-77BA-7393BB9904C3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8863971" y="3008623"/>
                <a:ext cx="1890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07D1B5C-BBF5-DF22-AE27-EB69FD11E1A0}"/>
                  </a:ext>
                </a:extLst>
              </p14:cNvPr>
              <p14:cNvContentPartPr/>
              <p14:nvPr/>
            </p14:nvContentPartPr>
            <p14:xfrm>
              <a:off x="8952531" y="3019783"/>
              <a:ext cx="219960" cy="1720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07D1B5C-BBF5-DF22-AE27-EB69FD11E1A0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8946411" y="3013663"/>
                <a:ext cx="2322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F816F77D-1C68-D496-88F7-0CF0AC5D9B00}"/>
                  </a:ext>
                </a:extLst>
              </p14:cNvPr>
              <p14:cNvContentPartPr/>
              <p14:nvPr/>
            </p14:nvContentPartPr>
            <p14:xfrm>
              <a:off x="9273651" y="2798383"/>
              <a:ext cx="390960" cy="6012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F816F77D-1C68-D496-88F7-0CF0AC5D9B00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9267531" y="2792263"/>
                <a:ext cx="40320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7F94D773-C103-44E1-65ED-3F60656FF6A9}"/>
                  </a:ext>
                </a:extLst>
              </p14:cNvPr>
              <p14:cNvContentPartPr/>
              <p14:nvPr/>
            </p14:nvContentPartPr>
            <p14:xfrm>
              <a:off x="9573891" y="3089983"/>
              <a:ext cx="109440" cy="56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7F94D773-C103-44E1-65ED-3F60656FF6A9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9567771" y="3083863"/>
                <a:ext cx="12168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119F65E7-A1F4-A18E-A3F1-14D9BD7BD0F7}"/>
              </a:ext>
            </a:extLst>
          </p:cNvPr>
          <p:cNvGrpSpPr/>
          <p:nvPr/>
        </p:nvGrpSpPr>
        <p:grpSpPr>
          <a:xfrm>
            <a:off x="9905811" y="2638543"/>
            <a:ext cx="2057760" cy="467640"/>
            <a:chOff x="9905811" y="2638543"/>
            <a:chExt cx="205776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695FED1-0EFC-11E0-8796-5C64AF1A162D}"/>
                    </a:ext>
                  </a:extLst>
                </p14:cNvPr>
                <p14:cNvContentPartPr/>
                <p14:nvPr/>
              </p14:nvContentPartPr>
              <p14:xfrm>
                <a:off x="9905811" y="2710543"/>
                <a:ext cx="88920" cy="3956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695FED1-0EFC-11E0-8796-5C64AF1A162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899691" y="2704423"/>
                  <a:ext cx="1011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FD0B1BF-BBBA-A0FC-6E49-C142D028EC44}"/>
                    </a:ext>
                  </a:extLst>
                </p14:cNvPr>
                <p14:cNvContentPartPr/>
                <p14:nvPr/>
              </p14:nvContentPartPr>
              <p14:xfrm>
                <a:off x="9984651" y="2923663"/>
                <a:ext cx="239400" cy="135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FD0B1BF-BBBA-A0FC-6E49-C142D028EC4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978531" y="2917543"/>
                  <a:ext cx="251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8AD1F29-0D64-D3B1-A166-6B29296DBA99}"/>
                    </a:ext>
                  </a:extLst>
                </p14:cNvPr>
                <p14:cNvContentPartPr/>
                <p14:nvPr/>
              </p14:nvContentPartPr>
              <p14:xfrm>
                <a:off x="10247091" y="2967583"/>
                <a:ext cx="2520" cy="943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8AD1F29-0D64-D3B1-A166-6B29296DBA9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240971" y="2961463"/>
                  <a:ext cx="14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104D7CD-269F-1C0D-9AFA-A8942267592B}"/>
                    </a:ext>
                  </a:extLst>
                </p14:cNvPr>
                <p14:cNvContentPartPr/>
                <p14:nvPr/>
              </p14:nvContentPartPr>
              <p14:xfrm>
                <a:off x="10214691" y="2886223"/>
                <a:ext cx="95400" cy="36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104D7CD-269F-1C0D-9AFA-A8942267592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208571" y="2880103"/>
                  <a:ext cx="1076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7B2D839-4314-AEBE-A68C-0C7CF24F6405}"/>
                    </a:ext>
                  </a:extLst>
                </p14:cNvPr>
                <p14:cNvContentPartPr/>
                <p14:nvPr/>
              </p14:nvContentPartPr>
              <p14:xfrm>
                <a:off x="10363011" y="2741863"/>
                <a:ext cx="520920" cy="3049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7B2D839-4314-AEBE-A68C-0C7CF24F640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356891" y="2735743"/>
                  <a:ext cx="5331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9F40671-6948-EEE9-554E-BAAE33447355}"/>
                    </a:ext>
                  </a:extLst>
                </p14:cNvPr>
                <p14:cNvContentPartPr/>
                <p14:nvPr/>
              </p14:nvContentPartPr>
              <p14:xfrm>
                <a:off x="11053491" y="2638543"/>
                <a:ext cx="118440" cy="382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9F40671-6948-EEE9-554E-BAAE3344735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047371" y="2632423"/>
                  <a:ext cx="1306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50284E7-6207-8571-9F51-F901B141B4D4}"/>
                    </a:ext>
                  </a:extLst>
                </p14:cNvPr>
                <p14:cNvContentPartPr/>
                <p14:nvPr/>
              </p14:nvContentPartPr>
              <p14:xfrm>
                <a:off x="11129811" y="2828983"/>
                <a:ext cx="242280" cy="1735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50284E7-6207-8571-9F51-F901B141B4D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123691" y="2822863"/>
                  <a:ext cx="254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6251522-BFE9-FE9B-C1C5-57E55EF73A7B}"/>
                    </a:ext>
                  </a:extLst>
                </p14:cNvPr>
                <p14:cNvContentPartPr/>
                <p14:nvPr/>
              </p14:nvContentPartPr>
              <p14:xfrm>
                <a:off x="11327091" y="2757703"/>
                <a:ext cx="97920" cy="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6251522-BFE9-FE9B-C1C5-57E55EF73A7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320971" y="2751583"/>
                  <a:ext cx="110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B83CAF2-7937-98EC-45A6-BE577EE07E3D}"/>
                    </a:ext>
                  </a:extLst>
                </p14:cNvPr>
                <p14:cNvContentPartPr/>
                <p14:nvPr/>
              </p14:nvContentPartPr>
              <p14:xfrm>
                <a:off x="11429331" y="2829703"/>
                <a:ext cx="158400" cy="223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B83CAF2-7937-98EC-45A6-BE577EE07E3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423211" y="2823583"/>
                  <a:ext cx="170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BD38C05-CD18-782A-7073-A0D7E305C139}"/>
                    </a:ext>
                  </a:extLst>
                </p14:cNvPr>
                <p14:cNvContentPartPr/>
                <p14:nvPr/>
              </p14:nvContentPartPr>
              <p14:xfrm>
                <a:off x="11498811" y="2823583"/>
                <a:ext cx="167400" cy="1760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BD38C05-CD18-782A-7073-A0D7E305C13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492691" y="2817463"/>
                  <a:ext cx="179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895F708-4CBF-A8EA-54F8-8DEB258C8256}"/>
                    </a:ext>
                  </a:extLst>
                </p14:cNvPr>
                <p14:cNvContentPartPr/>
                <p14:nvPr/>
              </p14:nvContentPartPr>
              <p14:xfrm>
                <a:off x="11591691" y="2845183"/>
                <a:ext cx="371880" cy="1630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895F708-4CBF-A8EA-54F8-8DEB258C825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585571" y="2839063"/>
                  <a:ext cx="3841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A51CCC7A-1E8C-C7FB-DA38-E1709610C6A5}"/>
              </a:ext>
            </a:extLst>
          </p:cNvPr>
          <p:cNvGrpSpPr/>
          <p:nvPr/>
        </p:nvGrpSpPr>
        <p:grpSpPr>
          <a:xfrm>
            <a:off x="9174291" y="3550783"/>
            <a:ext cx="474120" cy="229320"/>
            <a:chOff x="9174291" y="3550783"/>
            <a:chExt cx="47412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9FCD897-AAB5-3B28-37B9-E3AEB73F6599}"/>
                    </a:ext>
                  </a:extLst>
                </p14:cNvPr>
                <p14:cNvContentPartPr/>
                <p14:nvPr/>
              </p14:nvContentPartPr>
              <p14:xfrm>
                <a:off x="9174291" y="3550783"/>
                <a:ext cx="135000" cy="223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9FCD897-AAB5-3B28-37B9-E3AEB73F659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168171" y="3544663"/>
                  <a:ext cx="147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6B40062-3C61-C17A-CE04-C53C0C6B901F}"/>
                    </a:ext>
                  </a:extLst>
                </p14:cNvPr>
                <p14:cNvContentPartPr/>
                <p14:nvPr/>
              </p14:nvContentPartPr>
              <p14:xfrm>
                <a:off x="9248811" y="3641863"/>
                <a:ext cx="37440" cy="1195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6B40062-3C61-C17A-CE04-C53C0C6B901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242691" y="3635743"/>
                  <a:ext cx="49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1F95FA0-4DE0-76FC-065F-C56C41E24536}"/>
                    </a:ext>
                  </a:extLst>
                </p14:cNvPr>
                <p14:cNvContentPartPr/>
                <p14:nvPr/>
              </p14:nvContentPartPr>
              <p14:xfrm>
                <a:off x="9303891" y="3557263"/>
                <a:ext cx="77760" cy="2228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1F95FA0-4DE0-76FC-065F-C56C41E2453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297771" y="3551143"/>
                  <a:ext cx="900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ACC0B6F-8589-256F-4E32-0518C250D556}"/>
                    </a:ext>
                  </a:extLst>
                </p14:cNvPr>
                <p14:cNvContentPartPr/>
                <p14:nvPr/>
              </p14:nvContentPartPr>
              <p14:xfrm>
                <a:off x="9350691" y="3591463"/>
                <a:ext cx="225720" cy="91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ACC0B6F-8589-256F-4E32-0518C250D55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344571" y="3585343"/>
                  <a:ext cx="237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710BDD2-BC11-46B1-E085-4A15B62816E9}"/>
                    </a:ext>
                  </a:extLst>
                </p14:cNvPr>
                <p14:cNvContentPartPr/>
                <p14:nvPr/>
              </p14:nvContentPartPr>
              <p14:xfrm>
                <a:off x="9492531" y="3572743"/>
                <a:ext cx="155880" cy="1666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710BDD2-BC11-46B1-E085-4A15B62816E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486411" y="3566623"/>
                  <a:ext cx="16812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50A57FF-0EFE-1B6F-2938-A39EC13139CD}"/>
              </a:ext>
            </a:extLst>
          </p:cNvPr>
          <p:cNvGrpSpPr/>
          <p:nvPr/>
        </p:nvGrpSpPr>
        <p:grpSpPr>
          <a:xfrm>
            <a:off x="9843171" y="3271783"/>
            <a:ext cx="1184760" cy="561240"/>
            <a:chOff x="9843171" y="3271783"/>
            <a:chExt cx="118476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DC0F6A1-3CF9-9EFD-3EDB-55ADA1112002}"/>
                    </a:ext>
                  </a:extLst>
                </p14:cNvPr>
                <p14:cNvContentPartPr/>
                <p14:nvPr/>
              </p14:nvContentPartPr>
              <p14:xfrm>
                <a:off x="9843171" y="3554023"/>
                <a:ext cx="155880" cy="1238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DC0F6A1-3CF9-9EFD-3EDB-55ADA1112002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837051" y="3547903"/>
                  <a:ext cx="1681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953FEE8-265A-61CC-BEF0-7FC3A0D74B80}"/>
                    </a:ext>
                  </a:extLst>
                </p14:cNvPr>
                <p14:cNvContentPartPr/>
                <p14:nvPr/>
              </p14:nvContentPartPr>
              <p14:xfrm>
                <a:off x="10042971" y="3408943"/>
                <a:ext cx="290880" cy="4240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953FEE8-265A-61CC-BEF0-7FC3A0D74B8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036851" y="3402823"/>
                  <a:ext cx="3031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CC04A8A-CD0D-0654-BB4C-CAF536332189}"/>
                    </a:ext>
                  </a:extLst>
                </p14:cNvPr>
                <p14:cNvContentPartPr/>
                <p14:nvPr/>
              </p14:nvContentPartPr>
              <p14:xfrm>
                <a:off x="10370211" y="3356383"/>
                <a:ext cx="35280" cy="2700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CC04A8A-CD0D-0654-BB4C-CAF53633218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364091" y="3350263"/>
                  <a:ext cx="475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4D1FFB8-3292-AAEE-4D21-11E16511A5C7}"/>
                    </a:ext>
                  </a:extLst>
                </p14:cNvPr>
                <p14:cNvContentPartPr/>
                <p14:nvPr/>
              </p14:nvContentPartPr>
              <p14:xfrm>
                <a:off x="10435371" y="3451063"/>
                <a:ext cx="186120" cy="1418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4D1FFB8-3292-AAEE-4D21-11E16511A5C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429251" y="3444943"/>
                  <a:ext cx="198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C784857-3852-8335-87B0-93115E7BAE5B}"/>
                    </a:ext>
                  </a:extLst>
                </p14:cNvPr>
                <p14:cNvContentPartPr/>
                <p14:nvPr/>
              </p14:nvContentPartPr>
              <p14:xfrm>
                <a:off x="10662891" y="3475543"/>
                <a:ext cx="2520" cy="69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C784857-3852-8335-87B0-93115E7BAE5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656771" y="3469423"/>
                  <a:ext cx="14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CB5A258-EE8C-FCE9-FC41-C4BA8FE2C265}"/>
                    </a:ext>
                  </a:extLst>
                </p14:cNvPr>
                <p14:cNvContentPartPr/>
                <p14:nvPr/>
              </p14:nvContentPartPr>
              <p14:xfrm>
                <a:off x="10637331" y="3375103"/>
                <a:ext cx="63000" cy="3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CB5A258-EE8C-FCE9-FC41-C4BA8FE2C26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631211" y="3368983"/>
                  <a:ext cx="752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AFCAF5E-1F85-67AA-0089-D224F911816A}"/>
                    </a:ext>
                  </a:extLst>
                </p14:cNvPr>
                <p14:cNvContentPartPr/>
                <p14:nvPr/>
              </p14:nvContentPartPr>
              <p14:xfrm>
                <a:off x="10723371" y="3428383"/>
                <a:ext cx="163080" cy="1447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AFCAF5E-1F85-67AA-0089-D224F911816A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717251" y="3422263"/>
                  <a:ext cx="175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D10E949-A782-1515-1D33-5A2AD05BF7D3}"/>
                    </a:ext>
                  </a:extLst>
                </p14:cNvPr>
                <p14:cNvContentPartPr/>
                <p14:nvPr/>
              </p14:nvContentPartPr>
              <p14:xfrm>
                <a:off x="10890411" y="3271783"/>
                <a:ext cx="137520" cy="285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D10E949-A782-1515-1D33-5A2AD05BF7D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884291" y="3265663"/>
                  <a:ext cx="14976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BF5EC0F1-6E2B-73B3-2D75-415276134755}"/>
              </a:ext>
            </a:extLst>
          </p:cNvPr>
          <p:cNvGrpSpPr/>
          <p:nvPr/>
        </p:nvGrpSpPr>
        <p:grpSpPr>
          <a:xfrm>
            <a:off x="619611" y="3854983"/>
            <a:ext cx="999360" cy="363960"/>
            <a:chOff x="619611" y="3854983"/>
            <a:chExt cx="99936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7192E80-E359-5716-829F-5ACF2BB7780A}"/>
                    </a:ext>
                  </a:extLst>
                </p14:cNvPr>
                <p14:cNvContentPartPr/>
                <p14:nvPr/>
              </p14:nvContentPartPr>
              <p14:xfrm>
                <a:off x="619611" y="3854983"/>
                <a:ext cx="262800" cy="154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7192E80-E359-5716-829F-5ACF2BB7780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13491" y="3848863"/>
                  <a:ext cx="275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1420F33-EACC-CC70-293E-DF4362097D77}"/>
                    </a:ext>
                  </a:extLst>
                </p14:cNvPr>
                <p14:cNvContentPartPr/>
                <p14:nvPr/>
              </p14:nvContentPartPr>
              <p14:xfrm>
                <a:off x="751731" y="3920863"/>
                <a:ext cx="51840" cy="2199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1420F33-EACC-CC70-293E-DF4362097D7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45611" y="3914743"/>
                  <a:ext cx="64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9ACD6B3-43DE-0146-D797-1B5F79955CCE}"/>
                    </a:ext>
                  </a:extLst>
                </p14:cNvPr>
                <p14:cNvContentPartPr/>
                <p14:nvPr/>
              </p14:nvContentPartPr>
              <p14:xfrm>
                <a:off x="871971" y="3936343"/>
                <a:ext cx="112320" cy="2541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9ACD6B3-43DE-0146-D797-1B5F79955CC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65851" y="3930223"/>
                  <a:ext cx="1245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4D1A607-DCA9-4B89-91BB-F4A4F6A604FA}"/>
                    </a:ext>
                  </a:extLst>
                </p14:cNvPr>
                <p14:cNvContentPartPr/>
                <p14:nvPr/>
              </p14:nvContentPartPr>
              <p14:xfrm>
                <a:off x="991131" y="3998983"/>
                <a:ext cx="149040" cy="1350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4D1A607-DCA9-4B89-91BB-F4A4F6A604F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85011" y="3992863"/>
                  <a:ext cx="161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AF7FB7A-B2ED-224D-5132-74EEB52D5DD6}"/>
                    </a:ext>
                  </a:extLst>
                </p14:cNvPr>
                <p14:cNvContentPartPr/>
                <p14:nvPr/>
              </p14:nvContentPartPr>
              <p14:xfrm>
                <a:off x="1181571" y="3939583"/>
                <a:ext cx="132840" cy="279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AF7FB7A-B2ED-224D-5132-74EEB52D5DD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75451" y="3933463"/>
                  <a:ext cx="1450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09E0917-2DFA-F9D1-0428-FF7224E926F1}"/>
                    </a:ext>
                  </a:extLst>
                </p14:cNvPr>
                <p14:cNvContentPartPr/>
                <p14:nvPr/>
              </p14:nvContentPartPr>
              <p14:xfrm>
                <a:off x="1448331" y="3983503"/>
                <a:ext cx="137520" cy="28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09E0917-2DFA-F9D1-0428-FF7224E926F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442211" y="3977383"/>
                  <a:ext cx="149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936B433-2C64-1A66-ABF8-5F9E1CF6B069}"/>
                    </a:ext>
                  </a:extLst>
                </p14:cNvPr>
                <p14:cNvContentPartPr/>
                <p14:nvPr/>
              </p14:nvContentPartPr>
              <p14:xfrm>
                <a:off x="1481091" y="4093303"/>
                <a:ext cx="137880" cy="223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936B433-2C64-1A66-ABF8-5F9E1CF6B06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474971" y="4087183"/>
                  <a:ext cx="15012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47623266-4089-CA64-1FD1-D23FEA264616}"/>
                  </a:ext>
                </a:extLst>
              </p14:cNvPr>
              <p14:cNvContentPartPr/>
              <p14:nvPr/>
            </p14:nvContentPartPr>
            <p14:xfrm>
              <a:off x="1796811" y="3811063"/>
              <a:ext cx="135000" cy="2422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47623266-4089-CA64-1FD1-D23FEA264616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1790691" y="3804943"/>
                <a:ext cx="1472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DB3FA9CA-E1AF-4A70-63A9-168713B55D8E}"/>
                  </a:ext>
                </a:extLst>
              </p14:cNvPr>
              <p14:cNvContentPartPr/>
              <p14:nvPr/>
            </p14:nvContentPartPr>
            <p14:xfrm>
              <a:off x="2056011" y="3779383"/>
              <a:ext cx="145440" cy="316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DB3FA9CA-E1AF-4A70-63A9-168713B55D8E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2049891" y="3773263"/>
                <a:ext cx="1576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B8147A78-3D3B-4DA2-7B87-821E41502FDA}"/>
                  </a:ext>
                </a:extLst>
              </p14:cNvPr>
              <p14:cNvContentPartPr/>
              <p14:nvPr/>
            </p14:nvContentPartPr>
            <p14:xfrm>
              <a:off x="2115051" y="3823663"/>
              <a:ext cx="33120" cy="2635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B8147A78-3D3B-4DA2-7B87-821E41502FDA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2108931" y="3817543"/>
                <a:ext cx="453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7CDB6ED9-7C45-A9BB-3EDF-1DBB98BD9CD9}"/>
                  </a:ext>
                </a:extLst>
              </p14:cNvPr>
              <p14:cNvContentPartPr/>
              <p14:nvPr/>
            </p14:nvContentPartPr>
            <p14:xfrm>
              <a:off x="2305491" y="3798463"/>
              <a:ext cx="97920" cy="2667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7CDB6ED9-7C45-A9BB-3EDF-1DBB98BD9CD9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2299371" y="3792343"/>
                <a:ext cx="1101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2A95B695-47CB-AABC-E9AD-714DBCD1E94C}"/>
                  </a:ext>
                </a:extLst>
              </p14:cNvPr>
              <p14:cNvContentPartPr/>
              <p14:nvPr/>
            </p14:nvContentPartPr>
            <p14:xfrm>
              <a:off x="2423211" y="3773263"/>
              <a:ext cx="154080" cy="1879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2A95B695-47CB-AABC-E9AD-714DBCD1E94C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2417091" y="3767143"/>
                <a:ext cx="1663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581609A2-054E-00D7-750C-819829BE559B}"/>
                  </a:ext>
                </a:extLst>
              </p14:cNvPr>
              <p14:cNvContentPartPr/>
              <p14:nvPr/>
            </p14:nvContentPartPr>
            <p14:xfrm>
              <a:off x="2400531" y="3974143"/>
              <a:ext cx="253440" cy="284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581609A2-054E-00D7-750C-819829BE559B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2394411" y="3968023"/>
                <a:ext cx="2656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EBCBE5BC-8537-61A3-5F17-C9B4C3B78EFC}"/>
                  </a:ext>
                </a:extLst>
              </p14:cNvPr>
              <p14:cNvContentPartPr/>
              <p14:nvPr/>
            </p14:nvContentPartPr>
            <p14:xfrm>
              <a:off x="2495931" y="4074223"/>
              <a:ext cx="192960" cy="1591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EBCBE5BC-8537-61A3-5F17-C9B4C3B78EFC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2489811" y="4068103"/>
                <a:ext cx="205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72806493-1218-6324-3305-92EA27C05ED9}"/>
                  </a:ext>
                </a:extLst>
              </p14:cNvPr>
              <p14:cNvContentPartPr/>
              <p14:nvPr/>
            </p14:nvContentPartPr>
            <p14:xfrm>
              <a:off x="2714091" y="3829783"/>
              <a:ext cx="125640" cy="3513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72806493-1218-6324-3305-92EA27C05ED9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2707971" y="3823663"/>
                <a:ext cx="1378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A98A4728-AC6E-0D84-0E1D-F949E44B7C9D}"/>
                  </a:ext>
                </a:extLst>
              </p14:cNvPr>
              <p14:cNvContentPartPr/>
              <p14:nvPr/>
            </p14:nvContentPartPr>
            <p14:xfrm>
              <a:off x="3046011" y="3933103"/>
              <a:ext cx="163080" cy="255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A98A4728-AC6E-0D84-0E1D-F949E44B7C9D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3039891" y="3926983"/>
                <a:ext cx="1753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F411CCAE-B4A4-E39B-B2E7-CB4F113808C1}"/>
                  </a:ext>
                </a:extLst>
              </p14:cNvPr>
              <p14:cNvContentPartPr/>
              <p14:nvPr/>
            </p14:nvContentPartPr>
            <p14:xfrm>
              <a:off x="3125211" y="3895663"/>
              <a:ext cx="35280" cy="17280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F411CCAE-B4A4-E39B-B2E7-CB4F113808C1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3119091" y="3889543"/>
                <a:ext cx="47520" cy="18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2941DD2E-EDA9-08D7-2E6B-D010758E6D7E}"/>
              </a:ext>
            </a:extLst>
          </p:cNvPr>
          <p:cNvGrpSpPr/>
          <p:nvPr/>
        </p:nvGrpSpPr>
        <p:grpSpPr>
          <a:xfrm>
            <a:off x="3487371" y="3761023"/>
            <a:ext cx="750240" cy="439200"/>
            <a:chOff x="3487371" y="3761023"/>
            <a:chExt cx="75024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197CCD9-6968-D72D-495D-1D137759BADB}"/>
                    </a:ext>
                  </a:extLst>
                </p14:cNvPr>
                <p14:cNvContentPartPr/>
                <p14:nvPr/>
              </p14:nvContentPartPr>
              <p14:xfrm>
                <a:off x="3487371" y="3822943"/>
                <a:ext cx="169920" cy="2242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197CCD9-6968-D72D-495D-1D137759BAD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481251" y="3816823"/>
                  <a:ext cx="182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C696293-75B8-30CF-0A09-87103B70AF80}"/>
                    </a:ext>
                  </a:extLst>
                </p14:cNvPr>
                <p14:cNvContentPartPr/>
                <p14:nvPr/>
              </p14:nvContentPartPr>
              <p14:xfrm>
                <a:off x="3700851" y="3761023"/>
                <a:ext cx="139680" cy="2919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C696293-75B8-30CF-0A09-87103B70AF8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694731" y="3754903"/>
                  <a:ext cx="151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27A35C1-D613-DC68-DD1E-2577BDC08A7A}"/>
                    </a:ext>
                  </a:extLst>
                </p14:cNvPr>
                <p14:cNvContentPartPr/>
                <p14:nvPr/>
              </p14:nvContentPartPr>
              <p14:xfrm>
                <a:off x="3838011" y="3845623"/>
                <a:ext cx="163080" cy="1947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27A35C1-D613-DC68-DD1E-2577BDC08A7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831891" y="3839503"/>
                  <a:ext cx="175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2D465ED-2106-F4B0-B03E-6050FBFB4BFF}"/>
                    </a:ext>
                  </a:extLst>
                </p14:cNvPr>
                <p14:cNvContentPartPr/>
                <p14:nvPr/>
              </p14:nvContentPartPr>
              <p14:xfrm>
                <a:off x="4081731" y="3836263"/>
                <a:ext cx="155880" cy="3639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2D465ED-2106-F4B0-B03E-6050FBFB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075611" y="3830143"/>
                  <a:ext cx="168120" cy="37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E0E09AA5-6082-322E-471A-99DF8AFF9C20}"/>
              </a:ext>
            </a:extLst>
          </p:cNvPr>
          <p:cNvGrpSpPr/>
          <p:nvPr/>
        </p:nvGrpSpPr>
        <p:grpSpPr>
          <a:xfrm>
            <a:off x="542571" y="4547983"/>
            <a:ext cx="695160" cy="194760"/>
            <a:chOff x="542571" y="4547983"/>
            <a:chExt cx="69516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69D4A69-3C1F-4F71-AADD-D585D597E7AD}"/>
                    </a:ext>
                  </a:extLst>
                </p14:cNvPr>
                <p14:cNvContentPartPr/>
                <p14:nvPr/>
              </p14:nvContentPartPr>
              <p14:xfrm>
                <a:off x="542571" y="4585063"/>
                <a:ext cx="163080" cy="1576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69D4A69-3C1F-4F71-AADD-D585D597E7A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36451" y="4578943"/>
                  <a:ext cx="175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B70EAEB-2F4C-1278-DBCF-DE810E52B1CF}"/>
                    </a:ext>
                  </a:extLst>
                </p14:cNvPr>
                <p14:cNvContentPartPr/>
                <p14:nvPr/>
              </p14:nvContentPartPr>
              <p14:xfrm>
                <a:off x="654171" y="4648063"/>
                <a:ext cx="360" cy="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B70EAEB-2F4C-1278-DBCF-DE810E52B1C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8051" y="464194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85E1C88-D0F2-06CC-4D8C-478DCB85BB42}"/>
                    </a:ext>
                  </a:extLst>
                </p14:cNvPr>
                <p14:cNvContentPartPr/>
                <p14:nvPr/>
              </p14:nvContentPartPr>
              <p14:xfrm>
                <a:off x="654171" y="4600903"/>
                <a:ext cx="230400" cy="475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85E1C88-D0F2-06CC-4D8C-478DCB85BB4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48051" y="4594783"/>
                  <a:ext cx="2426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3E6339E-11DA-CDA2-6BA5-5E0CD250609C}"/>
                    </a:ext>
                  </a:extLst>
                </p14:cNvPr>
                <p14:cNvContentPartPr/>
                <p14:nvPr/>
              </p14:nvContentPartPr>
              <p14:xfrm>
                <a:off x="781971" y="4716823"/>
                <a:ext cx="97920" cy="36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3E6339E-11DA-CDA2-6BA5-5E0CD250609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75851" y="4710703"/>
                  <a:ext cx="1101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C65B415-B6EA-F7DF-11EA-6933D1A50C49}"/>
                    </a:ext>
                  </a:extLst>
                </p14:cNvPr>
                <p14:cNvContentPartPr/>
                <p14:nvPr/>
              </p14:nvContentPartPr>
              <p14:xfrm>
                <a:off x="1032891" y="4547983"/>
                <a:ext cx="204840" cy="1886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C65B415-B6EA-F7DF-11EA-6933D1A50C4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26771" y="4541863"/>
                  <a:ext cx="2170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A9A9159-E2DC-7ED3-0E4E-CC6B6E75A278}"/>
              </a:ext>
            </a:extLst>
          </p:cNvPr>
          <p:cNvGrpSpPr/>
          <p:nvPr/>
        </p:nvGrpSpPr>
        <p:grpSpPr>
          <a:xfrm>
            <a:off x="1483251" y="4409743"/>
            <a:ext cx="597240" cy="402480"/>
            <a:chOff x="1483251" y="4409743"/>
            <a:chExt cx="59724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3F9662A-D1D6-DDAD-6E3E-5089E2F6BCA9}"/>
                    </a:ext>
                  </a:extLst>
                </p14:cNvPr>
                <p14:cNvContentPartPr/>
                <p14:nvPr/>
              </p14:nvContentPartPr>
              <p14:xfrm>
                <a:off x="1483251" y="4409743"/>
                <a:ext cx="140040" cy="4024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3F9662A-D1D6-DDAD-6E3E-5089E2F6BCA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477131" y="4403623"/>
                  <a:ext cx="1522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34A1D92-0C91-EF8A-8565-811FDE2E84FA}"/>
                    </a:ext>
                  </a:extLst>
                </p14:cNvPr>
                <p14:cNvContentPartPr/>
                <p14:nvPr/>
              </p14:nvContentPartPr>
              <p14:xfrm>
                <a:off x="1678371" y="4582183"/>
                <a:ext cx="123480" cy="6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34A1D92-0C91-EF8A-8565-811FDE2E84F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672251" y="4576063"/>
                  <a:ext cx="135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75F611D-2C19-E1E0-2599-E46196BF4119}"/>
                    </a:ext>
                  </a:extLst>
                </p14:cNvPr>
                <p14:cNvContentPartPr/>
                <p14:nvPr/>
              </p14:nvContentPartPr>
              <p14:xfrm>
                <a:off x="1697091" y="4641583"/>
                <a:ext cx="118800" cy="22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75F611D-2C19-E1E0-2599-E46196BF41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690971" y="4635463"/>
                  <a:ext cx="1310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60E4ED5-49E5-B7F8-A97C-A40E13B6D4B7}"/>
                    </a:ext>
                  </a:extLst>
                </p14:cNvPr>
                <p14:cNvContentPartPr/>
                <p14:nvPr/>
              </p14:nvContentPartPr>
              <p14:xfrm>
                <a:off x="1891131" y="4528903"/>
                <a:ext cx="189360" cy="2386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60E4ED5-49E5-B7F8-A97C-A40E13B6D4B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885011" y="4522783"/>
                  <a:ext cx="20160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C2F49513-7C44-1D4A-4CB2-DCF0F8A6BA46}"/>
              </a:ext>
            </a:extLst>
          </p:cNvPr>
          <p:cNvGrpSpPr/>
          <p:nvPr/>
        </p:nvGrpSpPr>
        <p:grpSpPr>
          <a:xfrm>
            <a:off x="2418891" y="4392103"/>
            <a:ext cx="409320" cy="378720"/>
            <a:chOff x="2418891" y="4392103"/>
            <a:chExt cx="40932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16868E0-ABA8-FEA8-F7A8-11AE2CCB94A7}"/>
                    </a:ext>
                  </a:extLst>
                </p14:cNvPr>
                <p14:cNvContentPartPr/>
                <p14:nvPr/>
              </p14:nvContentPartPr>
              <p14:xfrm>
                <a:off x="2418891" y="4392103"/>
                <a:ext cx="179280" cy="3787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16868E0-ABA8-FEA8-F7A8-11AE2CCB94A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412771" y="4385983"/>
                  <a:ext cx="1915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782780A-69CD-BC33-1638-34D21A884DFC}"/>
                    </a:ext>
                  </a:extLst>
                </p14:cNvPr>
                <p14:cNvContentPartPr/>
                <p14:nvPr/>
              </p14:nvContentPartPr>
              <p14:xfrm>
                <a:off x="2686371" y="4576063"/>
                <a:ext cx="107280" cy="162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782780A-69CD-BC33-1638-34D21A884DF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680251" y="4569943"/>
                  <a:ext cx="119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5C8561C-9EE8-9837-CB13-523EEB7E6ABB}"/>
                    </a:ext>
                  </a:extLst>
                </p14:cNvPr>
                <p14:cNvContentPartPr/>
                <p14:nvPr/>
              </p14:nvContentPartPr>
              <p14:xfrm>
                <a:off x="2720931" y="4679383"/>
                <a:ext cx="107280" cy="3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5C8561C-9EE8-9837-CB13-523EEB7E6AB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714811" y="4673263"/>
                  <a:ext cx="11952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AD3951CE-7ECF-9961-2B68-6E36CB92C10B}"/>
                  </a:ext>
                </a:extLst>
              </p14:cNvPr>
              <p14:cNvContentPartPr/>
              <p14:nvPr/>
            </p14:nvContentPartPr>
            <p14:xfrm>
              <a:off x="3027291" y="4532143"/>
              <a:ext cx="37440" cy="19800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AD3951CE-7ECF-9961-2B68-6E36CB92C10B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3021171" y="4526023"/>
                <a:ext cx="49680" cy="21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7C1ED33F-8B96-B3B3-7E14-C757F32B0F8F}"/>
              </a:ext>
            </a:extLst>
          </p:cNvPr>
          <p:cNvGrpSpPr/>
          <p:nvPr/>
        </p:nvGrpSpPr>
        <p:grpSpPr>
          <a:xfrm>
            <a:off x="793491" y="5318743"/>
            <a:ext cx="725760" cy="352080"/>
            <a:chOff x="793491" y="5318743"/>
            <a:chExt cx="72576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F6B3375-90DB-1772-8A57-41C483DE694A}"/>
                    </a:ext>
                  </a:extLst>
                </p14:cNvPr>
                <p14:cNvContentPartPr/>
                <p14:nvPr/>
              </p14:nvContentPartPr>
              <p14:xfrm>
                <a:off x="793491" y="5321983"/>
                <a:ext cx="220320" cy="378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F6B3375-90DB-1772-8A57-41C483DE694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87371" y="5315863"/>
                  <a:ext cx="232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36881FAB-91C7-21CD-D047-2A4930BF5A16}"/>
                    </a:ext>
                  </a:extLst>
                </p14:cNvPr>
                <p14:cNvContentPartPr/>
                <p14:nvPr/>
              </p14:nvContentPartPr>
              <p14:xfrm>
                <a:off x="882051" y="5384623"/>
                <a:ext cx="39960" cy="1695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36881FAB-91C7-21CD-D047-2A4930BF5A1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75931" y="5378503"/>
                  <a:ext cx="52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2913847C-8D1B-8723-5ABD-EEADEA49A89E}"/>
                    </a:ext>
                  </a:extLst>
                </p14:cNvPr>
                <p14:cNvContentPartPr/>
                <p14:nvPr/>
              </p14:nvContentPartPr>
              <p14:xfrm>
                <a:off x="988611" y="5318743"/>
                <a:ext cx="130320" cy="2354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2913847C-8D1B-8723-5ABD-EEADEA49A89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82491" y="5312623"/>
                  <a:ext cx="142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9BDFCFCE-3ABB-02D6-72B4-0F3976160811}"/>
                    </a:ext>
                  </a:extLst>
                </p14:cNvPr>
                <p14:cNvContentPartPr/>
                <p14:nvPr/>
              </p14:nvContentPartPr>
              <p14:xfrm>
                <a:off x="1130091" y="5456983"/>
                <a:ext cx="213840" cy="1324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9BDFCFCE-3ABB-02D6-72B4-0F397616081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23971" y="5450863"/>
                  <a:ext cx="226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EDF95997-9273-48E4-7A30-DC7F5B2495B2}"/>
                    </a:ext>
                  </a:extLst>
                </p14:cNvPr>
                <p14:cNvContentPartPr/>
                <p14:nvPr/>
              </p14:nvContentPartPr>
              <p14:xfrm>
                <a:off x="1383531" y="5369143"/>
                <a:ext cx="135720" cy="3016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EDF95997-9273-48E4-7A30-DC7F5B2495B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377411" y="5363023"/>
                  <a:ext cx="14796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45094689-4955-2EC9-D372-82366396E4B9}"/>
              </a:ext>
            </a:extLst>
          </p:cNvPr>
          <p:cNvGrpSpPr/>
          <p:nvPr/>
        </p:nvGrpSpPr>
        <p:grpSpPr>
          <a:xfrm>
            <a:off x="1836411" y="5290663"/>
            <a:ext cx="1893960" cy="662040"/>
            <a:chOff x="1836411" y="5290663"/>
            <a:chExt cx="189396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A837BC3-44AE-A21F-8572-77A7C3858CE7}"/>
                    </a:ext>
                  </a:extLst>
                </p14:cNvPr>
                <p14:cNvContentPartPr/>
                <p14:nvPr/>
              </p14:nvContentPartPr>
              <p14:xfrm>
                <a:off x="1836411" y="5419183"/>
                <a:ext cx="7200" cy="129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A837BC3-44AE-A21F-8572-77A7C3858CE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830291" y="5413063"/>
                  <a:ext cx="19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5F908D5-B6F5-31DD-FC56-B81066407140}"/>
                    </a:ext>
                  </a:extLst>
                </p14:cNvPr>
                <p14:cNvContentPartPr/>
                <p14:nvPr/>
              </p14:nvContentPartPr>
              <p14:xfrm>
                <a:off x="2042331" y="5406583"/>
                <a:ext cx="128880" cy="2167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5F908D5-B6F5-31DD-FC56-B8106640714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036211" y="5400463"/>
                  <a:ext cx="141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253F7CA-9C44-18BC-BD99-28BF9DCCBD1A}"/>
                    </a:ext>
                  </a:extLst>
                </p14:cNvPr>
                <p14:cNvContentPartPr/>
                <p14:nvPr/>
              </p14:nvContentPartPr>
              <p14:xfrm>
                <a:off x="2309811" y="5337823"/>
                <a:ext cx="109440" cy="2959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253F7CA-9C44-18BC-BD99-28BF9DCCBD1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303691" y="5331703"/>
                  <a:ext cx="1216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9EC71F9-0FB6-C861-212C-7FD088164E7D}"/>
                    </a:ext>
                  </a:extLst>
                </p14:cNvPr>
                <p14:cNvContentPartPr/>
                <p14:nvPr/>
              </p14:nvContentPartPr>
              <p14:xfrm>
                <a:off x="2495931" y="5393983"/>
                <a:ext cx="207000" cy="1882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9EC71F9-0FB6-C861-212C-7FD088164E7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489811" y="5387863"/>
                  <a:ext cx="2192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66E433C-2C3E-F497-022B-319AE633C38D}"/>
                    </a:ext>
                  </a:extLst>
                </p14:cNvPr>
                <p14:cNvContentPartPr/>
                <p14:nvPr/>
              </p14:nvContentPartPr>
              <p14:xfrm>
                <a:off x="2760171" y="5353303"/>
                <a:ext cx="261000" cy="2631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66E433C-2C3E-F497-022B-319AE633C38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754051" y="5347183"/>
                  <a:ext cx="273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D3FCEEC-37F5-88B5-77C8-198DF5B0DBBE}"/>
                    </a:ext>
                  </a:extLst>
                </p14:cNvPr>
                <p14:cNvContentPartPr/>
                <p14:nvPr/>
              </p14:nvContentPartPr>
              <p14:xfrm>
                <a:off x="3059691" y="5450503"/>
                <a:ext cx="170640" cy="5022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D3FCEEC-37F5-88B5-77C8-198DF5B0DBB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53571" y="5444383"/>
                  <a:ext cx="1828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F26A899-A8FA-AAD5-BB43-C570760C32FF}"/>
                    </a:ext>
                  </a:extLst>
                </p14:cNvPr>
                <p14:cNvContentPartPr/>
                <p14:nvPr/>
              </p14:nvContentPartPr>
              <p14:xfrm>
                <a:off x="3308451" y="5456983"/>
                <a:ext cx="165240" cy="106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F26A899-A8FA-AAD5-BB43-C570760C32F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302331" y="5450863"/>
                  <a:ext cx="177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E940432C-1D81-EA54-1A01-F50D4A9D11A8}"/>
                    </a:ext>
                  </a:extLst>
                </p14:cNvPr>
                <p14:cNvContentPartPr/>
                <p14:nvPr/>
              </p14:nvContentPartPr>
              <p14:xfrm>
                <a:off x="3578091" y="5290663"/>
                <a:ext cx="152280" cy="4327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E940432C-1D81-EA54-1A01-F50D4A9D11A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571971" y="5284543"/>
                  <a:ext cx="164520" cy="44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F106438F-623B-BDC7-E72D-4730DE1ADB94}"/>
              </a:ext>
            </a:extLst>
          </p:cNvPr>
          <p:cNvGrpSpPr/>
          <p:nvPr/>
        </p:nvGrpSpPr>
        <p:grpSpPr>
          <a:xfrm>
            <a:off x="1701450" y="5359590"/>
            <a:ext cx="212400" cy="252360"/>
            <a:chOff x="1701450" y="5359590"/>
            <a:chExt cx="21240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997878BD-0EF0-0EF2-1FFA-F03C3B94556D}"/>
                    </a:ext>
                  </a:extLst>
                </p14:cNvPr>
                <p14:cNvContentPartPr/>
                <p14:nvPr/>
              </p14:nvContentPartPr>
              <p14:xfrm>
                <a:off x="1701450" y="5359590"/>
                <a:ext cx="169560" cy="2523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997878BD-0EF0-0EF2-1FFA-F03C3B94556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695330" y="5353470"/>
                  <a:ext cx="181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8D5E015-3B4C-B7E7-B7EF-2CA19F487741}"/>
                    </a:ext>
                  </a:extLst>
                </p14:cNvPr>
                <p14:cNvContentPartPr/>
                <p14:nvPr/>
              </p14:nvContentPartPr>
              <p14:xfrm>
                <a:off x="1732770" y="5449950"/>
                <a:ext cx="181080" cy="500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8D5E015-3B4C-B7E7-B7EF-2CA19F48774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726650" y="5443830"/>
                  <a:ext cx="193320" cy="6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9403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45FE33-6DF8-7063-70E8-27003B34D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035"/>
            <a:ext cx="12192000" cy="2862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96C41-4A4D-885D-F2E4-6F64CAB9B928}"/>
              </a:ext>
            </a:extLst>
          </p:cNvPr>
          <p:cNvSpPr txBox="1"/>
          <p:nvPr/>
        </p:nvSpPr>
        <p:spPr>
          <a:xfrm>
            <a:off x="388620" y="3652701"/>
            <a:ext cx="1124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DE" sz="2400" b="0" i="0" u="none" strike="noStrike" baseline="0" dirty="0">
                <a:solidFill>
                  <a:schemeClr val="accent1"/>
                </a:solidFill>
                <a:latin typeface="NimbusRomNo9L-Regu"/>
              </a:rPr>
              <a:t>b) </a:t>
            </a:r>
            <a:r>
              <a:rPr lang="de-DE" sz="2400" b="0" i="0" u="none" strike="noStrike" baseline="0" dirty="0">
                <a:solidFill>
                  <a:schemeClr val="accent1"/>
                </a:solidFill>
                <a:latin typeface="NimbusRomNo9L-Regu"/>
              </a:rPr>
              <a:t>Beim </a:t>
            </a:r>
            <a:r>
              <a:rPr lang="de-DE" sz="2400" b="0" i="0" u="none" strike="noStrike" baseline="0" dirty="0" err="1">
                <a:solidFill>
                  <a:schemeClr val="accent1"/>
                </a:solidFill>
                <a:latin typeface="NimbusRomNo9L-Regu"/>
              </a:rPr>
              <a:t>MergeSort</a:t>
            </a:r>
            <a:r>
              <a:rPr lang="de-DE" sz="2400" b="0" i="0" u="none" strike="noStrike" baseline="0" dirty="0">
                <a:solidFill>
                  <a:schemeClr val="accent1"/>
                </a:solidFill>
                <a:latin typeface="NimbusRomNo9L-Regu"/>
              </a:rPr>
              <a:t> werden keine </a:t>
            </a:r>
            <a:r>
              <a:rPr lang="de-DE" sz="2400" b="0" i="0" u="none" strike="noStrike" baseline="0" dirty="0" err="1">
                <a:solidFill>
                  <a:schemeClr val="accent1"/>
                </a:solidFill>
                <a:latin typeface="NimbusRomNo9L-Regu"/>
              </a:rPr>
              <a:t>Eintr</a:t>
            </a:r>
            <a:r>
              <a:rPr lang="en-DE" sz="2400" b="0" i="0" u="none" strike="noStrike" baseline="0" dirty="0">
                <a:solidFill>
                  <a:schemeClr val="accent1"/>
                </a:solidFill>
                <a:latin typeface="NimbusRomNo9L-Regu"/>
              </a:rPr>
              <a:t>ä</a:t>
            </a:r>
            <a:r>
              <a:rPr lang="de-DE" sz="2400" b="0" i="0" u="none" strike="noStrike" baseline="0" dirty="0" err="1">
                <a:solidFill>
                  <a:schemeClr val="accent1"/>
                </a:solidFill>
                <a:latin typeface="NimbusRomNo9L-Regu"/>
              </a:rPr>
              <a:t>ge</a:t>
            </a:r>
            <a:r>
              <a:rPr lang="de-DE" sz="2400" b="0" i="0" u="none" strike="noStrike" baseline="0" dirty="0">
                <a:solidFill>
                  <a:schemeClr val="accent1"/>
                </a:solidFill>
                <a:latin typeface="NimbusRomNo9L-Regu"/>
              </a:rPr>
              <a:t> vertauscht. In jedem ”Zwischenschritt” beim </a:t>
            </a:r>
            <a:r>
              <a:rPr lang="de-DE" sz="2400" b="0" i="0" u="none" strike="noStrike" baseline="0" dirty="0" err="1">
                <a:solidFill>
                  <a:schemeClr val="accent1"/>
                </a:solidFill>
                <a:latin typeface="NimbusRomNo9L-Regu"/>
              </a:rPr>
              <a:t>Mergen</a:t>
            </a:r>
            <a:r>
              <a:rPr lang="de-DE" sz="2400" b="0" i="0" u="none" strike="noStrike" baseline="0" dirty="0">
                <a:solidFill>
                  <a:schemeClr val="accent1"/>
                </a:solidFill>
                <a:latin typeface="NimbusRomNo9L-Regu"/>
              </a:rPr>
              <a:t> werden</a:t>
            </a:r>
            <a:r>
              <a:rPr lang="en-DE" sz="2400" b="0" i="0" u="none" strike="noStrike" baseline="0" dirty="0">
                <a:solidFill>
                  <a:schemeClr val="accent1"/>
                </a:solidFill>
                <a:latin typeface="NimbusRomNo9L-Regu"/>
              </a:rPr>
              <a:t> </a:t>
            </a:r>
            <a:r>
              <a:rPr lang="de-DE" sz="2400" b="0" i="0" u="none" strike="noStrike" baseline="0" dirty="0">
                <a:solidFill>
                  <a:schemeClr val="accent1"/>
                </a:solidFill>
                <a:latin typeface="NimbusRomNo9L-Regu"/>
              </a:rPr>
              <a:t>die </a:t>
            </a:r>
            <a:r>
              <a:rPr lang="de-DE" sz="2400" b="0" i="0" u="none" strike="noStrike" baseline="0" dirty="0" err="1">
                <a:solidFill>
                  <a:schemeClr val="accent1"/>
                </a:solidFill>
                <a:latin typeface="NimbusRomNo9L-Regu"/>
              </a:rPr>
              <a:t>Eintr</a:t>
            </a:r>
            <a:r>
              <a:rPr lang="en-DE" sz="2400" dirty="0">
                <a:solidFill>
                  <a:schemeClr val="accent1"/>
                </a:solidFill>
                <a:latin typeface="NimbusRomNo9L-Regu"/>
              </a:rPr>
              <a:t>ä</a:t>
            </a:r>
            <a:r>
              <a:rPr lang="de-DE" sz="2400" b="0" i="0" u="none" strike="noStrike" baseline="0" dirty="0" err="1">
                <a:solidFill>
                  <a:schemeClr val="accent1"/>
                </a:solidFill>
                <a:latin typeface="NimbusRomNo9L-Regu"/>
              </a:rPr>
              <a:t>ge</a:t>
            </a:r>
            <a:r>
              <a:rPr lang="de-DE" sz="2400" b="0" i="0" u="none" strike="noStrike" baseline="0" dirty="0">
                <a:solidFill>
                  <a:schemeClr val="accent1"/>
                </a:solidFill>
                <a:latin typeface="NimbusRomNo9L-Regu"/>
              </a:rPr>
              <a:t> in der richtigen Reihenfolge in ein neues Array eingetragen.</a:t>
            </a:r>
            <a:endParaRPr lang="de-DE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34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45D07A-2205-BD9A-6B8B-5AA2E615E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" y="0"/>
            <a:ext cx="12158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4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ECDD7-D3AF-D63D-6680-F401179FA17D}"/>
              </a:ext>
            </a:extLst>
          </p:cNvPr>
          <p:cNvCxnSpPr/>
          <p:nvPr/>
        </p:nvCxnSpPr>
        <p:spPr>
          <a:xfrm>
            <a:off x="924790" y="1974273"/>
            <a:ext cx="997527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61E8F2-8C8C-F39A-0F26-7E309862B15D}"/>
              </a:ext>
            </a:extLst>
          </p:cNvPr>
          <p:cNvCxnSpPr>
            <a:cxnSpLocks/>
          </p:cNvCxnSpPr>
          <p:nvPr/>
        </p:nvCxnSpPr>
        <p:spPr>
          <a:xfrm>
            <a:off x="1551288" y="1517073"/>
            <a:ext cx="124691" cy="46447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1BD9E4-DFCF-6AF3-5665-116738B45E91}"/>
              </a:ext>
            </a:extLst>
          </p:cNvPr>
          <p:cNvGrpSpPr/>
          <p:nvPr/>
        </p:nvGrpSpPr>
        <p:grpSpPr>
          <a:xfrm>
            <a:off x="754363" y="2253207"/>
            <a:ext cx="462240" cy="245880"/>
            <a:chOff x="795927" y="1359589"/>
            <a:chExt cx="46224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17F9F7-36BD-23A0-09B2-3C3CFA407591}"/>
                    </a:ext>
                  </a:extLst>
                </p14:cNvPr>
                <p14:cNvContentPartPr/>
                <p14:nvPr/>
              </p14:nvContentPartPr>
              <p14:xfrm>
                <a:off x="795927" y="1410349"/>
                <a:ext cx="29880" cy="182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17F9F7-36BD-23A0-09B2-3C3CFA4075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9807" y="1404229"/>
                  <a:ext cx="42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9C7616-E1FF-D9BE-1FB6-EBECDB50C6C3}"/>
                    </a:ext>
                  </a:extLst>
                </p14:cNvPr>
                <p14:cNvContentPartPr/>
                <p14:nvPr/>
              </p14:nvContentPartPr>
              <p14:xfrm>
                <a:off x="814287" y="1359589"/>
                <a:ext cx="137880" cy="245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9C7616-E1FF-D9BE-1FB6-EBECDB50C6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8167" y="1353469"/>
                  <a:ext cx="150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29FE05F-9E33-270D-3622-1EADC97F810E}"/>
                    </a:ext>
                  </a:extLst>
                </p14:cNvPr>
                <p14:cNvContentPartPr/>
                <p14:nvPr/>
              </p14:nvContentPartPr>
              <p14:xfrm>
                <a:off x="1013727" y="1562269"/>
                <a:ext cx="29880" cy="15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29FE05F-9E33-270D-3622-1EADC97F81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7607" y="1556149"/>
                  <a:ext cx="421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177690-F3A4-E573-587F-97A98C134615}"/>
                    </a:ext>
                  </a:extLst>
                </p14:cNvPr>
                <p14:cNvContentPartPr/>
                <p14:nvPr/>
              </p14:nvContentPartPr>
              <p14:xfrm>
                <a:off x="1150167" y="1412869"/>
                <a:ext cx="108000" cy="160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177690-F3A4-E573-587F-97A98C1346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4047" y="1406749"/>
                  <a:ext cx="12024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2B40C52-A67D-A3C8-4C1D-1ED7C4500478}"/>
              </a:ext>
            </a:extLst>
          </p:cNvPr>
          <p:cNvGrpSpPr/>
          <p:nvPr/>
        </p:nvGrpSpPr>
        <p:grpSpPr>
          <a:xfrm>
            <a:off x="774523" y="2807967"/>
            <a:ext cx="246240" cy="204480"/>
            <a:chOff x="816087" y="1914349"/>
            <a:chExt cx="24624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DCECEB-91A3-A9CB-0276-3B3FB7336E70}"/>
                    </a:ext>
                  </a:extLst>
                </p14:cNvPr>
                <p14:cNvContentPartPr/>
                <p14:nvPr/>
              </p14:nvContentPartPr>
              <p14:xfrm>
                <a:off x="821847" y="1914349"/>
                <a:ext cx="137160" cy="204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DCECEB-91A3-A9CB-0276-3B3FB7336E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5727" y="1908229"/>
                  <a:ext cx="149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C3820C-50C7-0AF3-600B-0CB1457907E6}"/>
                    </a:ext>
                  </a:extLst>
                </p14:cNvPr>
                <p14:cNvContentPartPr/>
                <p14:nvPr/>
              </p14:nvContentPartPr>
              <p14:xfrm>
                <a:off x="816087" y="2065909"/>
                <a:ext cx="177840" cy="32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C3820C-50C7-0AF3-600B-0CB1457907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9967" y="2059789"/>
                  <a:ext cx="190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B77B95-AEDC-6E83-ACBF-ED1E4CF8EAE7}"/>
                    </a:ext>
                  </a:extLst>
                </p14:cNvPr>
                <p14:cNvContentPartPr/>
                <p14:nvPr/>
              </p14:nvContentPartPr>
              <p14:xfrm>
                <a:off x="1049007" y="2088589"/>
                <a:ext cx="13320" cy="12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B77B95-AEDC-6E83-ACBF-ED1E4CF8EA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2887" y="2082469"/>
                  <a:ext cx="2556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AB16A86-12BB-B275-4189-CC5C3DC6CCCB}"/>
                  </a:ext>
                </a:extLst>
              </p14:cNvPr>
              <p14:cNvContentPartPr/>
              <p14:nvPr/>
            </p14:nvContentPartPr>
            <p14:xfrm>
              <a:off x="1134883" y="2834967"/>
              <a:ext cx="113040" cy="197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AB16A86-12BB-B275-4189-CC5C3DC6CC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28763" y="2828847"/>
                <a:ext cx="125280" cy="20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4CF99AC-D07C-DD64-7FC3-AAF42F1930DB}"/>
              </a:ext>
            </a:extLst>
          </p:cNvPr>
          <p:cNvGrpSpPr/>
          <p:nvPr/>
        </p:nvGrpSpPr>
        <p:grpSpPr>
          <a:xfrm>
            <a:off x="735643" y="3286407"/>
            <a:ext cx="560160" cy="212400"/>
            <a:chOff x="777207" y="2392789"/>
            <a:chExt cx="56016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E63B10-EEB4-CBD8-9D2D-975D5FC9E805}"/>
                    </a:ext>
                  </a:extLst>
                </p14:cNvPr>
                <p14:cNvContentPartPr/>
                <p14:nvPr/>
              </p14:nvContentPartPr>
              <p14:xfrm>
                <a:off x="777207" y="2392789"/>
                <a:ext cx="194400" cy="21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E63B10-EEB4-CBD8-9D2D-975D5FC9E8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1087" y="2386669"/>
                  <a:ext cx="206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92159F4-C04A-83CA-F587-265DBEE9BBC0}"/>
                    </a:ext>
                  </a:extLst>
                </p14:cNvPr>
                <p14:cNvContentPartPr/>
                <p14:nvPr/>
              </p14:nvContentPartPr>
              <p14:xfrm>
                <a:off x="1089687" y="2594749"/>
                <a:ext cx="11520" cy="7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92159F4-C04A-83CA-F587-265DBEE9BB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83567" y="2588629"/>
                  <a:ext cx="237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D907F2B-19EC-3FC0-BF86-2B5120234A93}"/>
                    </a:ext>
                  </a:extLst>
                </p14:cNvPr>
                <p14:cNvContentPartPr/>
                <p14:nvPr/>
              </p14:nvContentPartPr>
              <p14:xfrm>
                <a:off x="1189407" y="2430229"/>
                <a:ext cx="147960" cy="166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D907F2B-19EC-3FC0-BF86-2B5120234A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83287" y="2424109"/>
                  <a:ext cx="16020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1228A6C-12CA-B2C1-A818-00E796D45E65}"/>
                  </a:ext>
                </a:extLst>
              </p14:cNvPr>
              <p14:cNvContentPartPr/>
              <p14:nvPr/>
            </p14:nvContentPartPr>
            <p14:xfrm>
              <a:off x="1984123" y="1632927"/>
              <a:ext cx="24480" cy="259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1228A6C-12CA-B2C1-A818-00E796D45E6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78003" y="1626807"/>
                <a:ext cx="367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BC4A865-99CE-BCB1-F6E9-8367BE7452A1}"/>
                  </a:ext>
                </a:extLst>
              </p14:cNvPr>
              <p14:cNvContentPartPr/>
              <p14:nvPr/>
            </p14:nvContentPartPr>
            <p14:xfrm>
              <a:off x="1989883" y="1643007"/>
              <a:ext cx="122760" cy="257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BC4A865-99CE-BCB1-F6E9-8367BE7452A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3763" y="1636887"/>
                <a:ext cx="13500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5FAC9F5C-6CFA-9BBF-275A-562148FF1709}"/>
              </a:ext>
            </a:extLst>
          </p:cNvPr>
          <p:cNvGrpSpPr/>
          <p:nvPr/>
        </p:nvGrpSpPr>
        <p:grpSpPr>
          <a:xfrm>
            <a:off x="2194248" y="1615287"/>
            <a:ext cx="214560" cy="285120"/>
            <a:chOff x="2216487" y="773869"/>
            <a:chExt cx="21456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7B5C346-6E2C-B25C-352A-C88BC72D7550}"/>
                    </a:ext>
                  </a:extLst>
                </p14:cNvPr>
                <p14:cNvContentPartPr/>
                <p14:nvPr/>
              </p14:nvContentPartPr>
              <p14:xfrm>
                <a:off x="2216487" y="908869"/>
                <a:ext cx="7920" cy="42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7B5C346-6E2C-B25C-352A-C88BC72D755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10367" y="902749"/>
                  <a:ext cx="20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5EB4D91-12B7-F898-CC0C-B4F3476BD1F8}"/>
                    </a:ext>
                  </a:extLst>
                </p14:cNvPr>
                <p14:cNvContentPartPr/>
                <p14:nvPr/>
              </p14:nvContentPartPr>
              <p14:xfrm>
                <a:off x="2286327" y="773869"/>
                <a:ext cx="144720" cy="285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5EB4D91-12B7-F898-CC0C-B4F3476BD1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80207" y="767749"/>
                  <a:ext cx="15696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579AB0B-4401-550A-8721-8B495B872D82}"/>
                  </a:ext>
                </a:extLst>
              </p14:cNvPr>
              <p14:cNvContentPartPr/>
              <p14:nvPr/>
            </p14:nvContentPartPr>
            <p14:xfrm>
              <a:off x="3490887" y="1616678"/>
              <a:ext cx="129600" cy="2080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579AB0B-4401-550A-8721-8B495B872D8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84767" y="1610558"/>
                <a:ext cx="1418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A24EBE8-8551-9762-2A9F-065749DA3559}"/>
                  </a:ext>
                </a:extLst>
              </p14:cNvPr>
              <p14:cNvContentPartPr/>
              <p14:nvPr/>
            </p14:nvContentPartPr>
            <p14:xfrm>
              <a:off x="3690327" y="1818998"/>
              <a:ext cx="16920" cy="10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A24EBE8-8551-9762-2A9F-065749DA355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84207" y="1812878"/>
                <a:ext cx="291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9E1FE2B-9A72-3DEF-641E-16B8991A7D00}"/>
                  </a:ext>
                </a:extLst>
              </p14:cNvPr>
              <p14:cNvContentPartPr/>
              <p14:nvPr/>
            </p14:nvContentPartPr>
            <p14:xfrm>
              <a:off x="3828207" y="1597958"/>
              <a:ext cx="103320" cy="2415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9E1FE2B-9A72-3DEF-641E-16B8991A7D0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22087" y="1591838"/>
                <a:ext cx="115560" cy="25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1E7F4D5E-F383-F373-F463-7B4B6D34ED8B}"/>
              </a:ext>
            </a:extLst>
          </p:cNvPr>
          <p:cNvGrpSpPr/>
          <p:nvPr/>
        </p:nvGrpSpPr>
        <p:grpSpPr>
          <a:xfrm>
            <a:off x="5025567" y="1604798"/>
            <a:ext cx="303840" cy="282600"/>
            <a:chOff x="5025567" y="1604798"/>
            <a:chExt cx="30384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497131E-8B9F-BCB0-A4E6-A50A96148E4A}"/>
                    </a:ext>
                  </a:extLst>
                </p14:cNvPr>
                <p14:cNvContentPartPr/>
                <p14:nvPr/>
              </p14:nvContentPartPr>
              <p14:xfrm>
                <a:off x="5025567" y="1627118"/>
                <a:ext cx="13680" cy="229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497131E-8B9F-BCB0-A4E6-A50A96148E4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19447" y="1620998"/>
                  <a:ext cx="259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E5165F3-9711-514F-FB86-127E06D13D4C}"/>
                    </a:ext>
                  </a:extLst>
                </p14:cNvPr>
                <p14:cNvContentPartPr/>
                <p14:nvPr/>
              </p14:nvContentPartPr>
              <p14:xfrm>
                <a:off x="5123847" y="1804238"/>
                <a:ext cx="20520" cy="32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E5165F3-9711-514F-FB86-127E06D13D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17727" y="1798118"/>
                  <a:ext cx="32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CED641D-84D4-7DC4-6B9A-02452E6FB890}"/>
                    </a:ext>
                  </a:extLst>
                </p14:cNvPr>
                <p14:cNvContentPartPr/>
                <p14:nvPr/>
              </p14:nvContentPartPr>
              <p14:xfrm>
                <a:off x="5216007" y="1604798"/>
                <a:ext cx="113400" cy="282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CED641D-84D4-7DC4-6B9A-02452E6FB8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09887" y="1598678"/>
                  <a:ext cx="125640" cy="29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4E2D0E6-231B-5FCB-3291-1181D18538FA}"/>
                  </a:ext>
                </a:extLst>
              </p14:cNvPr>
              <p14:cNvContentPartPr/>
              <p14:nvPr/>
            </p14:nvContentPartPr>
            <p14:xfrm>
              <a:off x="5524527" y="1853918"/>
              <a:ext cx="11520" cy="104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4E2D0E6-231B-5FCB-3291-1181D18538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18407" y="1847798"/>
                <a:ext cx="237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94CDD4C-43ED-2493-2ED0-529D2255AA29}"/>
                  </a:ext>
                </a:extLst>
              </p14:cNvPr>
              <p14:cNvContentPartPr/>
              <p14:nvPr/>
            </p14:nvContentPartPr>
            <p14:xfrm>
              <a:off x="4046727" y="1863998"/>
              <a:ext cx="15120" cy="201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94CDD4C-43ED-2493-2ED0-529D2255AA2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040607" y="1857878"/>
                <a:ext cx="273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30CFE7F-26FA-B3EB-0FA1-F0E26F03D4E0}"/>
                  </a:ext>
                </a:extLst>
              </p14:cNvPr>
              <p14:cNvContentPartPr/>
              <p14:nvPr/>
            </p14:nvContentPartPr>
            <p14:xfrm>
              <a:off x="2506287" y="1908998"/>
              <a:ext cx="61200" cy="205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30CFE7F-26FA-B3EB-0FA1-F0E26F03D4E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500167" y="1902878"/>
                <a:ext cx="7344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11D8A53-74A1-026F-3CA0-F81C861C1387}"/>
              </a:ext>
            </a:extLst>
          </p:cNvPr>
          <p:cNvGrpSpPr/>
          <p:nvPr/>
        </p:nvGrpSpPr>
        <p:grpSpPr>
          <a:xfrm>
            <a:off x="6391047" y="1624598"/>
            <a:ext cx="647280" cy="264600"/>
            <a:chOff x="6391047" y="1624598"/>
            <a:chExt cx="64728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CD1426F-086B-80EC-7542-541C5F38074C}"/>
                    </a:ext>
                  </a:extLst>
                </p14:cNvPr>
                <p14:cNvContentPartPr/>
                <p14:nvPr/>
              </p14:nvContentPartPr>
              <p14:xfrm>
                <a:off x="6391047" y="1637198"/>
                <a:ext cx="301320" cy="211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CD1426F-086B-80EC-7542-541C5F38074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84927" y="1631078"/>
                  <a:ext cx="3135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399518D-BE4A-C72A-F376-090E7AB4D32D}"/>
                    </a:ext>
                  </a:extLst>
                </p14:cNvPr>
                <p14:cNvContentPartPr/>
                <p14:nvPr/>
              </p14:nvContentPartPr>
              <p14:xfrm>
                <a:off x="6797487" y="1836998"/>
                <a:ext cx="12600" cy="5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399518D-BE4A-C72A-F376-090E7AB4D32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91367" y="1830878"/>
                  <a:ext cx="248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E1CB877-47EF-D090-344A-35F3416EF2D1}"/>
                    </a:ext>
                  </a:extLst>
                </p14:cNvPr>
                <p14:cNvContentPartPr/>
                <p14:nvPr/>
              </p14:nvContentPartPr>
              <p14:xfrm>
                <a:off x="6901887" y="1624598"/>
                <a:ext cx="136440" cy="264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E1CB877-47EF-D090-344A-35F3416EF2D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95767" y="1618478"/>
                  <a:ext cx="148680" cy="27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ED10C3A-2AAE-51BE-753D-4FC1DFE77692}"/>
                  </a:ext>
                </a:extLst>
              </p14:cNvPr>
              <p14:cNvContentPartPr/>
              <p14:nvPr/>
            </p14:nvContentPartPr>
            <p14:xfrm>
              <a:off x="7187007" y="1879118"/>
              <a:ext cx="9720" cy="129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ED10C3A-2AAE-51BE-753D-4FC1DFE7769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180887" y="1872998"/>
                <a:ext cx="219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6DE1489F-F2A1-7127-0710-0B445C2456A0}"/>
              </a:ext>
            </a:extLst>
          </p:cNvPr>
          <p:cNvGrpSpPr/>
          <p:nvPr/>
        </p:nvGrpSpPr>
        <p:grpSpPr>
          <a:xfrm>
            <a:off x="8166567" y="1613798"/>
            <a:ext cx="557640" cy="258480"/>
            <a:chOff x="8166567" y="1613798"/>
            <a:chExt cx="55764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DFB7537-1C1E-E671-5DE6-05EA98397C4C}"/>
                    </a:ext>
                  </a:extLst>
                </p14:cNvPr>
                <p14:cNvContentPartPr/>
                <p14:nvPr/>
              </p14:nvContentPartPr>
              <p14:xfrm>
                <a:off x="8166567" y="1639718"/>
                <a:ext cx="164880" cy="232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DFB7537-1C1E-E671-5DE6-05EA98397C4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160447" y="1633598"/>
                  <a:ext cx="1771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D9DFE40-E42F-5024-7EA5-C7A3B87E6141}"/>
                    </a:ext>
                  </a:extLst>
                </p14:cNvPr>
                <p14:cNvContentPartPr/>
                <p14:nvPr/>
              </p14:nvContentPartPr>
              <p14:xfrm>
                <a:off x="8201127" y="1771838"/>
                <a:ext cx="144360" cy="90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D9DFE40-E42F-5024-7EA5-C7A3B87E614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195007" y="1765718"/>
                  <a:ext cx="1566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D638E7F-7615-E5CB-1150-F67268A5D408}"/>
                    </a:ext>
                  </a:extLst>
                </p14:cNvPr>
                <p14:cNvContentPartPr/>
                <p14:nvPr/>
              </p14:nvContentPartPr>
              <p14:xfrm>
                <a:off x="8426487" y="1834118"/>
                <a:ext cx="28080" cy="15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D638E7F-7615-E5CB-1150-F67268A5D40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20367" y="1827998"/>
                  <a:ext cx="403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B7F9B7A-333F-BDBF-3740-18EB9C40F931}"/>
                    </a:ext>
                  </a:extLst>
                </p14:cNvPr>
                <p14:cNvContentPartPr/>
                <p14:nvPr/>
              </p14:nvContentPartPr>
              <p14:xfrm>
                <a:off x="8531967" y="1613798"/>
                <a:ext cx="129600" cy="235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B7F9B7A-333F-BDBF-3740-18EB9C40F93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525847" y="1607678"/>
                  <a:ext cx="141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F585690-9884-B206-4702-E22B3CC242E0}"/>
                    </a:ext>
                  </a:extLst>
                </p14:cNvPr>
                <p14:cNvContentPartPr/>
                <p14:nvPr/>
              </p14:nvContentPartPr>
              <p14:xfrm>
                <a:off x="8723847" y="1861478"/>
                <a:ext cx="360" cy="10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F585690-9884-B206-4702-E22B3CC242E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717727" y="1855358"/>
                  <a:ext cx="1260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169A351-7E8F-6E25-7351-1496676F0B1D}"/>
              </a:ext>
            </a:extLst>
          </p:cNvPr>
          <p:cNvGrpSpPr/>
          <p:nvPr/>
        </p:nvGrpSpPr>
        <p:grpSpPr>
          <a:xfrm>
            <a:off x="9920127" y="1587158"/>
            <a:ext cx="608760" cy="292320"/>
            <a:chOff x="9920127" y="1587158"/>
            <a:chExt cx="60876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E42BE5E-FC18-BFBF-62AB-0DB19215A6AA}"/>
                    </a:ext>
                  </a:extLst>
                </p14:cNvPr>
                <p14:cNvContentPartPr/>
                <p14:nvPr/>
              </p14:nvContentPartPr>
              <p14:xfrm>
                <a:off x="9920127" y="1587158"/>
                <a:ext cx="213840" cy="261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E42BE5E-FC18-BFBF-62AB-0DB19215A6A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914007" y="1581038"/>
                  <a:ext cx="2260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C867A7A-836F-5725-932B-493335F8CFDB}"/>
                    </a:ext>
                  </a:extLst>
                </p14:cNvPr>
                <p14:cNvContentPartPr/>
                <p14:nvPr/>
              </p14:nvContentPartPr>
              <p14:xfrm>
                <a:off x="10077807" y="1629638"/>
                <a:ext cx="114840" cy="222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C867A7A-836F-5725-932B-493335F8CFD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071687" y="1623518"/>
                  <a:ext cx="127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D32AA33-06A3-7392-90FD-481075EF72E5}"/>
                    </a:ext>
                  </a:extLst>
                </p14:cNvPr>
                <p14:cNvContentPartPr/>
                <p14:nvPr/>
              </p14:nvContentPartPr>
              <p14:xfrm>
                <a:off x="10214607" y="1831598"/>
                <a:ext cx="20520" cy="7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D32AA33-06A3-7392-90FD-481075EF72E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208487" y="1825478"/>
                  <a:ext cx="327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6349A6D-B737-004F-17E9-6889E269013E}"/>
                    </a:ext>
                  </a:extLst>
                </p14:cNvPr>
                <p14:cNvContentPartPr/>
                <p14:nvPr/>
              </p14:nvContentPartPr>
              <p14:xfrm>
                <a:off x="10297767" y="1609118"/>
                <a:ext cx="196200" cy="256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6349A6D-B737-004F-17E9-6889E269013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291647" y="1602998"/>
                  <a:ext cx="2084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CB51348-C260-E3BC-1796-6A12F7C53DAF}"/>
                    </a:ext>
                  </a:extLst>
                </p14:cNvPr>
                <p14:cNvContentPartPr/>
                <p14:nvPr/>
              </p14:nvContentPartPr>
              <p14:xfrm>
                <a:off x="10524927" y="1866518"/>
                <a:ext cx="3960" cy="12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CB51348-C260-E3BC-1796-6A12F7C53DA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18807" y="1860398"/>
                  <a:ext cx="1620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0008C7E-E376-2792-E647-90D48AF57838}"/>
                  </a:ext>
                </a:extLst>
              </p14:cNvPr>
              <p14:cNvContentPartPr/>
              <p14:nvPr/>
            </p14:nvContentPartPr>
            <p14:xfrm>
              <a:off x="2072127" y="2267918"/>
              <a:ext cx="126000" cy="2242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0008C7E-E376-2792-E647-90D48AF5783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66007" y="2261798"/>
                <a:ext cx="1382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B0BCA0C-1BE1-45BC-64D8-C002B76B2C84}"/>
                  </a:ext>
                </a:extLst>
              </p14:cNvPr>
              <p14:cNvContentPartPr/>
              <p14:nvPr/>
            </p14:nvContentPartPr>
            <p14:xfrm>
              <a:off x="2090847" y="2776598"/>
              <a:ext cx="100080" cy="204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B0BCA0C-1BE1-45BC-64D8-C002B76B2C8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084727" y="2770478"/>
                <a:ext cx="1123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B6B1A5E-7A2F-B9CA-E126-7D0FB1A10ACF}"/>
                  </a:ext>
                </a:extLst>
              </p14:cNvPr>
              <p14:cNvContentPartPr/>
              <p14:nvPr/>
            </p14:nvContentPartPr>
            <p14:xfrm>
              <a:off x="2231247" y="2726918"/>
              <a:ext cx="110160" cy="1378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B6B1A5E-7A2F-B9CA-E126-7D0FB1A10AC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25127" y="2720798"/>
                <a:ext cx="122400" cy="15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0436556-07C3-2241-8363-EED4BB3EDAAB}"/>
              </a:ext>
            </a:extLst>
          </p:cNvPr>
          <p:cNvGrpSpPr/>
          <p:nvPr/>
        </p:nvGrpSpPr>
        <p:grpSpPr>
          <a:xfrm>
            <a:off x="2122167" y="3297878"/>
            <a:ext cx="279000" cy="266760"/>
            <a:chOff x="2122167" y="3297878"/>
            <a:chExt cx="27900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F387ACB-9670-91E9-54B5-1B45B4F8D2C7}"/>
                    </a:ext>
                  </a:extLst>
                </p14:cNvPr>
                <p14:cNvContentPartPr/>
                <p14:nvPr/>
              </p14:nvContentPartPr>
              <p14:xfrm>
                <a:off x="2122167" y="3297878"/>
                <a:ext cx="133200" cy="266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F387ACB-9670-91E9-54B5-1B45B4F8D2C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16047" y="3291758"/>
                  <a:ext cx="1454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80F8175-27CC-1DC2-0897-9CE545629E99}"/>
                    </a:ext>
                  </a:extLst>
                </p14:cNvPr>
                <p14:cNvContentPartPr/>
                <p14:nvPr/>
              </p14:nvContentPartPr>
              <p14:xfrm>
                <a:off x="2255007" y="3328838"/>
                <a:ext cx="146160" cy="146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80F8175-27CC-1DC2-0897-9CE545629E9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48887" y="3322718"/>
                  <a:ext cx="15840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ADF0A73-5192-3B5F-1808-6DABC9DC86E1}"/>
              </a:ext>
            </a:extLst>
          </p:cNvPr>
          <p:cNvGrpSpPr/>
          <p:nvPr/>
        </p:nvGrpSpPr>
        <p:grpSpPr>
          <a:xfrm>
            <a:off x="3647847" y="2250638"/>
            <a:ext cx="338400" cy="277200"/>
            <a:chOff x="3647847" y="2250638"/>
            <a:chExt cx="33840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FA4082E-34A4-C35B-CE53-21924D907997}"/>
                    </a:ext>
                  </a:extLst>
                </p14:cNvPr>
                <p14:cNvContentPartPr/>
                <p14:nvPr/>
              </p14:nvContentPartPr>
              <p14:xfrm>
                <a:off x="3647847" y="2290598"/>
                <a:ext cx="146160" cy="237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FA4082E-34A4-C35B-CE53-21924D9079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41727" y="2284478"/>
                  <a:ext cx="1584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1EF8F37-C15F-0D9C-011A-3FB1C6C99F10}"/>
                    </a:ext>
                  </a:extLst>
                </p14:cNvPr>
                <p14:cNvContentPartPr/>
                <p14:nvPr/>
              </p14:nvContentPartPr>
              <p14:xfrm>
                <a:off x="3825327" y="2250638"/>
                <a:ext cx="160920" cy="194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1EF8F37-C15F-0D9C-011A-3FB1C6C99F1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19207" y="2244518"/>
                  <a:ext cx="17316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3E51128-BE48-7E4F-4F35-051DAFA2E075}"/>
              </a:ext>
            </a:extLst>
          </p:cNvPr>
          <p:cNvGrpSpPr/>
          <p:nvPr/>
        </p:nvGrpSpPr>
        <p:grpSpPr>
          <a:xfrm>
            <a:off x="3629487" y="2764358"/>
            <a:ext cx="384480" cy="242280"/>
            <a:chOff x="3629487" y="2764358"/>
            <a:chExt cx="38448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67597E1-E9E8-715C-F824-6D18E95111B4}"/>
                    </a:ext>
                  </a:extLst>
                </p14:cNvPr>
                <p14:cNvContentPartPr/>
                <p14:nvPr/>
              </p14:nvContentPartPr>
              <p14:xfrm>
                <a:off x="3629487" y="2856518"/>
                <a:ext cx="138960" cy="150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67597E1-E9E8-715C-F824-6D18E95111B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23367" y="2850398"/>
                  <a:ext cx="151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A378932-8EC4-64A2-91A2-979CEB368A02}"/>
                    </a:ext>
                  </a:extLst>
                </p14:cNvPr>
                <p14:cNvContentPartPr/>
                <p14:nvPr/>
              </p14:nvContentPartPr>
              <p14:xfrm>
                <a:off x="3819567" y="2764358"/>
                <a:ext cx="194400" cy="120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A378932-8EC4-64A2-91A2-979CEB368A0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13447" y="2758238"/>
                  <a:ext cx="20664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2F46877-6526-4185-74A7-498BCE8F17F2}"/>
              </a:ext>
            </a:extLst>
          </p:cNvPr>
          <p:cNvGrpSpPr/>
          <p:nvPr/>
        </p:nvGrpSpPr>
        <p:grpSpPr>
          <a:xfrm>
            <a:off x="3605367" y="3399758"/>
            <a:ext cx="358560" cy="235080"/>
            <a:chOff x="3605367" y="3399758"/>
            <a:chExt cx="35856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C00E9EB-164D-25F1-7ABA-16533E98823E}"/>
                    </a:ext>
                  </a:extLst>
                </p14:cNvPr>
                <p14:cNvContentPartPr/>
                <p14:nvPr/>
              </p14:nvContentPartPr>
              <p14:xfrm>
                <a:off x="3605367" y="3442598"/>
                <a:ext cx="144360" cy="192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C00E9EB-164D-25F1-7ABA-16533E98823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99247" y="3436478"/>
                  <a:ext cx="156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1FE9DA4-2022-AECC-839C-78CB5A7D7B90}"/>
                    </a:ext>
                  </a:extLst>
                </p14:cNvPr>
                <p14:cNvContentPartPr/>
                <p14:nvPr/>
              </p14:nvContentPartPr>
              <p14:xfrm>
                <a:off x="3790047" y="3399758"/>
                <a:ext cx="173880" cy="133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1FE9DA4-2022-AECC-839C-78CB5A7D7B9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83927" y="3393638"/>
                  <a:ext cx="18612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276CC77-F5DA-810F-56A4-62828951899D}"/>
                  </a:ext>
                </a:extLst>
              </p14:cNvPr>
              <p14:cNvContentPartPr/>
              <p14:nvPr/>
            </p14:nvContentPartPr>
            <p14:xfrm>
              <a:off x="5175687" y="2208158"/>
              <a:ext cx="161280" cy="2620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276CC77-F5DA-810F-56A4-62828951899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69207" y="2202038"/>
                <a:ext cx="173520" cy="27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B442150-29B2-5807-9202-CB8ABDC764C1}"/>
              </a:ext>
            </a:extLst>
          </p:cNvPr>
          <p:cNvGrpSpPr/>
          <p:nvPr/>
        </p:nvGrpSpPr>
        <p:grpSpPr>
          <a:xfrm>
            <a:off x="5109447" y="2743118"/>
            <a:ext cx="326880" cy="191160"/>
            <a:chOff x="5109447" y="2743118"/>
            <a:chExt cx="32688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7883CC4-F5F3-3242-4B01-E8F37663E5E4}"/>
                    </a:ext>
                  </a:extLst>
                </p14:cNvPr>
                <p14:cNvContentPartPr/>
                <p14:nvPr/>
              </p14:nvContentPartPr>
              <p14:xfrm>
                <a:off x="5109447" y="2791718"/>
                <a:ext cx="14976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7883CC4-F5F3-3242-4B01-E8F37663E5E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03327" y="2785598"/>
                  <a:ext cx="162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B0ADD14-4446-7A5D-B774-411E40EB7414}"/>
                    </a:ext>
                  </a:extLst>
                </p14:cNvPr>
                <p14:cNvContentPartPr/>
                <p14:nvPr/>
              </p14:nvContentPartPr>
              <p14:xfrm>
                <a:off x="5295567" y="2743118"/>
                <a:ext cx="140760" cy="129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B0ADD14-4446-7A5D-B774-411E40EB741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89447" y="2736998"/>
                  <a:ext cx="15300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46670AE-2BFE-3451-46C1-719F03CCED59}"/>
              </a:ext>
            </a:extLst>
          </p:cNvPr>
          <p:cNvGrpSpPr/>
          <p:nvPr/>
        </p:nvGrpSpPr>
        <p:grpSpPr>
          <a:xfrm>
            <a:off x="5092527" y="3384998"/>
            <a:ext cx="379080" cy="272520"/>
            <a:chOff x="5092527" y="3384998"/>
            <a:chExt cx="37908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031EADE-8734-F6BB-F200-C706EC55F256}"/>
                    </a:ext>
                  </a:extLst>
                </p14:cNvPr>
                <p14:cNvContentPartPr/>
                <p14:nvPr/>
              </p14:nvContentPartPr>
              <p14:xfrm>
                <a:off x="5092527" y="3469958"/>
                <a:ext cx="212760" cy="187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031EADE-8734-F6BB-F200-C706EC55F25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86407" y="3463838"/>
                  <a:ext cx="225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B67F981-30F7-31C0-495C-2887F984E406}"/>
                    </a:ext>
                  </a:extLst>
                </p14:cNvPr>
                <p14:cNvContentPartPr/>
                <p14:nvPr/>
              </p14:nvContentPartPr>
              <p14:xfrm>
                <a:off x="5334447" y="3384998"/>
                <a:ext cx="137160" cy="160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B67F981-30F7-31C0-495C-2887F984E40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28327" y="3378878"/>
                  <a:ext cx="149400" cy="17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7CF0DC9-39B7-4A68-BFAC-69FA325AB93B}"/>
                  </a:ext>
                </a:extLst>
              </p14:cNvPr>
              <p14:cNvContentPartPr/>
              <p14:nvPr/>
            </p14:nvContentPartPr>
            <p14:xfrm>
              <a:off x="6445767" y="2275478"/>
              <a:ext cx="146880" cy="1972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7CF0DC9-39B7-4A68-BFAC-69FA325AB93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439647" y="2269358"/>
                <a:ext cx="1591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A901927-1E41-818F-8FC2-1C7526EAD8A5}"/>
                  </a:ext>
                </a:extLst>
              </p14:cNvPr>
              <p14:cNvContentPartPr/>
              <p14:nvPr/>
            </p14:nvContentPartPr>
            <p14:xfrm>
              <a:off x="6634767" y="2243078"/>
              <a:ext cx="228240" cy="2401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A901927-1E41-818F-8FC2-1C7526EAD8A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628647" y="2236958"/>
                <a:ext cx="2404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30F6498-D5A2-4F5E-9686-8D86096F7CA4}"/>
                  </a:ext>
                </a:extLst>
              </p14:cNvPr>
              <p14:cNvContentPartPr/>
              <p14:nvPr/>
            </p14:nvContentPartPr>
            <p14:xfrm>
              <a:off x="6875967" y="2332718"/>
              <a:ext cx="169200" cy="3675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30F6498-D5A2-4F5E-9686-8D86096F7CA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869847" y="2326598"/>
                <a:ext cx="18144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95FC8C3-2F5B-91B7-F4AF-5F03039B2759}"/>
                  </a:ext>
                </a:extLst>
              </p14:cNvPr>
              <p14:cNvContentPartPr/>
              <p14:nvPr/>
            </p14:nvContentPartPr>
            <p14:xfrm>
              <a:off x="7143807" y="2352878"/>
              <a:ext cx="141840" cy="2120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95FC8C3-2F5B-91B7-F4AF-5F03039B275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137687" y="2346758"/>
                <a:ext cx="154080" cy="22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56F1DDD-0AD2-D678-2CC0-1B2EDBC4A993}"/>
              </a:ext>
            </a:extLst>
          </p:cNvPr>
          <p:cNvGrpSpPr/>
          <p:nvPr/>
        </p:nvGrpSpPr>
        <p:grpSpPr>
          <a:xfrm>
            <a:off x="6329847" y="2803958"/>
            <a:ext cx="1026000" cy="1200600"/>
            <a:chOff x="6329847" y="2803958"/>
            <a:chExt cx="1026000" cy="12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A7C4F70-DEE4-B296-36E7-A70011BA8CDC}"/>
                    </a:ext>
                  </a:extLst>
                </p14:cNvPr>
                <p14:cNvContentPartPr/>
                <p14:nvPr/>
              </p14:nvContentPartPr>
              <p14:xfrm>
                <a:off x="6329847" y="2893958"/>
                <a:ext cx="174240" cy="207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A7C4F70-DEE4-B296-36E7-A70011BA8CD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23727" y="2887838"/>
                  <a:ext cx="1864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E67CD92-2D10-DB99-902E-BFF87EDA4E5D}"/>
                    </a:ext>
                  </a:extLst>
                </p14:cNvPr>
                <p14:cNvContentPartPr/>
                <p14:nvPr/>
              </p14:nvContentPartPr>
              <p14:xfrm>
                <a:off x="6614247" y="2803958"/>
                <a:ext cx="210960" cy="339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E67CD92-2D10-DB99-902E-BFF87EDA4E5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08127" y="2797838"/>
                  <a:ext cx="2232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B3057A3-10DC-9ABD-CAE4-0011C9DE48A6}"/>
                    </a:ext>
                  </a:extLst>
                </p14:cNvPr>
                <p14:cNvContentPartPr/>
                <p14:nvPr/>
              </p14:nvContentPartPr>
              <p14:xfrm>
                <a:off x="6831327" y="2968838"/>
                <a:ext cx="215640" cy="337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B3057A3-10DC-9ABD-CAE4-0011C9DE48A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25207" y="2962718"/>
                  <a:ext cx="2278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A5CDFEB-BCCB-7EC1-13A8-F85499F2403E}"/>
                    </a:ext>
                  </a:extLst>
                </p14:cNvPr>
                <p14:cNvContentPartPr/>
                <p14:nvPr/>
              </p14:nvContentPartPr>
              <p14:xfrm>
                <a:off x="7113207" y="2976038"/>
                <a:ext cx="166680" cy="162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A5CDFEB-BCCB-7EC1-13A8-F85499F2403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07087" y="2969918"/>
                  <a:ext cx="178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66AD543-7D56-DA4A-B81C-2B5A53968E9E}"/>
                    </a:ext>
                  </a:extLst>
                </p14:cNvPr>
                <p14:cNvContentPartPr/>
                <p14:nvPr/>
              </p14:nvContentPartPr>
              <p14:xfrm>
                <a:off x="6445767" y="3499478"/>
                <a:ext cx="159840" cy="177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66AD543-7D56-DA4A-B81C-2B5A53968E9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39647" y="3493358"/>
                  <a:ext cx="172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24E6483-82F0-A2D1-0D31-30085581C2E5}"/>
                    </a:ext>
                  </a:extLst>
                </p14:cNvPr>
                <p14:cNvContentPartPr/>
                <p14:nvPr/>
              </p14:nvContentPartPr>
              <p14:xfrm>
                <a:off x="6699567" y="3395078"/>
                <a:ext cx="217440" cy="296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24E6483-82F0-A2D1-0D31-30085581C2E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93447" y="3388958"/>
                  <a:ext cx="2296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390F35A-FE23-2DCC-BA50-AEB966362E10}"/>
                    </a:ext>
                  </a:extLst>
                </p14:cNvPr>
                <p14:cNvContentPartPr/>
                <p14:nvPr/>
              </p14:nvContentPartPr>
              <p14:xfrm>
                <a:off x="6835647" y="3549878"/>
                <a:ext cx="227520" cy="454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390F35A-FE23-2DCC-BA50-AEB966362E1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29527" y="3543758"/>
                  <a:ext cx="2397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7B6D6D2-C1DC-98CA-486A-AABFF565CE2E}"/>
                    </a:ext>
                  </a:extLst>
                </p14:cNvPr>
                <p14:cNvContentPartPr/>
                <p14:nvPr/>
              </p14:nvContentPartPr>
              <p14:xfrm>
                <a:off x="7179807" y="3542318"/>
                <a:ext cx="176040" cy="166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7B6D6D2-C1DC-98CA-486A-AABFF565CE2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73687" y="3536198"/>
                  <a:ext cx="18828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F0E3005-C176-70B4-EADE-88A6C360B545}"/>
              </a:ext>
            </a:extLst>
          </p:cNvPr>
          <p:cNvGrpSpPr/>
          <p:nvPr/>
        </p:nvGrpSpPr>
        <p:grpSpPr>
          <a:xfrm>
            <a:off x="8040567" y="2168198"/>
            <a:ext cx="818640" cy="484200"/>
            <a:chOff x="8040567" y="2168198"/>
            <a:chExt cx="818640" cy="48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D82C23B-2F9D-2AB8-AD13-9000006DB99F}"/>
                    </a:ext>
                  </a:extLst>
                </p14:cNvPr>
                <p14:cNvContentPartPr/>
                <p14:nvPr/>
              </p14:nvContentPartPr>
              <p14:xfrm>
                <a:off x="8040567" y="2281598"/>
                <a:ext cx="192600" cy="1638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D82C23B-2F9D-2AB8-AD13-9000006DB99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34447" y="2275478"/>
                  <a:ext cx="204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02EF61F-F73D-F73C-2AE9-CBC2D40DC457}"/>
                    </a:ext>
                  </a:extLst>
                </p14:cNvPr>
                <p14:cNvContentPartPr/>
                <p14:nvPr/>
              </p14:nvContentPartPr>
              <p14:xfrm>
                <a:off x="8273127" y="2168198"/>
                <a:ext cx="220680" cy="303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02EF61F-F73D-F73C-2AE9-CBC2D40DC4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67007" y="2162078"/>
                  <a:ext cx="2329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FD1B3CD-0F8A-21E2-E343-F2C633D60550}"/>
                    </a:ext>
                  </a:extLst>
                </p14:cNvPr>
                <p14:cNvContentPartPr/>
                <p14:nvPr/>
              </p14:nvContentPartPr>
              <p14:xfrm>
                <a:off x="8508567" y="2265398"/>
                <a:ext cx="156600" cy="387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FD1B3CD-0F8A-21E2-E343-F2C633D6055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02447" y="2259278"/>
                  <a:ext cx="1688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978EE39-015C-E644-9431-6C6164187E8D}"/>
                    </a:ext>
                  </a:extLst>
                </p14:cNvPr>
                <p14:cNvContentPartPr/>
                <p14:nvPr/>
              </p14:nvContentPartPr>
              <p14:xfrm>
                <a:off x="8729607" y="2305358"/>
                <a:ext cx="129600" cy="189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978EE39-015C-E644-9431-6C6164187E8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23487" y="2299238"/>
                  <a:ext cx="14184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E49A4D8-E8B6-9F42-F93A-59DF8A02D631}"/>
              </a:ext>
            </a:extLst>
          </p:cNvPr>
          <p:cNvGrpSpPr/>
          <p:nvPr/>
        </p:nvGrpSpPr>
        <p:grpSpPr>
          <a:xfrm>
            <a:off x="8105007" y="2814038"/>
            <a:ext cx="839160" cy="531720"/>
            <a:chOff x="8105007" y="2814038"/>
            <a:chExt cx="839160" cy="53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5684940-BAD6-ECF1-BE91-0AD8D1B72FC0}"/>
                    </a:ext>
                  </a:extLst>
                </p14:cNvPr>
                <p14:cNvContentPartPr/>
                <p14:nvPr/>
              </p14:nvContentPartPr>
              <p14:xfrm>
                <a:off x="8105007" y="2841398"/>
                <a:ext cx="160920" cy="245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5684940-BAD6-ECF1-BE91-0AD8D1B72FC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98887" y="2835278"/>
                  <a:ext cx="1731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87A459C-8712-B169-39A6-289A96E12129}"/>
                    </a:ext>
                  </a:extLst>
                </p14:cNvPr>
                <p14:cNvContentPartPr/>
                <p14:nvPr/>
              </p14:nvContentPartPr>
              <p14:xfrm>
                <a:off x="8354487" y="2814038"/>
                <a:ext cx="229320" cy="2923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87A459C-8712-B169-39A6-289A96E1212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48367" y="2807918"/>
                  <a:ext cx="2415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0909590-9C44-9571-ABC0-D556D2E309D8}"/>
                    </a:ext>
                  </a:extLst>
                </p14:cNvPr>
                <p14:cNvContentPartPr/>
                <p14:nvPr/>
              </p14:nvContentPartPr>
              <p14:xfrm>
                <a:off x="8552127" y="2913758"/>
                <a:ext cx="186840" cy="4320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0909590-9C44-9571-ABC0-D556D2E309D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46007" y="2907638"/>
                  <a:ext cx="199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34D32AF-7A04-D039-F1EF-8AB39A3D6E57}"/>
                    </a:ext>
                  </a:extLst>
                </p14:cNvPr>
                <p14:cNvContentPartPr/>
                <p14:nvPr/>
              </p14:nvContentPartPr>
              <p14:xfrm>
                <a:off x="8812767" y="2911238"/>
                <a:ext cx="131400" cy="2127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34D32AF-7A04-D039-F1EF-8AB39A3D6E5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06647" y="2905118"/>
                  <a:ext cx="14364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AC671F3-7E37-2E60-58F6-1FFDB3842B81}"/>
              </a:ext>
            </a:extLst>
          </p:cNvPr>
          <p:cNvGrpSpPr/>
          <p:nvPr/>
        </p:nvGrpSpPr>
        <p:grpSpPr>
          <a:xfrm>
            <a:off x="8297247" y="3499838"/>
            <a:ext cx="408600" cy="318600"/>
            <a:chOff x="8297247" y="3499838"/>
            <a:chExt cx="40860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E6B3778-3358-C242-EF58-D2DBE3EBFAD5}"/>
                    </a:ext>
                  </a:extLst>
                </p14:cNvPr>
                <p14:cNvContentPartPr/>
                <p14:nvPr/>
              </p14:nvContentPartPr>
              <p14:xfrm>
                <a:off x="8297247" y="3514958"/>
                <a:ext cx="176040" cy="303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E6B3778-3358-C242-EF58-D2DBE3EBFAD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291127" y="3508838"/>
                  <a:ext cx="1882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28C6EA5-826D-B7F4-E60F-1F9630F5C834}"/>
                    </a:ext>
                  </a:extLst>
                </p14:cNvPr>
                <p14:cNvContentPartPr/>
                <p14:nvPr/>
              </p14:nvContentPartPr>
              <p14:xfrm>
                <a:off x="8507847" y="3499838"/>
                <a:ext cx="198000" cy="113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28C6EA5-826D-B7F4-E60F-1F9630F5C83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01727" y="3493718"/>
                  <a:ext cx="21024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78AF093-A853-1462-D6B7-D7E953C31F09}"/>
              </a:ext>
            </a:extLst>
          </p:cNvPr>
          <p:cNvGrpSpPr/>
          <p:nvPr/>
        </p:nvGrpSpPr>
        <p:grpSpPr>
          <a:xfrm>
            <a:off x="9638247" y="2118518"/>
            <a:ext cx="950040" cy="531720"/>
            <a:chOff x="9638247" y="2118518"/>
            <a:chExt cx="950040" cy="53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459D6A1-2BAE-E0BA-D09C-3649D74C8368}"/>
                    </a:ext>
                  </a:extLst>
                </p14:cNvPr>
                <p14:cNvContentPartPr/>
                <p14:nvPr/>
              </p14:nvContentPartPr>
              <p14:xfrm>
                <a:off x="9638247" y="2188358"/>
                <a:ext cx="142560" cy="1620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459D6A1-2BAE-E0BA-D09C-3649D74C836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32127" y="2182238"/>
                  <a:ext cx="154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5054307-5F50-EEED-5C5C-724D3F0E7206}"/>
                    </a:ext>
                  </a:extLst>
                </p14:cNvPr>
                <p14:cNvContentPartPr/>
                <p14:nvPr/>
              </p14:nvContentPartPr>
              <p14:xfrm>
                <a:off x="9861807" y="2118518"/>
                <a:ext cx="290880" cy="3110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5054307-5F50-EEED-5C5C-724D3F0E720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855687" y="2112398"/>
                  <a:ext cx="303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06F64F2-BCEC-C59A-D342-439C877606A8}"/>
                    </a:ext>
                  </a:extLst>
                </p14:cNvPr>
                <p14:cNvContentPartPr/>
                <p14:nvPr/>
              </p14:nvContentPartPr>
              <p14:xfrm>
                <a:off x="10119927" y="2238038"/>
                <a:ext cx="189720" cy="4122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06F64F2-BCEC-C59A-D342-439C877606A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113807" y="2231918"/>
                  <a:ext cx="2019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438E669-15E2-C7E3-690A-062CE9D332DE}"/>
                    </a:ext>
                  </a:extLst>
                </p14:cNvPr>
                <p14:cNvContentPartPr/>
                <p14:nvPr/>
              </p14:nvContentPartPr>
              <p14:xfrm>
                <a:off x="10427007" y="2310398"/>
                <a:ext cx="161280" cy="172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438E669-15E2-C7E3-690A-062CE9D332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420887" y="2304278"/>
                  <a:ext cx="17352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5601EBA-2754-3389-0CDD-1B7B3BA2DD29}"/>
              </a:ext>
            </a:extLst>
          </p:cNvPr>
          <p:cNvGrpSpPr/>
          <p:nvPr/>
        </p:nvGrpSpPr>
        <p:grpSpPr>
          <a:xfrm>
            <a:off x="9640047" y="2801798"/>
            <a:ext cx="955440" cy="501480"/>
            <a:chOff x="9640047" y="2801798"/>
            <a:chExt cx="955440" cy="50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ABDE85E-AFF3-321B-D49C-FF85835C3925}"/>
                    </a:ext>
                  </a:extLst>
                </p14:cNvPr>
                <p14:cNvContentPartPr/>
                <p14:nvPr/>
              </p14:nvContentPartPr>
              <p14:xfrm>
                <a:off x="9640047" y="2906198"/>
                <a:ext cx="218160" cy="115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ABDE85E-AFF3-321B-D49C-FF85835C392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633927" y="2900078"/>
                  <a:ext cx="230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2E807A8-6DFA-5EEB-7DF2-522736DCC4F1}"/>
                    </a:ext>
                  </a:extLst>
                </p14:cNvPr>
                <p14:cNvContentPartPr/>
                <p14:nvPr/>
              </p14:nvContentPartPr>
              <p14:xfrm>
                <a:off x="9937407" y="2801798"/>
                <a:ext cx="50400" cy="249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2E807A8-6DFA-5EEB-7DF2-522736DCC4F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931287" y="2795678"/>
                  <a:ext cx="626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13E6629-0AF4-FD04-BEA0-F94E31AD00D4}"/>
                    </a:ext>
                  </a:extLst>
                </p14:cNvPr>
                <p14:cNvContentPartPr/>
                <p14:nvPr/>
              </p14:nvContentPartPr>
              <p14:xfrm>
                <a:off x="9997167" y="2930318"/>
                <a:ext cx="146880" cy="1184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13E6629-0AF4-FD04-BEA0-F94E31AD00D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91047" y="2924198"/>
                  <a:ext cx="159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5EADFAE-3276-3684-DE1E-0932B0D7EFF8}"/>
                    </a:ext>
                  </a:extLst>
                </p14:cNvPr>
                <p14:cNvContentPartPr/>
                <p14:nvPr/>
              </p14:nvContentPartPr>
              <p14:xfrm>
                <a:off x="10141887" y="2895398"/>
                <a:ext cx="183960" cy="407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5EADFAE-3276-3684-DE1E-0932B0D7EFF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135767" y="2889278"/>
                  <a:ext cx="1962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FC195D0-6BFF-8467-D177-8854A58A7554}"/>
                    </a:ext>
                  </a:extLst>
                </p14:cNvPr>
                <p14:cNvContentPartPr/>
                <p14:nvPr/>
              </p14:nvContentPartPr>
              <p14:xfrm>
                <a:off x="10439967" y="2859038"/>
                <a:ext cx="155520" cy="204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FC195D0-6BFF-8467-D177-8854A58A755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433847" y="2852918"/>
                  <a:ext cx="16776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CD0AD57-358D-4B4F-FDCC-9BDA584D0856}"/>
              </a:ext>
            </a:extLst>
          </p:cNvPr>
          <p:cNvGrpSpPr/>
          <p:nvPr/>
        </p:nvGrpSpPr>
        <p:grpSpPr>
          <a:xfrm>
            <a:off x="9555087" y="3499838"/>
            <a:ext cx="1029240" cy="494640"/>
            <a:chOff x="9555087" y="3499838"/>
            <a:chExt cx="1029240" cy="49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A3B161A-4537-767E-ECB5-5C7031C6F3CE}"/>
                    </a:ext>
                  </a:extLst>
                </p14:cNvPr>
                <p14:cNvContentPartPr/>
                <p14:nvPr/>
              </p14:nvContentPartPr>
              <p14:xfrm>
                <a:off x="9555087" y="3514958"/>
                <a:ext cx="209160" cy="246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A3B161A-4537-767E-ECB5-5C7031C6F3C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48967" y="3508838"/>
                  <a:ext cx="2214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0507230-41C7-BBCB-6D29-C980DDEA3B29}"/>
                    </a:ext>
                  </a:extLst>
                </p14:cNvPr>
                <p14:cNvContentPartPr/>
                <p14:nvPr/>
              </p14:nvContentPartPr>
              <p14:xfrm>
                <a:off x="9835887" y="3499838"/>
                <a:ext cx="276120" cy="339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0507230-41C7-BBCB-6D29-C980DDEA3B2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29767" y="3493718"/>
                  <a:ext cx="2883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820D63A-D578-2926-4F25-0134C38ED25C}"/>
                    </a:ext>
                  </a:extLst>
                </p14:cNvPr>
                <p14:cNvContentPartPr/>
                <p14:nvPr/>
              </p14:nvContentPartPr>
              <p14:xfrm>
                <a:off x="10169967" y="3627638"/>
                <a:ext cx="163440" cy="3668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820D63A-D578-2926-4F25-0134C38ED25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163847" y="3621518"/>
                  <a:ext cx="1756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5E78732-588F-BBBF-5AF6-DC4751C0A29E}"/>
                    </a:ext>
                  </a:extLst>
                </p14:cNvPr>
                <p14:cNvContentPartPr/>
                <p14:nvPr/>
              </p14:nvContentPartPr>
              <p14:xfrm>
                <a:off x="10451127" y="3614678"/>
                <a:ext cx="133200" cy="180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5E78732-588F-BBBF-5AF6-DC4751C0A29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445007" y="3608558"/>
                  <a:ext cx="14544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40E9A22-BB96-1EA4-36E1-19906836740E}"/>
              </a:ext>
            </a:extLst>
          </p:cNvPr>
          <p:cNvGrpSpPr/>
          <p:nvPr/>
        </p:nvGrpSpPr>
        <p:grpSpPr>
          <a:xfrm>
            <a:off x="53247" y="3956318"/>
            <a:ext cx="1134720" cy="848520"/>
            <a:chOff x="53247" y="3956318"/>
            <a:chExt cx="1134720" cy="84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164A0A9-D4A1-46FD-152A-CADEC292944B}"/>
                    </a:ext>
                  </a:extLst>
                </p14:cNvPr>
                <p14:cNvContentPartPr/>
                <p14:nvPr/>
              </p14:nvContentPartPr>
              <p14:xfrm>
                <a:off x="53247" y="3981518"/>
                <a:ext cx="116640" cy="259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164A0A9-D4A1-46FD-152A-CADEC292944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127" y="3975398"/>
                  <a:ext cx="1288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9961385-CDAB-B3A9-5FA6-D6B7DC021508}"/>
                    </a:ext>
                  </a:extLst>
                </p14:cNvPr>
                <p14:cNvContentPartPr/>
                <p14:nvPr/>
              </p14:nvContentPartPr>
              <p14:xfrm>
                <a:off x="171327" y="4038398"/>
                <a:ext cx="42480" cy="3070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9961385-CDAB-B3A9-5FA6-D6B7DC02150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5207" y="4032278"/>
                  <a:ext cx="547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330B197-D84B-63BC-E43F-EC2C86D3769F}"/>
                    </a:ext>
                  </a:extLst>
                </p14:cNvPr>
                <p14:cNvContentPartPr/>
                <p14:nvPr/>
              </p14:nvContentPartPr>
              <p14:xfrm>
                <a:off x="151167" y="4085918"/>
                <a:ext cx="91440" cy="1605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330B197-D84B-63BC-E43F-EC2C86D3769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5047" y="4079798"/>
                  <a:ext cx="103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59E87A6-55A8-F90E-0340-18521E16B664}"/>
                    </a:ext>
                  </a:extLst>
                </p14:cNvPr>
                <p14:cNvContentPartPr/>
                <p14:nvPr/>
              </p14:nvContentPartPr>
              <p14:xfrm>
                <a:off x="230727" y="4093118"/>
                <a:ext cx="150120" cy="1242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59E87A6-55A8-F90E-0340-18521E16B66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24607" y="4086998"/>
                  <a:ext cx="162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FCB865F-2998-7022-54E1-A74A43D44E40}"/>
                    </a:ext>
                  </a:extLst>
                </p14:cNvPr>
                <p14:cNvContentPartPr/>
                <p14:nvPr/>
              </p14:nvContentPartPr>
              <p14:xfrm>
                <a:off x="387687" y="4125878"/>
                <a:ext cx="28080" cy="853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FCB865F-2998-7022-54E1-A74A43D44E4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1567" y="4119758"/>
                  <a:ext cx="40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7309E30-9EBE-7F3A-E8A0-FEA316267657}"/>
                    </a:ext>
                  </a:extLst>
                </p14:cNvPr>
                <p14:cNvContentPartPr/>
                <p14:nvPr/>
              </p14:nvContentPartPr>
              <p14:xfrm>
                <a:off x="308127" y="4018598"/>
                <a:ext cx="63000" cy="7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7309E30-9EBE-7F3A-E8A0-FEA31626765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007" y="4012478"/>
                  <a:ext cx="75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1B13C81-7740-1396-1829-88686F3A0C6A}"/>
                    </a:ext>
                  </a:extLst>
                </p14:cNvPr>
                <p14:cNvContentPartPr/>
                <p14:nvPr/>
              </p14:nvContentPartPr>
              <p14:xfrm>
                <a:off x="424407" y="4061078"/>
                <a:ext cx="118800" cy="1206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1B13C81-7740-1396-1829-88686F3A0C6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18287" y="4054958"/>
                  <a:ext cx="1310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F8B72FB-7DA5-5FCD-9119-56C91A9F5C5D}"/>
                    </a:ext>
                  </a:extLst>
                </p14:cNvPr>
                <p14:cNvContentPartPr/>
                <p14:nvPr/>
              </p14:nvContentPartPr>
              <p14:xfrm>
                <a:off x="550047" y="3956318"/>
                <a:ext cx="122400" cy="2671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F8B72FB-7DA5-5FCD-9119-56C91A9F5C5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3927" y="3950198"/>
                  <a:ext cx="1346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914030C-433B-B1F4-B6FF-DB63E7EA69DF}"/>
                    </a:ext>
                  </a:extLst>
                </p14:cNvPr>
                <p14:cNvContentPartPr/>
                <p14:nvPr/>
              </p14:nvContentPartPr>
              <p14:xfrm>
                <a:off x="692247" y="4059998"/>
                <a:ext cx="107640" cy="138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914030C-433B-B1F4-B6FF-DB63E7EA69D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6127" y="4053878"/>
                  <a:ext cx="119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18790B4-3426-00A4-E299-0C7C9A827326}"/>
                    </a:ext>
                  </a:extLst>
                </p14:cNvPr>
                <p14:cNvContentPartPr/>
                <p14:nvPr/>
              </p14:nvContentPartPr>
              <p14:xfrm>
                <a:off x="840207" y="4056038"/>
                <a:ext cx="94680" cy="142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18790B4-3426-00A4-E299-0C7C9A82732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4087" y="4049918"/>
                  <a:ext cx="106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AC04837-630C-F2E7-3392-606E63E66C6E}"/>
                    </a:ext>
                  </a:extLst>
                </p14:cNvPr>
                <p14:cNvContentPartPr/>
                <p14:nvPr/>
              </p14:nvContentPartPr>
              <p14:xfrm>
                <a:off x="987807" y="4035878"/>
                <a:ext cx="144720" cy="1249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AC04837-630C-F2E7-3392-606E63E66C6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81687" y="4029758"/>
                  <a:ext cx="156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DFB053A-DF29-B545-C4A9-F1E49667C8AE}"/>
                    </a:ext>
                  </a:extLst>
                </p14:cNvPr>
                <p14:cNvContentPartPr/>
                <p14:nvPr/>
              </p14:nvContentPartPr>
              <p14:xfrm>
                <a:off x="299127" y="4377518"/>
                <a:ext cx="120240" cy="2646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DFB053A-DF29-B545-C4A9-F1E49667C8A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3007" y="4371398"/>
                  <a:ext cx="1324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1FC0135-7659-E852-4FE7-9B8EAF6E9F43}"/>
                    </a:ext>
                  </a:extLst>
                </p14:cNvPr>
                <p14:cNvContentPartPr/>
                <p14:nvPr/>
              </p14:nvContentPartPr>
              <p14:xfrm>
                <a:off x="431967" y="4470398"/>
                <a:ext cx="177840" cy="1494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1FC0135-7659-E852-4FE7-9B8EAF6E9F4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25847" y="4464278"/>
                  <a:ext cx="190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DBE376B-970F-CCC6-612E-478114B2B6A0}"/>
                    </a:ext>
                  </a:extLst>
                </p14:cNvPr>
                <p14:cNvContentPartPr/>
                <p14:nvPr/>
              </p14:nvContentPartPr>
              <p14:xfrm>
                <a:off x="180687" y="4594598"/>
                <a:ext cx="65160" cy="28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DBE376B-970F-CCC6-612E-478114B2B6A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567" y="4588478"/>
                  <a:ext cx="774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1A264F1-6666-037E-AE02-E8BFBDD58139}"/>
                    </a:ext>
                  </a:extLst>
                </p14:cNvPr>
                <p14:cNvContentPartPr/>
                <p14:nvPr/>
              </p14:nvContentPartPr>
              <p14:xfrm>
                <a:off x="657327" y="4337558"/>
                <a:ext cx="147960" cy="2721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1A264F1-6666-037E-AE02-E8BFBDD5813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51207" y="4331438"/>
                  <a:ext cx="160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D793BA4-DBEC-4027-1BC6-94C944459FB8}"/>
                    </a:ext>
                  </a:extLst>
                </p14:cNvPr>
                <p14:cNvContentPartPr/>
                <p14:nvPr/>
              </p14:nvContentPartPr>
              <p14:xfrm>
                <a:off x="806367" y="4470038"/>
                <a:ext cx="117360" cy="115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D793BA4-DBEC-4027-1BC6-94C944459FB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00247" y="4463918"/>
                  <a:ext cx="129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3E5BF8F-46BF-0B5F-5803-A0438747815A}"/>
                    </a:ext>
                  </a:extLst>
                </p14:cNvPr>
                <p14:cNvContentPartPr/>
                <p14:nvPr/>
              </p14:nvContentPartPr>
              <p14:xfrm>
                <a:off x="945327" y="4402718"/>
                <a:ext cx="75960" cy="158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3E5BF8F-46BF-0B5F-5803-A0438747815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39207" y="4396598"/>
                  <a:ext cx="882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9453E0F-A0BB-EBE6-F03A-9F28A72E63E7}"/>
                    </a:ext>
                  </a:extLst>
                </p14:cNvPr>
                <p14:cNvContentPartPr/>
                <p14:nvPr/>
              </p14:nvContentPartPr>
              <p14:xfrm>
                <a:off x="1076727" y="4255478"/>
                <a:ext cx="29880" cy="549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9453E0F-A0BB-EBE6-F03A-9F28A72E63E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70607" y="4249358"/>
                  <a:ext cx="4212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52E50BA-2858-D8DC-22C5-CA49E7260EC5}"/>
                    </a:ext>
                  </a:extLst>
                </p14:cNvPr>
                <p14:cNvContentPartPr/>
                <p14:nvPr/>
              </p14:nvContentPartPr>
              <p14:xfrm>
                <a:off x="1052607" y="4482278"/>
                <a:ext cx="135360" cy="378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52E50BA-2858-D8DC-22C5-CA49E7260EC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46487" y="4476158"/>
                  <a:ext cx="14760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6519365-9E7B-BDEE-1047-735DCF19486C}"/>
              </a:ext>
            </a:extLst>
          </p:cNvPr>
          <p:cNvGrpSpPr/>
          <p:nvPr/>
        </p:nvGrpSpPr>
        <p:grpSpPr>
          <a:xfrm>
            <a:off x="1752807" y="4105718"/>
            <a:ext cx="990720" cy="436680"/>
            <a:chOff x="1752807" y="4105718"/>
            <a:chExt cx="99072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AB5AFE1-3250-065D-E1B0-58BC5A1FA01E}"/>
                    </a:ext>
                  </a:extLst>
                </p14:cNvPr>
                <p14:cNvContentPartPr/>
                <p14:nvPr/>
              </p14:nvContentPartPr>
              <p14:xfrm>
                <a:off x="1752807" y="4175558"/>
                <a:ext cx="135000" cy="154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AB5AFE1-3250-065D-E1B0-58BC5A1FA01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746687" y="4169438"/>
                  <a:ext cx="1472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EFCD608-568B-E67D-D5EC-0C9846463F05}"/>
                    </a:ext>
                  </a:extLst>
                </p14:cNvPr>
                <p14:cNvContentPartPr/>
                <p14:nvPr/>
              </p14:nvContentPartPr>
              <p14:xfrm>
                <a:off x="1767567" y="4247918"/>
                <a:ext cx="31680" cy="1152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EFCD608-568B-E67D-D5EC-0C9846463F0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761447" y="4241798"/>
                  <a:ext cx="43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1D1ABF9-CC03-DCF6-F9FE-9B9E2A10D970}"/>
                    </a:ext>
                  </a:extLst>
                </p14:cNvPr>
                <p14:cNvContentPartPr/>
                <p14:nvPr/>
              </p14:nvContentPartPr>
              <p14:xfrm>
                <a:off x="1828407" y="4240358"/>
                <a:ext cx="160920" cy="97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1D1ABF9-CC03-DCF6-F9FE-9B9E2A10D97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822287" y="4234238"/>
                  <a:ext cx="173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D9C71EE-3703-20FF-7799-A1DBE9BF429B}"/>
                    </a:ext>
                  </a:extLst>
                </p14:cNvPr>
                <p14:cNvContentPartPr/>
                <p14:nvPr/>
              </p14:nvContentPartPr>
              <p14:xfrm>
                <a:off x="2009487" y="4212998"/>
                <a:ext cx="47160" cy="3294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D9C71EE-3703-20FF-7799-A1DBE9BF429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03367" y="4206878"/>
                  <a:ext cx="594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ABC5D98-C180-8B89-ACDE-5043DE3BC893}"/>
                    </a:ext>
                  </a:extLst>
                </p14:cNvPr>
                <p14:cNvContentPartPr/>
                <p14:nvPr/>
              </p14:nvContentPartPr>
              <p14:xfrm>
                <a:off x="2000127" y="4223078"/>
                <a:ext cx="102240" cy="1497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ABC5D98-C180-8B89-ACDE-5043DE3BC89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994007" y="4216958"/>
                  <a:ext cx="1144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9FD8C2F-9F4F-0ADC-0F8C-77616CE2626A}"/>
                    </a:ext>
                  </a:extLst>
                </p14:cNvPr>
                <p14:cNvContentPartPr/>
                <p14:nvPr/>
              </p14:nvContentPartPr>
              <p14:xfrm>
                <a:off x="2133327" y="4105718"/>
                <a:ext cx="42840" cy="2124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9FD8C2F-9F4F-0ADC-0F8C-77616CE2626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27207" y="4099598"/>
                  <a:ext cx="550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8880125-64A8-8C53-49A4-76A1E34D3EB6}"/>
                    </a:ext>
                  </a:extLst>
                </p14:cNvPr>
                <p14:cNvContentPartPr/>
                <p14:nvPr/>
              </p14:nvContentPartPr>
              <p14:xfrm>
                <a:off x="2230887" y="4233158"/>
                <a:ext cx="183240" cy="109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8880125-64A8-8C53-49A4-76A1E34D3EB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224767" y="4227038"/>
                  <a:ext cx="1954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7156FDA-48FB-BD10-F68B-C7F5B59994BC}"/>
                    </a:ext>
                  </a:extLst>
                </p14:cNvPr>
                <p14:cNvContentPartPr/>
                <p14:nvPr/>
              </p14:nvContentPartPr>
              <p14:xfrm>
                <a:off x="2426727" y="4180598"/>
                <a:ext cx="155520" cy="1598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7156FDA-48FB-BD10-F68B-C7F5B59994B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420607" y="4174478"/>
                  <a:ext cx="167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5658C08-2108-5931-FF14-E4DED29F8133}"/>
                    </a:ext>
                  </a:extLst>
                </p14:cNvPr>
                <p14:cNvContentPartPr/>
                <p14:nvPr/>
              </p14:nvContentPartPr>
              <p14:xfrm>
                <a:off x="2567127" y="4155398"/>
                <a:ext cx="176400" cy="165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5658C08-2108-5931-FF14-E4DED29F813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561007" y="4149278"/>
                  <a:ext cx="18864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3D241EB-9BBC-BC61-B9AB-91164D20268A}"/>
              </a:ext>
            </a:extLst>
          </p:cNvPr>
          <p:cNvGrpSpPr/>
          <p:nvPr/>
        </p:nvGrpSpPr>
        <p:grpSpPr>
          <a:xfrm>
            <a:off x="2094447" y="4472558"/>
            <a:ext cx="577440" cy="273960"/>
            <a:chOff x="2094447" y="4472558"/>
            <a:chExt cx="57744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04926B3-4CAB-1BE8-F311-FFC0191680B7}"/>
                    </a:ext>
                  </a:extLst>
                </p14:cNvPr>
                <p14:cNvContentPartPr/>
                <p14:nvPr/>
              </p14:nvContentPartPr>
              <p14:xfrm>
                <a:off x="2094447" y="4523318"/>
                <a:ext cx="142920" cy="1641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04926B3-4CAB-1BE8-F311-FFC0191680B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088327" y="4517198"/>
                  <a:ext cx="155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2CE75DF-4724-8073-5B00-774B04D3EF99}"/>
                    </a:ext>
                  </a:extLst>
                </p14:cNvPr>
                <p14:cNvContentPartPr/>
                <p14:nvPr/>
              </p14:nvContentPartPr>
              <p14:xfrm>
                <a:off x="2273367" y="4472558"/>
                <a:ext cx="118800" cy="219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2CE75DF-4724-8073-5B00-774B04D3EF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267247" y="4466438"/>
                  <a:ext cx="131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BEC30B4-C50E-9BB1-B66D-2582C3390DD6}"/>
                    </a:ext>
                  </a:extLst>
                </p14:cNvPr>
                <p14:cNvContentPartPr/>
                <p14:nvPr/>
              </p14:nvContentPartPr>
              <p14:xfrm>
                <a:off x="2411967" y="4527278"/>
                <a:ext cx="54000" cy="2192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BEC30B4-C50E-9BB1-B66D-2582C3390DD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405847" y="4521158"/>
                  <a:ext cx="662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413E315-0B8E-1B40-9897-1A2E29F4823C}"/>
                    </a:ext>
                  </a:extLst>
                </p14:cNvPr>
                <p14:cNvContentPartPr/>
                <p14:nvPr/>
              </p14:nvContentPartPr>
              <p14:xfrm>
                <a:off x="2546967" y="4531958"/>
                <a:ext cx="124920" cy="1951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413E315-0B8E-1B40-9897-1A2E29F4823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540847" y="4525838"/>
                  <a:ext cx="13716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0390A47-DB40-39A1-72DD-17EA8A846987}"/>
                  </a:ext>
                </a:extLst>
              </p14:cNvPr>
              <p14:cNvContentPartPr/>
              <p14:nvPr/>
            </p14:nvContentPartPr>
            <p14:xfrm>
              <a:off x="3282087" y="4080878"/>
              <a:ext cx="140760" cy="129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0390A47-DB40-39A1-72DD-17EA8A84698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275967" y="4074758"/>
                <a:ext cx="1530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F3CE4D4-9974-6A7B-E3AE-BF0B636525F8}"/>
                  </a:ext>
                </a:extLst>
              </p14:cNvPr>
              <p14:cNvContentPartPr/>
              <p14:nvPr/>
            </p14:nvContentPartPr>
            <p14:xfrm>
              <a:off x="3283887" y="4178078"/>
              <a:ext cx="35280" cy="1198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F3CE4D4-9974-6A7B-E3AE-BF0B636525F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277767" y="4171958"/>
                <a:ext cx="47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27A96BDB-5703-C582-CD50-18516A0B1053}"/>
                  </a:ext>
                </a:extLst>
              </p14:cNvPr>
              <p14:cNvContentPartPr/>
              <p14:nvPr/>
            </p14:nvContentPartPr>
            <p14:xfrm>
              <a:off x="3342927" y="4180598"/>
              <a:ext cx="179640" cy="759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27A96BDB-5703-C582-CD50-18516A0B1053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336807" y="4174478"/>
                <a:ext cx="1918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889839E-1372-D78C-8AF1-24FB1A00B1E9}"/>
                  </a:ext>
                </a:extLst>
              </p14:cNvPr>
              <p14:cNvContentPartPr/>
              <p14:nvPr/>
            </p14:nvContentPartPr>
            <p14:xfrm>
              <a:off x="3570087" y="4167998"/>
              <a:ext cx="24840" cy="2696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889839E-1372-D78C-8AF1-24FB1A00B1E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563967" y="4161878"/>
                <a:ext cx="370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3E458DB-F057-DAC3-9F1F-0A125A639CA7}"/>
                  </a:ext>
                </a:extLst>
              </p14:cNvPr>
              <p14:cNvContentPartPr/>
              <p14:nvPr/>
            </p14:nvContentPartPr>
            <p14:xfrm>
              <a:off x="3540567" y="4135598"/>
              <a:ext cx="117000" cy="1227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3E458DB-F057-DAC3-9F1F-0A125A639CA7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534447" y="4129478"/>
                <a:ext cx="1292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FFE8F8E-E08C-9FE0-8350-5E35E7119CF9}"/>
                  </a:ext>
                </a:extLst>
              </p14:cNvPr>
              <p14:cNvContentPartPr/>
              <p14:nvPr/>
            </p14:nvContentPartPr>
            <p14:xfrm>
              <a:off x="3693927" y="4058558"/>
              <a:ext cx="15120" cy="1699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FFE8F8E-E08C-9FE0-8350-5E35E7119CF9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3687807" y="4052438"/>
                <a:ext cx="273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49085821-32C9-8568-FC54-0AFBB5FEC2F7}"/>
                  </a:ext>
                </a:extLst>
              </p14:cNvPr>
              <p14:cNvContentPartPr/>
              <p14:nvPr/>
            </p14:nvContentPartPr>
            <p14:xfrm>
              <a:off x="3758727" y="4135598"/>
              <a:ext cx="151920" cy="954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49085821-32C9-8568-FC54-0AFBB5FEC2F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3752607" y="4129478"/>
                <a:ext cx="1641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18FD1677-286D-5519-C111-EDA8D3FD34DC}"/>
                  </a:ext>
                </a:extLst>
              </p14:cNvPr>
              <p14:cNvContentPartPr/>
              <p14:nvPr/>
            </p14:nvContentPartPr>
            <p14:xfrm>
              <a:off x="3943407" y="4090958"/>
              <a:ext cx="126000" cy="1699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18FD1677-286D-5519-C111-EDA8D3FD34D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937287" y="4084838"/>
                <a:ext cx="1382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0840EF4C-5BA5-647B-56AF-C58F1611D694}"/>
                  </a:ext>
                </a:extLst>
              </p14:cNvPr>
              <p14:cNvContentPartPr/>
              <p14:nvPr/>
            </p14:nvContentPartPr>
            <p14:xfrm>
              <a:off x="4035927" y="4107878"/>
              <a:ext cx="229320" cy="13068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0840EF4C-5BA5-647B-56AF-C58F1611D69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4029807" y="4101758"/>
                <a:ext cx="241560" cy="14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B2F3674-C9ED-10E6-0491-D9A530583609}"/>
              </a:ext>
            </a:extLst>
          </p:cNvPr>
          <p:cNvGrpSpPr/>
          <p:nvPr/>
        </p:nvGrpSpPr>
        <p:grpSpPr>
          <a:xfrm>
            <a:off x="3583047" y="4462478"/>
            <a:ext cx="569160" cy="239760"/>
            <a:chOff x="3583047" y="4462478"/>
            <a:chExt cx="56916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0809A94-27DE-ED68-FBA2-8A631A64E13B}"/>
                    </a:ext>
                  </a:extLst>
                </p14:cNvPr>
                <p14:cNvContentPartPr/>
                <p14:nvPr/>
              </p14:nvContentPartPr>
              <p14:xfrm>
                <a:off x="3583047" y="4524398"/>
                <a:ext cx="94680" cy="1778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0809A94-27DE-ED68-FBA2-8A631A64E13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576927" y="4518278"/>
                  <a:ext cx="106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6AF8827-793F-BE07-5AFE-8C40C0095E07}"/>
                    </a:ext>
                  </a:extLst>
                </p14:cNvPr>
                <p14:cNvContentPartPr/>
                <p14:nvPr/>
              </p14:nvContentPartPr>
              <p14:xfrm>
                <a:off x="3754767" y="4462478"/>
                <a:ext cx="54000" cy="204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6AF8827-793F-BE07-5AFE-8C40C0095E0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748647" y="4456358"/>
                  <a:ext cx="662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5015003-FBF9-C938-E8E8-0B04F86ECF46}"/>
                    </a:ext>
                  </a:extLst>
                </p14:cNvPr>
                <p14:cNvContentPartPr/>
                <p14:nvPr/>
              </p14:nvContentPartPr>
              <p14:xfrm>
                <a:off x="3851247" y="4490198"/>
                <a:ext cx="81720" cy="209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5015003-FBF9-C938-E8E8-0B04F86ECF4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45127" y="4484078"/>
                  <a:ext cx="939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3E4211B-51CA-7E42-E631-079195B380A0}"/>
                    </a:ext>
                  </a:extLst>
                </p14:cNvPr>
                <p14:cNvContentPartPr/>
                <p14:nvPr/>
              </p14:nvContentPartPr>
              <p14:xfrm>
                <a:off x="4026567" y="4474718"/>
                <a:ext cx="125640" cy="2275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3E4211B-51CA-7E42-E631-079195B380A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020447" y="4468598"/>
                  <a:ext cx="13788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DCE20A8-8FF3-AA12-4B06-7C39BA70DB3B}"/>
                  </a:ext>
                </a:extLst>
              </p14:cNvPr>
              <p14:cNvContentPartPr/>
              <p14:nvPr/>
            </p14:nvContentPartPr>
            <p14:xfrm>
              <a:off x="4724967" y="4048478"/>
              <a:ext cx="166680" cy="1548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DCE20A8-8FF3-AA12-4B06-7C39BA70DB3B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718847" y="4042358"/>
                <a:ext cx="1789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A3A99D4-71E3-2FBA-41E8-566EBF69D0EA}"/>
                  </a:ext>
                </a:extLst>
              </p14:cNvPr>
              <p14:cNvContentPartPr/>
              <p14:nvPr/>
            </p14:nvContentPartPr>
            <p14:xfrm>
              <a:off x="4784007" y="4113278"/>
              <a:ext cx="24480" cy="1501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A3A99D4-71E3-2FBA-41E8-566EBF69D0EA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777887" y="4107158"/>
                <a:ext cx="367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9F728E73-0B1C-8645-A73F-9426563F2564}"/>
                  </a:ext>
                </a:extLst>
              </p14:cNvPr>
              <p14:cNvContentPartPr/>
              <p14:nvPr/>
            </p14:nvContentPartPr>
            <p14:xfrm>
              <a:off x="4865007" y="4123358"/>
              <a:ext cx="168840" cy="1180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9F728E73-0B1C-8645-A73F-9426563F2564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858887" y="4117238"/>
                <a:ext cx="1810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8FDC8D8A-8CF9-99B9-46BB-D2F898F3AA0C}"/>
                  </a:ext>
                </a:extLst>
              </p14:cNvPr>
              <p14:cNvContentPartPr/>
              <p14:nvPr/>
            </p14:nvContentPartPr>
            <p14:xfrm>
              <a:off x="5075607" y="4133078"/>
              <a:ext cx="20520" cy="3268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8FDC8D8A-8CF9-99B9-46BB-D2F898F3AA0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5069487" y="4126958"/>
                <a:ext cx="3276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5443BEDF-3BE9-5054-1DC8-EE53338696C5}"/>
                  </a:ext>
                </a:extLst>
              </p14:cNvPr>
              <p14:cNvContentPartPr/>
              <p14:nvPr/>
            </p14:nvContentPartPr>
            <p14:xfrm>
              <a:off x="5046087" y="4108238"/>
              <a:ext cx="133200" cy="14760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5443BEDF-3BE9-5054-1DC8-EE53338696C5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039967" y="4102118"/>
                <a:ext cx="1454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FFA5CEB8-DC6F-916B-A685-E3020E2BC63C}"/>
                  </a:ext>
                </a:extLst>
              </p14:cNvPr>
              <p14:cNvContentPartPr/>
              <p14:nvPr/>
            </p14:nvContentPartPr>
            <p14:xfrm>
              <a:off x="5241927" y="4038398"/>
              <a:ext cx="9720" cy="1998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FFA5CEB8-DC6F-916B-A685-E3020E2BC63C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235807" y="4032278"/>
                <a:ext cx="219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8204D250-13A8-E869-AEF2-864B80132622}"/>
                  </a:ext>
                </a:extLst>
              </p14:cNvPr>
              <p14:cNvContentPartPr/>
              <p14:nvPr/>
            </p14:nvContentPartPr>
            <p14:xfrm>
              <a:off x="5282607" y="4118318"/>
              <a:ext cx="129600" cy="1224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8204D250-13A8-E869-AEF2-864B8013262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276487" y="4112198"/>
                <a:ext cx="1418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0F8D52A9-003B-F230-1E72-221F1BC4BA42}"/>
                  </a:ext>
                </a:extLst>
              </p14:cNvPr>
              <p14:cNvContentPartPr/>
              <p14:nvPr/>
            </p14:nvContentPartPr>
            <p14:xfrm>
              <a:off x="5493207" y="4140638"/>
              <a:ext cx="101880" cy="1126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0F8D52A9-003B-F230-1E72-221F1BC4BA42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487087" y="4134518"/>
                <a:ext cx="1141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F020F40-5593-A2B5-3EEA-2563F808F834}"/>
                  </a:ext>
                </a:extLst>
              </p14:cNvPr>
              <p14:cNvContentPartPr/>
              <p14:nvPr/>
            </p14:nvContentPartPr>
            <p14:xfrm>
              <a:off x="5592927" y="4097438"/>
              <a:ext cx="179640" cy="1411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F020F40-5593-A2B5-3EEA-2563F808F834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5586807" y="4091318"/>
                <a:ext cx="19188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DA4DE5D-4DBB-F2A1-9266-259707704412}"/>
              </a:ext>
            </a:extLst>
          </p:cNvPr>
          <p:cNvGrpSpPr/>
          <p:nvPr/>
        </p:nvGrpSpPr>
        <p:grpSpPr>
          <a:xfrm>
            <a:off x="5040687" y="4477238"/>
            <a:ext cx="518400" cy="289800"/>
            <a:chOff x="5040687" y="4477238"/>
            <a:chExt cx="518400" cy="2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5418C39-B030-951B-C85E-F5CE38655AC6}"/>
                    </a:ext>
                  </a:extLst>
                </p14:cNvPr>
                <p14:cNvContentPartPr/>
                <p14:nvPr/>
              </p14:nvContentPartPr>
              <p14:xfrm>
                <a:off x="5040687" y="4547078"/>
                <a:ext cx="129960" cy="1936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5418C39-B030-951B-C85E-F5CE38655AC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034567" y="4540958"/>
                  <a:ext cx="142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B16D471-9D2E-6407-1E50-7E160B9A9FBA}"/>
                    </a:ext>
                  </a:extLst>
                </p14:cNvPr>
                <p14:cNvContentPartPr/>
                <p14:nvPr/>
              </p14:nvContentPartPr>
              <p14:xfrm>
                <a:off x="5208807" y="4479758"/>
                <a:ext cx="87120" cy="2426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B16D471-9D2E-6407-1E50-7E160B9A9FB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02687" y="4473638"/>
                  <a:ext cx="993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48D33BC-5264-5700-01ED-5DD4364FDAAB}"/>
                    </a:ext>
                  </a:extLst>
                </p14:cNvPr>
                <p14:cNvContentPartPr/>
                <p14:nvPr/>
              </p14:nvContentPartPr>
              <p14:xfrm>
                <a:off x="5313927" y="4562918"/>
                <a:ext cx="79920" cy="1468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48D33BC-5264-5700-01ED-5DD4364FDAA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307807" y="4556798"/>
                  <a:ext cx="92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337A769-E1FD-C08F-E346-F94645AF0EB9}"/>
                    </a:ext>
                  </a:extLst>
                </p14:cNvPr>
                <p14:cNvContentPartPr/>
                <p14:nvPr/>
              </p14:nvContentPartPr>
              <p14:xfrm>
                <a:off x="5482047" y="4477238"/>
                <a:ext cx="77040" cy="289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337A769-E1FD-C08F-E346-F94645AF0EB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475927" y="4471118"/>
                  <a:ext cx="8928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A0E4F44B-870C-86EE-069B-22B170F9F117}"/>
              </a:ext>
            </a:extLst>
          </p:cNvPr>
          <p:cNvGrpSpPr/>
          <p:nvPr/>
        </p:nvGrpSpPr>
        <p:grpSpPr>
          <a:xfrm>
            <a:off x="6353607" y="4048478"/>
            <a:ext cx="1186560" cy="404280"/>
            <a:chOff x="6353607" y="4048478"/>
            <a:chExt cx="118656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78AF672-1184-3BF8-7755-AAC9A3AC13FB}"/>
                    </a:ext>
                  </a:extLst>
                </p14:cNvPr>
                <p14:cNvContentPartPr/>
                <p14:nvPr/>
              </p14:nvContentPartPr>
              <p14:xfrm>
                <a:off x="6353607" y="4097798"/>
                <a:ext cx="174600" cy="1130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78AF672-1184-3BF8-7755-AAC9A3AC13F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347487" y="4091678"/>
                  <a:ext cx="186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F2AF6E7-0ED0-277D-D29E-2E1EC0550590}"/>
                    </a:ext>
                  </a:extLst>
                </p14:cNvPr>
                <p14:cNvContentPartPr/>
                <p14:nvPr/>
              </p14:nvContentPartPr>
              <p14:xfrm>
                <a:off x="6560967" y="4048478"/>
                <a:ext cx="114840" cy="54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F2AF6E7-0ED0-277D-D29E-2E1EC055059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554847" y="4042358"/>
                  <a:ext cx="1270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1672160-AAA3-D1C7-8E15-BD9A019BC44D}"/>
                    </a:ext>
                  </a:extLst>
                </p14:cNvPr>
                <p14:cNvContentPartPr/>
                <p14:nvPr/>
              </p14:nvContentPartPr>
              <p14:xfrm>
                <a:off x="6585087" y="4103198"/>
                <a:ext cx="9720" cy="1875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1672160-AAA3-D1C7-8E15-BD9A019BC44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578967" y="4097078"/>
                  <a:ext cx="21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E51B505-5BA5-FE1A-4DA2-E50616721090}"/>
                    </a:ext>
                  </a:extLst>
                </p14:cNvPr>
                <p14:cNvContentPartPr/>
                <p14:nvPr/>
              </p14:nvContentPartPr>
              <p14:xfrm>
                <a:off x="6645927" y="4170518"/>
                <a:ext cx="111240" cy="874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E51B505-5BA5-FE1A-4DA2-E5061672109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639807" y="4164398"/>
                  <a:ext cx="1234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4BC4712-C793-5F1F-E011-DBDDD9EEBCA4}"/>
                    </a:ext>
                  </a:extLst>
                </p14:cNvPr>
                <p14:cNvContentPartPr/>
                <p14:nvPr/>
              </p14:nvContentPartPr>
              <p14:xfrm>
                <a:off x="6827007" y="4145678"/>
                <a:ext cx="28080" cy="3070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4BC4712-C793-5F1F-E011-DBDDD9EEBCA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820887" y="4139558"/>
                  <a:ext cx="403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D826409-9844-89B2-53D8-9B08512CCB54}"/>
                    </a:ext>
                  </a:extLst>
                </p14:cNvPr>
                <p14:cNvContentPartPr/>
                <p14:nvPr/>
              </p14:nvContentPartPr>
              <p14:xfrm>
                <a:off x="6789927" y="4132718"/>
                <a:ext cx="142560" cy="1555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D826409-9844-89B2-53D8-9B08512CCB5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783807" y="4126598"/>
                  <a:ext cx="154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B343D73-A6E7-ED35-353D-A1E24FD3399B}"/>
                    </a:ext>
                  </a:extLst>
                </p14:cNvPr>
                <p14:cNvContentPartPr/>
                <p14:nvPr/>
              </p14:nvContentPartPr>
              <p14:xfrm>
                <a:off x="6976407" y="4098158"/>
                <a:ext cx="35280" cy="1800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B343D73-A6E7-ED35-353D-A1E24FD3399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970287" y="4092038"/>
                  <a:ext cx="47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AEB8F28-9E69-9C46-F8B5-C1AC024771D5}"/>
                    </a:ext>
                  </a:extLst>
                </p14:cNvPr>
                <p14:cNvContentPartPr/>
                <p14:nvPr/>
              </p14:nvContentPartPr>
              <p14:xfrm>
                <a:off x="7055607" y="4153238"/>
                <a:ext cx="179640" cy="1058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AEB8F28-9E69-9C46-F8B5-C1AC024771D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049487" y="4147118"/>
                  <a:ext cx="191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74642B5-1083-7FBA-8DE7-E48838792DE7}"/>
                    </a:ext>
                  </a:extLst>
                </p14:cNvPr>
                <p14:cNvContentPartPr/>
                <p14:nvPr/>
              </p14:nvContentPartPr>
              <p14:xfrm>
                <a:off x="7279527" y="4125878"/>
                <a:ext cx="88920" cy="1548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74642B5-1083-7FBA-8DE7-E48838792DE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273407" y="4119758"/>
                  <a:ext cx="101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F1E6F96-49FE-D913-1729-5D2BB361D1F2}"/>
                    </a:ext>
                  </a:extLst>
                </p14:cNvPr>
                <p14:cNvContentPartPr/>
                <p14:nvPr/>
              </p14:nvContentPartPr>
              <p14:xfrm>
                <a:off x="7377447" y="4120118"/>
                <a:ext cx="162720" cy="1659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F1E6F96-49FE-D913-1729-5D2BB361D1F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371327" y="4113998"/>
                  <a:ext cx="17496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0AA1E5A5-14EF-1F12-4CAE-2E947B0D5CBA}"/>
              </a:ext>
            </a:extLst>
          </p:cNvPr>
          <p:cNvGrpSpPr/>
          <p:nvPr/>
        </p:nvGrpSpPr>
        <p:grpSpPr>
          <a:xfrm>
            <a:off x="6755007" y="4494878"/>
            <a:ext cx="594720" cy="285120"/>
            <a:chOff x="6755007" y="4494878"/>
            <a:chExt cx="59472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D6808B7-0462-E517-7EC8-2AE716D3C45A}"/>
                    </a:ext>
                  </a:extLst>
                </p14:cNvPr>
                <p14:cNvContentPartPr/>
                <p14:nvPr/>
              </p14:nvContentPartPr>
              <p14:xfrm>
                <a:off x="6755007" y="4494878"/>
                <a:ext cx="122400" cy="2275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D6808B7-0462-E517-7EC8-2AE716D3C45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748887" y="4488758"/>
                  <a:ext cx="134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E155EA83-99F0-B38E-A1F7-00E83941694A}"/>
                    </a:ext>
                  </a:extLst>
                </p14:cNvPr>
                <p14:cNvContentPartPr/>
                <p14:nvPr/>
              </p14:nvContentPartPr>
              <p14:xfrm>
                <a:off x="6954447" y="4509638"/>
                <a:ext cx="137160" cy="239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E155EA83-99F0-B38E-A1F7-00E83941694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948327" y="4503518"/>
                  <a:ext cx="1494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D5C87C8-74CD-AC63-B80E-4919E40EFD74}"/>
                    </a:ext>
                  </a:extLst>
                </p14:cNvPr>
                <p14:cNvContentPartPr/>
                <p14:nvPr/>
              </p14:nvContentPartPr>
              <p14:xfrm>
                <a:off x="7100247" y="4559678"/>
                <a:ext cx="131400" cy="1501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D5C87C8-74CD-AC63-B80E-4919E40EFD7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094127" y="4553558"/>
                  <a:ext cx="143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CCA4BC3-D14E-61EE-C0D5-D9D65186EEAE}"/>
                    </a:ext>
                  </a:extLst>
                </p14:cNvPr>
                <p14:cNvContentPartPr/>
                <p14:nvPr/>
              </p14:nvContentPartPr>
              <p14:xfrm>
                <a:off x="7284927" y="4534838"/>
                <a:ext cx="64800" cy="2451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CCA4BC3-D14E-61EE-C0D5-D9D65186EEA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278807" y="4528718"/>
                  <a:ext cx="7704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EAE1780-B967-29A6-0D7D-89461E3C8080}"/>
              </a:ext>
            </a:extLst>
          </p:cNvPr>
          <p:cNvGrpSpPr/>
          <p:nvPr/>
        </p:nvGrpSpPr>
        <p:grpSpPr>
          <a:xfrm>
            <a:off x="8045967" y="4080878"/>
            <a:ext cx="910800" cy="673560"/>
            <a:chOff x="8045967" y="4080878"/>
            <a:chExt cx="91080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00CEA18-F2A8-9053-4503-4908F18B795E}"/>
                    </a:ext>
                  </a:extLst>
                </p14:cNvPr>
                <p14:cNvContentPartPr/>
                <p14:nvPr/>
              </p14:nvContentPartPr>
              <p14:xfrm>
                <a:off x="8045967" y="4105718"/>
                <a:ext cx="98280" cy="226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00CEA18-F2A8-9053-4503-4908F18B795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039847" y="4099598"/>
                  <a:ext cx="110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3689BF2-5E86-DDBA-D679-10893FD5691E}"/>
                    </a:ext>
                  </a:extLst>
                </p14:cNvPr>
                <p14:cNvContentPartPr/>
                <p14:nvPr/>
              </p14:nvContentPartPr>
              <p14:xfrm>
                <a:off x="8066487" y="4195718"/>
                <a:ext cx="7920" cy="1198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3689BF2-5E86-DDBA-D679-10893FD5691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060367" y="4189598"/>
                  <a:ext cx="20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A098419-CC26-6E9D-BE6D-A90C00ED8380}"/>
                    </a:ext>
                  </a:extLst>
                </p14:cNvPr>
                <p14:cNvContentPartPr/>
                <p14:nvPr/>
              </p14:nvContentPartPr>
              <p14:xfrm>
                <a:off x="8121207" y="4207958"/>
                <a:ext cx="155880" cy="1008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A098419-CC26-6E9D-BE6D-A90C00ED838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115087" y="4201838"/>
                  <a:ext cx="1681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506B4A5-BCD3-4FED-1433-D8FB1B5A37A7}"/>
                    </a:ext>
                  </a:extLst>
                </p14:cNvPr>
                <p14:cNvContentPartPr/>
                <p14:nvPr/>
              </p14:nvContentPartPr>
              <p14:xfrm>
                <a:off x="8280687" y="4193198"/>
                <a:ext cx="22680" cy="2898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506B4A5-BCD3-4FED-1433-D8FB1B5A37A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274567" y="4187078"/>
                  <a:ext cx="349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00623D0-1F05-DEFC-F85E-4A5DAFAE8B2D}"/>
                    </a:ext>
                  </a:extLst>
                </p14:cNvPr>
                <p14:cNvContentPartPr/>
                <p14:nvPr/>
              </p14:nvContentPartPr>
              <p14:xfrm>
                <a:off x="8286087" y="4140278"/>
                <a:ext cx="111600" cy="1627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00623D0-1F05-DEFC-F85E-4A5DAFAE8B2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279967" y="4134158"/>
                  <a:ext cx="123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BB675FE-716B-339F-4817-4CB2F93CEDDD}"/>
                    </a:ext>
                  </a:extLst>
                </p14:cNvPr>
                <p14:cNvContentPartPr/>
                <p14:nvPr/>
              </p14:nvContentPartPr>
              <p14:xfrm>
                <a:off x="8441247" y="4080878"/>
                <a:ext cx="31680" cy="2372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BB675FE-716B-339F-4817-4CB2F93CEDD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435127" y="4074758"/>
                  <a:ext cx="439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3943145-FEB2-DB6B-C38D-71F1382D3F61}"/>
                    </a:ext>
                  </a:extLst>
                </p14:cNvPr>
                <p14:cNvContentPartPr/>
                <p14:nvPr/>
              </p14:nvContentPartPr>
              <p14:xfrm>
                <a:off x="8485527" y="4148198"/>
                <a:ext cx="188640" cy="1501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3943145-FEB2-DB6B-C38D-71F1382D3F6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479407" y="4142078"/>
                  <a:ext cx="200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DAFB7C9-80A3-958D-290A-9D341BC81892}"/>
                    </a:ext>
                  </a:extLst>
                </p14:cNvPr>
                <p14:cNvContentPartPr/>
                <p14:nvPr/>
              </p14:nvContentPartPr>
              <p14:xfrm>
                <a:off x="8714847" y="4140638"/>
                <a:ext cx="59400" cy="1450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DAFB7C9-80A3-958D-290A-9D341BC8189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708727" y="4134518"/>
                  <a:ext cx="716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A979942-9B3E-343F-3B41-DEF7858869E0}"/>
                    </a:ext>
                  </a:extLst>
                </p14:cNvPr>
                <p14:cNvContentPartPr/>
                <p14:nvPr/>
              </p14:nvContentPartPr>
              <p14:xfrm>
                <a:off x="8803407" y="4139918"/>
                <a:ext cx="153360" cy="155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A979942-9B3E-343F-3B41-DEF7858869E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797287" y="4133798"/>
                  <a:ext cx="165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00C0C2F-B1BC-F869-550B-570DA0942205}"/>
                    </a:ext>
                  </a:extLst>
                </p14:cNvPr>
                <p14:cNvContentPartPr/>
                <p14:nvPr/>
              </p14:nvContentPartPr>
              <p14:xfrm>
                <a:off x="8351247" y="4541678"/>
                <a:ext cx="131040" cy="1731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00C0C2F-B1BC-F869-550B-570DA094220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345127" y="4535558"/>
                  <a:ext cx="143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2762D4A-EF95-21C8-E015-953F56285266}"/>
                    </a:ext>
                  </a:extLst>
                </p14:cNvPr>
                <p14:cNvContentPartPr/>
                <p14:nvPr/>
              </p14:nvContentPartPr>
              <p14:xfrm>
                <a:off x="8535567" y="4519718"/>
                <a:ext cx="88920" cy="1976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2762D4A-EF95-21C8-E015-953F5628526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529447" y="4513598"/>
                  <a:ext cx="101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2C2EA52-5A38-8232-A92E-2FAAE13F29D5}"/>
                    </a:ext>
                  </a:extLst>
                </p14:cNvPr>
                <p14:cNvContentPartPr/>
                <p14:nvPr/>
              </p14:nvContentPartPr>
              <p14:xfrm>
                <a:off x="8687127" y="4562558"/>
                <a:ext cx="74160" cy="1296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2C2EA52-5A38-8232-A92E-2FAAE13F29D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681007" y="4556438"/>
                  <a:ext cx="86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DAC9D48A-D4BC-32E1-7089-28B9200C74DC}"/>
                    </a:ext>
                  </a:extLst>
                </p14:cNvPr>
                <p14:cNvContentPartPr/>
                <p14:nvPr/>
              </p14:nvContentPartPr>
              <p14:xfrm>
                <a:off x="8825727" y="4529798"/>
                <a:ext cx="57960" cy="2246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DAC9D48A-D4BC-32E1-7089-28B9200C74D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819607" y="4523678"/>
                  <a:ext cx="7020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80F0F4BC-FE21-ABC8-29DB-F6CA93088E1D}"/>
              </a:ext>
            </a:extLst>
          </p:cNvPr>
          <p:cNvGrpSpPr/>
          <p:nvPr/>
        </p:nvGrpSpPr>
        <p:grpSpPr>
          <a:xfrm>
            <a:off x="9649407" y="4103198"/>
            <a:ext cx="968400" cy="696240"/>
            <a:chOff x="9649407" y="4103198"/>
            <a:chExt cx="968400" cy="69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36CBE362-0CFB-E296-D50D-566C1E59D610}"/>
                    </a:ext>
                  </a:extLst>
                </p14:cNvPr>
                <p14:cNvContentPartPr/>
                <p14:nvPr/>
              </p14:nvContentPartPr>
              <p14:xfrm>
                <a:off x="9649407" y="4103198"/>
                <a:ext cx="144360" cy="104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36CBE362-0CFB-E296-D50D-566C1E59D61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643287" y="4097078"/>
                  <a:ext cx="1566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090CFB6-E0A4-AA08-7881-EC0994A21B9A}"/>
                    </a:ext>
                  </a:extLst>
                </p14:cNvPr>
                <p14:cNvContentPartPr/>
                <p14:nvPr/>
              </p14:nvContentPartPr>
              <p14:xfrm>
                <a:off x="9686487" y="4128398"/>
                <a:ext cx="65160" cy="1476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090CFB6-E0A4-AA08-7881-EC0994A21B9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680367" y="4122278"/>
                  <a:ext cx="77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1A1615E-A8C5-70C5-A962-6E08FA41CC15}"/>
                    </a:ext>
                  </a:extLst>
                </p14:cNvPr>
                <p14:cNvContentPartPr/>
                <p14:nvPr/>
              </p14:nvContentPartPr>
              <p14:xfrm>
                <a:off x="9771447" y="4155758"/>
                <a:ext cx="147960" cy="1299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1A1615E-A8C5-70C5-A962-6E08FA41CC1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765327" y="4149638"/>
                  <a:ext cx="160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EF86DE0C-913D-5DB8-7187-2F2E26F8BB9C}"/>
                    </a:ext>
                  </a:extLst>
                </p14:cNvPr>
                <p14:cNvContentPartPr/>
                <p14:nvPr/>
              </p14:nvContentPartPr>
              <p14:xfrm>
                <a:off x="9917967" y="4148198"/>
                <a:ext cx="67680" cy="3740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EF86DE0C-913D-5DB8-7187-2F2E26F8BB9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911847" y="4142078"/>
                  <a:ext cx="799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09CE1FE-6B47-4E92-D75A-E59255667E63}"/>
                    </a:ext>
                  </a:extLst>
                </p14:cNvPr>
                <p14:cNvContentPartPr/>
                <p14:nvPr/>
              </p14:nvContentPartPr>
              <p14:xfrm>
                <a:off x="9963327" y="4143158"/>
                <a:ext cx="126720" cy="1800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09CE1FE-6B47-4E92-D75A-E59255667E6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957207" y="4137038"/>
                  <a:ext cx="138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BE740265-85FF-963C-1A98-C50E824DFE72}"/>
                    </a:ext>
                  </a:extLst>
                </p14:cNvPr>
                <p14:cNvContentPartPr/>
                <p14:nvPr/>
              </p14:nvContentPartPr>
              <p14:xfrm>
                <a:off x="10129647" y="4113278"/>
                <a:ext cx="22680" cy="1724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BE740265-85FF-963C-1A98-C50E824DFE7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123527" y="4107158"/>
                  <a:ext cx="349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C1F5803-2F74-6DC2-DE38-5BA67FDA042E}"/>
                    </a:ext>
                  </a:extLst>
                </p14:cNvPr>
                <p14:cNvContentPartPr/>
                <p14:nvPr/>
              </p14:nvContentPartPr>
              <p14:xfrm>
                <a:off x="10181487" y="4175558"/>
                <a:ext cx="138960" cy="1054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C1F5803-2F74-6DC2-DE38-5BA67FDA042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175367" y="4169438"/>
                  <a:ext cx="151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99F8541-0CD1-E769-B885-CCBA36687EB7}"/>
                    </a:ext>
                  </a:extLst>
                </p14:cNvPr>
                <p14:cNvContentPartPr/>
                <p14:nvPr/>
              </p14:nvContentPartPr>
              <p14:xfrm>
                <a:off x="10356807" y="4160798"/>
                <a:ext cx="57600" cy="1350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99F8541-0CD1-E769-B885-CCBA36687EB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350687" y="4154678"/>
                  <a:ext cx="69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3C6C293-A891-5DC0-00AC-1BF74DA1EF69}"/>
                    </a:ext>
                  </a:extLst>
                </p14:cNvPr>
                <p14:cNvContentPartPr/>
                <p14:nvPr/>
              </p14:nvContentPartPr>
              <p14:xfrm>
                <a:off x="10436367" y="4135958"/>
                <a:ext cx="181440" cy="1533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3C6C293-A891-5DC0-00AC-1BF74DA1EF6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430247" y="4129838"/>
                  <a:ext cx="193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D823D11-7810-0A47-FD92-B1C1DA0F6157}"/>
                    </a:ext>
                  </a:extLst>
                </p14:cNvPr>
                <p14:cNvContentPartPr/>
                <p14:nvPr/>
              </p14:nvContentPartPr>
              <p14:xfrm>
                <a:off x="9943527" y="4558958"/>
                <a:ext cx="178200" cy="1630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D823D11-7810-0A47-FD92-B1C1DA0F615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937407" y="4552838"/>
                  <a:ext cx="190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6B97A0E-298D-DF74-0A04-092C41DA824D}"/>
                    </a:ext>
                  </a:extLst>
                </p14:cNvPr>
                <p14:cNvContentPartPr/>
                <p14:nvPr/>
              </p14:nvContentPartPr>
              <p14:xfrm>
                <a:off x="10198047" y="4507118"/>
                <a:ext cx="59400" cy="1810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6B97A0E-298D-DF74-0A04-092C41DA824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191927" y="4500998"/>
                  <a:ext cx="716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3E3358C-D0C3-66A8-EC08-F61D640D3F66}"/>
                    </a:ext>
                  </a:extLst>
                </p14:cNvPr>
                <p14:cNvContentPartPr/>
                <p14:nvPr/>
              </p14:nvContentPartPr>
              <p14:xfrm>
                <a:off x="10286607" y="4541678"/>
                <a:ext cx="90720" cy="1137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3E3358C-D0C3-66A8-EC08-F61D640D3F6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280487" y="4535558"/>
                  <a:ext cx="102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E2855007-6FD7-3406-1B67-AEB412B96FE8}"/>
                    </a:ext>
                  </a:extLst>
                </p14:cNvPr>
                <p14:cNvContentPartPr/>
                <p14:nvPr/>
              </p14:nvContentPartPr>
              <p14:xfrm>
                <a:off x="10432767" y="4494878"/>
                <a:ext cx="106920" cy="3045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E2855007-6FD7-3406-1B67-AEB412B96FE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426647" y="4488758"/>
                  <a:ext cx="11916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70F7436D-D4F3-AE30-8582-5BFD20FB8EC4}"/>
              </a:ext>
            </a:extLst>
          </p:cNvPr>
          <p:cNvGrpSpPr/>
          <p:nvPr/>
        </p:nvGrpSpPr>
        <p:grpSpPr>
          <a:xfrm>
            <a:off x="222447" y="5130638"/>
            <a:ext cx="1284840" cy="352440"/>
            <a:chOff x="222447" y="5130638"/>
            <a:chExt cx="128484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9D25AA6-E100-A179-9772-4C4E79702454}"/>
                    </a:ext>
                  </a:extLst>
                </p14:cNvPr>
                <p14:cNvContentPartPr/>
                <p14:nvPr/>
              </p14:nvContentPartPr>
              <p14:xfrm>
                <a:off x="222447" y="5168798"/>
                <a:ext cx="165240" cy="3142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9D25AA6-E100-A179-9772-4C4E7970245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16327" y="5162678"/>
                  <a:ext cx="1774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F9EB9EE-F03C-1F53-1D5F-D84216B8EBEF}"/>
                    </a:ext>
                  </a:extLst>
                </p14:cNvPr>
                <p14:cNvContentPartPr/>
                <p14:nvPr/>
              </p14:nvContentPartPr>
              <p14:xfrm>
                <a:off x="295167" y="5262758"/>
                <a:ext cx="194400" cy="428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F9EB9EE-F03C-1F53-1D5F-D84216B8EBE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89047" y="5256638"/>
                  <a:ext cx="206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F90EBCB6-1310-EC51-EA95-440A09C12E44}"/>
                    </a:ext>
                  </a:extLst>
                </p14:cNvPr>
                <p14:cNvContentPartPr/>
                <p14:nvPr/>
              </p14:nvContentPartPr>
              <p14:xfrm>
                <a:off x="413607" y="5202998"/>
                <a:ext cx="5760" cy="1897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F90EBCB6-1310-EC51-EA95-440A09C12E4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07487" y="5196878"/>
                  <a:ext cx="18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A6671E9E-26B8-87B0-58B9-9FE2DB193609}"/>
                    </a:ext>
                  </a:extLst>
                </p14:cNvPr>
                <p14:cNvContentPartPr/>
                <p14:nvPr/>
              </p14:nvContentPartPr>
              <p14:xfrm>
                <a:off x="471927" y="5290118"/>
                <a:ext cx="106200" cy="1231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A6671E9E-26B8-87B0-58B9-9FE2DB19360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65807" y="5283998"/>
                  <a:ext cx="1184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66FD95F7-614A-4DED-0601-67AF8ADEF440}"/>
                    </a:ext>
                  </a:extLst>
                </p14:cNvPr>
                <p14:cNvContentPartPr/>
                <p14:nvPr/>
              </p14:nvContentPartPr>
              <p14:xfrm>
                <a:off x="601887" y="5130638"/>
                <a:ext cx="128160" cy="2797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6FD95F7-614A-4DED-0601-67AF8ADEF44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95767" y="5124518"/>
                  <a:ext cx="1404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D8C9C1A-CC91-72A0-4995-8227E7A15340}"/>
                    </a:ext>
                  </a:extLst>
                </p14:cNvPr>
                <p14:cNvContentPartPr/>
                <p14:nvPr/>
              </p14:nvContentPartPr>
              <p14:xfrm>
                <a:off x="710967" y="5245478"/>
                <a:ext cx="103680" cy="54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D8C9C1A-CC91-72A0-4995-8227E7A1534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04847" y="5239358"/>
                  <a:ext cx="1159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6653E32-D2E3-A329-47B9-255B69761DEE}"/>
                    </a:ext>
                  </a:extLst>
                </p14:cNvPr>
                <p14:cNvContentPartPr/>
                <p14:nvPr/>
              </p14:nvContentPartPr>
              <p14:xfrm>
                <a:off x="799527" y="5295158"/>
                <a:ext cx="9720" cy="1026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6653E32-D2E3-A329-47B9-255B69761DE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93407" y="5289038"/>
                  <a:ext cx="21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A1E1CEAE-642E-F413-FE0F-D282789CE334}"/>
                    </a:ext>
                  </a:extLst>
                </p14:cNvPr>
                <p14:cNvContentPartPr/>
                <p14:nvPr/>
              </p14:nvContentPartPr>
              <p14:xfrm>
                <a:off x="897447" y="5130638"/>
                <a:ext cx="28080" cy="2898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A1E1CEAE-642E-F413-FE0F-D282789CE33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91327" y="5124518"/>
                  <a:ext cx="403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47CB309-0B15-7C6C-2A97-7A7EA143E135}"/>
                    </a:ext>
                  </a:extLst>
                </p14:cNvPr>
                <p14:cNvContentPartPr/>
                <p14:nvPr/>
              </p14:nvContentPartPr>
              <p14:xfrm>
                <a:off x="930567" y="5210558"/>
                <a:ext cx="146160" cy="3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47CB309-0B15-7C6C-2A97-7A7EA143E13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24447" y="5204438"/>
                  <a:ext cx="158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A37B26E-2DB4-AA0B-453D-9E38D54581B5}"/>
                    </a:ext>
                  </a:extLst>
                </p14:cNvPr>
                <p14:cNvContentPartPr/>
                <p14:nvPr/>
              </p14:nvContentPartPr>
              <p14:xfrm>
                <a:off x="1015527" y="5295158"/>
                <a:ext cx="18720" cy="1000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A37B26E-2DB4-AA0B-453D-9E38D54581B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09407" y="5289038"/>
                  <a:ext cx="30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FAF1765-7472-F4F7-46FC-9D1CFD358A33}"/>
                    </a:ext>
                  </a:extLst>
                </p14:cNvPr>
                <p14:cNvContentPartPr/>
                <p14:nvPr/>
              </p14:nvContentPartPr>
              <p14:xfrm>
                <a:off x="1021287" y="5262758"/>
                <a:ext cx="157320" cy="277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FAF1765-7472-F4F7-46FC-9D1CFD358A3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15167" y="5256638"/>
                  <a:ext cx="169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87D0DFC-0811-2A4A-4B3B-9E21169EDBFD}"/>
                    </a:ext>
                  </a:extLst>
                </p14:cNvPr>
                <p14:cNvContentPartPr/>
                <p14:nvPr/>
              </p14:nvContentPartPr>
              <p14:xfrm>
                <a:off x="1104447" y="5208038"/>
                <a:ext cx="28080" cy="1724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87D0DFC-0811-2A4A-4B3B-9E21169EDBF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98327" y="5201918"/>
                  <a:ext cx="40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839272AF-536A-860B-EB3F-13A45E3825F8}"/>
                    </a:ext>
                  </a:extLst>
                </p14:cNvPr>
                <p14:cNvContentPartPr/>
                <p14:nvPr/>
              </p14:nvContentPartPr>
              <p14:xfrm>
                <a:off x="1157727" y="5262758"/>
                <a:ext cx="74160" cy="1346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839272AF-536A-860B-EB3F-13A45E3825F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51607" y="5256638"/>
                  <a:ext cx="86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9A2F803E-9483-A4EA-1BCD-7BB7C28583F7}"/>
                    </a:ext>
                  </a:extLst>
                </p14:cNvPr>
                <p14:cNvContentPartPr/>
                <p14:nvPr/>
              </p14:nvContentPartPr>
              <p14:xfrm>
                <a:off x="1163487" y="5138198"/>
                <a:ext cx="5760" cy="975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9A2F803E-9483-A4EA-1BCD-7BB7C28583F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57367" y="5132078"/>
                  <a:ext cx="18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BBC65DB1-C54B-DCFB-4CDB-CE827BB6E937}"/>
                    </a:ext>
                  </a:extLst>
                </p14:cNvPr>
                <p14:cNvContentPartPr/>
                <p14:nvPr/>
              </p14:nvContentPartPr>
              <p14:xfrm>
                <a:off x="1217127" y="5175638"/>
                <a:ext cx="16920" cy="975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BC65DB1-C54B-DCFB-4CDB-CE827BB6E93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211007" y="5169518"/>
                  <a:ext cx="29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E6FDD7F8-52D4-66F9-0C43-D4CD3916A54C}"/>
                    </a:ext>
                  </a:extLst>
                </p14:cNvPr>
                <p14:cNvContentPartPr/>
                <p14:nvPr/>
              </p14:nvContentPartPr>
              <p14:xfrm>
                <a:off x="1294527" y="5242958"/>
                <a:ext cx="146520" cy="252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E6FDD7F8-52D4-66F9-0C43-D4CD3916A54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288407" y="5236838"/>
                  <a:ext cx="158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CED1BF1B-3AB8-F426-6497-88BE7621B210}"/>
                    </a:ext>
                  </a:extLst>
                </p14:cNvPr>
                <p14:cNvContentPartPr/>
                <p14:nvPr/>
              </p14:nvContentPartPr>
              <p14:xfrm>
                <a:off x="1355367" y="5180678"/>
                <a:ext cx="151920" cy="2674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CED1BF1B-3AB8-F426-6497-88BE7621B21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349247" y="5174558"/>
                  <a:ext cx="16416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0B540B23-A942-EDF9-52A1-A741D3B15FB8}"/>
              </a:ext>
            </a:extLst>
          </p:cNvPr>
          <p:cNvGrpSpPr/>
          <p:nvPr/>
        </p:nvGrpSpPr>
        <p:grpSpPr>
          <a:xfrm>
            <a:off x="1931727" y="5143238"/>
            <a:ext cx="641520" cy="294480"/>
            <a:chOff x="1931727" y="5143238"/>
            <a:chExt cx="64152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22C765FE-A47C-8C68-D630-2D5F68BBD226}"/>
                    </a:ext>
                  </a:extLst>
                </p14:cNvPr>
                <p14:cNvContentPartPr/>
                <p14:nvPr/>
              </p14:nvContentPartPr>
              <p14:xfrm>
                <a:off x="1931727" y="5145758"/>
                <a:ext cx="90720" cy="2548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22C765FE-A47C-8C68-D630-2D5F68BBD22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925607" y="5139638"/>
                  <a:ext cx="102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8186D16D-C908-9AB6-4477-106A1C59AF8C}"/>
                    </a:ext>
                  </a:extLst>
                </p14:cNvPr>
                <p14:cNvContentPartPr/>
                <p14:nvPr/>
              </p14:nvContentPartPr>
              <p14:xfrm>
                <a:off x="2016687" y="5218118"/>
                <a:ext cx="164880" cy="277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186D16D-C908-9AB6-4477-106A1C59AF8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010567" y="5211998"/>
                  <a:ext cx="177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35723A80-713B-1E27-9B9C-46F85E90B03D}"/>
                    </a:ext>
                  </a:extLst>
                </p14:cNvPr>
                <p14:cNvContentPartPr/>
                <p14:nvPr/>
              </p14:nvContentPartPr>
              <p14:xfrm>
                <a:off x="2088687" y="5185718"/>
                <a:ext cx="20520" cy="2246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35723A80-713B-1E27-9B9C-46F85E90B03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082567" y="5179598"/>
                  <a:ext cx="327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DC173562-3021-9D09-DB9A-AD0B9AAA920E}"/>
                    </a:ext>
                  </a:extLst>
                </p14:cNvPr>
                <p14:cNvContentPartPr/>
                <p14:nvPr/>
              </p14:nvContentPartPr>
              <p14:xfrm>
                <a:off x="2188047" y="5272838"/>
                <a:ext cx="126000" cy="1058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DC173562-3021-9D09-DB9A-AD0B9AAA920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181927" y="5266718"/>
                  <a:ext cx="138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6A50CE56-3D1A-3353-5873-10C2D5235BEC}"/>
                    </a:ext>
                  </a:extLst>
                </p14:cNvPr>
                <p14:cNvContentPartPr/>
                <p14:nvPr/>
              </p14:nvContentPartPr>
              <p14:xfrm>
                <a:off x="2343567" y="5143238"/>
                <a:ext cx="102240" cy="2944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6A50CE56-3D1A-3353-5873-10C2D5235BE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337447" y="5137118"/>
                  <a:ext cx="1144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D71D0958-7A6A-9838-6071-72EAF8AD457D}"/>
                    </a:ext>
                  </a:extLst>
                </p14:cNvPr>
                <p14:cNvContentPartPr/>
                <p14:nvPr/>
              </p14:nvContentPartPr>
              <p14:xfrm>
                <a:off x="2478567" y="5227838"/>
                <a:ext cx="94680" cy="28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D71D0958-7A6A-9838-6071-72EAF8AD457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472447" y="5221718"/>
                  <a:ext cx="1069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7D06D516-DBC7-83BE-1FAE-365EE4EB03EC}"/>
                    </a:ext>
                  </a:extLst>
                </p14:cNvPr>
                <p14:cNvContentPartPr/>
                <p14:nvPr/>
              </p14:nvContentPartPr>
              <p14:xfrm>
                <a:off x="2543367" y="5285438"/>
                <a:ext cx="7920" cy="900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7D06D516-DBC7-83BE-1FAE-365EE4EB03E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537247" y="5279318"/>
                  <a:ext cx="20160" cy="10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CA13415F-69F1-307A-4A62-A6FCDBD27A9A}"/>
                  </a:ext>
                </a:extLst>
              </p14:cNvPr>
              <p14:cNvContentPartPr/>
              <p14:nvPr/>
            </p14:nvContentPartPr>
            <p14:xfrm>
              <a:off x="2711487" y="5083478"/>
              <a:ext cx="33480" cy="30456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CA13415F-69F1-307A-4A62-A6FCDBD27A9A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2705367" y="5077358"/>
                <a:ext cx="45720" cy="31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9" name="Group 338">
            <a:extLst>
              <a:ext uri="{FF2B5EF4-FFF2-40B4-BE49-F238E27FC236}">
                <a16:creationId xmlns:a16="http://schemas.microsoft.com/office/drawing/2014/main" id="{7FC6EC94-C87D-BA27-8E61-882F52072407}"/>
              </a:ext>
            </a:extLst>
          </p:cNvPr>
          <p:cNvGrpSpPr/>
          <p:nvPr/>
        </p:nvGrpSpPr>
        <p:grpSpPr>
          <a:xfrm>
            <a:off x="3363447" y="5098238"/>
            <a:ext cx="1018080" cy="329760"/>
            <a:chOff x="3363447" y="5098238"/>
            <a:chExt cx="101808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294FC5E7-0554-3BE1-9D11-ABAFFBFF338E}"/>
                    </a:ext>
                  </a:extLst>
                </p14:cNvPr>
                <p14:cNvContentPartPr/>
                <p14:nvPr/>
              </p14:nvContentPartPr>
              <p14:xfrm>
                <a:off x="3363447" y="5183198"/>
                <a:ext cx="182880" cy="1839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294FC5E7-0554-3BE1-9D11-ABAFFBFF338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357327" y="5177078"/>
                  <a:ext cx="195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314E363A-62DD-5F8C-8318-EC2456F6A088}"/>
                    </a:ext>
                  </a:extLst>
                </p14:cNvPr>
                <p14:cNvContentPartPr/>
                <p14:nvPr/>
              </p14:nvContentPartPr>
              <p14:xfrm>
                <a:off x="3621927" y="5163038"/>
                <a:ext cx="86400" cy="2624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314E363A-62DD-5F8C-8318-EC2456F6A08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615807" y="5156918"/>
                  <a:ext cx="986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61EC685-89D4-E398-F2FC-FBAC0911FCC0}"/>
                    </a:ext>
                  </a:extLst>
                </p14:cNvPr>
                <p14:cNvContentPartPr/>
                <p14:nvPr/>
              </p14:nvContentPartPr>
              <p14:xfrm>
                <a:off x="3714447" y="5235398"/>
                <a:ext cx="175680" cy="302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61EC685-89D4-E398-F2FC-FBAC0911FCC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708327" y="5229278"/>
                  <a:ext cx="187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AC625A0-7AA9-0100-725A-5EB5C1A15FC0}"/>
                    </a:ext>
                  </a:extLst>
                </p14:cNvPr>
                <p14:cNvContentPartPr/>
                <p14:nvPr/>
              </p14:nvContentPartPr>
              <p14:xfrm>
                <a:off x="3827127" y="5185718"/>
                <a:ext cx="15120" cy="2073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AC625A0-7AA9-0100-725A-5EB5C1A15FC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821007" y="5179598"/>
                  <a:ext cx="27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F18D33C3-4C89-C266-4476-A8BB80A69BA4}"/>
                    </a:ext>
                  </a:extLst>
                </p14:cNvPr>
                <p14:cNvContentPartPr/>
                <p14:nvPr/>
              </p14:nvContentPartPr>
              <p14:xfrm>
                <a:off x="3893367" y="5270318"/>
                <a:ext cx="116640" cy="1177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F18D33C3-4C89-C266-4476-A8BB80A69BA4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887247" y="5264198"/>
                  <a:ext cx="128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4CF6199-0F98-ADAB-E8A3-081753F97F23}"/>
                    </a:ext>
                  </a:extLst>
                </p14:cNvPr>
                <p14:cNvContentPartPr/>
                <p14:nvPr/>
              </p14:nvContentPartPr>
              <p14:xfrm>
                <a:off x="4059687" y="5168078"/>
                <a:ext cx="91440" cy="2599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4CF6199-0F98-ADAB-E8A3-081753F97F2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053567" y="5161958"/>
                  <a:ext cx="1036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4F9F9324-8693-5C38-7F4E-A967DC0B3120}"/>
                    </a:ext>
                  </a:extLst>
                </p14:cNvPr>
                <p14:cNvContentPartPr/>
                <p14:nvPr/>
              </p14:nvContentPartPr>
              <p14:xfrm>
                <a:off x="4150407" y="5213078"/>
                <a:ext cx="170280" cy="176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4F9F9324-8693-5C38-7F4E-A967DC0B312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144287" y="5206958"/>
                  <a:ext cx="1825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6CA77C46-448F-CE65-678B-E5BC4B9A0C7F}"/>
                    </a:ext>
                  </a:extLst>
                </p14:cNvPr>
                <p14:cNvContentPartPr/>
                <p14:nvPr/>
              </p14:nvContentPartPr>
              <p14:xfrm>
                <a:off x="4257327" y="5260238"/>
                <a:ext cx="7920" cy="1051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6CA77C46-448F-CE65-678B-E5BC4B9A0C7F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251207" y="5254118"/>
                  <a:ext cx="20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21116024-01B2-6B97-4E89-B959EA8FE9C9}"/>
                    </a:ext>
                  </a:extLst>
                </p14:cNvPr>
                <p14:cNvContentPartPr/>
                <p14:nvPr/>
              </p14:nvContentPartPr>
              <p14:xfrm>
                <a:off x="4364607" y="5098238"/>
                <a:ext cx="16920" cy="2995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21116024-01B2-6B97-4E89-B959EA8FE9C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358487" y="5092118"/>
                  <a:ext cx="29160" cy="31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58DB16C0-AF3B-E42C-2231-F53A39D0BAFE}"/>
              </a:ext>
            </a:extLst>
          </p:cNvPr>
          <p:cNvGrpSpPr/>
          <p:nvPr/>
        </p:nvGrpSpPr>
        <p:grpSpPr>
          <a:xfrm>
            <a:off x="4930887" y="5108318"/>
            <a:ext cx="806760" cy="317160"/>
            <a:chOff x="4930887" y="5108318"/>
            <a:chExt cx="806760" cy="3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A4137DB9-2F6C-A691-133F-9C90E276B54C}"/>
                    </a:ext>
                  </a:extLst>
                </p14:cNvPr>
                <p14:cNvContentPartPr/>
                <p14:nvPr/>
              </p14:nvContentPartPr>
              <p14:xfrm>
                <a:off x="4930887" y="5118758"/>
                <a:ext cx="115560" cy="2872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A4137DB9-2F6C-A691-133F-9C90E276B54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924767" y="5112638"/>
                  <a:ext cx="127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BE7DC1C7-529C-9D42-8A83-54E42471BF89}"/>
                    </a:ext>
                  </a:extLst>
                </p14:cNvPr>
                <p14:cNvContentPartPr/>
                <p14:nvPr/>
              </p14:nvContentPartPr>
              <p14:xfrm>
                <a:off x="5022327" y="5215598"/>
                <a:ext cx="227520" cy="302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BE7DC1C7-529C-9D42-8A83-54E42471BF89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16207" y="5209478"/>
                  <a:ext cx="239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14BB2185-23CD-B301-84C3-23DAD790B447}"/>
                    </a:ext>
                  </a:extLst>
                </p14:cNvPr>
                <p14:cNvContentPartPr/>
                <p14:nvPr/>
              </p14:nvContentPartPr>
              <p14:xfrm>
                <a:off x="5155167" y="5160518"/>
                <a:ext cx="39240" cy="1897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14BB2185-23CD-B301-84C3-23DAD790B44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149047" y="5154398"/>
                  <a:ext cx="51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D5FA8680-F2C0-50DC-48AE-E353EB9DAD8B}"/>
                    </a:ext>
                  </a:extLst>
                </p14:cNvPr>
                <p14:cNvContentPartPr/>
                <p14:nvPr/>
              </p14:nvContentPartPr>
              <p14:xfrm>
                <a:off x="5228967" y="5262758"/>
                <a:ext cx="151920" cy="885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D5FA8680-F2C0-50DC-48AE-E353EB9DAD8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222847" y="5256638"/>
                  <a:ext cx="1641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4C13F5B6-82A4-537B-3D1E-934DAACB45DC}"/>
                    </a:ext>
                  </a:extLst>
                </p14:cNvPr>
                <p14:cNvContentPartPr/>
                <p14:nvPr/>
              </p14:nvContentPartPr>
              <p14:xfrm>
                <a:off x="5404647" y="5140718"/>
                <a:ext cx="117000" cy="2678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4C13F5B6-82A4-537B-3D1E-934DAACB45DC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398527" y="5134598"/>
                  <a:ext cx="1292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7D23E180-23B5-D3BF-0D6A-3DFB54CB9BAA}"/>
                    </a:ext>
                  </a:extLst>
                </p14:cNvPr>
                <p14:cNvContentPartPr/>
                <p14:nvPr/>
              </p14:nvContentPartPr>
              <p14:xfrm>
                <a:off x="5532087" y="5218118"/>
                <a:ext cx="92880" cy="79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7D23E180-23B5-D3BF-0D6A-3DFB54CB9BA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525967" y="5211998"/>
                  <a:ext cx="105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C4AB9B54-FEE2-5C4E-8772-04C56C56B121}"/>
                    </a:ext>
                  </a:extLst>
                </p14:cNvPr>
                <p14:cNvContentPartPr/>
                <p14:nvPr/>
              </p14:nvContentPartPr>
              <p14:xfrm>
                <a:off x="5594727" y="5295158"/>
                <a:ext cx="7920" cy="802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C4AB9B54-FEE2-5C4E-8772-04C56C56B121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588607" y="5289038"/>
                  <a:ext cx="20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626924F-BD83-2443-48A5-B7D8C11BE52C}"/>
                    </a:ext>
                  </a:extLst>
                </p14:cNvPr>
                <p14:cNvContentPartPr/>
                <p14:nvPr/>
              </p14:nvContentPartPr>
              <p14:xfrm>
                <a:off x="5716767" y="5108318"/>
                <a:ext cx="20880" cy="3171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626924F-BD83-2443-48A5-B7D8C11BE52C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710647" y="5102198"/>
                  <a:ext cx="33120" cy="32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0BB96515-C323-E569-BCAE-6A5A4625235B}"/>
              </a:ext>
            </a:extLst>
          </p:cNvPr>
          <p:cNvGrpSpPr/>
          <p:nvPr/>
        </p:nvGrpSpPr>
        <p:grpSpPr>
          <a:xfrm>
            <a:off x="6540447" y="5146118"/>
            <a:ext cx="746640" cy="299520"/>
            <a:chOff x="6540447" y="5146118"/>
            <a:chExt cx="74664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CF161D6D-054A-DA1E-E67D-C94F017B1C5A}"/>
                    </a:ext>
                  </a:extLst>
                </p14:cNvPr>
                <p14:cNvContentPartPr/>
                <p14:nvPr/>
              </p14:nvContentPartPr>
              <p14:xfrm>
                <a:off x="6540447" y="5146118"/>
                <a:ext cx="122400" cy="2966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CF161D6D-054A-DA1E-E67D-C94F017B1C5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534327" y="5139998"/>
                  <a:ext cx="1346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9B0BC05E-468E-3556-7A37-44E022071050}"/>
                    </a:ext>
                  </a:extLst>
                </p14:cNvPr>
                <p14:cNvContentPartPr/>
                <p14:nvPr/>
              </p14:nvContentPartPr>
              <p14:xfrm>
                <a:off x="6597687" y="5315318"/>
                <a:ext cx="214560" cy="154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9B0BC05E-468E-3556-7A37-44E022071050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591567" y="5309198"/>
                  <a:ext cx="226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3F11FA9-F33E-34AA-4A36-35D04FDD3DE2}"/>
                    </a:ext>
                  </a:extLst>
                </p14:cNvPr>
                <p14:cNvContentPartPr/>
                <p14:nvPr/>
              </p14:nvContentPartPr>
              <p14:xfrm>
                <a:off x="6721527" y="5242958"/>
                <a:ext cx="29880" cy="1800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3F11FA9-F33E-34AA-4A36-35D04FDD3DE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715407" y="5236838"/>
                  <a:ext cx="42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FA80B2F8-2185-DC76-9C05-D2487824C365}"/>
                    </a:ext>
                  </a:extLst>
                </p14:cNvPr>
                <p14:cNvContentPartPr/>
                <p14:nvPr/>
              </p14:nvContentPartPr>
              <p14:xfrm>
                <a:off x="6778407" y="5330078"/>
                <a:ext cx="185400" cy="1029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FA80B2F8-2185-DC76-9C05-D2487824C36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772287" y="5323958"/>
                  <a:ext cx="1976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71107D96-0078-4EF8-8258-4FA45F423FA2}"/>
                    </a:ext>
                  </a:extLst>
                </p14:cNvPr>
                <p14:cNvContentPartPr/>
                <p14:nvPr/>
              </p14:nvContentPartPr>
              <p14:xfrm>
                <a:off x="6944007" y="5178158"/>
                <a:ext cx="100440" cy="2674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71107D96-0078-4EF8-8258-4FA45F423FA2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937887" y="5172038"/>
                  <a:ext cx="1126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1087C42C-CCC6-27D6-6AF3-6A72D96AAF05}"/>
                    </a:ext>
                  </a:extLst>
                </p14:cNvPr>
                <p14:cNvContentPartPr/>
                <p14:nvPr/>
              </p14:nvContentPartPr>
              <p14:xfrm>
                <a:off x="7059567" y="5250518"/>
                <a:ext cx="146160" cy="2772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1087C42C-CCC6-27D6-6AF3-6A72D96AAF05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053447" y="5244398"/>
                  <a:ext cx="158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A2D905C8-5C4D-870D-DE55-D213BD9EAE78}"/>
                    </a:ext>
                  </a:extLst>
                </p14:cNvPr>
                <p14:cNvContentPartPr/>
                <p14:nvPr/>
              </p14:nvContentPartPr>
              <p14:xfrm>
                <a:off x="7126167" y="5340158"/>
                <a:ext cx="29880" cy="828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A2D905C8-5C4D-870D-DE55-D213BD9EAE7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120047" y="5334038"/>
                  <a:ext cx="42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7F3ABF24-0BB8-B73D-049E-2595374E32D8}"/>
                    </a:ext>
                  </a:extLst>
                </p14:cNvPr>
                <p14:cNvContentPartPr/>
                <p14:nvPr/>
              </p14:nvContentPartPr>
              <p14:xfrm>
                <a:off x="7257207" y="5168078"/>
                <a:ext cx="29880" cy="2646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7F3ABF24-0BB8-B73D-049E-2595374E32D8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251087" y="5161958"/>
                  <a:ext cx="4212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A3537207-0985-525D-7FE7-BA47387A84EB}"/>
              </a:ext>
            </a:extLst>
          </p:cNvPr>
          <p:cNvGrpSpPr/>
          <p:nvPr/>
        </p:nvGrpSpPr>
        <p:grpSpPr>
          <a:xfrm>
            <a:off x="8136687" y="5088158"/>
            <a:ext cx="1054800" cy="324720"/>
            <a:chOff x="8136687" y="5088158"/>
            <a:chExt cx="105480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8DD9E271-7A09-5C8C-DCF6-D31C55D8DFDB}"/>
                    </a:ext>
                  </a:extLst>
                </p14:cNvPr>
                <p14:cNvContentPartPr/>
                <p14:nvPr/>
              </p14:nvContentPartPr>
              <p14:xfrm>
                <a:off x="8136687" y="5150798"/>
                <a:ext cx="163440" cy="1317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8DD9E271-7A09-5C8C-DCF6-D31C55D8DFDB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130567" y="5144678"/>
                  <a:ext cx="175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2C7C11AC-C369-C951-010E-8BCD25FC422E}"/>
                    </a:ext>
                  </a:extLst>
                </p14:cNvPr>
                <p14:cNvContentPartPr/>
                <p14:nvPr/>
              </p14:nvContentPartPr>
              <p14:xfrm>
                <a:off x="8413527" y="5114078"/>
                <a:ext cx="138960" cy="2840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C7C11AC-C369-C951-010E-8BCD25FC422E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407407" y="5107958"/>
                  <a:ext cx="151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6C2DE4A7-843D-AD0E-A5AE-7E0836C01831}"/>
                    </a:ext>
                  </a:extLst>
                </p14:cNvPr>
                <p14:cNvContentPartPr/>
                <p14:nvPr/>
              </p14:nvContentPartPr>
              <p14:xfrm>
                <a:off x="8513247" y="5197958"/>
                <a:ext cx="198000" cy="2268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6C2DE4A7-843D-AD0E-A5AE-7E0836C01831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507127" y="5191838"/>
                  <a:ext cx="210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AE7DC7BD-B6B0-3AE4-EFEE-0D68C657B669}"/>
                    </a:ext>
                  </a:extLst>
                </p14:cNvPr>
                <p14:cNvContentPartPr/>
                <p14:nvPr/>
              </p14:nvContentPartPr>
              <p14:xfrm>
                <a:off x="8609367" y="5170598"/>
                <a:ext cx="33480" cy="1350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AE7DC7BD-B6B0-3AE4-EFEE-0D68C657B66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603247" y="5164478"/>
                  <a:ext cx="45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165DFD63-9A15-8110-105B-503E6F3DDC66}"/>
                    </a:ext>
                  </a:extLst>
                </p14:cNvPr>
                <p14:cNvContentPartPr/>
                <p14:nvPr/>
              </p14:nvContentPartPr>
              <p14:xfrm>
                <a:off x="8653647" y="5255558"/>
                <a:ext cx="126000" cy="867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165DFD63-9A15-8110-105B-503E6F3DDC66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647527" y="5249438"/>
                  <a:ext cx="138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982AA413-6CA6-256F-77A6-695EB869F513}"/>
                    </a:ext>
                  </a:extLst>
                </p14:cNvPr>
                <p14:cNvContentPartPr/>
                <p14:nvPr/>
              </p14:nvContentPartPr>
              <p14:xfrm>
                <a:off x="8834007" y="5098238"/>
                <a:ext cx="105120" cy="31464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982AA413-6CA6-256F-77A6-695EB869F513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827887" y="5092118"/>
                  <a:ext cx="1173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E2C000E5-6611-1086-FBBB-444D995BC936}"/>
                    </a:ext>
                  </a:extLst>
                </p14:cNvPr>
                <p14:cNvContentPartPr/>
                <p14:nvPr/>
              </p14:nvContentPartPr>
              <p14:xfrm>
                <a:off x="8976927" y="5160518"/>
                <a:ext cx="92880" cy="176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E2C000E5-6611-1086-FBBB-444D995BC93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970807" y="5154398"/>
                  <a:ext cx="105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CF76ED86-8679-5951-C333-0D802A238180}"/>
                    </a:ext>
                  </a:extLst>
                </p14:cNvPr>
                <p14:cNvContentPartPr/>
                <p14:nvPr/>
              </p14:nvContentPartPr>
              <p14:xfrm>
                <a:off x="9034167" y="5277878"/>
                <a:ext cx="360" cy="550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CF76ED86-8679-5951-C333-0D802A238180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028047" y="5271758"/>
                  <a:ext cx="12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34F41615-387F-6575-5232-1E0251E91D44}"/>
                    </a:ext>
                  </a:extLst>
                </p14:cNvPr>
                <p14:cNvContentPartPr/>
                <p14:nvPr/>
              </p14:nvContentPartPr>
              <p14:xfrm>
                <a:off x="9119127" y="5088158"/>
                <a:ext cx="72360" cy="2973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34F41615-387F-6575-5232-1E0251E91D44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113007" y="5082038"/>
                  <a:ext cx="8460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0469B34C-F054-E398-4855-6FEADF1CF47B}"/>
              </a:ext>
            </a:extLst>
          </p:cNvPr>
          <p:cNvGrpSpPr/>
          <p:nvPr/>
        </p:nvGrpSpPr>
        <p:grpSpPr>
          <a:xfrm>
            <a:off x="9839487" y="5028398"/>
            <a:ext cx="1125360" cy="369360"/>
            <a:chOff x="9839487" y="5028398"/>
            <a:chExt cx="112536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215C630D-5948-5CC6-B92F-263AF7FEE5AE}"/>
                    </a:ext>
                  </a:extLst>
                </p14:cNvPr>
                <p14:cNvContentPartPr/>
                <p14:nvPr/>
              </p14:nvContentPartPr>
              <p14:xfrm>
                <a:off x="9839487" y="5153318"/>
                <a:ext cx="175680" cy="1299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215C630D-5948-5CC6-B92F-263AF7FEE5AE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833367" y="5147198"/>
                  <a:ext cx="187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7301F1A7-DD31-4522-E507-EB440ACC8411}"/>
                    </a:ext>
                  </a:extLst>
                </p14:cNvPr>
                <p14:cNvContentPartPr/>
                <p14:nvPr/>
              </p14:nvContentPartPr>
              <p14:xfrm>
                <a:off x="10059447" y="5118398"/>
                <a:ext cx="170280" cy="2498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7301F1A7-DD31-4522-E507-EB440ACC8411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0053327" y="5112278"/>
                  <a:ext cx="1825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9B3CCABC-2231-B609-9B5A-56B6F73C9DC4}"/>
                    </a:ext>
                  </a:extLst>
                </p14:cNvPr>
                <p14:cNvContentPartPr/>
                <p14:nvPr/>
              </p14:nvContentPartPr>
              <p14:xfrm>
                <a:off x="10177527" y="5202998"/>
                <a:ext cx="209160" cy="277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9B3CCABC-2231-B609-9B5A-56B6F73C9DC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0171407" y="5196878"/>
                  <a:ext cx="221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E99C192D-7C5D-3824-B339-8247FCFD4E25}"/>
                    </a:ext>
                  </a:extLst>
                </p14:cNvPr>
                <p14:cNvContentPartPr/>
                <p14:nvPr/>
              </p14:nvContentPartPr>
              <p14:xfrm>
                <a:off x="10284807" y="5128118"/>
                <a:ext cx="55800" cy="2023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E99C192D-7C5D-3824-B339-8247FCFD4E25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0278687" y="5121998"/>
                  <a:ext cx="68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F702E5AD-4F49-F344-1656-54CACABAED8D}"/>
                    </a:ext>
                  </a:extLst>
                </p14:cNvPr>
                <p14:cNvContentPartPr/>
                <p14:nvPr/>
              </p14:nvContentPartPr>
              <p14:xfrm>
                <a:off x="10356807" y="5237918"/>
                <a:ext cx="146160" cy="1029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F702E5AD-4F49-F344-1656-54CACABAED8D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350687" y="5231798"/>
                  <a:ext cx="1584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303DAA58-3E23-2ACC-D20C-DD6002E5530B}"/>
                    </a:ext>
                  </a:extLst>
                </p14:cNvPr>
                <p14:cNvContentPartPr/>
                <p14:nvPr/>
              </p14:nvContentPartPr>
              <p14:xfrm>
                <a:off x="10542567" y="5073398"/>
                <a:ext cx="114120" cy="3243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303DAA58-3E23-2ACC-D20C-DD6002E5530B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536447" y="5067278"/>
                  <a:ext cx="1263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9D23C70A-50DE-4C6B-609B-8E7BD8F13916}"/>
                    </a:ext>
                  </a:extLst>
                </p14:cNvPr>
                <p14:cNvContentPartPr/>
                <p14:nvPr/>
              </p14:nvContentPartPr>
              <p14:xfrm>
                <a:off x="10724367" y="5163038"/>
                <a:ext cx="103680" cy="54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9D23C70A-50DE-4C6B-609B-8E7BD8F13916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718247" y="5156918"/>
                  <a:ext cx="1159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09602E43-B7FF-E3D5-91D3-F338576664DC}"/>
                    </a:ext>
                  </a:extLst>
                </p14:cNvPr>
                <p14:cNvContentPartPr/>
                <p14:nvPr/>
              </p14:nvContentPartPr>
              <p14:xfrm>
                <a:off x="10752087" y="5267798"/>
                <a:ext cx="3960" cy="525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09602E43-B7FF-E3D5-91D3-F338576664DC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745967" y="5261678"/>
                  <a:ext cx="16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EEDA32C7-9EE4-BF55-8B05-6BE6A0CF3066}"/>
                    </a:ext>
                  </a:extLst>
                </p14:cNvPr>
                <p14:cNvContentPartPr/>
                <p14:nvPr/>
              </p14:nvContentPartPr>
              <p14:xfrm>
                <a:off x="10866567" y="5028398"/>
                <a:ext cx="98280" cy="3546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EEDA32C7-9EE4-BF55-8B05-6BE6A0CF3066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860447" y="5022278"/>
                  <a:ext cx="110520" cy="36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664AA8F3-1E5F-10BB-C2B3-5639F498FFFD}"/>
                  </a:ext>
                </a:extLst>
              </p14:cNvPr>
              <p14:cNvContentPartPr/>
              <p14:nvPr/>
            </p14:nvContentPartPr>
            <p14:xfrm>
              <a:off x="6379887" y="5652278"/>
              <a:ext cx="360" cy="36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664AA8F3-1E5F-10BB-C2B3-5639F498FFFD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6373767" y="564615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A935554D-0CC5-0C4E-6ACE-E77FC1BB4E12}"/>
                  </a:ext>
                </a:extLst>
              </p14:cNvPr>
              <p14:cNvContentPartPr/>
              <p14:nvPr/>
            </p14:nvContentPartPr>
            <p14:xfrm>
              <a:off x="313527" y="243278"/>
              <a:ext cx="96840" cy="312840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A935554D-0CC5-0C4E-6ACE-E77FC1BB4E12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307407" y="237158"/>
                <a:ext cx="10908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AED37451-80E7-A021-C082-8D3C654AF424}"/>
                  </a:ext>
                </a:extLst>
              </p14:cNvPr>
              <p14:cNvContentPartPr/>
              <p14:nvPr/>
            </p14:nvContentPartPr>
            <p14:xfrm>
              <a:off x="485607" y="392678"/>
              <a:ext cx="85320" cy="14256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AED37451-80E7-A021-C082-8D3C654AF424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479487" y="386558"/>
                <a:ext cx="975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5732A357-3623-39BC-8FDC-9DB6362B4049}"/>
                  </a:ext>
                </a:extLst>
              </p14:cNvPr>
              <p14:cNvContentPartPr/>
              <p14:nvPr/>
            </p14:nvContentPartPr>
            <p14:xfrm>
              <a:off x="560847" y="320318"/>
              <a:ext cx="89280" cy="22176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5732A357-3623-39BC-8FDC-9DB6362B4049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554727" y="314198"/>
                <a:ext cx="1015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FA8BCC05-4C13-7585-8DEB-47E666CEC099}"/>
                  </a:ext>
                </a:extLst>
              </p14:cNvPr>
              <p14:cNvContentPartPr/>
              <p14:nvPr/>
            </p14:nvContentPartPr>
            <p14:xfrm>
              <a:off x="479847" y="409238"/>
              <a:ext cx="73800" cy="23760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FA8BCC05-4C13-7585-8DEB-47E666CEC099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473727" y="403118"/>
                <a:ext cx="860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0" name="Group 579">
            <a:extLst>
              <a:ext uri="{FF2B5EF4-FFF2-40B4-BE49-F238E27FC236}">
                <a16:creationId xmlns:a16="http://schemas.microsoft.com/office/drawing/2014/main" id="{DE835327-1CD6-34E0-0EDA-0EF1452A2CDE}"/>
              </a:ext>
            </a:extLst>
          </p:cNvPr>
          <p:cNvGrpSpPr/>
          <p:nvPr/>
        </p:nvGrpSpPr>
        <p:grpSpPr>
          <a:xfrm>
            <a:off x="869727" y="195758"/>
            <a:ext cx="1840320" cy="881280"/>
            <a:chOff x="869727" y="195758"/>
            <a:chExt cx="1840320" cy="88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6CD62E12-E21F-4A02-BEBA-6EC152445DA2}"/>
                    </a:ext>
                  </a:extLst>
                </p14:cNvPr>
                <p14:cNvContentPartPr/>
                <p14:nvPr/>
              </p14:nvContentPartPr>
              <p14:xfrm>
                <a:off x="869727" y="348038"/>
                <a:ext cx="133560" cy="40428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6CD62E12-E21F-4A02-BEBA-6EC152445DA2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63607" y="341918"/>
                  <a:ext cx="1458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269E43F7-F6A3-74B7-F55A-7CD159E598F0}"/>
                    </a:ext>
                  </a:extLst>
                </p14:cNvPr>
                <p14:cNvContentPartPr/>
                <p14:nvPr/>
              </p14:nvContentPartPr>
              <p14:xfrm>
                <a:off x="1010127" y="360278"/>
                <a:ext cx="187560" cy="16560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269E43F7-F6A3-74B7-F55A-7CD159E598F0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04007" y="354158"/>
                  <a:ext cx="199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4AC342F9-7AD6-FA8A-C04B-9C4DADABCD83}"/>
                    </a:ext>
                  </a:extLst>
                </p14:cNvPr>
                <p14:cNvContentPartPr/>
                <p14:nvPr/>
              </p14:nvContentPartPr>
              <p14:xfrm>
                <a:off x="1098687" y="280718"/>
                <a:ext cx="31680" cy="9504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4AC342F9-7AD6-FA8A-C04B-9C4DADABCD83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092567" y="274598"/>
                  <a:ext cx="43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5B7D88CA-1190-18CA-1BE8-EF43ECF72455}"/>
                    </a:ext>
                  </a:extLst>
                </p14:cNvPr>
                <p14:cNvContentPartPr/>
                <p14:nvPr/>
              </p14:nvContentPartPr>
              <p14:xfrm>
                <a:off x="1167087" y="273158"/>
                <a:ext cx="55800" cy="21744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5B7D88CA-1190-18CA-1BE8-EF43ECF72455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60967" y="267038"/>
                  <a:ext cx="680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FA611709-87EF-5416-CB1C-E301617A6943}"/>
                    </a:ext>
                  </a:extLst>
                </p14:cNvPr>
                <p14:cNvContentPartPr/>
                <p14:nvPr/>
              </p14:nvContentPartPr>
              <p14:xfrm>
                <a:off x="1277967" y="310598"/>
                <a:ext cx="83520" cy="4816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FA611709-87EF-5416-CB1C-E301617A6943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271847" y="304478"/>
                  <a:ext cx="957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FA65A96F-170B-7C0E-B8F4-C2BBD563603A}"/>
                    </a:ext>
                  </a:extLst>
                </p14:cNvPr>
                <p14:cNvContentPartPr/>
                <p14:nvPr/>
              </p14:nvContentPartPr>
              <p14:xfrm>
                <a:off x="1348167" y="385478"/>
                <a:ext cx="142560" cy="4536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FA65A96F-170B-7C0E-B8F4-C2BBD563603A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342047" y="379358"/>
                  <a:ext cx="154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C2BED8EB-3806-0FB6-0163-AEA0D9626710}"/>
                    </a:ext>
                  </a:extLst>
                </p14:cNvPr>
                <p14:cNvContentPartPr/>
                <p14:nvPr/>
              </p14:nvContentPartPr>
              <p14:xfrm>
                <a:off x="1414407" y="346958"/>
                <a:ext cx="196200" cy="15876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C2BED8EB-3806-0FB6-0163-AEA0D9626710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408287" y="340838"/>
                  <a:ext cx="208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6E40E51C-F8D0-2CFB-D0DB-359C136BDD51}"/>
                    </a:ext>
                  </a:extLst>
                </p14:cNvPr>
                <p14:cNvContentPartPr/>
                <p14:nvPr/>
              </p14:nvContentPartPr>
              <p14:xfrm>
                <a:off x="1710327" y="195758"/>
                <a:ext cx="131400" cy="3276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6E40E51C-F8D0-2CFB-D0DB-359C136BDD51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704207" y="189638"/>
                  <a:ext cx="143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AC51113D-AEF3-C1F9-DBCD-AF8A8F2E1E69}"/>
                    </a:ext>
                  </a:extLst>
                </p14:cNvPr>
                <p14:cNvContentPartPr/>
                <p14:nvPr/>
              </p14:nvContentPartPr>
              <p14:xfrm>
                <a:off x="1767567" y="305558"/>
                <a:ext cx="61200" cy="19980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AC51113D-AEF3-C1F9-DBCD-AF8A8F2E1E69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761447" y="299438"/>
                  <a:ext cx="73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ABFF1F6A-A35A-2B7C-C847-F093C3DF0CAA}"/>
                    </a:ext>
                  </a:extLst>
                </p14:cNvPr>
                <p14:cNvContentPartPr/>
                <p14:nvPr/>
              </p14:nvContentPartPr>
              <p14:xfrm>
                <a:off x="1747047" y="318158"/>
                <a:ext cx="124200" cy="8028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ABFF1F6A-A35A-2B7C-C847-F093C3DF0CAA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740927" y="312038"/>
                  <a:ext cx="136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31B89564-6FC2-AD82-DA42-24BD188A8127}"/>
                    </a:ext>
                  </a:extLst>
                </p14:cNvPr>
                <p14:cNvContentPartPr/>
                <p14:nvPr/>
              </p14:nvContentPartPr>
              <p14:xfrm>
                <a:off x="1876287" y="245798"/>
                <a:ext cx="227520" cy="26460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31B89564-6FC2-AD82-DA42-24BD188A8127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870167" y="239678"/>
                  <a:ext cx="2397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A25EFA48-3D39-CFCC-967F-5B24FADDD676}"/>
                    </a:ext>
                  </a:extLst>
                </p14:cNvPr>
                <p14:cNvContentPartPr/>
                <p14:nvPr/>
              </p14:nvContentPartPr>
              <p14:xfrm>
                <a:off x="2057367" y="330398"/>
                <a:ext cx="502920" cy="17028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A25EFA48-3D39-CFCC-967F-5B24FADDD676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2051247" y="324278"/>
                  <a:ext cx="515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D5536E6E-3728-A7DB-2CEC-A47B26F2B1DA}"/>
                    </a:ext>
                  </a:extLst>
                </p14:cNvPr>
                <p14:cNvContentPartPr/>
                <p14:nvPr/>
              </p14:nvContentPartPr>
              <p14:xfrm>
                <a:off x="2513847" y="303038"/>
                <a:ext cx="163080" cy="5508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D5536E6E-3728-A7DB-2CEC-A47B26F2B1DA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2507727" y="296918"/>
                  <a:ext cx="175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0673647A-E00D-91DB-09B0-68D73980F3AA}"/>
                    </a:ext>
                  </a:extLst>
                </p14:cNvPr>
                <p14:cNvContentPartPr/>
                <p14:nvPr/>
              </p14:nvContentPartPr>
              <p14:xfrm>
                <a:off x="2597007" y="332918"/>
                <a:ext cx="113040" cy="17748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0673647A-E00D-91DB-09B0-68D73980F3AA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2590887" y="326798"/>
                  <a:ext cx="125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3B44AE32-5367-601D-7A44-636B66E4B0C5}"/>
                    </a:ext>
                  </a:extLst>
                </p14:cNvPr>
                <p14:cNvContentPartPr/>
                <p14:nvPr/>
              </p14:nvContentPartPr>
              <p14:xfrm>
                <a:off x="945327" y="918998"/>
                <a:ext cx="144360" cy="15768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3B44AE32-5367-601D-7A44-636B66E4B0C5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939207" y="912878"/>
                  <a:ext cx="156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16984AF9-F1F7-2A23-873D-4D6691154A9F}"/>
                    </a:ext>
                  </a:extLst>
                </p14:cNvPr>
                <p14:cNvContentPartPr/>
                <p14:nvPr/>
              </p14:nvContentPartPr>
              <p14:xfrm>
                <a:off x="1103727" y="936278"/>
                <a:ext cx="167040" cy="14076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16984AF9-F1F7-2A23-873D-4D6691154A9F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097607" y="930158"/>
                  <a:ext cx="179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99059518-6E78-0555-A834-218496897EC5}"/>
                    </a:ext>
                  </a:extLst>
                </p14:cNvPr>
                <p14:cNvContentPartPr/>
                <p14:nvPr/>
              </p14:nvContentPartPr>
              <p14:xfrm>
                <a:off x="1274367" y="926558"/>
                <a:ext cx="137160" cy="10512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99059518-6E78-0555-A834-218496897EC5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268247" y="920438"/>
                  <a:ext cx="149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7D046B34-50F9-297E-407C-E64E7653DC03}"/>
                    </a:ext>
                  </a:extLst>
                </p14:cNvPr>
                <p14:cNvContentPartPr/>
                <p14:nvPr/>
              </p14:nvContentPartPr>
              <p14:xfrm>
                <a:off x="1383087" y="766718"/>
                <a:ext cx="173880" cy="24984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7D046B34-50F9-297E-407C-E64E7653DC03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376967" y="760598"/>
                  <a:ext cx="186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7F195727-C595-19E4-F813-98A6E0264038}"/>
                    </a:ext>
                  </a:extLst>
                </p14:cNvPr>
                <p14:cNvContentPartPr/>
                <p14:nvPr/>
              </p14:nvContentPartPr>
              <p14:xfrm>
                <a:off x="1580727" y="749438"/>
                <a:ext cx="183240" cy="26712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7F195727-C595-19E4-F813-98A6E0264038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574607" y="743318"/>
                  <a:ext cx="1954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B63A016E-050A-E16F-E4B4-A7BC475176A8}"/>
                    </a:ext>
                  </a:extLst>
                </p14:cNvPr>
                <p14:cNvContentPartPr/>
                <p14:nvPr/>
              </p14:nvContentPartPr>
              <p14:xfrm>
                <a:off x="1708167" y="831518"/>
                <a:ext cx="94680" cy="3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B63A016E-050A-E16F-E4B4-A7BC475176A8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702047" y="825398"/>
                  <a:ext cx="106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C4E58F58-720F-4C90-C43C-2429B759FDDC}"/>
                    </a:ext>
                  </a:extLst>
                </p14:cNvPr>
                <p14:cNvContentPartPr/>
                <p14:nvPr/>
              </p14:nvContentPartPr>
              <p14:xfrm>
                <a:off x="1789527" y="906398"/>
                <a:ext cx="37440" cy="14004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C4E58F58-720F-4C90-C43C-2429B759FDDC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783407" y="900278"/>
                  <a:ext cx="49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50C9A661-DDAC-207C-7183-452607B3F769}"/>
                    </a:ext>
                  </a:extLst>
                </p14:cNvPr>
                <p14:cNvContentPartPr/>
                <p14:nvPr/>
              </p14:nvContentPartPr>
              <p14:xfrm>
                <a:off x="1844967" y="898838"/>
                <a:ext cx="156960" cy="11952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50C9A661-DDAC-207C-7183-452607B3F769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838847" y="892718"/>
                  <a:ext cx="169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9FB390AC-94D9-8B32-6853-97B1A1F51CE1}"/>
                    </a:ext>
                  </a:extLst>
                </p14:cNvPr>
                <p14:cNvContentPartPr/>
                <p14:nvPr/>
              </p14:nvContentPartPr>
              <p14:xfrm>
                <a:off x="1907967" y="791918"/>
                <a:ext cx="198000" cy="5256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9FB390AC-94D9-8B32-6853-97B1A1F51CE1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901847" y="785798"/>
                  <a:ext cx="210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DCADD59A-6D8B-F892-1FDC-146E139A38CA}"/>
                    </a:ext>
                  </a:extLst>
                </p14:cNvPr>
                <p14:cNvContentPartPr/>
                <p14:nvPr/>
              </p14:nvContentPartPr>
              <p14:xfrm>
                <a:off x="2039007" y="811718"/>
                <a:ext cx="404640" cy="17964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DCADD59A-6D8B-F892-1FDC-146E139A38CA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2032887" y="805598"/>
                  <a:ext cx="41688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8">
            <p14:nvContentPartPr>
              <p14:cNvPr id="581" name="Ink 580">
                <a:extLst>
                  <a:ext uri="{FF2B5EF4-FFF2-40B4-BE49-F238E27FC236}">
                    <a16:creationId xmlns:a16="http://schemas.microsoft.com/office/drawing/2014/main" id="{1F9B72A0-9518-6108-1A65-030D9659347B}"/>
                  </a:ext>
                </a:extLst>
              </p14:cNvPr>
              <p14:cNvContentPartPr/>
              <p14:nvPr/>
            </p14:nvContentPartPr>
            <p14:xfrm>
              <a:off x="903927" y="436238"/>
              <a:ext cx="695160" cy="41760"/>
            </p14:xfrm>
          </p:contentPart>
        </mc:Choice>
        <mc:Fallback xmlns="">
          <p:pic>
            <p:nvPicPr>
              <p:cNvPr id="581" name="Ink 580">
                <a:extLst>
                  <a:ext uri="{FF2B5EF4-FFF2-40B4-BE49-F238E27FC236}">
                    <a16:creationId xmlns:a16="http://schemas.microsoft.com/office/drawing/2014/main" id="{1F9B72A0-9518-6108-1A65-030D9659347B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867927" y="364598"/>
                <a:ext cx="76680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6" name="Group 595">
            <a:extLst>
              <a:ext uri="{FF2B5EF4-FFF2-40B4-BE49-F238E27FC236}">
                <a16:creationId xmlns:a16="http://schemas.microsoft.com/office/drawing/2014/main" id="{6D1BC733-A8DE-74A3-B3FD-22E20508AD43}"/>
              </a:ext>
            </a:extLst>
          </p:cNvPr>
          <p:cNvGrpSpPr/>
          <p:nvPr/>
        </p:nvGrpSpPr>
        <p:grpSpPr>
          <a:xfrm>
            <a:off x="3007047" y="225638"/>
            <a:ext cx="1553760" cy="330120"/>
            <a:chOff x="3007047" y="225638"/>
            <a:chExt cx="155376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B6CCA295-1FD2-418B-05A4-5B3F49BF2AD1}"/>
                    </a:ext>
                  </a:extLst>
                </p14:cNvPr>
                <p14:cNvContentPartPr/>
                <p14:nvPr/>
              </p14:nvContentPartPr>
              <p14:xfrm>
                <a:off x="3007047" y="225638"/>
                <a:ext cx="122040" cy="25488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B6CCA295-1FD2-418B-05A4-5B3F49BF2AD1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3000927" y="219518"/>
                  <a:ext cx="1342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BCDB2896-E627-2BCA-D1A6-7AE0408BE04E}"/>
                    </a:ext>
                  </a:extLst>
                </p14:cNvPr>
                <p14:cNvContentPartPr/>
                <p14:nvPr/>
              </p14:nvContentPartPr>
              <p14:xfrm>
                <a:off x="3115767" y="350558"/>
                <a:ext cx="102240" cy="14724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BCDB2896-E627-2BCA-D1A6-7AE0408BE04E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3109647" y="344438"/>
                  <a:ext cx="114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F9121CA9-7EA0-18DB-C911-F2E4510469B8}"/>
                    </a:ext>
                  </a:extLst>
                </p14:cNvPr>
                <p14:cNvContentPartPr/>
                <p14:nvPr/>
              </p14:nvContentPartPr>
              <p14:xfrm>
                <a:off x="3297207" y="303038"/>
                <a:ext cx="155160" cy="25272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F9121CA9-7EA0-18DB-C911-F2E4510469B8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3291087" y="296918"/>
                  <a:ext cx="1674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938DA480-4ED4-7059-FE60-A107A86E3742}"/>
                    </a:ext>
                  </a:extLst>
                </p14:cNvPr>
                <p14:cNvContentPartPr/>
                <p14:nvPr/>
              </p14:nvContentPartPr>
              <p14:xfrm>
                <a:off x="3579447" y="263078"/>
                <a:ext cx="127800" cy="24228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938DA480-4ED4-7059-FE60-A107A86E3742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3573327" y="256958"/>
                  <a:ext cx="1400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4D84E575-1817-3B4B-9254-114B0515B61C}"/>
                    </a:ext>
                  </a:extLst>
                </p14:cNvPr>
                <p14:cNvContentPartPr/>
                <p14:nvPr/>
              </p14:nvContentPartPr>
              <p14:xfrm>
                <a:off x="3634887" y="380438"/>
                <a:ext cx="59400" cy="10260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4D84E575-1817-3B4B-9254-114B0515B61C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3628767" y="374318"/>
                  <a:ext cx="71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C261D826-2DD6-6D28-532A-7CA707DC4162}"/>
                    </a:ext>
                  </a:extLst>
                </p14:cNvPr>
                <p14:cNvContentPartPr/>
                <p14:nvPr/>
              </p14:nvContentPartPr>
              <p14:xfrm>
                <a:off x="3729207" y="252998"/>
                <a:ext cx="207360" cy="24696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C261D826-2DD6-6D28-532A-7CA707DC4162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3723087" y="246878"/>
                  <a:ext cx="2196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36E0E41F-7FA2-A16D-9568-FA044C0E9DB8}"/>
                    </a:ext>
                  </a:extLst>
                </p14:cNvPr>
                <p14:cNvContentPartPr/>
                <p14:nvPr/>
              </p14:nvContentPartPr>
              <p14:xfrm>
                <a:off x="3912087" y="362798"/>
                <a:ext cx="360" cy="12240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36E0E41F-7FA2-A16D-9568-FA044C0E9DB8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3905967" y="356678"/>
                  <a:ext cx="12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1B965CC6-A71A-51AE-46E3-F53E49491E95}"/>
                    </a:ext>
                  </a:extLst>
                </p14:cNvPr>
                <p14:cNvContentPartPr/>
                <p14:nvPr/>
              </p14:nvContentPartPr>
              <p14:xfrm>
                <a:off x="3866007" y="290438"/>
                <a:ext cx="131400" cy="1764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1B965CC6-A71A-51AE-46E3-F53E49491E95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3859887" y="284318"/>
                  <a:ext cx="143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06FEE147-C9C3-5A68-BEAC-E489973778F1}"/>
                    </a:ext>
                  </a:extLst>
                </p14:cNvPr>
                <p14:cNvContentPartPr/>
                <p14:nvPr/>
              </p14:nvContentPartPr>
              <p14:xfrm>
                <a:off x="4030167" y="325358"/>
                <a:ext cx="118440" cy="13500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06FEE147-C9C3-5A68-BEAC-E489973778F1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4024047" y="319238"/>
                  <a:ext cx="130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55D7C6D7-A108-2620-018C-6B4D69727051}"/>
                    </a:ext>
                  </a:extLst>
                </p14:cNvPr>
                <p14:cNvContentPartPr/>
                <p14:nvPr/>
              </p14:nvContentPartPr>
              <p14:xfrm>
                <a:off x="4161567" y="308078"/>
                <a:ext cx="79920" cy="17496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55D7C6D7-A108-2620-018C-6B4D69727051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4155447" y="301958"/>
                  <a:ext cx="92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B300707A-84AE-85BD-69BC-5F1BEDFB62BF}"/>
                    </a:ext>
                  </a:extLst>
                </p14:cNvPr>
                <p14:cNvContentPartPr/>
                <p14:nvPr/>
              </p14:nvContentPartPr>
              <p14:xfrm>
                <a:off x="4207647" y="352718"/>
                <a:ext cx="177840" cy="2268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B300707A-84AE-85BD-69BC-5F1BEDFB62BF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4201527" y="346598"/>
                  <a:ext cx="190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E8145151-2B03-93E5-424F-B35F050A8878}"/>
                    </a:ext>
                  </a:extLst>
                </p14:cNvPr>
                <p14:cNvContentPartPr/>
                <p14:nvPr/>
              </p14:nvContentPartPr>
              <p14:xfrm>
                <a:off x="4296927" y="342278"/>
                <a:ext cx="263880" cy="12096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E8145151-2B03-93E5-424F-B35F050A8878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4290807" y="336158"/>
                  <a:ext cx="27612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595ADFC9-25D0-3AA1-4014-97FEA863E05C}"/>
                  </a:ext>
                </a:extLst>
              </p14:cNvPr>
              <p14:cNvContentPartPr/>
              <p14:nvPr/>
            </p14:nvContentPartPr>
            <p14:xfrm>
              <a:off x="1652007" y="886958"/>
              <a:ext cx="731880" cy="7956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595ADFC9-25D0-3AA1-4014-97FEA863E05C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1616007" y="814958"/>
                <a:ext cx="8035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7A6C7317-4BB9-3F19-67C0-C01BC8670520}"/>
                  </a:ext>
                </a:extLst>
              </p14:cNvPr>
              <p14:cNvContentPartPr/>
              <p14:nvPr/>
            </p14:nvContentPartPr>
            <p14:xfrm>
              <a:off x="3657207" y="394118"/>
              <a:ext cx="1058760" cy="5292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7A6C7317-4BB9-3F19-67C0-C01BC8670520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3621567" y="322118"/>
                <a:ext cx="113040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0" name="Group 629">
            <a:extLst>
              <a:ext uri="{FF2B5EF4-FFF2-40B4-BE49-F238E27FC236}">
                <a16:creationId xmlns:a16="http://schemas.microsoft.com/office/drawing/2014/main" id="{2E2666CC-080C-42AB-4773-D7DDB11A97D9}"/>
              </a:ext>
            </a:extLst>
          </p:cNvPr>
          <p:cNvGrpSpPr/>
          <p:nvPr/>
        </p:nvGrpSpPr>
        <p:grpSpPr>
          <a:xfrm>
            <a:off x="4719207" y="784358"/>
            <a:ext cx="510480" cy="164160"/>
            <a:chOff x="4719207" y="784358"/>
            <a:chExt cx="51048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93FDECBB-796F-AD26-BDCE-3DE28759E88C}"/>
                    </a:ext>
                  </a:extLst>
                </p14:cNvPr>
                <p14:cNvContentPartPr/>
                <p14:nvPr/>
              </p14:nvContentPartPr>
              <p14:xfrm>
                <a:off x="4719207" y="806678"/>
                <a:ext cx="192600" cy="14184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93FDECBB-796F-AD26-BDCE-3DE28759E88C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4713087" y="800558"/>
                  <a:ext cx="2048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80479C78-FB30-DF29-5B49-0D3D5365AABC}"/>
                    </a:ext>
                  </a:extLst>
                </p14:cNvPr>
                <p14:cNvContentPartPr/>
                <p14:nvPr/>
              </p14:nvContentPartPr>
              <p14:xfrm>
                <a:off x="4983447" y="784358"/>
                <a:ext cx="100080" cy="13860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80479C78-FB30-DF29-5B49-0D3D5365AABC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4977327" y="778238"/>
                  <a:ext cx="112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07D1252F-E775-555A-66C3-B1AFAF6C796A}"/>
                    </a:ext>
                  </a:extLst>
                </p14:cNvPr>
                <p14:cNvContentPartPr/>
                <p14:nvPr/>
              </p14:nvContentPartPr>
              <p14:xfrm>
                <a:off x="5116287" y="786878"/>
                <a:ext cx="113400" cy="12924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07D1252F-E775-555A-66C3-B1AFAF6C796A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5110167" y="780758"/>
                  <a:ext cx="125640" cy="1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4">
            <p14:nvContentPartPr>
              <p14:cNvPr id="631" name="Ink 630">
                <a:extLst>
                  <a:ext uri="{FF2B5EF4-FFF2-40B4-BE49-F238E27FC236}">
                    <a16:creationId xmlns:a16="http://schemas.microsoft.com/office/drawing/2014/main" id="{73E2F996-A8CE-6C3D-6F58-3B1CE1C85825}"/>
                  </a:ext>
                </a:extLst>
              </p14:cNvPr>
              <p14:cNvContentPartPr/>
              <p14:nvPr/>
            </p14:nvContentPartPr>
            <p14:xfrm>
              <a:off x="4717047" y="850958"/>
              <a:ext cx="518760" cy="11880"/>
            </p14:xfrm>
          </p:contentPart>
        </mc:Choice>
        <mc:Fallback xmlns="">
          <p:pic>
            <p:nvPicPr>
              <p:cNvPr id="631" name="Ink 630">
                <a:extLst>
                  <a:ext uri="{FF2B5EF4-FFF2-40B4-BE49-F238E27FC236}">
                    <a16:creationId xmlns:a16="http://schemas.microsoft.com/office/drawing/2014/main" id="{73E2F996-A8CE-6C3D-6F58-3B1CE1C85825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4681407" y="779318"/>
                <a:ext cx="59040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7" name="Group 636">
            <a:extLst>
              <a:ext uri="{FF2B5EF4-FFF2-40B4-BE49-F238E27FC236}">
                <a16:creationId xmlns:a16="http://schemas.microsoft.com/office/drawing/2014/main" id="{A56CB90B-BB80-CA23-8A30-E66826A67C83}"/>
              </a:ext>
            </a:extLst>
          </p:cNvPr>
          <p:cNvGrpSpPr/>
          <p:nvPr/>
        </p:nvGrpSpPr>
        <p:grpSpPr>
          <a:xfrm>
            <a:off x="1536447" y="1150838"/>
            <a:ext cx="264600" cy="481680"/>
            <a:chOff x="1536447" y="1150838"/>
            <a:chExt cx="264600" cy="48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A1782ED6-5A1E-96CB-49BA-4C80655FF6C8}"/>
                    </a:ext>
                  </a:extLst>
                </p14:cNvPr>
                <p14:cNvContentPartPr/>
                <p14:nvPr/>
              </p14:nvContentPartPr>
              <p14:xfrm>
                <a:off x="1619607" y="1215278"/>
                <a:ext cx="181440" cy="41724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A1782ED6-5A1E-96CB-49BA-4C80655FF6C8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613487" y="1209158"/>
                  <a:ext cx="1936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846240F9-CA9F-11F1-4A95-3D67AE3CF63B}"/>
                    </a:ext>
                  </a:extLst>
                </p14:cNvPr>
                <p14:cNvContentPartPr/>
                <p14:nvPr/>
              </p14:nvContentPartPr>
              <p14:xfrm>
                <a:off x="1536447" y="1150838"/>
                <a:ext cx="255240" cy="20484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846240F9-CA9F-11F1-4A95-3D67AE3CF63B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530327" y="1144718"/>
                  <a:ext cx="26748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3B462D19-2E57-FCF8-D5BE-79E7FDBA841A}"/>
              </a:ext>
            </a:extLst>
          </p:cNvPr>
          <p:cNvGrpSpPr/>
          <p:nvPr/>
        </p:nvGrpSpPr>
        <p:grpSpPr>
          <a:xfrm>
            <a:off x="2768727" y="771758"/>
            <a:ext cx="1766520" cy="912600"/>
            <a:chOff x="2768727" y="771758"/>
            <a:chExt cx="1766520" cy="9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311AF24E-F31E-691B-FEC5-6ACC2B7A6CC0}"/>
                    </a:ext>
                  </a:extLst>
                </p14:cNvPr>
                <p14:cNvContentPartPr/>
                <p14:nvPr/>
              </p14:nvContentPartPr>
              <p14:xfrm>
                <a:off x="2768727" y="831518"/>
                <a:ext cx="113040" cy="1764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311AF24E-F31E-691B-FEC5-6ACC2B7A6CC0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2762607" y="825398"/>
                  <a:ext cx="1252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6D186A89-90DB-29C1-1357-CA3820DA9D40}"/>
                    </a:ext>
                  </a:extLst>
                </p14:cNvPr>
                <p14:cNvContentPartPr/>
                <p14:nvPr/>
              </p14:nvContentPartPr>
              <p14:xfrm>
                <a:off x="2781327" y="861758"/>
                <a:ext cx="104040" cy="22536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6D186A89-90DB-29C1-1357-CA3820DA9D40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2775207" y="855638"/>
                  <a:ext cx="116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DAD93E2B-81AA-848C-0851-961E268CFB08}"/>
                    </a:ext>
                  </a:extLst>
                </p14:cNvPr>
                <p14:cNvContentPartPr/>
                <p14:nvPr/>
              </p14:nvContentPartPr>
              <p14:xfrm>
                <a:off x="2796447" y="933758"/>
                <a:ext cx="105480" cy="4284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DAD93E2B-81AA-848C-0851-961E268CFB08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2790327" y="927638"/>
                  <a:ext cx="117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3877F4BC-0EDA-723C-5D1A-26915276BE98}"/>
                    </a:ext>
                  </a:extLst>
                </p14:cNvPr>
                <p14:cNvContentPartPr/>
                <p14:nvPr/>
              </p14:nvContentPartPr>
              <p14:xfrm>
                <a:off x="2935047" y="804158"/>
                <a:ext cx="11520" cy="21996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3877F4BC-0EDA-723C-5D1A-26915276BE98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2928927" y="798038"/>
                  <a:ext cx="237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A56E722A-9D98-F071-5702-8C468D25FB0F}"/>
                    </a:ext>
                  </a:extLst>
                </p14:cNvPr>
                <p14:cNvContentPartPr/>
                <p14:nvPr/>
              </p14:nvContentPartPr>
              <p14:xfrm>
                <a:off x="2960607" y="871118"/>
                <a:ext cx="218160" cy="14292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A56E722A-9D98-F071-5702-8C468D25FB0F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2954487" y="864998"/>
                  <a:ext cx="230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D6BB7D90-52C3-8FEF-7ADF-D5AE50DF982C}"/>
                    </a:ext>
                  </a:extLst>
                </p14:cNvPr>
                <p14:cNvContentPartPr/>
                <p14:nvPr/>
              </p14:nvContentPartPr>
              <p14:xfrm>
                <a:off x="3175167" y="876518"/>
                <a:ext cx="183240" cy="15012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D6BB7D90-52C3-8FEF-7ADF-D5AE50DF982C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3169047" y="870398"/>
                  <a:ext cx="195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005055E7-3498-BB88-CE20-3F730127D45E}"/>
                    </a:ext>
                  </a:extLst>
                </p14:cNvPr>
                <p14:cNvContentPartPr/>
                <p14:nvPr/>
              </p14:nvContentPartPr>
              <p14:xfrm>
                <a:off x="3426087" y="898478"/>
                <a:ext cx="312480" cy="13392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005055E7-3498-BB88-CE20-3F730127D45E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3419967" y="892358"/>
                  <a:ext cx="324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DD5C14F0-E809-5537-3905-2ED85804DC51}"/>
                    </a:ext>
                  </a:extLst>
                </p14:cNvPr>
                <p14:cNvContentPartPr/>
                <p14:nvPr/>
              </p14:nvContentPartPr>
              <p14:xfrm>
                <a:off x="3710847" y="879038"/>
                <a:ext cx="140760" cy="2016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DD5C14F0-E809-5537-3905-2ED85804DC51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3704727" y="872918"/>
                  <a:ext cx="153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4826B5AB-95D1-DDE4-E6AF-071958AF39FA}"/>
                    </a:ext>
                  </a:extLst>
                </p14:cNvPr>
                <p14:cNvContentPartPr/>
                <p14:nvPr/>
              </p14:nvContentPartPr>
              <p14:xfrm>
                <a:off x="3793647" y="861758"/>
                <a:ext cx="98280" cy="15012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4826B5AB-95D1-DDE4-E6AF-071958AF39FA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3787527" y="855638"/>
                  <a:ext cx="110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95EE9C7C-38B5-5B89-9D0B-535BE6A73893}"/>
                    </a:ext>
                  </a:extLst>
                </p14:cNvPr>
                <p14:cNvContentPartPr/>
                <p14:nvPr/>
              </p14:nvContentPartPr>
              <p14:xfrm>
                <a:off x="3982287" y="824318"/>
                <a:ext cx="126000" cy="18576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95EE9C7C-38B5-5B89-9D0B-535BE6A73893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3976167" y="818198"/>
                  <a:ext cx="1382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FBA0AB96-0253-4B49-88D4-A7FEDC71C915}"/>
                    </a:ext>
                  </a:extLst>
                </p14:cNvPr>
                <p14:cNvContentPartPr/>
                <p14:nvPr/>
              </p14:nvContentPartPr>
              <p14:xfrm>
                <a:off x="4114767" y="836558"/>
                <a:ext cx="113400" cy="15480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FBA0AB96-0253-4B49-88D4-A7FEDC71C915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4108647" y="830438"/>
                  <a:ext cx="125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21193135-94F5-6F71-1044-AE81930B3452}"/>
                    </a:ext>
                  </a:extLst>
                </p14:cNvPr>
                <p14:cNvContentPartPr/>
                <p14:nvPr/>
              </p14:nvContentPartPr>
              <p14:xfrm>
                <a:off x="4268487" y="866438"/>
                <a:ext cx="92880" cy="12996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21193135-94F5-6F71-1044-AE81930B3452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4262367" y="860318"/>
                  <a:ext cx="1051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4E322367-5512-D638-299B-21C080787149}"/>
                    </a:ext>
                  </a:extLst>
                </p14:cNvPr>
                <p14:cNvContentPartPr/>
                <p14:nvPr/>
              </p14:nvContentPartPr>
              <p14:xfrm>
                <a:off x="4407087" y="771758"/>
                <a:ext cx="128160" cy="21492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4E322367-5512-D638-299B-21C080787149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4400967" y="765638"/>
                  <a:ext cx="140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F41CA344-5224-1110-E20C-A12D853889E4}"/>
                    </a:ext>
                  </a:extLst>
                </p14:cNvPr>
                <p14:cNvContentPartPr/>
                <p14:nvPr/>
              </p14:nvContentPartPr>
              <p14:xfrm>
                <a:off x="3274527" y="1217078"/>
                <a:ext cx="111240" cy="46728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F41CA344-5224-1110-E20C-A12D853889E4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3268407" y="1210958"/>
                  <a:ext cx="1234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1892E99B-98DF-F3DC-E224-8F881DF6DB5A}"/>
                    </a:ext>
                  </a:extLst>
                </p14:cNvPr>
                <p14:cNvContentPartPr/>
                <p14:nvPr/>
              </p14:nvContentPartPr>
              <p14:xfrm>
                <a:off x="3228447" y="1101158"/>
                <a:ext cx="245520" cy="15984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1892E99B-98DF-F3DC-E224-8F881DF6DB5A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3222327" y="1095038"/>
                  <a:ext cx="25776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A0A53E01-34D3-438A-62C2-F609E9D714AB}"/>
              </a:ext>
            </a:extLst>
          </p:cNvPr>
          <p:cNvGrpSpPr/>
          <p:nvPr/>
        </p:nvGrpSpPr>
        <p:grpSpPr>
          <a:xfrm>
            <a:off x="4478907" y="1200281"/>
            <a:ext cx="1267560" cy="299520"/>
            <a:chOff x="4154007" y="5970878"/>
            <a:chExt cx="126756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4C362EBD-B0CC-57F6-916E-0BA4B19D2E63}"/>
                    </a:ext>
                  </a:extLst>
                </p14:cNvPr>
                <p14:cNvContentPartPr/>
                <p14:nvPr/>
              </p14:nvContentPartPr>
              <p14:xfrm>
                <a:off x="4154007" y="5970878"/>
                <a:ext cx="155520" cy="1764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4C362EBD-B0CC-57F6-916E-0BA4B19D2E63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4147887" y="5964758"/>
                  <a:ext cx="167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4F2E6538-4D99-8B15-3CB6-0781283EC052}"/>
                    </a:ext>
                  </a:extLst>
                </p14:cNvPr>
                <p14:cNvContentPartPr/>
                <p14:nvPr/>
              </p14:nvContentPartPr>
              <p14:xfrm>
                <a:off x="4185327" y="5988518"/>
                <a:ext cx="63360" cy="28188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4F2E6538-4D99-8B15-3CB6-0781283EC052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4179207" y="5982398"/>
                  <a:ext cx="756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904A4CA4-31F3-DFDA-84BF-B598B1D86219}"/>
                    </a:ext>
                  </a:extLst>
                </p14:cNvPr>
                <p14:cNvContentPartPr/>
                <p14:nvPr/>
              </p14:nvContentPartPr>
              <p14:xfrm>
                <a:off x="4198287" y="6090758"/>
                <a:ext cx="122400" cy="6516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904A4CA4-31F3-DFDA-84BF-B598B1D86219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4192167" y="6084638"/>
                  <a:ext cx="134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9AA3BBD5-BF0A-4EBB-BF01-C56986A9D7C7}"/>
                    </a:ext>
                  </a:extLst>
                </p14:cNvPr>
                <p14:cNvContentPartPr/>
                <p14:nvPr/>
              </p14:nvContentPartPr>
              <p14:xfrm>
                <a:off x="4335087" y="5970878"/>
                <a:ext cx="9720" cy="23472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9AA3BBD5-BF0A-4EBB-BF01-C56986A9D7C7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4328967" y="5964758"/>
                  <a:ext cx="21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9F646C0A-4E6D-3A95-A0BF-D989CDD2921F}"/>
                    </a:ext>
                  </a:extLst>
                </p14:cNvPr>
                <p14:cNvContentPartPr/>
                <p14:nvPr/>
              </p14:nvContentPartPr>
              <p14:xfrm>
                <a:off x="4381167" y="6055478"/>
                <a:ext cx="225720" cy="19044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9F646C0A-4E6D-3A95-A0BF-D989CDD2921F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4375047" y="6049358"/>
                  <a:ext cx="237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35109298-9504-E8F6-FAFB-C282A740F844}"/>
                    </a:ext>
                  </a:extLst>
                </p14:cNvPr>
                <p14:cNvContentPartPr/>
                <p14:nvPr/>
              </p14:nvContentPartPr>
              <p14:xfrm>
                <a:off x="4608327" y="6070958"/>
                <a:ext cx="174600" cy="15696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35109298-9504-E8F6-FAFB-C282A740F844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4602207" y="6064838"/>
                  <a:ext cx="186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AE0920DC-7594-98AC-629E-2D7E3BAEC5C7}"/>
                    </a:ext>
                  </a:extLst>
                </p14:cNvPr>
                <p14:cNvContentPartPr/>
                <p14:nvPr/>
              </p14:nvContentPartPr>
              <p14:xfrm>
                <a:off x="4907487" y="6083198"/>
                <a:ext cx="150120" cy="15768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AE0920DC-7594-98AC-629E-2D7E3BAEC5C7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4901367" y="6077078"/>
                  <a:ext cx="1623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85085276-DD2C-066D-A1F1-04A1AE042573}"/>
                    </a:ext>
                  </a:extLst>
                </p14:cNvPr>
                <p14:cNvContentPartPr/>
                <p14:nvPr/>
              </p14:nvContentPartPr>
              <p14:xfrm>
                <a:off x="5075247" y="6100838"/>
                <a:ext cx="120960" cy="11952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85085276-DD2C-066D-A1F1-04A1AE042573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5069127" y="6094718"/>
                  <a:ext cx="133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A0401B6F-A96F-3F56-F294-19AE90A65158}"/>
                    </a:ext>
                  </a:extLst>
                </p14:cNvPr>
                <p14:cNvContentPartPr/>
                <p14:nvPr/>
              </p14:nvContentPartPr>
              <p14:xfrm>
                <a:off x="5192247" y="6060878"/>
                <a:ext cx="229320" cy="1044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A0401B6F-A96F-3F56-F294-19AE90A65158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5186127" y="6054758"/>
                  <a:ext cx="241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72FB2512-66E6-1699-535E-F5ECA0C3B6F2}"/>
                    </a:ext>
                  </a:extLst>
                </p14:cNvPr>
                <p14:cNvContentPartPr/>
                <p14:nvPr/>
              </p14:nvContentPartPr>
              <p14:xfrm>
                <a:off x="5303127" y="6050798"/>
                <a:ext cx="111240" cy="13572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72FB2512-66E6-1699-535E-F5ECA0C3B6F2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5297007" y="6044678"/>
                  <a:ext cx="12348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3" name="Group 682">
            <a:extLst>
              <a:ext uri="{FF2B5EF4-FFF2-40B4-BE49-F238E27FC236}">
                <a16:creationId xmlns:a16="http://schemas.microsoft.com/office/drawing/2014/main" id="{EF3FA9A1-BB62-12D4-8782-C2CD4C124D28}"/>
              </a:ext>
            </a:extLst>
          </p:cNvPr>
          <p:cNvGrpSpPr/>
          <p:nvPr/>
        </p:nvGrpSpPr>
        <p:grpSpPr>
          <a:xfrm>
            <a:off x="5885673" y="1035221"/>
            <a:ext cx="3454560" cy="576360"/>
            <a:chOff x="5594727" y="5784758"/>
            <a:chExt cx="3454560" cy="57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65C5FBE7-92D9-9C4D-3385-1730A4C7E025}"/>
                    </a:ext>
                  </a:extLst>
                </p14:cNvPr>
                <p14:cNvContentPartPr/>
                <p14:nvPr/>
              </p14:nvContentPartPr>
              <p14:xfrm>
                <a:off x="5594727" y="5956118"/>
                <a:ext cx="107640" cy="1548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65C5FBE7-92D9-9C4D-3385-1730A4C7E025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5588607" y="5949998"/>
                  <a:ext cx="119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F8AD7593-71F8-CD58-B083-738D937FE131}"/>
                    </a:ext>
                  </a:extLst>
                </p14:cNvPr>
                <p14:cNvContentPartPr/>
                <p14:nvPr/>
              </p14:nvContentPartPr>
              <p14:xfrm>
                <a:off x="5618847" y="6050798"/>
                <a:ext cx="16920" cy="13500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F8AD7593-71F8-CD58-B083-738D937FE131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5612727" y="6044678"/>
                  <a:ext cx="291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4669F35E-0A41-B6F7-BC32-13205455686E}"/>
                    </a:ext>
                  </a:extLst>
                </p14:cNvPr>
                <p14:cNvContentPartPr/>
                <p14:nvPr/>
              </p14:nvContentPartPr>
              <p14:xfrm>
                <a:off x="5709207" y="6048278"/>
                <a:ext cx="122400" cy="13500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4669F35E-0A41-B6F7-BC32-13205455686E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5703087" y="6042158"/>
                  <a:ext cx="134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2235DDE0-7F05-633B-3B87-05BC9D9C8C27}"/>
                    </a:ext>
                  </a:extLst>
                </p14:cNvPr>
                <p14:cNvContentPartPr/>
                <p14:nvPr/>
              </p14:nvContentPartPr>
              <p14:xfrm>
                <a:off x="5931327" y="5978438"/>
                <a:ext cx="96480" cy="21024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2235DDE0-7F05-633B-3B87-05BC9D9C8C27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5925207" y="5972318"/>
                  <a:ext cx="1087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61BAE35F-AAD0-85BF-FE94-4EE137DD0441}"/>
                    </a:ext>
                  </a:extLst>
                </p14:cNvPr>
                <p14:cNvContentPartPr/>
                <p14:nvPr/>
              </p14:nvContentPartPr>
              <p14:xfrm>
                <a:off x="6067767" y="6036038"/>
                <a:ext cx="70560" cy="9792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61BAE35F-AAD0-85BF-FE94-4EE137DD0441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6061647" y="6029918"/>
                  <a:ext cx="82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5BB35FE7-AC47-68E1-483D-7588EF96C1CC}"/>
                    </a:ext>
                  </a:extLst>
                </p14:cNvPr>
                <p14:cNvContentPartPr/>
                <p14:nvPr/>
              </p14:nvContentPartPr>
              <p14:xfrm>
                <a:off x="6182247" y="5991038"/>
                <a:ext cx="85320" cy="14256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5BB35FE7-AC47-68E1-483D-7588EF96C1CC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6176127" y="5984918"/>
                  <a:ext cx="97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30CBB205-4443-3C09-80D9-3B808861F021}"/>
                    </a:ext>
                  </a:extLst>
                </p14:cNvPr>
                <p14:cNvContentPartPr/>
                <p14:nvPr/>
              </p14:nvContentPartPr>
              <p14:xfrm>
                <a:off x="6291327" y="6003638"/>
                <a:ext cx="137160" cy="1044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30CBB205-4443-3C09-80D9-3B808861F021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6285207" y="5997518"/>
                  <a:ext cx="149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3E7138C1-EDFB-6999-1E1D-B6BD0B0DD2F5}"/>
                    </a:ext>
                  </a:extLst>
                </p14:cNvPr>
                <p14:cNvContentPartPr/>
                <p14:nvPr/>
              </p14:nvContentPartPr>
              <p14:xfrm>
                <a:off x="6357567" y="5983478"/>
                <a:ext cx="11520" cy="19980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3E7138C1-EDFB-6999-1E1D-B6BD0B0DD2F5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6351447" y="5977358"/>
                  <a:ext cx="237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C830CF75-C1FF-64ED-FC39-DA4E7AFD233A}"/>
                    </a:ext>
                  </a:extLst>
                </p14:cNvPr>
                <p14:cNvContentPartPr/>
                <p14:nvPr/>
              </p14:nvContentPartPr>
              <p14:xfrm>
                <a:off x="6418767" y="5946038"/>
                <a:ext cx="74160" cy="288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C830CF75-C1FF-64ED-FC39-DA4E7AFD233A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6412647" y="5939918"/>
                  <a:ext cx="864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D103A628-C73B-A149-58EC-6DDE6C954195}"/>
                    </a:ext>
                  </a:extLst>
                </p14:cNvPr>
                <p14:cNvContentPartPr/>
                <p14:nvPr/>
              </p14:nvContentPartPr>
              <p14:xfrm>
                <a:off x="6459447" y="6015878"/>
                <a:ext cx="360" cy="11268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D103A628-C73B-A149-58EC-6DDE6C954195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6453327" y="6009758"/>
                  <a:ext cx="12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47D715B6-6A29-E15A-E2A0-C9CB81CD2A3D}"/>
                    </a:ext>
                  </a:extLst>
                </p14:cNvPr>
                <p14:cNvContentPartPr/>
                <p14:nvPr/>
              </p14:nvContentPartPr>
              <p14:xfrm>
                <a:off x="6479607" y="6015158"/>
                <a:ext cx="155520" cy="15336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47D715B6-6A29-E15A-E2A0-C9CB81CD2A3D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6473487" y="6009038"/>
                  <a:ext cx="1677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81AFD339-D8DC-1880-E819-885A67D24569}"/>
                    </a:ext>
                  </a:extLst>
                </p14:cNvPr>
                <p14:cNvContentPartPr/>
                <p14:nvPr/>
              </p14:nvContentPartPr>
              <p14:xfrm>
                <a:off x="6660687" y="5966558"/>
                <a:ext cx="61200" cy="17712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81AFD339-D8DC-1880-E819-885A67D24569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6654567" y="5960438"/>
                  <a:ext cx="73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4EB707A9-57DB-E105-779D-D1424AB8D39A}"/>
                    </a:ext>
                  </a:extLst>
                </p14:cNvPr>
                <p14:cNvContentPartPr/>
                <p14:nvPr/>
              </p14:nvContentPartPr>
              <p14:xfrm>
                <a:off x="6755007" y="5988518"/>
                <a:ext cx="157320" cy="2016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4EB707A9-57DB-E105-779D-D1424AB8D39A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6748887" y="5982398"/>
                  <a:ext cx="169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81F5D73B-47E9-8366-AFE7-68C362AF0B7B}"/>
                    </a:ext>
                  </a:extLst>
                </p14:cNvPr>
                <p14:cNvContentPartPr/>
                <p14:nvPr/>
              </p14:nvContentPartPr>
              <p14:xfrm>
                <a:off x="6805767" y="5970878"/>
                <a:ext cx="412920" cy="17568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81F5D73B-47E9-8366-AFE7-68C362AF0B7B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6799647" y="5964758"/>
                  <a:ext cx="425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DD75DF26-E241-7550-1F56-F382197EDB1D}"/>
                    </a:ext>
                  </a:extLst>
                </p14:cNvPr>
                <p14:cNvContentPartPr/>
                <p14:nvPr/>
              </p14:nvContentPartPr>
              <p14:xfrm>
                <a:off x="7314447" y="5866478"/>
                <a:ext cx="251640" cy="1548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DD75DF26-E241-7550-1F56-F382197EDB1D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7308327" y="5860358"/>
                  <a:ext cx="263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F620465F-5B22-709B-2CA0-0F38E4D51427}"/>
                    </a:ext>
                  </a:extLst>
                </p14:cNvPr>
                <p14:cNvContentPartPr/>
                <p14:nvPr/>
              </p14:nvContentPartPr>
              <p14:xfrm>
                <a:off x="7441887" y="5923718"/>
                <a:ext cx="205560" cy="20304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F620465F-5B22-709B-2CA0-0F38E4D51427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7435767" y="5917598"/>
                  <a:ext cx="217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BC62309C-E646-00AB-275E-6B92D5E1776A}"/>
                    </a:ext>
                  </a:extLst>
                </p14:cNvPr>
                <p14:cNvContentPartPr/>
                <p14:nvPr/>
              </p14:nvContentPartPr>
              <p14:xfrm>
                <a:off x="7667247" y="6018398"/>
                <a:ext cx="13320" cy="87480"/>
              </p14:xfrm>
            </p:contentPart>
          </mc:Choice>
          <mc:Fallback xmlns=""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BC62309C-E646-00AB-275E-6B92D5E1776A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7661127" y="6012278"/>
                  <a:ext cx="25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F40B73AC-3CAD-26B6-85FB-98AB9DFB169E}"/>
                    </a:ext>
                  </a:extLst>
                </p14:cNvPr>
                <p14:cNvContentPartPr/>
                <p14:nvPr/>
              </p14:nvContentPartPr>
              <p14:xfrm>
                <a:off x="7634127" y="5888798"/>
                <a:ext cx="81720" cy="540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F40B73AC-3CAD-26B6-85FB-98AB9DFB169E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7628007" y="5882678"/>
                  <a:ext cx="939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5326C116-DD41-2DD7-8375-E707F3CBC09F}"/>
                    </a:ext>
                  </a:extLst>
                </p14:cNvPr>
                <p14:cNvContentPartPr/>
                <p14:nvPr/>
              </p14:nvContentPartPr>
              <p14:xfrm>
                <a:off x="7754007" y="5821478"/>
                <a:ext cx="39240" cy="35208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5326C116-DD41-2DD7-8375-E707F3CBC09F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7747887" y="5815358"/>
                  <a:ext cx="51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67AECB47-B141-5B24-1523-80406689CA7E}"/>
                    </a:ext>
                  </a:extLst>
                </p14:cNvPr>
                <p14:cNvContentPartPr/>
                <p14:nvPr/>
              </p14:nvContentPartPr>
              <p14:xfrm>
                <a:off x="7872447" y="5961158"/>
                <a:ext cx="289080" cy="14076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67AECB47-B141-5B24-1523-80406689CA7E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7866327" y="5955038"/>
                  <a:ext cx="301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F7257F5E-4F68-A8E2-C6C1-E706AA86D681}"/>
                    </a:ext>
                  </a:extLst>
                </p14:cNvPr>
                <p14:cNvContentPartPr/>
                <p14:nvPr/>
              </p14:nvContentPartPr>
              <p14:xfrm>
                <a:off x="8103207" y="5913638"/>
                <a:ext cx="72360" cy="2016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F7257F5E-4F68-A8E2-C6C1-E706AA86D681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8097087" y="5907518"/>
                  <a:ext cx="84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8499D34F-4140-129E-F6EB-E57916058DB8}"/>
                    </a:ext>
                  </a:extLst>
                </p14:cNvPr>
                <p14:cNvContentPartPr/>
                <p14:nvPr/>
              </p14:nvContentPartPr>
              <p14:xfrm>
                <a:off x="8245407" y="5966198"/>
                <a:ext cx="116640" cy="11988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8499D34F-4140-129E-F6EB-E57916058DB8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8239287" y="5960078"/>
                  <a:ext cx="128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119C3B76-D12B-6B89-386A-48E547E591DE}"/>
                    </a:ext>
                  </a:extLst>
                </p14:cNvPr>
                <p14:cNvContentPartPr/>
                <p14:nvPr/>
              </p14:nvContentPartPr>
              <p14:xfrm>
                <a:off x="8406327" y="5784758"/>
                <a:ext cx="103680" cy="53100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119C3B76-D12B-6B89-386A-48E547E591DE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8400207" y="5778638"/>
                  <a:ext cx="11592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DB398456-1DCF-745B-DE43-CC8347EB5F20}"/>
                    </a:ext>
                  </a:extLst>
                </p14:cNvPr>
                <p14:cNvContentPartPr/>
                <p14:nvPr/>
              </p14:nvContentPartPr>
              <p14:xfrm>
                <a:off x="8380407" y="5973398"/>
                <a:ext cx="107640" cy="5256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DB398456-1DCF-745B-DE43-CC8347EB5F20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8374287" y="5967278"/>
                  <a:ext cx="119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9A726EFD-876C-A9E2-D754-53675B26F151}"/>
                    </a:ext>
                  </a:extLst>
                </p14:cNvPr>
                <p14:cNvContentPartPr/>
                <p14:nvPr/>
              </p14:nvContentPartPr>
              <p14:xfrm>
                <a:off x="8503887" y="6003638"/>
                <a:ext cx="100440" cy="6804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9A726EFD-876C-A9E2-D754-53675B26F151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8497767" y="5997518"/>
                  <a:ext cx="112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2387D679-11C4-CE56-A2F0-271DD0675E3E}"/>
                    </a:ext>
                  </a:extLst>
                </p14:cNvPr>
                <p14:cNvContentPartPr/>
                <p14:nvPr/>
              </p14:nvContentPartPr>
              <p14:xfrm>
                <a:off x="8544927" y="5876198"/>
                <a:ext cx="7920" cy="3780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2387D679-11C4-CE56-A2F0-271DD0675E3E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8538807" y="5870078"/>
                  <a:ext cx="201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80108952-6469-70FE-F743-B7F92D8D1CE6}"/>
                    </a:ext>
                  </a:extLst>
                </p14:cNvPr>
                <p14:cNvContentPartPr/>
                <p14:nvPr/>
              </p14:nvContentPartPr>
              <p14:xfrm>
                <a:off x="8552127" y="5876198"/>
                <a:ext cx="59400" cy="8748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80108952-6469-70FE-F743-B7F92D8D1CE6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8546007" y="5870078"/>
                  <a:ext cx="71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92A3A33F-3C1D-A992-2644-AC221B758F50}"/>
                    </a:ext>
                  </a:extLst>
                </p14:cNvPr>
                <p14:cNvContentPartPr/>
                <p14:nvPr/>
              </p14:nvContentPartPr>
              <p14:xfrm>
                <a:off x="8542767" y="5951078"/>
                <a:ext cx="200160" cy="41004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92A3A33F-3C1D-A992-2644-AC221B758F50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8536647" y="5944958"/>
                  <a:ext cx="2124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CCA93F72-6D67-5AD8-E0E5-E905C257CAC7}"/>
                    </a:ext>
                  </a:extLst>
                </p14:cNvPr>
                <p14:cNvContentPartPr/>
                <p14:nvPr/>
              </p14:nvContentPartPr>
              <p14:xfrm>
                <a:off x="8735007" y="5978078"/>
                <a:ext cx="194400" cy="11304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CCA93F72-6D67-5AD8-E0E5-E905C257CAC7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8728887" y="5971958"/>
                  <a:ext cx="206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C5A0E357-D7E9-EB48-0476-01C49C84D154}"/>
                    </a:ext>
                  </a:extLst>
                </p14:cNvPr>
                <p14:cNvContentPartPr/>
                <p14:nvPr/>
              </p14:nvContentPartPr>
              <p14:xfrm>
                <a:off x="8949207" y="5943518"/>
                <a:ext cx="100080" cy="18756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C5A0E357-D7E9-EB48-0476-01C49C84D154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8943087" y="5937398"/>
                  <a:ext cx="11232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0">
            <p14:nvContentPartPr>
              <p14:cNvPr id="684" name="Ink 683">
                <a:extLst>
                  <a:ext uri="{FF2B5EF4-FFF2-40B4-BE49-F238E27FC236}">
                    <a16:creationId xmlns:a16="http://schemas.microsoft.com/office/drawing/2014/main" id="{04252845-A62F-B353-E3D3-332EAE088E81}"/>
                  </a:ext>
                </a:extLst>
              </p14:cNvPr>
              <p14:cNvContentPartPr/>
              <p14:nvPr/>
            </p14:nvContentPartPr>
            <p14:xfrm>
              <a:off x="5496807" y="6284814"/>
              <a:ext cx="360" cy="360"/>
            </p14:xfrm>
          </p:contentPart>
        </mc:Choice>
        <mc:Fallback xmlns="">
          <p:pic>
            <p:nvPicPr>
              <p:cNvPr id="684" name="Ink 683">
                <a:extLst>
                  <a:ext uri="{FF2B5EF4-FFF2-40B4-BE49-F238E27FC236}">
                    <a16:creationId xmlns:a16="http://schemas.microsoft.com/office/drawing/2014/main" id="{04252845-A62F-B353-E3D3-332EAE088E81}"/>
                  </a:ext>
                </a:extLst>
              </p:cNvPr>
              <p:cNvPicPr/>
              <p:nvPr/>
            </p:nvPicPr>
            <p:blipFill>
              <a:blip r:embed="rId721"/>
              <a:stretch>
                <a:fillRect/>
              </a:stretch>
            </p:blipFill>
            <p:spPr>
              <a:xfrm>
                <a:off x="5490687" y="627869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2">
            <p14:nvContentPartPr>
              <p14:cNvPr id="687" name="Ink 686">
                <a:extLst>
                  <a:ext uri="{FF2B5EF4-FFF2-40B4-BE49-F238E27FC236}">
                    <a16:creationId xmlns:a16="http://schemas.microsoft.com/office/drawing/2014/main" id="{314958BB-EFE1-8EEC-7DCB-085D0C7E5A93}"/>
                  </a:ext>
                </a:extLst>
              </p14:cNvPr>
              <p14:cNvContentPartPr/>
              <p14:nvPr/>
            </p14:nvContentPartPr>
            <p14:xfrm>
              <a:off x="6286353" y="1276945"/>
              <a:ext cx="1703880" cy="84240"/>
            </p14:xfrm>
          </p:contentPart>
        </mc:Choice>
        <mc:Fallback xmlns="">
          <p:pic>
            <p:nvPicPr>
              <p:cNvPr id="687" name="Ink 686">
                <a:extLst>
                  <a:ext uri="{FF2B5EF4-FFF2-40B4-BE49-F238E27FC236}">
                    <a16:creationId xmlns:a16="http://schemas.microsoft.com/office/drawing/2014/main" id="{314958BB-EFE1-8EEC-7DCB-085D0C7E5A93}"/>
                  </a:ext>
                </a:extLst>
              </p:cNvPr>
              <p:cNvPicPr/>
              <p:nvPr/>
            </p:nvPicPr>
            <p:blipFill>
              <a:blip r:embed="rId723"/>
              <a:stretch>
                <a:fillRect/>
              </a:stretch>
            </p:blipFill>
            <p:spPr>
              <a:xfrm>
                <a:off x="6250713" y="1204945"/>
                <a:ext cx="1775520" cy="22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9" name="Group 698">
            <a:extLst>
              <a:ext uri="{FF2B5EF4-FFF2-40B4-BE49-F238E27FC236}">
                <a16:creationId xmlns:a16="http://schemas.microsoft.com/office/drawing/2014/main" id="{3658C85F-F3AA-CAE4-7A45-33482B76D734}"/>
              </a:ext>
            </a:extLst>
          </p:cNvPr>
          <p:cNvGrpSpPr/>
          <p:nvPr/>
        </p:nvGrpSpPr>
        <p:grpSpPr>
          <a:xfrm>
            <a:off x="165927" y="5456602"/>
            <a:ext cx="1380960" cy="192600"/>
            <a:chOff x="165927" y="5456602"/>
            <a:chExt cx="138096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AD283B49-9C5D-798F-DADE-4BE87056BE15}"/>
                    </a:ext>
                  </a:extLst>
                </p14:cNvPr>
                <p14:cNvContentPartPr/>
                <p14:nvPr/>
              </p14:nvContentPartPr>
              <p14:xfrm>
                <a:off x="334047" y="5601322"/>
                <a:ext cx="360" cy="36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AD283B49-9C5D-798F-DADE-4BE87056BE15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327927" y="559520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B7004A39-60A8-BE17-015E-227C70B13D0A}"/>
                    </a:ext>
                  </a:extLst>
                </p14:cNvPr>
                <p14:cNvContentPartPr/>
                <p14:nvPr/>
              </p14:nvContentPartPr>
              <p14:xfrm>
                <a:off x="271047" y="5601322"/>
                <a:ext cx="63000" cy="1044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B7004A39-60A8-BE17-015E-227C70B13D0A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264927" y="5595202"/>
                  <a:ext cx="75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BC702C65-16D8-ED79-BBF7-68DAF72B186E}"/>
                    </a:ext>
                  </a:extLst>
                </p14:cNvPr>
                <p14:cNvContentPartPr/>
                <p14:nvPr/>
              </p14:nvContentPartPr>
              <p14:xfrm>
                <a:off x="165927" y="5456602"/>
                <a:ext cx="1380960" cy="19260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BC702C65-16D8-ED79-BBF7-68DAF72B186E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159807" y="5450482"/>
                  <a:ext cx="139320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4" name="Group 723">
            <a:extLst>
              <a:ext uri="{FF2B5EF4-FFF2-40B4-BE49-F238E27FC236}">
                <a16:creationId xmlns:a16="http://schemas.microsoft.com/office/drawing/2014/main" id="{DB3125CE-57C1-4A62-ADC3-8A25FB1736E3}"/>
              </a:ext>
            </a:extLst>
          </p:cNvPr>
          <p:cNvGrpSpPr/>
          <p:nvPr/>
        </p:nvGrpSpPr>
        <p:grpSpPr>
          <a:xfrm>
            <a:off x="110487" y="5775562"/>
            <a:ext cx="2772720" cy="486360"/>
            <a:chOff x="110487" y="5775562"/>
            <a:chExt cx="2772720" cy="4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514859A4-6739-2DF4-52CC-D66F2438A677}"/>
                    </a:ext>
                  </a:extLst>
                </p14:cNvPr>
                <p14:cNvContentPartPr/>
                <p14:nvPr/>
              </p14:nvContentPartPr>
              <p14:xfrm>
                <a:off x="110487" y="5967802"/>
                <a:ext cx="183240" cy="1764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514859A4-6739-2DF4-52CC-D66F2438A677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104367" y="5961682"/>
                  <a:ext cx="195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284476E2-45E7-56B5-5B67-F381E7260F69}"/>
                    </a:ext>
                  </a:extLst>
                </p14:cNvPr>
                <p14:cNvContentPartPr/>
                <p14:nvPr/>
              </p14:nvContentPartPr>
              <p14:xfrm>
                <a:off x="173487" y="6032602"/>
                <a:ext cx="83520" cy="18288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284476E2-45E7-56B5-5B67-F381E7260F69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167367" y="6026482"/>
                  <a:ext cx="95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1A8746A0-C371-0B4B-D905-7849E3307CAA}"/>
                    </a:ext>
                  </a:extLst>
                </p14:cNvPr>
                <p14:cNvContentPartPr/>
                <p14:nvPr/>
              </p14:nvContentPartPr>
              <p14:xfrm>
                <a:off x="169527" y="6027562"/>
                <a:ext cx="127800" cy="6264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1A8746A0-C371-0B4B-D905-7849E3307CAA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163407" y="6021442"/>
                  <a:ext cx="140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8B15D2F7-445A-0C9B-F618-42BB6E0AB2A3}"/>
                    </a:ext>
                  </a:extLst>
                </p14:cNvPr>
                <p14:cNvContentPartPr/>
                <p14:nvPr/>
              </p14:nvContentPartPr>
              <p14:xfrm>
                <a:off x="298767" y="5930362"/>
                <a:ext cx="44640" cy="27468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8B15D2F7-445A-0C9B-F618-42BB6E0AB2A3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292647" y="5924242"/>
                  <a:ext cx="568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6D1E6CAC-193B-A61D-E7BF-1173FC997185}"/>
                    </a:ext>
                  </a:extLst>
                </p14:cNvPr>
                <p14:cNvContentPartPr/>
                <p14:nvPr/>
              </p14:nvContentPartPr>
              <p14:xfrm>
                <a:off x="350607" y="6036562"/>
                <a:ext cx="185040" cy="17100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6D1E6CAC-193B-A61D-E7BF-1173FC997185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44487" y="6030442"/>
                  <a:ext cx="197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D1B860F5-D982-9849-CA2B-F989E82EC6F1}"/>
                    </a:ext>
                  </a:extLst>
                </p14:cNvPr>
                <p14:cNvContentPartPr/>
                <p14:nvPr/>
              </p14:nvContentPartPr>
              <p14:xfrm>
                <a:off x="529887" y="6032602"/>
                <a:ext cx="186840" cy="15300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D1B860F5-D982-9849-CA2B-F989E82EC6F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523767" y="6026482"/>
                  <a:ext cx="1990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FE7DFE8C-BD89-35D5-299E-45715CC6B4BE}"/>
                    </a:ext>
                  </a:extLst>
                </p14:cNvPr>
                <p14:cNvContentPartPr/>
                <p14:nvPr/>
              </p14:nvContentPartPr>
              <p14:xfrm>
                <a:off x="740487" y="6019642"/>
                <a:ext cx="146160" cy="16344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FE7DFE8C-BD89-35D5-299E-45715CC6B4BE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734367" y="6013522"/>
                  <a:ext cx="158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5E3FAF1A-7916-005D-3FEF-E504565673F7}"/>
                    </a:ext>
                  </a:extLst>
                </p14:cNvPr>
                <p14:cNvContentPartPr/>
                <p14:nvPr/>
              </p14:nvContentPartPr>
              <p14:xfrm>
                <a:off x="906807" y="6047362"/>
                <a:ext cx="122400" cy="11268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5E3FAF1A-7916-005D-3FEF-E504565673F7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900687" y="6041242"/>
                  <a:ext cx="134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7C05DA56-6C88-8536-3A41-C41048942096}"/>
                    </a:ext>
                  </a:extLst>
                </p14:cNvPr>
                <p14:cNvContentPartPr/>
                <p14:nvPr/>
              </p14:nvContentPartPr>
              <p14:xfrm>
                <a:off x="993567" y="5942962"/>
                <a:ext cx="220320" cy="7272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7C05DA56-6C88-8536-3A41-C41048942096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987447" y="5936842"/>
                  <a:ext cx="2325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75709051-F7DD-5921-291A-94F2F3327EF2}"/>
                    </a:ext>
                  </a:extLst>
                </p14:cNvPr>
                <p14:cNvContentPartPr/>
                <p14:nvPr/>
              </p14:nvContentPartPr>
              <p14:xfrm>
                <a:off x="1108047" y="6025042"/>
                <a:ext cx="88920" cy="11772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75709051-F7DD-5921-291A-94F2F3327EF2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1101927" y="6018922"/>
                  <a:ext cx="101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D46F8065-8B8F-25F5-F5C8-CFD9B34790DA}"/>
                    </a:ext>
                  </a:extLst>
                </p14:cNvPr>
                <p14:cNvContentPartPr/>
                <p14:nvPr/>
              </p14:nvContentPartPr>
              <p14:xfrm>
                <a:off x="1253847" y="5976802"/>
                <a:ext cx="164880" cy="19368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D46F8065-8B8F-25F5-F5C8-CFD9B34790DA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1247727" y="5970682"/>
                  <a:ext cx="1771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1E758D82-517F-921A-0B91-32CD3F6D8546}"/>
                    </a:ext>
                  </a:extLst>
                </p14:cNvPr>
                <p14:cNvContentPartPr/>
                <p14:nvPr/>
              </p14:nvContentPartPr>
              <p14:xfrm>
                <a:off x="1521687" y="5960242"/>
                <a:ext cx="249840" cy="15408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1E758D82-517F-921A-0B91-32CD3F6D8546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1515567" y="5954122"/>
                  <a:ext cx="262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228F4678-C99F-4B42-3BF1-0D8D605341D4}"/>
                    </a:ext>
                  </a:extLst>
                </p14:cNvPr>
                <p14:cNvContentPartPr/>
                <p14:nvPr/>
              </p14:nvContentPartPr>
              <p14:xfrm>
                <a:off x="1832007" y="5992642"/>
                <a:ext cx="2160" cy="676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228F4678-C99F-4B42-3BF1-0D8D605341D4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1825887" y="5986522"/>
                  <a:ext cx="14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E3A32B91-AE35-DAAC-0DF5-9FFB963FE0FD}"/>
                    </a:ext>
                  </a:extLst>
                </p14:cNvPr>
                <p14:cNvContentPartPr/>
                <p14:nvPr/>
              </p14:nvContentPartPr>
              <p14:xfrm>
                <a:off x="1793487" y="5942962"/>
                <a:ext cx="96480" cy="5040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E3A32B91-AE35-DAAC-0DF5-9FFB963FE0FD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1787367" y="5936842"/>
                  <a:ext cx="1087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2483CF5C-4BFD-44EF-A7B1-1B37BE6D28BE}"/>
                    </a:ext>
                  </a:extLst>
                </p14:cNvPr>
                <p14:cNvContentPartPr/>
                <p14:nvPr/>
              </p14:nvContentPartPr>
              <p14:xfrm>
                <a:off x="1813647" y="5903002"/>
                <a:ext cx="114840" cy="28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2483CF5C-4BFD-44EF-A7B1-1B37BE6D28BE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1807527" y="5896882"/>
                  <a:ext cx="1270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5E2D14EB-D9E9-2944-79B3-22F9C9157B8A}"/>
                    </a:ext>
                  </a:extLst>
                </p14:cNvPr>
                <p14:cNvContentPartPr/>
                <p14:nvPr/>
              </p14:nvContentPartPr>
              <p14:xfrm>
                <a:off x="1887447" y="5935402"/>
                <a:ext cx="15120" cy="288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5E2D14EB-D9E9-2944-79B3-22F9C9157B8A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1881327" y="5929282"/>
                  <a:ext cx="273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7432AB2F-4D1F-DD9B-EAC0-5C2C4FFEA355}"/>
                    </a:ext>
                  </a:extLst>
                </p14:cNvPr>
                <p14:cNvContentPartPr/>
                <p14:nvPr/>
              </p14:nvContentPartPr>
              <p14:xfrm>
                <a:off x="1865487" y="5910202"/>
                <a:ext cx="108000" cy="2520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7432AB2F-4D1F-DD9B-EAC0-5C2C4FFEA35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1859367" y="5904082"/>
                  <a:ext cx="120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5D682D90-8873-0061-46E3-A4E134C95CF3}"/>
                    </a:ext>
                  </a:extLst>
                </p14:cNvPr>
                <p14:cNvContentPartPr/>
                <p14:nvPr/>
              </p14:nvContentPartPr>
              <p14:xfrm>
                <a:off x="1882407" y="5868082"/>
                <a:ext cx="135000" cy="21816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5D682D90-8873-0061-46E3-A4E134C95CF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1876287" y="5861962"/>
                  <a:ext cx="147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62B34413-2C19-8CDD-110D-A0582DE3705A}"/>
                    </a:ext>
                  </a:extLst>
                </p14:cNvPr>
                <p14:cNvContentPartPr/>
                <p14:nvPr/>
              </p14:nvContentPartPr>
              <p14:xfrm>
                <a:off x="2136927" y="5880322"/>
                <a:ext cx="129600" cy="38160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62B34413-2C19-8CDD-110D-A0582DE3705A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2130807" y="5874202"/>
                  <a:ext cx="1418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F75C52EE-2E67-34E2-51B5-40FD0628B9F2}"/>
                    </a:ext>
                  </a:extLst>
                </p14:cNvPr>
                <p14:cNvContentPartPr/>
                <p14:nvPr/>
              </p14:nvContentPartPr>
              <p14:xfrm>
                <a:off x="2332767" y="5800762"/>
                <a:ext cx="225720" cy="24588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F75C52EE-2E67-34E2-51B5-40FD0628B9F2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2326647" y="5794642"/>
                  <a:ext cx="2379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FDF3EC95-FC32-A0DA-13C9-E75F56E62A7E}"/>
                    </a:ext>
                  </a:extLst>
                </p14:cNvPr>
                <p14:cNvContentPartPr/>
                <p14:nvPr/>
              </p14:nvContentPartPr>
              <p14:xfrm>
                <a:off x="2587647" y="5945122"/>
                <a:ext cx="13320" cy="8532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FDF3EC95-FC32-A0DA-13C9-E75F56E62A7E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2581527" y="5939002"/>
                  <a:ext cx="255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0B75D05B-DB5D-9DE5-7287-D33AC64E210F}"/>
                    </a:ext>
                  </a:extLst>
                </p14:cNvPr>
                <p14:cNvContentPartPr/>
                <p14:nvPr/>
              </p14:nvContentPartPr>
              <p14:xfrm>
                <a:off x="2556327" y="5833162"/>
                <a:ext cx="72360" cy="288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0B75D05B-DB5D-9DE5-7287-D33AC64E210F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2550207" y="5827042"/>
                  <a:ext cx="846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2FCE2F2A-BCFC-40F1-6BAA-0E1A0881DF34}"/>
                    </a:ext>
                  </a:extLst>
                </p14:cNvPr>
                <p14:cNvContentPartPr/>
                <p14:nvPr/>
              </p14:nvContentPartPr>
              <p14:xfrm>
                <a:off x="2672607" y="5915242"/>
                <a:ext cx="124200" cy="10764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2FCE2F2A-BCFC-40F1-6BAA-0E1A0881DF34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2666487" y="5909122"/>
                  <a:ext cx="136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9818E893-E2B9-1444-7C41-C43A2D269B1B}"/>
                    </a:ext>
                  </a:extLst>
                </p14:cNvPr>
                <p14:cNvContentPartPr/>
                <p14:nvPr/>
              </p14:nvContentPartPr>
              <p14:xfrm>
                <a:off x="2792487" y="5775562"/>
                <a:ext cx="90720" cy="27864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9818E893-E2B9-1444-7C41-C43A2D269B1B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2786367" y="5769442"/>
                  <a:ext cx="102960" cy="29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7">
            <p14:nvContentPartPr>
              <p14:cNvPr id="725" name="Ink 724">
                <a:extLst>
                  <a:ext uri="{FF2B5EF4-FFF2-40B4-BE49-F238E27FC236}">
                    <a16:creationId xmlns:a16="http://schemas.microsoft.com/office/drawing/2014/main" id="{41C4E536-98C9-C885-6990-F0726D34C914}"/>
                  </a:ext>
                </a:extLst>
              </p14:cNvPr>
              <p14:cNvContentPartPr/>
              <p14:nvPr/>
            </p14:nvContentPartPr>
            <p14:xfrm>
              <a:off x="2897967" y="5909842"/>
              <a:ext cx="146160" cy="115560"/>
            </p14:xfrm>
          </p:contentPart>
        </mc:Choice>
        <mc:Fallback xmlns="">
          <p:pic>
            <p:nvPicPr>
              <p:cNvPr id="725" name="Ink 724">
                <a:extLst>
                  <a:ext uri="{FF2B5EF4-FFF2-40B4-BE49-F238E27FC236}">
                    <a16:creationId xmlns:a16="http://schemas.microsoft.com/office/drawing/2014/main" id="{41C4E536-98C9-C885-6990-F0726D34C914}"/>
                  </a:ext>
                </a:extLst>
              </p:cNvPr>
              <p:cNvPicPr/>
              <p:nvPr/>
            </p:nvPicPr>
            <p:blipFill>
              <a:blip r:embed="rId778"/>
              <a:stretch>
                <a:fillRect/>
              </a:stretch>
            </p:blipFill>
            <p:spPr>
              <a:xfrm>
                <a:off x="2891847" y="5903722"/>
                <a:ext cx="1584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9">
            <p14:nvContentPartPr>
              <p14:cNvPr id="726" name="Ink 725">
                <a:extLst>
                  <a:ext uri="{FF2B5EF4-FFF2-40B4-BE49-F238E27FC236}">
                    <a16:creationId xmlns:a16="http://schemas.microsoft.com/office/drawing/2014/main" id="{DEA91331-CB3C-40B0-6954-6EA57C8CD3AB}"/>
                  </a:ext>
                </a:extLst>
              </p14:cNvPr>
              <p14:cNvContentPartPr/>
              <p14:nvPr/>
            </p14:nvContentPartPr>
            <p14:xfrm>
              <a:off x="3032607" y="5892922"/>
              <a:ext cx="217080" cy="127440"/>
            </p14:xfrm>
          </p:contentPart>
        </mc:Choice>
        <mc:Fallback xmlns="">
          <p:pic>
            <p:nvPicPr>
              <p:cNvPr id="726" name="Ink 725">
                <a:extLst>
                  <a:ext uri="{FF2B5EF4-FFF2-40B4-BE49-F238E27FC236}">
                    <a16:creationId xmlns:a16="http://schemas.microsoft.com/office/drawing/2014/main" id="{DEA91331-CB3C-40B0-6954-6EA57C8CD3AB}"/>
                  </a:ext>
                </a:extLst>
              </p:cNvPr>
              <p:cNvPicPr/>
              <p:nvPr/>
            </p:nvPicPr>
            <p:blipFill>
              <a:blip r:embed="rId780"/>
              <a:stretch>
                <a:fillRect/>
              </a:stretch>
            </p:blipFill>
            <p:spPr>
              <a:xfrm>
                <a:off x="3026487" y="5886802"/>
                <a:ext cx="2293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1">
            <p14:nvContentPartPr>
              <p14:cNvPr id="740" name="Ink 739">
                <a:extLst>
                  <a:ext uri="{FF2B5EF4-FFF2-40B4-BE49-F238E27FC236}">
                    <a16:creationId xmlns:a16="http://schemas.microsoft.com/office/drawing/2014/main" id="{1EF64CDD-F634-ED9B-17E2-C42993D8C474}"/>
                  </a:ext>
                </a:extLst>
              </p14:cNvPr>
              <p14:cNvContentPartPr/>
              <p14:nvPr/>
            </p14:nvContentPartPr>
            <p14:xfrm>
              <a:off x="3426807" y="5839298"/>
              <a:ext cx="153720" cy="244080"/>
            </p14:xfrm>
          </p:contentPart>
        </mc:Choice>
        <mc:Fallback xmlns="">
          <p:pic>
            <p:nvPicPr>
              <p:cNvPr id="740" name="Ink 739">
                <a:extLst>
                  <a:ext uri="{FF2B5EF4-FFF2-40B4-BE49-F238E27FC236}">
                    <a16:creationId xmlns:a16="http://schemas.microsoft.com/office/drawing/2014/main" id="{1EF64CDD-F634-ED9B-17E2-C42993D8C474}"/>
                  </a:ext>
                </a:extLst>
              </p:cNvPr>
              <p:cNvPicPr/>
              <p:nvPr/>
            </p:nvPicPr>
            <p:blipFill>
              <a:blip r:embed="rId782"/>
              <a:stretch>
                <a:fillRect/>
              </a:stretch>
            </p:blipFill>
            <p:spPr>
              <a:xfrm>
                <a:off x="3420687" y="5833178"/>
                <a:ext cx="1659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3">
            <p14:nvContentPartPr>
              <p14:cNvPr id="741" name="Ink 740">
                <a:extLst>
                  <a:ext uri="{FF2B5EF4-FFF2-40B4-BE49-F238E27FC236}">
                    <a16:creationId xmlns:a16="http://schemas.microsoft.com/office/drawing/2014/main" id="{53B9E29A-5A32-F45A-4619-B7CCFAB043BB}"/>
                  </a:ext>
                </a:extLst>
              </p14:cNvPr>
              <p14:cNvContentPartPr/>
              <p14:nvPr/>
            </p14:nvContentPartPr>
            <p14:xfrm>
              <a:off x="3557847" y="5988698"/>
              <a:ext cx="124920" cy="59040"/>
            </p14:xfrm>
          </p:contentPart>
        </mc:Choice>
        <mc:Fallback xmlns="">
          <p:pic>
            <p:nvPicPr>
              <p:cNvPr id="741" name="Ink 740">
                <a:extLst>
                  <a:ext uri="{FF2B5EF4-FFF2-40B4-BE49-F238E27FC236}">
                    <a16:creationId xmlns:a16="http://schemas.microsoft.com/office/drawing/2014/main" id="{53B9E29A-5A32-F45A-4619-B7CCFAB043BB}"/>
                  </a:ext>
                </a:extLst>
              </p:cNvPr>
              <p:cNvPicPr/>
              <p:nvPr/>
            </p:nvPicPr>
            <p:blipFill>
              <a:blip r:embed="rId784"/>
              <a:stretch>
                <a:fillRect/>
              </a:stretch>
            </p:blipFill>
            <p:spPr>
              <a:xfrm>
                <a:off x="3551727" y="5982578"/>
                <a:ext cx="1371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5">
            <p14:nvContentPartPr>
              <p14:cNvPr id="742" name="Ink 741">
                <a:extLst>
                  <a:ext uri="{FF2B5EF4-FFF2-40B4-BE49-F238E27FC236}">
                    <a16:creationId xmlns:a16="http://schemas.microsoft.com/office/drawing/2014/main" id="{5D10AE4E-2549-4E3A-F9DF-86C00ACC1D1C}"/>
                  </a:ext>
                </a:extLst>
              </p14:cNvPr>
              <p14:cNvContentPartPr/>
              <p14:nvPr/>
            </p14:nvContentPartPr>
            <p14:xfrm>
              <a:off x="3705807" y="5944778"/>
              <a:ext cx="76320" cy="83160"/>
            </p14:xfrm>
          </p:contentPart>
        </mc:Choice>
        <mc:Fallback xmlns="">
          <p:pic>
            <p:nvPicPr>
              <p:cNvPr id="742" name="Ink 741">
                <a:extLst>
                  <a:ext uri="{FF2B5EF4-FFF2-40B4-BE49-F238E27FC236}">
                    <a16:creationId xmlns:a16="http://schemas.microsoft.com/office/drawing/2014/main" id="{5D10AE4E-2549-4E3A-F9DF-86C00ACC1D1C}"/>
                  </a:ext>
                </a:extLst>
              </p:cNvPr>
              <p:cNvPicPr/>
              <p:nvPr/>
            </p:nvPicPr>
            <p:blipFill>
              <a:blip r:embed="rId786"/>
              <a:stretch>
                <a:fillRect/>
              </a:stretch>
            </p:blipFill>
            <p:spPr>
              <a:xfrm>
                <a:off x="3699687" y="5938658"/>
                <a:ext cx="88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7">
            <p14:nvContentPartPr>
              <p14:cNvPr id="743" name="Ink 742">
                <a:extLst>
                  <a:ext uri="{FF2B5EF4-FFF2-40B4-BE49-F238E27FC236}">
                    <a16:creationId xmlns:a16="http://schemas.microsoft.com/office/drawing/2014/main" id="{A91C43B2-9D8D-221A-EF5C-EC9FFB910302}"/>
                  </a:ext>
                </a:extLst>
              </p14:cNvPr>
              <p14:cNvContentPartPr/>
              <p14:nvPr/>
            </p14:nvContentPartPr>
            <p14:xfrm>
              <a:off x="3785007" y="5872418"/>
              <a:ext cx="138960" cy="30240"/>
            </p14:xfrm>
          </p:contentPart>
        </mc:Choice>
        <mc:Fallback xmlns="">
          <p:pic>
            <p:nvPicPr>
              <p:cNvPr id="743" name="Ink 742">
                <a:extLst>
                  <a:ext uri="{FF2B5EF4-FFF2-40B4-BE49-F238E27FC236}">
                    <a16:creationId xmlns:a16="http://schemas.microsoft.com/office/drawing/2014/main" id="{A91C43B2-9D8D-221A-EF5C-EC9FFB910302}"/>
                  </a:ext>
                </a:extLst>
              </p:cNvPr>
              <p:cNvPicPr/>
              <p:nvPr/>
            </p:nvPicPr>
            <p:blipFill>
              <a:blip r:embed="rId788"/>
              <a:stretch>
                <a:fillRect/>
              </a:stretch>
            </p:blipFill>
            <p:spPr>
              <a:xfrm>
                <a:off x="3778887" y="5866298"/>
                <a:ext cx="1512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9">
            <p14:nvContentPartPr>
              <p14:cNvPr id="744" name="Ink 743">
                <a:extLst>
                  <a:ext uri="{FF2B5EF4-FFF2-40B4-BE49-F238E27FC236}">
                    <a16:creationId xmlns:a16="http://schemas.microsoft.com/office/drawing/2014/main" id="{3E078BA9-563E-676E-4EE5-9D93AE522EF6}"/>
                  </a:ext>
                </a:extLst>
              </p14:cNvPr>
              <p14:cNvContentPartPr/>
              <p14:nvPr/>
            </p14:nvContentPartPr>
            <p14:xfrm>
              <a:off x="3875727" y="5894738"/>
              <a:ext cx="22680" cy="162360"/>
            </p14:xfrm>
          </p:contentPart>
        </mc:Choice>
        <mc:Fallback xmlns="">
          <p:pic>
            <p:nvPicPr>
              <p:cNvPr id="744" name="Ink 743">
                <a:extLst>
                  <a:ext uri="{FF2B5EF4-FFF2-40B4-BE49-F238E27FC236}">
                    <a16:creationId xmlns:a16="http://schemas.microsoft.com/office/drawing/2014/main" id="{3E078BA9-563E-676E-4EE5-9D93AE522EF6}"/>
                  </a:ext>
                </a:extLst>
              </p:cNvPr>
              <p:cNvPicPr/>
              <p:nvPr/>
            </p:nvPicPr>
            <p:blipFill>
              <a:blip r:embed="rId790"/>
              <a:stretch>
                <a:fillRect/>
              </a:stretch>
            </p:blipFill>
            <p:spPr>
              <a:xfrm>
                <a:off x="3869607" y="5888618"/>
                <a:ext cx="3492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1">
            <p14:nvContentPartPr>
              <p14:cNvPr id="745" name="Ink 744">
                <a:extLst>
                  <a:ext uri="{FF2B5EF4-FFF2-40B4-BE49-F238E27FC236}">
                    <a16:creationId xmlns:a16="http://schemas.microsoft.com/office/drawing/2014/main" id="{C4784281-A067-5B81-DAEB-B6E32EDAF9FF}"/>
                  </a:ext>
                </a:extLst>
              </p14:cNvPr>
              <p14:cNvContentPartPr/>
              <p14:nvPr/>
            </p14:nvContentPartPr>
            <p14:xfrm>
              <a:off x="3918207" y="5855138"/>
              <a:ext cx="75960" cy="15480"/>
            </p14:xfrm>
          </p:contentPart>
        </mc:Choice>
        <mc:Fallback xmlns="">
          <p:pic>
            <p:nvPicPr>
              <p:cNvPr id="745" name="Ink 744">
                <a:extLst>
                  <a:ext uri="{FF2B5EF4-FFF2-40B4-BE49-F238E27FC236}">
                    <a16:creationId xmlns:a16="http://schemas.microsoft.com/office/drawing/2014/main" id="{C4784281-A067-5B81-DAEB-B6E32EDAF9FF}"/>
                  </a:ext>
                </a:extLst>
              </p:cNvPr>
              <p:cNvPicPr/>
              <p:nvPr/>
            </p:nvPicPr>
            <p:blipFill>
              <a:blip r:embed="rId792"/>
              <a:stretch>
                <a:fillRect/>
              </a:stretch>
            </p:blipFill>
            <p:spPr>
              <a:xfrm>
                <a:off x="3912087" y="5849018"/>
                <a:ext cx="882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3">
            <p14:nvContentPartPr>
              <p14:cNvPr id="746" name="Ink 745">
                <a:extLst>
                  <a:ext uri="{FF2B5EF4-FFF2-40B4-BE49-F238E27FC236}">
                    <a16:creationId xmlns:a16="http://schemas.microsoft.com/office/drawing/2014/main" id="{C7F20B77-BC9B-7C7E-6946-B20A1C16A181}"/>
                  </a:ext>
                </a:extLst>
              </p14:cNvPr>
              <p14:cNvContentPartPr/>
              <p14:nvPr/>
            </p14:nvContentPartPr>
            <p14:xfrm>
              <a:off x="3962487" y="5912378"/>
              <a:ext cx="264600" cy="125640"/>
            </p14:xfrm>
          </p:contentPart>
        </mc:Choice>
        <mc:Fallback xmlns="">
          <p:pic>
            <p:nvPicPr>
              <p:cNvPr id="746" name="Ink 745">
                <a:extLst>
                  <a:ext uri="{FF2B5EF4-FFF2-40B4-BE49-F238E27FC236}">
                    <a16:creationId xmlns:a16="http://schemas.microsoft.com/office/drawing/2014/main" id="{C7F20B77-BC9B-7C7E-6946-B20A1C16A181}"/>
                  </a:ext>
                </a:extLst>
              </p:cNvPr>
              <p:cNvPicPr/>
              <p:nvPr/>
            </p:nvPicPr>
            <p:blipFill>
              <a:blip r:embed="rId794"/>
              <a:stretch>
                <a:fillRect/>
              </a:stretch>
            </p:blipFill>
            <p:spPr>
              <a:xfrm>
                <a:off x="3956367" y="5906258"/>
                <a:ext cx="27684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3" name="Group 772">
            <a:extLst>
              <a:ext uri="{FF2B5EF4-FFF2-40B4-BE49-F238E27FC236}">
                <a16:creationId xmlns:a16="http://schemas.microsoft.com/office/drawing/2014/main" id="{0CD9A013-9568-E9DC-E606-A1AB6D0EA242}"/>
              </a:ext>
            </a:extLst>
          </p:cNvPr>
          <p:cNvGrpSpPr/>
          <p:nvPr/>
        </p:nvGrpSpPr>
        <p:grpSpPr>
          <a:xfrm>
            <a:off x="4265247" y="5675138"/>
            <a:ext cx="2946240" cy="402120"/>
            <a:chOff x="888087" y="6341482"/>
            <a:chExt cx="294624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5A20A20B-5FEB-2552-61FB-EF27C76726AA}"/>
                    </a:ext>
                  </a:extLst>
                </p14:cNvPr>
                <p14:cNvContentPartPr/>
                <p14:nvPr/>
              </p14:nvContentPartPr>
              <p14:xfrm>
                <a:off x="888087" y="6541282"/>
                <a:ext cx="202320" cy="20232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5A20A20B-5FEB-2552-61FB-EF27C76726AA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881967" y="6535162"/>
                  <a:ext cx="214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FF757165-7BE3-97EE-34A9-17646189382E}"/>
                    </a:ext>
                  </a:extLst>
                </p14:cNvPr>
                <p14:cNvContentPartPr/>
                <p14:nvPr/>
              </p14:nvContentPartPr>
              <p14:xfrm>
                <a:off x="1132167" y="6569002"/>
                <a:ext cx="183240" cy="12816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FF757165-7BE3-97EE-34A9-17646189382E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1126047" y="6562882"/>
                  <a:ext cx="195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F78A2D65-57EC-FE10-7870-79C8BF4DA872}"/>
                    </a:ext>
                  </a:extLst>
                </p14:cNvPr>
                <p14:cNvContentPartPr/>
                <p14:nvPr/>
              </p14:nvContentPartPr>
              <p14:xfrm>
                <a:off x="1305687" y="6506362"/>
                <a:ext cx="170280" cy="37800"/>
              </p14:xfrm>
            </p:contentPart>
          </mc:Choice>
          <mc:Fallback xmlns=""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F78A2D65-57EC-FE10-7870-79C8BF4DA872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1299567" y="6500242"/>
                  <a:ext cx="1825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E484C910-FE35-5027-2D44-14FBFF2B9C67}"/>
                    </a:ext>
                  </a:extLst>
                </p14:cNvPr>
                <p14:cNvContentPartPr/>
                <p14:nvPr/>
              </p14:nvContentPartPr>
              <p14:xfrm>
                <a:off x="1410807" y="6516442"/>
                <a:ext cx="100080" cy="169920"/>
              </p14:xfrm>
            </p:contentPart>
          </mc:Choice>
          <mc:Fallback xmlns=""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E484C910-FE35-5027-2D44-14FBFF2B9C67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1404687" y="6510322"/>
                  <a:ext cx="112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023D622A-3193-41BF-8BC2-670EFF2C9916}"/>
                    </a:ext>
                  </a:extLst>
                </p14:cNvPr>
                <p14:cNvContentPartPr/>
                <p14:nvPr/>
              </p14:nvContentPartPr>
              <p14:xfrm>
                <a:off x="1647327" y="6486562"/>
                <a:ext cx="146160" cy="18252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023D622A-3193-41BF-8BC2-670EFF2C9916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1641207" y="6480442"/>
                  <a:ext cx="1584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AA53D47E-BBE9-1345-F11A-6A93124EA67B}"/>
                    </a:ext>
                  </a:extLst>
                </p14:cNvPr>
                <p14:cNvContentPartPr/>
                <p14:nvPr/>
              </p14:nvContentPartPr>
              <p14:xfrm>
                <a:off x="1808247" y="6533722"/>
                <a:ext cx="175680" cy="13716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AA53D47E-BBE9-1345-F11A-6A93124EA67B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1802127" y="6527602"/>
                  <a:ext cx="187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2B32896A-1020-DBEA-555D-4AA165F0024F}"/>
                    </a:ext>
                  </a:extLst>
                </p14:cNvPr>
                <p14:cNvContentPartPr/>
                <p14:nvPr/>
              </p14:nvContentPartPr>
              <p14:xfrm>
                <a:off x="1978167" y="6536242"/>
                <a:ext cx="98280" cy="12996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2B32896A-1020-DBEA-555D-4AA165F0024F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1972047" y="6530122"/>
                  <a:ext cx="1105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17D82B44-916A-7115-4C0F-DEFD49872622}"/>
                    </a:ext>
                  </a:extLst>
                </p14:cNvPr>
                <p14:cNvContentPartPr/>
                <p14:nvPr/>
              </p14:nvContentPartPr>
              <p14:xfrm>
                <a:off x="2083287" y="6431482"/>
                <a:ext cx="115560" cy="21492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17D82B44-916A-7115-4C0F-DEFD49872622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2077167" y="6425362"/>
                  <a:ext cx="127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033DE19A-A1FE-DC33-A39A-50A252BC323A}"/>
                    </a:ext>
                  </a:extLst>
                </p14:cNvPr>
                <p14:cNvContentPartPr/>
                <p14:nvPr/>
              </p14:nvContentPartPr>
              <p14:xfrm>
                <a:off x="2330607" y="6354082"/>
                <a:ext cx="309600" cy="304920"/>
              </p14:xfrm>
            </p:contentPart>
          </mc:Choice>
          <mc:Fallback xmlns=""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033DE19A-A1FE-DC33-A39A-50A252BC323A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2324487" y="6347962"/>
                  <a:ext cx="3218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684E715F-9796-37B1-472E-A24D5EBC9A15}"/>
                    </a:ext>
                  </a:extLst>
                </p14:cNvPr>
                <p14:cNvContentPartPr/>
                <p14:nvPr/>
              </p14:nvContentPartPr>
              <p14:xfrm>
                <a:off x="2661447" y="6523642"/>
                <a:ext cx="114120" cy="113040"/>
              </p14:xfrm>
            </p:contentPart>
          </mc:Choice>
          <mc:Fallback xmlns=""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684E715F-9796-37B1-472E-A24D5EBC9A15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2655327" y="6517522"/>
                  <a:ext cx="126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76C5245E-C452-9DFD-5EFD-4CC11437C3FF}"/>
                    </a:ext>
                  </a:extLst>
                </p14:cNvPr>
                <p14:cNvContentPartPr/>
                <p14:nvPr/>
              </p14:nvContentPartPr>
              <p14:xfrm>
                <a:off x="2900847" y="6341482"/>
                <a:ext cx="86040" cy="324360"/>
              </p14:xfrm>
            </p:contentPart>
          </mc:Choice>
          <mc:Fallback xmlns=""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76C5245E-C452-9DFD-5EFD-4CC11437C3FF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2894727" y="6335362"/>
                  <a:ext cx="982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A10CDF75-3361-D905-76C2-358AD16F7A8A}"/>
                    </a:ext>
                  </a:extLst>
                </p14:cNvPr>
                <p14:cNvContentPartPr/>
                <p14:nvPr/>
              </p14:nvContentPartPr>
              <p14:xfrm>
                <a:off x="2990847" y="6545602"/>
                <a:ext cx="77400" cy="6984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A10CDF75-3361-D905-76C2-358AD16F7A8A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2984727" y="6539482"/>
                  <a:ext cx="896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AC94F82B-DF8B-3BE7-67A3-28B96621E1DF}"/>
                    </a:ext>
                  </a:extLst>
                </p14:cNvPr>
                <p14:cNvContentPartPr/>
                <p14:nvPr/>
              </p14:nvContentPartPr>
              <p14:xfrm>
                <a:off x="3146727" y="6498802"/>
                <a:ext cx="95040" cy="13500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AC94F82B-DF8B-3BE7-67A3-28B96621E1DF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3140607" y="6492682"/>
                  <a:ext cx="107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4FEDAC39-F9D9-9569-3E1C-015834547C6C}"/>
                    </a:ext>
                  </a:extLst>
                </p14:cNvPr>
                <p14:cNvContentPartPr/>
                <p14:nvPr/>
              </p14:nvContentPartPr>
              <p14:xfrm>
                <a:off x="3237807" y="6463882"/>
                <a:ext cx="116640" cy="2016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4FEDAC39-F9D9-9569-3E1C-015834547C6C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3231687" y="6457762"/>
                  <a:ext cx="1288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47A73170-4048-2D22-22D1-2E2BC3ACCF25}"/>
                    </a:ext>
                  </a:extLst>
                </p14:cNvPr>
                <p14:cNvContentPartPr/>
                <p14:nvPr/>
              </p14:nvContentPartPr>
              <p14:xfrm>
                <a:off x="3280287" y="6446602"/>
                <a:ext cx="13320" cy="18756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47A73170-4048-2D22-22D1-2E2BC3ACCF25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3274167" y="6440482"/>
                  <a:ext cx="25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4C5A46CB-A9FA-83FD-9E1B-FE0278FE67D1}"/>
                    </a:ext>
                  </a:extLst>
                </p14:cNvPr>
                <p14:cNvContentPartPr/>
                <p14:nvPr/>
              </p14:nvContentPartPr>
              <p14:xfrm>
                <a:off x="3337527" y="6411682"/>
                <a:ext cx="83520" cy="3024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4C5A46CB-A9FA-83FD-9E1B-FE0278FE67D1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3331407" y="6405562"/>
                  <a:ext cx="95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7B1A8A22-3A2A-899A-8925-A720B77432C6}"/>
                    </a:ext>
                  </a:extLst>
                </p14:cNvPr>
                <p14:cNvContentPartPr/>
                <p14:nvPr/>
              </p14:nvContentPartPr>
              <p14:xfrm>
                <a:off x="3352287" y="6533722"/>
                <a:ext cx="11520" cy="9504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7B1A8A22-3A2A-899A-8925-A720B77432C6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3346167" y="6527602"/>
                  <a:ext cx="23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61146E01-5B68-2CB0-36BC-0A6BBFBEE5AA}"/>
                    </a:ext>
                  </a:extLst>
                </p14:cNvPr>
                <p14:cNvContentPartPr/>
                <p14:nvPr/>
              </p14:nvContentPartPr>
              <p14:xfrm>
                <a:off x="3387567" y="6533722"/>
                <a:ext cx="90720" cy="12240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61146E01-5B68-2CB0-36BC-0A6BBFBEE5AA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3381447" y="6527602"/>
                  <a:ext cx="102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384E98F7-C0D2-FD09-6384-6F037F2535A3}"/>
                    </a:ext>
                  </a:extLst>
                </p14:cNvPr>
                <p14:cNvContentPartPr/>
                <p14:nvPr/>
              </p14:nvContentPartPr>
              <p14:xfrm>
                <a:off x="3509607" y="6488722"/>
                <a:ext cx="109080" cy="19188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384E98F7-C0D2-FD09-6384-6F037F2535A3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3503487" y="6482602"/>
                  <a:ext cx="121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5F9A2E5E-B8D5-932D-28FD-438FE1C05A31}"/>
                    </a:ext>
                  </a:extLst>
                </p14:cNvPr>
                <p14:cNvContentPartPr/>
                <p14:nvPr/>
              </p14:nvContentPartPr>
              <p14:xfrm>
                <a:off x="3588807" y="6504922"/>
                <a:ext cx="144360" cy="16416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5F9A2E5E-B8D5-932D-28FD-438FE1C05A31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3582687" y="6498802"/>
                  <a:ext cx="156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5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F64EAD72-9F97-D7B9-D582-AAF206B86974}"/>
                    </a:ext>
                  </a:extLst>
                </p14:cNvPr>
                <p14:cNvContentPartPr/>
                <p14:nvPr/>
              </p14:nvContentPartPr>
              <p14:xfrm>
                <a:off x="3731367" y="6536242"/>
                <a:ext cx="102960" cy="12924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F64EAD72-9F97-D7B9-D582-AAF206B86974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3725247" y="6530122"/>
                  <a:ext cx="11520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7" name="Group 776">
            <a:extLst>
              <a:ext uri="{FF2B5EF4-FFF2-40B4-BE49-F238E27FC236}">
                <a16:creationId xmlns:a16="http://schemas.microsoft.com/office/drawing/2014/main" id="{28202836-0256-5489-6124-F6A476A878D7}"/>
              </a:ext>
            </a:extLst>
          </p:cNvPr>
          <p:cNvGrpSpPr/>
          <p:nvPr/>
        </p:nvGrpSpPr>
        <p:grpSpPr>
          <a:xfrm>
            <a:off x="275367" y="6382242"/>
            <a:ext cx="177480" cy="198720"/>
            <a:chOff x="4048887" y="6423922"/>
            <a:chExt cx="17748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7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B1655D77-C205-02CB-80FF-C1F0E893F9F1}"/>
                    </a:ext>
                  </a:extLst>
                </p14:cNvPr>
                <p14:cNvContentPartPr/>
                <p14:nvPr/>
              </p14:nvContentPartPr>
              <p14:xfrm>
                <a:off x="4052487" y="6423922"/>
                <a:ext cx="79560" cy="18000"/>
              </p14:xfrm>
            </p:contentPart>
          </mc:Choice>
          <mc:Fallback xmlns=""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B1655D77-C205-02CB-80FF-C1F0E893F9F1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4046367" y="6417802"/>
                  <a:ext cx="91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9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D775AAE6-326A-650C-304B-E51CB02DF244}"/>
                    </a:ext>
                  </a:extLst>
                </p14:cNvPr>
                <p14:cNvContentPartPr/>
                <p14:nvPr/>
              </p14:nvContentPartPr>
              <p14:xfrm>
                <a:off x="4048887" y="6423922"/>
                <a:ext cx="15120" cy="189720"/>
              </p14:xfrm>
            </p:contentPart>
          </mc:Choice>
          <mc:Fallback xmlns=""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D775AAE6-326A-650C-304B-E51CB02DF244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4042767" y="6417802"/>
                  <a:ext cx="27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1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948D700D-48E0-7C9B-4F40-80660804E849}"/>
                    </a:ext>
                  </a:extLst>
                </p14:cNvPr>
                <p14:cNvContentPartPr/>
                <p14:nvPr/>
              </p14:nvContentPartPr>
              <p14:xfrm>
                <a:off x="4109727" y="6501322"/>
                <a:ext cx="116640" cy="121320"/>
              </p14:xfrm>
            </p:contentPart>
          </mc:Choice>
          <mc:Fallback xmlns=""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948D700D-48E0-7C9B-4F40-80660804E849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4103607" y="6495202"/>
                  <a:ext cx="12888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D8E13770-C176-A150-E498-1A8981C07E2F}"/>
              </a:ext>
            </a:extLst>
          </p:cNvPr>
          <p:cNvGrpSpPr/>
          <p:nvPr/>
        </p:nvGrpSpPr>
        <p:grpSpPr>
          <a:xfrm>
            <a:off x="618447" y="6330042"/>
            <a:ext cx="1449000" cy="414000"/>
            <a:chOff x="4391967" y="6371722"/>
            <a:chExt cx="144900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3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BFA2A690-A5EA-B6DB-001D-48744640CF06}"/>
                    </a:ext>
                  </a:extLst>
                </p14:cNvPr>
                <p14:cNvContentPartPr/>
                <p14:nvPr/>
              </p14:nvContentPartPr>
              <p14:xfrm>
                <a:off x="4391967" y="6371722"/>
                <a:ext cx="444240" cy="300240"/>
              </p14:xfrm>
            </p:contentPart>
          </mc:Choice>
          <mc:Fallback xmlns=""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BFA2A690-A5EA-B6DB-001D-48744640CF06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4385847" y="6365602"/>
                  <a:ext cx="4564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5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33B91AE0-02FC-15EB-71BB-7B8AD2A098BE}"/>
                    </a:ext>
                  </a:extLst>
                </p14:cNvPr>
                <p14:cNvContentPartPr/>
                <p14:nvPr/>
              </p14:nvContentPartPr>
              <p14:xfrm>
                <a:off x="4886607" y="6498082"/>
                <a:ext cx="113040" cy="28764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33B91AE0-02FC-15EB-71BB-7B8AD2A098BE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4880487" y="6491962"/>
                  <a:ext cx="125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E71747E0-D7F3-BA85-88FA-16A6E18E269E}"/>
                    </a:ext>
                  </a:extLst>
                </p14:cNvPr>
                <p14:cNvContentPartPr/>
                <p14:nvPr/>
              </p14:nvContentPartPr>
              <p14:xfrm>
                <a:off x="5047887" y="6401602"/>
                <a:ext cx="41040" cy="22716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E71747E0-D7F3-BA85-88FA-16A6E18E269E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5041767" y="6395482"/>
                  <a:ext cx="532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9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6B053174-93AA-0EE7-83BB-E23358C4A2B0}"/>
                    </a:ext>
                  </a:extLst>
                </p14:cNvPr>
                <p14:cNvContentPartPr/>
                <p14:nvPr/>
              </p14:nvContentPartPr>
              <p14:xfrm>
                <a:off x="5072007" y="6518602"/>
                <a:ext cx="155520" cy="12528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6B053174-93AA-0EE7-83BB-E23358C4A2B0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5065887" y="6512482"/>
                  <a:ext cx="167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1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ECBD3F5D-15A0-6DBC-B901-E2ED34CDCE90}"/>
                    </a:ext>
                  </a:extLst>
                </p14:cNvPr>
                <p14:cNvContentPartPr/>
                <p14:nvPr/>
              </p14:nvContentPartPr>
              <p14:xfrm>
                <a:off x="5247687" y="6553882"/>
                <a:ext cx="3960" cy="115200"/>
              </p14:xfrm>
            </p:contentPart>
          </mc:Choice>
          <mc:Fallback xmlns=""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ECBD3F5D-15A0-6DBC-B901-E2ED34CDCE90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5241567" y="6547762"/>
                  <a:ext cx="16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3">
              <p14:nvContentPartPr>
                <p14:cNvPr id="783" name="Ink 782">
                  <a:extLst>
                    <a:ext uri="{FF2B5EF4-FFF2-40B4-BE49-F238E27FC236}">
                      <a16:creationId xmlns:a16="http://schemas.microsoft.com/office/drawing/2014/main" id="{161E263D-F14B-295D-7165-1D1D522AD4CC}"/>
                    </a:ext>
                  </a:extLst>
                </p14:cNvPr>
                <p14:cNvContentPartPr/>
                <p14:nvPr/>
              </p14:nvContentPartPr>
              <p14:xfrm>
                <a:off x="5225367" y="6466402"/>
                <a:ext cx="74160" cy="15480"/>
              </p14:xfrm>
            </p:contentPart>
          </mc:Choice>
          <mc:Fallback xmlns="">
            <p:pic>
              <p:nvPicPr>
                <p:cNvPr id="783" name="Ink 782">
                  <a:extLst>
                    <a:ext uri="{FF2B5EF4-FFF2-40B4-BE49-F238E27FC236}">
                      <a16:creationId xmlns:a16="http://schemas.microsoft.com/office/drawing/2014/main" id="{161E263D-F14B-295D-7165-1D1D522AD4CC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5219247" y="6460282"/>
                  <a:ext cx="86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5">
              <p14:nvContentPartPr>
                <p14:cNvPr id="784" name="Ink 783">
                  <a:extLst>
                    <a:ext uri="{FF2B5EF4-FFF2-40B4-BE49-F238E27FC236}">
                      <a16:creationId xmlns:a16="http://schemas.microsoft.com/office/drawing/2014/main" id="{FABF2A13-3EF3-73E5-CC8B-4415FFA61247}"/>
                    </a:ext>
                  </a:extLst>
                </p14:cNvPr>
                <p14:cNvContentPartPr/>
                <p14:nvPr/>
              </p14:nvContentPartPr>
              <p14:xfrm>
                <a:off x="5297367" y="6528682"/>
                <a:ext cx="155520" cy="137520"/>
              </p14:xfrm>
            </p:contentPart>
          </mc:Choice>
          <mc:Fallback xmlns="">
            <p:pic>
              <p:nvPicPr>
                <p:cNvPr id="784" name="Ink 783">
                  <a:extLst>
                    <a:ext uri="{FF2B5EF4-FFF2-40B4-BE49-F238E27FC236}">
                      <a16:creationId xmlns:a16="http://schemas.microsoft.com/office/drawing/2014/main" id="{FABF2A13-3EF3-73E5-CC8B-4415FFA61247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5291247" y="6522562"/>
                  <a:ext cx="167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7">
              <p14:nvContentPartPr>
                <p14:cNvPr id="785" name="Ink 784">
                  <a:extLst>
                    <a:ext uri="{FF2B5EF4-FFF2-40B4-BE49-F238E27FC236}">
                      <a16:creationId xmlns:a16="http://schemas.microsoft.com/office/drawing/2014/main" id="{68AF0B4F-E781-7A12-8D23-8E3B70DE0ABE}"/>
                    </a:ext>
                  </a:extLst>
                </p14:cNvPr>
                <p14:cNvContentPartPr/>
                <p14:nvPr/>
              </p14:nvContentPartPr>
              <p14:xfrm>
                <a:off x="5434167" y="6434002"/>
                <a:ext cx="126360" cy="234720"/>
              </p14:xfrm>
            </p:contentPart>
          </mc:Choice>
          <mc:Fallback xmlns="">
            <p:pic>
              <p:nvPicPr>
                <p:cNvPr id="785" name="Ink 784">
                  <a:extLst>
                    <a:ext uri="{FF2B5EF4-FFF2-40B4-BE49-F238E27FC236}">
                      <a16:creationId xmlns:a16="http://schemas.microsoft.com/office/drawing/2014/main" id="{68AF0B4F-E781-7A12-8D23-8E3B70DE0ABE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5428047" y="6427882"/>
                  <a:ext cx="1386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9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72CC5958-5A27-D3A7-39A1-C767F2353B0C}"/>
                    </a:ext>
                  </a:extLst>
                </p14:cNvPr>
                <p14:cNvContentPartPr/>
                <p14:nvPr/>
              </p14:nvContentPartPr>
              <p14:xfrm>
                <a:off x="5556207" y="6509242"/>
                <a:ext cx="284760" cy="162720"/>
              </p14:xfrm>
            </p:contentPart>
          </mc:Choice>
          <mc:Fallback xmlns=""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72CC5958-5A27-D3A7-39A1-C767F2353B0C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5550087" y="6503122"/>
                  <a:ext cx="29700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2" name="Group 801">
            <a:extLst>
              <a:ext uri="{FF2B5EF4-FFF2-40B4-BE49-F238E27FC236}">
                <a16:creationId xmlns:a16="http://schemas.microsoft.com/office/drawing/2014/main" id="{50070C61-1283-5666-01AA-5077079049A2}"/>
              </a:ext>
            </a:extLst>
          </p:cNvPr>
          <p:cNvGrpSpPr/>
          <p:nvPr/>
        </p:nvGrpSpPr>
        <p:grpSpPr>
          <a:xfrm>
            <a:off x="2237007" y="6295122"/>
            <a:ext cx="1550160" cy="489240"/>
            <a:chOff x="6010527" y="6336802"/>
            <a:chExt cx="1550160" cy="48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1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341F04ED-42DD-AB85-3795-94C9C39DB743}"/>
                    </a:ext>
                  </a:extLst>
                </p14:cNvPr>
                <p14:cNvContentPartPr/>
                <p14:nvPr/>
              </p14:nvContentPartPr>
              <p14:xfrm>
                <a:off x="6010527" y="6389002"/>
                <a:ext cx="349200" cy="267840"/>
              </p14:xfrm>
            </p:contentPart>
          </mc:Choice>
          <mc:Fallback xmlns=""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341F04ED-42DD-AB85-3795-94C9C39DB743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6004407" y="6382882"/>
                  <a:ext cx="361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3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B05B36EF-9A6D-F664-3B9A-6990CFAA63AE}"/>
                    </a:ext>
                  </a:extLst>
                </p14:cNvPr>
                <p14:cNvContentPartPr/>
                <p14:nvPr/>
              </p14:nvContentPartPr>
              <p14:xfrm>
                <a:off x="6400047" y="6551362"/>
                <a:ext cx="9720" cy="80280"/>
              </p14:xfrm>
            </p:contentPart>
          </mc:Choice>
          <mc:Fallback xmlns=""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B05B36EF-9A6D-F664-3B9A-6990CFAA63AE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6393927" y="6545242"/>
                  <a:ext cx="21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5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9C6E9F88-0BE5-D7C7-35A0-8644C637BD73}"/>
                    </a:ext>
                  </a:extLst>
                </p14:cNvPr>
                <p14:cNvContentPartPr/>
                <p14:nvPr/>
              </p14:nvContentPartPr>
              <p14:xfrm>
                <a:off x="6353967" y="6449122"/>
                <a:ext cx="52200" cy="22680"/>
              </p14:xfrm>
            </p:contentPart>
          </mc:Choice>
          <mc:Fallback xmlns=""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9C6E9F88-0BE5-D7C7-35A0-8644C637BD73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6347847" y="6443002"/>
                  <a:ext cx="64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7">
              <p14:nvContentPartPr>
                <p14:cNvPr id="793" name="Ink 792">
                  <a:extLst>
                    <a:ext uri="{FF2B5EF4-FFF2-40B4-BE49-F238E27FC236}">
                      <a16:creationId xmlns:a16="http://schemas.microsoft.com/office/drawing/2014/main" id="{2C5D68C4-312F-6F16-27E6-1322196EB0DD}"/>
                    </a:ext>
                  </a:extLst>
                </p14:cNvPr>
                <p14:cNvContentPartPr/>
                <p14:nvPr/>
              </p14:nvContentPartPr>
              <p14:xfrm>
                <a:off x="6492567" y="6384322"/>
                <a:ext cx="240480" cy="259560"/>
              </p14:xfrm>
            </p:contentPart>
          </mc:Choice>
          <mc:Fallback xmlns="">
            <p:pic>
              <p:nvPicPr>
                <p:cNvPr id="793" name="Ink 792">
                  <a:extLst>
                    <a:ext uri="{FF2B5EF4-FFF2-40B4-BE49-F238E27FC236}">
                      <a16:creationId xmlns:a16="http://schemas.microsoft.com/office/drawing/2014/main" id="{2C5D68C4-312F-6F16-27E6-1322196EB0DD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6486447" y="6378202"/>
                  <a:ext cx="252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9">
              <p14:nvContentPartPr>
                <p14:cNvPr id="794" name="Ink 793">
                  <a:extLst>
                    <a:ext uri="{FF2B5EF4-FFF2-40B4-BE49-F238E27FC236}">
                      <a16:creationId xmlns:a16="http://schemas.microsoft.com/office/drawing/2014/main" id="{79461D42-4DBB-0E5A-7A13-EC3402FCA9DA}"/>
                    </a:ext>
                  </a:extLst>
                </p14:cNvPr>
                <p14:cNvContentPartPr/>
                <p14:nvPr/>
              </p14:nvContentPartPr>
              <p14:xfrm>
                <a:off x="6771567" y="6528682"/>
                <a:ext cx="126000" cy="157320"/>
              </p14:xfrm>
            </p:contentPart>
          </mc:Choice>
          <mc:Fallback xmlns="">
            <p:pic>
              <p:nvPicPr>
                <p:cNvPr id="794" name="Ink 793">
                  <a:extLst>
                    <a:ext uri="{FF2B5EF4-FFF2-40B4-BE49-F238E27FC236}">
                      <a16:creationId xmlns:a16="http://schemas.microsoft.com/office/drawing/2014/main" id="{79461D42-4DBB-0E5A-7A13-EC3402FCA9DA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6765447" y="6522562"/>
                  <a:ext cx="138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1">
              <p14:nvContentPartPr>
                <p14:cNvPr id="795" name="Ink 794">
                  <a:extLst>
                    <a:ext uri="{FF2B5EF4-FFF2-40B4-BE49-F238E27FC236}">
                      <a16:creationId xmlns:a16="http://schemas.microsoft.com/office/drawing/2014/main" id="{84AE4FD8-AAF8-5DCD-0FCE-31AFF8D46B06}"/>
                    </a:ext>
                  </a:extLst>
                </p14:cNvPr>
                <p14:cNvContentPartPr/>
                <p14:nvPr/>
              </p14:nvContentPartPr>
              <p14:xfrm>
                <a:off x="6967407" y="6336802"/>
                <a:ext cx="122400" cy="431280"/>
              </p14:xfrm>
            </p:contentPart>
          </mc:Choice>
          <mc:Fallback xmlns="">
            <p:pic>
              <p:nvPicPr>
                <p:cNvPr id="795" name="Ink 794">
                  <a:extLst>
                    <a:ext uri="{FF2B5EF4-FFF2-40B4-BE49-F238E27FC236}">
                      <a16:creationId xmlns:a16="http://schemas.microsoft.com/office/drawing/2014/main" id="{84AE4FD8-AAF8-5DCD-0FCE-31AFF8D46B06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6961287" y="6330682"/>
                  <a:ext cx="1346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3">
              <p14:nvContentPartPr>
                <p14:cNvPr id="796" name="Ink 795">
                  <a:extLst>
                    <a:ext uri="{FF2B5EF4-FFF2-40B4-BE49-F238E27FC236}">
                      <a16:creationId xmlns:a16="http://schemas.microsoft.com/office/drawing/2014/main" id="{D8284B4C-23DB-3FE3-F63D-0F9597DC51C0}"/>
                    </a:ext>
                  </a:extLst>
                </p14:cNvPr>
                <p14:cNvContentPartPr/>
                <p14:nvPr/>
              </p14:nvContentPartPr>
              <p14:xfrm>
                <a:off x="6930327" y="6553882"/>
                <a:ext cx="126000" cy="22680"/>
              </p14:xfrm>
            </p:contentPart>
          </mc:Choice>
          <mc:Fallback xmlns="">
            <p:pic>
              <p:nvPicPr>
                <p:cNvPr id="796" name="Ink 795">
                  <a:extLst>
                    <a:ext uri="{FF2B5EF4-FFF2-40B4-BE49-F238E27FC236}">
                      <a16:creationId xmlns:a16="http://schemas.microsoft.com/office/drawing/2014/main" id="{D8284B4C-23DB-3FE3-F63D-0F9597DC51C0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6924207" y="6547762"/>
                  <a:ext cx="138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5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A096D49D-229B-0DD2-225A-E7F1F2C67280}"/>
                    </a:ext>
                  </a:extLst>
                </p14:cNvPr>
                <p14:cNvContentPartPr/>
                <p14:nvPr/>
              </p14:nvContentPartPr>
              <p14:xfrm>
                <a:off x="7046607" y="6585562"/>
                <a:ext cx="87120" cy="88920"/>
              </p14:xfrm>
            </p:contentPart>
          </mc:Choice>
          <mc:Fallback xmlns=""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A096D49D-229B-0DD2-225A-E7F1F2C67280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7040487" y="6579442"/>
                  <a:ext cx="99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7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CAD7E584-C8FE-AB1D-9D49-5974EECC050B}"/>
                    </a:ext>
                  </a:extLst>
                </p14:cNvPr>
                <p14:cNvContentPartPr/>
                <p14:nvPr/>
              </p14:nvContentPartPr>
              <p14:xfrm>
                <a:off x="7168647" y="6439042"/>
                <a:ext cx="48240" cy="212400"/>
              </p14:xfrm>
            </p:contentPart>
          </mc:Choice>
          <mc:Fallback xmlns=""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CAD7E584-C8FE-AB1D-9D49-5974EECC050B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7162527" y="6432922"/>
                  <a:ext cx="604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9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56EC0229-57B3-2EE1-B589-6EE398285F6D}"/>
                    </a:ext>
                  </a:extLst>
                </p14:cNvPr>
                <p14:cNvContentPartPr/>
                <p14:nvPr/>
              </p14:nvContentPartPr>
              <p14:xfrm>
                <a:off x="7212927" y="6525082"/>
                <a:ext cx="121320" cy="300960"/>
              </p14:xfrm>
            </p:contentPart>
          </mc:Choice>
          <mc:Fallback xmlns=""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56EC0229-57B3-2EE1-B589-6EE398285F6D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7206807" y="6518962"/>
                  <a:ext cx="1335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1">
              <p14:nvContentPartPr>
                <p14:cNvPr id="801" name="Ink 800">
                  <a:extLst>
                    <a:ext uri="{FF2B5EF4-FFF2-40B4-BE49-F238E27FC236}">
                      <a16:creationId xmlns:a16="http://schemas.microsoft.com/office/drawing/2014/main" id="{2CEA58D4-7B34-4B82-BD85-6EC65338D2D3}"/>
                    </a:ext>
                  </a:extLst>
                </p14:cNvPr>
                <p14:cNvContentPartPr/>
                <p14:nvPr/>
              </p14:nvContentPartPr>
              <p14:xfrm>
                <a:off x="7340367" y="6508162"/>
                <a:ext cx="220320" cy="167760"/>
              </p14:xfrm>
            </p:contentPart>
          </mc:Choice>
          <mc:Fallback xmlns="">
            <p:pic>
              <p:nvPicPr>
                <p:cNvPr id="801" name="Ink 800">
                  <a:extLst>
                    <a:ext uri="{FF2B5EF4-FFF2-40B4-BE49-F238E27FC236}">
                      <a16:creationId xmlns:a16="http://schemas.microsoft.com/office/drawing/2014/main" id="{2CEA58D4-7B34-4B82-BD85-6EC65338D2D3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7334247" y="6502042"/>
                  <a:ext cx="23256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9" name="Group 808">
            <a:extLst>
              <a:ext uri="{FF2B5EF4-FFF2-40B4-BE49-F238E27FC236}">
                <a16:creationId xmlns:a16="http://schemas.microsoft.com/office/drawing/2014/main" id="{09E1736E-8B64-24AE-74D4-FB0DBBCD943C}"/>
              </a:ext>
            </a:extLst>
          </p:cNvPr>
          <p:cNvGrpSpPr/>
          <p:nvPr/>
        </p:nvGrpSpPr>
        <p:grpSpPr>
          <a:xfrm>
            <a:off x="4026927" y="6434802"/>
            <a:ext cx="1310040" cy="288720"/>
            <a:chOff x="7800447" y="6476482"/>
            <a:chExt cx="131004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3">
              <p14:nvContentPartPr>
                <p14:cNvPr id="803" name="Ink 802">
                  <a:extLst>
                    <a:ext uri="{FF2B5EF4-FFF2-40B4-BE49-F238E27FC236}">
                      <a16:creationId xmlns:a16="http://schemas.microsoft.com/office/drawing/2014/main" id="{71CEAA41-9C85-431D-014C-C49F4124D320}"/>
                    </a:ext>
                  </a:extLst>
                </p14:cNvPr>
                <p14:cNvContentPartPr/>
                <p14:nvPr/>
              </p14:nvContentPartPr>
              <p14:xfrm>
                <a:off x="7800447" y="6558562"/>
                <a:ext cx="189360" cy="196200"/>
              </p14:xfrm>
            </p:contentPart>
          </mc:Choice>
          <mc:Fallback xmlns="">
            <p:pic>
              <p:nvPicPr>
                <p:cNvPr id="803" name="Ink 802">
                  <a:extLst>
                    <a:ext uri="{FF2B5EF4-FFF2-40B4-BE49-F238E27FC236}">
                      <a16:creationId xmlns:a16="http://schemas.microsoft.com/office/drawing/2014/main" id="{71CEAA41-9C85-431D-014C-C49F4124D320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7794327" y="6552442"/>
                  <a:ext cx="201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5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17F5E317-C973-5EFC-B909-42414BF4F6DE}"/>
                    </a:ext>
                  </a:extLst>
                </p14:cNvPr>
                <p14:cNvContentPartPr/>
                <p14:nvPr/>
              </p14:nvContentPartPr>
              <p14:xfrm>
                <a:off x="8001687" y="6538762"/>
                <a:ext cx="100080" cy="20160"/>
              </p14:xfrm>
            </p:contentPart>
          </mc:Choice>
          <mc:Fallback xmlns=""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17F5E317-C973-5EFC-B909-42414BF4F6DE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7995567" y="6532642"/>
                  <a:ext cx="112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7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2D4DA73C-3688-A689-AE17-DD42ADF00B53}"/>
                    </a:ext>
                  </a:extLst>
                </p14:cNvPr>
                <p14:cNvContentPartPr/>
                <p14:nvPr/>
              </p14:nvContentPartPr>
              <p14:xfrm>
                <a:off x="8034447" y="6620842"/>
                <a:ext cx="237240" cy="125640"/>
              </p14:xfrm>
            </p:contentPart>
          </mc:Choice>
          <mc:Fallback xmlns=""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2D4DA73C-3688-A689-AE17-DD42ADF00B53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8028327" y="6614722"/>
                  <a:ext cx="249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9">
              <p14:nvContentPartPr>
                <p14:cNvPr id="806" name="Ink 805">
                  <a:extLst>
                    <a:ext uri="{FF2B5EF4-FFF2-40B4-BE49-F238E27FC236}">
                      <a16:creationId xmlns:a16="http://schemas.microsoft.com/office/drawing/2014/main" id="{DD19C93B-4D50-619A-2B57-18763DE416FE}"/>
                    </a:ext>
                  </a:extLst>
                </p14:cNvPr>
                <p14:cNvContentPartPr/>
                <p14:nvPr/>
              </p14:nvContentPartPr>
              <p14:xfrm>
                <a:off x="8385807" y="6568642"/>
                <a:ext cx="179640" cy="196560"/>
              </p14:xfrm>
            </p:contentPart>
          </mc:Choice>
          <mc:Fallback xmlns="">
            <p:pic>
              <p:nvPicPr>
                <p:cNvPr id="806" name="Ink 805">
                  <a:extLst>
                    <a:ext uri="{FF2B5EF4-FFF2-40B4-BE49-F238E27FC236}">
                      <a16:creationId xmlns:a16="http://schemas.microsoft.com/office/drawing/2014/main" id="{DD19C93B-4D50-619A-2B57-18763DE416FE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8379687" y="6562522"/>
                  <a:ext cx="191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1">
              <p14:nvContentPartPr>
                <p14:cNvPr id="807" name="Ink 806">
                  <a:extLst>
                    <a:ext uri="{FF2B5EF4-FFF2-40B4-BE49-F238E27FC236}">
                      <a16:creationId xmlns:a16="http://schemas.microsoft.com/office/drawing/2014/main" id="{F37A33E3-8D99-CF33-61D1-5A684FFCF66E}"/>
                    </a:ext>
                  </a:extLst>
                </p14:cNvPr>
                <p14:cNvContentPartPr/>
                <p14:nvPr/>
              </p14:nvContentPartPr>
              <p14:xfrm>
                <a:off x="8615127" y="6586282"/>
                <a:ext cx="129600" cy="137520"/>
              </p14:xfrm>
            </p:contentPart>
          </mc:Choice>
          <mc:Fallback xmlns="">
            <p:pic>
              <p:nvPicPr>
                <p:cNvPr id="807" name="Ink 806">
                  <a:extLst>
                    <a:ext uri="{FF2B5EF4-FFF2-40B4-BE49-F238E27FC236}">
                      <a16:creationId xmlns:a16="http://schemas.microsoft.com/office/drawing/2014/main" id="{F37A33E3-8D99-CF33-61D1-5A684FFCF66E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8609007" y="6580162"/>
                  <a:ext cx="141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3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63EA1942-B239-019E-3E12-F3A18EB03889}"/>
                    </a:ext>
                  </a:extLst>
                </p14:cNvPr>
                <p14:cNvContentPartPr/>
                <p14:nvPr/>
              </p14:nvContentPartPr>
              <p14:xfrm>
                <a:off x="8672367" y="6476482"/>
                <a:ext cx="438120" cy="278640"/>
              </p14:xfrm>
            </p:contentPart>
          </mc:Choice>
          <mc:Fallback xmlns=""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63EA1942-B239-019E-3E12-F3A18EB03889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8666247" y="6470362"/>
                  <a:ext cx="450360" cy="29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5">
            <p14:nvContentPartPr>
              <p14:cNvPr id="823" name="Ink 822">
                <a:extLst>
                  <a:ext uri="{FF2B5EF4-FFF2-40B4-BE49-F238E27FC236}">
                    <a16:creationId xmlns:a16="http://schemas.microsoft.com/office/drawing/2014/main" id="{F7976102-2F2D-6062-9746-68F1B32580E3}"/>
                  </a:ext>
                </a:extLst>
              </p14:cNvPr>
              <p14:cNvContentPartPr/>
              <p14:nvPr/>
            </p14:nvContentPartPr>
            <p14:xfrm>
              <a:off x="5591127" y="6330158"/>
              <a:ext cx="73800" cy="357120"/>
            </p14:xfrm>
          </p:contentPart>
        </mc:Choice>
        <mc:Fallback xmlns="">
          <p:pic>
            <p:nvPicPr>
              <p:cNvPr id="823" name="Ink 822">
                <a:extLst>
                  <a:ext uri="{FF2B5EF4-FFF2-40B4-BE49-F238E27FC236}">
                    <a16:creationId xmlns:a16="http://schemas.microsoft.com/office/drawing/2014/main" id="{F7976102-2F2D-6062-9746-68F1B32580E3}"/>
                  </a:ext>
                </a:extLst>
              </p:cNvPr>
              <p:cNvPicPr/>
              <p:nvPr/>
            </p:nvPicPr>
            <p:blipFill>
              <a:blip r:embed="rId896"/>
              <a:stretch>
                <a:fillRect/>
              </a:stretch>
            </p:blipFill>
            <p:spPr>
              <a:xfrm>
                <a:off x="5585007" y="6324038"/>
                <a:ext cx="86040" cy="36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35" name="Group 834">
            <a:extLst>
              <a:ext uri="{FF2B5EF4-FFF2-40B4-BE49-F238E27FC236}">
                <a16:creationId xmlns:a16="http://schemas.microsoft.com/office/drawing/2014/main" id="{D570A889-CDF5-A6E4-F76E-B2581A621386}"/>
              </a:ext>
            </a:extLst>
          </p:cNvPr>
          <p:cNvGrpSpPr/>
          <p:nvPr/>
        </p:nvGrpSpPr>
        <p:grpSpPr>
          <a:xfrm>
            <a:off x="5761767" y="6325118"/>
            <a:ext cx="946080" cy="366840"/>
            <a:chOff x="5761767" y="6325118"/>
            <a:chExt cx="94608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7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87D15935-1727-822A-4CF1-07C5D9AFDD4C}"/>
                    </a:ext>
                  </a:extLst>
                </p14:cNvPr>
                <p14:cNvContentPartPr/>
                <p14:nvPr/>
              </p14:nvContentPartPr>
              <p14:xfrm>
                <a:off x="5761767" y="6325118"/>
                <a:ext cx="155160" cy="202680"/>
              </p14:xfrm>
            </p:contentPart>
          </mc:Choice>
          <mc:Fallback xmlns=""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87D15935-1727-822A-4CF1-07C5D9AFDD4C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5755647" y="6318998"/>
                  <a:ext cx="167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9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A2EA4C23-7A56-2AE7-0C87-F93D01FE9460}"/>
                    </a:ext>
                  </a:extLst>
                </p14:cNvPr>
                <p14:cNvContentPartPr/>
                <p14:nvPr/>
              </p14:nvContentPartPr>
              <p14:xfrm>
                <a:off x="5843847" y="6410078"/>
                <a:ext cx="19080" cy="229680"/>
              </p14:xfrm>
            </p:contentPart>
          </mc:Choice>
          <mc:Fallback xmlns=""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A2EA4C23-7A56-2AE7-0C87-F93D01FE9460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5837727" y="6403958"/>
                  <a:ext cx="31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1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40C80308-808F-DB08-6049-05B57E18C1B6}"/>
                    </a:ext>
                  </a:extLst>
                </p14:cNvPr>
                <p14:cNvContentPartPr/>
                <p14:nvPr/>
              </p14:nvContentPartPr>
              <p14:xfrm>
                <a:off x="5916207" y="6501158"/>
                <a:ext cx="88920" cy="190800"/>
              </p14:xfrm>
            </p:contentPart>
          </mc:Choice>
          <mc:Fallback xmlns=""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40C80308-808F-DB08-6049-05B57E18C1B6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5910087" y="6495038"/>
                  <a:ext cx="101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3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5E13B0BB-E369-4C21-D260-ED13AB404804}"/>
                    </a:ext>
                  </a:extLst>
                </p14:cNvPr>
                <p14:cNvContentPartPr/>
                <p14:nvPr/>
              </p14:nvContentPartPr>
              <p14:xfrm>
                <a:off x="5938527" y="6589358"/>
                <a:ext cx="92880" cy="17640"/>
              </p14:xfrm>
            </p:contentPart>
          </mc:Choice>
          <mc:Fallback xmlns=""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5E13B0BB-E369-4C21-D260-ED13AB404804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5932407" y="6583238"/>
                  <a:ext cx="105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5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7843BDC9-080B-417D-DBC1-8CA12C440912}"/>
                    </a:ext>
                  </a:extLst>
                </p14:cNvPr>
                <p14:cNvContentPartPr/>
                <p14:nvPr/>
              </p14:nvContentPartPr>
              <p14:xfrm>
                <a:off x="6146967" y="6349958"/>
                <a:ext cx="98280" cy="10440"/>
              </p14:xfrm>
            </p:contentPart>
          </mc:Choice>
          <mc:Fallback xmlns=""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7843BDC9-080B-417D-DBC1-8CA12C440912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6140847" y="6343838"/>
                  <a:ext cx="110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7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09996A34-9BD1-27CD-131A-0EED7B44947F}"/>
                    </a:ext>
                  </a:extLst>
                </p14:cNvPr>
                <p14:cNvContentPartPr/>
                <p14:nvPr/>
              </p14:nvContentPartPr>
              <p14:xfrm>
                <a:off x="6154527" y="6394958"/>
                <a:ext cx="128880" cy="232200"/>
              </p14:xfrm>
            </p:contentPart>
          </mc:Choice>
          <mc:Fallback xmlns=""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09996A34-9BD1-27CD-131A-0EED7B44947F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6148407" y="6388838"/>
                  <a:ext cx="141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9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0F9B75E5-88CD-5AE7-40C2-F1AD3161B4C3}"/>
                    </a:ext>
                  </a:extLst>
                </p14:cNvPr>
                <p14:cNvContentPartPr/>
                <p14:nvPr/>
              </p14:nvContentPartPr>
              <p14:xfrm>
                <a:off x="6392127" y="6362558"/>
                <a:ext cx="119160" cy="177480"/>
              </p14:xfrm>
            </p:contentPart>
          </mc:Choice>
          <mc:Fallback xmlns=""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0F9B75E5-88CD-5AE7-40C2-F1AD3161B4C3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6386007" y="6356438"/>
                  <a:ext cx="131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1">
              <p14:nvContentPartPr>
                <p14:cNvPr id="832" name="Ink 831">
                  <a:extLst>
                    <a:ext uri="{FF2B5EF4-FFF2-40B4-BE49-F238E27FC236}">
                      <a16:creationId xmlns:a16="http://schemas.microsoft.com/office/drawing/2014/main" id="{D67CD594-51E9-CC73-3C59-7332C1916BD3}"/>
                    </a:ext>
                  </a:extLst>
                </p14:cNvPr>
                <p14:cNvContentPartPr/>
                <p14:nvPr/>
              </p14:nvContentPartPr>
              <p14:xfrm>
                <a:off x="6461247" y="6397478"/>
                <a:ext cx="41040" cy="234720"/>
              </p14:xfrm>
            </p:contentPart>
          </mc:Choice>
          <mc:Fallback xmlns="">
            <p:pic>
              <p:nvPicPr>
                <p:cNvPr id="832" name="Ink 831">
                  <a:extLst>
                    <a:ext uri="{FF2B5EF4-FFF2-40B4-BE49-F238E27FC236}">
                      <a16:creationId xmlns:a16="http://schemas.microsoft.com/office/drawing/2014/main" id="{D67CD594-51E9-CC73-3C59-7332C1916BD3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6455127" y="6391358"/>
                  <a:ext cx="53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3">
              <p14:nvContentPartPr>
                <p14:cNvPr id="833" name="Ink 832">
                  <a:extLst>
                    <a:ext uri="{FF2B5EF4-FFF2-40B4-BE49-F238E27FC236}">
                      <a16:creationId xmlns:a16="http://schemas.microsoft.com/office/drawing/2014/main" id="{7D9BCEA8-03CB-7035-1882-95400ADA2254}"/>
                    </a:ext>
                  </a:extLst>
                </p14:cNvPr>
                <p14:cNvContentPartPr/>
                <p14:nvPr/>
              </p14:nvContentPartPr>
              <p14:xfrm>
                <a:off x="6601647" y="6469838"/>
                <a:ext cx="5760" cy="172440"/>
              </p14:xfrm>
            </p:contentPart>
          </mc:Choice>
          <mc:Fallback xmlns="">
            <p:pic>
              <p:nvPicPr>
                <p:cNvPr id="833" name="Ink 832">
                  <a:extLst>
                    <a:ext uri="{FF2B5EF4-FFF2-40B4-BE49-F238E27FC236}">
                      <a16:creationId xmlns:a16="http://schemas.microsoft.com/office/drawing/2014/main" id="{7D9BCEA8-03CB-7035-1882-95400ADA2254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6595527" y="6463718"/>
                  <a:ext cx="18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5">
              <p14:nvContentPartPr>
                <p14:cNvPr id="834" name="Ink 833">
                  <a:extLst>
                    <a:ext uri="{FF2B5EF4-FFF2-40B4-BE49-F238E27FC236}">
                      <a16:creationId xmlns:a16="http://schemas.microsoft.com/office/drawing/2014/main" id="{ECB68E34-C53D-B81E-871E-20CDC760600F}"/>
                    </a:ext>
                  </a:extLst>
                </p14:cNvPr>
                <p14:cNvContentPartPr/>
                <p14:nvPr/>
              </p14:nvContentPartPr>
              <p14:xfrm>
                <a:off x="6588687" y="6464798"/>
                <a:ext cx="119160" cy="192240"/>
              </p14:xfrm>
            </p:contentPart>
          </mc:Choice>
          <mc:Fallback xmlns="">
            <p:pic>
              <p:nvPicPr>
                <p:cNvPr id="834" name="Ink 833">
                  <a:extLst>
                    <a:ext uri="{FF2B5EF4-FFF2-40B4-BE49-F238E27FC236}">
                      <a16:creationId xmlns:a16="http://schemas.microsoft.com/office/drawing/2014/main" id="{ECB68E34-C53D-B81E-871E-20CDC760600F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6582567" y="6458678"/>
                  <a:ext cx="13140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7">
            <p14:nvContentPartPr>
              <p14:cNvPr id="836" name="Ink 835">
                <a:extLst>
                  <a:ext uri="{FF2B5EF4-FFF2-40B4-BE49-F238E27FC236}">
                    <a16:creationId xmlns:a16="http://schemas.microsoft.com/office/drawing/2014/main" id="{7817CE3D-1AD8-4012-01A0-4B3637381A3A}"/>
                  </a:ext>
                </a:extLst>
              </p14:cNvPr>
              <p14:cNvContentPartPr/>
              <p14:nvPr/>
            </p14:nvContentPartPr>
            <p14:xfrm>
              <a:off x="6773367" y="6367598"/>
              <a:ext cx="126360" cy="320760"/>
            </p14:xfrm>
          </p:contentPart>
        </mc:Choice>
        <mc:Fallback xmlns="">
          <p:pic>
            <p:nvPicPr>
              <p:cNvPr id="836" name="Ink 835">
                <a:extLst>
                  <a:ext uri="{FF2B5EF4-FFF2-40B4-BE49-F238E27FC236}">
                    <a16:creationId xmlns:a16="http://schemas.microsoft.com/office/drawing/2014/main" id="{7817CE3D-1AD8-4012-01A0-4B3637381A3A}"/>
                  </a:ext>
                </a:extLst>
              </p:cNvPr>
              <p:cNvPicPr/>
              <p:nvPr/>
            </p:nvPicPr>
            <p:blipFill>
              <a:blip r:embed="rId918"/>
              <a:stretch>
                <a:fillRect/>
              </a:stretch>
            </p:blipFill>
            <p:spPr>
              <a:xfrm>
                <a:off x="6767247" y="6361478"/>
                <a:ext cx="1386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9">
            <p14:nvContentPartPr>
              <p14:cNvPr id="837" name="Ink 836">
                <a:extLst>
                  <a:ext uri="{FF2B5EF4-FFF2-40B4-BE49-F238E27FC236}">
                    <a16:creationId xmlns:a16="http://schemas.microsoft.com/office/drawing/2014/main" id="{289E877A-B394-4249-519E-09618E50C8B9}"/>
                  </a:ext>
                </a:extLst>
              </p14:cNvPr>
              <p14:cNvContentPartPr/>
              <p14:nvPr/>
            </p14:nvContentPartPr>
            <p14:xfrm>
              <a:off x="6980367" y="6449678"/>
              <a:ext cx="163080" cy="154800"/>
            </p14:xfrm>
          </p:contentPart>
        </mc:Choice>
        <mc:Fallback xmlns="">
          <p:pic>
            <p:nvPicPr>
              <p:cNvPr id="837" name="Ink 836">
                <a:extLst>
                  <a:ext uri="{FF2B5EF4-FFF2-40B4-BE49-F238E27FC236}">
                    <a16:creationId xmlns:a16="http://schemas.microsoft.com/office/drawing/2014/main" id="{289E877A-B394-4249-519E-09618E50C8B9}"/>
                  </a:ext>
                </a:extLst>
              </p:cNvPr>
              <p:cNvPicPr/>
              <p:nvPr/>
            </p:nvPicPr>
            <p:blipFill>
              <a:blip r:embed="rId920"/>
              <a:stretch>
                <a:fillRect/>
              </a:stretch>
            </p:blipFill>
            <p:spPr>
              <a:xfrm>
                <a:off x="6974247" y="6443558"/>
                <a:ext cx="1753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1">
            <p14:nvContentPartPr>
              <p14:cNvPr id="838" name="Ink 837">
                <a:extLst>
                  <a:ext uri="{FF2B5EF4-FFF2-40B4-BE49-F238E27FC236}">
                    <a16:creationId xmlns:a16="http://schemas.microsoft.com/office/drawing/2014/main" id="{58883160-10F7-BF80-CCD4-3B142C5C0919}"/>
                  </a:ext>
                </a:extLst>
              </p14:cNvPr>
              <p14:cNvContentPartPr/>
              <p14:nvPr/>
            </p14:nvContentPartPr>
            <p14:xfrm>
              <a:off x="7224087" y="6382358"/>
              <a:ext cx="7920" cy="185040"/>
            </p14:xfrm>
          </p:contentPart>
        </mc:Choice>
        <mc:Fallback xmlns="">
          <p:pic>
            <p:nvPicPr>
              <p:cNvPr id="838" name="Ink 837">
                <a:extLst>
                  <a:ext uri="{FF2B5EF4-FFF2-40B4-BE49-F238E27FC236}">
                    <a16:creationId xmlns:a16="http://schemas.microsoft.com/office/drawing/2014/main" id="{58883160-10F7-BF80-CCD4-3B142C5C0919}"/>
                  </a:ext>
                </a:extLst>
              </p:cNvPr>
              <p:cNvPicPr/>
              <p:nvPr/>
            </p:nvPicPr>
            <p:blipFill>
              <a:blip r:embed="rId922"/>
              <a:stretch>
                <a:fillRect/>
              </a:stretch>
            </p:blipFill>
            <p:spPr>
              <a:xfrm>
                <a:off x="7217967" y="6376238"/>
                <a:ext cx="2016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45" name="Group 844">
            <a:extLst>
              <a:ext uri="{FF2B5EF4-FFF2-40B4-BE49-F238E27FC236}">
                <a16:creationId xmlns:a16="http://schemas.microsoft.com/office/drawing/2014/main" id="{FF60C09E-382D-AC6B-C18E-85FB08A3BFDE}"/>
              </a:ext>
            </a:extLst>
          </p:cNvPr>
          <p:cNvGrpSpPr/>
          <p:nvPr/>
        </p:nvGrpSpPr>
        <p:grpSpPr>
          <a:xfrm>
            <a:off x="7482567" y="6377678"/>
            <a:ext cx="237960" cy="259560"/>
            <a:chOff x="7482567" y="6377678"/>
            <a:chExt cx="23796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3">
              <p14:nvContentPartPr>
                <p14:cNvPr id="843" name="Ink 842">
                  <a:extLst>
                    <a:ext uri="{FF2B5EF4-FFF2-40B4-BE49-F238E27FC236}">
                      <a16:creationId xmlns:a16="http://schemas.microsoft.com/office/drawing/2014/main" id="{50E897AA-9266-2980-2FDD-91969F94A93F}"/>
                    </a:ext>
                  </a:extLst>
                </p14:cNvPr>
                <p14:cNvContentPartPr/>
                <p14:nvPr/>
              </p14:nvContentPartPr>
              <p14:xfrm>
                <a:off x="7482567" y="6444998"/>
                <a:ext cx="186840" cy="33120"/>
              </p14:xfrm>
            </p:contentPart>
          </mc:Choice>
          <mc:Fallback xmlns="">
            <p:pic>
              <p:nvPicPr>
                <p:cNvPr id="843" name="Ink 842">
                  <a:extLst>
                    <a:ext uri="{FF2B5EF4-FFF2-40B4-BE49-F238E27FC236}">
                      <a16:creationId xmlns:a16="http://schemas.microsoft.com/office/drawing/2014/main" id="{50E897AA-9266-2980-2FDD-91969F94A93F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7476447" y="6438878"/>
                  <a:ext cx="199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5">
              <p14:nvContentPartPr>
                <p14:cNvPr id="844" name="Ink 843">
                  <a:extLst>
                    <a:ext uri="{FF2B5EF4-FFF2-40B4-BE49-F238E27FC236}">
                      <a16:creationId xmlns:a16="http://schemas.microsoft.com/office/drawing/2014/main" id="{82977399-4EB5-7762-14CC-BB4167605C05}"/>
                    </a:ext>
                  </a:extLst>
                </p14:cNvPr>
                <p14:cNvContentPartPr/>
                <p14:nvPr/>
              </p14:nvContentPartPr>
              <p14:xfrm>
                <a:off x="7576887" y="6377678"/>
                <a:ext cx="143640" cy="259560"/>
              </p14:xfrm>
            </p:contentPart>
          </mc:Choice>
          <mc:Fallback xmlns="">
            <p:pic>
              <p:nvPicPr>
                <p:cNvPr id="844" name="Ink 843">
                  <a:extLst>
                    <a:ext uri="{FF2B5EF4-FFF2-40B4-BE49-F238E27FC236}">
                      <a16:creationId xmlns:a16="http://schemas.microsoft.com/office/drawing/2014/main" id="{82977399-4EB5-7762-14CC-BB4167605C05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7570767" y="6371558"/>
                  <a:ext cx="15588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90DF1F7D-D772-B595-2CCC-796BAF59C21E}"/>
              </a:ext>
            </a:extLst>
          </p:cNvPr>
          <p:cNvGrpSpPr/>
          <p:nvPr/>
        </p:nvGrpSpPr>
        <p:grpSpPr>
          <a:xfrm>
            <a:off x="8650931" y="6362558"/>
            <a:ext cx="691200" cy="292320"/>
            <a:chOff x="7923567" y="6335198"/>
            <a:chExt cx="69120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7">
              <p14:nvContentPartPr>
                <p14:cNvPr id="846" name="Ink 845">
                  <a:extLst>
                    <a:ext uri="{FF2B5EF4-FFF2-40B4-BE49-F238E27FC236}">
                      <a16:creationId xmlns:a16="http://schemas.microsoft.com/office/drawing/2014/main" id="{DF9EB888-81C1-EE91-F37F-EC0A9DFE49B3}"/>
                    </a:ext>
                  </a:extLst>
                </p14:cNvPr>
                <p14:cNvContentPartPr/>
                <p14:nvPr/>
              </p14:nvContentPartPr>
              <p14:xfrm>
                <a:off x="7923567" y="6347438"/>
                <a:ext cx="122760" cy="222480"/>
              </p14:xfrm>
            </p:contentPart>
          </mc:Choice>
          <mc:Fallback xmlns="">
            <p:pic>
              <p:nvPicPr>
                <p:cNvPr id="846" name="Ink 845">
                  <a:extLst>
                    <a:ext uri="{FF2B5EF4-FFF2-40B4-BE49-F238E27FC236}">
                      <a16:creationId xmlns:a16="http://schemas.microsoft.com/office/drawing/2014/main" id="{DF9EB888-81C1-EE91-F37F-EC0A9DFE49B3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7917447" y="6341318"/>
                  <a:ext cx="135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9">
              <p14:nvContentPartPr>
                <p14:cNvPr id="847" name="Ink 846">
                  <a:extLst>
                    <a:ext uri="{FF2B5EF4-FFF2-40B4-BE49-F238E27FC236}">
                      <a16:creationId xmlns:a16="http://schemas.microsoft.com/office/drawing/2014/main" id="{B42AE0F0-5864-E8A0-A841-26C2E7959537}"/>
                    </a:ext>
                  </a:extLst>
                </p14:cNvPr>
                <p14:cNvContentPartPr/>
                <p14:nvPr/>
              </p14:nvContentPartPr>
              <p14:xfrm>
                <a:off x="7977567" y="6389918"/>
                <a:ext cx="54000" cy="207360"/>
              </p14:xfrm>
            </p:contentPart>
          </mc:Choice>
          <mc:Fallback xmlns="">
            <p:pic>
              <p:nvPicPr>
                <p:cNvPr id="847" name="Ink 846">
                  <a:extLst>
                    <a:ext uri="{FF2B5EF4-FFF2-40B4-BE49-F238E27FC236}">
                      <a16:creationId xmlns:a16="http://schemas.microsoft.com/office/drawing/2014/main" id="{B42AE0F0-5864-E8A0-A841-26C2E7959537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7971447" y="6383798"/>
                  <a:ext cx="66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1">
              <p14:nvContentPartPr>
                <p14:cNvPr id="848" name="Ink 847">
                  <a:extLst>
                    <a:ext uri="{FF2B5EF4-FFF2-40B4-BE49-F238E27FC236}">
                      <a16:creationId xmlns:a16="http://schemas.microsoft.com/office/drawing/2014/main" id="{6DA71D0D-05DF-4DE1-29FA-5C2B90644C1E}"/>
                    </a:ext>
                  </a:extLst>
                </p14:cNvPr>
                <p14:cNvContentPartPr/>
                <p14:nvPr/>
              </p14:nvContentPartPr>
              <p14:xfrm>
                <a:off x="8073687" y="6457238"/>
                <a:ext cx="117000" cy="169200"/>
              </p14:xfrm>
            </p:contentPart>
          </mc:Choice>
          <mc:Fallback xmlns="">
            <p:pic>
              <p:nvPicPr>
                <p:cNvPr id="848" name="Ink 847">
                  <a:extLst>
                    <a:ext uri="{FF2B5EF4-FFF2-40B4-BE49-F238E27FC236}">
                      <a16:creationId xmlns:a16="http://schemas.microsoft.com/office/drawing/2014/main" id="{6DA71D0D-05DF-4DE1-29FA-5C2B90644C1E}"/>
                    </a:ext>
                  </a:extLst>
                </p:cNvPr>
                <p:cNvPicPr/>
                <p:nvPr/>
              </p:nvPicPr>
              <p:blipFill>
                <a:blip r:embed="rId932"/>
                <a:stretch>
                  <a:fillRect/>
                </a:stretch>
              </p:blipFill>
              <p:spPr>
                <a:xfrm>
                  <a:off x="8067567" y="6451118"/>
                  <a:ext cx="129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3">
              <p14:nvContentPartPr>
                <p14:cNvPr id="849" name="Ink 848">
                  <a:extLst>
                    <a:ext uri="{FF2B5EF4-FFF2-40B4-BE49-F238E27FC236}">
                      <a16:creationId xmlns:a16="http://schemas.microsoft.com/office/drawing/2014/main" id="{F5EF5196-0E54-AD56-5A01-4E7C69DAF0B3}"/>
                    </a:ext>
                  </a:extLst>
                </p14:cNvPr>
                <p14:cNvContentPartPr/>
                <p14:nvPr/>
              </p14:nvContentPartPr>
              <p14:xfrm>
                <a:off x="8090247" y="6532118"/>
                <a:ext cx="142560" cy="30240"/>
              </p14:xfrm>
            </p:contentPart>
          </mc:Choice>
          <mc:Fallback xmlns="">
            <p:pic>
              <p:nvPicPr>
                <p:cNvPr id="849" name="Ink 848">
                  <a:extLst>
                    <a:ext uri="{FF2B5EF4-FFF2-40B4-BE49-F238E27FC236}">
                      <a16:creationId xmlns:a16="http://schemas.microsoft.com/office/drawing/2014/main" id="{F5EF5196-0E54-AD56-5A01-4E7C69DAF0B3}"/>
                    </a:ext>
                  </a:extLst>
                </p:cNvPr>
                <p:cNvPicPr/>
                <p:nvPr/>
              </p:nvPicPr>
              <p:blipFill>
                <a:blip r:embed="rId934"/>
                <a:stretch>
                  <a:fillRect/>
                </a:stretch>
              </p:blipFill>
              <p:spPr>
                <a:xfrm>
                  <a:off x="8084127" y="6525998"/>
                  <a:ext cx="154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5">
              <p14:nvContentPartPr>
                <p14:cNvPr id="850" name="Ink 849">
                  <a:extLst>
                    <a:ext uri="{FF2B5EF4-FFF2-40B4-BE49-F238E27FC236}">
                      <a16:creationId xmlns:a16="http://schemas.microsoft.com/office/drawing/2014/main" id="{AD75F8B5-0113-6305-AF74-610A6701B9CD}"/>
                    </a:ext>
                  </a:extLst>
                </p14:cNvPr>
                <p14:cNvContentPartPr/>
                <p14:nvPr/>
              </p14:nvContentPartPr>
              <p14:xfrm>
                <a:off x="8314527" y="6335198"/>
                <a:ext cx="138240" cy="221040"/>
              </p14:xfrm>
            </p:contentPart>
          </mc:Choice>
          <mc:Fallback xmlns="">
            <p:pic>
              <p:nvPicPr>
                <p:cNvPr id="850" name="Ink 849">
                  <a:extLst>
                    <a:ext uri="{FF2B5EF4-FFF2-40B4-BE49-F238E27FC236}">
                      <a16:creationId xmlns:a16="http://schemas.microsoft.com/office/drawing/2014/main" id="{AD75F8B5-0113-6305-AF74-610A6701B9CD}"/>
                    </a:ext>
                  </a:extLst>
                </p:cNvPr>
                <p:cNvPicPr/>
                <p:nvPr/>
              </p:nvPicPr>
              <p:blipFill>
                <a:blip r:embed="rId936"/>
                <a:stretch>
                  <a:fillRect/>
                </a:stretch>
              </p:blipFill>
              <p:spPr>
                <a:xfrm>
                  <a:off x="8308407" y="6329078"/>
                  <a:ext cx="150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7">
              <p14:nvContentPartPr>
                <p14:cNvPr id="851" name="Ink 850">
                  <a:extLst>
                    <a:ext uri="{FF2B5EF4-FFF2-40B4-BE49-F238E27FC236}">
                      <a16:creationId xmlns:a16="http://schemas.microsoft.com/office/drawing/2014/main" id="{28F51966-8E91-809C-0C2D-577207F98C5E}"/>
                    </a:ext>
                  </a:extLst>
                </p14:cNvPr>
                <p14:cNvContentPartPr/>
                <p14:nvPr/>
              </p14:nvContentPartPr>
              <p14:xfrm>
                <a:off x="8317407" y="6417278"/>
                <a:ext cx="122400" cy="185040"/>
              </p14:xfrm>
            </p:contentPart>
          </mc:Choice>
          <mc:Fallback xmlns="">
            <p:pic>
              <p:nvPicPr>
                <p:cNvPr id="851" name="Ink 850">
                  <a:extLst>
                    <a:ext uri="{FF2B5EF4-FFF2-40B4-BE49-F238E27FC236}">
                      <a16:creationId xmlns:a16="http://schemas.microsoft.com/office/drawing/2014/main" id="{28F51966-8E91-809C-0C2D-577207F98C5E}"/>
                    </a:ext>
                  </a:extLst>
                </p:cNvPr>
                <p:cNvPicPr/>
                <p:nvPr/>
              </p:nvPicPr>
              <p:blipFill>
                <a:blip r:embed="rId938"/>
                <a:stretch>
                  <a:fillRect/>
                </a:stretch>
              </p:blipFill>
              <p:spPr>
                <a:xfrm>
                  <a:off x="8311287" y="6411158"/>
                  <a:ext cx="1346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9">
              <p14:nvContentPartPr>
                <p14:cNvPr id="852" name="Ink 851">
                  <a:extLst>
                    <a:ext uri="{FF2B5EF4-FFF2-40B4-BE49-F238E27FC236}">
                      <a16:creationId xmlns:a16="http://schemas.microsoft.com/office/drawing/2014/main" id="{845594C7-CC03-A96B-80E1-EBCAACEFE2EB}"/>
                    </a:ext>
                  </a:extLst>
                </p14:cNvPr>
                <p14:cNvContentPartPr/>
                <p14:nvPr/>
              </p14:nvContentPartPr>
              <p14:xfrm>
                <a:off x="8485527" y="6442478"/>
                <a:ext cx="5760" cy="159840"/>
              </p14:xfrm>
            </p:contentPart>
          </mc:Choice>
          <mc:Fallback xmlns="">
            <p:pic>
              <p:nvPicPr>
                <p:cNvPr id="852" name="Ink 851">
                  <a:extLst>
                    <a:ext uri="{FF2B5EF4-FFF2-40B4-BE49-F238E27FC236}">
                      <a16:creationId xmlns:a16="http://schemas.microsoft.com/office/drawing/2014/main" id="{845594C7-CC03-A96B-80E1-EBCAACEFE2EB}"/>
                    </a:ext>
                  </a:extLst>
                </p:cNvPr>
                <p:cNvPicPr/>
                <p:nvPr/>
              </p:nvPicPr>
              <p:blipFill>
                <a:blip r:embed="rId940"/>
                <a:stretch>
                  <a:fillRect/>
                </a:stretch>
              </p:blipFill>
              <p:spPr>
                <a:xfrm>
                  <a:off x="8479407" y="6436358"/>
                  <a:ext cx="18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1">
              <p14:nvContentPartPr>
                <p14:cNvPr id="853" name="Ink 852">
                  <a:extLst>
                    <a:ext uri="{FF2B5EF4-FFF2-40B4-BE49-F238E27FC236}">
                      <a16:creationId xmlns:a16="http://schemas.microsoft.com/office/drawing/2014/main" id="{1FCA6E5D-6F6D-B886-53C3-C4323B43F9E3}"/>
                    </a:ext>
                  </a:extLst>
                </p14:cNvPr>
                <p14:cNvContentPartPr/>
                <p14:nvPr/>
              </p14:nvContentPartPr>
              <p14:xfrm>
                <a:off x="8502447" y="6405038"/>
                <a:ext cx="112320" cy="222480"/>
              </p14:xfrm>
            </p:contentPart>
          </mc:Choice>
          <mc:Fallback xmlns="">
            <p:pic>
              <p:nvPicPr>
                <p:cNvPr id="853" name="Ink 852">
                  <a:extLst>
                    <a:ext uri="{FF2B5EF4-FFF2-40B4-BE49-F238E27FC236}">
                      <a16:creationId xmlns:a16="http://schemas.microsoft.com/office/drawing/2014/main" id="{1FCA6E5D-6F6D-B886-53C3-C4323B43F9E3}"/>
                    </a:ext>
                  </a:extLst>
                </p:cNvPr>
                <p:cNvPicPr/>
                <p:nvPr/>
              </p:nvPicPr>
              <p:blipFill>
                <a:blip r:embed="rId942"/>
                <a:stretch>
                  <a:fillRect/>
                </a:stretch>
              </p:blipFill>
              <p:spPr>
                <a:xfrm>
                  <a:off x="8496327" y="6398918"/>
                  <a:ext cx="124560" cy="23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3">
            <p14:nvContentPartPr>
              <p14:cNvPr id="855" name="Ink 854">
                <a:extLst>
                  <a:ext uri="{FF2B5EF4-FFF2-40B4-BE49-F238E27FC236}">
                    <a16:creationId xmlns:a16="http://schemas.microsoft.com/office/drawing/2014/main" id="{BC1D5767-6073-0DC8-DD18-527D55B5D681}"/>
                  </a:ext>
                </a:extLst>
              </p14:cNvPr>
              <p14:cNvContentPartPr/>
              <p14:nvPr/>
            </p14:nvContentPartPr>
            <p14:xfrm>
              <a:off x="7926087" y="6424838"/>
              <a:ext cx="24480" cy="209520"/>
            </p14:xfrm>
          </p:contentPart>
        </mc:Choice>
        <mc:Fallback xmlns="">
          <p:pic>
            <p:nvPicPr>
              <p:cNvPr id="855" name="Ink 854">
                <a:extLst>
                  <a:ext uri="{FF2B5EF4-FFF2-40B4-BE49-F238E27FC236}">
                    <a16:creationId xmlns:a16="http://schemas.microsoft.com/office/drawing/2014/main" id="{BC1D5767-6073-0DC8-DD18-527D55B5D681}"/>
                  </a:ext>
                </a:extLst>
              </p:cNvPr>
              <p:cNvPicPr/>
              <p:nvPr/>
            </p:nvPicPr>
            <p:blipFill>
              <a:blip r:embed="rId944"/>
              <a:stretch>
                <a:fillRect/>
              </a:stretch>
            </p:blipFill>
            <p:spPr>
              <a:xfrm>
                <a:off x="7919967" y="6418718"/>
                <a:ext cx="36720" cy="22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58" name="Group 857">
            <a:extLst>
              <a:ext uri="{FF2B5EF4-FFF2-40B4-BE49-F238E27FC236}">
                <a16:creationId xmlns:a16="http://schemas.microsoft.com/office/drawing/2014/main" id="{AB115C8D-7F85-1877-0CD0-E8AB888E87EA}"/>
              </a:ext>
            </a:extLst>
          </p:cNvPr>
          <p:cNvGrpSpPr/>
          <p:nvPr/>
        </p:nvGrpSpPr>
        <p:grpSpPr>
          <a:xfrm>
            <a:off x="8114367" y="6327638"/>
            <a:ext cx="349560" cy="381960"/>
            <a:chOff x="8114367" y="6327638"/>
            <a:chExt cx="34956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5">
              <p14:nvContentPartPr>
                <p14:cNvPr id="856" name="Ink 855">
                  <a:extLst>
                    <a:ext uri="{FF2B5EF4-FFF2-40B4-BE49-F238E27FC236}">
                      <a16:creationId xmlns:a16="http://schemas.microsoft.com/office/drawing/2014/main" id="{AAE82115-E26B-1A16-54D9-E01B49CF0832}"/>
                    </a:ext>
                  </a:extLst>
                </p14:cNvPr>
                <p14:cNvContentPartPr/>
                <p14:nvPr/>
              </p14:nvContentPartPr>
              <p14:xfrm>
                <a:off x="8114367" y="6410078"/>
                <a:ext cx="175680" cy="200160"/>
              </p14:xfrm>
            </p:contentPart>
          </mc:Choice>
          <mc:Fallback xmlns="">
            <p:pic>
              <p:nvPicPr>
                <p:cNvPr id="856" name="Ink 855">
                  <a:extLst>
                    <a:ext uri="{FF2B5EF4-FFF2-40B4-BE49-F238E27FC236}">
                      <a16:creationId xmlns:a16="http://schemas.microsoft.com/office/drawing/2014/main" id="{AAE82115-E26B-1A16-54D9-E01B49CF0832}"/>
                    </a:ext>
                  </a:extLst>
                </p:cNvPr>
                <p:cNvPicPr/>
                <p:nvPr/>
              </p:nvPicPr>
              <p:blipFill>
                <a:blip r:embed="rId946"/>
                <a:stretch>
                  <a:fillRect/>
                </a:stretch>
              </p:blipFill>
              <p:spPr>
                <a:xfrm>
                  <a:off x="8108247" y="6403958"/>
                  <a:ext cx="1879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7">
              <p14:nvContentPartPr>
                <p14:cNvPr id="857" name="Ink 856">
                  <a:extLst>
                    <a:ext uri="{FF2B5EF4-FFF2-40B4-BE49-F238E27FC236}">
                      <a16:creationId xmlns:a16="http://schemas.microsoft.com/office/drawing/2014/main" id="{A6D9EEF4-7D01-BFC2-982C-B05653D280F2}"/>
                    </a:ext>
                  </a:extLst>
                </p14:cNvPr>
                <p14:cNvContentPartPr/>
                <p14:nvPr/>
              </p14:nvContentPartPr>
              <p14:xfrm>
                <a:off x="8382207" y="6327638"/>
                <a:ext cx="81720" cy="381960"/>
              </p14:xfrm>
            </p:contentPart>
          </mc:Choice>
          <mc:Fallback xmlns="">
            <p:pic>
              <p:nvPicPr>
                <p:cNvPr id="857" name="Ink 856">
                  <a:extLst>
                    <a:ext uri="{FF2B5EF4-FFF2-40B4-BE49-F238E27FC236}">
                      <a16:creationId xmlns:a16="http://schemas.microsoft.com/office/drawing/2014/main" id="{A6D9EEF4-7D01-BFC2-982C-B05653D280F2}"/>
                    </a:ext>
                  </a:extLst>
                </p:cNvPr>
                <p:cNvPicPr/>
                <p:nvPr/>
              </p:nvPicPr>
              <p:blipFill>
                <a:blip r:embed="rId948"/>
                <a:stretch>
                  <a:fillRect/>
                </a:stretch>
              </p:blipFill>
              <p:spPr>
                <a:xfrm>
                  <a:off x="8376087" y="6321518"/>
                  <a:ext cx="939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2" name="Group 861">
            <a:extLst>
              <a:ext uri="{FF2B5EF4-FFF2-40B4-BE49-F238E27FC236}">
                <a16:creationId xmlns:a16="http://schemas.microsoft.com/office/drawing/2014/main" id="{DCFE26BD-2D53-1F5D-D710-4F914BC59CE4}"/>
              </a:ext>
            </a:extLst>
          </p:cNvPr>
          <p:cNvGrpSpPr/>
          <p:nvPr/>
        </p:nvGrpSpPr>
        <p:grpSpPr>
          <a:xfrm>
            <a:off x="9416487" y="6392438"/>
            <a:ext cx="348480" cy="294480"/>
            <a:chOff x="9416487" y="6392438"/>
            <a:chExt cx="34848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9">
              <p14:nvContentPartPr>
                <p14:cNvPr id="859" name="Ink 858">
                  <a:extLst>
                    <a:ext uri="{FF2B5EF4-FFF2-40B4-BE49-F238E27FC236}">
                      <a16:creationId xmlns:a16="http://schemas.microsoft.com/office/drawing/2014/main" id="{D4792536-9EB8-2B2A-2A0D-8FFD803CDF75}"/>
                    </a:ext>
                  </a:extLst>
                </p14:cNvPr>
                <p14:cNvContentPartPr/>
                <p14:nvPr/>
              </p14:nvContentPartPr>
              <p14:xfrm>
                <a:off x="9451767" y="6392438"/>
                <a:ext cx="92880" cy="2880"/>
              </p14:xfrm>
            </p:contentPart>
          </mc:Choice>
          <mc:Fallback xmlns="">
            <p:pic>
              <p:nvPicPr>
                <p:cNvPr id="859" name="Ink 858">
                  <a:extLst>
                    <a:ext uri="{FF2B5EF4-FFF2-40B4-BE49-F238E27FC236}">
                      <a16:creationId xmlns:a16="http://schemas.microsoft.com/office/drawing/2014/main" id="{D4792536-9EB8-2B2A-2A0D-8FFD803CDF75}"/>
                    </a:ext>
                  </a:extLst>
                </p:cNvPr>
                <p:cNvPicPr/>
                <p:nvPr/>
              </p:nvPicPr>
              <p:blipFill>
                <a:blip r:embed="rId950"/>
                <a:stretch>
                  <a:fillRect/>
                </a:stretch>
              </p:blipFill>
              <p:spPr>
                <a:xfrm>
                  <a:off x="9445647" y="6386318"/>
                  <a:ext cx="1051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1">
              <p14:nvContentPartPr>
                <p14:cNvPr id="860" name="Ink 859">
                  <a:extLst>
                    <a:ext uri="{FF2B5EF4-FFF2-40B4-BE49-F238E27FC236}">
                      <a16:creationId xmlns:a16="http://schemas.microsoft.com/office/drawing/2014/main" id="{A7E41787-3AF6-09FE-07A1-735489722F4C}"/>
                    </a:ext>
                  </a:extLst>
                </p14:cNvPr>
                <p14:cNvContentPartPr/>
                <p14:nvPr/>
              </p14:nvContentPartPr>
              <p14:xfrm>
                <a:off x="9416487" y="6399998"/>
                <a:ext cx="133920" cy="257040"/>
              </p14:xfrm>
            </p:contentPart>
          </mc:Choice>
          <mc:Fallback xmlns="">
            <p:pic>
              <p:nvPicPr>
                <p:cNvPr id="860" name="Ink 859">
                  <a:extLst>
                    <a:ext uri="{FF2B5EF4-FFF2-40B4-BE49-F238E27FC236}">
                      <a16:creationId xmlns:a16="http://schemas.microsoft.com/office/drawing/2014/main" id="{A7E41787-3AF6-09FE-07A1-735489722F4C}"/>
                    </a:ext>
                  </a:extLst>
                </p:cNvPr>
                <p:cNvPicPr/>
                <p:nvPr/>
              </p:nvPicPr>
              <p:blipFill>
                <a:blip r:embed="rId952"/>
                <a:stretch>
                  <a:fillRect/>
                </a:stretch>
              </p:blipFill>
              <p:spPr>
                <a:xfrm>
                  <a:off x="9410367" y="6393878"/>
                  <a:ext cx="1461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3">
              <p14:nvContentPartPr>
                <p14:cNvPr id="861" name="Ink 860">
                  <a:extLst>
                    <a:ext uri="{FF2B5EF4-FFF2-40B4-BE49-F238E27FC236}">
                      <a16:creationId xmlns:a16="http://schemas.microsoft.com/office/drawing/2014/main" id="{CAD971F6-7492-FF6A-2D65-52C18AA0AFA3}"/>
                    </a:ext>
                  </a:extLst>
                </p14:cNvPr>
                <p14:cNvContentPartPr/>
                <p14:nvPr/>
              </p14:nvContentPartPr>
              <p14:xfrm>
                <a:off x="9682527" y="6414758"/>
                <a:ext cx="82440" cy="272160"/>
              </p14:xfrm>
            </p:contentPart>
          </mc:Choice>
          <mc:Fallback xmlns="">
            <p:pic>
              <p:nvPicPr>
                <p:cNvPr id="861" name="Ink 860">
                  <a:extLst>
                    <a:ext uri="{FF2B5EF4-FFF2-40B4-BE49-F238E27FC236}">
                      <a16:creationId xmlns:a16="http://schemas.microsoft.com/office/drawing/2014/main" id="{CAD971F6-7492-FF6A-2D65-52C18AA0AFA3}"/>
                    </a:ext>
                  </a:extLst>
                </p:cNvPr>
                <p:cNvPicPr/>
                <p:nvPr/>
              </p:nvPicPr>
              <p:blipFill>
                <a:blip r:embed="rId954"/>
                <a:stretch>
                  <a:fillRect/>
                </a:stretch>
              </p:blipFill>
              <p:spPr>
                <a:xfrm>
                  <a:off x="9676407" y="6408638"/>
                  <a:ext cx="9468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7" name="Group 866">
            <a:extLst>
              <a:ext uri="{FF2B5EF4-FFF2-40B4-BE49-F238E27FC236}">
                <a16:creationId xmlns:a16="http://schemas.microsoft.com/office/drawing/2014/main" id="{7E197B61-335D-D24B-7652-08D83FD1C176}"/>
              </a:ext>
            </a:extLst>
          </p:cNvPr>
          <p:cNvGrpSpPr/>
          <p:nvPr/>
        </p:nvGrpSpPr>
        <p:grpSpPr>
          <a:xfrm>
            <a:off x="2462451" y="2192451"/>
            <a:ext cx="552960" cy="411840"/>
            <a:chOff x="2462451" y="2192451"/>
            <a:chExt cx="55296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5">
              <p14:nvContentPartPr>
                <p14:cNvPr id="863" name="Ink 862">
                  <a:extLst>
                    <a:ext uri="{FF2B5EF4-FFF2-40B4-BE49-F238E27FC236}">
                      <a16:creationId xmlns:a16="http://schemas.microsoft.com/office/drawing/2014/main" id="{A8DA6974-9F0C-7AE9-3F3B-1C225DD7E91C}"/>
                    </a:ext>
                  </a:extLst>
                </p14:cNvPr>
                <p14:cNvContentPartPr/>
                <p14:nvPr/>
              </p14:nvContentPartPr>
              <p14:xfrm>
                <a:off x="2462451" y="2192451"/>
                <a:ext cx="73080" cy="354600"/>
              </p14:xfrm>
            </p:contentPart>
          </mc:Choice>
          <mc:Fallback xmlns="">
            <p:pic>
              <p:nvPicPr>
                <p:cNvPr id="863" name="Ink 862">
                  <a:extLst>
                    <a:ext uri="{FF2B5EF4-FFF2-40B4-BE49-F238E27FC236}">
                      <a16:creationId xmlns:a16="http://schemas.microsoft.com/office/drawing/2014/main" id="{A8DA6974-9F0C-7AE9-3F3B-1C225DD7E91C}"/>
                    </a:ext>
                  </a:extLst>
                </p:cNvPr>
                <p:cNvPicPr/>
                <p:nvPr/>
              </p:nvPicPr>
              <p:blipFill>
                <a:blip r:embed="rId956"/>
                <a:stretch>
                  <a:fillRect/>
                </a:stretch>
              </p:blipFill>
              <p:spPr>
                <a:xfrm>
                  <a:off x="2456331" y="2186331"/>
                  <a:ext cx="853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7">
              <p14:nvContentPartPr>
                <p14:cNvPr id="864" name="Ink 863">
                  <a:extLst>
                    <a:ext uri="{FF2B5EF4-FFF2-40B4-BE49-F238E27FC236}">
                      <a16:creationId xmlns:a16="http://schemas.microsoft.com/office/drawing/2014/main" id="{C5F2A8FA-802E-57F0-06EA-26A81B35C0E9}"/>
                    </a:ext>
                  </a:extLst>
                </p14:cNvPr>
                <p14:cNvContentPartPr/>
                <p14:nvPr/>
              </p14:nvContentPartPr>
              <p14:xfrm>
                <a:off x="2581611" y="2320971"/>
                <a:ext cx="97920" cy="216360"/>
              </p14:xfrm>
            </p:contentPart>
          </mc:Choice>
          <mc:Fallback xmlns="">
            <p:pic>
              <p:nvPicPr>
                <p:cNvPr id="864" name="Ink 863">
                  <a:extLst>
                    <a:ext uri="{FF2B5EF4-FFF2-40B4-BE49-F238E27FC236}">
                      <a16:creationId xmlns:a16="http://schemas.microsoft.com/office/drawing/2014/main" id="{C5F2A8FA-802E-57F0-06EA-26A81B35C0E9}"/>
                    </a:ext>
                  </a:extLst>
                </p:cNvPr>
                <p:cNvPicPr/>
                <p:nvPr/>
              </p:nvPicPr>
              <p:blipFill>
                <a:blip r:embed="rId958"/>
                <a:stretch>
                  <a:fillRect/>
                </a:stretch>
              </p:blipFill>
              <p:spPr>
                <a:xfrm>
                  <a:off x="2575491" y="2314851"/>
                  <a:ext cx="1101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9">
              <p14:nvContentPartPr>
                <p14:cNvPr id="865" name="Ink 864">
                  <a:extLst>
                    <a:ext uri="{FF2B5EF4-FFF2-40B4-BE49-F238E27FC236}">
                      <a16:creationId xmlns:a16="http://schemas.microsoft.com/office/drawing/2014/main" id="{55AA32D3-23D2-BB54-E9F8-3435A143BD2E}"/>
                    </a:ext>
                  </a:extLst>
                </p14:cNvPr>
                <p14:cNvContentPartPr/>
                <p14:nvPr/>
              </p14:nvContentPartPr>
              <p14:xfrm>
                <a:off x="2711571" y="2255091"/>
                <a:ext cx="167400" cy="129240"/>
              </p14:xfrm>
            </p:contentPart>
          </mc:Choice>
          <mc:Fallback xmlns="">
            <p:pic>
              <p:nvPicPr>
                <p:cNvPr id="865" name="Ink 864">
                  <a:extLst>
                    <a:ext uri="{FF2B5EF4-FFF2-40B4-BE49-F238E27FC236}">
                      <a16:creationId xmlns:a16="http://schemas.microsoft.com/office/drawing/2014/main" id="{55AA32D3-23D2-BB54-E9F8-3435A143BD2E}"/>
                    </a:ext>
                  </a:extLst>
                </p:cNvPr>
                <p:cNvPicPr/>
                <p:nvPr/>
              </p:nvPicPr>
              <p:blipFill>
                <a:blip r:embed="rId960"/>
                <a:stretch>
                  <a:fillRect/>
                </a:stretch>
              </p:blipFill>
              <p:spPr>
                <a:xfrm>
                  <a:off x="2705451" y="2248971"/>
                  <a:ext cx="1796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1">
              <p14:nvContentPartPr>
                <p14:cNvPr id="866" name="Ink 865">
                  <a:extLst>
                    <a:ext uri="{FF2B5EF4-FFF2-40B4-BE49-F238E27FC236}">
                      <a16:creationId xmlns:a16="http://schemas.microsoft.com/office/drawing/2014/main" id="{BE49F3FE-2A65-3AE0-D9E5-20F58C20CDB2}"/>
                    </a:ext>
                  </a:extLst>
                </p14:cNvPr>
                <p14:cNvContentPartPr/>
                <p14:nvPr/>
              </p14:nvContentPartPr>
              <p14:xfrm>
                <a:off x="2906691" y="2236371"/>
                <a:ext cx="108720" cy="367920"/>
              </p14:xfrm>
            </p:contentPart>
          </mc:Choice>
          <mc:Fallback xmlns="">
            <p:pic>
              <p:nvPicPr>
                <p:cNvPr id="866" name="Ink 865">
                  <a:extLst>
                    <a:ext uri="{FF2B5EF4-FFF2-40B4-BE49-F238E27FC236}">
                      <a16:creationId xmlns:a16="http://schemas.microsoft.com/office/drawing/2014/main" id="{BE49F3FE-2A65-3AE0-D9E5-20F58C20CDB2}"/>
                    </a:ext>
                  </a:extLst>
                </p:cNvPr>
                <p:cNvPicPr/>
                <p:nvPr/>
              </p:nvPicPr>
              <p:blipFill>
                <a:blip r:embed="rId962"/>
                <a:stretch>
                  <a:fillRect/>
                </a:stretch>
              </p:blipFill>
              <p:spPr>
                <a:xfrm>
                  <a:off x="2900571" y="2230251"/>
                  <a:ext cx="120960" cy="38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763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905720-F070-02E1-85A3-37AD4379E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158"/>
            <a:ext cx="12192000" cy="67196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B60C1E-2A2E-F946-C2D3-F5DAAAB554DE}"/>
                  </a:ext>
                </a:extLst>
              </p14:cNvPr>
              <p14:cNvContentPartPr/>
              <p14:nvPr/>
            </p14:nvContentPartPr>
            <p14:xfrm>
              <a:off x="4866891" y="2590611"/>
              <a:ext cx="5040" cy="9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B60C1E-2A2E-F946-C2D3-F5DAAAB554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0771" y="2584491"/>
                <a:ext cx="1728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30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087630B-E869-0EE2-0A58-FEE61B964752}"/>
              </a:ext>
            </a:extLst>
          </p:cNvPr>
          <p:cNvGrpSpPr/>
          <p:nvPr/>
        </p:nvGrpSpPr>
        <p:grpSpPr>
          <a:xfrm>
            <a:off x="512967" y="1075958"/>
            <a:ext cx="346680" cy="371880"/>
            <a:chOff x="512967" y="1075958"/>
            <a:chExt cx="34668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CA58530-C176-BA00-3085-7883B553CBFA}"/>
                    </a:ext>
                  </a:extLst>
                </p14:cNvPr>
                <p14:cNvContentPartPr/>
                <p14:nvPr/>
              </p14:nvContentPartPr>
              <p14:xfrm>
                <a:off x="512967" y="1168478"/>
                <a:ext cx="16920" cy="199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CA58530-C176-BA00-3085-7883B553CBF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6847" y="1162358"/>
                  <a:ext cx="29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54063A8-2253-35FC-2AC7-4B56FD583EB2}"/>
                    </a:ext>
                  </a:extLst>
                </p14:cNvPr>
                <p14:cNvContentPartPr/>
                <p14:nvPr/>
              </p14:nvContentPartPr>
              <p14:xfrm>
                <a:off x="559767" y="1075958"/>
                <a:ext cx="107280" cy="326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54063A8-2253-35FC-2AC7-4B56FD583E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3647" y="1069838"/>
                  <a:ext cx="1195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73B5EB-A27D-4867-F57A-8B451FBFB3CF}"/>
                    </a:ext>
                  </a:extLst>
                </p14:cNvPr>
                <p14:cNvContentPartPr/>
                <p14:nvPr/>
              </p14:nvContentPartPr>
              <p14:xfrm>
                <a:off x="705207" y="1143278"/>
                <a:ext cx="154440" cy="304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F73B5EB-A27D-4867-F57A-8B451FBFB3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9087" y="1137158"/>
                  <a:ext cx="166680" cy="31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ED6086-9186-8832-640E-7C10496D5874}"/>
                  </a:ext>
                </a:extLst>
              </p14:cNvPr>
              <p14:cNvContentPartPr/>
              <p14:nvPr/>
            </p14:nvContentPartPr>
            <p14:xfrm>
              <a:off x="1026687" y="1345238"/>
              <a:ext cx="7920" cy="45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ED6086-9186-8832-640E-7C10496D58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0567" y="1339118"/>
                <a:ext cx="2016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8386219-85F4-3A98-B05B-4E38D3785429}"/>
              </a:ext>
            </a:extLst>
          </p:cNvPr>
          <p:cNvGrpSpPr/>
          <p:nvPr/>
        </p:nvGrpSpPr>
        <p:grpSpPr>
          <a:xfrm>
            <a:off x="1146927" y="1091078"/>
            <a:ext cx="520920" cy="356760"/>
            <a:chOff x="1146927" y="1091078"/>
            <a:chExt cx="52092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63FF96-28A2-D44F-D4F8-A47770960784}"/>
                    </a:ext>
                  </a:extLst>
                </p14:cNvPr>
                <p14:cNvContentPartPr/>
                <p14:nvPr/>
              </p14:nvContentPartPr>
              <p14:xfrm>
                <a:off x="1146927" y="1185758"/>
                <a:ext cx="28080" cy="190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63FF96-28A2-D44F-D4F8-A477709607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0807" y="1179638"/>
                  <a:ext cx="40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C2AED3-1DB5-E092-3FA4-339027A4A968}"/>
                    </a:ext>
                  </a:extLst>
                </p14:cNvPr>
                <p14:cNvContentPartPr/>
                <p14:nvPr/>
              </p14:nvContentPartPr>
              <p14:xfrm>
                <a:off x="1239087" y="1188278"/>
                <a:ext cx="164880" cy="150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C2AED3-1DB5-E092-3FA4-339027A4A9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2967" y="1182158"/>
                  <a:ext cx="1771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2A17BFB-3E17-BEBE-49CF-4E298A2BD3E3}"/>
                    </a:ext>
                  </a:extLst>
                </p14:cNvPr>
                <p14:cNvContentPartPr/>
                <p14:nvPr/>
              </p14:nvContentPartPr>
              <p14:xfrm>
                <a:off x="1434927" y="1091078"/>
                <a:ext cx="129240" cy="308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2A17BFB-3E17-BEBE-49CF-4E298A2BD3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28807" y="1084958"/>
                  <a:ext cx="1414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8524BA-FF38-6654-7932-39B4BF067AD0}"/>
                    </a:ext>
                  </a:extLst>
                </p14:cNvPr>
                <p14:cNvContentPartPr/>
                <p14:nvPr/>
              </p14:nvContentPartPr>
              <p14:xfrm>
                <a:off x="1665687" y="1380158"/>
                <a:ext cx="2160" cy="67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8524BA-FF38-6654-7932-39B4BF067A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59567" y="1374038"/>
                  <a:ext cx="1440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1C7E26-D076-FC53-7693-9F995E285A90}"/>
              </a:ext>
            </a:extLst>
          </p:cNvPr>
          <p:cNvGrpSpPr/>
          <p:nvPr/>
        </p:nvGrpSpPr>
        <p:grpSpPr>
          <a:xfrm>
            <a:off x="1902207" y="1138238"/>
            <a:ext cx="388440" cy="214560"/>
            <a:chOff x="1902207" y="1138238"/>
            <a:chExt cx="38844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4706BB1-8ADB-1173-F8B9-21ADC2E4B804}"/>
                    </a:ext>
                  </a:extLst>
                </p14:cNvPr>
                <p14:cNvContentPartPr/>
                <p14:nvPr/>
              </p14:nvContentPartPr>
              <p14:xfrm>
                <a:off x="1902207" y="1150838"/>
                <a:ext cx="35280" cy="201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4706BB1-8ADB-1173-F8B9-21ADC2E4B8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96087" y="1144718"/>
                  <a:ext cx="47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AAC373-74D1-9B14-0B22-74C880163532}"/>
                    </a:ext>
                  </a:extLst>
                </p14:cNvPr>
                <p14:cNvContentPartPr/>
                <p14:nvPr/>
              </p14:nvContentPartPr>
              <p14:xfrm>
                <a:off x="1992927" y="1138238"/>
                <a:ext cx="297720" cy="185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AAC373-74D1-9B14-0B22-74C8801635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86807" y="1132118"/>
                  <a:ext cx="309960" cy="19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93E4E5A-658B-C7D0-B049-A05131B089A8}"/>
                  </a:ext>
                </a:extLst>
              </p14:cNvPr>
              <p14:cNvContentPartPr/>
              <p14:nvPr/>
            </p14:nvContentPartPr>
            <p14:xfrm>
              <a:off x="2559927" y="1255598"/>
              <a:ext cx="5760" cy="75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93E4E5A-658B-C7D0-B049-A05131B089A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53807" y="1249478"/>
                <a:ext cx="1800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527E735-FB97-8ED7-8B9D-44A92D0A4666}"/>
              </a:ext>
            </a:extLst>
          </p:cNvPr>
          <p:cNvGrpSpPr/>
          <p:nvPr/>
        </p:nvGrpSpPr>
        <p:grpSpPr>
          <a:xfrm>
            <a:off x="2718687" y="1096118"/>
            <a:ext cx="361800" cy="267120"/>
            <a:chOff x="2718687" y="1096118"/>
            <a:chExt cx="36180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7C71200-BB0B-CDB6-BE49-82F5A05683D6}"/>
                    </a:ext>
                  </a:extLst>
                </p14:cNvPr>
                <p14:cNvContentPartPr/>
                <p14:nvPr/>
              </p14:nvContentPartPr>
              <p14:xfrm>
                <a:off x="2718687" y="1173158"/>
                <a:ext cx="16920" cy="105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7C71200-BB0B-CDB6-BE49-82F5A05683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12567" y="1167038"/>
                  <a:ext cx="291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ECA9C0-D584-995F-2AA0-640EEDF12CBD}"/>
                    </a:ext>
                  </a:extLst>
                </p14:cNvPr>
                <p14:cNvContentPartPr/>
                <p14:nvPr/>
              </p14:nvContentPartPr>
              <p14:xfrm>
                <a:off x="2834967" y="1150838"/>
                <a:ext cx="2160" cy="148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ECA9C0-D584-995F-2AA0-640EEDF12C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8847" y="1144718"/>
                  <a:ext cx="14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5A469AE-6A15-D21C-1BB0-0BF988812879}"/>
                    </a:ext>
                  </a:extLst>
                </p14:cNvPr>
                <p14:cNvContentPartPr/>
                <p14:nvPr/>
              </p14:nvContentPartPr>
              <p14:xfrm>
                <a:off x="2938647" y="1096118"/>
                <a:ext cx="124200" cy="5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5A469AE-6A15-D21C-1BB0-0BF9888128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2527" y="1089998"/>
                  <a:ext cx="1364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3EF367D-9C71-0B51-4E84-AD3E1A58F45B}"/>
                    </a:ext>
                  </a:extLst>
                </p14:cNvPr>
                <p14:cNvContentPartPr/>
                <p14:nvPr/>
              </p14:nvContentPartPr>
              <p14:xfrm>
                <a:off x="2956287" y="1096118"/>
                <a:ext cx="124200" cy="267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3EF367D-9C71-0B51-4E84-AD3E1A58F4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50167" y="1089998"/>
                  <a:ext cx="136440" cy="27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B624960-12F3-8C0A-54AD-2E755B481B7C}"/>
                  </a:ext>
                </a:extLst>
              </p14:cNvPr>
              <p14:cNvContentPartPr/>
              <p14:nvPr/>
            </p14:nvContentPartPr>
            <p14:xfrm>
              <a:off x="3270927" y="1272878"/>
              <a:ext cx="16920" cy="75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B624960-12F3-8C0A-54AD-2E755B481B7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64807" y="1266758"/>
                <a:ext cx="291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79335E6-CE49-B351-C9A0-F979D561436B}"/>
                  </a:ext>
                </a:extLst>
              </p14:cNvPr>
              <p14:cNvContentPartPr/>
              <p14:nvPr/>
            </p14:nvContentPartPr>
            <p14:xfrm>
              <a:off x="3402327" y="1150838"/>
              <a:ext cx="11520" cy="150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79335E6-CE49-B351-C9A0-F979D561436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96207" y="1144718"/>
                <a:ext cx="23760" cy="1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D5B749D-8A98-2605-25CA-81C34E6BE933}"/>
              </a:ext>
            </a:extLst>
          </p:cNvPr>
          <p:cNvGrpSpPr/>
          <p:nvPr/>
        </p:nvGrpSpPr>
        <p:grpSpPr>
          <a:xfrm>
            <a:off x="3568287" y="977318"/>
            <a:ext cx="874440" cy="350280"/>
            <a:chOff x="3568287" y="977318"/>
            <a:chExt cx="87444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D78577C-68DA-59E7-FDED-6806AA565E38}"/>
                    </a:ext>
                  </a:extLst>
                </p14:cNvPr>
                <p14:cNvContentPartPr/>
                <p14:nvPr/>
              </p14:nvContentPartPr>
              <p14:xfrm>
                <a:off x="3568287" y="1143278"/>
                <a:ext cx="118800" cy="164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D78577C-68DA-59E7-FDED-6806AA565E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62167" y="1137158"/>
                  <a:ext cx="131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55F73D9-AF08-60B1-03B8-C67FC0E32A8E}"/>
                    </a:ext>
                  </a:extLst>
                </p14:cNvPr>
                <p14:cNvContentPartPr/>
                <p14:nvPr/>
              </p14:nvContentPartPr>
              <p14:xfrm>
                <a:off x="3786447" y="1031318"/>
                <a:ext cx="78480" cy="253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55F73D9-AF08-60B1-03B8-C67FC0E32A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80327" y="1025198"/>
                  <a:ext cx="90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1DCA9E-B435-2132-70BB-F727DCB56227}"/>
                    </a:ext>
                  </a:extLst>
                </p14:cNvPr>
                <p14:cNvContentPartPr/>
                <p14:nvPr/>
              </p14:nvContentPartPr>
              <p14:xfrm>
                <a:off x="3954567" y="1195838"/>
                <a:ext cx="33480" cy="37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1DCA9E-B435-2132-70BB-F727DCB5622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48447" y="1189718"/>
                  <a:ext cx="45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4701D16-3C0F-552C-F996-B4CB88E9A367}"/>
                    </a:ext>
                  </a:extLst>
                </p14:cNvPr>
                <p14:cNvContentPartPr/>
                <p14:nvPr/>
              </p14:nvContentPartPr>
              <p14:xfrm>
                <a:off x="4083807" y="977318"/>
                <a:ext cx="126000" cy="276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4701D16-3C0F-552C-F996-B4CB88E9A3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77687" y="971198"/>
                  <a:ext cx="138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5AE7E6F-1A01-DBA4-F4CC-4FCB631170A2}"/>
                    </a:ext>
                  </a:extLst>
                </p14:cNvPr>
                <p14:cNvContentPartPr/>
                <p14:nvPr/>
              </p14:nvContentPartPr>
              <p14:xfrm>
                <a:off x="4267767" y="1041038"/>
                <a:ext cx="174960" cy="180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5AE7E6F-1A01-DBA4-F4CC-4FCB631170A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61647" y="1034918"/>
                  <a:ext cx="187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70D7D7-AFC2-3739-5858-11DD4F140551}"/>
                    </a:ext>
                  </a:extLst>
                </p14:cNvPr>
                <p14:cNvContentPartPr/>
                <p14:nvPr/>
              </p14:nvContentPartPr>
              <p14:xfrm>
                <a:off x="4246527" y="1108358"/>
                <a:ext cx="118440" cy="21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70D7D7-AFC2-3739-5858-11DD4F1405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40407" y="1102238"/>
                  <a:ext cx="130680" cy="231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0AA32459-987D-58D6-62F9-5F96F2F2C826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288174" y="178882"/>
            <a:ext cx="2314898" cy="7525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D1F44BD-2D89-58F5-EB53-ED548EA0A8B8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7075917" y="1956803"/>
            <a:ext cx="4866701" cy="236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0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233B37-43FD-CD3C-E430-C3BB700C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4" y="178882"/>
            <a:ext cx="2314898" cy="752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3DF57-F87D-EA89-F8B1-C622A3341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932" y="2043628"/>
            <a:ext cx="4866701" cy="2360350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79D02941-E7FE-49CA-2550-D327F1B41F9D}"/>
              </a:ext>
            </a:extLst>
          </p:cNvPr>
          <p:cNvGrpSpPr/>
          <p:nvPr/>
        </p:nvGrpSpPr>
        <p:grpSpPr>
          <a:xfrm>
            <a:off x="512967" y="1075958"/>
            <a:ext cx="346680" cy="371880"/>
            <a:chOff x="512967" y="1075958"/>
            <a:chExt cx="34668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00CF353-4596-5B20-4BC6-512402CB9CDD}"/>
                    </a:ext>
                  </a:extLst>
                </p14:cNvPr>
                <p14:cNvContentPartPr/>
                <p14:nvPr/>
              </p14:nvContentPartPr>
              <p14:xfrm>
                <a:off x="512967" y="1168478"/>
                <a:ext cx="16920" cy="199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00CF353-4596-5B20-4BC6-512402CB9C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6847" y="1162358"/>
                  <a:ext cx="29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19EA2AA-9464-509B-0AA4-C074A1F15A2E}"/>
                    </a:ext>
                  </a:extLst>
                </p14:cNvPr>
                <p14:cNvContentPartPr/>
                <p14:nvPr/>
              </p14:nvContentPartPr>
              <p14:xfrm>
                <a:off x="559767" y="1075958"/>
                <a:ext cx="107280" cy="326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19EA2AA-9464-509B-0AA4-C074A1F15A2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3647" y="1069838"/>
                  <a:ext cx="1195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06A48AF-B51F-2FCF-D72A-DAD2701072E4}"/>
                    </a:ext>
                  </a:extLst>
                </p14:cNvPr>
                <p14:cNvContentPartPr/>
                <p14:nvPr/>
              </p14:nvContentPartPr>
              <p14:xfrm>
                <a:off x="705207" y="1143278"/>
                <a:ext cx="154440" cy="304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06A48AF-B51F-2FCF-D72A-DAD2701072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9087" y="1137158"/>
                  <a:ext cx="166680" cy="31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ADF4D8A-75BD-0ED2-8802-B6A238E74A1D}"/>
                  </a:ext>
                </a:extLst>
              </p14:cNvPr>
              <p14:cNvContentPartPr/>
              <p14:nvPr/>
            </p14:nvContentPartPr>
            <p14:xfrm>
              <a:off x="1026687" y="1345238"/>
              <a:ext cx="7920" cy="45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ADF4D8A-75BD-0ED2-8802-B6A238E74A1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0567" y="1339118"/>
                <a:ext cx="2016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48AE6024-E96C-8197-A54B-0FF05F639DE5}"/>
              </a:ext>
            </a:extLst>
          </p:cNvPr>
          <p:cNvGrpSpPr/>
          <p:nvPr/>
        </p:nvGrpSpPr>
        <p:grpSpPr>
          <a:xfrm>
            <a:off x="1146927" y="1091078"/>
            <a:ext cx="520920" cy="356760"/>
            <a:chOff x="1146927" y="1091078"/>
            <a:chExt cx="52092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5B4AED8-0541-4FAF-CED2-8E186A4B3975}"/>
                    </a:ext>
                  </a:extLst>
                </p14:cNvPr>
                <p14:cNvContentPartPr/>
                <p14:nvPr/>
              </p14:nvContentPartPr>
              <p14:xfrm>
                <a:off x="1146927" y="1185758"/>
                <a:ext cx="28080" cy="190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5B4AED8-0541-4FAF-CED2-8E186A4B39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0807" y="1179638"/>
                  <a:ext cx="40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1C601A1-3819-7117-1652-25831B84BBE0}"/>
                    </a:ext>
                  </a:extLst>
                </p14:cNvPr>
                <p14:cNvContentPartPr/>
                <p14:nvPr/>
              </p14:nvContentPartPr>
              <p14:xfrm>
                <a:off x="1239087" y="1188278"/>
                <a:ext cx="164880" cy="150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1C601A1-3819-7117-1652-25831B84BB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32967" y="1182158"/>
                  <a:ext cx="1771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FAFE87-D0CF-7AA6-55C0-AEC3624DC05E}"/>
                    </a:ext>
                  </a:extLst>
                </p14:cNvPr>
                <p14:cNvContentPartPr/>
                <p14:nvPr/>
              </p14:nvContentPartPr>
              <p14:xfrm>
                <a:off x="1434927" y="1091078"/>
                <a:ext cx="129240" cy="308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FAFE87-D0CF-7AA6-55C0-AEC3624DC0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28807" y="1084958"/>
                  <a:ext cx="1414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1270AB3-FE9B-284E-2770-F97AB2D526C8}"/>
                    </a:ext>
                  </a:extLst>
                </p14:cNvPr>
                <p14:cNvContentPartPr/>
                <p14:nvPr/>
              </p14:nvContentPartPr>
              <p14:xfrm>
                <a:off x="1665687" y="1380158"/>
                <a:ext cx="2160" cy="67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1270AB3-FE9B-284E-2770-F97AB2D526C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59567" y="1374038"/>
                  <a:ext cx="1440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8A25F53-73E7-E332-D0EC-E4EB6E8B95CC}"/>
              </a:ext>
            </a:extLst>
          </p:cNvPr>
          <p:cNvGrpSpPr/>
          <p:nvPr/>
        </p:nvGrpSpPr>
        <p:grpSpPr>
          <a:xfrm>
            <a:off x="1902207" y="1138238"/>
            <a:ext cx="388440" cy="214560"/>
            <a:chOff x="1902207" y="1138238"/>
            <a:chExt cx="38844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F20052E-B226-C447-A835-2CB712B8C778}"/>
                    </a:ext>
                  </a:extLst>
                </p14:cNvPr>
                <p14:cNvContentPartPr/>
                <p14:nvPr/>
              </p14:nvContentPartPr>
              <p14:xfrm>
                <a:off x="1902207" y="1150838"/>
                <a:ext cx="35280" cy="201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F20052E-B226-C447-A835-2CB712B8C7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96087" y="1144718"/>
                  <a:ext cx="47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9C07430-B7EB-7C30-F4DE-F68F5A49E44F}"/>
                    </a:ext>
                  </a:extLst>
                </p14:cNvPr>
                <p14:cNvContentPartPr/>
                <p14:nvPr/>
              </p14:nvContentPartPr>
              <p14:xfrm>
                <a:off x="1992927" y="1138238"/>
                <a:ext cx="297720" cy="185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9C07430-B7EB-7C30-F4DE-F68F5A49E4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86807" y="1132118"/>
                  <a:ext cx="309960" cy="19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3B2744D-E505-C0FC-F0BB-D19BE89ADA71}"/>
                  </a:ext>
                </a:extLst>
              </p14:cNvPr>
              <p14:cNvContentPartPr/>
              <p14:nvPr/>
            </p14:nvContentPartPr>
            <p14:xfrm>
              <a:off x="2559927" y="1255598"/>
              <a:ext cx="5760" cy="752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3B2744D-E505-C0FC-F0BB-D19BE89ADA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53807" y="1249478"/>
                <a:ext cx="1800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DA2C059-E38A-B1FB-0391-323F86363253}"/>
              </a:ext>
            </a:extLst>
          </p:cNvPr>
          <p:cNvGrpSpPr/>
          <p:nvPr/>
        </p:nvGrpSpPr>
        <p:grpSpPr>
          <a:xfrm>
            <a:off x="2718687" y="1096118"/>
            <a:ext cx="361800" cy="267120"/>
            <a:chOff x="2718687" y="1096118"/>
            <a:chExt cx="36180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314B0AC-0DF3-7104-E99E-BD9D30B73ABE}"/>
                    </a:ext>
                  </a:extLst>
                </p14:cNvPr>
                <p14:cNvContentPartPr/>
                <p14:nvPr/>
              </p14:nvContentPartPr>
              <p14:xfrm>
                <a:off x="2718687" y="1173158"/>
                <a:ext cx="16920" cy="105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314B0AC-0DF3-7104-E99E-BD9D30B73A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12567" y="1167038"/>
                  <a:ext cx="291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A89BCFE-D045-1D77-7ABA-A8F363F230AC}"/>
                    </a:ext>
                  </a:extLst>
                </p14:cNvPr>
                <p14:cNvContentPartPr/>
                <p14:nvPr/>
              </p14:nvContentPartPr>
              <p14:xfrm>
                <a:off x="2834967" y="1150838"/>
                <a:ext cx="2160" cy="148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A89BCFE-D045-1D77-7ABA-A8F363F230A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28847" y="1144718"/>
                  <a:ext cx="14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3A05018-8A39-5488-59EF-72F0AF7AA7F2}"/>
                    </a:ext>
                  </a:extLst>
                </p14:cNvPr>
                <p14:cNvContentPartPr/>
                <p14:nvPr/>
              </p14:nvContentPartPr>
              <p14:xfrm>
                <a:off x="2938647" y="1096118"/>
                <a:ext cx="124200" cy="5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3A05018-8A39-5488-59EF-72F0AF7AA7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32527" y="1089998"/>
                  <a:ext cx="1364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B21A5E3-A704-020B-C08D-9A4A839C2A4E}"/>
                    </a:ext>
                  </a:extLst>
                </p14:cNvPr>
                <p14:cNvContentPartPr/>
                <p14:nvPr/>
              </p14:nvContentPartPr>
              <p14:xfrm>
                <a:off x="2956287" y="1096118"/>
                <a:ext cx="124200" cy="267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B21A5E3-A704-020B-C08D-9A4A839C2A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50167" y="1089998"/>
                  <a:ext cx="136440" cy="27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038EAF1-A44B-EFBC-833C-9860060EB213}"/>
                  </a:ext>
                </a:extLst>
              </p14:cNvPr>
              <p14:cNvContentPartPr/>
              <p14:nvPr/>
            </p14:nvContentPartPr>
            <p14:xfrm>
              <a:off x="3270927" y="1272878"/>
              <a:ext cx="16920" cy="752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038EAF1-A44B-EFBC-833C-9860060EB21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64807" y="1266758"/>
                <a:ext cx="291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F5775B9-3FA3-B6E9-112C-A0D2281A9792}"/>
                  </a:ext>
                </a:extLst>
              </p14:cNvPr>
              <p14:cNvContentPartPr/>
              <p14:nvPr/>
            </p14:nvContentPartPr>
            <p14:xfrm>
              <a:off x="3402327" y="1150838"/>
              <a:ext cx="11520" cy="1501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F5775B9-3FA3-B6E9-112C-A0D2281A979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96207" y="1144718"/>
                <a:ext cx="23760" cy="1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975962E-E03C-5C4B-000B-87CA72035D50}"/>
              </a:ext>
            </a:extLst>
          </p:cNvPr>
          <p:cNvGrpSpPr/>
          <p:nvPr/>
        </p:nvGrpSpPr>
        <p:grpSpPr>
          <a:xfrm>
            <a:off x="3568287" y="977318"/>
            <a:ext cx="874440" cy="350280"/>
            <a:chOff x="3568287" y="977318"/>
            <a:chExt cx="87444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BA97CDF-F466-6993-0C74-29B0156E0E8C}"/>
                    </a:ext>
                  </a:extLst>
                </p14:cNvPr>
                <p14:cNvContentPartPr/>
                <p14:nvPr/>
              </p14:nvContentPartPr>
              <p14:xfrm>
                <a:off x="3568287" y="1143278"/>
                <a:ext cx="118800" cy="164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BA97CDF-F466-6993-0C74-29B0156E0E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62167" y="1137158"/>
                  <a:ext cx="131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977FE04-2F68-BA09-B372-8CF72D8B8564}"/>
                    </a:ext>
                  </a:extLst>
                </p14:cNvPr>
                <p14:cNvContentPartPr/>
                <p14:nvPr/>
              </p14:nvContentPartPr>
              <p14:xfrm>
                <a:off x="3786447" y="1031318"/>
                <a:ext cx="78480" cy="25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977FE04-2F68-BA09-B372-8CF72D8B85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80327" y="1025198"/>
                  <a:ext cx="90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68D565E-F68E-6AB0-B44A-8A08878F04BA}"/>
                    </a:ext>
                  </a:extLst>
                </p14:cNvPr>
                <p14:cNvContentPartPr/>
                <p14:nvPr/>
              </p14:nvContentPartPr>
              <p14:xfrm>
                <a:off x="3954567" y="1195838"/>
                <a:ext cx="33480" cy="37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68D565E-F68E-6AB0-B44A-8A08878F04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48447" y="1189718"/>
                  <a:ext cx="45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202AC75-6DCF-D15A-3008-3CCD580DCF59}"/>
                    </a:ext>
                  </a:extLst>
                </p14:cNvPr>
                <p14:cNvContentPartPr/>
                <p14:nvPr/>
              </p14:nvContentPartPr>
              <p14:xfrm>
                <a:off x="4083807" y="977318"/>
                <a:ext cx="126000" cy="276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202AC75-6DCF-D15A-3008-3CCD580DCF5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77687" y="971198"/>
                  <a:ext cx="138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B3B33A2-BF99-5220-3CCB-03D09C1C6A0D}"/>
                    </a:ext>
                  </a:extLst>
                </p14:cNvPr>
                <p14:cNvContentPartPr/>
                <p14:nvPr/>
              </p14:nvContentPartPr>
              <p14:xfrm>
                <a:off x="4267767" y="1041038"/>
                <a:ext cx="174960" cy="180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B3B33A2-BF99-5220-3CCB-03D09C1C6A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61647" y="1034918"/>
                  <a:ext cx="187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3EC390E-E048-2899-3867-451642BB4271}"/>
                    </a:ext>
                  </a:extLst>
                </p14:cNvPr>
                <p14:cNvContentPartPr/>
                <p14:nvPr/>
              </p14:nvContentPartPr>
              <p14:xfrm>
                <a:off x="4246527" y="1108358"/>
                <a:ext cx="118440" cy="219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3EC390E-E048-2899-3867-451642BB42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0407" y="1102238"/>
                  <a:ext cx="13068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C8A7D344-66D7-6C36-F220-C4BE606E8596}"/>
              </a:ext>
            </a:extLst>
          </p:cNvPr>
          <p:cNvGrpSpPr/>
          <p:nvPr/>
        </p:nvGrpSpPr>
        <p:grpSpPr>
          <a:xfrm>
            <a:off x="8984487" y="2986118"/>
            <a:ext cx="1119600" cy="558720"/>
            <a:chOff x="8984487" y="2986118"/>
            <a:chExt cx="1119600" cy="55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2C52961B-DBE8-4FAC-9999-5753DFD09AC7}"/>
                    </a:ext>
                  </a:extLst>
                </p14:cNvPr>
                <p14:cNvContentPartPr/>
                <p14:nvPr/>
              </p14:nvContentPartPr>
              <p14:xfrm>
                <a:off x="8984487" y="3435038"/>
                <a:ext cx="2160" cy="28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C52961B-DBE8-4FAC-9999-5753DFD09AC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8367" y="3428918"/>
                  <a:ext cx="144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E294C88-7DE9-07DC-95FC-74EA88898964}"/>
                    </a:ext>
                  </a:extLst>
                </p14:cNvPr>
                <p14:cNvContentPartPr/>
                <p14:nvPr/>
              </p14:nvContentPartPr>
              <p14:xfrm>
                <a:off x="9601527" y="3527198"/>
                <a:ext cx="78120" cy="176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E294C88-7DE9-07DC-95FC-74EA888989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95407" y="3521078"/>
                  <a:ext cx="90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80010D3E-1389-6BDA-C529-0B79AB360E42}"/>
                    </a:ext>
                  </a:extLst>
                </p14:cNvPr>
                <p14:cNvContentPartPr/>
                <p14:nvPr/>
              </p14:nvContentPartPr>
              <p14:xfrm>
                <a:off x="10088967" y="2986118"/>
                <a:ext cx="15120" cy="104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80010D3E-1389-6BDA-C529-0B79AB360E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82847" y="2979998"/>
                  <a:ext cx="27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D9D2172D-1EE5-C39C-6A50-B093A8E90E43}"/>
                    </a:ext>
                  </a:extLst>
                </p14:cNvPr>
                <p14:cNvContentPartPr/>
                <p14:nvPr/>
              </p14:nvContentPartPr>
              <p14:xfrm>
                <a:off x="10072407" y="3028598"/>
                <a:ext cx="360" cy="3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D9D2172D-1EE5-C39C-6A50-B093A8E90E4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66287" y="30224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4FCBAC91-5ABB-DC76-290E-2D8EBC00DED7}"/>
                  </a:ext>
                </a:extLst>
              </p14:cNvPr>
              <p14:cNvContentPartPr/>
              <p14:nvPr/>
            </p14:nvContentPartPr>
            <p14:xfrm>
              <a:off x="6998727" y="4756598"/>
              <a:ext cx="360" cy="36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4FCBAC91-5ABB-DC76-290E-2D8EBC00DED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92607" y="475047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8" name="Group 457">
            <a:extLst>
              <a:ext uri="{FF2B5EF4-FFF2-40B4-BE49-F238E27FC236}">
                <a16:creationId xmlns:a16="http://schemas.microsoft.com/office/drawing/2014/main" id="{3ABB7BCA-9068-B637-5AFA-74125E2C29E6}"/>
              </a:ext>
            </a:extLst>
          </p:cNvPr>
          <p:cNvGrpSpPr/>
          <p:nvPr/>
        </p:nvGrpSpPr>
        <p:grpSpPr>
          <a:xfrm>
            <a:off x="2123607" y="1966238"/>
            <a:ext cx="248040" cy="180000"/>
            <a:chOff x="2123607" y="1966238"/>
            <a:chExt cx="24804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B883B8CE-DF8B-11CA-E52F-98CDE1F66D82}"/>
                    </a:ext>
                  </a:extLst>
                </p14:cNvPr>
                <p14:cNvContentPartPr/>
                <p14:nvPr/>
              </p14:nvContentPartPr>
              <p14:xfrm>
                <a:off x="2123607" y="1968758"/>
                <a:ext cx="20880" cy="15624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B883B8CE-DF8B-11CA-E52F-98CDE1F66D8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117487" y="1962638"/>
                  <a:ext cx="33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5BC78E72-B16F-0128-CB5F-3BC6C530975E}"/>
                    </a:ext>
                  </a:extLst>
                </p14:cNvPr>
                <p14:cNvContentPartPr/>
                <p14:nvPr/>
              </p14:nvContentPartPr>
              <p14:xfrm>
                <a:off x="2211087" y="1966238"/>
                <a:ext cx="160560" cy="18000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5BC78E72-B16F-0128-CB5F-3BC6C530975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204967" y="1960118"/>
                  <a:ext cx="17280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0E8C4DB8-A1AE-9D92-CC5C-180E7D036064}"/>
              </a:ext>
            </a:extLst>
          </p:cNvPr>
          <p:cNvGrpSpPr/>
          <p:nvPr/>
        </p:nvGrpSpPr>
        <p:grpSpPr>
          <a:xfrm>
            <a:off x="2604207" y="1908998"/>
            <a:ext cx="330840" cy="234720"/>
            <a:chOff x="2604207" y="1908998"/>
            <a:chExt cx="33084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4816021F-A3D4-BDF5-E764-CE3B79A4BA02}"/>
                    </a:ext>
                  </a:extLst>
                </p14:cNvPr>
                <p14:cNvContentPartPr/>
                <p14:nvPr/>
              </p14:nvContentPartPr>
              <p14:xfrm>
                <a:off x="2604207" y="1963718"/>
                <a:ext cx="2160" cy="13464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4816021F-A3D4-BDF5-E764-CE3B79A4BA0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98087" y="1957598"/>
                  <a:ext cx="14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EB336CF9-B89E-3881-4B2D-F594FC0162E7}"/>
                    </a:ext>
                  </a:extLst>
                </p14:cNvPr>
                <p14:cNvContentPartPr/>
                <p14:nvPr/>
              </p14:nvContentPartPr>
              <p14:xfrm>
                <a:off x="2711487" y="1976318"/>
                <a:ext cx="16920" cy="14508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EB336CF9-B89E-3881-4B2D-F594FC0162E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05367" y="1970198"/>
                  <a:ext cx="29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4771BD15-65F0-C18E-C2BB-232AE74C8474}"/>
                    </a:ext>
                  </a:extLst>
                </p14:cNvPr>
                <p14:cNvContentPartPr/>
                <p14:nvPr/>
              </p14:nvContentPartPr>
              <p14:xfrm>
                <a:off x="2803647" y="1908998"/>
                <a:ext cx="131400" cy="1548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4771BD15-65F0-C18E-C2BB-232AE74C847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97527" y="1902878"/>
                  <a:ext cx="143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82CAA394-A7F3-F9BB-F1F1-64D9EF98AC00}"/>
                    </a:ext>
                  </a:extLst>
                </p14:cNvPr>
                <p14:cNvContentPartPr/>
                <p14:nvPr/>
              </p14:nvContentPartPr>
              <p14:xfrm>
                <a:off x="2807247" y="1961198"/>
                <a:ext cx="122400" cy="1825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82CAA394-A7F3-F9BB-F1F1-64D9EF98AC0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801127" y="1955078"/>
                  <a:ext cx="1346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215A1569-D7A1-AE0B-2FDB-3D42642868BB}"/>
              </a:ext>
            </a:extLst>
          </p:cNvPr>
          <p:cNvGrpSpPr/>
          <p:nvPr/>
        </p:nvGrpSpPr>
        <p:grpSpPr>
          <a:xfrm>
            <a:off x="3278487" y="1851398"/>
            <a:ext cx="425880" cy="287280"/>
            <a:chOff x="3278487" y="1851398"/>
            <a:chExt cx="42588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77B9A86D-DFF4-A5CE-3508-913131EA2FF7}"/>
                    </a:ext>
                  </a:extLst>
                </p14:cNvPr>
                <p14:cNvContentPartPr/>
                <p14:nvPr/>
              </p14:nvContentPartPr>
              <p14:xfrm>
                <a:off x="3278487" y="1941398"/>
                <a:ext cx="18720" cy="16740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77B9A86D-DFF4-A5CE-3508-913131EA2FF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272367" y="1935278"/>
                  <a:ext cx="30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ECC40EE2-BE92-8503-9D84-91F10A3C29C8}"/>
                    </a:ext>
                  </a:extLst>
                </p14:cNvPr>
                <p14:cNvContentPartPr/>
                <p14:nvPr/>
              </p14:nvContentPartPr>
              <p14:xfrm>
                <a:off x="3398367" y="1903958"/>
                <a:ext cx="131400" cy="17748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ECC40EE2-BE92-8503-9D84-91F10A3C29C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392247" y="1897838"/>
                  <a:ext cx="143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42564640-EFDE-D271-989A-E47A29761DFB}"/>
                    </a:ext>
                  </a:extLst>
                </p14:cNvPr>
                <p14:cNvContentPartPr/>
                <p14:nvPr/>
              </p14:nvContentPartPr>
              <p14:xfrm>
                <a:off x="3608967" y="1851398"/>
                <a:ext cx="95400" cy="28728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42564640-EFDE-D271-989A-E47A29761DF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602847" y="1845278"/>
                  <a:ext cx="10764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ECC7557C-3688-0555-C749-64FE4DC9CD40}"/>
              </a:ext>
            </a:extLst>
          </p:cNvPr>
          <p:cNvGrpSpPr/>
          <p:nvPr/>
        </p:nvGrpSpPr>
        <p:grpSpPr>
          <a:xfrm>
            <a:off x="4035207" y="1854278"/>
            <a:ext cx="350280" cy="289440"/>
            <a:chOff x="4035207" y="1854278"/>
            <a:chExt cx="35028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25343730-16B9-D87B-5924-B2A9A61303CC}"/>
                    </a:ext>
                  </a:extLst>
                </p14:cNvPr>
                <p14:cNvContentPartPr/>
                <p14:nvPr/>
              </p14:nvContentPartPr>
              <p14:xfrm>
                <a:off x="4035207" y="1854278"/>
                <a:ext cx="91800" cy="27828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25343730-16B9-D87B-5924-B2A9A61303C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029087" y="1848158"/>
                  <a:ext cx="1040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D362AA4F-E36D-D4ED-19A7-8151314C3C1B}"/>
                    </a:ext>
                  </a:extLst>
                </p14:cNvPr>
                <p14:cNvContentPartPr/>
                <p14:nvPr/>
              </p14:nvContentPartPr>
              <p14:xfrm>
                <a:off x="4187127" y="1901438"/>
                <a:ext cx="198360" cy="15264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D362AA4F-E36D-D4ED-19A7-8151314C3C1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81007" y="1895318"/>
                  <a:ext cx="210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02CD06CD-5701-ABBC-0B24-A0A6AA8BE4E3}"/>
                    </a:ext>
                  </a:extLst>
                </p14:cNvPr>
                <p14:cNvContentPartPr/>
                <p14:nvPr/>
              </p14:nvContentPartPr>
              <p14:xfrm>
                <a:off x="4257327" y="1903958"/>
                <a:ext cx="54000" cy="23976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02CD06CD-5701-ABBC-0B24-A0A6AA8BE4E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251207" y="1897838"/>
                  <a:ext cx="66240" cy="25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E45CFA01-75C4-252C-6832-C762E0D5385B}"/>
                  </a:ext>
                </a:extLst>
              </p14:cNvPr>
              <p14:cNvContentPartPr/>
              <p14:nvPr/>
            </p14:nvContentPartPr>
            <p14:xfrm>
              <a:off x="832647" y="2636918"/>
              <a:ext cx="2160" cy="16236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E45CFA01-75C4-252C-6832-C762E0D5385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26527" y="2630798"/>
                <a:ext cx="144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7E2C6972-3636-48E9-546C-249F1F9664F7}"/>
                  </a:ext>
                </a:extLst>
              </p14:cNvPr>
              <p14:cNvContentPartPr/>
              <p14:nvPr/>
            </p14:nvContentPartPr>
            <p14:xfrm>
              <a:off x="936327" y="2622158"/>
              <a:ext cx="151920" cy="15084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7E2C6972-3636-48E9-546C-249F1F9664F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30207" y="2616038"/>
                <a:ext cx="1641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7579AD45-8A7B-FBDA-1C5C-DC957B77853C}"/>
                  </a:ext>
                </a:extLst>
              </p14:cNvPr>
              <p14:cNvContentPartPr/>
              <p14:nvPr/>
            </p14:nvContentPartPr>
            <p14:xfrm>
              <a:off x="1071327" y="2517398"/>
              <a:ext cx="129600" cy="27972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7579AD45-8A7B-FBDA-1C5C-DC957B77853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65207" y="2511278"/>
                <a:ext cx="1418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CBE27706-0DE9-7696-EB16-D2F893825045}"/>
                  </a:ext>
                </a:extLst>
              </p14:cNvPr>
              <p14:cNvContentPartPr/>
              <p14:nvPr/>
            </p14:nvContentPartPr>
            <p14:xfrm>
              <a:off x="3301527" y="2537198"/>
              <a:ext cx="14400" cy="112320"/>
            </p14:xfrm>
          </p:contentPart>
        </mc:Choice>
        <mc:Fallback xmlns=""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CBE27706-0DE9-7696-EB16-D2F89382504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295407" y="2531078"/>
                <a:ext cx="2664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9" name="Group 498">
            <a:extLst>
              <a:ext uri="{FF2B5EF4-FFF2-40B4-BE49-F238E27FC236}">
                <a16:creationId xmlns:a16="http://schemas.microsoft.com/office/drawing/2014/main" id="{44714FA9-756D-76D5-0B05-E2945379A545}"/>
              </a:ext>
            </a:extLst>
          </p:cNvPr>
          <p:cNvGrpSpPr/>
          <p:nvPr/>
        </p:nvGrpSpPr>
        <p:grpSpPr>
          <a:xfrm>
            <a:off x="3405927" y="2464838"/>
            <a:ext cx="322200" cy="232200"/>
            <a:chOff x="3405927" y="2464838"/>
            <a:chExt cx="32220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780AA91F-53C8-64E3-1C13-7DA7BEC6BE92}"/>
                    </a:ext>
                  </a:extLst>
                </p14:cNvPr>
                <p14:cNvContentPartPr/>
                <p14:nvPr/>
              </p14:nvContentPartPr>
              <p14:xfrm>
                <a:off x="3405927" y="2517398"/>
                <a:ext cx="173880" cy="16596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780AA91F-53C8-64E3-1C13-7DA7BEC6BE9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99807" y="2511278"/>
                  <a:ext cx="186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DE170F1B-370A-B257-204E-CB6A235C2A22}"/>
                    </a:ext>
                  </a:extLst>
                </p14:cNvPr>
                <p14:cNvContentPartPr/>
                <p14:nvPr/>
              </p14:nvContentPartPr>
              <p14:xfrm>
                <a:off x="3623727" y="2464838"/>
                <a:ext cx="104400" cy="23220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DE170F1B-370A-B257-204E-CB6A235C2A2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617607" y="2458718"/>
                  <a:ext cx="11664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B93C7C0E-244E-40B8-34AA-6C486EC199C9}"/>
              </a:ext>
            </a:extLst>
          </p:cNvPr>
          <p:cNvGrpSpPr/>
          <p:nvPr/>
        </p:nvGrpSpPr>
        <p:grpSpPr>
          <a:xfrm>
            <a:off x="4153647" y="2428838"/>
            <a:ext cx="361080" cy="260640"/>
            <a:chOff x="4153647" y="2428838"/>
            <a:chExt cx="36108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82979E24-DA8E-0D71-CBB6-6B5FA7A253EC}"/>
                    </a:ext>
                  </a:extLst>
                </p14:cNvPr>
                <p14:cNvContentPartPr/>
                <p14:nvPr/>
              </p14:nvContentPartPr>
              <p14:xfrm>
                <a:off x="4153647" y="2428838"/>
                <a:ext cx="122760" cy="21600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82979E24-DA8E-0D71-CBB6-6B5FA7A253E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147527" y="2422718"/>
                  <a:ext cx="135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51327C99-C4F3-B3BD-0720-3A1C3125C0FF}"/>
                    </a:ext>
                  </a:extLst>
                </p14:cNvPr>
                <p14:cNvContentPartPr/>
                <p14:nvPr/>
              </p14:nvContentPartPr>
              <p14:xfrm>
                <a:off x="4348047" y="2432438"/>
                <a:ext cx="166680" cy="15552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51327C99-C4F3-B3BD-0720-3A1C3125C0F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341927" y="2426318"/>
                  <a:ext cx="178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1692D9F1-481C-1957-A790-B68F46D05F72}"/>
                    </a:ext>
                  </a:extLst>
                </p14:cNvPr>
                <p14:cNvContentPartPr/>
                <p14:nvPr/>
              </p14:nvContentPartPr>
              <p14:xfrm>
                <a:off x="4438407" y="2464838"/>
                <a:ext cx="42840" cy="22464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1692D9F1-481C-1957-A790-B68F46D05F7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432287" y="2458718"/>
                  <a:ext cx="5508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5413891C-4EA5-6929-87E5-BB7C83647F1C}"/>
                  </a:ext>
                </a:extLst>
              </p14:cNvPr>
              <p14:cNvContentPartPr/>
              <p14:nvPr/>
            </p14:nvContentPartPr>
            <p14:xfrm>
              <a:off x="1124607" y="1886318"/>
              <a:ext cx="360" cy="792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5413891C-4EA5-6929-87E5-BB7C83647F1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18487" y="1880198"/>
                <a:ext cx="1260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 506">
            <a:extLst>
              <a:ext uri="{FF2B5EF4-FFF2-40B4-BE49-F238E27FC236}">
                <a16:creationId xmlns:a16="http://schemas.microsoft.com/office/drawing/2014/main" id="{5392CB4E-175D-BD48-A2E1-83FCFA92A10F}"/>
              </a:ext>
            </a:extLst>
          </p:cNvPr>
          <p:cNvGrpSpPr/>
          <p:nvPr/>
        </p:nvGrpSpPr>
        <p:grpSpPr>
          <a:xfrm>
            <a:off x="795567" y="1799198"/>
            <a:ext cx="1012320" cy="479520"/>
            <a:chOff x="795567" y="1799198"/>
            <a:chExt cx="101232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3C184B88-0DF1-4CFA-ECC4-73079A1DBA07}"/>
                    </a:ext>
                  </a:extLst>
                </p14:cNvPr>
                <p14:cNvContentPartPr/>
                <p14:nvPr/>
              </p14:nvContentPartPr>
              <p14:xfrm>
                <a:off x="795567" y="2060558"/>
                <a:ext cx="15480" cy="12744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3C184B88-0DF1-4CFA-ECC4-73079A1DBA0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89447" y="2054438"/>
                  <a:ext cx="27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57583C4F-DE17-4578-4DDB-17E4A6CD5A19}"/>
                    </a:ext>
                  </a:extLst>
                </p14:cNvPr>
                <p14:cNvContentPartPr/>
                <p14:nvPr/>
              </p14:nvContentPartPr>
              <p14:xfrm>
                <a:off x="908607" y="1896398"/>
                <a:ext cx="120600" cy="3398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57583C4F-DE17-4578-4DDB-17E4A6CD5A1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02487" y="1890278"/>
                  <a:ext cx="1328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293A6BDD-A70B-8A29-F08E-57CE00B12310}"/>
                    </a:ext>
                  </a:extLst>
                </p14:cNvPr>
                <p14:cNvContentPartPr/>
                <p14:nvPr/>
              </p14:nvContentPartPr>
              <p14:xfrm>
                <a:off x="1109847" y="2034278"/>
                <a:ext cx="129960" cy="22752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293A6BDD-A70B-8A29-F08E-57CE00B1231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03727" y="2028158"/>
                  <a:ext cx="1422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EE715925-5BD9-4690-CDF5-44BAF02B0201}"/>
                    </a:ext>
                  </a:extLst>
                </p14:cNvPr>
                <p14:cNvContentPartPr/>
                <p14:nvPr/>
              </p14:nvContentPartPr>
              <p14:xfrm>
                <a:off x="1470207" y="2038598"/>
                <a:ext cx="18720" cy="14760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EE715925-5BD9-4690-CDF5-44BAF02B020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464087" y="2032478"/>
                  <a:ext cx="309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C130AC82-F247-6D85-57F6-247A452A6285}"/>
                    </a:ext>
                  </a:extLst>
                </p14:cNvPr>
                <p14:cNvContentPartPr/>
                <p14:nvPr/>
              </p14:nvContentPartPr>
              <p14:xfrm>
                <a:off x="1593687" y="1917998"/>
                <a:ext cx="214200" cy="36072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C130AC82-F247-6D85-57F6-247A452A628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587567" y="1911878"/>
                  <a:ext cx="2264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70007B7B-E30A-7232-31A7-91420A4245AB}"/>
                    </a:ext>
                  </a:extLst>
                </p14:cNvPr>
                <p14:cNvContentPartPr/>
                <p14:nvPr/>
              </p14:nvContentPartPr>
              <p14:xfrm>
                <a:off x="1081047" y="1858598"/>
                <a:ext cx="121680" cy="9936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70007B7B-E30A-7232-31A7-91420A4245A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74927" y="1852478"/>
                  <a:ext cx="133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56A24888-3055-F561-4D04-D0A1AC1420A6}"/>
                    </a:ext>
                  </a:extLst>
                </p14:cNvPr>
                <p14:cNvContentPartPr/>
                <p14:nvPr/>
              </p14:nvContentPartPr>
              <p14:xfrm>
                <a:off x="1111647" y="1799198"/>
                <a:ext cx="451440" cy="19980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56A24888-3055-F561-4D04-D0A1AC1420A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05527" y="1793078"/>
                  <a:ext cx="46368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769FADBC-CE8B-3B68-1E21-BBAF2327E7D7}"/>
                  </a:ext>
                </a:extLst>
              </p14:cNvPr>
              <p14:cNvContentPartPr/>
              <p14:nvPr/>
            </p14:nvContentPartPr>
            <p14:xfrm>
              <a:off x="1446087" y="2587238"/>
              <a:ext cx="20520" cy="14508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769FADBC-CE8B-3B68-1E21-BBAF2327E7D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439967" y="2581118"/>
                <a:ext cx="327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D914AD75-DCED-B057-7B4F-024CDBCCB9EF}"/>
                  </a:ext>
                </a:extLst>
              </p14:cNvPr>
              <p14:cNvContentPartPr/>
              <p14:nvPr/>
            </p14:nvContentPartPr>
            <p14:xfrm>
              <a:off x="1542207" y="2477438"/>
              <a:ext cx="68760" cy="27540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D914AD75-DCED-B057-7B4F-024CDBCCB9E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536087" y="2471318"/>
                <a:ext cx="810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C78FA299-BF98-2F36-B22F-12E64233AB70}"/>
                  </a:ext>
                </a:extLst>
              </p14:cNvPr>
              <p14:cNvContentPartPr/>
              <p14:nvPr/>
            </p14:nvContentPartPr>
            <p14:xfrm>
              <a:off x="1700967" y="2544758"/>
              <a:ext cx="149040" cy="26712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C78FA299-BF98-2F36-B22F-12E64233AB70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694847" y="2538638"/>
                <a:ext cx="1612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0BB07DC0-1E36-E4EA-C8E4-B06613CE79CA}"/>
                  </a:ext>
                </a:extLst>
              </p14:cNvPr>
              <p14:cNvContentPartPr/>
              <p14:nvPr/>
            </p14:nvContentPartPr>
            <p14:xfrm>
              <a:off x="1633647" y="2382758"/>
              <a:ext cx="97200" cy="15732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0BB07DC0-1E36-E4EA-C8E4-B06613CE79C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627527" y="2376638"/>
                <a:ext cx="1094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155BB5D7-63EF-0A01-EE8B-1EBC94365BB2}"/>
                  </a:ext>
                </a:extLst>
              </p14:cNvPr>
              <p14:cNvContentPartPr/>
              <p14:nvPr/>
            </p14:nvContentPartPr>
            <p14:xfrm>
              <a:off x="1658127" y="2374478"/>
              <a:ext cx="560520" cy="14472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155BB5D7-63EF-0A01-EE8B-1EBC94365BB2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652007" y="2368358"/>
                <a:ext cx="572760" cy="15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3" name="Group 522">
            <a:extLst>
              <a:ext uri="{FF2B5EF4-FFF2-40B4-BE49-F238E27FC236}">
                <a16:creationId xmlns:a16="http://schemas.microsoft.com/office/drawing/2014/main" id="{00A9E49A-FD29-FF03-B899-2E66788E8FB7}"/>
              </a:ext>
            </a:extLst>
          </p:cNvPr>
          <p:cNvGrpSpPr/>
          <p:nvPr/>
        </p:nvGrpSpPr>
        <p:grpSpPr>
          <a:xfrm>
            <a:off x="64407" y="1736918"/>
            <a:ext cx="446760" cy="276480"/>
            <a:chOff x="64407" y="1736918"/>
            <a:chExt cx="44676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ABFA57E6-72F8-0E4F-D88D-748B6E11105B}"/>
                    </a:ext>
                  </a:extLst>
                </p14:cNvPr>
                <p14:cNvContentPartPr/>
                <p14:nvPr/>
              </p14:nvContentPartPr>
              <p14:xfrm>
                <a:off x="64407" y="1736918"/>
                <a:ext cx="90720" cy="327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ABFA57E6-72F8-0E4F-D88D-748B6E11105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8287" y="1730798"/>
                  <a:ext cx="102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82158427-4BDA-9533-86FF-09004753AB3A}"/>
                    </a:ext>
                  </a:extLst>
                </p14:cNvPr>
                <p14:cNvContentPartPr/>
                <p14:nvPr/>
              </p14:nvContentPartPr>
              <p14:xfrm>
                <a:off x="97527" y="1834118"/>
                <a:ext cx="63000" cy="17928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82158427-4BDA-9533-86FF-09004753AB3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1407" y="1827998"/>
                  <a:ext cx="7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1F3FA9C6-09B1-AD95-C657-9933747CA225}"/>
                    </a:ext>
                  </a:extLst>
                </p14:cNvPr>
                <p14:cNvContentPartPr/>
                <p14:nvPr/>
              </p14:nvContentPartPr>
              <p14:xfrm>
                <a:off x="195447" y="1818998"/>
                <a:ext cx="90720" cy="2016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1F3FA9C6-09B1-AD95-C657-9933747CA22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89327" y="1812878"/>
                  <a:ext cx="102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E49BF0CD-8CB3-E89C-4BD3-6E4CAEFF3705}"/>
                    </a:ext>
                  </a:extLst>
                </p14:cNvPr>
                <p14:cNvContentPartPr/>
                <p14:nvPr/>
              </p14:nvContentPartPr>
              <p14:xfrm>
                <a:off x="212007" y="1851398"/>
                <a:ext cx="124200" cy="5508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E49BF0CD-8CB3-E89C-4BD3-6E4CAEFF370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05887" y="1845278"/>
                  <a:ext cx="1364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5C0D6A1B-230C-0CBE-3D3C-1FD581B11EA0}"/>
                    </a:ext>
                  </a:extLst>
                </p14:cNvPr>
                <p14:cNvContentPartPr/>
                <p14:nvPr/>
              </p14:nvContentPartPr>
              <p14:xfrm>
                <a:off x="371127" y="1781198"/>
                <a:ext cx="140040" cy="16560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5C0D6A1B-230C-0CBE-3D3C-1FD581B11EA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65007" y="1775078"/>
                  <a:ext cx="15228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76F29DCF-B519-9DB8-32B6-E2D440A95829}"/>
              </a:ext>
            </a:extLst>
          </p:cNvPr>
          <p:cNvGrpSpPr/>
          <p:nvPr/>
        </p:nvGrpSpPr>
        <p:grpSpPr>
          <a:xfrm>
            <a:off x="131007" y="2093318"/>
            <a:ext cx="473400" cy="311760"/>
            <a:chOff x="131007" y="2093318"/>
            <a:chExt cx="47340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B2664968-6633-0F69-936B-B794837C7A6C}"/>
                    </a:ext>
                  </a:extLst>
                </p14:cNvPr>
                <p14:cNvContentPartPr/>
                <p14:nvPr/>
              </p14:nvContentPartPr>
              <p14:xfrm>
                <a:off x="131007" y="2093318"/>
                <a:ext cx="120600" cy="2520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B2664968-6633-0F69-936B-B794837C7A6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24887" y="2087198"/>
                  <a:ext cx="132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8A797282-8D17-7BC2-3267-643FF13DFC6A}"/>
                    </a:ext>
                  </a:extLst>
                </p14:cNvPr>
                <p14:cNvContentPartPr/>
                <p14:nvPr/>
              </p14:nvContentPartPr>
              <p14:xfrm>
                <a:off x="152967" y="2193038"/>
                <a:ext cx="100080" cy="21204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8A797282-8D17-7BC2-3267-643FF13DFC6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46847" y="2186918"/>
                  <a:ext cx="1123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6C247D4C-776F-F4AD-4546-B2E6C4305ED4}"/>
                    </a:ext>
                  </a:extLst>
                </p14:cNvPr>
                <p14:cNvContentPartPr/>
                <p14:nvPr/>
              </p14:nvContentPartPr>
              <p14:xfrm>
                <a:off x="275007" y="2223278"/>
                <a:ext cx="113040" cy="1296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6C247D4C-776F-F4AD-4546-B2E6C4305ED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68887" y="2217158"/>
                  <a:ext cx="125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8125FEC0-698A-654D-E198-3C0A7F570850}"/>
                    </a:ext>
                  </a:extLst>
                </p14:cNvPr>
                <p14:cNvContentPartPr/>
                <p14:nvPr/>
              </p14:nvContentPartPr>
              <p14:xfrm>
                <a:off x="267447" y="2262878"/>
                <a:ext cx="155520" cy="5508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8125FEC0-698A-654D-E198-3C0A7F57085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61327" y="2256758"/>
                  <a:ext cx="1677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80EE3A02-5727-B6E4-AA5E-623AD3FE3AC5}"/>
                    </a:ext>
                  </a:extLst>
                </p14:cNvPr>
                <p14:cNvContentPartPr/>
                <p14:nvPr/>
              </p14:nvContentPartPr>
              <p14:xfrm>
                <a:off x="483087" y="2185118"/>
                <a:ext cx="121320" cy="11340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80EE3A02-5727-B6E4-AA5E-623AD3FE3AC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76967" y="2178998"/>
                  <a:ext cx="13356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9A949EF2-464F-B47C-3E43-63F467287EAC}"/>
              </a:ext>
            </a:extLst>
          </p:cNvPr>
          <p:cNvGrpSpPr/>
          <p:nvPr/>
        </p:nvGrpSpPr>
        <p:grpSpPr>
          <a:xfrm>
            <a:off x="138207" y="2654558"/>
            <a:ext cx="375480" cy="290160"/>
            <a:chOff x="138207" y="2654558"/>
            <a:chExt cx="37548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80AC7703-B1D9-79E4-2A46-0A7FAF8DAE64}"/>
                    </a:ext>
                  </a:extLst>
                </p14:cNvPr>
                <p14:cNvContentPartPr/>
                <p14:nvPr/>
              </p14:nvContentPartPr>
              <p14:xfrm>
                <a:off x="138207" y="2729438"/>
                <a:ext cx="140400" cy="1548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80AC7703-B1D9-79E4-2A46-0A7FAF8DAE6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32087" y="2723318"/>
                  <a:ext cx="152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2629D1BF-1467-A7FD-66F6-FE2ECA014605}"/>
                    </a:ext>
                  </a:extLst>
                </p14:cNvPr>
                <p14:cNvContentPartPr/>
                <p14:nvPr/>
              </p14:nvContentPartPr>
              <p14:xfrm>
                <a:off x="176727" y="2791718"/>
                <a:ext cx="100440" cy="15300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2629D1BF-1467-A7FD-66F6-FE2ECA01460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70607" y="2785598"/>
                  <a:ext cx="112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0771F977-6C95-109F-C15F-E8279DBCBE74}"/>
                    </a:ext>
                  </a:extLst>
                </p14:cNvPr>
                <p14:cNvContentPartPr/>
                <p14:nvPr/>
              </p14:nvContentPartPr>
              <p14:xfrm>
                <a:off x="326487" y="2769398"/>
                <a:ext cx="68760" cy="540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0771F977-6C95-109F-C15F-E8279DBCBE7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20367" y="2763278"/>
                  <a:ext cx="810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5B8610BD-0D4C-4BD7-F1D3-6D72545022A9}"/>
                    </a:ext>
                  </a:extLst>
                </p14:cNvPr>
                <p14:cNvContentPartPr/>
                <p14:nvPr/>
              </p14:nvContentPartPr>
              <p14:xfrm>
                <a:off x="304527" y="2816558"/>
                <a:ext cx="116640" cy="5256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5B8610BD-0D4C-4BD7-F1D3-6D72545022A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98407" y="2810438"/>
                  <a:ext cx="128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EC2544D0-230B-71F2-6C15-39E41D331E10}"/>
                    </a:ext>
                  </a:extLst>
                </p14:cNvPr>
                <p14:cNvContentPartPr/>
                <p14:nvPr/>
              </p14:nvContentPartPr>
              <p14:xfrm>
                <a:off x="478047" y="2654558"/>
                <a:ext cx="35640" cy="24732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EC2544D0-230B-71F2-6C15-39E41D331E1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71927" y="2648438"/>
                  <a:ext cx="4788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77CDAF9F-7259-CBCC-C5A7-2F65D8BD321B}"/>
              </a:ext>
            </a:extLst>
          </p:cNvPr>
          <p:cNvGrpSpPr/>
          <p:nvPr/>
        </p:nvGrpSpPr>
        <p:grpSpPr>
          <a:xfrm>
            <a:off x="831567" y="2991158"/>
            <a:ext cx="408240" cy="329400"/>
            <a:chOff x="831567" y="2991158"/>
            <a:chExt cx="40824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D6BB9D20-F0A7-2716-B3D7-C9F06F1321D3}"/>
                    </a:ext>
                  </a:extLst>
                </p14:cNvPr>
                <p14:cNvContentPartPr/>
                <p14:nvPr/>
              </p14:nvContentPartPr>
              <p14:xfrm>
                <a:off x="831567" y="3145598"/>
                <a:ext cx="34920" cy="17496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D6BB9D20-F0A7-2716-B3D7-C9F06F1321D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5447" y="3139478"/>
                  <a:ext cx="47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5C3D1BCA-E689-736A-CB05-94BE4D96C258}"/>
                    </a:ext>
                  </a:extLst>
                </p14:cNvPr>
                <p14:cNvContentPartPr/>
                <p14:nvPr/>
              </p14:nvContentPartPr>
              <p14:xfrm>
                <a:off x="943527" y="3120758"/>
                <a:ext cx="138960" cy="15516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5C3D1BCA-E689-736A-CB05-94BE4D96C25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37407" y="3114638"/>
                  <a:ext cx="1512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1C387CAF-2952-67DC-DC7D-081A12A07EDB}"/>
                    </a:ext>
                  </a:extLst>
                </p14:cNvPr>
                <p14:cNvContentPartPr/>
                <p14:nvPr/>
              </p14:nvContentPartPr>
              <p14:xfrm>
                <a:off x="1137927" y="2991158"/>
                <a:ext cx="101880" cy="30528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1C387CAF-2952-67DC-DC7D-081A12A07ED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31807" y="2985038"/>
                  <a:ext cx="114120" cy="31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2753D1F4-2EEC-CBF3-DAAA-65857CF198EA}"/>
              </a:ext>
            </a:extLst>
          </p:cNvPr>
          <p:cNvGrpSpPr/>
          <p:nvPr/>
        </p:nvGrpSpPr>
        <p:grpSpPr>
          <a:xfrm>
            <a:off x="1511967" y="3087998"/>
            <a:ext cx="372600" cy="207720"/>
            <a:chOff x="1511967" y="3087998"/>
            <a:chExt cx="37260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55F4E025-D8C3-7FB3-8989-5DD3ECA7AAEA}"/>
                    </a:ext>
                  </a:extLst>
                </p14:cNvPr>
                <p14:cNvContentPartPr/>
                <p14:nvPr/>
              </p14:nvContentPartPr>
              <p14:xfrm>
                <a:off x="1511967" y="3093038"/>
                <a:ext cx="24840" cy="20268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55F4E025-D8C3-7FB3-8989-5DD3ECA7AAE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505847" y="3086918"/>
                  <a:ext cx="370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428BEF5C-10B4-C6AE-1CBA-185152232442}"/>
                    </a:ext>
                  </a:extLst>
                </p14:cNvPr>
                <p14:cNvContentPartPr/>
                <p14:nvPr/>
              </p14:nvContentPartPr>
              <p14:xfrm>
                <a:off x="1577127" y="3087998"/>
                <a:ext cx="307440" cy="18504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428BEF5C-10B4-C6AE-1CBA-18515223244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571007" y="3081878"/>
                  <a:ext cx="31968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9E97A481-2C08-090C-DCEC-2FF5E24964C9}"/>
              </a:ext>
            </a:extLst>
          </p:cNvPr>
          <p:cNvGrpSpPr/>
          <p:nvPr/>
        </p:nvGrpSpPr>
        <p:grpSpPr>
          <a:xfrm>
            <a:off x="3328167" y="2943638"/>
            <a:ext cx="398880" cy="299880"/>
            <a:chOff x="3328167" y="2943638"/>
            <a:chExt cx="39888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6BADBC93-948A-93BC-386C-D2D77033EA00}"/>
                    </a:ext>
                  </a:extLst>
                </p14:cNvPr>
                <p14:cNvContentPartPr/>
                <p14:nvPr/>
              </p14:nvContentPartPr>
              <p14:xfrm>
                <a:off x="3328167" y="3090878"/>
                <a:ext cx="16920" cy="15264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6BADBC93-948A-93BC-386C-D2D77033EA0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322047" y="3084758"/>
                  <a:ext cx="291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EAFF4CCE-4B89-7758-1C84-44B889FF18AC}"/>
                    </a:ext>
                  </a:extLst>
                </p14:cNvPr>
                <p14:cNvContentPartPr/>
                <p14:nvPr/>
              </p14:nvContentPartPr>
              <p14:xfrm>
                <a:off x="3402327" y="3062798"/>
                <a:ext cx="207360" cy="13644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EAFF4CCE-4B89-7758-1C84-44B889FF18A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396207" y="3056318"/>
                  <a:ext cx="219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F0BC9171-C760-799F-FB23-1D63732F0FDF}"/>
                    </a:ext>
                  </a:extLst>
                </p14:cNvPr>
                <p14:cNvContentPartPr/>
                <p14:nvPr/>
              </p14:nvContentPartPr>
              <p14:xfrm>
                <a:off x="3634887" y="2943638"/>
                <a:ext cx="92160" cy="28764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F0BC9171-C760-799F-FB23-1D63732F0FD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628767" y="2937518"/>
                  <a:ext cx="104400" cy="29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FBE09B6D-F757-C5F9-9204-8F5601A8A2AC}"/>
              </a:ext>
            </a:extLst>
          </p:cNvPr>
          <p:cNvGrpSpPr/>
          <p:nvPr/>
        </p:nvGrpSpPr>
        <p:grpSpPr>
          <a:xfrm>
            <a:off x="4035927" y="2915558"/>
            <a:ext cx="421200" cy="340200"/>
            <a:chOff x="4035927" y="2915558"/>
            <a:chExt cx="42120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DA579201-AF46-9AE6-1167-15FB1281116B}"/>
                    </a:ext>
                  </a:extLst>
                </p14:cNvPr>
                <p14:cNvContentPartPr/>
                <p14:nvPr/>
              </p14:nvContentPartPr>
              <p14:xfrm>
                <a:off x="4035927" y="2915558"/>
                <a:ext cx="135360" cy="29052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DA579201-AF46-9AE6-1167-15FB1281116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029807" y="2909438"/>
                  <a:ext cx="1476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BF0F0B36-501C-496D-2FAE-AEF0A3B17363}"/>
                    </a:ext>
                  </a:extLst>
                </p14:cNvPr>
                <p14:cNvContentPartPr/>
                <p14:nvPr/>
              </p14:nvContentPartPr>
              <p14:xfrm>
                <a:off x="4253727" y="3028598"/>
                <a:ext cx="203400" cy="15048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BF0F0B36-501C-496D-2FAE-AEF0A3B1736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247607" y="3022478"/>
                  <a:ext cx="2156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1F78BD75-0C5E-F1FB-7483-1EF91085DFCD}"/>
                    </a:ext>
                  </a:extLst>
                </p14:cNvPr>
                <p14:cNvContentPartPr/>
                <p14:nvPr/>
              </p14:nvContentPartPr>
              <p14:xfrm>
                <a:off x="4366407" y="3063518"/>
                <a:ext cx="15120" cy="19224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1F78BD75-0C5E-F1FB-7483-1EF91085DFC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360287" y="3057398"/>
                  <a:ext cx="2736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0" name="Group 569">
            <a:extLst>
              <a:ext uri="{FF2B5EF4-FFF2-40B4-BE49-F238E27FC236}">
                <a16:creationId xmlns:a16="http://schemas.microsoft.com/office/drawing/2014/main" id="{CDEB0A3E-EC90-F5C1-92E4-77AA48482000}"/>
              </a:ext>
            </a:extLst>
          </p:cNvPr>
          <p:cNvGrpSpPr/>
          <p:nvPr/>
        </p:nvGrpSpPr>
        <p:grpSpPr>
          <a:xfrm>
            <a:off x="105087" y="3212918"/>
            <a:ext cx="478800" cy="255240"/>
            <a:chOff x="105087" y="3212918"/>
            <a:chExt cx="47880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C2E772BE-B564-1E48-A39B-3A4741058A9B}"/>
                    </a:ext>
                  </a:extLst>
                </p14:cNvPr>
                <p14:cNvContentPartPr/>
                <p14:nvPr/>
              </p14:nvContentPartPr>
              <p14:xfrm>
                <a:off x="136407" y="3212918"/>
                <a:ext cx="105120" cy="2520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C2E772BE-B564-1E48-A39B-3A4741058A9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30287" y="3206798"/>
                  <a:ext cx="117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DD7C2692-AB41-9F2B-4EC0-9EE0D1D654B8}"/>
                    </a:ext>
                  </a:extLst>
                </p14:cNvPr>
                <p14:cNvContentPartPr/>
                <p14:nvPr/>
              </p14:nvContentPartPr>
              <p14:xfrm>
                <a:off x="105087" y="3273038"/>
                <a:ext cx="104760" cy="19512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DD7C2692-AB41-9F2B-4EC0-9EE0D1D654B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8967" y="3266918"/>
                  <a:ext cx="117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CEE77C66-B719-5DAC-95C9-6C4E77B82165}"/>
                    </a:ext>
                  </a:extLst>
                </p14:cNvPr>
                <p14:cNvContentPartPr/>
                <p14:nvPr/>
              </p14:nvContentPartPr>
              <p14:xfrm>
                <a:off x="221367" y="3297878"/>
                <a:ext cx="98280" cy="1296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CEE77C66-B719-5DAC-95C9-6C4E77B8216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15247" y="3291758"/>
                  <a:ext cx="110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C6FDFD67-156E-9BB3-4A4B-EC4EBF936129}"/>
                    </a:ext>
                  </a:extLst>
                </p14:cNvPr>
                <p14:cNvContentPartPr/>
                <p14:nvPr/>
              </p14:nvContentPartPr>
              <p14:xfrm>
                <a:off x="245487" y="3362678"/>
                <a:ext cx="120600" cy="2772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C6FDFD67-156E-9BB3-4A4B-EC4EBF93612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39367" y="3356558"/>
                  <a:ext cx="132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B9C1308B-1E12-D848-D511-984C80850EC5}"/>
                    </a:ext>
                  </a:extLst>
                </p14:cNvPr>
                <p14:cNvContentPartPr/>
                <p14:nvPr/>
              </p14:nvContentPartPr>
              <p14:xfrm>
                <a:off x="415407" y="3255398"/>
                <a:ext cx="168480" cy="19296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B9C1308B-1E12-D848-D511-984C80850EC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09287" y="3249278"/>
                  <a:ext cx="18072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9C8B60B4-6F4E-4509-13A5-F0A42AD6DA55}"/>
              </a:ext>
            </a:extLst>
          </p:cNvPr>
          <p:cNvGrpSpPr/>
          <p:nvPr/>
        </p:nvGrpSpPr>
        <p:grpSpPr>
          <a:xfrm>
            <a:off x="2103807" y="2474918"/>
            <a:ext cx="869400" cy="773640"/>
            <a:chOff x="2103807" y="2474918"/>
            <a:chExt cx="869400" cy="77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E36E7E10-E565-94E0-3ADA-A5DFDADCA77F}"/>
                    </a:ext>
                  </a:extLst>
                </p14:cNvPr>
                <p14:cNvContentPartPr/>
                <p14:nvPr/>
              </p14:nvContentPartPr>
              <p14:xfrm>
                <a:off x="2628327" y="2522438"/>
                <a:ext cx="2160" cy="18000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E36E7E10-E565-94E0-3ADA-A5DFDADCA77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622207" y="2516318"/>
                  <a:ext cx="14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04667D58-C8F9-1332-8BB8-A7E09935AF13}"/>
                    </a:ext>
                  </a:extLst>
                </p14:cNvPr>
                <p14:cNvContentPartPr/>
                <p14:nvPr/>
              </p14:nvContentPartPr>
              <p14:xfrm>
                <a:off x="2715087" y="2534678"/>
                <a:ext cx="26280" cy="1375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04667D58-C8F9-1332-8BB8-A7E09935AF1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708967" y="2528558"/>
                  <a:ext cx="38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272C19EA-E367-86E8-CAB3-3C371B9C77EB}"/>
                    </a:ext>
                  </a:extLst>
                </p14:cNvPr>
                <p14:cNvContentPartPr/>
                <p14:nvPr/>
              </p14:nvContentPartPr>
              <p14:xfrm>
                <a:off x="2840727" y="2474918"/>
                <a:ext cx="101880" cy="792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272C19EA-E367-86E8-CAB3-3C371B9C77E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34607" y="2468798"/>
                  <a:ext cx="114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7C6497FD-536A-2816-48F8-72F8ADF8E525}"/>
                    </a:ext>
                  </a:extLst>
                </p14:cNvPr>
                <p14:cNvContentPartPr/>
                <p14:nvPr/>
              </p14:nvContentPartPr>
              <p14:xfrm>
                <a:off x="2853687" y="2509838"/>
                <a:ext cx="114120" cy="23544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7C6497FD-536A-2816-48F8-72F8ADF8E52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847567" y="2503718"/>
                  <a:ext cx="1263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02F0FECC-C415-1DF7-2977-93835255AFEE}"/>
                    </a:ext>
                  </a:extLst>
                </p14:cNvPr>
                <p14:cNvContentPartPr/>
                <p14:nvPr/>
              </p14:nvContentPartPr>
              <p14:xfrm>
                <a:off x="2103807" y="2487518"/>
                <a:ext cx="15120" cy="1897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02F0FECC-C415-1DF7-2977-93835255AFE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97687" y="2481398"/>
                  <a:ext cx="27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1F5DEE7B-8E22-F233-4519-6839578A4D56}"/>
                    </a:ext>
                  </a:extLst>
                </p14:cNvPr>
                <p14:cNvContentPartPr/>
                <p14:nvPr/>
              </p14:nvContentPartPr>
              <p14:xfrm>
                <a:off x="2199567" y="2519918"/>
                <a:ext cx="191520" cy="20484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1F5DEE7B-8E22-F233-4519-6839578A4D5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193447" y="2513798"/>
                  <a:ext cx="203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36A539F4-F1EC-6FAA-1693-DBECF7BAF78E}"/>
                    </a:ext>
                  </a:extLst>
                </p14:cNvPr>
                <p14:cNvContentPartPr/>
                <p14:nvPr/>
              </p14:nvContentPartPr>
              <p14:xfrm>
                <a:off x="2147367" y="3015998"/>
                <a:ext cx="15480" cy="16956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36A539F4-F1EC-6FAA-1693-DBECF7BAF78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141247" y="3009878"/>
                  <a:ext cx="277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EAF4B3AC-872A-6821-4E41-3939610A2773}"/>
                    </a:ext>
                  </a:extLst>
                </p14:cNvPr>
                <p14:cNvContentPartPr/>
                <p14:nvPr/>
              </p14:nvContentPartPr>
              <p14:xfrm>
                <a:off x="2229087" y="2916278"/>
                <a:ext cx="66240" cy="30456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EAF4B3AC-872A-6821-4E41-3939610A277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222967" y="2910158"/>
                  <a:ext cx="784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523E49A9-DF9F-0946-E4E5-9BB2298A2943}"/>
                    </a:ext>
                  </a:extLst>
                </p14:cNvPr>
                <p14:cNvContentPartPr/>
                <p14:nvPr/>
              </p14:nvContentPartPr>
              <p14:xfrm>
                <a:off x="2338167" y="2971358"/>
                <a:ext cx="167400" cy="27720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523E49A9-DF9F-0946-E4E5-9BB2298A294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332047" y="2965238"/>
                  <a:ext cx="1796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F28A8473-1B1F-FB1D-E38E-68B1BD7F048C}"/>
                    </a:ext>
                  </a:extLst>
                </p14:cNvPr>
                <p14:cNvContentPartPr/>
                <p14:nvPr/>
              </p14:nvContentPartPr>
              <p14:xfrm>
                <a:off x="2689167" y="3045878"/>
                <a:ext cx="24480" cy="14508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F28A8473-1B1F-FB1D-E38E-68B1BD7F048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683047" y="3039758"/>
                  <a:ext cx="36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0B22524F-0D7D-D7E8-3CEC-899ACFE485E1}"/>
                    </a:ext>
                  </a:extLst>
                </p14:cNvPr>
                <p14:cNvContentPartPr/>
                <p14:nvPr/>
              </p14:nvContentPartPr>
              <p14:xfrm>
                <a:off x="2783487" y="3055958"/>
                <a:ext cx="33480" cy="12240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0B22524F-0D7D-D7E8-3CEC-899ACFE485E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777367" y="3049838"/>
                  <a:ext cx="45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26F0A713-5B81-35BE-A848-E4F5245A3A1E}"/>
                    </a:ext>
                  </a:extLst>
                </p14:cNvPr>
                <p14:cNvContentPartPr/>
                <p14:nvPr/>
              </p14:nvContentPartPr>
              <p14:xfrm>
                <a:off x="2875647" y="2961278"/>
                <a:ext cx="92880" cy="792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26F0A713-5B81-35BE-A848-E4F5245A3A1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869527" y="2955158"/>
                  <a:ext cx="105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DBC7E64A-2468-E7D6-BE2C-B8BD73261C17}"/>
                    </a:ext>
                  </a:extLst>
                </p14:cNvPr>
                <p14:cNvContentPartPr/>
                <p14:nvPr/>
              </p14:nvContentPartPr>
              <p14:xfrm>
                <a:off x="2862687" y="3026078"/>
                <a:ext cx="110520" cy="18036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DBC7E64A-2468-E7D6-BE2C-B8BD73261C1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856567" y="3019958"/>
                  <a:ext cx="122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7937FB81-4C43-3197-61F5-EB4A86324709}"/>
                    </a:ext>
                  </a:extLst>
                </p14:cNvPr>
                <p14:cNvContentPartPr/>
                <p14:nvPr/>
              </p14:nvContentPartPr>
              <p14:xfrm>
                <a:off x="2354727" y="2826638"/>
                <a:ext cx="117000" cy="12780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7937FB81-4C43-3197-61F5-EB4A8632470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348607" y="2820518"/>
                  <a:ext cx="129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D44585FE-0366-944E-474D-221777ED8219}"/>
                    </a:ext>
                  </a:extLst>
                </p14:cNvPr>
                <p14:cNvContentPartPr/>
                <p14:nvPr/>
              </p14:nvContentPartPr>
              <p14:xfrm>
                <a:off x="2393607" y="2856518"/>
                <a:ext cx="495360" cy="7524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D44585FE-0366-944E-474D-221777ED821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387487" y="2850398"/>
                  <a:ext cx="507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ECC87DA8-DDA2-39AA-C1B6-059C558AB47D}"/>
                    </a:ext>
                  </a:extLst>
                </p14:cNvPr>
                <p14:cNvContentPartPr/>
                <p14:nvPr/>
              </p14:nvContentPartPr>
              <p14:xfrm>
                <a:off x="2788887" y="2806478"/>
                <a:ext cx="131400" cy="15804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ECC87DA8-DDA2-39AA-C1B6-059C558AB47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782767" y="2800358"/>
                  <a:ext cx="14364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F45274BE-40CC-E6D1-981D-B0CE2EE4766B}"/>
              </a:ext>
            </a:extLst>
          </p:cNvPr>
          <p:cNvGrpSpPr/>
          <p:nvPr/>
        </p:nvGrpSpPr>
        <p:grpSpPr>
          <a:xfrm>
            <a:off x="854967" y="3687038"/>
            <a:ext cx="369720" cy="227160"/>
            <a:chOff x="854967" y="3687038"/>
            <a:chExt cx="36972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9238CA34-939D-7756-6953-64FB2B761BB6}"/>
                    </a:ext>
                  </a:extLst>
                </p14:cNvPr>
                <p14:cNvContentPartPr/>
                <p14:nvPr/>
              </p14:nvContentPartPr>
              <p14:xfrm>
                <a:off x="854967" y="3709358"/>
                <a:ext cx="18720" cy="20484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9238CA34-939D-7756-6953-64FB2B761BB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48847" y="3703238"/>
                  <a:ext cx="309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F51ED8B1-EA4B-BB52-85CB-78EE3DA52CDF}"/>
                    </a:ext>
                  </a:extLst>
                </p14:cNvPr>
                <p14:cNvContentPartPr/>
                <p14:nvPr/>
              </p14:nvContentPartPr>
              <p14:xfrm>
                <a:off x="899247" y="3746438"/>
                <a:ext cx="214560" cy="15012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F51ED8B1-EA4B-BB52-85CB-78EE3DA52CD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93127" y="3740318"/>
                  <a:ext cx="226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D7A86826-8825-7593-E892-FCC998E047C7}"/>
                    </a:ext>
                  </a:extLst>
                </p14:cNvPr>
                <p14:cNvContentPartPr/>
                <p14:nvPr/>
              </p14:nvContentPartPr>
              <p14:xfrm>
                <a:off x="1094367" y="3687038"/>
                <a:ext cx="130320" cy="21996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D7A86826-8825-7593-E892-FCC998E047C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88247" y="3680918"/>
                  <a:ext cx="14256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9D5E7EAD-FA5D-9BE7-887A-774E1E63FCE9}"/>
              </a:ext>
            </a:extLst>
          </p:cNvPr>
          <p:cNvGrpSpPr/>
          <p:nvPr/>
        </p:nvGrpSpPr>
        <p:grpSpPr>
          <a:xfrm>
            <a:off x="1503327" y="3659318"/>
            <a:ext cx="335880" cy="202320"/>
            <a:chOff x="1503327" y="3659318"/>
            <a:chExt cx="33588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1D3A433C-4A0D-A61B-934A-D2847B516FA4}"/>
                    </a:ext>
                  </a:extLst>
                </p14:cNvPr>
                <p14:cNvContentPartPr/>
                <p14:nvPr/>
              </p14:nvContentPartPr>
              <p14:xfrm>
                <a:off x="1503327" y="3694238"/>
                <a:ext cx="48240" cy="16740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1D3A433C-4A0D-A61B-934A-D2847B516FA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497207" y="3688118"/>
                  <a:ext cx="60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03C45723-F830-D238-E37F-95530782A509}"/>
                    </a:ext>
                  </a:extLst>
                </p14:cNvPr>
                <p14:cNvContentPartPr/>
                <p14:nvPr/>
              </p14:nvContentPartPr>
              <p14:xfrm>
                <a:off x="1606647" y="3659318"/>
                <a:ext cx="232560" cy="1947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03C45723-F830-D238-E37F-95530782A50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600527" y="3653198"/>
                  <a:ext cx="24480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A836D334-49C5-755B-4E63-EAF012F99DCE}"/>
              </a:ext>
            </a:extLst>
          </p:cNvPr>
          <p:cNvGrpSpPr/>
          <p:nvPr/>
        </p:nvGrpSpPr>
        <p:grpSpPr>
          <a:xfrm>
            <a:off x="2182647" y="3617198"/>
            <a:ext cx="357480" cy="212040"/>
            <a:chOff x="2182647" y="3617198"/>
            <a:chExt cx="35748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E86B24AF-03F9-631C-EAEC-8A12895D66ED}"/>
                    </a:ext>
                  </a:extLst>
                </p14:cNvPr>
                <p14:cNvContentPartPr/>
                <p14:nvPr/>
              </p14:nvContentPartPr>
              <p14:xfrm>
                <a:off x="2182647" y="3644558"/>
                <a:ext cx="26640" cy="17640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E86B24AF-03F9-631C-EAEC-8A12895D66E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176527" y="3638438"/>
                  <a:ext cx="38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05546C1F-6E3E-249C-983B-397BFB884A22}"/>
                    </a:ext>
                  </a:extLst>
                </p14:cNvPr>
                <p14:cNvContentPartPr/>
                <p14:nvPr/>
              </p14:nvContentPartPr>
              <p14:xfrm>
                <a:off x="2299287" y="3666878"/>
                <a:ext cx="16920" cy="16236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05546C1F-6E3E-249C-983B-397BFB884A2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293167" y="3660758"/>
                  <a:ext cx="291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834E0545-50E1-6536-2BD9-CE3E68AA516F}"/>
                    </a:ext>
                  </a:extLst>
                </p14:cNvPr>
                <p14:cNvContentPartPr/>
                <p14:nvPr/>
              </p14:nvContentPartPr>
              <p14:xfrm>
                <a:off x="2354727" y="3617198"/>
                <a:ext cx="137160" cy="2520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834E0545-50E1-6536-2BD9-CE3E68AA516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348607" y="3611078"/>
                  <a:ext cx="149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4BF0675C-3FA2-DA41-452F-4F88D99CC248}"/>
                    </a:ext>
                  </a:extLst>
                </p14:cNvPr>
                <p14:cNvContentPartPr/>
                <p14:nvPr/>
              </p14:nvContentPartPr>
              <p14:xfrm>
                <a:off x="2432847" y="3636998"/>
                <a:ext cx="107280" cy="17748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4BF0675C-3FA2-DA41-452F-4F88D99CC24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426727" y="3630878"/>
                  <a:ext cx="11952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75E8021B-E940-6510-67FC-09A57740D56A}"/>
              </a:ext>
            </a:extLst>
          </p:cNvPr>
          <p:cNvGrpSpPr/>
          <p:nvPr/>
        </p:nvGrpSpPr>
        <p:grpSpPr>
          <a:xfrm>
            <a:off x="4202247" y="3534758"/>
            <a:ext cx="336600" cy="304560"/>
            <a:chOff x="4202247" y="3534758"/>
            <a:chExt cx="33660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8BEBCDB4-87E0-6014-B816-E8F23BBB9B80}"/>
                    </a:ext>
                  </a:extLst>
                </p14:cNvPr>
                <p14:cNvContentPartPr/>
                <p14:nvPr/>
              </p14:nvContentPartPr>
              <p14:xfrm>
                <a:off x="4202247" y="3552758"/>
                <a:ext cx="144360" cy="22176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8BEBCDB4-87E0-6014-B816-E8F23BBB9B8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196127" y="3546638"/>
                  <a:ext cx="156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1CC0E9D5-5AEA-6BBA-B9A2-3F5F5358ED58}"/>
                    </a:ext>
                  </a:extLst>
                </p14:cNvPr>
                <p14:cNvContentPartPr/>
                <p14:nvPr/>
              </p14:nvContentPartPr>
              <p14:xfrm>
                <a:off x="4421847" y="3534758"/>
                <a:ext cx="105480" cy="18036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1CC0E9D5-5AEA-6BBA-B9A2-3F5F5358ED5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415727" y="3528638"/>
                  <a:ext cx="117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56ABBB75-AC61-EF33-F59F-7ECA837D94DC}"/>
                    </a:ext>
                  </a:extLst>
                </p14:cNvPr>
                <p14:cNvContentPartPr/>
                <p14:nvPr/>
              </p14:nvContentPartPr>
              <p14:xfrm>
                <a:off x="4431207" y="3594518"/>
                <a:ext cx="107640" cy="24480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56ABBB75-AC61-EF33-F59F-7ECA837D94D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425087" y="3588398"/>
                  <a:ext cx="11988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B2C4CB62-3EE2-1020-0417-2C4DF474D11E}"/>
              </a:ext>
            </a:extLst>
          </p:cNvPr>
          <p:cNvGrpSpPr/>
          <p:nvPr/>
        </p:nvGrpSpPr>
        <p:grpSpPr>
          <a:xfrm>
            <a:off x="110487" y="3666878"/>
            <a:ext cx="485640" cy="342000"/>
            <a:chOff x="110487" y="3666878"/>
            <a:chExt cx="48564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91F762C7-C5C2-C1E7-17C7-F08F12F6EC2D}"/>
                    </a:ext>
                  </a:extLst>
                </p14:cNvPr>
                <p14:cNvContentPartPr/>
                <p14:nvPr/>
              </p14:nvContentPartPr>
              <p14:xfrm>
                <a:off x="110487" y="3666878"/>
                <a:ext cx="114840" cy="2016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91F762C7-C5C2-C1E7-17C7-F08F12F6EC2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4367" y="3660758"/>
                  <a:ext cx="127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1C4202DA-714F-FAB2-E3F1-605CF74A5F43}"/>
                    </a:ext>
                  </a:extLst>
                </p14:cNvPr>
                <p14:cNvContentPartPr/>
                <p14:nvPr/>
              </p14:nvContentPartPr>
              <p14:xfrm>
                <a:off x="118047" y="3756878"/>
                <a:ext cx="81720" cy="23220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1C4202DA-714F-FAB2-E3F1-605CF74A5F4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1927" y="3750758"/>
                  <a:ext cx="939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4C75C377-A3E0-CF38-C660-FC3ADC713FD5}"/>
                    </a:ext>
                  </a:extLst>
                </p14:cNvPr>
                <p14:cNvContentPartPr/>
                <p14:nvPr/>
              </p14:nvContentPartPr>
              <p14:xfrm>
                <a:off x="239727" y="3806558"/>
                <a:ext cx="111240" cy="1044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4C75C377-A3E0-CF38-C660-FC3ADC713FD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33607" y="3800438"/>
                  <a:ext cx="123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C3839B69-4FCA-0E89-797E-627CACE7165D}"/>
                    </a:ext>
                  </a:extLst>
                </p14:cNvPr>
                <p14:cNvContentPartPr/>
                <p14:nvPr/>
              </p14:nvContentPartPr>
              <p14:xfrm>
                <a:off x="280407" y="3859118"/>
                <a:ext cx="87120" cy="2772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C3839B69-4FCA-0E89-797E-627CACE7165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74287" y="3852998"/>
                  <a:ext cx="99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A851F01C-0F4C-2AF7-E2C5-0FD3E047C43A}"/>
                    </a:ext>
                  </a:extLst>
                </p14:cNvPr>
                <p14:cNvContentPartPr/>
                <p14:nvPr/>
              </p14:nvContentPartPr>
              <p14:xfrm>
                <a:off x="429807" y="3730598"/>
                <a:ext cx="166320" cy="27828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A851F01C-0F4C-2AF7-E2C5-0FD3E047C43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23687" y="3724478"/>
                  <a:ext cx="17856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3F62DBEE-733C-377F-123B-855791898682}"/>
              </a:ext>
            </a:extLst>
          </p:cNvPr>
          <p:cNvGrpSpPr/>
          <p:nvPr/>
        </p:nvGrpSpPr>
        <p:grpSpPr>
          <a:xfrm>
            <a:off x="2742807" y="3362678"/>
            <a:ext cx="1095840" cy="501840"/>
            <a:chOff x="2742807" y="3362678"/>
            <a:chExt cx="109584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F3528938-65DC-C235-8712-BF226BAF3FD7}"/>
                    </a:ext>
                  </a:extLst>
                </p14:cNvPr>
                <p14:cNvContentPartPr/>
                <p14:nvPr/>
              </p14:nvContentPartPr>
              <p14:xfrm>
                <a:off x="2742807" y="3602078"/>
                <a:ext cx="26280" cy="19476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F3528938-65DC-C235-8712-BF226BAF3FD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736687" y="3595958"/>
                  <a:ext cx="38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1DFBC32C-5A82-599C-26D2-E686163891DC}"/>
                    </a:ext>
                  </a:extLst>
                </p14:cNvPr>
                <p14:cNvContentPartPr/>
                <p14:nvPr/>
              </p14:nvContentPartPr>
              <p14:xfrm>
                <a:off x="2882847" y="3492278"/>
                <a:ext cx="59040" cy="32940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1DFBC32C-5A82-599C-26D2-E686163891D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876727" y="3486158"/>
                  <a:ext cx="712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B1E0ED3F-FBEF-CF3C-D11D-3DC5C1383449}"/>
                    </a:ext>
                  </a:extLst>
                </p14:cNvPr>
                <p14:cNvContentPartPr/>
                <p14:nvPr/>
              </p14:nvContentPartPr>
              <p14:xfrm>
                <a:off x="2994087" y="3572198"/>
                <a:ext cx="92880" cy="27468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B1E0ED3F-FBEF-CF3C-D11D-3DC5C138344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987967" y="3566078"/>
                  <a:ext cx="1051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893524E8-ACE5-8FCE-F031-47BA33ED6175}"/>
                    </a:ext>
                  </a:extLst>
                </p14:cNvPr>
                <p14:cNvContentPartPr/>
                <p14:nvPr/>
              </p14:nvContentPartPr>
              <p14:xfrm>
                <a:off x="3502047" y="3544838"/>
                <a:ext cx="15120" cy="18252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893524E8-ACE5-8FCE-F031-47BA33ED617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495927" y="3538718"/>
                  <a:ext cx="27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A4758C55-A8D9-10DB-64B8-81ADFEFAC7EF}"/>
                    </a:ext>
                  </a:extLst>
                </p14:cNvPr>
                <p14:cNvContentPartPr/>
                <p14:nvPr/>
              </p14:nvContentPartPr>
              <p14:xfrm>
                <a:off x="3585207" y="3572198"/>
                <a:ext cx="122400" cy="20772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A4758C55-A8D9-10DB-64B8-81ADFEFAC7E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579087" y="3566078"/>
                  <a:ext cx="134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E76A6DA8-2BBC-F41F-86A9-65C64EB9BE18}"/>
                    </a:ext>
                  </a:extLst>
                </p14:cNvPr>
                <p14:cNvContentPartPr/>
                <p14:nvPr/>
              </p14:nvContentPartPr>
              <p14:xfrm>
                <a:off x="3743967" y="3569678"/>
                <a:ext cx="94680" cy="29484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E76A6DA8-2BBC-F41F-86A9-65C64EB9BE1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737847" y="3563558"/>
                  <a:ext cx="106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ABBBB752-9FE4-7C9D-8D69-B11828830AA4}"/>
                    </a:ext>
                  </a:extLst>
                </p14:cNvPr>
                <p14:cNvContentPartPr/>
                <p14:nvPr/>
              </p14:nvContentPartPr>
              <p14:xfrm>
                <a:off x="2967807" y="3405158"/>
                <a:ext cx="132120" cy="14076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ABBBB752-9FE4-7C9D-8D69-B11828830AA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961687" y="3399038"/>
                  <a:ext cx="144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19356079-1DBF-3E99-C8FA-E5DA7E50A699}"/>
                    </a:ext>
                  </a:extLst>
                </p14:cNvPr>
                <p14:cNvContentPartPr/>
                <p14:nvPr/>
              </p14:nvContentPartPr>
              <p14:xfrm>
                <a:off x="3021807" y="3370238"/>
                <a:ext cx="561960" cy="12492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19356079-1DBF-3E99-C8FA-E5DA7E50A69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015687" y="3364118"/>
                  <a:ext cx="574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E2904228-A884-DFCE-56CD-56A7009C133D}"/>
                    </a:ext>
                  </a:extLst>
                </p14:cNvPr>
                <p14:cNvContentPartPr/>
                <p14:nvPr/>
              </p14:nvContentPartPr>
              <p14:xfrm>
                <a:off x="3477927" y="3362678"/>
                <a:ext cx="118800" cy="16488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E2904228-A884-DFCE-56CD-56A7009C133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471807" y="3356558"/>
                  <a:ext cx="131040" cy="17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612" name="Ink 611">
                <a:extLst>
                  <a:ext uri="{FF2B5EF4-FFF2-40B4-BE49-F238E27FC236}">
                    <a16:creationId xmlns:a16="http://schemas.microsoft.com/office/drawing/2014/main" id="{323DCC43-6B8D-70C5-5683-EAB607F36966}"/>
                  </a:ext>
                </a:extLst>
              </p14:cNvPr>
              <p14:cNvContentPartPr/>
              <p14:nvPr/>
            </p14:nvContentPartPr>
            <p14:xfrm>
              <a:off x="147567" y="4307678"/>
              <a:ext cx="133200" cy="10440"/>
            </p14:xfrm>
          </p:contentPart>
        </mc:Choice>
        <mc:Fallback xmlns="">
          <p:pic>
            <p:nvPicPr>
              <p:cNvPr id="612" name="Ink 611">
                <a:extLst>
                  <a:ext uri="{FF2B5EF4-FFF2-40B4-BE49-F238E27FC236}">
                    <a16:creationId xmlns:a16="http://schemas.microsoft.com/office/drawing/2014/main" id="{323DCC43-6B8D-70C5-5683-EAB607F36966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41447" y="4301558"/>
                <a:ext cx="1454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613" name="Ink 612">
                <a:extLst>
                  <a:ext uri="{FF2B5EF4-FFF2-40B4-BE49-F238E27FC236}">
                    <a16:creationId xmlns:a16="http://schemas.microsoft.com/office/drawing/2014/main" id="{8BCA718C-AD79-7623-253A-34EC1DF3BD99}"/>
                  </a:ext>
                </a:extLst>
              </p14:cNvPr>
              <p14:cNvContentPartPr/>
              <p14:nvPr/>
            </p14:nvContentPartPr>
            <p14:xfrm>
              <a:off x="149367" y="4437638"/>
              <a:ext cx="92880" cy="158040"/>
            </p14:xfrm>
          </p:contentPart>
        </mc:Choice>
        <mc:Fallback xmlns="">
          <p:pic>
            <p:nvPicPr>
              <p:cNvPr id="613" name="Ink 612">
                <a:extLst>
                  <a:ext uri="{FF2B5EF4-FFF2-40B4-BE49-F238E27FC236}">
                    <a16:creationId xmlns:a16="http://schemas.microsoft.com/office/drawing/2014/main" id="{8BCA718C-AD79-7623-253A-34EC1DF3BD99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43247" y="4431518"/>
                <a:ext cx="1051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BEF6C99E-B4C1-99B6-61F1-F434C7300AC8}"/>
                  </a:ext>
                </a:extLst>
              </p14:cNvPr>
              <p14:cNvContentPartPr/>
              <p14:nvPr/>
            </p14:nvContentPartPr>
            <p14:xfrm>
              <a:off x="212007" y="4377518"/>
              <a:ext cx="164880" cy="60120"/>
            </p14:xfrm>
          </p:contentPart>
        </mc:Choice>
        <mc:Fallback xmlns=""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BEF6C99E-B4C1-99B6-61F1-F434C7300AC8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205887" y="4371398"/>
                <a:ext cx="1771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8404174A-62B5-D593-BEE0-41E1D3B003F6}"/>
                  </a:ext>
                </a:extLst>
              </p14:cNvPr>
              <p14:cNvContentPartPr/>
              <p14:nvPr/>
            </p14:nvContentPartPr>
            <p14:xfrm>
              <a:off x="298767" y="4442318"/>
              <a:ext cx="122400" cy="32760"/>
            </p14:xfrm>
          </p:contentPart>
        </mc:Choice>
        <mc:Fallback xmlns=""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8404174A-62B5-D593-BEE0-41E1D3B003F6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292647" y="4436198"/>
                <a:ext cx="1346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id="{0FF9F2F7-A9B9-2FF2-B149-C5ED7E904702}"/>
                  </a:ext>
                </a:extLst>
              </p14:cNvPr>
              <p14:cNvContentPartPr/>
              <p14:nvPr/>
            </p14:nvContentPartPr>
            <p14:xfrm>
              <a:off x="529887" y="4322798"/>
              <a:ext cx="107640" cy="172440"/>
            </p14:xfrm>
          </p:contentPart>
        </mc:Choice>
        <mc:Fallback xmlns=""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0FF9F2F7-A9B9-2FF2-B149-C5ED7E904702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523767" y="4316678"/>
                <a:ext cx="1198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F9196A41-3C59-3D6F-A504-5566FB77FFF4}"/>
                  </a:ext>
                </a:extLst>
              </p14:cNvPr>
              <p14:cNvContentPartPr/>
              <p14:nvPr/>
            </p14:nvContentPartPr>
            <p14:xfrm>
              <a:off x="557607" y="4360238"/>
              <a:ext cx="75960" cy="182520"/>
            </p14:xfrm>
          </p:contentPart>
        </mc:Choice>
        <mc:Fallback xmlns=""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F9196A41-3C59-3D6F-A504-5566FB77FFF4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551487" y="4354118"/>
                <a:ext cx="882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8AD5F759-291B-B561-DA45-F56F0ABC6948}"/>
                  </a:ext>
                </a:extLst>
              </p14:cNvPr>
              <p14:cNvContentPartPr/>
              <p14:nvPr/>
            </p14:nvContentPartPr>
            <p14:xfrm>
              <a:off x="912207" y="4307678"/>
              <a:ext cx="11520" cy="180000"/>
            </p14:xfrm>
          </p:contentPart>
        </mc:Choice>
        <mc:Fallback xmlns=""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8AD5F759-291B-B561-DA45-F56F0ABC6948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906087" y="4301558"/>
                <a:ext cx="237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9D11CE83-EB38-F9C5-8004-A7C7E7922D9D}"/>
                  </a:ext>
                </a:extLst>
              </p14:cNvPr>
              <p14:cNvContentPartPr/>
              <p14:nvPr/>
            </p14:nvContentPartPr>
            <p14:xfrm>
              <a:off x="1004727" y="4268078"/>
              <a:ext cx="277560" cy="234720"/>
            </p14:xfrm>
          </p:contentPart>
        </mc:Choice>
        <mc:Fallback xmlns=""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9D11CE83-EB38-F9C5-8004-A7C7E7922D9D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998607" y="4261958"/>
                <a:ext cx="2898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id="{94289B51-9160-3EC8-1664-4EFD2F2C3BCE}"/>
                  </a:ext>
                </a:extLst>
              </p14:cNvPr>
              <p14:cNvContentPartPr/>
              <p14:nvPr/>
            </p14:nvContentPartPr>
            <p14:xfrm>
              <a:off x="1503327" y="4325318"/>
              <a:ext cx="7920" cy="157320"/>
            </p14:xfrm>
          </p:contentPart>
        </mc:Choice>
        <mc:Fallback xmlns=""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94289B51-9160-3EC8-1664-4EFD2F2C3BCE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497207" y="4319198"/>
                <a:ext cx="201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621" name="Ink 620">
                <a:extLst>
                  <a:ext uri="{FF2B5EF4-FFF2-40B4-BE49-F238E27FC236}">
                    <a16:creationId xmlns:a16="http://schemas.microsoft.com/office/drawing/2014/main" id="{9DBCD9E5-DA21-DB76-4B9C-75852FA78207}"/>
                  </a:ext>
                </a:extLst>
              </p14:cNvPr>
              <p14:cNvContentPartPr/>
              <p14:nvPr/>
            </p14:nvContentPartPr>
            <p14:xfrm>
              <a:off x="1597647" y="4292918"/>
              <a:ext cx="225720" cy="185040"/>
            </p14:xfrm>
          </p:contentPart>
        </mc:Choice>
        <mc:Fallback xmlns="">
          <p:pic>
            <p:nvPicPr>
              <p:cNvPr id="621" name="Ink 620">
                <a:extLst>
                  <a:ext uri="{FF2B5EF4-FFF2-40B4-BE49-F238E27FC236}">
                    <a16:creationId xmlns:a16="http://schemas.microsoft.com/office/drawing/2014/main" id="{9DBCD9E5-DA21-DB76-4B9C-75852FA78207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591527" y="4286798"/>
                <a:ext cx="2379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id="{08E079D0-F528-B42D-21A7-1B675A6F704B}"/>
                  </a:ext>
                </a:extLst>
              </p14:cNvPr>
              <p14:cNvContentPartPr/>
              <p14:nvPr/>
            </p14:nvContentPartPr>
            <p14:xfrm>
              <a:off x="2155287" y="4297958"/>
              <a:ext cx="22680" cy="164880"/>
            </p14:xfrm>
          </p:contentPart>
        </mc:Choice>
        <mc:Fallback xmlns=""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08E079D0-F528-B42D-21A7-1B675A6F704B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2149167" y="4291838"/>
                <a:ext cx="34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5D1ECCFF-531C-AAEA-5908-97D9FD3DE4B4}"/>
                  </a:ext>
                </a:extLst>
              </p14:cNvPr>
              <p14:cNvContentPartPr/>
              <p14:nvPr/>
            </p14:nvContentPartPr>
            <p14:xfrm>
              <a:off x="2271567" y="4325318"/>
              <a:ext cx="7920" cy="110160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5D1ECCFF-531C-AAEA-5908-97D9FD3DE4B4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2265447" y="4319198"/>
                <a:ext cx="20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E1ED1F39-6156-1189-2D94-619B1F8442AA}"/>
                  </a:ext>
                </a:extLst>
              </p14:cNvPr>
              <p14:cNvContentPartPr/>
              <p14:nvPr/>
            </p14:nvContentPartPr>
            <p14:xfrm>
              <a:off x="2271567" y="4272758"/>
              <a:ext cx="135360" cy="5256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E1ED1F39-6156-1189-2D94-619B1F8442AA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2265447" y="4266638"/>
                <a:ext cx="1476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5B837F43-B365-070F-D321-B6D41EA3A91E}"/>
                  </a:ext>
                </a:extLst>
              </p14:cNvPr>
              <p14:cNvContentPartPr/>
              <p14:nvPr/>
            </p14:nvContentPartPr>
            <p14:xfrm>
              <a:off x="2318007" y="4290398"/>
              <a:ext cx="122040" cy="20340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5B837F43-B365-070F-D321-B6D41EA3A91E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2311887" y="4284278"/>
                <a:ext cx="13428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4" name="Group 643">
            <a:extLst>
              <a:ext uri="{FF2B5EF4-FFF2-40B4-BE49-F238E27FC236}">
                <a16:creationId xmlns:a16="http://schemas.microsoft.com/office/drawing/2014/main" id="{B61718DE-DDC4-F253-BF47-3B5C7697EF61}"/>
              </a:ext>
            </a:extLst>
          </p:cNvPr>
          <p:cNvGrpSpPr/>
          <p:nvPr/>
        </p:nvGrpSpPr>
        <p:grpSpPr>
          <a:xfrm>
            <a:off x="2853687" y="4212998"/>
            <a:ext cx="329040" cy="312120"/>
            <a:chOff x="2853687" y="4212998"/>
            <a:chExt cx="32904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A7943D91-018D-C43E-885F-C952E32A16C4}"/>
                    </a:ext>
                  </a:extLst>
                </p14:cNvPr>
                <p14:cNvContentPartPr/>
                <p14:nvPr/>
              </p14:nvContentPartPr>
              <p14:xfrm>
                <a:off x="2853687" y="4325318"/>
                <a:ext cx="7920" cy="18000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A7943D91-018D-C43E-885F-C952E32A16C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847567" y="4319198"/>
                  <a:ext cx="20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04A952D7-3580-C491-6BF4-B76EBEE5D9B8}"/>
                    </a:ext>
                  </a:extLst>
                </p14:cNvPr>
                <p14:cNvContentPartPr/>
                <p14:nvPr/>
              </p14:nvContentPartPr>
              <p14:xfrm>
                <a:off x="2923887" y="4317758"/>
                <a:ext cx="98280" cy="19260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04A952D7-3580-C491-6BF4-B76EBEE5D9B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917767" y="4311638"/>
                  <a:ext cx="110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3BED5439-B999-2DFC-3C17-AE4A517D9917}"/>
                    </a:ext>
                  </a:extLst>
                </p14:cNvPr>
                <p14:cNvContentPartPr/>
                <p14:nvPr/>
              </p14:nvContentPartPr>
              <p14:xfrm>
                <a:off x="3082647" y="4212998"/>
                <a:ext cx="100080" cy="31212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3BED5439-B999-2DFC-3C17-AE4A517D991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076527" y="4206878"/>
                  <a:ext cx="11232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A70C40DD-4D45-1D7C-75CB-BD17FF1E6FE5}"/>
              </a:ext>
            </a:extLst>
          </p:cNvPr>
          <p:cNvGrpSpPr/>
          <p:nvPr/>
        </p:nvGrpSpPr>
        <p:grpSpPr>
          <a:xfrm>
            <a:off x="3631287" y="3966038"/>
            <a:ext cx="1036800" cy="535320"/>
            <a:chOff x="3631287" y="3966038"/>
            <a:chExt cx="1036800" cy="5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9D923716-D7BB-B95B-666E-5EEC631C8F4A}"/>
                    </a:ext>
                  </a:extLst>
                </p14:cNvPr>
                <p14:cNvContentPartPr/>
                <p14:nvPr/>
              </p14:nvContentPartPr>
              <p14:xfrm>
                <a:off x="3631287" y="4240358"/>
                <a:ext cx="33480" cy="17748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9D923716-D7BB-B95B-666E-5EEC631C8F4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625167" y="4234238"/>
                  <a:ext cx="45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E0267B7E-427D-054A-B2A6-A8344778EC22}"/>
                    </a:ext>
                  </a:extLst>
                </p14:cNvPr>
                <p14:cNvContentPartPr/>
                <p14:nvPr/>
              </p14:nvContentPartPr>
              <p14:xfrm>
                <a:off x="3779967" y="4170518"/>
                <a:ext cx="60480" cy="23544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E0267B7E-427D-054A-B2A6-A8344778EC2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773847" y="4164398"/>
                  <a:ext cx="72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C9F4AE26-236D-AFB3-69F5-70EBF23EED96}"/>
                    </a:ext>
                  </a:extLst>
                </p14:cNvPr>
                <p14:cNvContentPartPr/>
                <p14:nvPr/>
              </p14:nvContentPartPr>
              <p14:xfrm>
                <a:off x="3912087" y="4198238"/>
                <a:ext cx="164880" cy="30312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C9F4AE26-236D-AFB3-69F5-70EBF23EED9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905967" y="4192118"/>
                  <a:ext cx="177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11FD2F2D-69E1-BD29-85A0-9A8DAD2959BF}"/>
                    </a:ext>
                  </a:extLst>
                </p14:cNvPr>
                <p14:cNvContentPartPr/>
                <p14:nvPr/>
              </p14:nvContentPartPr>
              <p14:xfrm>
                <a:off x="4309167" y="4170878"/>
                <a:ext cx="122400" cy="25956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11FD2F2D-69E1-BD29-85A0-9A8DAD2959B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303047" y="4164758"/>
                  <a:ext cx="1346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380DC94F-0AAF-3365-8B3F-753209D1959C}"/>
                    </a:ext>
                  </a:extLst>
                </p14:cNvPr>
                <p14:cNvContentPartPr/>
                <p14:nvPr/>
              </p14:nvContentPartPr>
              <p14:xfrm>
                <a:off x="4542087" y="4180598"/>
                <a:ext cx="118440" cy="19728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380DC94F-0AAF-3365-8B3F-753209D1959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535967" y="4174478"/>
                  <a:ext cx="130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DD46F94D-97F7-EFF7-BDD1-0F8E48A480A4}"/>
                    </a:ext>
                  </a:extLst>
                </p14:cNvPr>
                <p14:cNvContentPartPr/>
                <p14:nvPr/>
              </p14:nvContentPartPr>
              <p14:xfrm>
                <a:off x="4517967" y="4225598"/>
                <a:ext cx="150120" cy="24984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DD46F94D-97F7-EFF7-BDD1-0F8E48A480A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511847" y="4219478"/>
                  <a:ext cx="1623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578F3246-305D-BBAB-5E5F-AF9EDE4A1BD5}"/>
                    </a:ext>
                  </a:extLst>
                </p14:cNvPr>
                <p14:cNvContentPartPr/>
                <p14:nvPr/>
              </p14:nvContentPartPr>
              <p14:xfrm>
                <a:off x="3893007" y="3968558"/>
                <a:ext cx="135720" cy="18756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578F3246-305D-BBAB-5E5F-AF9EDE4A1BD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886887" y="3962438"/>
                  <a:ext cx="147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3CB72534-BE17-7D47-13C9-B55B266A056F}"/>
                    </a:ext>
                  </a:extLst>
                </p14:cNvPr>
                <p14:cNvContentPartPr/>
                <p14:nvPr/>
              </p14:nvContentPartPr>
              <p14:xfrm>
                <a:off x="3912087" y="4020758"/>
                <a:ext cx="475200" cy="7560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3CB72534-BE17-7D47-13C9-B55B266A056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905967" y="4014638"/>
                  <a:ext cx="487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53C6F853-2D96-ED8B-8862-80A45AD2C642}"/>
                    </a:ext>
                  </a:extLst>
                </p14:cNvPr>
                <p14:cNvContentPartPr/>
                <p14:nvPr/>
              </p14:nvContentPartPr>
              <p14:xfrm>
                <a:off x="4289007" y="3966038"/>
                <a:ext cx="141120" cy="23976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53C6F853-2D96-ED8B-8862-80A45AD2C64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282887" y="3959918"/>
                  <a:ext cx="15336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3E5A20AA-B6EB-48D4-D83E-891F8F32522F}"/>
              </a:ext>
            </a:extLst>
          </p:cNvPr>
          <p:cNvGrpSpPr/>
          <p:nvPr/>
        </p:nvGrpSpPr>
        <p:grpSpPr>
          <a:xfrm>
            <a:off x="2135127" y="4684238"/>
            <a:ext cx="358560" cy="271080"/>
            <a:chOff x="2135127" y="4684238"/>
            <a:chExt cx="35856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6C2B7AB9-058C-AACF-1C68-946B726DE445}"/>
                    </a:ext>
                  </a:extLst>
                </p14:cNvPr>
                <p14:cNvContentPartPr/>
                <p14:nvPr/>
              </p14:nvContentPartPr>
              <p14:xfrm>
                <a:off x="2135127" y="4764158"/>
                <a:ext cx="24480" cy="14256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6C2B7AB9-058C-AACF-1C68-946B726DE44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129007" y="4758038"/>
                  <a:ext cx="36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B7CCE6F3-6695-DBBD-5EC9-5C59FAA7899A}"/>
                    </a:ext>
                  </a:extLst>
                </p14:cNvPr>
                <p14:cNvContentPartPr/>
                <p14:nvPr/>
              </p14:nvContentPartPr>
              <p14:xfrm>
                <a:off x="2236647" y="4746518"/>
                <a:ext cx="42840" cy="16488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B7CCE6F3-6695-DBBD-5EC9-5C59FAA7899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230527" y="4740398"/>
                  <a:ext cx="55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E3D4AD75-72A8-6341-B323-4D621E69CF7F}"/>
                    </a:ext>
                  </a:extLst>
                </p14:cNvPr>
                <p14:cNvContentPartPr/>
                <p14:nvPr/>
              </p14:nvContentPartPr>
              <p14:xfrm>
                <a:off x="2321607" y="4684238"/>
                <a:ext cx="109440" cy="1296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E3D4AD75-72A8-6341-B323-4D621E69CF7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315487" y="4678118"/>
                  <a:ext cx="121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65D8B4A4-4FC1-B832-1847-FAFAC92ACF95}"/>
                    </a:ext>
                  </a:extLst>
                </p14:cNvPr>
                <p14:cNvContentPartPr/>
                <p14:nvPr/>
              </p14:nvContentPartPr>
              <p14:xfrm>
                <a:off x="2354727" y="4716638"/>
                <a:ext cx="138960" cy="23868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65D8B4A4-4FC1-B832-1847-FAFAC92ACF9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348607" y="4710518"/>
                  <a:ext cx="15120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10FB7C24-6F92-2F3A-8DF0-63BE3F2268A2}"/>
              </a:ext>
            </a:extLst>
          </p:cNvPr>
          <p:cNvGrpSpPr/>
          <p:nvPr/>
        </p:nvGrpSpPr>
        <p:grpSpPr>
          <a:xfrm>
            <a:off x="2857287" y="4694318"/>
            <a:ext cx="378000" cy="303840"/>
            <a:chOff x="2857287" y="4694318"/>
            <a:chExt cx="37800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06D7ADFA-170A-3ECC-DE7C-AC3293B1732C}"/>
                    </a:ext>
                  </a:extLst>
                </p14:cNvPr>
                <p14:cNvContentPartPr/>
                <p14:nvPr/>
              </p14:nvContentPartPr>
              <p14:xfrm>
                <a:off x="2857287" y="4756598"/>
                <a:ext cx="31680" cy="19476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06D7ADFA-170A-3ECC-DE7C-AC3293B1732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851167" y="4750478"/>
                  <a:ext cx="43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6B9BB492-4E08-1738-4D9A-3B0079818FA3}"/>
                    </a:ext>
                  </a:extLst>
                </p14:cNvPr>
                <p14:cNvContentPartPr/>
                <p14:nvPr/>
              </p14:nvContentPartPr>
              <p14:xfrm>
                <a:off x="2916327" y="4766678"/>
                <a:ext cx="183240" cy="18432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6B9BB492-4E08-1738-4D9A-3B0079818FA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910207" y="4760558"/>
                  <a:ext cx="195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6DB4F104-A7F9-652E-4F6A-BF51A17FB863}"/>
                    </a:ext>
                  </a:extLst>
                </p14:cNvPr>
                <p14:cNvContentPartPr/>
                <p14:nvPr/>
              </p14:nvContentPartPr>
              <p14:xfrm>
                <a:off x="3141687" y="4694318"/>
                <a:ext cx="93600" cy="303840"/>
              </p14:xfrm>
            </p:contentPart>
          </mc:Choice>
          <mc:Fallback xmlns=""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6DB4F104-A7F9-652E-4F6A-BF51A17FB86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135567" y="4688198"/>
                  <a:ext cx="10584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377C6822-72C9-1DB0-1CAC-B2F3D9F910BE}"/>
              </a:ext>
            </a:extLst>
          </p:cNvPr>
          <p:cNvGrpSpPr/>
          <p:nvPr/>
        </p:nvGrpSpPr>
        <p:grpSpPr>
          <a:xfrm>
            <a:off x="3786087" y="4666238"/>
            <a:ext cx="368280" cy="290160"/>
            <a:chOff x="3786087" y="4666238"/>
            <a:chExt cx="36828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5CAA01EE-75B0-EA23-E1CF-EA90CCA87950}"/>
                    </a:ext>
                  </a:extLst>
                </p14:cNvPr>
                <p14:cNvContentPartPr/>
                <p14:nvPr/>
              </p14:nvContentPartPr>
              <p14:xfrm>
                <a:off x="3786087" y="4666238"/>
                <a:ext cx="141120" cy="29016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5CAA01EE-75B0-EA23-E1CF-EA90CCA8795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779967" y="4660118"/>
                  <a:ext cx="1533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99C55B42-14E2-79CE-02F3-CA016C4C8EE0}"/>
                    </a:ext>
                  </a:extLst>
                </p14:cNvPr>
                <p14:cNvContentPartPr/>
                <p14:nvPr/>
              </p14:nvContentPartPr>
              <p14:xfrm>
                <a:off x="4006047" y="4731758"/>
                <a:ext cx="148320" cy="15516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99C55B42-14E2-79CE-02F3-CA016C4C8EE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999927" y="4725638"/>
                  <a:ext cx="1605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4B65FAC6-D22A-9D87-F10A-51F88A90A159}"/>
                    </a:ext>
                  </a:extLst>
                </p14:cNvPr>
                <p14:cNvContentPartPr/>
                <p14:nvPr/>
              </p14:nvContentPartPr>
              <p14:xfrm>
                <a:off x="4094967" y="4781438"/>
                <a:ext cx="29880" cy="12996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4B65FAC6-D22A-9D87-F10A-51F88A90A15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088847" y="4775318"/>
                  <a:ext cx="4212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28F2DEA4-9E83-9192-5AD3-EACC0B011281}"/>
              </a:ext>
            </a:extLst>
          </p:cNvPr>
          <p:cNvGrpSpPr/>
          <p:nvPr/>
        </p:nvGrpSpPr>
        <p:grpSpPr>
          <a:xfrm>
            <a:off x="4331487" y="4611878"/>
            <a:ext cx="408960" cy="363960"/>
            <a:chOff x="4331487" y="4611878"/>
            <a:chExt cx="40896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03578A89-B0AB-4260-2260-AA3DB46FD8A6}"/>
                    </a:ext>
                  </a:extLst>
                </p14:cNvPr>
                <p14:cNvContentPartPr/>
                <p14:nvPr/>
              </p14:nvContentPartPr>
              <p14:xfrm>
                <a:off x="4331487" y="4677038"/>
                <a:ext cx="18720" cy="22212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03578A89-B0AB-4260-2260-AA3DB46FD8A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325367" y="4670558"/>
                  <a:ext cx="30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7DFEC9BE-DA40-8E04-23FC-A2A3352C1347}"/>
                    </a:ext>
                  </a:extLst>
                </p14:cNvPr>
                <p14:cNvContentPartPr/>
                <p14:nvPr/>
              </p14:nvContentPartPr>
              <p14:xfrm>
                <a:off x="4444167" y="4611878"/>
                <a:ext cx="61200" cy="28980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7DFEC9BE-DA40-8E04-23FC-A2A3352C134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438047" y="4605758"/>
                  <a:ext cx="734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7CBB7947-7BC5-F116-2E1D-A7AD7B817D1E}"/>
                    </a:ext>
                  </a:extLst>
                </p14:cNvPr>
                <p14:cNvContentPartPr/>
                <p14:nvPr/>
              </p14:nvContentPartPr>
              <p14:xfrm>
                <a:off x="4641807" y="4641038"/>
                <a:ext cx="98640" cy="33480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7CBB7947-7BC5-F116-2E1D-A7AD7B817D1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635687" y="4634918"/>
                  <a:ext cx="110880" cy="34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5" name="Group 694">
            <a:extLst>
              <a:ext uri="{FF2B5EF4-FFF2-40B4-BE49-F238E27FC236}">
                <a16:creationId xmlns:a16="http://schemas.microsoft.com/office/drawing/2014/main" id="{6432B10E-1672-ADF1-25F2-17CB6B92AE68}"/>
              </a:ext>
            </a:extLst>
          </p:cNvPr>
          <p:cNvGrpSpPr/>
          <p:nvPr/>
        </p:nvGrpSpPr>
        <p:grpSpPr>
          <a:xfrm>
            <a:off x="4750527" y="1413278"/>
            <a:ext cx="630720" cy="386280"/>
            <a:chOff x="4750527" y="1413278"/>
            <a:chExt cx="63072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721F4478-18C7-D162-AAFF-530AB8714568}"/>
                    </a:ext>
                  </a:extLst>
                </p14:cNvPr>
                <p14:cNvContentPartPr/>
                <p14:nvPr/>
              </p14:nvContentPartPr>
              <p14:xfrm>
                <a:off x="4750527" y="1413278"/>
                <a:ext cx="154080" cy="21420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721F4478-18C7-D162-AAFF-530AB871456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744407" y="1407158"/>
                  <a:ext cx="1663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FCFA7E9A-6465-FE1B-BF4E-DD1EC0CB6CF3}"/>
                    </a:ext>
                  </a:extLst>
                </p14:cNvPr>
                <p14:cNvContentPartPr/>
                <p14:nvPr/>
              </p14:nvContentPartPr>
              <p14:xfrm>
                <a:off x="4852407" y="1467638"/>
                <a:ext cx="241200" cy="15516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FCFA7E9A-6465-FE1B-BF4E-DD1EC0CB6CF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846287" y="1461518"/>
                  <a:ext cx="253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16C56B27-D728-C793-0008-11911859B113}"/>
                    </a:ext>
                  </a:extLst>
                </p14:cNvPr>
                <p14:cNvContentPartPr/>
                <p14:nvPr/>
              </p14:nvContentPartPr>
              <p14:xfrm>
                <a:off x="5145087" y="1455038"/>
                <a:ext cx="119520" cy="14580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16C56B27-D728-C793-0008-11911859B113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138967" y="1448918"/>
                  <a:ext cx="131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14149427-FE40-FABE-7B6E-FE998ED0256F}"/>
                    </a:ext>
                  </a:extLst>
                </p14:cNvPr>
                <p14:cNvContentPartPr/>
                <p14:nvPr/>
              </p14:nvContentPartPr>
              <p14:xfrm>
                <a:off x="5280807" y="1425158"/>
                <a:ext cx="85320" cy="37440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14149427-FE40-FABE-7B6E-FE998ED0256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274687" y="1419038"/>
                  <a:ext cx="975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C4372238-555B-A7DC-615C-88636C0A7C23}"/>
                    </a:ext>
                  </a:extLst>
                </p14:cNvPr>
                <p14:cNvContentPartPr/>
                <p14:nvPr/>
              </p14:nvContentPartPr>
              <p14:xfrm>
                <a:off x="5267847" y="1422638"/>
                <a:ext cx="113400" cy="15012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C4372238-555B-A7DC-615C-88636C0A7C2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261727" y="1416518"/>
                  <a:ext cx="12564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2EE54CA3-E4CA-68EF-5971-6F8E20735DAA}"/>
              </a:ext>
            </a:extLst>
          </p:cNvPr>
          <p:cNvGrpSpPr/>
          <p:nvPr/>
        </p:nvGrpSpPr>
        <p:grpSpPr>
          <a:xfrm>
            <a:off x="5232567" y="4584158"/>
            <a:ext cx="161280" cy="273240"/>
            <a:chOff x="5232567" y="4584158"/>
            <a:chExt cx="16128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DD46EBDE-90C3-E06D-8FC9-B63887E0FAB0}"/>
                    </a:ext>
                  </a:extLst>
                </p14:cNvPr>
                <p14:cNvContentPartPr/>
                <p14:nvPr/>
              </p14:nvContentPartPr>
              <p14:xfrm>
                <a:off x="5235087" y="4584158"/>
                <a:ext cx="115200" cy="2556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DD46EBDE-90C3-E06D-8FC9-B63887E0FAB0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228967" y="4578038"/>
                  <a:ext cx="127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25AA3BCA-DD54-51C7-5D6D-CCC0D5531C34}"/>
                    </a:ext>
                  </a:extLst>
                </p14:cNvPr>
                <p14:cNvContentPartPr/>
                <p14:nvPr/>
              </p14:nvContentPartPr>
              <p14:xfrm>
                <a:off x="5236527" y="4609358"/>
                <a:ext cx="360" cy="36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25AA3BCA-DD54-51C7-5D6D-CCC0D5531C3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230407" y="46032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94B69DCF-2811-0C36-C6CF-D7B557BE722F}"/>
                    </a:ext>
                  </a:extLst>
                </p14:cNvPr>
                <p14:cNvContentPartPr/>
                <p14:nvPr/>
              </p14:nvContentPartPr>
              <p14:xfrm>
                <a:off x="5232567" y="4609358"/>
                <a:ext cx="161280" cy="24804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94B69DCF-2811-0C36-C6CF-D7B557BE722F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226447" y="4603238"/>
                  <a:ext cx="17352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70762DB6-F3F7-0191-41BE-8C1E502B664F}"/>
              </a:ext>
            </a:extLst>
          </p:cNvPr>
          <p:cNvGrpSpPr/>
          <p:nvPr/>
        </p:nvGrpSpPr>
        <p:grpSpPr>
          <a:xfrm>
            <a:off x="6206367" y="4474718"/>
            <a:ext cx="198720" cy="314640"/>
            <a:chOff x="6206367" y="4474718"/>
            <a:chExt cx="19872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529C9C01-E308-DBE7-0D0E-F57FD8918AC5}"/>
                    </a:ext>
                  </a:extLst>
                </p14:cNvPr>
                <p14:cNvContentPartPr/>
                <p14:nvPr/>
              </p14:nvContentPartPr>
              <p14:xfrm>
                <a:off x="6259647" y="4474718"/>
                <a:ext cx="145440" cy="1044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529C9C01-E308-DBE7-0D0E-F57FD8918AC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253527" y="4468598"/>
                  <a:ext cx="157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4DF2026E-4031-D164-83C7-7660142C9159}"/>
                    </a:ext>
                  </a:extLst>
                </p14:cNvPr>
                <p14:cNvContentPartPr/>
                <p14:nvPr/>
              </p14:nvContentPartPr>
              <p14:xfrm>
                <a:off x="6206367" y="4507118"/>
                <a:ext cx="192600" cy="28224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4DF2026E-4031-D164-83C7-7660142C915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200247" y="4500998"/>
                  <a:ext cx="20484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4054219A-60FD-EF1C-2F0C-3B84F656DEBE}"/>
              </a:ext>
            </a:extLst>
          </p:cNvPr>
          <p:cNvGrpSpPr/>
          <p:nvPr/>
        </p:nvGrpSpPr>
        <p:grpSpPr>
          <a:xfrm>
            <a:off x="-26313" y="5227838"/>
            <a:ext cx="469080" cy="214920"/>
            <a:chOff x="-26313" y="5227838"/>
            <a:chExt cx="46908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A066A50F-03C0-9B6D-5A21-BBA6A2382FE5}"/>
                    </a:ext>
                  </a:extLst>
                </p14:cNvPr>
                <p14:cNvContentPartPr/>
                <p14:nvPr/>
              </p14:nvContentPartPr>
              <p14:xfrm>
                <a:off x="-26313" y="5227838"/>
                <a:ext cx="87120" cy="1044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A066A50F-03C0-9B6D-5A21-BBA6A2382FE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-32433" y="5221718"/>
                  <a:ext cx="99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F4789133-A5B1-E792-439D-B98216769A16}"/>
                    </a:ext>
                  </a:extLst>
                </p14:cNvPr>
                <p14:cNvContentPartPr/>
                <p14:nvPr/>
              </p14:nvContentPartPr>
              <p14:xfrm>
                <a:off x="40287" y="5300198"/>
                <a:ext cx="61200" cy="14256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F4789133-A5B1-E792-439D-B98216769A1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4167" y="5294078"/>
                  <a:ext cx="73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7A527404-BE49-14FC-5632-69ACBF65A559}"/>
                    </a:ext>
                  </a:extLst>
                </p14:cNvPr>
                <p14:cNvContentPartPr/>
                <p14:nvPr/>
              </p14:nvContentPartPr>
              <p14:xfrm>
                <a:off x="140007" y="5330078"/>
                <a:ext cx="114840" cy="288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7A527404-BE49-14FC-5632-69ACBF65A559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33887" y="5323958"/>
                  <a:ext cx="1270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AB0E3C68-A09D-7CEA-CAE8-8E5C03B73248}"/>
                    </a:ext>
                  </a:extLst>
                </p14:cNvPr>
                <p14:cNvContentPartPr/>
                <p14:nvPr/>
              </p14:nvContentPartPr>
              <p14:xfrm>
                <a:off x="169527" y="5340158"/>
                <a:ext cx="116640" cy="4788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AB0E3C68-A09D-7CEA-CAE8-8E5C03B73248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63407" y="5334038"/>
                  <a:ext cx="1288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8704FAC1-CF4F-1EE0-D75D-0C14FF452F21}"/>
                    </a:ext>
                  </a:extLst>
                </p14:cNvPr>
                <p14:cNvContentPartPr/>
                <p14:nvPr/>
              </p14:nvContentPartPr>
              <p14:xfrm>
                <a:off x="407847" y="5227838"/>
                <a:ext cx="34920" cy="21492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8704FAC1-CF4F-1EE0-D75D-0C14FF452F2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01727" y="5221718"/>
                  <a:ext cx="4716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A6548255-30FF-2086-0331-C539B8C47827}"/>
              </a:ext>
            </a:extLst>
          </p:cNvPr>
          <p:cNvGrpSpPr/>
          <p:nvPr/>
        </p:nvGrpSpPr>
        <p:grpSpPr>
          <a:xfrm>
            <a:off x="219207" y="5619518"/>
            <a:ext cx="439200" cy="318240"/>
            <a:chOff x="219207" y="5619518"/>
            <a:chExt cx="43920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AACFE811-9A79-7854-5821-5648511605B6}"/>
                    </a:ext>
                  </a:extLst>
                </p14:cNvPr>
                <p14:cNvContentPartPr/>
                <p14:nvPr/>
              </p14:nvContentPartPr>
              <p14:xfrm>
                <a:off x="230727" y="5619518"/>
                <a:ext cx="88920" cy="288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AACFE811-9A79-7854-5821-5648511605B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24607" y="5613398"/>
                  <a:ext cx="1011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44B05B44-00E4-2581-B7EA-07029095BE58}"/>
                    </a:ext>
                  </a:extLst>
                </p14:cNvPr>
                <p14:cNvContentPartPr/>
                <p14:nvPr/>
              </p14:nvContentPartPr>
              <p14:xfrm>
                <a:off x="219207" y="5686838"/>
                <a:ext cx="100440" cy="25092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44B05B44-00E4-2581-B7EA-07029095BE58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13087" y="5680718"/>
                  <a:ext cx="1126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14F164CC-1862-8C89-8094-BCB90563542F}"/>
                    </a:ext>
                  </a:extLst>
                </p14:cNvPr>
                <p14:cNvContentPartPr/>
                <p14:nvPr/>
              </p14:nvContentPartPr>
              <p14:xfrm>
                <a:off x="368967" y="5739038"/>
                <a:ext cx="100800" cy="864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14F164CC-1862-8C89-8094-BCB90563542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362847" y="5732918"/>
                  <a:ext cx="113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B7E59E3B-7AFC-AD98-E667-0A36C028E1EF}"/>
                    </a:ext>
                  </a:extLst>
                </p14:cNvPr>
                <p14:cNvContentPartPr/>
                <p14:nvPr/>
              </p14:nvContentPartPr>
              <p14:xfrm>
                <a:off x="383727" y="5794118"/>
                <a:ext cx="129600" cy="226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B7E59E3B-7AFC-AD98-E667-0A36C028E1E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77607" y="5787998"/>
                  <a:ext cx="141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01876D3C-F799-6FD4-E472-22E6DF5D4FDE}"/>
                    </a:ext>
                  </a:extLst>
                </p14:cNvPr>
                <p14:cNvContentPartPr/>
                <p14:nvPr/>
              </p14:nvContentPartPr>
              <p14:xfrm>
                <a:off x="531687" y="5711678"/>
                <a:ext cx="126720" cy="16272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01876D3C-F799-6FD4-E472-22E6DF5D4FDE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25567" y="5705558"/>
                  <a:ext cx="13896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716" name="Ink 715">
                <a:extLst>
                  <a:ext uri="{FF2B5EF4-FFF2-40B4-BE49-F238E27FC236}">
                    <a16:creationId xmlns:a16="http://schemas.microsoft.com/office/drawing/2014/main" id="{E7509CA2-21AB-69A1-8890-34524C754453}"/>
                  </a:ext>
                </a:extLst>
              </p14:cNvPr>
              <p14:cNvContentPartPr/>
              <p14:nvPr/>
            </p14:nvContentPartPr>
            <p14:xfrm>
              <a:off x="4301967" y="4873238"/>
              <a:ext cx="514080" cy="38880"/>
            </p14:xfrm>
          </p:contentPart>
        </mc:Choice>
        <mc:Fallback xmlns="">
          <p:pic>
            <p:nvPicPr>
              <p:cNvPr id="716" name="Ink 715">
                <a:extLst>
                  <a:ext uri="{FF2B5EF4-FFF2-40B4-BE49-F238E27FC236}">
                    <a16:creationId xmlns:a16="http://schemas.microsoft.com/office/drawing/2014/main" id="{E7509CA2-21AB-69A1-8890-34524C754453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4265967" y="4801238"/>
                <a:ext cx="585720" cy="18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9" name="Group 718">
            <a:extLst>
              <a:ext uri="{FF2B5EF4-FFF2-40B4-BE49-F238E27FC236}">
                <a16:creationId xmlns:a16="http://schemas.microsoft.com/office/drawing/2014/main" id="{CC0A251C-D433-7E6A-A22F-3966E03CE36A}"/>
              </a:ext>
            </a:extLst>
          </p:cNvPr>
          <p:cNvGrpSpPr/>
          <p:nvPr/>
        </p:nvGrpSpPr>
        <p:grpSpPr>
          <a:xfrm>
            <a:off x="954687" y="4740038"/>
            <a:ext cx="885600" cy="281520"/>
            <a:chOff x="954687" y="4740038"/>
            <a:chExt cx="88560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9EC2F462-AA84-2BD2-216E-157C0A5942CE}"/>
                    </a:ext>
                  </a:extLst>
                </p14:cNvPr>
                <p14:cNvContentPartPr/>
                <p14:nvPr/>
              </p14:nvContentPartPr>
              <p14:xfrm>
                <a:off x="954687" y="4836518"/>
                <a:ext cx="11520" cy="18504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9EC2F462-AA84-2BD2-216E-157C0A5942C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48567" y="4830398"/>
                  <a:ext cx="237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22682F85-F653-83F7-1063-EF35ACA90E38}"/>
                    </a:ext>
                  </a:extLst>
                </p14:cNvPr>
                <p14:cNvContentPartPr/>
                <p14:nvPr/>
              </p14:nvContentPartPr>
              <p14:xfrm>
                <a:off x="1034247" y="4821398"/>
                <a:ext cx="125640" cy="15264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22682F85-F653-83F7-1063-EF35ACA90E3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28127" y="4815278"/>
                  <a:ext cx="137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C565EC27-EEE8-C167-779F-7F8D87B7AF1F}"/>
                    </a:ext>
                  </a:extLst>
                </p14:cNvPr>
                <p14:cNvContentPartPr/>
                <p14:nvPr/>
              </p14:nvContentPartPr>
              <p14:xfrm>
                <a:off x="1198407" y="4740038"/>
                <a:ext cx="113400" cy="25704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C565EC27-EEE8-C167-779F-7F8D87B7AF1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92287" y="4733918"/>
                  <a:ext cx="1256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1CFEA27C-8825-C62B-B2E7-845D33DBDB36}"/>
                    </a:ext>
                  </a:extLst>
                </p14:cNvPr>
                <p14:cNvContentPartPr/>
                <p14:nvPr/>
              </p14:nvContentPartPr>
              <p14:xfrm>
                <a:off x="1512687" y="4828958"/>
                <a:ext cx="29880" cy="13464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1CFEA27C-8825-C62B-B2E7-845D33DBDB36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06567" y="4822838"/>
                  <a:ext cx="42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BF8256CC-6CC0-5ED7-8A5B-BA3F15EEF7D1}"/>
                    </a:ext>
                  </a:extLst>
                </p14:cNvPr>
                <p14:cNvContentPartPr/>
                <p14:nvPr/>
              </p14:nvContentPartPr>
              <p14:xfrm>
                <a:off x="1608447" y="4781438"/>
                <a:ext cx="231840" cy="18684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BF8256CC-6CC0-5ED7-8A5B-BA3F15EEF7D1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602327" y="4775318"/>
                  <a:ext cx="24408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754" name="Ink 753">
                <a:extLst>
                  <a:ext uri="{FF2B5EF4-FFF2-40B4-BE49-F238E27FC236}">
                    <a16:creationId xmlns:a16="http://schemas.microsoft.com/office/drawing/2014/main" id="{A9172768-7783-836F-67A8-DF665636478E}"/>
                  </a:ext>
                </a:extLst>
              </p14:cNvPr>
              <p14:cNvContentPartPr/>
              <p14:nvPr/>
            </p14:nvContentPartPr>
            <p14:xfrm>
              <a:off x="1185447" y="5437358"/>
              <a:ext cx="360" cy="360"/>
            </p14:xfrm>
          </p:contentPart>
        </mc:Choice>
        <mc:Fallback xmlns="">
          <p:pic>
            <p:nvPicPr>
              <p:cNvPr id="754" name="Ink 753">
                <a:extLst>
                  <a:ext uri="{FF2B5EF4-FFF2-40B4-BE49-F238E27FC236}">
                    <a16:creationId xmlns:a16="http://schemas.microsoft.com/office/drawing/2014/main" id="{A9172768-7783-836F-67A8-DF665636478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79327" y="543123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3" name="Group 762">
            <a:extLst>
              <a:ext uri="{FF2B5EF4-FFF2-40B4-BE49-F238E27FC236}">
                <a16:creationId xmlns:a16="http://schemas.microsoft.com/office/drawing/2014/main" id="{FC86919C-8EA5-7939-ECA6-7C60F3B4FD6C}"/>
              </a:ext>
            </a:extLst>
          </p:cNvPr>
          <p:cNvGrpSpPr/>
          <p:nvPr/>
        </p:nvGrpSpPr>
        <p:grpSpPr>
          <a:xfrm>
            <a:off x="256287" y="6175358"/>
            <a:ext cx="357120" cy="324720"/>
            <a:chOff x="256287" y="6175358"/>
            <a:chExt cx="35712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654F2175-4428-5D6F-9B92-67BE9F85DE5C}"/>
                    </a:ext>
                  </a:extLst>
                </p14:cNvPr>
                <p14:cNvContentPartPr/>
                <p14:nvPr/>
              </p14:nvContentPartPr>
              <p14:xfrm>
                <a:off x="256287" y="6175358"/>
                <a:ext cx="79920" cy="2772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654F2175-4428-5D6F-9B92-67BE9F85DE5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50167" y="6169238"/>
                  <a:ext cx="92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6764F1B8-C0DE-2006-73E2-FC45EFBD57A4}"/>
                    </a:ext>
                  </a:extLst>
                </p14:cNvPr>
                <p14:cNvContentPartPr/>
                <p14:nvPr/>
              </p14:nvContentPartPr>
              <p14:xfrm>
                <a:off x="269247" y="6325118"/>
                <a:ext cx="74160" cy="174960"/>
              </p14:xfrm>
            </p:contentPart>
          </mc:Choice>
          <mc:Fallback xmlns=""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6764F1B8-C0DE-2006-73E2-FC45EFBD57A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63127" y="6318998"/>
                  <a:ext cx="86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7C39093C-05F4-CA56-08D4-0C2B0A7D4C20}"/>
                    </a:ext>
                  </a:extLst>
                </p14:cNvPr>
                <p14:cNvContentPartPr/>
                <p14:nvPr/>
              </p14:nvContentPartPr>
              <p14:xfrm>
                <a:off x="385887" y="6270398"/>
                <a:ext cx="103680" cy="5400"/>
              </p14:xfrm>
            </p:contentPart>
          </mc:Choice>
          <mc:Fallback xmlns=""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7C39093C-05F4-CA56-08D4-0C2B0A7D4C2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79767" y="6264278"/>
                  <a:ext cx="1159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A0431C5A-6466-207F-ED10-14BB9FD9A828}"/>
                    </a:ext>
                  </a:extLst>
                </p14:cNvPr>
                <p14:cNvContentPartPr/>
                <p14:nvPr/>
              </p14:nvContentPartPr>
              <p14:xfrm>
                <a:off x="407847" y="6340238"/>
                <a:ext cx="118440" cy="25200"/>
              </p14:xfrm>
            </p:contentPart>
          </mc:Choice>
          <mc:Fallback xmlns=""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A0431C5A-6466-207F-ED10-14BB9FD9A82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01727" y="6334118"/>
                  <a:ext cx="130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7E49919B-D699-81C6-4836-B38DCF02E7AC}"/>
                    </a:ext>
                  </a:extLst>
                </p14:cNvPr>
                <p14:cNvContentPartPr/>
                <p14:nvPr/>
              </p14:nvContentPartPr>
              <p14:xfrm>
                <a:off x="598287" y="6225398"/>
                <a:ext cx="15120" cy="24984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7E49919B-D699-81C6-4836-B38DCF02E7A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92167" y="6219278"/>
                  <a:ext cx="2736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7" name="Group 766">
            <a:extLst>
              <a:ext uri="{FF2B5EF4-FFF2-40B4-BE49-F238E27FC236}">
                <a16:creationId xmlns:a16="http://schemas.microsoft.com/office/drawing/2014/main" id="{855F63B0-54E8-769D-1CEA-D4E83BE3ED0C}"/>
              </a:ext>
            </a:extLst>
          </p:cNvPr>
          <p:cNvGrpSpPr/>
          <p:nvPr/>
        </p:nvGrpSpPr>
        <p:grpSpPr>
          <a:xfrm>
            <a:off x="2180732" y="5510602"/>
            <a:ext cx="358560" cy="271080"/>
            <a:chOff x="2135127" y="4684238"/>
            <a:chExt cx="35856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48897540-1DE1-97EA-E8FA-ED37583F31F7}"/>
                    </a:ext>
                  </a:extLst>
                </p14:cNvPr>
                <p14:cNvContentPartPr/>
                <p14:nvPr/>
              </p14:nvContentPartPr>
              <p14:xfrm>
                <a:off x="2135127" y="4764158"/>
                <a:ext cx="24480" cy="14256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48897540-1DE1-97EA-E8FA-ED37583F31F7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129007" y="4758038"/>
                  <a:ext cx="36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8843F942-F0A1-2B0D-2C8C-21BCBA91E0EA}"/>
                    </a:ext>
                  </a:extLst>
                </p14:cNvPr>
                <p14:cNvContentPartPr/>
                <p14:nvPr/>
              </p14:nvContentPartPr>
              <p14:xfrm>
                <a:off x="2236647" y="4746518"/>
                <a:ext cx="42840" cy="164880"/>
              </p14:xfrm>
            </p:contentPart>
          </mc:Choice>
          <mc:Fallback xmlns=""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8843F942-F0A1-2B0D-2C8C-21BCBA91E0E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230527" y="4740398"/>
                  <a:ext cx="55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E683F24A-92AF-14CD-D3C6-A3070FB1C292}"/>
                    </a:ext>
                  </a:extLst>
                </p14:cNvPr>
                <p14:cNvContentPartPr/>
                <p14:nvPr/>
              </p14:nvContentPartPr>
              <p14:xfrm>
                <a:off x="2321607" y="4684238"/>
                <a:ext cx="109440" cy="1296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E683F24A-92AF-14CD-D3C6-A3070FB1C29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315487" y="4678118"/>
                  <a:ext cx="121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0FBF2E09-F9DE-E80A-17B9-C5108ACE85E5}"/>
                    </a:ext>
                  </a:extLst>
                </p14:cNvPr>
                <p14:cNvContentPartPr/>
                <p14:nvPr/>
              </p14:nvContentPartPr>
              <p14:xfrm>
                <a:off x="2354727" y="4716638"/>
                <a:ext cx="138960" cy="23868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0FBF2E09-F9DE-E80A-17B9-C5108ACE85E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348607" y="4710518"/>
                  <a:ext cx="15120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F9B78BEA-8101-2134-C7B2-EA05F417B1C7}"/>
              </a:ext>
            </a:extLst>
          </p:cNvPr>
          <p:cNvGrpSpPr/>
          <p:nvPr/>
        </p:nvGrpSpPr>
        <p:grpSpPr>
          <a:xfrm>
            <a:off x="2902892" y="5520682"/>
            <a:ext cx="378000" cy="303840"/>
            <a:chOff x="2857287" y="4694318"/>
            <a:chExt cx="37800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C168E438-D789-3F4D-DC18-C9E71BAD1DA5}"/>
                    </a:ext>
                  </a:extLst>
                </p14:cNvPr>
                <p14:cNvContentPartPr/>
                <p14:nvPr/>
              </p14:nvContentPartPr>
              <p14:xfrm>
                <a:off x="2857287" y="4756598"/>
                <a:ext cx="31680" cy="194760"/>
              </p14:xfrm>
            </p:contentPart>
          </mc:Choice>
          <mc:Fallback xmlns=""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C168E438-D789-3F4D-DC18-C9E71BAD1DA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851167" y="4750478"/>
                  <a:ext cx="43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14FDA715-9E6E-1FEA-EFA6-9729A9B0941D}"/>
                    </a:ext>
                  </a:extLst>
                </p14:cNvPr>
                <p14:cNvContentPartPr/>
                <p14:nvPr/>
              </p14:nvContentPartPr>
              <p14:xfrm>
                <a:off x="2916327" y="4766678"/>
                <a:ext cx="183240" cy="184320"/>
              </p14:xfrm>
            </p:contentPart>
          </mc:Choice>
          <mc:Fallback xmlns=""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14FDA715-9E6E-1FEA-EFA6-9729A9B0941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910207" y="4760558"/>
                  <a:ext cx="195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2AE9DF13-80A1-8898-3879-727BE103630D}"/>
                    </a:ext>
                  </a:extLst>
                </p14:cNvPr>
                <p14:cNvContentPartPr/>
                <p14:nvPr/>
              </p14:nvContentPartPr>
              <p14:xfrm>
                <a:off x="3141687" y="4694318"/>
                <a:ext cx="93600" cy="303840"/>
              </p14:xfrm>
            </p:contentPart>
          </mc:Choice>
          <mc:Fallback xmlns=""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2AE9DF13-80A1-8898-3879-727BE103630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135567" y="4688198"/>
                  <a:ext cx="10584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6" name="Group 775">
            <a:extLst>
              <a:ext uri="{FF2B5EF4-FFF2-40B4-BE49-F238E27FC236}">
                <a16:creationId xmlns:a16="http://schemas.microsoft.com/office/drawing/2014/main" id="{1D801C56-E20F-45C6-FC51-A4B9214DD6D3}"/>
              </a:ext>
            </a:extLst>
          </p:cNvPr>
          <p:cNvGrpSpPr/>
          <p:nvPr/>
        </p:nvGrpSpPr>
        <p:grpSpPr>
          <a:xfrm>
            <a:off x="3831692" y="5492602"/>
            <a:ext cx="368280" cy="290160"/>
            <a:chOff x="3786087" y="4666238"/>
            <a:chExt cx="36828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D529F647-EF74-1469-8E86-D9845148CCB3}"/>
                    </a:ext>
                  </a:extLst>
                </p14:cNvPr>
                <p14:cNvContentPartPr/>
                <p14:nvPr/>
              </p14:nvContentPartPr>
              <p14:xfrm>
                <a:off x="3786087" y="4666238"/>
                <a:ext cx="141120" cy="29016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D529F647-EF74-1469-8E86-D9845148CCB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779967" y="4660118"/>
                  <a:ext cx="1533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D7CCEC0B-1C79-B0DA-373B-FE90FACFA149}"/>
                    </a:ext>
                  </a:extLst>
                </p14:cNvPr>
                <p14:cNvContentPartPr/>
                <p14:nvPr/>
              </p14:nvContentPartPr>
              <p14:xfrm>
                <a:off x="4006047" y="4731758"/>
                <a:ext cx="148320" cy="155160"/>
              </p14:xfrm>
            </p:contentPart>
          </mc:Choice>
          <mc:Fallback xmlns=""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D7CCEC0B-1C79-B0DA-373B-FE90FACFA14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999927" y="4725638"/>
                  <a:ext cx="1605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4FAAA2B3-9C31-F5BC-B82F-5CF47269D6AE}"/>
                    </a:ext>
                  </a:extLst>
                </p14:cNvPr>
                <p14:cNvContentPartPr/>
                <p14:nvPr/>
              </p14:nvContentPartPr>
              <p14:xfrm>
                <a:off x="4094967" y="4781438"/>
                <a:ext cx="29880" cy="12996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4FAAA2B3-9C31-F5BC-B82F-5CF47269D6A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088847" y="4775318"/>
                  <a:ext cx="4212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0" name="Group 779">
            <a:extLst>
              <a:ext uri="{FF2B5EF4-FFF2-40B4-BE49-F238E27FC236}">
                <a16:creationId xmlns:a16="http://schemas.microsoft.com/office/drawing/2014/main" id="{95000260-58A5-315F-F123-5AAD4DDA391F}"/>
              </a:ext>
            </a:extLst>
          </p:cNvPr>
          <p:cNvGrpSpPr/>
          <p:nvPr/>
        </p:nvGrpSpPr>
        <p:grpSpPr>
          <a:xfrm>
            <a:off x="4377092" y="5438242"/>
            <a:ext cx="408960" cy="363960"/>
            <a:chOff x="4331487" y="4611878"/>
            <a:chExt cx="40896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87436629-90D9-719E-FC00-E9D48556217F}"/>
                    </a:ext>
                  </a:extLst>
                </p14:cNvPr>
                <p14:cNvContentPartPr/>
                <p14:nvPr/>
              </p14:nvContentPartPr>
              <p14:xfrm>
                <a:off x="4331487" y="4677038"/>
                <a:ext cx="18720" cy="22212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87436629-90D9-719E-FC00-E9D48556217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325367" y="4670558"/>
                  <a:ext cx="30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97D1B2BE-55BE-B316-17A1-376E072717CA}"/>
                    </a:ext>
                  </a:extLst>
                </p14:cNvPr>
                <p14:cNvContentPartPr/>
                <p14:nvPr/>
              </p14:nvContentPartPr>
              <p14:xfrm>
                <a:off x="4444167" y="4611878"/>
                <a:ext cx="61200" cy="289800"/>
              </p14:xfrm>
            </p:contentPart>
          </mc:Choice>
          <mc:Fallback xmlns=""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97D1B2BE-55BE-B316-17A1-376E072717CA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438047" y="4605758"/>
                  <a:ext cx="734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783" name="Ink 782">
                  <a:extLst>
                    <a:ext uri="{FF2B5EF4-FFF2-40B4-BE49-F238E27FC236}">
                      <a16:creationId xmlns:a16="http://schemas.microsoft.com/office/drawing/2014/main" id="{B99B0B03-FB04-41FF-1A64-853B109EE219}"/>
                    </a:ext>
                  </a:extLst>
                </p14:cNvPr>
                <p14:cNvContentPartPr/>
                <p14:nvPr/>
              </p14:nvContentPartPr>
              <p14:xfrm>
                <a:off x="4641807" y="4641038"/>
                <a:ext cx="98640" cy="334800"/>
              </p14:xfrm>
            </p:contentPart>
          </mc:Choice>
          <mc:Fallback xmlns="">
            <p:pic>
              <p:nvPicPr>
                <p:cNvPr id="783" name="Ink 782">
                  <a:extLst>
                    <a:ext uri="{FF2B5EF4-FFF2-40B4-BE49-F238E27FC236}">
                      <a16:creationId xmlns:a16="http://schemas.microsoft.com/office/drawing/2014/main" id="{B99B0B03-FB04-41FF-1A64-853B109EE21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635687" y="4634918"/>
                  <a:ext cx="110880" cy="34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784" name="Ink 783">
                <a:extLst>
                  <a:ext uri="{FF2B5EF4-FFF2-40B4-BE49-F238E27FC236}">
                    <a16:creationId xmlns:a16="http://schemas.microsoft.com/office/drawing/2014/main" id="{D0F6BFC8-2C19-2E19-A498-50BCA309A0AE}"/>
                  </a:ext>
                </a:extLst>
              </p14:cNvPr>
              <p14:cNvContentPartPr/>
              <p14:nvPr/>
            </p14:nvContentPartPr>
            <p14:xfrm>
              <a:off x="4347572" y="5699602"/>
              <a:ext cx="514080" cy="38880"/>
            </p14:xfrm>
          </p:contentPart>
        </mc:Choice>
        <mc:Fallback xmlns="">
          <p:pic>
            <p:nvPicPr>
              <p:cNvPr id="784" name="Ink 783">
                <a:extLst>
                  <a:ext uri="{FF2B5EF4-FFF2-40B4-BE49-F238E27FC236}">
                    <a16:creationId xmlns:a16="http://schemas.microsoft.com/office/drawing/2014/main" id="{D0F6BFC8-2C19-2E19-A498-50BCA309A0AE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4311572" y="5627602"/>
                <a:ext cx="585720" cy="18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5" name="Group 784">
            <a:extLst>
              <a:ext uri="{FF2B5EF4-FFF2-40B4-BE49-F238E27FC236}">
                <a16:creationId xmlns:a16="http://schemas.microsoft.com/office/drawing/2014/main" id="{0ABE4776-7109-CD0F-883E-220FF53ED42B}"/>
              </a:ext>
            </a:extLst>
          </p:cNvPr>
          <p:cNvGrpSpPr/>
          <p:nvPr/>
        </p:nvGrpSpPr>
        <p:grpSpPr>
          <a:xfrm>
            <a:off x="1000292" y="5566402"/>
            <a:ext cx="885600" cy="281520"/>
            <a:chOff x="954687" y="4740038"/>
            <a:chExt cx="88560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786" name="Ink 785">
                  <a:extLst>
                    <a:ext uri="{FF2B5EF4-FFF2-40B4-BE49-F238E27FC236}">
                      <a16:creationId xmlns:a16="http://schemas.microsoft.com/office/drawing/2014/main" id="{2A568EA3-33E0-4643-A7C3-2D70C2034776}"/>
                    </a:ext>
                  </a:extLst>
                </p14:cNvPr>
                <p14:cNvContentPartPr/>
                <p14:nvPr/>
              </p14:nvContentPartPr>
              <p14:xfrm>
                <a:off x="954687" y="4836518"/>
                <a:ext cx="11520" cy="185040"/>
              </p14:xfrm>
            </p:contentPart>
          </mc:Choice>
          <mc:Fallback xmlns="">
            <p:pic>
              <p:nvPicPr>
                <p:cNvPr id="786" name="Ink 785">
                  <a:extLst>
                    <a:ext uri="{FF2B5EF4-FFF2-40B4-BE49-F238E27FC236}">
                      <a16:creationId xmlns:a16="http://schemas.microsoft.com/office/drawing/2014/main" id="{2A568EA3-33E0-4643-A7C3-2D70C203477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48567" y="4830398"/>
                  <a:ext cx="237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9694132B-EC46-E680-1CEB-8A9B286DC244}"/>
                    </a:ext>
                  </a:extLst>
                </p14:cNvPr>
                <p14:cNvContentPartPr/>
                <p14:nvPr/>
              </p14:nvContentPartPr>
              <p14:xfrm>
                <a:off x="1034247" y="4821398"/>
                <a:ext cx="125640" cy="152640"/>
              </p14:xfrm>
            </p:contentPart>
          </mc:Choice>
          <mc:Fallback xmlns=""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9694132B-EC46-E680-1CEB-8A9B286DC24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28127" y="4815278"/>
                  <a:ext cx="137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5AA93758-8AF3-E359-CBE8-6A9B8782CCFD}"/>
                    </a:ext>
                  </a:extLst>
                </p14:cNvPr>
                <p14:cNvContentPartPr/>
                <p14:nvPr/>
              </p14:nvContentPartPr>
              <p14:xfrm>
                <a:off x="1198407" y="4740038"/>
                <a:ext cx="113400" cy="257040"/>
              </p14:xfrm>
            </p:contentPart>
          </mc:Choice>
          <mc:Fallback xmlns=""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5AA93758-8AF3-E359-CBE8-6A9B8782CCFD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92287" y="4733918"/>
                  <a:ext cx="1256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A999D872-3FC7-BABD-EA12-2F3264868269}"/>
                    </a:ext>
                  </a:extLst>
                </p14:cNvPr>
                <p14:cNvContentPartPr/>
                <p14:nvPr/>
              </p14:nvContentPartPr>
              <p14:xfrm>
                <a:off x="1512687" y="4828958"/>
                <a:ext cx="29880" cy="134640"/>
              </p14:xfrm>
            </p:contentPart>
          </mc:Choice>
          <mc:Fallback xmlns=""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A999D872-3FC7-BABD-EA12-2F3264868269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06567" y="4822838"/>
                  <a:ext cx="42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03C20763-970B-80DA-C242-964A808E673C}"/>
                    </a:ext>
                  </a:extLst>
                </p14:cNvPr>
                <p14:cNvContentPartPr/>
                <p14:nvPr/>
              </p14:nvContentPartPr>
              <p14:xfrm>
                <a:off x="1608447" y="4781438"/>
                <a:ext cx="231840" cy="186840"/>
              </p14:xfrm>
            </p:contentPart>
          </mc:Choice>
          <mc:Fallback xmlns=""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03C20763-970B-80DA-C242-964A808E673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602327" y="4775318"/>
                  <a:ext cx="24408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5BE9C047-385F-A16D-95CD-7A59080786D8}"/>
              </a:ext>
            </a:extLst>
          </p:cNvPr>
          <p:cNvGrpSpPr/>
          <p:nvPr/>
        </p:nvGrpSpPr>
        <p:grpSpPr>
          <a:xfrm>
            <a:off x="1146207" y="5348078"/>
            <a:ext cx="536760" cy="204480"/>
            <a:chOff x="1146207" y="5348078"/>
            <a:chExt cx="53676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5FB052BE-BB44-DAFF-FC30-41DE87E7810E}"/>
                    </a:ext>
                  </a:extLst>
                </p14:cNvPr>
                <p14:cNvContentPartPr/>
                <p14:nvPr/>
              </p14:nvContentPartPr>
              <p14:xfrm>
                <a:off x="1146207" y="5430158"/>
                <a:ext cx="113760" cy="122400"/>
              </p14:xfrm>
            </p:contentPart>
          </mc:Choice>
          <mc:Fallback xmlns=""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5FB052BE-BB44-DAFF-FC30-41DE87E7810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40087" y="5424038"/>
                  <a:ext cx="1260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3F6DFF28-03E9-B677-9BCA-538ED64AFFDB}"/>
                    </a:ext>
                  </a:extLst>
                </p14:cNvPr>
                <p14:cNvContentPartPr/>
                <p14:nvPr/>
              </p14:nvContentPartPr>
              <p14:xfrm>
                <a:off x="1146927" y="5348078"/>
                <a:ext cx="536040" cy="199440"/>
              </p14:xfrm>
            </p:contentPart>
          </mc:Choice>
          <mc:Fallback xmlns=""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3F6DFF28-03E9-B677-9BCA-538ED64AFFDB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40807" y="5341958"/>
                  <a:ext cx="5482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0" name="Group 799">
            <a:extLst>
              <a:ext uri="{FF2B5EF4-FFF2-40B4-BE49-F238E27FC236}">
                <a16:creationId xmlns:a16="http://schemas.microsoft.com/office/drawing/2014/main" id="{B5AAB676-90C0-097A-177F-C21760C9543E}"/>
              </a:ext>
            </a:extLst>
          </p:cNvPr>
          <p:cNvGrpSpPr/>
          <p:nvPr/>
        </p:nvGrpSpPr>
        <p:grpSpPr>
          <a:xfrm>
            <a:off x="1037847" y="6291638"/>
            <a:ext cx="300600" cy="201240"/>
            <a:chOff x="1037847" y="6291638"/>
            <a:chExt cx="30060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794" name="Ink 793">
                  <a:extLst>
                    <a:ext uri="{FF2B5EF4-FFF2-40B4-BE49-F238E27FC236}">
                      <a16:creationId xmlns:a16="http://schemas.microsoft.com/office/drawing/2014/main" id="{A79F0119-4ABC-3085-AF16-C22BB9B92C7D}"/>
                    </a:ext>
                  </a:extLst>
                </p14:cNvPr>
                <p14:cNvContentPartPr/>
                <p14:nvPr/>
              </p14:nvContentPartPr>
              <p14:xfrm>
                <a:off x="1037847" y="6307838"/>
                <a:ext cx="22680" cy="185040"/>
              </p14:xfrm>
            </p:contentPart>
          </mc:Choice>
          <mc:Fallback xmlns="">
            <p:pic>
              <p:nvPicPr>
                <p:cNvPr id="794" name="Ink 793">
                  <a:extLst>
                    <a:ext uri="{FF2B5EF4-FFF2-40B4-BE49-F238E27FC236}">
                      <a16:creationId xmlns:a16="http://schemas.microsoft.com/office/drawing/2014/main" id="{A79F0119-4ABC-3085-AF16-C22BB9B92C7D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31727" y="6301718"/>
                  <a:ext cx="349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795" name="Ink 794">
                  <a:extLst>
                    <a:ext uri="{FF2B5EF4-FFF2-40B4-BE49-F238E27FC236}">
                      <a16:creationId xmlns:a16="http://schemas.microsoft.com/office/drawing/2014/main" id="{E28170BE-4065-1B0A-4939-2B703B963C4B}"/>
                    </a:ext>
                  </a:extLst>
                </p14:cNvPr>
                <p14:cNvContentPartPr/>
                <p14:nvPr/>
              </p14:nvContentPartPr>
              <p14:xfrm>
                <a:off x="1113447" y="6291638"/>
                <a:ext cx="225000" cy="189360"/>
              </p14:xfrm>
            </p:contentPart>
          </mc:Choice>
          <mc:Fallback xmlns="">
            <p:pic>
              <p:nvPicPr>
                <p:cNvPr id="795" name="Ink 794">
                  <a:extLst>
                    <a:ext uri="{FF2B5EF4-FFF2-40B4-BE49-F238E27FC236}">
                      <a16:creationId xmlns:a16="http://schemas.microsoft.com/office/drawing/2014/main" id="{E28170BE-4065-1B0A-4939-2B703B963C4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07327" y="6285518"/>
                  <a:ext cx="23724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6" name="Group 815">
            <a:extLst>
              <a:ext uri="{FF2B5EF4-FFF2-40B4-BE49-F238E27FC236}">
                <a16:creationId xmlns:a16="http://schemas.microsoft.com/office/drawing/2014/main" id="{0D204091-C3DD-01D1-B83D-4EA3C284A9F3}"/>
              </a:ext>
            </a:extLst>
          </p:cNvPr>
          <p:cNvGrpSpPr/>
          <p:nvPr/>
        </p:nvGrpSpPr>
        <p:grpSpPr>
          <a:xfrm>
            <a:off x="2816607" y="6187958"/>
            <a:ext cx="379800" cy="289800"/>
            <a:chOff x="2816607" y="6187958"/>
            <a:chExt cx="379800" cy="2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A21858B2-0C02-DBCA-96E3-4B2F3A45F1AA}"/>
                    </a:ext>
                  </a:extLst>
                </p14:cNvPr>
                <p14:cNvContentPartPr/>
                <p14:nvPr/>
              </p14:nvContentPartPr>
              <p14:xfrm>
                <a:off x="2816607" y="6237998"/>
                <a:ext cx="18720" cy="147600"/>
              </p14:xfrm>
            </p:contentPart>
          </mc:Choice>
          <mc:Fallback xmlns=""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A21858B2-0C02-DBCA-96E3-4B2F3A45F1A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810487" y="6231878"/>
                  <a:ext cx="309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806" name="Ink 805">
                  <a:extLst>
                    <a:ext uri="{FF2B5EF4-FFF2-40B4-BE49-F238E27FC236}">
                      <a16:creationId xmlns:a16="http://schemas.microsoft.com/office/drawing/2014/main" id="{DB9F8442-879E-E08F-E3AC-D132B2A1F115}"/>
                    </a:ext>
                  </a:extLst>
                </p14:cNvPr>
                <p14:cNvContentPartPr/>
                <p14:nvPr/>
              </p14:nvContentPartPr>
              <p14:xfrm>
                <a:off x="2909127" y="6235118"/>
                <a:ext cx="107640" cy="161280"/>
              </p14:xfrm>
            </p:contentPart>
          </mc:Choice>
          <mc:Fallback xmlns="">
            <p:pic>
              <p:nvPicPr>
                <p:cNvPr id="806" name="Ink 805">
                  <a:extLst>
                    <a:ext uri="{FF2B5EF4-FFF2-40B4-BE49-F238E27FC236}">
                      <a16:creationId xmlns:a16="http://schemas.microsoft.com/office/drawing/2014/main" id="{DB9F8442-879E-E08F-E3AC-D132B2A1F115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903007" y="6228998"/>
                  <a:ext cx="119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807" name="Ink 806">
                  <a:extLst>
                    <a:ext uri="{FF2B5EF4-FFF2-40B4-BE49-F238E27FC236}">
                      <a16:creationId xmlns:a16="http://schemas.microsoft.com/office/drawing/2014/main" id="{ADF251C5-36D5-34BA-6420-793D2007097C}"/>
                    </a:ext>
                  </a:extLst>
                </p14:cNvPr>
                <p14:cNvContentPartPr/>
                <p14:nvPr/>
              </p14:nvContentPartPr>
              <p14:xfrm>
                <a:off x="3056727" y="6187958"/>
                <a:ext cx="139680" cy="289800"/>
              </p14:xfrm>
            </p:contentPart>
          </mc:Choice>
          <mc:Fallback xmlns="">
            <p:pic>
              <p:nvPicPr>
                <p:cNvPr id="807" name="Ink 806">
                  <a:extLst>
                    <a:ext uri="{FF2B5EF4-FFF2-40B4-BE49-F238E27FC236}">
                      <a16:creationId xmlns:a16="http://schemas.microsoft.com/office/drawing/2014/main" id="{ADF251C5-36D5-34BA-6420-793D2007097C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050607" y="6181838"/>
                  <a:ext cx="15192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C9EF1910-1D68-E96C-5B9E-07AF5665258B}"/>
              </a:ext>
            </a:extLst>
          </p:cNvPr>
          <p:cNvGrpSpPr/>
          <p:nvPr/>
        </p:nvGrpSpPr>
        <p:grpSpPr>
          <a:xfrm>
            <a:off x="3801207" y="6093278"/>
            <a:ext cx="349560" cy="269640"/>
            <a:chOff x="3801207" y="6093278"/>
            <a:chExt cx="34956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56C9DD20-3DEB-9EC0-7ACD-CA1F35C774A1}"/>
                    </a:ext>
                  </a:extLst>
                </p14:cNvPr>
                <p14:cNvContentPartPr/>
                <p14:nvPr/>
              </p14:nvContentPartPr>
              <p14:xfrm>
                <a:off x="3801207" y="6093278"/>
                <a:ext cx="129240" cy="269640"/>
              </p14:xfrm>
            </p:contentPart>
          </mc:Choice>
          <mc:Fallback xmlns=""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56C9DD20-3DEB-9EC0-7ACD-CA1F35C774A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795087" y="6087158"/>
                  <a:ext cx="1414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92465C77-52B1-C42C-1EEF-2925E34388F8}"/>
                    </a:ext>
                  </a:extLst>
                </p14:cNvPr>
                <p14:cNvContentPartPr/>
                <p14:nvPr/>
              </p14:nvContentPartPr>
              <p14:xfrm>
                <a:off x="4037727" y="6147998"/>
                <a:ext cx="113040" cy="150120"/>
              </p14:xfrm>
            </p:contentPart>
          </mc:Choice>
          <mc:Fallback xmlns=""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92465C77-52B1-C42C-1EEF-2925E34388F8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4031607" y="6141878"/>
                  <a:ext cx="125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EDD2773A-C415-D07C-06B6-E66C19EDB99A}"/>
                    </a:ext>
                  </a:extLst>
                </p14:cNvPr>
                <p14:cNvContentPartPr/>
                <p14:nvPr/>
              </p14:nvContentPartPr>
              <p14:xfrm>
                <a:off x="4072647" y="6210278"/>
                <a:ext cx="63000" cy="11520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EDD2773A-C415-D07C-06B6-E66C19EDB99A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4066527" y="6204158"/>
                  <a:ext cx="7524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4" name="Group 813">
            <a:extLst>
              <a:ext uri="{FF2B5EF4-FFF2-40B4-BE49-F238E27FC236}">
                <a16:creationId xmlns:a16="http://schemas.microsoft.com/office/drawing/2014/main" id="{1894D4A9-6F3B-0CF5-82A3-8270078B66E3}"/>
              </a:ext>
            </a:extLst>
          </p:cNvPr>
          <p:cNvGrpSpPr/>
          <p:nvPr/>
        </p:nvGrpSpPr>
        <p:grpSpPr>
          <a:xfrm>
            <a:off x="4395927" y="6144758"/>
            <a:ext cx="373680" cy="352800"/>
            <a:chOff x="4395927" y="6144758"/>
            <a:chExt cx="373680" cy="3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5E6E4F72-F0E3-5195-7793-DD3992BA8F70}"/>
                    </a:ext>
                  </a:extLst>
                </p14:cNvPr>
                <p14:cNvContentPartPr/>
                <p14:nvPr/>
              </p14:nvContentPartPr>
              <p14:xfrm>
                <a:off x="4395927" y="6168158"/>
                <a:ext cx="7920" cy="18504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5E6E4F72-F0E3-5195-7793-DD3992BA8F7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389807" y="6162038"/>
                  <a:ext cx="20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B5E6473B-FEC2-522A-50DE-30870C68F159}"/>
                    </a:ext>
                  </a:extLst>
                </p14:cNvPr>
                <p14:cNvContentPartPr/>
                <p14:nvPr/>
              </p14:nvContentPartPr>
              <p14:xfrm>
                <a:off x="4471887" y="6144758"/>
                <a:ext cx="108720" cy="282600"/>
              </p14:xfrm>
            </p:contentPart>
          </mc:Choice>
          <mc:Fallback xmlns=""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B5E6473B-FEC2-522A-50DE-30870C68F15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465767" y="6138638"/>
                  <a:ext cx="1209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3E38A7F4-9B4E-C8CB-1E1F-09B0909FC70D}"/>
                    </a:ext>
                  </a:extLst>
                </p14:cNvPr>
                <p14:cNvContentPartPr/>
                <p14:nvPr/>
              </p14:nvContentPartPr>
              <p14:xfrm>
                <a:off x="4658367" y="6182918"/>
                <a:ext cx="111240" cy="31464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3E38A7F4-9B4E-C8CB-1E1F-09B0909FC70D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4652247" y="6176798"/>
                  <a:ext cx="123480" cy="32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818" name="Ink 817">
                <a:extLst>
                  <a:ext uri="{FF2B5EF4-FFF2-40B4-BE49-F238E27FC236}">
                    <a16:creationId xmlns:a16="http://schemas.microsoft.com/office/drawing/2014/main" id="{5FC5C932-212C-C22E-11D5-E2D366BB839D}"/>
                  </a:ext>
                </a:extLst>
              </p14:cNvPr>
              <p14:cNvContentPartPr/>
              <p14:nvPr/>
            </p14:nvContentPartPr>
            <p14:xfrm>
              <a:off x="4395207" y="6260678"/>
              <a:ext cx="555840" cy="35640"/>
            </p14:xfrm>
          </p:contentPart>
        </mc:Choice>
        <mc:Fallback xmlns="">
          <p:pic>
            <p:nvPicPr>
              <p:cNvPr id="818" name="Ink 817">
                <a:extLst>
                  <a:ext uri="{FF2B5EF4-FFF2-40B4-BE49-F238E27FC236}">
                    <a16:creationId xmlns:a16="http://schemas.microsoft.com/office/drawing/2014/main" id="{5FC5C932-212C-C22E-11D5-E2D366BB839D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4359207" y="6189038"/>
                <a:ext cx="627480" cy="17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2" name="Group 821">
            <a:extLst>
              <a:ext uri="{FF2B5EF4-FFF2-40B4-BE49-F238E27FC236}">
                <a16:creationId xmlns:a16="http://schemas.microsoft.com/office/drawing/2014/main" id="{35C0CACA-BD9C-AFCC-8CFC-95CF11EADB34}"/>
              </a:ext>
            </a:extLst>
          </p:cNvPr>
          <p:cNvGrpSpPr/>
          <p:nvPr/>
        </p:nvGrpSpPr>
        <p:grpSpPr>
          <a:xfrm>
            <a:off x="1593687" y="5965478"/>
            <a:ext cx="866880" cy="510120"/>
            <a:chOff x="1593687" y="5965478"/>
            <a:chExt cx="86688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796" name="Ink 795">
                  <a:extLst>
                    <a:ext uri="{FF2B5EF4-FFF2-40B4-BE49-F238E27FC236}">
                      <a16:creationId xmlns:a16="http://schemas.microsoft.com/office/drawing/2014/main" id="{7935A42D-4C31-1E4B-1A6E-C702E5EF73C1}"/>
                    </a:ext>
                  </a:extLst>
                </p14:cNvPr>
                <p14:cNvContentPartPr/>
                <p14:nvPr/>
              </p14:nvContentPartPr>
              <p14:xfrm>
                <a:off x="1593687" y="6272918"/>
                <a:ext cx="5760" cy="185040"/>
              </p14:xfrm>
            </p:contentPart>
          </mc:Choice>
          <mc:Fallback xmlns="">
            <p:pic>
              <p:nvPicPr>
                <p:cNvPr id="796" name="Ink 795">
                  <a:extLst>
                    <a:ext uri="{FF2B5EF4-FFF2-40B4-BE49-F238E27FC236}">
                      <a16:creationId xmlns:a16="http://schemas.microsoft.com/office/drawing/2014/main" id="{7935A42D-4C31-1E4B-1A6E-C702E5EF73C1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587567" y="6266798"/>
                  <a:ext cx="18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9A395919-0AA2-71A0-13A6-507414D1D7F2}"/>
                    </a:ext>
                  </a:extLst>
                </p14:cNvPr>
                <p14:cNvContentPartPr/>
                <p14:nvPr/>
              </p14:nvContentPartPr>
              <p14:xfrm>
                <a:off x="1662087" y="6242678"/>
                <a:ext cx="188640" cy="168480"/>
              </p14:xfrm>
            </p:contentPart>
          </mc:Choice>
          <mc:Fallback xmlns=""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9A395919-0AA2-71A0-13A6-507414D1D7F2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655967" y="6236558"/>
                  <a:ext cx="200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E8DD14C2-6333-7FE7-1E28-514B5C2E8176}"/>
                    </a:ext>
                  </a:extLst>
                </p14:cNvPr>
                <p14:cNvContentPartPr/>
                <p14:nvPr/>
              </p14:nvContentPartPr>
              <p14:xfrm>
                <a:off x="1827327" y="6185438"/>
                <a:ext cx="92160" cy="285480"/>
              </p14:xfrm>
            </p:contentPart>
          </mc:Choice>
          <mc:Fallback xmlns=""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E8DD14C2-6333-7FE7-1E28-514B5C2E8176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821207" y="6179318"/>
                  <a:ext cx="1044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801" name="Ink 800">
                  <a:extLst>
                    <a:ext uri="{FF2B5EF4-FFF2-40B4-BE49-F238E27FC236}">
                      <a16:creationId xmlns:a16="http://schemas.microsoft.com/office/drawing/2014/main" id="{AF6E64CE-1404-EEA7-3A3B-DDB1F1E579CA}"/>
                    </a:ext>
                  </a:extLst>
                </p14:cNvPr>
                <p14:cNvContentPartPr/>
                <p14:nvPr/>
              </p14:nvContentPartPr>
              <p14:xfrm>
                <a:off x="2135127" y="6257798"/>
                <a:ext cx="18720" cy="132480"/>
              </p14:xfrm>
            </p:contentPart>
          </mc:Choice>
          <mc:Fallback xmlns="">
            <p:pic>
              <p:nvPicPr>
                <p:cNvPr id="801" name="Ink 800">
                  <a:extLst>
                    <a:ext uri="{FF2B5EF4-FFF2-40B4-BE49-F238E27FC236}">
                      <a16:creationId xmlns:a16="http://schemas.microsoft.com/office/drawing/2014/main" id="{AF6E64CE-1404-EEA7-3A3B-DDB1F1E579CA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129007" y="6251678"/>
                  <a:ext cx="30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E79462AF-E55B-4089-FE7D-F8B684C48976}"/>
                    </a:ext>
                  </a:extLst>
                </p14:cNvPr>
                <p14:cNvContentPartPr/>
                <p14:nvPr/>
              </p14:nvContentPartPr>
              <p14:xfrm>
                <a:off x="2242047" y="6275438"/>
                <a:ext cx="11520" cy="185040"/>
              </p14:xfrm>
            </p:contentPart>
          </mc:Choice>
          <mc:Fallback xmlns=""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E79462AF-E55B-4089-FE7D-F8B684C48976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235927" y="6269318"/>
                  <a:ext cx="237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803" name="Ink 802">
                  <a:extLst>
                    <a:ext uri="{FF2B5EF4-FFF2-40B4-BE49-F238E27FC236}">
                      <a16:creationId xmlns:a16="http://schemas.microsoft.com/office/drawing/2014/main" id="{96A65ADC-5BDB-0151-D636-CA29AA2F6F57}"/>
                    </a:ext>
                  </a:extLst>
                </p14:cNvPr>
                <p14:cNvContentPartPr/>
                <p14:nvPr/>
              </p14:nvContentPartPr>
              <p14:xfrm>
                <a:off x="2293887" y="6235478"/>
                <a:ext cx="131400" cy="10440"/>
              </p14:xfrm>
            </p:contentPart>
          </mc:Choice>
          <mc:Fallback xmlns="">
            <p:pic>
              <p:nvPicPr>
                <p:cNvPr id="803" name="Ink 802">
                  <a:extLst>
                    <a:ext uri="{FF2B5EF4-FFF2-40B4-BE49-F238E27FC236}">
                      <a16:creationId xmlns:a16="http://schemas.microsoft.com/office/drawing/2014/main" id="{96A65ADC-5BDB-0151-D636-CA29AA2F6F57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287767" y="6229358"/>
                  <a:ext cx="1436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20A9FAC4-CB5D-41A4-7370-4000BFCEF5D7}"/>
                    </a:ext>
                  </a:extLst>
                </p14:cNvPr>
                <p14:cNvContentPartPr/>
                <p14:nvPr/>
              </p14:nvContentPartPr>
              <p14:xfrm>
                <a:off x="2321967" y="6265358"/>
                <a:ext cx="138600" cy="210240"/>
              </p14:xfrm>
            </p:contentPart>
          </mc:Choice>
          <mc:Fallback xmlns=""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20A9FAC4-CB5D-41A4-7370-4000BFCEF5D7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315847" y="6259238"/>
                  <a:ext cx="150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87559EE3-B861-A063-9B94-5920E65955D4}"/>
                    </a:ext>
                  </a:extLst>
                </p14:cNvPr>
                <p14:cNvContentPartPr/>
                <p14:nvPr/>
              </p14:nvContentPartPr>
              <p14:xfrm>
                <a:off x="1698447" y="5965478"/>
                <a:ext cx="126360" cy="192960"/>
              </p14:xfrm>
            </p:contentPart>
          </mc:Choice>
          <mc:Fallback xmlns=""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87559EE3-B861-A063-9B94-5920E65955D4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692327" y="5959358"/>
                  <a:ext cx="138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6FE9068D-DD0E-475F-84A1-64F0021A5BE8}"/>
                    </a:ext>
                  </a:extLst>
                </p14:cNvPr>
                <p14:cNvContentPartPr/>
                <p14:nvPr/>
              </p14:nvContentPartPr>
              <p14:xfrm>
                <a:off x="1721127" y="6037478"/>
                <a:ext cx="452880" cy="9612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6FE9068D-DD0E-475F-84A1-64F0021A5BE8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715007" y="6031358"/>
                  <a:ext cx="4651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32B797B1-3C85-4E45-9CEF-D4731B0616F6}"/>
                    </a:ext>
                  </a:extLst>
                </p14:cNvPr>
                <p14:cNvContentPartPr/>
                <p14:nvPr/>
              </p14:nvContentPartPr>
              <p14:xfrm>
                <a:off x="2058807" y="6050798"/>
                <a:ext cx="156960" cy="144720"/>
              </p14:xfrm>
            </p:contentPart>
          </mc:Choice>
          <mc:Fallback xmlns=""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32B797B1-3C85-4E45-9CEF-D4731B0616F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052687" y="6044678"/>
                  <a:ext cx="16920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3" name="Group 822">
            <a:extLst>
              <a:ext uri="{FF2B5EF4-FFF2-40B4-BE49-F238E27FC236}">
                <a16:creationId xmlns:a16="http://schemas.microsoft.com/office/drawing/2014/main" id="{2F28AAE5-03E5-9F56-01D0-7B4B8327CF2A}"/>
              </a:ext>
            </a:extLst>
          </p:cNvPr>
          <p:cNvGrpSpPr/>
          <p:nvPr/>
        </p:nvGrpSpPr>
        <p:grpSpPr>
          <a:xfrm>
            <a:off x="5925567" y="1330838"/>
            <a:ext cx="1073160" cy="458280"/>
            <a:chOff x="6382047" y="815531"/>
            <a:chExt cx="107316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46370AE4-EBB0-832A-C1D3-3AD9E1F6F14B}"/>
                    </a:ext>
                  </a:extLst>
                </p14:cNvPr>
                <p14:cNvContentPartPr/>
                <p14:nvPr/>
              </p14:nvContentPartPr>
              <p14:xfrm>
                <a:off x="6382047" y="920291"/>
                <a:ext cx="147600" cy="207360"/>
              </p14:xfrm>
            </p:contentPart>
          </mc:Choice>
          <mc:Fallback xmlns=""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46370AE4-EBB0-832A-C1D3-3AD9E1F6F14B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6375927" y="914171"/>
                  <a:ext cx="159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CF459670-CE2A-B55E-FA24-A1425FDF0C4E}"/>
                    </a:ext>
                  </a:extLst>
                </p14:cNvPr>
                <p14:cNvContentPartPr/>
                <p14:nvPr/>
              </p14:nvContentPartPr>
              <p14:xfrm>
                <a:off x="6503727" y="942971"/>
                <a:ext cx="275760" cy="174960"/>
              </p14:xfrm>
            </p:contentPart>
          </mc:Choice>
          <mc:Fallback xmlns=""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CF459670-CE2A-B55E-FA24-A1425FDF0C4E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6497607" y="936851"/>
                  <a:ext cx="288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885903C3-EA37-7E2C-AD54-A89DDDE8103E}"/>
                    </a:ext>
                  </a:extLst>
                </p14:cNvPr>
                <p14:cNvContentPartPr/>
                <p14:nvPr/>
              </p14:nvContentPartPr>
              <p14:xfrm>
                <a:off x="6784527" y="915251"/>
                <a:ext cx="92880" cy="358560"/>
              </p14:xfrm>
            </p:contentPart>
          </mc:Choice>
          <mc:Fallback xmlns=""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885903C3-EA37-7E2C-AD54-A89DDDE8103E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6778407" y="909131"/>
                  <a:ext cx="1051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C39EB64F-0C60-96AF-C667-0D1F2324BD08}"/>
                    </a:ext>
                  </a:extLst>
                </p14:cNvPr>
                <p14:cNvContentPartPr/>
                <p14:nvPr/>
              </p14:nvContentPartPr>
              <p14:xfrm>
                <a:off x="6937887" y="815531"/>
                <a:ext cx="15120" cy="272160"/>
              </p14:xfrm>
            </p:contentPart>
          </mc:Choice>
          <mc:Fallback xmlns=""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C39EB64F-0C60-96AF-C667-0D1F2324BD08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6931767" y="809411"/>
                  <a:ext cx="2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828" name="Ink 827">
                  <a:extLst>
                    <a:ext uri="{FF2B5EF4-FFF2-40B4-BE49-F238E27FC236}">
                      <a16:creationId xmlns:a16="http://schemas.microsoft.com/office/drawing/2014/main" id="{20280E26-514F-4CDB-D054-27BAEAE0E23D}"/>
                    </a:ext>
                  </a:extLst>
                </p14:cNvPr>
                <p14:cNvContentPartPr/>
                <p14:nvPr/>
              </p14:nvContentPartPr>
              <p14:xfrm>
                <a:off x="6954447" y="922091"/>
                <a:ext cx="207360" cy="170640"/>
              </p14:xfrm>
            </p:contentPart>
          </mc:Choice>
          <mc:Fallback xmlns="">
            <p:pic>
              <p:nvPicPr>
                <p:cNvPr id="828" name="Ink 827">
                  <a:extLst>
                    <a:ext uri="{FF2B5EF4-FFF2-40B4-BE49-F238E27FC236}">
                      <a16:creationId xmlns:a16="http://schemas.microsoft.com/office/drawing/2014/main" id="{20280E26-514F-4CDB-D054-27BAEAE0E23D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6948327" y="915971"/>
                  <a:ext cx="219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92FC6976-1C33-149A-D3C3-5B1D41DEDD68}"/>
                    </a:ext>
                  </a:extLst>
                </p14:cNvPr>
                <p14:cNvContentPartPr/>
                <p14:nvPr/>
              </p14:nvContentPartPr>
              <p14:xfrm>
                <a:off x="7124367" y="940091"/>
                <a:ext cx="98280" cy="15480"/>
              </p14:xfrm>
            </p:contentPart>
          </mc:Choice>
          <mc:Fallback xmlns=""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92FC6976-1C33-149A-D3C3-5B1D41DEDD68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7118247" y="933971"/>
                  <a:ext cx="110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985F5BFE-4FC4-58B7-F64D-1520A1B3488E}"/>
                    </a:ext>
                  </a:extLst>
                </p14:cNvPr>
                <p14:cNvContentPartPr/>
                <p14:nvPr/>
              </p14:nvContentPartPr>
              <p14:xfrm>
                <a:off x="7190967" y="952691"/>
                <a:ext cx="127800" cy="124920"/>
              </p14:xfrm>
            </p:contentPart>
          </mc:Choice>
          <mc:Fallback xmlns=""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985F5BFE-4FC4-58B7-F64D-1520A1B3488E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7184847" y="946571"/>
                  <a:ext cx="140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F7A7D228-041A-4CE7-C0A6-5BB891A01674}"/>
                    </a:ext>
                  </a:extLst>
                </p14:cNvPr>
                <p14:cNvContentPartPr/>
                <p14:nvPr/>
              </p14:nvContentPartPr>
              <p14:xfrm>
                <a:off x="7341447" y="818051"/>
                <a:ext cx="113760" cy="261720"/>
              </p14:xfrm>
            </p:contentPart>
          </mc:Choice>
          <mc:Fallback xmlns=""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F7A7D228-041A-4CE7-C0A6-5BB891A01674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335327" y="811931"/>
                  <a:ext cx="126000" cy="27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474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61324-A8EE-F3CC-420C-896547145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152FAE-70D4-6441-F626-35B85EDB4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299" y="2091884"/>
            <a:ext cx="4866701" cy="2360350"/>
          </a:xfrm>
          <a:prstGeom prst="rect">
            <a:avLst/>
          </a:prstGeom>
        </p:spPr>
      </p:pic>
      <p:grpSp>
        <p:nvGrpSpPr>
          <p:cNvPr id="318" name="Group 317">
            <a:extLst>
              <a:ext uri="{FF2B5EF4-FFF2-40B4-BE49-F238E27FC236}">
                <a16:creationId xmlns:a16="http://schemas.microsoft.com/office/drawing/2014/main" id="{B45D7534-9DF1-788D-0EBF-41CB600AB2E9}"/>
              </a:ext>
            </a:extLst>
          </p:cNvPr>
          <p:cNvGrpSpPr/>
          <p:nvPr/>
        </p:nvGrpSpPr>
        <p:grpSpPr>
          <a:xfrm>
            <a:off x="9088396" y="2553638"/>
            <a:ext cx="1119600" cy="558720"/>
            <a:chOff x="9088396" y="2595202"/>
            <a:chExt cx="1119600" cy="55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78ECB8C8-45E5-06BB-6FAC-6E9C992AF789}"/>
                    </a:ext>
                  </a:extLst>
                </p14:cNvPr>
                <p14:cNvContentPartPr/>
                <p14:nvPr/>
              </p14:nvContentPartPr>
              <p14:xfrm>
                <a:off x="9088396" y="3044122"/>
                <a:ext cx="2160" cy="28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78ECB8C8-45E5-06BB-6FAC-6E9C992AF7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82276" y="3038002"/>
                  <a:ext cx="144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B1B1D23D-A8D2-ECC0-D453-9E2F066483FC}"/>
                    </a:ext>
                  </a:extLst>
                </p14:cNvPr>
                <p14:cNvContentPartPr/>
                <p14:nvPr/>
              </p14:nvContentPartPr>
              <p14:xfrm>
                <a:off x="9705436" y="3136282"/>
                <a:ext cx="78120" cy="176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B1B1D23D-A8D2-ECC0-D453-9E2F066483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99316" y="3130162"/>
                  <a:ext cx="90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4407C4F9-5468-9849-77FE-D4BCF125FA68}"/>
                    </a:ext>
                  </a:extLst>
                </p14:cNvPr>
                <p14:cNvContentPartPr/>
                <p14:nvPr/>
              </p14:nvContentPartPr>
              <p14:xfrm>
                <a:off x="10192876" y="2595202"/>
                <a:ext cx="15120" cy="104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4407C4F9-5468-9849-77FE-D4BCF125FA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86756" y="2589082"/>
                  <a:ext cx="27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A53613B-93CA-E091-1C89-2B176D303200}"/>
                    </a:ext>
                  </a:extLst>
                </p14:cNvPr>
                <p14:cNvContentPartPr/>
                <p14:nvPr/>
              </p14:nvContentPartPr>
              <p14:xfrm>
                <a:off x="10176316" y="2637682"/>
                <a:ext cx="360" cy="3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A53613B-93CA-E091-1C89-2B176D3032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70196" y="263156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EF9339-4D3F-B37F-7859-EA7A38AE3D23}"/>
              </a:ext>
            </a:extLst>
          </p:cNvPr>
          <p:cNvGrpSpPr/>
          <p:nvPr/>
        </p:nvGrpSpPr>
        <p:grpSpPr>
          <a:xfrm>
            <a:off x="197836" y="643478"/>
            <a:ext cx="434520" cy="273240"/>
            <a:chOff x="197836" y="685042"/>
            <a:chExt cx="43452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66491DA-8A76-CB8B-3FE9-103C9A211684}"/>
                    </a:ext>
                  </a:extLst>
                </p14:cNvPr>
                <p14:cNvContentPartPr/>
                <p14:nvPr/>
              </p14:nvContentPartPr>
              <p14:xfrm>
                <a:off x="199636" y="685042"/>
                <a:ext cx="105480" cy="12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66491DA-8A76-CB8B-3FE9-103C9A2116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3516" y="678922"/>
                  <a:ext cx="117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C20FBDE-11D9-58BB-B602-4FBDDF5087D2}"/>
                    </a:ext>
                  </a:extLst>
                </p14:cNvPr>
                <p14:cNvContentPartPr/>
                <p14:nvPr/>
              </p14:nvContentPartPr>
              <p14:xfrm>
                <a:off x="197836" y="749842"/>
                <a:ext cx="68760" cy="208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C20FBDE-11D9-58BB-B602-4FBDDF5087D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1716" y="743722"/>
                  <a:ext cx="81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B92349F-3E76-9231-5675-4458C986A97C}"/>
                    </a:ext>
                  </a:extLst>
                </p14:cNvPr>
                <p14:cNvContentPartPr/>
                <p14:nvPr/>
              </p14:nvContentPartPr>
              <p14:xfrm>
                <a:off x="336436" y="772522"/>
                <a:ext cx="111240" cy="10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B92349F-3E76-9231-5675-4458C986A97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0316" y="766402"/>
                  <a:ext cx="123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4BB3B5-E086-5AE6-D621-53E2F889027F}"/>
                    </a:ext>
                  </a:extLst>
                </p14:cNvPr>
                <p14:cNvContentPartPr/>
                <p14:nvPr/>
              </p14:nvContentPartPr>
              <p14:xfrm>
                <a:off x="336436" y="812482"/>
                <a:ext cx="140760" cy="25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4BB3B5-E086-5AE6-D621-53E2F889027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0316" y="806362"/>
                  <a:ext cx="153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E3793C8-28DA-2A90-6B66-F7F15CF98BFF}"/>
                    </a:ext>
                  </a:extLst>
                </p14:cNvPr>
                <p14:cNvContentPartPr/>
                <p14:nvPr/>
              </p14:nvContentPartPr>
              <p14:xfrm>
                <a:off x="489796" y="730042"/>
                <a:ext cx="142560" cy="162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3793C8-28DA-2A90-6B66-F7F15CF98BF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3676" y="723922"/>
                  <a:ext cx="15480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96F99A-AB27-9D8F-FC7C-C3B7764FB164}"/>
              </a:ext>
            </a:extLst>
          </p:cNvPr>
          <p:cNvGrpSpPr/>
          <p:nvPr/>
        </p:nvGrpSpPr>
        <p:grpSpPr>
          <a:xfrm>
            <a:off x="912796" y="666158"/>
            <a:ext cx="353160" cy="187920"/>
            <a:chOff x="912796" y="707722"/>
            <a:chExt cx="35316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1D688C5-279B-9518-1AED-DA671BF96439}"/>
                    </a:ext>
                  </a:extLst>
                </p14:cNvPr>
                <p14:cNvContentPartPr/>
                <p14:nvPr/>
              </p14:nvContentPartPr>
              <p14:xfrm>
                <a:off x="912796" y="722482"/>
                <a:ext cx="3960" cy="124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1D688C5-279B-9518-1AED-DA671BF9643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6676" y="716362"/>
                  <a:ext cx="16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89710A6-96C2-9468-4949-D497A3787337}"/>
                    </a:ext>
                  </a:extLst>
                </p14:cNvPr>
                <p14:cNvContentPartPr/>
                <p14:nvPr/>
              </p14:nvContentPartPr>
              <p14:xfrm>
                <a:off x="986596" y="707722"/>
                <a:ext cx="279360" cy="187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89710A6-96C2-9468-4949-D497A378733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80476" y="701602"/>
                  <a:ext cx="29160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1ACCA4-FA64-7DAE-61C7-0719953342F2}"/>
              </a:ext>
            </a:extLst>
          </p:cNvPr>
          <p:cNvGrpSpPr/>
          <p:nvPr/>
        </p:nvGrpSpPr>
        <p:grpSpPr>
          <a:xfrm>
            <a:off x="1490956" y="591638"/>
            <a:ext cx="276840" cy="229680"/>
            <a:chOff x="1490956" y="633202"/>
            <a:chExt cx="27684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E1C1A00-A51C-5EDA-DD14-5E863758468D}"/>
                    </a:ext>
                  </a:extLst>
                </p14:cNvPr>
                <p14:cNvContentPartPr/>
                <p14:nvPr/>
              </p14:nvContentPartPr>
              <p14:xfrm>
                <a:off x="1490956" y="660202"/>
                <a:ext cx="13320" cy="142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E1C1A00-A51C-5EDA-DD14-5E863758468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484836" y="654082"/>
                  <a:ext cx="25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002C03D-997C-4D12-234B-8FC8FE32E911}"/>
                    </a:ext>
                  </a:extLst>
                </p14:cNvPr>
                <p14:cNvContentPartPr/>
                <p14:nvPr/>
              </p14:nvContentPartPr>
              <p14:xfrm>
                <a:off x="1609036" y="685042"/>
                <a:ext cx="360" cy="115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002C03D-997C-4D12-234B-8FC8FE32E9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02916" y="678922"/>
                  <a:ext cx="12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B1BB71-2FF5-C41D-F3F5-90178AD782BF}"/>
                    </a:ext>
                  </a:extLst>
                </p14:cNvPr>
                <p14:cNvContentPartPr/>
                <p14:nvPr/>
              </p14:nvContentPartPr>
              <p14:xfrm>
                <a:off x="1680676" y="633202"/>
                <a:ext cx="87120" cy="19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B1BB71-2FF5-C41D-F3F5-90178AD782B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674556" y="627082"/>
                  <a:ext cx="99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F2DD64A-0378-512D-F24F-54C7B7C6CBF6}"/>
                    </a:ext>
                  </a:extLst>
                </p14:cNvPr>
                <p14:cNvContentPartPr/>
                <p14:nvPr/>
              </p14:nvContentPartPr>
              <p14:xfrm>
                <a:off x="1646116" y="650122"/>
                <a:ext cx="92880" cy="212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F2DD64A-0378-512D-F24F-54C7B7C6CBF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39996" y="644002"/>
                  <a:ext cx="10512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E7B3C2-DC96-946F-EA07-007730DF1301}"/>
              </a:ext>
            </a:extLst>
          </p:cNvPr>
          <p:cNvGrpSpPr/>
          <p:nvPr/>
        </p:nvGrpSpPr>
        <p:grpSpPr>
          <a:xfrm>
            <a:off x="3977116" y="464198"/>
            <a:ext cx="414720" cy="347760"/>
            <a:chOff x="3977116" y="505762"/>
            <a:chExt cx="414720" cy="34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EBD3DE7-8AD3-AF4B-E555-86772574BE02}"/>
                    </a:ext>
                  </a:extLst>
                </p14:cNvPr>
                <p14:cNvContentPartPr/>
                <p14:nvPr/>
              </p14:nvContentPartPr>
              <p14:xfrm>
                <a:off x="3977116" y="610162"/>
                <a:ext cx="48240" cy="172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EBD3DE7-8AD3-AF4B-E555-86772574BE0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970996" y="604042"/>
                  <a:ext cx="60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CE783F-0E5F-C18D-02D1-B980A088BFD2}"/>
                    </a:ext>
                  </a:extLst>
                </p14:cNvPr>
                <p14:cNvContentPartPr/>
                <p14:nvPr/>
              </p14:nvContentPartPr>
              <p14:xfrm>
                <a:off x="4082596" y="505762"/>
                <a:ext cx="94680" cy="318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CE783F-0E5F-C18D-02D1-B980A088BFD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076476" y="499642"/>
                  <a:ext cx="1069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2393996-A6CF-B07E-0393-3D2EEF58FCFD}"/>
                    </a:ext>
                  </a:extLst>
                </p14:cNvPr>
                <p14:cNvContentPartPr/>
                <p14:nvPr/>
              </p14:nvContentPartPr>
              <p14:xfrm>
                <a:off x="4267276" y="585322"/>
                <a:ext cx="124560" cy="268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2393996-A6CF-B07E-0393-3D2EEF58FC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61156" y="579202"/>
                  <a:ext cx="13680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B6BA4C4-5F6E-685B-7DCA-25A50084C7A8}"/>
                  </a:ext>
                </a:extLst>
              </p14:cNvPr>
              <p14:cNvContentPartPr/>
              <p14:nvPr/>
            </p14:nvContentPartPr>
            <p14:xfrm>
              <a:off x="3979636" y="615758"/>
              <a:ext cx="512280" cy="75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B6BA4C4-5F6E-685B-7DCA-25A50084C7A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943996" y="543758"/>
                <a:ext cx="583920" cy="21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DA5F918A-D0AE-8F39-5259-FB93E62B5D0C}"/>
              </a:ext>
            </a:extLst>
          </p:cNvPr>
          <p:cNvGrpSpPr/>
          <p:nvPr/>
        </p:nvGrpSpPr>
        <p:grpSpPr>
          <a:xfrm>
            <a:off x="210796" y="1112198"/>
            <a:ext cx="390240" cy="307440"/>
            <a:chOff x="210796" y="1153762"/>
            <a:chExt cx="39024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30CA596-6DD6-499E-804D-17A2BF3639D6}"/>
                    </a:ext>
                  </a:extLst>
                </p14:cNvPr>
                <p14:cNvContentPartPr/>
                <p14:nvPr/>
              </p14:nvContentPartPr>
              <p14:xfrm>
                <a:off x="210796" y="1153762"/>
                <a:ext cx="9288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30CA596-6DD6-499E-804D-17A2BF3639D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4676" y="1147642"/>
                  <a:ext cx="105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794764-FBFB-07BB-7967-400186ECF6EF}"/>
                    </a:ext>
                  </a:extLst>
                </p14:cNvPr>
                <p14:cNvContentPartPr/>
                <p14:nvPr/>
              </p14:nvContentPartPr>
              <p14:xfrm>
                <a:off x="210796" y="1251322"/>
                <a:ext cx="55800" cy="209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794764-FBFB-07BB-7967-400186ECF6E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04676" y="1245202"/>
                  <a:ext cx="680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C508D8E-A442-0990-A250-4E41E60F500E}"/>
                    </a:ext>
                  </a:extLst>
                </p14:cNvPr>
                <p14:cNvContentPartPr/>
                <p14:nvPr/>
              </p14:nvContentPartPr>
              <p14:xfrm>
                <a:off x="356596" y="1261042"/>
                <a:ext cx="105480" cy="2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C508D8E-A442-0990-A250-4E41E60F500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50476" y="1254922"/>
                  <a:ext cx="1177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AFD5333-E9DC-FA1D-C44F-DB0F0E0C6172}"/>
                    </a:ext>
                  </a:extLst>
                </p14:cNvPr>
                <p14:cNvContentPartPr/>
                <p14:nvPr/>
              </p14:nvContentPartPr>
              <p14:xfrm>
                <a:off x="349396" y="1301002"/>
                <a:ext cx="118440" cy="55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AFD5333-E9DC-FA1D-C44F-DB0F0E0C617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3276" y="1294882"/>
                  <a:ext cx="1306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DDE458C-D635-87E1-5288-B0250BED49F6}"/>
                    </a:ext>
                  </a:extLst>
                </p14:cNvPr>
                <p14:cNvContentPartPr/>
                <p14:nvPr/>
              </p14:nvContentPartPr>
              <p14:xfrm>
                <a:off x="478636" y="1196242"/>
                <a:ext cx="122400" cy="242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DDE458C-D635-87E1-5288-B0250BED49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2516" y="1190122"/>
                  <a:ext cx="13464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DB80C1CB-FF18-017C-9015-A540C12100C9}"/>
              </a:ext>
            </a:extLst>
          </p:cNvPr>
          <p:cNvGrpSpPr/>
          <p:nvPr/>
        </p:nvGrpSpPr>
        <p:grpSpPr>
          <a:xfrm>
            <a:off x="957076" y="1149638"/>
            <a:ext cx="339480" cy="195120"/>
            <a:chOff x="957076" y="1191202"/>
            <a:chExt cx="33948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7BA9C7C-49C0-8954-BC14-2354F9319FF5}"/>
                    </a:ext>
                  </a:extLst>
                </p14:cNvPr>
                <p14:cNvContentPartPr/>
                <p14:nvPr/>
              </p14:nvContentPartPr>
              <p14:xfrm>
                <a:off x="957076" y="1191202"/>
                <a:ext cx="24480" cy="174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7BA9C7C-49C0-8954-BC14-2354F9319FF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50956" y="1185082"/>
                  <a:ext cx="36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BA54EBF-00E9-C4D7-8BDD-3EC7E367B247}"/>
                    </a:ext>
                  </a:extLst>
                </p14:cNvPr>
                <p14:cNvContentPartPr/>
                <p14:nvPr/>
              </p14:nvContentPartPr>
              <p14:xfrm>
                <a:off x="1065436" y="1191202"/>
                <a:ext cx="231120" cy="195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BA54EBF-00E9-C4D7-8BDD-3EC7E367B24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59316" y="1185082"/>
                  <a:ext cx="24336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0F55C20-338A-CB59-5E04-204DB991172E}"/>
              </a:ext>
            </a:extLst>
          </p:cNvPr>
          <p:cNvGrpSpPr/>
          <p:nvPr/>
        </p:nvGrpSpPr>
        <p:grpSpPr>
          <a:xfrm>
            <a:off x="1525876" y="1127318"/>
            <a:ext cx="271800" cy="214920"/>
            <a:chOff x="1525876" y="1168882"/>
            <a:chExt cx="27180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3999B63-747C-E77B-0636-85FF53DA2FDD}"/>
                    </a:ext>
                  </a:extLst>
                </p14:cNvPr>
                <p14:cNvContentPartPr/>
                <p14:nvPr/>
              </p14:nvContentPartPr>
              <p14:xfrm>
                <a:off x="1525876" y="1213882"/>
                <a:ext cx="7920" cy="12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3999B63-747C-E77B-0636-85FF53DA2FD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19756" y="1207762"/>
                  <a:ext cx="20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3976BA8-2F73-9BB2-9618-6293C549B892}"/>
                    </a:ext>
                  </a:extLst>
                </p14:cNvPr>
                <p14:cNvContentPartPr/>
                <p14:nvPr/>
              </p14:nvContentPartPr>
              <p14:xfrm>
                <a:off x="1605436" y="1216402"/>
                <a:ext cx="31680" cy="10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3976BA8-2F73-9BB2-9618-6293C549B89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599316" y="1210282"/>
                  <a:ext cx="43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7011B7F-A3CE-66AC-D62C-FD0DCBFD785D}"/>
                    </a:ext>
                  </a:extLst>
                </p14:cNvPr>
                <p14:cNvContentPartPr/>
                <p14:nvPr/>
              </p14:nvContentPartPr>
              <p14:xfrm>
                <a:off x="1669876" y="1168882"/>
                <a:ext cx="127800" cy="10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7011B7F-A3CE-66AC-D62C-FD0DCBFD785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63756" y="1162762"/>
                  <a:ext cx="140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934DBC8-00A2-9887-9D01-8841E2811E41}"/>
                    </a:ext>
                  </a:extLst>
                </p14:cNvPr>
                <p14:cNvContentPartPr/>
                <p14:nvPr/>
              </p14:nvContentPartPr>
              <p14:xfrm>
                <a:off x="1706956" y="1186522"/>
                <a:ext cx="79920" cy="197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934DBC8-00A2-9887-9D01-8841E2811E4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700836" y="1180402"/>
                  <a:ext cx="9216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BA0AB8AE-6F2D-E35D-2945-6759E327CDEF}"/>
              </a:ext>
            </a:extLst>
          </p:cNvPr>
          <p:cNvGrpSpPr/>
          <p:nvPr/>
        </p:nvGrpSpPr>
        <p:grpSpPr>
          <a:xfrm>
            <a:off x="3993676" y="1062518"/>
            <a:ext cx="394920" cy="297360"/>
            <a:chOff x="3993676" y="1104082"/>
            <a:chExt cx="39492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0637631-EF1A-7520-10E5-4BF70D71B4D6}"/>
                    </a:ext>
                  </a:extLst>
                </p14:cNvPr>
                <p14:cNvContentPartPr/>
                <p14:nvPr/>
              </p14:nvContentPartPr>
              <p14:xfrm>
                <a:off x="3993676" y="1104082"/>
                <a:ext cx="42840" cy="229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0637631-EF1A-7520-10E5-4BF70D71B4D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87556" y="1097962"/>
                  <a:ext cx="550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79BDFDA-F1A6-3D79-81A2-C05FFC4484E6}"/>
                    </a:ext>
                  </a:extLst>
                </p14:cNvPr>
                <p14:cNvContentPartPr/>
                <p14:nvPr/>
              </p14:nvContentPartPr>
              <p14:xfrm>
                <a:off x="4108876" y="1109122"/>
                <a:ext cx="79920" cy="19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79BDFDA-F1A6-3D79-81A2-C05FFC4484E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02756" y="1103002"/>
                  <a:ext cx="92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4B38B55-E455-E779-524D-CE1E242DD864}"/>
                    </a:ext>
                  </a:extLst>
                </p14:cNvPr>
                <p14:cNvContentPartPr/>
                <p14:nvPr/>
              </p14:nvContentPartPr>
              <p14:xfrm>
                <a:off x="4261516" y="1114162"/>
                <a:ext cx="127080" cy="287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4B38B55-E455-E779-524D-CE1E242DD86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255396" y="1108042"/>
                  <a:ext cx="139320" cy="29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9B22E594-2A78-2DD6-C64A-1E1B8155F571}"/>
                  </a:ext>
                </a:extLst>
              </p14:cNvPr>
              <p14:cNvContentPartPr/>
              <p14:nvPr/>
            </p14:nvContentPartPr>
            <p14:xfrm>
              <a:off x="4010596" y="1157198"/>
              <a:ext cx="438480" cy="33840"/>
            </p14:xfrm>
          </p:contentPart>
        </mc:Choice>
        <mc:Fallback xmlns=""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9B22E594-2A78-2DD6-C64A-1E1B8155F57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974956" y="1085198"/>
                <a:ext cx="51012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9" name="Group 468">
            <a:extLst>
              <a:ext uri="{FF2B5EF4-FFF2-40B4-BE49-F238E27FC236}">
                <a16:creationId xmlns:a16="http://schemas.microsoft.com/office/drawing/2014/main" id="{827722B9-97BE-55B7-04CD-901AEBB1B575}"/>
              </a:ext>
            </a:extLst>
          </p:cNvPr>
          <p:cNvGrpSpPr/>
          <p:nvPr/>
        </p:nvGrpSpPr>
        <p:grpSpPr>
          <a:xfrm>
            <a:off x="1963636" y="397238"/>
            <a:ext cx="1797480" cy="979560"/>
            <a:chOff x="1963636" y="438802"/>
            <a:chExt cx="1797480" cy="9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E2AFC3-22B5-C4E0-C703-8814568BE57B}"/>
                    </a:ext>
                  </a:extLst>
                </p14:cNvPr>
                <p14:cNvContentPartPr/>
                <p14:nvPr/>
              </p14:nvContentPartPr>
              <p14:xfrm>
                <a:off x="3344956" y="542122"/>
                <a:ext cx="144720" cy="232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E2AFC3-22B5-C4E0-C703-8814568BE57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38836" y="536002"/>
                  <a:ext cx="156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F416B1-4E40-401A-5A2A-DC97F9ECFDF5}"/>
                    </a:ext>
                  </a:extLst>
                </p14:cNvPr>
                <p14:cNvContentPartPr/>
                <p14:nvPr/>
              </p14:nvContentPartPr>
              <p14:xfrm>
                <a:off x="3578236" y="568042"/>
                <a:ext cx="124200" cy="177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F416B1-4E40-401A-5A2A-DC97F9ECFDF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572116" y="561922"/>
                  <a:ext cx="136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78E9DB7-9AFB-4E88-437A-3B8F53335598}"/>
                    </a:ext>
                  </a:extLst>
                </p14:cNvPr>
                <p14:cNvContentPartPr/>
                <p14:nvPr/>
              </p14:nvContentPartPr>
              <p14:xfrm>
                <a:off x="3557716" y="640402"/>
                <a:ext cx="138960" cy="140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78E9DB7-9AFB-4E88-437A-3B8F5333559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551596" y="634282"/>
                  <a:ext cx="151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C7BEAD6-2C68-67B1-A085-8A39F1338BE7}"/>
                    </a:ext>
                  </a:extLst>
                </p14:cNvPr>
                <p14:cNvContentPartPr/>
                <p14:nvPr/>
              </p14:nvContentPartPr>
              <p14:xfrm>
                <a:off x="1978756" y="677482"/>
                <a:ext cx="7560" cy="135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C7BEAD6-2C68-67B1-A085-8A39F1338BE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972636" y="671362"/>
                  <a:ext cx="198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BB7223-EAEE-47E5-917D-95C5D4E9C644}"/>
                    </a:ext>
                  </a:extLst>
                </p14:cNvPr>
                <p14:cNvContentPartPr/>
                <p14:nvPr/>
              </p14:nvContentPartPr>
              <p14:xfrm>
                <a:off x="2048596" y="667762"/>
                <a:ext cx="151920" cy="110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BB7223-EAEE-47E5-917D-95C5D4E9C64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042476" y="661642"/>
                  <a:ext cx="164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7794B11-9523-1639-11A3-FDBF3192CF1B}"/>
                    </a:ext>
                  </a:extLst>
                </p14:cNvPr>
                <p14:cNvContentPartPr/>
                <p14:nvPr/>
              </p14:nvContentPartPr>
              <p14:xfrm>
                <a:off x="2250916" y="575242"/>
                <a:ext cx="119520" cy="256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7794B11-9523-1639-11A3-FDBF3192CF1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244796" y="569122"/>
                  <a:ext cx="1317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D7C4B7-E49B-0D5E-97A8-094D4B437E2C}"/>
                    </a:ext>
                  </a:extLst>
                </p14:cNvPr>
                <p14:cNvContentPartPr/>
                <p14:nvPr/>
              </p14:nvContentPartPr>
              <p14:xfrm>
                <a:off x="2637916" y="622762"/>
                <a:ext cx="15120" cy="187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D7C4B7-E49B-0D5E-97A8-094D4B437E2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631796" y="616642"/>
                  <a:ext cx="27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65E1C65-A03E-5F91-4D79-5B13B9E4D1BF}"/>
                    </a:ext>
                  </a:extLst>
                </p14:cNvPr>
                <p14:cNvContentPartPr/>
                <p14:nvPr/>
              </p14:nvContentPartPr>
              <p14:xfrm>
                <a:off x="2750596" y="637882"/>
                <a:ext cx="109440" cy="152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65E1C65-A03E-5F91-4D79-5B13B9E4D1B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744476" y="631762"/>
                  <a:ext cx="121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90F374-3FFF-9BEF-61AF-4AB39E572B62}"/>
                    </a:ext>
                  </a:extLst>
                </p14:cNvPr>
                <p14:cNvContentPartPr/>
                <p14:nvPr/>
              </p14:nvContentPartPr>
              <p14:xfrm>
                <a:off x="2892796" y="620242"/>
                <a:ext cx="109440" cy="214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90F374-3FFF-9BEF-61AF-4AB39E572B6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86676" y="614122"/>
                  <a:ext cx="121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DF4A21-24C9-DE20-829C-F50A45079B98}"/>
                    </a:ext>
                  </a:extLst>
                </p14:cNvPr>
                <p14:cNvContentPartPr/>
                <p14:nvPr/>
              </p14:nvContentPartPr>
              <p14:xfrm>
                <a:off x="2142916" y="448162"/>
                <a:ext cx="129600" cy="128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DF4A21-24C9-DE20-829C-F50A45079B9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136796" y="442042"/>
                  <a:ext cx="141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BBC040F-A2FD-1955-8D6F-10DE153F09F7}"/>
                    </a:ext>
                  </a:extLst>
                </p14:cNvPr>
                <p14:cNvContentPartPr/>
                <p14:nvPr/>
              </p14:nvContentPartPr>
              <p14:xfrm>
                <a:off x="2187196" y="453202"/>
                <a:ext cx="534240" cy="92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BBC040F-A2FD-1955-8D6F-10DE153F09F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181076" y="447082"/>
                  <a:ext cx="546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8AEAEE-D151-10F8-17CD-15A5FC54FBB3}"/>
                    </a:ext>
                  </a:extLst>
                </p14:cNvPr>
                <p14:cNvContentPartPr/>
                <p14:nvPr/>
              </p14:nvContentPartPr>
              <p14:xfrm>
                <a:off x="2590036" y="488122"/>
                <a:ext cx="132480" cy="12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8AEAEE-D151-10F8-17CD-15A5FC54FBB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583916" y="482002"/>
                  <a:ext cx="144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62B355C-BA43-4D6D-9BD9-5B7275BF8D1F}"/>
                    </a:ext>
                  </a:extLst>
                </p14:cNvPr>
                <p14:cNvContentPartPr/>
                <p14:nvPr/>
              </p14:nvContentPartPr>
              <p14:xfrm>
                <a:off x="2654476" y="438802"/>
                <a:ext cx="81720" cy="122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62B355C-BA43-4D6D-9BD9-5B7275BF8D1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648356" y="432682"/>
                  <a:ext cx="93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155EFD-D864-F5A6-63C8-37701D862262}"/>
                    </a:ext>
                  </a:extLst>
                </p14:cNvPr>
                <p14:cNvContentPartPr/>
                <p14:nvPr/>
              </p14:nvContentPartPr>
              <p14:xfrm>
                <a:off x="1963636" y="1166362"/>
                <a:ext cx="31680" cy="154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155EFD-D864-F5A6-63C8-37701D86226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957516" y="1160242"/>
                  <a:ext cx="43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5A8844D-4F11-40F2-BE39-1B839232B14C}"/>
                    </a:ext>
                  </a:extLst>
                </p14:cNvPr>
                <p14:cNvContentPartPr/>
                <p14:nvPr/>
              </p14:nvContentPartPr>
              <p14:xfrm>
                <a:off x="2067316" y="1191202"/>
                <a:ext cx="129600" cy="158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5A8844D-4F11-40F2-BE39-1B839232B14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061196" y="1185082"/>
                  <a:ext cx="141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20BF363-DFD0-0208-7E59-D7719C39A555}"/>
                    </a:ext>
                  </a:extLst>
                </p14:cNvPr>
                <p14:cNvContentPartPr/>
                <p14:nvPr/>
              </p14:nvContentPartPr>
              <p14:xfrm>
                <a:off x="2266756" y="1149082"/>
                <a:ext cx="108000" cy="269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20BF363-DFD0-0208-7E59-D7719C39A55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60636" y="1142962"/>
                  <a:ext cx="1202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030032-76E4-C0FC-26D7-FFEB8943F94D}"/>
                    </a:ext>
                  </a:extLst>
                </p14:cNvPr>
                <p14:cNvContentPartPr/>
                <p14:nvPr/>
              </p14:nvContentPartPr>
              <p14:xfrm>
                <a:off x="2794876" y="1146562"/>
                <a:ext cx="13320" cy="172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030032-76E4-C0FC-26D7-FFEB8943F94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788756" y="1140442"/>
                  <a:ext cx="255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2C531B-1E65-A0F0-690B-7CD2C8A37D2C}"/>
                    </a:ext>
                  </a:extLst>
                </p14:cNvPr>
                <p14:cNvContentPartPr/>
                <p14:nvPr/>
              </p14:nvContentPartPr>
              <p14:xfrm>
                <a:off x="2866876" y="1127842"/>
                <a:ext cx="275760" cy="235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2C531B-1E65-A0F0-690B-7CD2C8A37D2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860756" y="1121722"/>
                  <a:ext cx="288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D1BEE56-9900-F0CE-D72B-559F7726CB52}"/>
                    </a:ext>
                  </a:extLst>
                </p14:cNvPr>
                <p14:cNvContentPartPr/>
                <p14:nvPr/>
              </p14:nvContentPartPr>
              <p14:xfrm>
                <a:off x="3459436" y="1104082"/>
                <a:ext cx="102600" cy="197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D1BEE56-9900-F0CE-D72B-559F7726CB5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453316" y="1097962"/>
                  <a:ext cx="114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BC2D6CE-AD25-1CD7-23B9-7FD22AA9040C}"/>
                    </a:ext>
                  </a:extLst>
                </p14:cNvPr>
                <p14:cNvContentPartPr/>
                <p14:nvPr/>
              </p14:nvContentPartPr>
              <p14:xfrm>
                <a:off x="3644476" y="1149082"/>
                <a:ext cx="94680" cy="142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BC2D6CE-AD25-1CD7-23B9-7FD22AA9040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638356" y="1142962"/>
                  <a:ext cx="106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60CBEC8-90F4-55C2-44D4-9097F7F65FFD}"/>
                    </a:ext>
                  </a:extLst>
                </p14:cNvPr>
                <p14:cNvContentPartPr/>
                <p14:nvPr/>
              </p14:nvContentPartPr>
              <p14:xfrm>
                <a:off x="3644476" y="1184002"/>
                <a:ext cx="116640" cy="142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60CBEC8-90F4-55C2-44D4-9097F7F65FF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38356" y="1177882"/>
                  <a:ext cx="128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6848BBD6-50BB-622A-1312-7B090032543A}"/>
                    </a:ext>
                  </a:extLst>
                </p14:cNvPr>
                <p14:cNvContentPartPr/>
                <p14:nvPr/>
              </p14:nvContentPartPr>
              <p14:xfrm>
                <a:off x="2892796" y="926962"/>
                <a:ext cx="129600" cy="15480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6848BBD6-50BB-622A-1312-7B090032543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886676" y="920842"/>
                  <a:ext cx="141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F8B37E24-D049-5D5B-194C-DC2E1D2EC96E}"/>
                    </a:ext>
                  </a:extLst>
                </p14:cNvPr>
                <p14:cNvContentPartPr/>
                <p14:nvPr/>
              </p14:nvContentPartPr>
              <p14:xfrm>
                <a:off x="2902156" y="932002"/>
                <a:ext cx="630360" cy="6300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F8B37E24-D049-5D5B-194C-DC2E1D2EC96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896036" y="925882"/>
                  <a:ext cx="6426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FCBEFC31-9DD4-7AA3-AFFD-008A1706FC2D}"/>
                    </a:ext>
                  </a:extLst>
                </p14:cNvPr>
                <p14:cNvContentPartPr/>
                <p14:nvPr/>
              </p14:nvContentPartPr>
              <p14:xfrm>
                <a:off x="3389596" y="849562"/>
                <a:ext cx="190800" cy="26712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FCBEFC31-9DD4-7AA3-AFFD-008A1706FC2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383476" y="843442"/>
                  <a:ext cx="20304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2C583DF-1F1C-6EDC-85A6-0F68ABC71628}"/>
              </a:ext>
            </a:extLst>
          </p:cNvPr>
          <p:cNvGrpSpPr/>
          <p:nvPr/>
        </p:nvGrpSpPr>
        <p:grpSpPr>
          <a:xfrm>
            <a:off x="1006756" y="1725638"/>
            <a:ext cx="315000" cy="220680"/>
            <a:chOff x="1006756" y="1767202"/>
            <a:chExt cx="31500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9CEF2284-4391-B06C-F1F0-66AE760051C8}"/>
                    </a:ext>
                  </a:extLst>
                </p14:cNvPr>
                <p14:cNvContentPartPr/>
                <p14:nvPr/>
              </p14:nvContentPartPr>
              <p14:xfrm>
                <a:off x="1006756" y="1767202"/>
                <a:ext cx="16920" cy="21636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9CEF2284-4391-B06C-F1F0-66AE760051C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00636" y="1761082"/>
                  <a:ext cx="291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98C88A97-5719-55BE-9AF8-37FAC39F0E3B}"/>
                    </a:ext>
                  </a:extLst>
                </p14:cNvPr>
                <p14:cNvContentPartPr/>
                <p14:nvPr/>
              </p14:nvContentPartPr>
              <p14:xfrm>
                <a:off x="1071556" y="1799602"/>
                <a:ext cx="250200" cy="18828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98C88A97-5719-55BE-9AF8-37FAC39F0E3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65436" y="1793482"/>
                  <a:ext cx="26244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C5F8DDE-7AB2-A72C-40F8-1A79283C5DE5}"/>
              </a:ext>
            </a:extLst>
          </p:cNvPr>
          <p:cNvGrpSpPr/>
          <p:nvPr/>
        </p:nvGrpSpPr>
        <p:grpSpPr>
          <a:xfrm>
            <a:off x="1531276" y="1703318"/>
            <a:ext cx="362880" cy="228600"/>
            <a:chOff x="1531276" y="1744882"/>
            <a:chExt cx="36288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31767CF3-42C8-2D24-0E0E-CEC57A15E13C}"/>
                    </a:ext>
                  </a:extLst>
                </p14:cNvPr>
                <p14:cNvContentPartPr/>
                <p14:nvPr/>
              </p14:nvContentPartPr>
              <p14:xfrm>
                <a:off x="1531276" y="1757482"/>
                <a:ext cx="30240" cy="15336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31767CF3-42C8-2D24-0E0E-CEC57A15E13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525156" y="1751362"/>
                  <a:ext cx="42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5D73A5CD-2F01-271C-1DD8-760E286B8712}"/>
                    </a:ext>
                  </a:extLst>
                </p14:cNvPr>
                <p14:cNvContentPartPr/>
                <p14:nvPr/>
              </p14:nvContentPartPr>
              <p14:xfrm>
                <a:off x="1633156" y="1792402"/>
                <a:ext cx="24480" cy="14256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5D73A5CD-2F01-271C-1DD8-760E286B871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627036" y="1786282"/>
                  <a:ext cx="36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30291C57-2336-0261-9713-B74008C8AA8B}"/>
                    </a:ext>
                  </a:extLst>
                </p14:cNvPr>
                <p14:cNvContentPartPr/>
                <p14:nvPr/>
              </p14:nvContentPartPr>
              <p14:xfrm>
                <a:off x="1716316" y="1744882"/>
                <a:ext cx="147960" cy="1764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30291C57-2336-0261-9713-B74008C8AA8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710196" y="1738762"/>
                  <a:ext cx="160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3F932065-EEF7-DDB5-BE12-42DF4CC3D236}"/>
                    </a:ext>
                  </a:extLst>
                </p14:cNvPr>
                <p14:cNvContentPartPr/>
                <p14:nvPr/>
              </p14:nvContentPartPr>
              <p14:xfrm>
                <a:off x="1783996" y="1769722"/>
                <a:ext cx="110160" cy="20376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3F932065-EEF7-DDB5-BE12-42DF4CC3D23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777876" y="1763602"/>
                  <a:ext cx="1224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4DE0D78-1D3E-316E-06C1-B8E8849A8903}"/>
              </a:ext>
            </a:extLst>
          </p:cNvPr>
          <p:cNvGrpSpPr/>
          <p:nvPr/>
        </p:nvGrpSpPr>
        <p:grpSpPr>
          <a:xfrm>
            <a:off x="2133556" y="1673438"/>
            <a:ext cx="383400" cy="293400"/>
            <a:chOff x="2133556" y="1715002"/>
            <a:chExt cx="38340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DABD39DF-A56F-D041-D236-42536736BF90}"/>
                    </a:ext>
                  </a:extLst>
                </p14:cNvPr>
                <p14:cNvContentPartPr/>
                <p14:nvPr/>
              </p14:nvContentPartPr>
              <p14:xfrm>
                <a:off x="2133556" y="1774762"/>
                <a:ext cx="42840" cy="14760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DABD39DF-A56F-D041-D236-42536736BF9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127436" y="1768642"/>
                  <a:ext cx="55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F450656A-85BC-DD27-3635-2B21301055CE}"/>
                    </a:ext>
                  </a:extLst>
                </p14:cNvPr>
                <p14:cNvContentPartPr/>
                <p14:nvPr/>
              </p14:nvContentPartPr>
              <p14:xfrm>
                <a:off x="2239036" y="1760002"/>
                <a:ext cx="175680" cy="17244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F450656A-85BC-DD27-3635-2B21301055C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232916" y="1753882"/>
                  <a:ext cx="1879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4419B1FC-14F1-A55C-3C4D-6AC6C1EC4907}"/>
                    </a:ext>
                  </a:extLst>
                </p14:cNvPr>
                <p14:cNvContentPartPr/>
                <p14:nvPr/>
              </p14:nvContentPartPr>
              <p14:xfrm>
                <a:off x="2414356" y="1715002"/>
                <a:ext cx="102600" cy="29340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4419B1FC-14F1-A55C-3C4D-6AC6C1EC490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408236" y="1708882"/>
                  <a:ext cx="11484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D805BE1-4941-5E59-02D9-82B7DDF54EA2}"/>
              </a:ext>
            </a:extLst>
          </p:cNvPr>
          <p:cNvGrpSpPr/>
          <p:nvPr/>
        </p:nvGrpSpPr>
        <p:grpSpPr>
          <a:xfrm>
            <a:off x="2873716" y="1685318"/>
            <a:ext cx="348120" cy="215280"/>
            <a:chOff x="2873716" y="1726882"/>
            <a:chExt cx="3481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8F3B94D6-8351-92B5-1138-54CDB6049214}"/>
                    </a:ext>
                  </a:extLst>
                </p14:cNvPr>
                <p14:cNvContentPartPr/>
                <p14:nvPr/>
              </p14:nvContentPartPr>
              <p14:xfrm>
                <a:off x="2873716" y="1726882"/>
                <a:ext cx="139320" cy="17748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8F3B94D6-8351-92B5-1138-54CDB604921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867596" y="1720762"/>
                  <a:ext cx="151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7444C6DB-22F5-0C21-7B3E-3C28FA12BB44}"/>
                    </a:ext>
                  </a:extLst>
                </p14:cNvPr>
                <p14:cNvContentPartPr/>
                <p14:nvPr/>
              </p14:nvContentPartPr>
              <p14:xfrm>
                <a:off x="3092236" y="1727602"/>
                <a:ext cx="129600" cy="16740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7444C6DB-22F5-0C21-7B3E-3C28FA12BB4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086116" y="1721482"/>
                  <a:ext cx="141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376FC6A-BF5A-E590-CEB1-2D33D81088FD}"/>
                    </a:ext>
                  </a:extLst>
                </p14:cNvPr>
                <p14:cNvContentPartPr/>
                <p14:nvPr/>
              </p14:nvContentPartPr>
              <p14:xfrm>
                <a:off x="3088636" y="1772242"/>
                <a:ext cx="122400" cy="169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376FC6A-BF5A-E590-CEB1-2D33D81088F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082516" y="1766122"/>
                  <a:ext cx="13464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3483637-8FE1-3B2D-9434-D5646396990A}"/>
              </a:ext>
            </a:extLst>
          </p:cNvPr>
          <p:cNvGrpSpPr/>
          <p:nvPr/>
        </p:nvGrpSpPr>
        <p:grpSpPr>
          <a:xfrm>
            <a:off x="3382396" y="1643198"/>
            <a:ext cx="436320" cy="247680"/>
            <a:chOff x="3382396" y="1684762"/>
            <a:chExt cx="43632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81E07D2-4CB0-6230-DC93-A577A06FED20}"/>
                    </a:ext>
                  </a:extLst>
                </p14:cNvPr>
                <p14:cNvContentPartPr/>
                <p14:nvPr/>
              </p14:nvContentPartPr>
              <p14:xfrm>
                <a:off x="3382396" y="1737322"/>
                <a:ext cx="20520" cy="142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81E07D2-4CB0-6230-DC93-A577A06FED2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376276" y="1731202"/>
                  <a:ext cx="32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07CAAD4-C532-75FD-E738-DAFC0E310624}"/>
                    </a:ext>
                  </a:extLst>
                </p14:cNvPr>
                <p14:cNvContentPartPr/>
                <p14:nvPr/>
              </p14:nvContentPartPr>
              <p14:xfrm>
                <a:off x="3509836" y="1699882"/>
                <a:ext cx="111600" cy="217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07CAAD4-C532-75FD-E738-DAFC0E31062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503716" y="1693762"/>
                  <a:ext cx="1238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67B4F5D-EFA8-9A92-B9EB-C3D9390CDD5D}"/>
                    </a:ext>
                  </a:extLst>
                </p14:cNvPr>
                <p14:cNvContentPartPr/>
                <p14:nvPr/>
              </p14:nvContentPartPr>
              <p14:xfrm>
                <a:off x="3685156" y="1684762"/>
                <a:ext cx="133560" cy="247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67B4F5D-EFA8-9A92-B9EB-C3D9390CDD5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679036" y="1678642"/>
                  <a:ext cx="14580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F46FF63-C235-1DF4-0CBC-2354713BAB67}"/>
              </a:ext>
            </a:extLst>
          </p:cNvPr>
          <p:cNvGrpSpPr/>
          <p:nvPr/>
        </p:nvGrpSpPr>
        <p:grpSpPr>
          <a:xfrm>
            <a:off x="4006636" y="1598558"/>
            <a:ext cx="427680" cy="366480"/>
            <a:chOff x="4006636" y="1640122"/>
            <a:chExt cx="42768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3A1C885-9951-F335-D572-8C95AC055F09}"/>
                    </a:ext>
                  </a:extLst>
                </p14:cNvPr>
                <p14:cNvContentPartPr/>
                <p14:nvPr/>
              </p14:nvContentPartPr>
              <p14:xfrm>
                <a:off x="4006636" y="1640122"/>
                <a:ext cx="35280" cy="236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3A1C885-9951-F335-D572-8C95AC055F0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000516" y="1634002"/>
                  <a:ext cx="47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F45DA3A-4527-1A67-6B27-DC6A4C834FF6}"/>
                    </a:ext>
                  </a:extLst>
                </p14:cNvPr>
                <p14:cNvContentPartPr/>
                <p14:nvPr/>
              </p14:nvContentPartPr>
              <p14:xfrm>
                <a:off x="4093396" y="1664962"/>
                <a:ext cx="106200" cy="255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F45DA3A-4527-1A67-6B27-DC6A4C834FF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087276" y="1658842"/>
                  <a:ext cx="1184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87E4803-1E8C-5A5F-9F16-7340CEC17D21}"/>
                    </a:ext>
                  </a:extLst>
                </p14:cNvPr>
                <p14:cNvContentPartPr/>
                <p14:nvPr/>
              </p14:nvContentPartPr>
              <p14:xfrm>
                <a:off x="4282036" y="1690162"/>
                <a:ext cx="152280" cy="316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87E4803-1E8C-5A5F-9F16-7340CEC17D2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275916" y="1684042"/>
                  <a:ext cx="164520" cy="32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B28402D-7370-4FA8-E3FC-4AEE26960895}"/>
                  </a:ext>
                </a:extLst>
              </p14:cNvPr>
              <p14:cNvContentPartPr/>
              <p14:nvPr/>
            </p14:nvContentPartPr>
            <p14:xfrm>
              <a:off x="3418756" y="1801598"/>
              <a:ext cx="955440" cy="428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B28402D-7370-4FA8-E3FC-4AEE26960895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382756" y="1729958"/>
                <a:ext cx="1027080" cy="1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7B5E386-E7F6-FDA7-13DD-97C6DB76C593}"/>
              </a:ext>
            </a:extLst>
          </p:cNvPr>
          <p:cNvGrpSpPr/>
          <p:nvPr/>
        </p:nvGrpSpPr>
        <p:grpSpPr>
          <a:xfrm>
            <a:off x="4723756" y="162158"/>
            <a:ext cx="727560" cy="347040"/>
            <a:chOff x="4723756" y="203722"/>
            <a:chExt cx="72756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2DE3945-B893-63BF-17F2-D66BBA7CBB59}"/>
                    </a:ext>
                  </a:extLst>
                </p14:cNvPr>
                <p14:cNvContentPartPr/>
                <p14:nvPr/>
              </p14:nvContentPartPr>
              <p14:xfrm>
                <a:off x="4723756" y="203722"/>
                <a:ext cx="109080" cy="175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2DE3945-B893-63BF-17F2-D66BBA7CBB5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717636" y="197602"/>
                  <a:ext cx="121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348C424-C5AA-B358-A22D-43D75838C1DB}"/>
                    </a:ext>
                  </a:extLst>
                </p14:cNvPr>
                <p14:cNvContentPartPr/>
                <p14:nvPr/>
              </p14:nvContentPartPr>
              <p14:xfrm>
                <a:off x="4880356" y="253762"/>
                <a:ext cx="201960" cy="178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348C424-C5AA-B358-A22D-43D75838C1D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874236" y="247642"/>
                  <a:ext cx="214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86018C8-471C-533E-57DD-FA8813767CD4}"/>
                    </a:ext>
                  </a:extLst>
                </p14:cNvPr>
                <p14:cNvContentPartPr/>
                <p14:nvPr/>
              </p14:nvContentPartPr>
              <p14:xfrm>
                <a:off x="5125156" y="308482"/>
                <a:ext cx="167760" cy="113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86018C8-471C-533E-57DD-FA8813767CD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119036" y="302362"/>
                  <a:ext cx="1800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9A82675-5357-439B-D3D3-2F56DB9C2AAE}"/>
                    </a:ext>
                  </a:extLst>
                </p14:cNvPr>
                <p14:cNvContentPartPr/>
                <p14:nvPr/>
              </p14:nvContentPartPr>
              <p14:xfrm>
                <a:off x="5319916" y="283642"/>
                <a:ext cx="33480" cy="267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9A82675-5357-439B-D3D3-2F56DB9C2AA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313796" y="277522"/>
                  <a:ext cx="45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E19ADB-4825-97F0-827A-51041429ED50}"/>
                    </a:ext>
                  </a:extLst>
                </p14:cNvPr>
                <p14:cNvContentPartPr/>
                <p14:nvPr/>
              </p14:nvContentPartPr>
              <p14:xfrm>
                <a:off x="5332876" y="216322"/>
                <a:ext cx="118440" cy="154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E19ADB-4825-97F0-827A-51041429ED5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326756" y="210202"/>
                  <a:ext cx="13068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2AE70BF-FF64-9014-0BC8-F4D967A774E6}"/>
              </a:ext>
            </a:extLst>
          </p:cNvPr>
          <p:cNvGrpSpPr/>
          <p:nvPr/>
        </p:nvGrpSpPr>
        <p:grpSpPr>
          <a:xfrm>
            <a:off x="6596116" y="1611158"/>
            <a:ext cx="225360" cy="300600"/>
            <a:chOff x="6596116" y="1652722"/>
            <a:chExt cx="22536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7AC9F03-6801-466C-8317-77123D255F47}"/>
                    </a:ext>
                  </a:extLst>
                </p14:cNvPr>
                <p14:cNvContentPartPr/>
                <p14:nvPr/>
              </p14:nvContentPartPr>
              <p14:xfrm>
                <a:off x="6596116" y="1652722"/>
                <a:ext cx="225360" cy="133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7AC9F03-6801-466C-8317-77123D255F4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589996" y="1646602"/>
                  <a:ext cx="237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7E4D1B0-67D5-4C5E-D3B4-D2EC7B2F14C2}"/>
                    </a:ext>
                  </a:extLst>
                </p14:cNvPr>
                <p14:cNvContentPartPr/>
                <p14:nvPr/>
              </p14:nvContentPartPr>
              <p14:xfrm>
                <a:off x="6672076" y="1680082"/>
                <a:ext cx="59400" cy="2732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7E4D1B0-67D5-4C5E-D3B4-D2EC7B2F14C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665956" y="1673962"/>
                  <a:ext cx="7164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C00EFEF-1BF4-6D33-03D7-F459828846FF}"/>
              </a:ext>
            </a:extLst>
          </p:cNvPr>
          <p:cNvGrpSpPr/>
          <p:nvPr/>
        </p:nvGrpSpPr>
        <p:grpSpPr>
          <a:xfrm>
            <a:off x="5020756" y="1523678"/>
            <a:ext cx="246240" cy="335160"/>
            <a:chOff x="5020756" y="1565242"/>
            <a:chExt cx="24624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0F2CF06-28A5-C21C-7121-F41A398AA91D}"/>
                    </a:ext>
                  </a:extLst>
                </p14:cNvPr>
                <p14:cNvContentPartPr/>
                <p14:nvPr/>
              </p14:nvContentPartPr>
              <p14:xfrm>
                <a:off x="5098516" y="1667482"/>
                <a:ext cx="9720" cy="45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0F2CF06-28A5-C21C-7121-F41A398AA91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092396" y="1661362"/>
                  <a:ext cx="21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B778C52-E67E-B5C4-697F-563DB957B93C}"/>
                    </a:ext>
                  </a:extLst>
                </p14:cNvPr>
                <p14:cNvContentPartPr/>
                <p14:nvPr/>
              </p14:nvContentPartPr>
              <p14:xfrm>
                <a:off x="5020756" y="1565242"/>
                <a:ext cx="246240" cy="227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B778C52-E67E-B5C4-697F-563DB957B93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014636" y="1559122"/>
                  <a:ext cx="258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FF586DA-E9F5-DFED-A01F-D4C4F7579934}"/>
                    </a:ext>
                  </a:extLst>
                </p14:cNvPr>
                <p14:cNvContentPartPr/>
                <p14:nvPr/>
              </p14:nvContentPartPr>
              <p14:xfrm>
                <a:off x="5109316" y="1607722"/>
                <a:ext cx="22680" cy="292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FF586DA-E9F5-DFED-A01F-D4C4F757993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103196" y="1601602"/>
                  <a:ext cx="3492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9C0841EA-ADCA-E4F0-8D4C-9E840BCD57AD}"/>
              </a:ext>
            </a:extLst>
          </p:cNvPr>
          <p:cNvGrpSpPr/>
          <p:nvPr/>
        </p:nvGrpSpPr>
        <p:grpSpPr>
          <a:xfrm>
            <a:off x="145996" y="2316758"/>
            <a:ext cx="470880" cy="217440"/>
            <a:chOff x="145996" y="2358322"/>
            <a:chExt cx="47088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9166E815-53F1-4B40-854C-24E7E5EADC37}"/>
                    </a:ext>
                  </a:extLst>
                </p14:cNvPr>
                <p14:cNvContentPartPr/>
                <p14:nvPr/>
              </p14:nvContentPartPr>
              <p14:xfrm>
                <a:off x="145996" y="2358322"/>
                <a:ext cx="105480" cy="2016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9166E815-53F1-4B40-854C-24E7E5EADC3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39876" y="2352202"/>
                  <a:ext cx="117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A2A24F28-A8F1-1D4B-7B43-B89F37D6810D}"/>
                    </a:ext>
                  </a:extLst>
                </p14:cNvPr>
                <p14:cNvContentPartPr/>
                <p14:nvPr/>
              </p14:nvContentPartPr>
              <p14:xfrm>
                <a:off x="196036" y="2425642"/>
                <a:ext cx="42840" cy="14760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A2A24F28-A8F1-1D4B-7B43-B89F37D6810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9916" y="2419522"/>
                  <a:ext cx="55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DEFE42FE-336E-1EA7-BF40-13E015EAAECB}"/>
                    </a:ext>
                  </a:extLst>
                </p14:cNvPr>
                <p14:cNvContentPartPr/>
                <p14:nvPr/>
              </p14:nvContentPartPr>
              <p14:xfrm>
                <a:off x="292156" y="2390722"/>
                <a:ext cx="81720" cy="2016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DEFE42FE-336E-1EA7-BF40-13E015EAAEC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86036" y="2384602"/>
                  <a:ext cx="93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C4F4D06B-6F89-98E5-C3E5-E682C6C89485}"/>
                    </a:ext>
                  </a:extLst>
                </p14:cNvPr>
                <p14:cNvContentPartPr/>
                <p14:nvPr/>
              </p14:nvContentPartPr>
              <p14:xfrm>
                <a:off x="284596" y="2418082"/>
                <a:ext cx="124200" cy="7524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C4F4D06B-6F89-98E5-C3E5-E682C6C8948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78476" y="2411962"/>
                  <a:ext cx="1364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050EBBDE-D06C-0759-6FAF-37896BB543D4}"/>
                    </a:ext>
                  </a:extLst>
                </p14:cNvPr>
                <p14:cNvContentPartPr/>
                <p14:nvPr/>
              </p14:nvContentPartPr>
              <p14:xfrm>
                <a:off x="440836" y="2363362"/>
                <a:ext cx="176040" cy="21240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050EBBDE-D06C-0759-6FAF-37896BB543D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34716" y="2357242"/>
                  <a:ext cx="188280" cy="22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630" name="Ink 629">
                <a:extLst>
                  <a:ext uri="{FF2B5EF4-FFF2-40B4-BE49-F238E27FC236}">
                    <a16:creationId xmlns:a16="http://schemas.microsoft.com/office/drawing/2014/main" id="{4F4369E7-1143-2ECD-20BB-7A9678AB02BE}"/>
                  </a:ext>
                </a:extLst>
              </p14:cNvPr>
              <p14:cNvContentPartPr/>
              <p14:nvPr/>
            </p14:nvContentPartPr>
            <p14:xfrm>
              <a:off x="572956" y="2593238"/>
              <a:ext cx="720" cy="235080"/>
            </p14:xfrm>
          </p:contentPart>
        </mc:Choice>
        <mc:Fallback xmlns="">
          <p:pic>
            <p:nvPicPr>
              <p:cNvPr id="630" name="Ink 629">
                <a:extLst>
                  <a:ext uri="{FF2B5EF4-FFF2-40B4-BE49-F238E27FC236}">
                    <a16:creationId xmlns:a16="http://schemas.microsoft.com/office/drawing/2014/main" id="{4F4369E7-1143-2ECD-20BB-7A9678AB02BE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59996" y="2587118"/>
                <a:ext cx="25200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2" name="Group 631">
            <a:extLst>
              <a:ext uri="{FF2B5EF4-FFF2-40B4-BE49-F238E27FC236}">
                <a16:creationId xmlns:a16="http://schemas.microsoft.com/office/drawing/2014/main" id="{558FCD7C-7A5C-E199-C6F2-C3754B2F989D}"/>
              </a:ext>
            </a:extLst>
          </p:cNvPr>
          <p:cNvGrpSpPr/>
          <p:nvPr/>
        </p:nvGrpSpPr>
        <p:grpSpPr>
          <a:xfrm>
            <a:off x="243556" y="2563718"/>
            <a:ext cx="420120" cy="292320"/>
            <a:chOff x="243556" y="2605282"/>
            <a:chExt cx="42012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13713AA4-3E8A-939B-D5FD-F654AAAEE83A}"/>
                    </a:ext>
                  </a:extLst>
                </p14:cNvPr>
                <p14:cNvContentPartPr/>
                <p14:nvPr/>
              </p14:nvContentPartPr>
              <p14:xfrm>
                <a:off x="266236" y="2605282"/>
                <a:ext cx="57600" cy="1548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13713AA4-3E8A-939B-D5FD-F654AAAEE83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60116" y="2599162"/>
                  <a:ext cx="69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E50231C0-8E0C-62C4-A496-EA4FA7FFC07D}"/>
                    </a:ext>
                  </a:extLst>
                </p14:cNvPr>
                <p14:cNvContentPartPr/>
                <p14:nvPr/>
              </p14:nvContentPartPr>
              <p14:xfrm>
                <a:off x="243556" y="2702482"/>
                <a:ext cx="106200" cy="16740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E50231C0-8E0C-62C4-A496-EA4FA7FFC07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7436" y="2696362"/>
                  <a:ext cx="118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FD158B19-63F2-4CFD-F390-F4128E9991ED}"/>
                    </a:ext>
                  </a:extLst>
                </p14:cNvPr>
                <p14:cNvContentPartPr/>
                <p14:nvPr/>
              </p14:nvContentPartPr>
              <p14:xfrm>
                <a:off x="393676" y="2654962"/>
                <a:ext cx="83520" cy="36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FD158B19-63F2-4CFD-F390-F4128E9991E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87556" y="2648842"/>
                  <a:ext cx="95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DFC27878-B2F9-F26C-3D4C-4247063712AF}"/>
                    </a:ext>
                  </a:extLst>
                </p14:cNvPr>
                <p14:cNvContentPartPr/>
                <p14:nvPr/>
              </p14:nvContentPartPr>
              <p14:xfrm>
                <a:off x="395476" y="2712562"/>
                <a:ext cx="98280" cy="4032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DFC27878-B2F9-F26C-3D4C-4247063712A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89356" y="2706442"/>
                  <a:ext cx="110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50FD8DD5-68AE-AF4B-AD85-28F2D3A79293}"/>
                    </a:ext>
                  </a:extLst>
                </p14:cNvPr>
                <p14:cNvContentPartPr/>
                <p14:nvPr/>
              </p14:nvContentPartPr>
              <p14:xfrm>
                <a:off x="552436" y="2652442"/>
                <a:ext cx="111240" cy="24516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50FD8DD5-68AE-AF4B-AD85-28F2D3A7929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6316" y="2646322"/>
                  <a:ext cx="12348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6705543-8E97-908C-9E54-E49B5A53EB6E}"/>
              </a:ext>
            </a:extLst>
          </p:cNvPr>
          <p:cNvGrpSpPr/>
          <p:nvPr/>
        </p:nvGrpSpPr>
        <p:grpSpPr>
          <a:xfrm>
            <a:off x="2048596" y="2439158"/>
            <a:ext cx="417960" cy="299520"/>
            <a:chOff x="2048596" y="2480722"/>
            <a:chExt cx="41796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BD9C69A-7166-93F8-5EDB-7F1115669250}"/>
                    </a:ext>
                  </a:extLst>
                </p14:cNvPr>
                <p14:cNvContentPartPr/>
                <p14:nvPr/>
              </p14:nvContentPartPr>
              <p14:xfrm>
                <a:off x="2048596" y="2535442"/>
                <a:ext cx="29880" cy="1774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BD9C69A-7166-93F8-5EDB-7F111566925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042476" y="2529322"/>
                  <a:ext cx="42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9397C36-BE0D-3BEB-77AB-F6997D06E5C5}"/>
                    </a:ext>
                  </a:extLst>
                </p14:cNvPr>
                <p14:cNvContentPartPr/>
                <p14:nvPr/>
              </p14:nvContentPartPr>
              <p14:xfrm>
                <a:off x="2155876" y="2537962"/>
                <a:ext cx="142560" cy="1526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9397C36-BE0D-3BEB-77AB-F6997D06E5C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149756" y="2531842"/>
                  <a:ext cx="154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87E98AA-DF3D-BB49-097F-333716E2405D}"/>
                    </a:ext>
                  </a:extLst>
                </p14:cNvPr>
                <p14:cNvContentPartPr/>
                <p14:nvPr/>
              </p14:nvContentPartPr>
              <p14:xfrm>
                <a:off x="2390236" y="2480722"/>
                <a:ext cx="76320" cy="2995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87E98AA-DF3D-BB49-097F-333716E2405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384116" y="2474602"/>
                  <a:ext cx="88560" cy="31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DAD9AEA5-8A2B-463B-2562-1165698AEC03}"/>
              </a:ext>
            </a:extLst>
          </p:cNvPr>
          <p:cNvGrpSpPr/>
          <p:nvPr/>
        </p:nvGrpSpPr>
        <p:grpSpPr>
          <a:xfrm>
            <a:off x="2651956" y="2433758"/>
            <a:ext cx="350280" cy="271800"/>
            <a:chOff x="2651956" y="2475322"/>
            <a:chExt cx="35028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3804B7E-359D-2414-3A69-BCF5FB4ED265}"/>
                    </a:ext>
                  </a:extLst>
                </p14:cNvPr>
                <p14:cNvContentPartPr/>
                <p14:nvPr/>
              </p14:nvContentPartPr>
              <p14:xfrm>
                <a:off x="2651956" y="2475322"/>
                <a:ext cx="111960" cy="2718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3804B7E-359D-2414-3A69-BCF5FB4ED26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645836" y="2469202"/>
                  <a:ext cx="124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F4E4907-1744-1FF6-7EAF-B5DAB21B1031}"/>
                    </a:ext>
                  </a:extLst>
                </p14:cNvPr>
                <p14:cNvContentPartPr/>
                <p14:nvPr/>
              </p14:nvContentPartPr>
              <p14:xfrm>
                <a:off x="2874436" y="2508082"/>
                <a:ext cx="127800" cy="1699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F4E4907-1744-1FF6-7EAF-B5DAB21B103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868316" y="2501962"/>
                  <a:ext cx="140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FFB6FB2-4193-9949-D410-490EB347EBEF}"/>
                    </a:ext>
                  </a:extLst>
                </p14:cNvPr>
                <p14:cNvContentPartPr/>
                <p14:nvPr/>
              </p14:nvContentPartPr>
              <p14:xfrm>
                <a:off x="2913316" y="2545522"/>
                <a:ext cx="63000" cy="1875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FFB6FB2-4193-9949-D410-490EB347EBE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907196" y="2539402"/>
                  <a:ext cx="7524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B931EA72-A273-54C5-EEC1-3CEF32102F22}"/>
              </a:ext>
            </a:extLst>
          </p:cNvPr>
          <p:cNvGrpSpPr/>
          <p:nvPr/>
        </p:nvGrpSpPr>
        <p:grpSpPr>
          <a:xfrm>
            <a:off x="3416236" y="2404238"/>
            <a:ext cx="330480" cy="248040"/>
            <a:chOff x="3416236" y="2445802"/>
            <a:chExt cx="33048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2429E74-444E-6083-C2C1-55C637626BCC}"/>
                    </a:ext>
                  </a:extLst>
                </p14:cNvPr>
                <p14:cNvContentPartPr/>
                <p14:nvPr/>
              </p14:nvContentPartPr>
              <p14:xfrm>
                <a:off x="3416236" y="2453002"/>
                <a:ext cx="16560" cy="1710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2429E74-444E-6083-C2C1-55C637626BC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410116" y="2446882"/>
                  <a:ext cx="28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E98FE0D-E097-6254-4BC0-F1EE648557C8}"/>
                    </a:ext>
                  </a:extLst>
                </p14:cNvPr>
                <p14:cNvContentPartPr/>
                <p14:nvPr/>
              </p14:nvContentPartPr>
              <p14:xfrm>
                <a:off x="3493276" y="2478202"/>
                <a:ext cx="111240" cy="180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E98FE0D-E097-6254-4BC0-F1EE648557C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487156" y="2472082"/>
                  <a:ext cx="123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2F75CAD8-5D5B-0808-2EFE-67DCC6237297}"/>
                    </a:ext>
                  </a:extLst>
                </p14:cNvPr>
                <p14:cNvContentPartPr/>
                <p14:nvPr/>
              </p14:nvContentPartPr>
              <p14:xfrm>
                <a:off x="3633316" y="2445802"/>
                <a:ext cx="113400" cy="2480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2F75CAD8-5D5B-0808-2EFE-67DCC623729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627196" y="2439682"/>
                  <a:ext cx="12564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CB4C24B3-A59D-64D6-9C8E-0702DAA6CADB}"/>
              </a:ext>
            </a:extLst>
          </p:cNvPr>
          <p:cNvGrpSpPr/>
          <p:nvPr/>
        </p:nvGrpSpPr>
        <p:grpSpPr>
          <a:xfrm>
            <a:off x="3897556" y="2296958"/>
            <a:ext cx="374760" cy="402120"/>
            <a:chOff x="3897556" y="2338522"/>
            <a:chExt cx="37476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2ACF317-C91C-9C7B-1062-88E58DFB9A62}"/>
                    </a:ext>
                  </a:extLst>
                </p14:cNvPr>
                <p14:cNvContentPartPr/>
                <p14:nvPr/>
              </p14:nvContentPartPr>
              <p14:xfrm>
                <a:off x="3897556" y="2443282"/>
                <a:ext cx="29880" cy="1749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2ACF317-C91C-9C7B-1062-88E58DFB9A6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891436" y="2437162"/>
                  <a:ext cx="421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32D3958-4B38-E2D8-C6B8-E0217C9FB9AE}"/>
                    </a:ext>
                  </a:extLst>
                </p14:cNvPr>
                <p14:cNvContentPartPr/>
                <p14:nvPr/>
              </p14:nvContentPartPr>
              <p14:xfrm>
                <a:off x="4010236" y="2338522"/>
                <a:ext cx="89640" cy="2854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32D3958-4B38-E2D8-C6B8-E0217C9FB9A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004116" y="2332402"/>
                  <a:ext cx="1018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D9F5A19-A2DD-CCFA-C203-E1ED5ED0BA0B}"/>
                    </a:ext>
                  </a:extLst>
                </p14:cNvPr>
                <p14:cNvContentPartPr/>
                <p14:nvPr/>
              </p14:nvContentPartPr>
              <p14:xfrm>
                <a:off x="4060276" y="2410882"/>
                <a:ext cx="212040" cy="329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D9F5A19-A2DD-CCFA-C203-E1ED5ED0BA0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054156" y="2404762"/>
                  <a:ext cx="224280" cy="34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C9F79409-214A-B3AC-B642-ADF5989E3321}"/>
                  </a:ext>
                </a:extLst>
              </p14:cNvPr>
              <p14:cNvContentPartPr/>
              <p14:nvPr/>
            </p14:nvContentPartPr>
            <p14:xfrm>
              <a:off x="3428836" y="2351318"/>
              <a:ext cx="830520" cy="156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C9F79409-214A-B3AC-B642-ADF5989E3321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393196" y="2279318"/>
                <a:ext cx="902160" cy="30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89A954F8-9909-1B79-CD0C-962784BB005C}"/>
              </a:ext>
            </a:extLst>
          </p:cNvPr>
          <p:cNvGrpSpPr/>
          <p:nvPr/>
        </p:nvGrpSpPr>
        <p:grpSpPr>
          <a:xfrm>
            <a:off x="949516" y="2251958"/>
            <a:ext cx="844560" cy="447480"/>
            <a:chOff x="949516" y="2293522"/>
            <a:chExt cx="844560" cy="44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6D2EB206-D1DE-D114-85CA-0CD4E4096A02}"/>
                    </a:ext>
                  </a:extLst>
                </p14:cNvPr>
                <p14:cNvContentPartPr/>
                <p14:nvPr/>
              </p14:nvContentPartPr>
              <p14:xfrm>
                <a:off x="949516" y="2545522"/>
                <a:ext cx="18720" cy="19224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6D2EB206-D1DE-D114-85CA-0CD4E4096A0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43396" y="2539402"/>
                  <a:ext cx="30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466F5738-F159-7DE5-AF16-5718CEBC8D5F}"/>
                    </a:ext>
                  </a:extLst>
                </p14:cNvPr>
                <p14:cNvContentPartPr/>
                <p14:nvPr/>
              </p14:nvContentPartPr>
              <p14:xfrm>
                <a:off x="1012516" y="2552722"/>
                <a:ext cx="220320" cy="18720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466F5738-F159-7DE5-AF16-5718CEBC8D5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06396" y="2546602"/>
                  <a:ext cx="232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83514E24-0D05-B659-B0BA-C21C19EDBF76}"/>
                    </a:ext>
                  </a:extLst>
                </p14:cNvPr>
                <p14:cNvContentPartPr/>
                <p14:nvPr/>
              </p14:nvContentPartPr>
              <p14:xfrm>
                <a:off x="1496356" y="2535442"/>
                <a:ext cx="15120" cy="15732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83514E24-0D05-B659-B0BA-C21C19EDBF7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90236" y="2529322"/>
                  <a:ext cx="27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1362C5DB-5D9F-9B57-8404-6F536F389CD7}"/>
                    </a:ext>
                  </a:extLst>
                </p14:cNvPr>
                <p14:cNvContentPartPr/>
                <p14:nvPr/>
              </p14:nvContentPartPr>
              <p14:xfrm>
                <a:off x="1590676" y="2532922"/>
                <a:ext cx="2160" cy="17172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1362C5DB-5D9F-9B57-8404-6F536F389CD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584556" y="2526802"/>
                  <a:ext cx="14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49B8066A-AA4A-B1F3-3198-EACF4751CCA3}"/>
                    </a:ext>
                  </a:extLst>
                </p14:cNvPr>
                <p14:cNvContentPartPr/>
                <p14:nvPr/>
              </p14:nvContentPartPr>
              <p14:xfrm>
                <a:off x="1651516" y="2505562"/>
                <a:ext cx="126000" cy="540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49B8066A-AA4A-B1F3-3198-EACF4751CCA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645396" y="2499442"/>
                  <a:ext cx="1382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030F89E-A938-81F7-E0D1-316965224D82}"/>
                    </a:ext>
                  </a:extLst>
                </p14:cNvPr>
                <p14:cNvContentPartPr/>
                <p14:nvPr/>
              </p14:nvContentPartPr>
              <p14:xfrm>
                <a:off x="1682836" y="2517802"/>
                <a:ext cx="111240" cy="2232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030F89E-A938-81F7-E0D1-316965224D8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676716" y="2511682"/>
                  <a:ext cx="1234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9D06F96-4B15-B0FB-7B4C-41F900C87DA5}"/>
                    </a:ext>
                  </a:extLst>
                </p14:cNvPr>
                <p14:cNvContentPartPr/>
                <p14:nvPr/>
              </p14:nvContentPartPr>
              <p14:xfrm>
                <a:off x="1040236" y="2293522"/>
                <a:ext cx="159840" cy="1875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9D06F96-4B15-B0FB-7B4C-41F900C87DA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34116" y="2287402"/>
                  <a:ext cx="172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A4F87E2-0231-3D69-DF77-EDBA63B6BFB6}"/>
                    </a:ext>
                  </a:extLst>
                </p14:cNvPr>
                <p14:cNvContentPartPr/>
                <p14:nvPr/>
              </p14:nvContentPartPr>
              <p14:xfrm>
                <a:off x="1073356" y="2367322"/>
                <a:ext cx="523080" cy="662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A4F87E2-0231-3D69-DF77-EDBA63B6BFB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67236" y="2361202"/>
                  <a:ext cx="5353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6B365C7-C5C4-4FF2-2258-6BF1672AA9CF}"/>
                    </a:ext>
                  </a:extLst>
                </p14:cNvPr>
                <p14:cNvContentPartPr/>
                <p14:nvPr/>
              </p14:nvContentPartPr>
              <p14:xfrm>
                <a:off x="1501756" y="2303602"/>
                <a:ext cx="102600" cy="1875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6B365C7-C5C4-4FF2-2258-6BF1672AA9C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495636" y="2297482"/>
                  <a:ext cx="11484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020FF0C7-E090-3F59-206C-C314F395F524}"/>
              </a:ext>
            </a:extLst>
          </p:cNvPr>
          <p:cNvGrpSpPr/>
          <p:nvPr/>
        </p:nvGrpSpPr>
        <p:grpSpPr>
          <a:xfrm>
            <a:off x="234916" y="3109838"/>
            <a:ext cx="404640" cy="241920"/>
            <a:chOff x="234916" y="3151402"/>
            <a:chExt cx="40464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A35BF46-49ED-4650-78D2-F9FBEDF2AE79}"/>
                    </a:ext>
                  </a:extLst>
                </p14:cNvPr>
                <p14:cNvContentPartPr/>
                <p14:nvPr/>
              </p14:nvContentPartPr>
              <p14:xfrm>
                <a:off x="234916" y="3151402"/>
                <a:ext cx="146160" cy="79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A35BF46-49ED-4650-78D2-F9FBEDF2AE7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28796" y="3145282"/>
                  <a:ext cx="158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8C43233-939C-74A3-9F19-326AE474C8A9}"/>
                    </a:ext>
                  </a:extLst>
                </p14:cNvPr>
                <p14:cNvContentPartPr/>
                <p14:nvPr/>
              </p14:nvContentPartPr>
              <p14:xfrm>
                <a:off x="266236" y="3208642"/>
                <a:ext cx="94320" cy="1846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8C43233-939C-74A3-9F19-326AE474C8A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60116" y="3202522"/>
                  <a:ext cx="106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C2030B3-F029-A702-B4E6-21480FF3F2A6}"/>
                    </a:ext>
                  </a:extLst>
                </p14:cNvPr>
                <p14:cNvContentPartPr/>
                <p14:nvPr/>
              </p14:nvContentPartPr>
              <p14:xfrm>
                <a:off x="458116" y="3236002"/>
                <a:ext cx="92880" cy="28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C2030B3-F029-A702-B4E6-21480FF3F2A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51996" y="3229882"/>
                  <a:ext cx="1051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FCD0767-370F-B154-323B-B1DC386471D9}"/>
                    </a:ext>
                  </a:extLst>
                </p14:cNvPr>
                <p14:cNvContentPartPr/>
                <p14:nvPr/>
              </p14:nvContentPartPr>
              <p14:xfrm>
                <a:off x="452716" y="3286042"/>
                <a:ext cx="133200" cy="201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FCD0767-370F-B154-323B-B1DC386471D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46596" y="3279922"/>
                  <a:ext cx="145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AE2115B-DA4F-4312-E161-D7B8E0FE5583}"/>
                    </a:ext>
                  </a:extLst>
                </p14:cNvPr>
                <p14:cNvContentPartPr/>
                <p14:nvPr/>
              </p14:nvContentPartPr>
              <p14:xfrm>
                <a:off x="626236" y="3213682"/>
                <a:ext cx="13320" cy="1324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AE2115B-DA4F-4312-E161-D7B8E0FE558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20116" y="3207562"/>
                  <a:ext cx="255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96884105-F3AD-36AC-F429-41E1A49DD32E}"/>
              </a:ext>
            </a:extLst>
          </p:cNvPr>
          <p:cNvGrpSpPr/>
          <p:nvPr/>
        </p:nvGrpSpPr>
        <p:grpSpPr>
          <a:xfrm>
            <a:off x="998836" y="3064838"/>
            <a:ext cx="343080" cy="200160"/>
            <a:chOff x="998836" y="3106402"/>
            <a:chExt cx="34308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DECED37-97A5-D294-14CC-A9F4125D4C0F}"/>
                    </a:ext>
                  </a:extLst>
                </p14:cNvPr>
                <p14:cNvContentPartPr/>
                <p14:nvPr/>
              </p14:nvContentPartPr>
              <p14:xfrm>
                <a:off x="998836" y="3148882"/>
                <a:ext cx="28800" cy="1512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DECED37-97A5-D294-14CC-A9F4125D4C0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92716" y="3142762"/>
                  <a:ext cx="41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FC28E53-4BB2-57CB-1F2A-CAE7FB56F382}"/>
                    </a:ext>
                  </a:extLst>
                </p14:cNvPr>
                <p14:cNvContentPartPr/>
                <p14:nvPr/>
              </p14:nvContentPartPr>
              <p14:xfrm>
                <a:off x="1123396" y="3158962"/>
                <a:ext cx="13320" cy="1476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FC28E53-4BB2-57CB-1F2A-CAE7FB56F38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17276" y="3152842"/>
                  <a:ext cx="25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19F1B80-F177-34A9-D3A3-0A0D7F649613}"/>
                    </a:ext>
                  </a:extLst>
                </p14:cNvPr>
                <p14:cNvContentPartPr/>
                <p14:nvPr/>
              </p14:nvContentPartPr>
              <p14:xfrm>
                <a:off x="1191436" y="3106402"/>
                <a:ext cx="126000" cy="79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19F1B80-F177-34A9-D3A3-0A0D7F64961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85316" y="3100282"/>
                  <a:ext cx="138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524613F-ABB9-E953-ECAE-7E6625C48600}"/>
                    </a:ext>
                  </a:extLst>
                </p14:cNvPr>
                <p14:cNvContentPartPr/>
                <p14:nvPr/>
              </p14:nvContentPartPr>
              <p14:xfrm>
                <a:off x="1245796" y="3116482"/>
                <a:ext cx="96120" cy="1900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524613F-ABB9-E953-ECAE-7E6625C4860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239676" y="3110362"/>
                  <a:ext cx="10836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6F6409DB-E6C4-73E1-D280-6FE238D14892}"/>
              </a:ext>
            </a:extLst>
          </p:cNvPr>
          <p:cNvGrpSpPr/>
          <p:nvPr/>
        </p:nvGrpSpPr>
        <p:grpSpPr>
          <a:xfrm>
            <a:off x="1592476" y="3057278"/>
            <a:ext cx="259200" cy="155160"/>
            <a:chOff x="1592476" y="3098842"/>
            <a:chExt cx="25920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060DF4A-0F02-1DD2-5C9F-01B0ED6CA9F1}"/>
                    </a:ext>
                  </a:extLst>
                </p14:cNvPr>
                <p14:cNvContentPartPr/>
                <p14:nvPr/>
              </p14:nvContentPartPr>
              <p14:xfrm>
                <a:off x="1592476" y="3098842"/>
                <a:ext cx="11520" cy="1501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060DF4A-0F02-1DD2-5C9F-01B0ED6CA9F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586356" y="3092722"/>
                  <a:ext cx="23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525D80E3-426E-7B4D-FD2F-020AA2E2E787}"/>
                    </a:ext>
                  </a:extLst>
                </p14:cNvPr>
                <p14:cNvContentPartPr/>
                <p14:nvPr/>
              </p14:nvContentPartPr>
              <p14:xfrm>
                <a:off x="1669876" y="3101362"/>
                <a:ext cx="181800" cy="1526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25D80E3-426E-7B4D-FD2F-020AA2E2E78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663756" y="3095242"/>
                  <a:ext cx="19404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CE3499F-6A0D-3A56-9AF7-00F5312F68DE}"/>
              </a:ext>
            </a:extLst>
          </p:cNvPr>
          <p:cNvGrpSpPr/>
          <p:nvPr/>
        </p:nvGrpSpPr>
        <p:grpSpPr>
          <a:xfrm>
            <a:off x="2069116" y="3007598"/>
            <a:ext cx="358920" cy="277200"/>
            <a:chOff x="2069116" y="3049162"/>
            <a:chExt cx="35892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47D46EC-754B-2EC7-0B83-8D493AC97658}"/>
                    </a:ext>
                  </a:extLst>
                </p14:cNvPr>
                <p14:cNvContentPartPr/>
                <p14:nvPr/>
              </p14:nvContentPartPr>
              <p14:xfrm>
                <a:off x="2069116" y="3101362"/>
                <a:ext cx="37440" cy="1526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47D46EC-754B-2EC7-0B83-8D493AC9765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062996" y="3095242"/>
                  <a:ext cx="49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7439AF8-BFD7-3326-A4AE-67C9AA316D23}"/>
                    </a:ext>
                  </a:extLst>
                </p14:cNvPr>
                <p14:cNvContentPartPr/>
                <p14:nvPr/>
              </p14:nvContentPartPr>
              <p14:xfrm>
                <a:off x="2165236" y="3094162"/>
                <a:ext cx="135360" cy="1400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7439AF8-BFD7-3326-A4AE-67C9AA316D2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159116" y="3088042"/>
                  <a:ext cx="147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8F1D703-2B6E-CEB2-2325-CB17E393B95E}"/>
                    </a:ext>
                  </a:extLst>
                </p14:cNvPr>
                <p14:cNvContentPartPr/>
                <p14:nvPr/>
              </p14:nvContentPartPr>
              <p14:xfrm>
                <a:off x="2340556" y="3049162"/>
                <a:ext cx="87480" cy="2772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8F1D703-2B6E-CEB2-2325-CB17E393B95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334436" y="3043042"/>
                  <a:ext cx="99720" cy="28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4F259681-B83E-1C62-053C-68D266386586}"/>
              </a:ext>
            </a:extLst>
          </p:cNvPr>
          <p:cNvGrpSpPr/>
          <p:nvPr/>
        </p:nvGrpSpPr>
        <p:grpSpPr>
          <a:xfrm>
            <a:off x="2677876" y="2924438"/>
            <a:ext cx="363240" cy="285480"/>
            <a:chOff x="2677876" y="2966002"/>
            <a:chExt cx="36324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6663FEC-67E0-EAC9-13E6-C41D46B06A0E}"/>
                    </a:ext>
                  </a:extLst>
                </p14:cNvPr>
                <p14:cNvContentPartPr/>
                <p14:nvPr/>
              </p14:nvContentPartPr>
              <p14:xfrm>
                <a:off x="2677876" y="2966002"/>
                <a:ext cx="131040" cy="2404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6663FEC-67E0-EAC9-13E6-C41D46B06A0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671756" y="2959882"/>
                  <a:ext cx="1432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B0202C9-A1CF-07E0-0637-99EEBD0C2FBF}"/>
                    </a:ext>
                  </a:extLst>
                </p14:cNvPr>
                <p14:cNvContentPartPr/>
                <p14:nvPr/>
              </p14:nvContentPartPr>
              <p14:xfrm>
                <a:off x="2918716" y="3034042"/>
                <a:ext cx="122400" cy="1375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B0202C9-A1CF-07E0-0637-99EEBD0C2FB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912596" y="3027922"/>
                  <a:ext cx="134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0D96E63-5A88-3007-16F2-E66CDAB4B834}"/>
                    </a:ext>
                  </a:extLst>
                </p14:cNvPr>
                <p14:cNvContentPartPr/>
                <p14:nvPr/>
              </p14:nvContentPartPr>
              <p14:xfrm>
                <a:off x="2892796" y="3089122"/>
                <a:ext cx="122400" cy="1623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0D96E63-5A88-3007-16F2-E66CDAB4B83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886676" y="3083002"/>
                  <a:ext cx="13464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A494B938-1969-49C1-4468-E1A4C0F140BE}"/>
              </a:ext>
            </a:extLst>
          </p:cNvPr>
          <p:cNvGrpSpPr/>
          <p:nvPr/>
        </p:nvGrpSpPr>
        <p:grpSpPr>
          <a:xfrm>
            <a:off x="3293836" y="2984918"/>
            <a:ext cx="360360" cy="210600"/>
            <a:chOff x="3293836" y="3026482"/>
            <a:chExt cx="36036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CF38A36-5B3D-58FE-43B9-B1D128644551}"/>
                    </a:ext>
                  </a:extLst>
                </p14:cNvPr>
                <p14:cNvContentPartPr/>
                <p14:nvPr/>
              </p14:nvContentPartPr>
              <p14:xfrm>
                <a:off x="3293836" y="3066442"/>
                <a:ext cx="24480" cy="1450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CF38A36-5B3D-58FE-43B9-B1D12864455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287716" y="3060322"/>
                  <a:ext cx="36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726FFF8-E273-FA3D-5CB7-6D0FFC3DC340}"/>
                    </a:ext>
                  </a:extLst>
                </p14:cNvPr>
                <p14:cNvContentPartPr/>
                <p14:nvPr/>
              </p14:nvContentPartPr>
              <p14:xfrm>
                <a:off x="3371236" y="3079042"/>
                <a:ext cx="127800" cy="1476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726FFF8-E273-FA3D-5CB7-6D0FFC3DC34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365116" y="3072922"/>
                  <a:ext cx="140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2B6874F-9922-44F9-105B-0E859922AA66}"/>
                    </a:ext>
                  </a:extLst>
                </p14:cNvPr>
                <p14:cNvContentPartPr/>
                <p14:nvPr/>
              </p14:nvContentPartPr>
              <p14:xfrm>
                <a:off x="3532876" y="3026482"/>
                <a:ext cx="121320" cy="2106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2B6874F-9922-44F9-105B-0E859922AA6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526756" y="3020362"/>
                  <a:ext cx="13356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B945D742-567E-197A-1508-5BF6F5B92268}"/>
              </a:ext>
            </a:extLst>
          </p:cNvPr>
          <p:cNvGrpSpPr/>
          <p:nvPr/>
        </p:nvGrpSpPr>
        <p:grpSpPr>
          <a:xfrm>
            <a:off x="3918076" y="2910398"/>
            <a:ext cx="423720" cy="281880"/>
            <a:chOff x="3918076" y="2951962"/>
            <a:chExt cx="42372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7E55D46E-0F71-EA1C-E71E-970FB38E8F54}"/>
                    </a:ext>
                  </a:extLst>
                </p14:cNvPr>
                <p14:cNvContentPartPr/>
                <p14:nvPr/>
              </p14:nvContentPartPr>
              <p14:xfrm>
                <a:off x="3918076" y="3031522"/>
                <a:ext cx="16920" cy="1573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7E55D46E-0F71-EA1C-E71E-970FB38E8F5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911956" y="3025402"/>
                  <a:ext cx="29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89BD4D5-99BC-6AE3-CB1D-D0E0FF3DE9C1}"/>
                    </a:ext>
                  </a:extLst>
                </p14:cNvPr>
                <p14:cNvContentPartPr/>
                <p14:nvPr/>
              </p14:nvContentPartPr>
              <p14:xfrm>
                <a:off x="4022836" y="2951962"/>
                <a:ext cx="67320" cy="2448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89BD4D5-99BC-6AE3-CB1D-D0E0FF3DE9C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016716" y="2945842"/>
                  <a:ext cx="795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B2F00B13-15F5-A616-282F-F0CCD44060DB}"/>
                    </a:ext>
                  </a:extLst>
                </p14:cNvPr>
                <p14:cNvContentPartPr/>
                <p14:nvPr/>
              </p14:nvContentPartPr>
              <p14:xfrm>
                <a:off x="4226596" y="2971762"/>
                <a:ext cx="115200" cy="2620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B2F00B13-15F5-A616-282F-F0CCD44060D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220476" y="2965642"/>
                  <a:ext cx="12744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3" name="Group 712">
            <a:extLst>
              <a:ext uri="{FF2B5EF4-FFF2-40B4-BE49-F238E27FC236}">
                <a16:creationId xmlns:a16="http://schemas.microsoft.com/office/drawing/2014/main" id="{E7ED4F8A-1BB5-09A6-107F-FAE6251221BD}"/>
              </a:ext>
            </a:extLst>
          </p:cNvPr>
          <p:cNvGrpSpPr/>
          <p:nvPr/>
        </p:nvGrpSpPr>
        <p:grpSpPr>
          <a:xfrm>
            <a:off x="240676" y="3588638"/>
            <a:ext cx="500760" cy="309600"/>
            <a:chOff x="240676" y="3630202"/>
            <a:chExt cx="50076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9BC4E941-2287-1096-3991-307A2E5E6601}"/>
                    </a:ext>
                  </a:extLst>
                </p14:cNvPr>
                <p14:cNvContentPartPr/>
                <p14:nvPr/>
              </p14:nvContentPartPr>
              <p14:xfrm>
                <a:off x="284596" y="3630202"/>
                <a:ext cx="129600" cy="180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9BC4E941-2287-1096-3991-307A2E5E660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78476" y="3624082"/>
                  <a:ext cx="141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5232223D-C19E-F99D-7A3F-3310F5CABF50}"/>
                    </a:ext>
                  </a:extLst>
                </p14:cNvPr>
                <p14:cNvContentPartPr/>
                <p14:nvPr/>
              </p14:nvContentPartPr>
              <p14:xfrm>
                <a:off x="240676" y="3729922"/>
                <a:ext cx="109080" cy="2098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5232223D-C19E-F99D-7A3F-3310F5CABF50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34556" y="3723802"/>
                  <a:ext cx="121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87D795A4-D8E7-B38A-08B5-64BD25C3506B}"/>
                    </a:ext>
                  </a:extLst>
                </p14:cNvPr>
                <p14:cNvContentPartPr/>
                <p14:nvPr/>
              </p14:nvContentPartPr>
              <p14:xfrm>
                <a:off x="437956" y="3772402"/>
                <a:ext cx="87120" cy="154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87D795A4-D8E7-B38A-08B5-64BD25C3506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31836" y="3766282"/>
                  <a:ext cx="99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9F6830F-4717-BD68-87F0-567445E0FA67}"/>
                    </a:ext>
                  </a:extLst>
                </p14:cNvPr>
                <p14:cNvContentPartPr/>
                <p14:nvPr/>
              </p14:nvContentPartPr>
              <p14:xfrm>
                <a:off x="452716" y="3817042"/>
                <a:ext cx="120600" cy="453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9F6830F-4717-BD68-87F0-567445E0FA6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46596" y="3810922"/>
                  <a:ext cx="1328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771653BC-16AA-99BE-C8E3-AC69E530A42F}"/>
                    </a:ext>
                  </a:extLst>
                </p14:cNvPr>
                <p14:cNvContentPartPr/>
                <p14:nvPr/>
              </p14:nvContentPartPr>
              <p14:xfrm>
                <a:off x="606076" y="3741802"/>
                <a:ext cx="135360" cy="14292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771653BC-16AA-99BE-C8E3-AC69E530A42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99956" y="3735682"/>
                  <a:ext cx="14760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8F9E098F-5A83-924A-C97E-9AA6D55AA62E}"/>
              </a:ext>
            </a:extLst>
          </p:cNvPr>
          <p:cNvGrpSpPr/>
          <p:nvPr/>
        </p:nvGrpSpPr>
        <p:grpSpPr>
          <a:xfrm>
            <a:off x="1121236" y="3621038"/>
            <a:ext cx="312840" cy="189720"/>
            <a:chOff x="1121236" y="3662602"/>
            <a:chExt cx="31284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5C25EF14-6499-285E-B32B-D5188B0664D6}"/>
                    </a:ext>
                  </a:extLst>
                </p14:cNvPr>
                <p14:cNvContentPartPr/>
                <p14:nvPr/>
              </p14:nvContentPartPr>
              <p14:xfrm>
                <a:off x="1121236" y="3702562"/>
                <a:ext cx="7920" cy="12960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5C25EF14-6499-285E-B32B-D5188B0664D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15116" y="3696442"/>
                  <a:ext cx="20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27A7B65D-7272-103E-3931-EAE86E84F6FF}"/>
                    </a:ext>
                  </a:extLst>
                </p14:cNvPr>
                <p14:cNvContentPartPr/>
                <p14:nvPr/>
              </p14:nvContentPartPr>
              <p14:xfrm>
                <a:off x="1217356" y="3712282"/>
                <a:ext cx="31680" cy="13752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27A7B65D-7272-103E-3931-EAE86E84F6F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211236" y="3706162"/>
                  <a:ext cx="43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8955B660-BE5C-6532-5037-1D2CF35FFF7F}"/>
                    </a:ext>
                  </a:extLst>
                </p14:cNvPr>
                <p14:cNvContentPartPr/>
                <p14:nvPr/>
              </p14:nvContentPartPr>
              <p14:xfrm>
                <a:off x="1324636" y="3662602"/>
                <a:ext cx="109440" cy="540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8955B660-BE5C-6532-5037-1D2CF35FFF7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318516" y="3656482"/>
                  <a:ext cx="121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54B18334-7C84-7E86-709E-B68DEE3F9522}"/>
                    </a:ext>
                  </a:extLst>
                </p14:cNvPr>
                <p14:cNvContentPartPr/>
                <p14:nvPr/>
              </p14:nvContentPartPr>
              <p14:xfrm>
                <a:off x="1324636" y="3682402"/>
                <a:ext cx="107640" cy="16992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54B18334-7C84-7E86-709E-B68DEE3F952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318516" y="3676282"/>
                  <a:ext cx="11988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0D4B47D5-3766-33DB-4292-2F829D238136}"/>
              </a:ext>
            </a:extLst>
          </p:cNvPr>
          <p:cNvGrpSpPr/>
          <p:nvPr/>
        </p:nvGrpSpPr>
        <p:grpSpPr>
          <a:xfrm>
            <a:off x="1655116" y="3643358"/>
            <a:ext cx="254160" cy="183240"/>
            <a:chOff x="1655116" y="3684922"/>
            <a:chExt cx="25416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638558CA-78FF-8540-6EDB-71BB72F77C72}"/>
                    </a:ext>
                  </a:extLst>
                </p14:cNvPr>
                <p14:cNvContentPartPr/>
                <p14:nvPr/>
              </p14:nvContentPartPr>
              <p14:xfrm>
                <a:off x="1655116" y="3684922"/>
                <a:ext cx="7920" cy="14652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638558CA-78FF-8540-6EDB-71BB72F77C7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648996" y="3678802"/>
                  <a:ext cx="20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695C351F-128A-014A-C010-642FAF71F96F}"/>
                    </a:ext>
                  </a:extLst>
                </p14:cNvPr>
                <p14:cNvContentPartPr/>
                <p14:nvPr/>
              </p14:nvContentPartPr>
              <p14:xfrm>
                <a:off x="1739716" y="3684922"/>
                <a:ext cx="169560" cy="18324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695C351F-128A-014A-C010-642FAF71F96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733596" y="3678802"/>
                  <a:ext cx="18180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350644C7-A9DF-DF07-AE46-3E6A40C75F63}"/>
              </a:ext>
            </a:extLst>
          </p:cNvPr>
          <p:cNvGrpSpPr/>
          <p:nvPr/>
        </p:nvGrpSpPr>
        <p:grpSpPr>
          <a:xfrm>
            <a:off x="3397156" y="3553718"/>
            <a:ext cx="392040" cy="288000"/>
            <a:chOff x="3397156" y="3595282"/>
            <a:chExt cx="39204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3DF6E5C0-AE35-5043-D123-1FD5062040D2}"/>
                    </a:ext>
                  </a:extLst>
                </p14:cNvPr>
                <p14:cNvContentPartPr/>
                <p14:nvPr/>
              </p14:nvContentPartPr>
              <p14:xfrm>
                <a:off x="3397156" y="3622642"/>
                <a:ext cx="15120" cy="13500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3DF6E5C0-AE35-5043-D123-1FD5062040D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391036" y="3616522"/>
                  <a:ext cx="27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B2217195-9F37-EDBC-9255-DD82A5ADEC03}"/>
                    </a:ext>
                  </a:extLst>
                </p14:cNvPr>
                <p14:cNvContentPartPr/>
                <p14:nvPr/>
              </p14:nvContentPartPr>
              <p14:xfrm>
                <a:off x="3491836" y="3644962"/>
                <a:ext cx="160560" cy="16992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B2217195-9F37-EDBC-9255-DD82A5ADEC0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485716" y="3638842"/>
                  <a:ext cx="172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51FD8EDF-4F06-7F00-043C-8B23EB0BAEA0}"/>
                    </a:ext>
                  </a:extLst>
                </p14:cNvPr>
                <p14:cNvContentPartPr/>
                <p14:nvPr/>
              </p14:nvContentPartPr>
              <p14:xfrm>
                <a:off x="3664636" y="3595282"/>
                <a:ext cx="124560" cy="28800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51FD8EDF-4F06-7F00-043C-8B23EB0BAEA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658516" y="3589162"/>
                  <a:ext cx="13680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DD05374E-02AC-3E19-7F80-170133BD8D4F}"/>
              </a:ext>
            </a:extLst>
          </p:cNvPr>
          <p:cNvGrpSpPr/>
          <p:nvPr/>
        </p:nvGrpSpPr>
        <p:grpSpPr>
          <a:xfrm>
            <a:off x="4015996" y="3533558"/>
            <a:ext cx="329400" cy="325440"/>
            <a:chOff x="4015996" y="3575122"/>
            <a:chExt cx="329400" cy="32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618B5B3F-B1DE-3EFC-47DE-124EBBB8F633}"/>
                    </a:ext>
                  </a:extLst>
                </p14:cNvPr>
                <p14:cNvContentPartPr/>
                <p14:nvPr/>
              </p14:nvContentPartPr>
              <p14:xfrm>
                <a:off x="4015996" y="3655042"/>
                <a:ext cx="13320" cy="14004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618B5B3F-B1DE-3EFC-47DE-124EBBB8F633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009876" y="3648922"/>
                  <a:ext cx="25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E2426DBA-7B0A-3FE6-0299-067159EF1783}"/>
                    </a:ext>
                  </a:extLst>
                </p14:cNvPr>
                <p14:cNvContentPartPr/>
                <p14:nvPr/>
              </p14:nvContentPartPr>
              <p14:xfrm>
                <a:off x="4116076" y="3575122"/>
                <a:ext cx="64800" cy="22752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E2426DBA-7B0A-3FE6-0299-067159EF178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109956" y="3569002"/>
                  <a:ext cx="770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A0278AA7-DDFE-6A9D-9884-E8B57CA3D33D}"/>
                    </a:ext>
                  </a:extLst>
                </p14:cNvPr>
                <p14:cNvContentPartPr/>
                <p14:nvPr/>
              </p14:nvContentPartPr>
              <p14:xfrm>
                <a:off x="4222996" y="3620122"/>
                <a:ext cx="122400" cy="28044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A0278AA7-DDFE-6A9D-9884-E8B57CA3D33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216876" y="3614002"/>
                  <a:ext cx="13464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5" name="Group 744">
            <a:extLst>
              <a:ext uri="{FF2B5EF4-FFF2-40B4-BE49-F238E27FC236}">
                <a16:creationId xmlns:a16="http://schemas.microsoft.com/office/drawing/2014/main" id="{AAA07B45-0137-4527-B33D-7A5B33AECCC6}"/>
              </a:ext>
            </a:extLst>
          </p:cNvPr>
          <p:cNvGrpSpPr/>
          <p:nvPr/>
        </p:nvGrpSpPr>
        <p:grpSpPr>
          <a:xfrm>
            <a:off x="2188996" y="3393878"/>
            <a:ext cx="946080" cy="407160"/>
            <a:chOff x="2188996" y="3435442"/>
            <a:chExt cx="946080" cy="4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05CF22B8-9A8A-6519-8379-832930218413}"/>
                    </a:ext>
                  </a:extLst>
                </p14:cNvPr>
                <p14:cNvContentPartPr/>
                <p14:nvPr/>
              </p14:nvContentPartPr>
              <p14:xfrm>
                <a:off x="2188996" y="3650002"/>
                <a:ext cx="9720" cy="17244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05CF22B8-9A8A-6519-8379-83293021841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182876" y="3643882"/>
                  <a:ext cx="21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693EE8E9-0A31-3C61-D6D8-2C22F3277471}"/>
                    </a:ext>
                  </a:extLst>
                </p14:cNvPr>
                <p14:cNvContentPartPr/>
                <p14:nvPr/>
              </p14:nvContentPartPr>
              <p14:xfrm>
                <a:off x="2288716" y="3647482"/>
                <a:ext cx="126000" cy="15804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693EE8E9-0A31-3C61-D6D8-2C22F327747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282596" y="3641362"/>
                  <a:ext cx="138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C95723B0-5407-4E69-A5D9-6938DC327EA9}"/>
                    </a:ext>
                  </a:extLst>
                </p14:cNvPr>
                <p14:cNvContentPartPr/>
                <p14:nvPr/>
              </p14:nvContentPartPr>
              <p14:xfrm>
                <a:off x="2458636" y="3595282"/>
                <a:ext cx="110880" cy="24732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C95723B0-5407-4E69-A5D9-6938DC327EA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452516" y="3589162"/>
                  <a:ext cx="1231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0B2E00E4-9634-1352-E930-347ECF7F8D4F}"/>
                    </a:ext>
                  </a:extLst>
                </p14:cNvPr>
                <p14:cNvContentPartPr/>
                <p14:nvPr/>
              </p14:nvContentPartPr>
              <p14:xfrm>
                <a:off x="2785876" y="3616882"/>
                <a:ext cx="133200" cy="19044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0B2E00E4-9634-1352-E930-347ECF7F8D4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779756" y="3610762"/>
                  <a:ext cx="145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06FB3E2F-2823-2489-DAC3-B43202AAFF92}"/>
                    </a:ext>
                  </a:extLst>
                </p14:cNvPr>
                <p14:cNvContentPartPr/>
                <p14:nvPr/>
              </p14:nvContentPartPr>
              <p14:xfrm>
                <a:off x="3014836" y="3655042"/>
                <a:ext cx="111240" cy="10764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06FB3E2F-2823-2489-DAC3-B43202AAFF92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008716" y="3648922"/>
                  <a:ext cx="123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21F07DB1-765A-72DA-78A1-61EA02B88005}"/>
                    </a:ext>
                  </a:extLst>
                </p14:cNvPr>
                <p14:cNvContentPartPr/>
                <p14:nvPr/>
              </p14:nvContentPartPr>
              <p14:xfrm>
                <a:off x="3020236" y="3657562"/>
                <a:ext cx="114840" cy="14760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21F07DB1-765A-72DA-78A1-61EA02B8800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014116" y="3651442"/>
                  <a:ext cx="127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204E000E-C855-70AB-7FF3-D133891512B1}"/>
                    </a:ext>
                  </a:extLst>
                </p14:cNvPr>
                <p14:cNvContentPartPr/>
                <p14:nvPr/>
              </p14:nvContentPartPr>
              <p14:xfrm>
                <a:off x="2383036" y="3435442"/>
                <a:ext cx="129600" cy="13284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204E000E-C855-70AB-7FF3-D133891512B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376916" y="3429322"/>
                  <a:ext cx="1418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EFEF6754-E97A-1668-A274-09A67B0ED418}"/>
                    </a:ext>
                  </a:extLst>
                </p14:cNvPr>
                <p14:cNvContentPartPr/>
                <p14:nvPr/>
              </p14:nvContentPartPr>
              <p14:xfrm>
                <a:off x="2425516" y="3489802"/>
                <a:ext cx="495360" cy="9072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EFEF6754-E97A-1668-A274-09A67B0ED41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419396" y="3483682"/>
                  <a:ext cx="5076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3D81DEE8-960C-0284-E4B0-D8F6F2FCD548}"/>
                    </a:ext>
                  </a:extLst>
                </p14:cNvPr>
                <p14:cNvContentPartPr/>
                <p14:nvPr/>
              </p14:nvContentPartPr>
              <p14:xfrm>
                <a:off x="2815396" y="3465682"/>
                <a:ext cx="145800" cy="19008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3D81DEE8-960C-0284-E4B0-D8F6F2FCD54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809276" y="3459562"/>
                  <a:ext cx="15804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5A2A80B7-D358-29FC-0600-CBB57484059F}"/>
              </a:ext>
            </a:extLst>
          </p:cNvPr>
          <p:cNvGrpSpPr/>
          <p:nvPr/>
        </p:nvGrpSpPr>
        <p:grpSpPr>
          <a:xfrm>
            <a:off x="1028716" y="4146998"/>
            <a:ext cx="360720" cy="220320"/>
            <a:chOff x="1028716" y="4188562"/>
            <a:chExt cx="36072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BF8E55CA-D3F9-40B2-8DE5-E5F8E87E75D0}"/>
                    </a:ext>
                  </a:extLst>
                </p14:cNvPr>
                <p14:cNvContentPartPr/>
                <p14:nvPr/>
              </p14:nvContentPartPr>
              <p14:xfrm>
                <a:off x="1028716" y="4223482"/>
                <a:ext cx="28440" cy="150120"/>
              </p14:xfrm>
            </p:contentPart>
          </mc:Choice>
          <mc:Fallback xmlns=""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BF8E55CA-D3F9-40B2-8DE5-E5F8E87E75D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22596" y="4217362"/>
                  <a:ext cx="40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CCA2571F-A49A-A82E-E046-1F77CCB2A1D2}"/>
                    </a:ext>
                  </a:extLst>
                </p14:cNvPr>
                <p14:cNvContentPartPr/>
                <p14:nvPr/>
              </p14:nvContentPartPr>
              <p14:xfrm>
                <a:off x="1174876" y="4243642"/>
                <a:ext cx="20520" cy="95040"/>
              </p14:xfrm>
            </p:contentPart>
          </mc:Choice>
          <mc:Fallback xmlns=""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CCA2571F-A49A-A82E-E046-1F77CCB2A1D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68756" y="4237522"/>
                  <a:ext cx="32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3D8A2383-B960-B244-14A8-2F8F255B6F96}"/>
                    </a:ext>
                  </a:extLst>
                </p14:cNvPr>
                <p14:cNvContentPartPr/>
                <p14:nvPr/>
              </p14:nvContentPartPr>
              <p14:xfrm>
                <a:off x="1254436" y="4188562"/>
                <a:ext cx="116640" cy="792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3D8A2383-B960-B244-14A8-2F8F255B6F9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248316" y="4182442"/>
                  <a:ext cx="128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C650BA4F-709D-18E1-2666-7B7B38E6C4AC}"/>
                    </a:ext>
                  </a:extLst>
                </p14:cNvPr>
                <p14:cNvContentPartPr/>
                <p14:nvPr/>
              </p14:nvContentPartPr>
              <p14:xfrm>
                <a:off x="1270996" y="4211242"/>
                <a:ext cx="118440" cy="19764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C650BA4F-709D-18E1-2666-7B7B38E6C4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264876" y="4205122"/>
                  <a:ext cx="13068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0" name="Group 829">
            <a:extLst>
              <a:ext uri="{FF2B5EF4-FFF2-40B4-BE49-F238E27FC236}">
                <a16:creationId xmlns:a16="http://schemas.microsoft.com/office/drawing/2014/main" id="{CE99D33E-47AF-6A40-9633-AEAAD032D141}"/>
              </a:ext>
            </a:extLst>
          </p:cNvPr>
          <p:cNvGrpSpPr/>
          <p:nvPr/>
        </p:nvGrpSpPr>
        <p:grpSpPr>
          <a:xfrm>
            <a:off x="1651156" y="4162118"/>
            <a:ext cx="318600" cy="169920"/>
            <a:chOff x="1651156" y="4203682"/>
            <a:chExt cx="31860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AD1451DA-F053-A94A-0FBB-575913263369}"/>
                    </a:ext>
                  </a:extLst>
                </p14:cNvPr>
                <p14:cNvContentPartPr/>
                <p14:nvPr/>
              </p14:nvContentPartPr>
              <p14:xfrm>
                <a:off x="1651156" y="4203682"/>
                <a:ext cx="4320" cy="16992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AD1451DA-F053-A94A-0FBB-57591326336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645036" y="4197562"/>
                  <a:ext cx="16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F617CB3E-46EF-BE35-F8C4-6A5F09780712}"/>
                    </a:ext>
                  </a:extLst>
                </p14:cNvPr>
                <p14:cNvContentPartPr/>
                <p14:nvPr/>
              </p14:nvContentPartPr>
              <p14:xfrm>
                <a:off x="1722796" y="4203682"/>
                <a:ext cx="195120" cy="15768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F617CB3E-46EF-BE35-F8C4-6A5F0978071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716676" y="4197562"/>
                  <a:ext cx="2073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0820DBA9-4EF6-1881-AE58-270FDA2835C4}"/>
                    </a:ext>
                  </a:extLst>
                </p14:cNvPr>
                <p14:cNvContentPartPr/>
                <p14:nvPr/>
              </p14:nvContentPartPr>
              <p14:xfrm>
                <a:off x="1884436" y="4215922"/>
                <a:ext cx="85320" cy="133920"/>
              </p14:xfrm>
            </p:contentPart>
          </mc:Choice>
          <mc:Fallback xmlns=""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0820DBA9-4EF6-1881-AE58-270FDA2835C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878316" y="4209802"/>
                  <a:ext cx="9756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9" name="Group 828">
            <a:extLst>
              <a:ext uri="{FF2B5EF4-FFF2-40B4-BE49-F238E27FC236}">
                <a16:creationId xmlns:a16="http://schemas.microsoft.com/office/drawing/2014/main" id="{83F35180-E89C-34B6-0AF5-7757FAC269CC}"/>
              </a:ext>
            </a:extLst>
          </p:cNvPr>
          <p:cNvGrpSpPr/>
          <p:nvPr/>
        </p:nvGrpSpPr>
        <p:grpSpPr>
          <a:xfrm>
            <a:off x="2244436" y="4056998"/>
            <a:ext cx="249840" cy="283680"/>
            <a:chOff x="2244436" y="4098562"/>
            <a:chExt cx="24984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1EAFD2A3-5A18-29EF-6220-E7002242913A}"/>
                    </a:ext>
                  </a:extLst>
                </p14:cNvPr>
                <p14:cNvContentPartPr/>
                <p14:nvPr/>
              </p14:nvContentPartPr>
              <p14:xfrm>
                <a:off x="2244436" y="4098562"/>
                <a:ext cx="122400" cy="28368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1EAFD2A3-5A18-29EF-6220-E7002242913A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238316" y="4092442"/>
                  <a:ext cx="1346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DD836DF4-F211-D67F-806E-690E190BB825}"/>
                    </a:ext>
                  </a:extLst>
                </p14:cNvPr>
                <p14:cNvContentPartPr/>
                <p14:nvPr/>
              </p14:nvContentPartPr>
              <p14:xfrm>
                <a:off x="2386636" y="4191082"/>
                <a:ext cx="88920" cy="132480"/>
              </p14:xfrm>
            </p:contentPart>
          </mc:Choice>
          <mc:Fallback xmlns=""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DD836DF4-F211-D67F-806E-690E190BB82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380516" y="4184962"/>
                  <a:ext cx="101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03940CDF-DE4A-F8AE-A78A-008AE0EBCDE0}"/>
                    </a:ext>
                  </a:extLst>
                </p14:cNvPr>
                <p14:cNvContentPartPr/>
                <p14:nvPr/>
              </p14:nvContentPartPr>
              <p14:xfrm>
                <a:off x="2362876" y="4233562"/>
                <a:ext cx="131400" cy="124920"/>
              </p14:xfrm>
            </p:contentPart>
          </mc:Choice>
          <mc:Fallback xmlns=""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03940CDF-DE4A-F8AE-A78A-008AE0EBCDE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356756" y="4227442"/>
                  <a:ext cx="14364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8" name="Group 827">
            <a:extLst>
              <a:ext uri="{FF2B5EF4-FFF2-40B4-BE49-F238E27FC236}">
                <a16:creationId xmlns:a16="http://schemas.microsoft.com/office/drawing/2014/main" id="{6D058F27-C6BE-380F-E090-B3153185BE56}"/>
              </a:ext>
            </a:extLst>
          </p:cNvPr>
          <p:cNvGrpSpPr/>
          <p:nvPr/>
        </p:nvGrpSpPr>
        <p:grpSpPr>
          <a:xfrm>
            <a:off x="2682196" y="4067438"/>
            <a:ext cx="357480" cy="324360"/>
            <a:chOff x="2682196" y="4109002"/>
            <a:chExt cx="35748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CA696F21-B3B8-6305-9C07-312AD0F3F776}"/>
                    </a:ext>
                  </a:extLst>
                </p14:cNvPr>
                <p14:cNvContentPartPr/>
                <p14:nvPr/>
              </p14:nvContentPartPr>
              <p14:xfrm>
                <a:off x="2682196" y="4168762"/>
                <a:ext cx="46440" cy="187560"/>
              </p14:xfrm>
            </p:contentPart>
          </mc:Choice>
          <mc:Fallback xmlns=""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CA696F21-B3B8-6305-9C07-312AD0F3F77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676076" y="4162642"/>
                  <a:ext cx="58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BCFDADDC-FB1E-AB80-914B-9B7E84712148}"/>
                    </a:ext>
                  </a:extLst>
                </p14:cNvPr>
                <p14:cNvContentPartPr/>
                <p14:nvPr/>
              </p14:nvContentPartPr>
              <p14:xfrm>
                <a:off x="2789476" y="4168762"/>
                <a:ext cx="133200" cy="174600"/>
              </p14:xfrm>
            </p:contentPart>
          </mc:Choice>
          <mc:Fallback xmlns=""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BCFDADDC-FB1E-AB80-914B-9B7E8471214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783356" y="4162642"/>
                  <a:ext cx="145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C7EB53F5-C104-AD21-AAA1-206724E8090E}"/>
                    </a:ext>
                  </a:extLst>
                </p14:cNvPr>
                <p14:cNvContentPartPr/>
                <p14:nvPr/>
              </p14:nvContentPartPr>
              <p14:xfrm>
                <a:off x="2941036" y="4109002"/>
                <a:ext cx="98640" cy="324360"/>
              </p14:xfrm>
            </p:contentPart>
          </mc:Choice>
          <mc:Fallback xmlns=""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C7EB53F5-C104-AD21-AAA1-206724E8090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934916" y="4102882"/>
                  <a:ext cx="110880" cy="33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831" name="Ink 830">
                <a:extLst>
                  <a:ext uri="{FF2B5EF4-FFF2-40B4-BE49-F238E27FC236}">
                    <a16:creationId xmlns:a16="http://schemas.microsoft.com/office/drawing/2014/main" id="{ADFDF638-3EED-A888-A649-EF7B1E95C8EF}"/>
                  </a:ext>
                </a:extLst>
              </p14:cNvPr>
              <p14:cNvContentPartPr/>
              <p14:nvPr/>
            </p14:nvContentPartPr>
            <p14:xfrm>
              <a:off x="3200236" y="2924078"/>
              <a:ext cx="947160" cy="114120"/>
            </p14:xfrm>
          </p:contentPart>
        </mc:Choice>
        <mc:Fallback xmlns="">
          <p:pic>
            <p:nvPicPr>
              <p:cNvPr id="831" name="Ink 830">
                <a:extLst>
                  <a:ext uri="{FF2B5EF4-FFF2-40B4-BE49-F238E27FC236}">
                    <a16:creationId xmlns:a16="http://schemas.microsoft.com/office/drawing/2014/main" id="{ADFDF638-3EED-A888-A649-EF7B1E95C8EF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3164236" y="2852438"/>
                <a:ext cx="10188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C934BC95-C9E9-2714-5061-23A3EB6D4394}"/>
                  </a:ext>
                </a:extLst>
              </p14:cNvPr>
              <p14:cNvContentPartPr/>
              <p14:nvPr/>
            </p14:nvContentPartPr>
            <p14:xfrm>
              <a:off x="3397516" y="3630038"/>
              <a:ext cx="1005120" cy="13572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C934BC95-C9E9-2714-5061-23A3EB6D4394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3361516" y="3558038"/>
                <a:ext cx="1076760" cy="27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2" name="Group 391">
            <a:extLst>
              <a:ext uri="{FF2B5EF4-FFF2-40B4-BE49-F238E27FC236}">
                <a16:creationId xmlns:a16="http://schemas.microsoft.com/office/drawing/2014/main" id="{3FB94C4C-1B02-CAB2-BA5C-B4055A252750}"/>
              </a:ext>
            </a:extLst>
          </p:cNvPr>
          <p:cNvGrpSpPr/>
          <p:nvPr/>
        </p:nvGrpSpPr>
        <p:grpSpPr>
          <a:xfrm>
            <a:off x="3437836" y="4087598"/>
            <a:ext cx="406800" cy="237240"/>
            <a:chOff x="3437836" y="4129162"/>
            <a:chExt cx="40680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E966DD3B-AABD-9602-59F5-1182377EBA33}"/>
                    </a:ext>
                  </a:extLst>
                </p14:cNvPr>
                <p14:cNvContentPartPr/>
                <p14:nvPr/>
              </p14:nvContentPartPr>
              <p14:xfrm>
                <a:off x="3437836" y="4138882"/>
                <a:ext cx="26280" cy="2185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E966DD3B-AABD-9602-59F5-1182377EBA3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431716" y="4132762"/>
                  <a:ext cx="38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16F60F65-71B5-685A-D8C8-0E6BFECA7962}"/>
                    </a:ext>
                  </a:extLst>
                </p14:cNvPr>
                <p14:cNvContentPartPr/>
                <p14:nvPr/>
              </p14:nvContentPartPr>
              <p14:xfrm>
                <a:off x="3532156" y="4129162"/>
                <a:ext cx="312480" cy="2372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16F60F65-71B5-685A-D8C8-0E6BFECA796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526036" y="4123042"/>
                  <a:ext cx="32472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C6974B4D-B103-B3D8-4FBC-E35462E7C306}"/>
              </a:ext>
            </a:extLst>
          </p:cNvPr>
          <p:cNvGrpSpPr/>
          <p:nvPr/>
        </p:nvGrpSpPr>
        <p:grpSpPr>
          <a:xfrm>
            <a:off x="3997636" y="4014878"/>
            <a:ext cx="377280" cy="359640"/>
            <a:chOff x="3997636" y="4056442"/>
            <a:chExt cx="37728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BFD6D108-3DFC-2699-D70F-97C147D7D635}"/>
                    </a:ext>
                  </a:extLst>
                </p14:cNvPr>
                <p14:cNvContentPartPr/>
                <p14:nvPr/>
              </p14:nvContentPartPr>
              <p14:xfrm>
                <a:off x="3997636" y="4146442"/>
                <a:ext cx="9720" cy="1825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BFD6D108-3DFC-2699-D70F-97C147D7D63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991516" y="4140322"/>
                  <a:ext cx="21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C9EDEC12-E9F2-A45B-77D4-3B3A8047B14D}"/>
                    </a:ext>
                  </a:extLst>
                </p14:cNvPr>
                <p14:cNvContentPartPr/>
                <p14:nvPr/>
              </p14:nvContentPartPr>
              <p14:xfrm>
                <a:off x="4121116" y="4056442"/>
                <a:ext cx="78120" cy="3049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C9EDEC12-E9F2-A45B-77D4-3B3A8047B14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114996" y="4050322"/>
                  <a:ext cx="903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2F3E08BB-2137-4CB5-3FBD-00E4A49344EA}"/>
                    </a:ext>
                  </a:extLst>
                </p14:cNvPr>
                <p14:cNvContentPartPr/>
                <p14:nvPr/>
              </p14:nvContentPartPr>
              <p14:xfrm>
                <a:off x="4282036" y="4136362"/>
                <a:ext cx="92880" cy="2797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2F3E08BB-2137-4CB5-3FBD-00E4A49344EA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275916" y="4130242"/>
                  <a:ext cx="105120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48B4CBCB-E994-3F37-7C24-152861C16374}"/>
                  </a:ext>
                </a:extLst>
              </p14:cNvPr>
              <p14:cNvContentPartPr/>
              <p14:nvPr/>
            </p14:nvContentPartPr>
            <p14:xfrm>
              <a:off x="2701276" y="4211798"/>
              <a:ext cx="1576440" cy="5328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48B4CBCB-E994-3F37-7C24-152861C16374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2665636" y="4139798"/>
                <a:ext cx="16480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1599155D-6514-EB0C-614D-0F8045CB7220}"/>
                  </a:ext>
                </a:extLst>
              </p14:cNvPr>
              <p14:cNvContentPartPr/>
              <p14:nvPr/>
            </p14:nvContentPartPr>
            <p14:xfrm>
              <a:off x="5048476" y="4037558"/>
              <a:ext cx="242280" cy="24516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1599155D-6514-EB0C-614D-0F8045CB7220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5042356" y="4031438"/>
                <a:ext cx="2545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C9670934-695B-9FC7-DF50-C834E98484D6}"/>
                  </a:ext>
                </a:extLst>
              </p14:cNvPr>
              <p14:cNvContentPartPr/>
              <p14:nvPr/>
            </p14:nvContentPartPr>
            <p14:xfrm>
              <a:off x="6583516" y="3968438"/>
              <a:ext cx="164880" cy="30996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C9670934-695B-9FC7-DF50-C834E98484D6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6577396" y="3962318"/>
                <a:ext cx="177120" cy="32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1" name="Group 400">
            <a:extLst>
              <a:ext uri="{FF2B5EF4-FFF2-40B4-BE49-F238E27FC236}">
                <a16:creationId xmlns:a16="http://schemas.microsoft.com/office/drawing/2014/main" id="{821889CE-5294-56CA-B022-14BCFB50B801}"/>
              </a:ext>
            </a:extLst>
          </p:cNvPr>
          <p:cNvGrpSpPr/>
          <p:nvPr/>
        </p:nvGrpSpPr>
        <p:grpSpPr>
          <a:xfrm>
            <a:off x="225556" y="4576118"/>
            <a:ext cx="412920" cy="292680"/>
            <a:chOff x="225556" y="4617682"/>
            <a:chExt cx="41292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3B288A23-72E1-BEAF-36EF-37E210C66BA0}"/>
                    </a:ext>
                  </a:extLst>
                </p14:cNvPr>
                <p14:cNvContentPartPr/>
                <p14:nvPr/>
              </p14:nvContentPartPr>
              <p14:xfrm>
                <a:off x="225556" y="4669882"/>
                <a:ext cx="83520" cy="176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3B288A23-72E1-BEAF-36EF-37E210C66BA0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19436" y="4663762"/>
                  <a:ext cx="95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529EA4A4-0A04-FF26-BC30-36C012A30E46}"/>
                    </a:ext>
                  </a:extLst>
                </p14:cNvPr>
                <p14:cNvContentPartPr/>
                <p14:nvPr/>
              </p14:nvContentPartPr>
              <p14:xfrm>
                <a:off x="247516" y="4767082"/>
                <a:ext cx="28080" cy="1076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529EA4A4-0A04-FF26-BC30-36C012A30E46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41396" y="4760962"/>
                  <a:ext cx="40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A5497E3F-126F-3F3D-2D2C-059E0C64F7B0}"/>
                    </a:ext>
                  </a:extLst>
                </p14:cNvPr>
                <p14:cNvContentPartPr/>
                <p14:nvPr/>
              </p14:nvContentPartPr>
              <p14:xfrm>
                <a:off x="349396" y="4707322"/>
                <a:ext cx="88920" cy="277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A5497E3F-126F-3F3D-2D2C-059E0C64F7B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43276" y="4701202"/>
                  <a:ext cx="101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321D7A67-6B0C-6537-7FD7-D1A6A24D805E}"/>
                    </a:ext>
                  </a:extLst>
                </p14:cNvPr>
                <p14:cNvContentPartPr/>
                <p14:nvPr/>
              </p14:nvContentPartPr>
              <p14:xfrm>
                <a:off x="354796" y="4709842"/>
                <a:ext cx="122400" cy="10764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321D7A67-6B0C-6537-7FD7-D1A6A24D805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48676" y="4703722"/>
                  <a:ext cx="134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ED825532-A3D9-D683-C1ED-3DF6CD4F6502}"/>
                    </a:ext>
                  </a:extLst>
                </p14:cNvPr>
                <p14:cNvContentPartPr/>
                <p14:nvPr/>
              </p14:nvContentPartPr>
              <p14:xfrm>
                <a:off x="513556" y="4617682"/>
                <a:ext cx="124920" cy="29268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ED825532-A3D9-D683-C1ED-3DF6CD4F650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07436" y="4611562"/>
                  <a:ext cx="13716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C4D3A25D-C11E-9A45-2B57-A80794D74156}"/>
              </a:ext>
            </a:extLst>
          </p:cNvPr>
          <p:cNvGrpSpPr/>
          <p:nvPr/>
        </p:nvGrpSpPr>
        <p:grpSpPr>
          <a:xfrm>
            <a:off x="356596" y="5014958"/>
            <a:ext cx="399600" cy="285480"/>
            <a:chOff x="356596" y="5056522"/>
            <a:chExt cx="39960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C84F5F01-B927-1D37-6F8F-4D22C525CAC4}"/>
                    </a:ext>
                  </a:extLst>
                </p14:cNvPr>
                <p14:cNvContentPartPr/>
                <p14:nvPr/>
              </p14:nvContentPartPr>
              <p14:xfrm>
                <a:off x="356596" y="5056522"/>
                <a:ext cx="90720" cy="3528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C84F5F01-B927-1D37-6F8F-4D22C525CAC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50476" y="5050402"/>
                  <a:ext cx="1029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E6BE3AD9-3DF4-CA82-0E04-CBC7D081DA99}"/>
                    </a:ext>
                  </a:extLst>
                </p14:cNvPr>
                <p14:cNvContentPartPr/>
                <p14:nvPr/>
              </p14:nvContentPartPr>
              <p14:xfrm>
                <a:off x="379996" y="5128882"/>
                <a:ext cx="83160" cy="21312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E6BE3AD9-3DF4-CA82-0E04-CBC7D081DA99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73876" y="5122762"/>
                  <a:ext cx="954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F5466322-6532-403C-EFA6-AA9EF2B011AC}"/>
                    </a:ext>
                  </a:extLst>
                </p14:cNvPr>
                <p14:cNvContentPartPr/>
                <p14:nvPr/>
              </p14:nvContentPartPr>
              <p14:xfrm>
                <a:off x="496996" y="5128882"/>
                <a:ext cx="103680" cy="79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F5466322-6532-403C-EFA6-AA9EF2B011A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90876" y="5122762"/>
                  <a:ext cx="115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EAE59875-0124-B697-B7FF-7C1A53468D27}"/>
                    </a:ext>
                  </a:extLst>
                </p14:cNvPr>
                <p14:cNvContentPartPr/>
                <p14:nvPr/>
              </p14:nvContentPartPr>
              <p14:xfrm>
                <a:off x="517516" y="5131402"/>
                <a:ext cx="114840" cy="601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EAE59875-0124-B697-B7FF-7C1A53468D2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11396" y="5125282"/>
                  <a:ext cx="127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21221F93-8836-0C7F-7D59-5492EC97AA06}"/>
                    </a:ext>
                  </a:extLst>
                </p14:cNvPr>
                <p14:cNvContentPartPr/>
                <p14:nvPr/>
              </p14:nvContentPartPr>
              <p14:xfrm>
                <a:off x="631996" y="5092882"/>
                <a:ext cx="124200" cy="1148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21221F93-8836-0C7F-7D59-5492EC97AA06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25876" y="5086762"/>
                  <a:ext cx="13644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B2FB482E-DBF3-7D4B-43CD-8565BA657A60}"/>
              </a:ext>
            </a:extLst>
          </p:cNvPr>
          <p:cNvGrpSpPr/>
          <p:nvPr/>
        </p:nvGrpSpPr>
        <p:grpSpPr>
          <a:xfrm>
            <a:off x="1057156" y="4972478"/>
            <a:ext cx="354960" cy="232560"/>
            <a:chOff x="1057156" y="5014042"/>
            <a:chExt cx="3549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82F1828F-88F6-B2FE-609F-88108520A48D}"/>
                    </a:ext>
                  </a:extLst>
                </p14:cNvPr>
                <p14:cNvContentPartPr/>
                <p14:nvPr/>
              </p14:nvContentPartPr>
              <p14:xfrm>
                <a:off x="1057156" y="5029162"/>
                <a:ext cx="40680" cy="15480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82F1828F-88F6-B2FE-609F-88108520A48D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51036" y="5023042"/>
                  <a:ext cx="52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22787AA8-BB3C-4AAA-45D6-2541ACE4EAF2}"/>
                    </a:ext>
                  </a:extLst>
                </p14:cNvPr>
                <p14:cNvContentPartPr/>
                <p14:nvPr/>
              </p14:nvContentPartPr>
              <p14:xfrm>
                <a:off x="1186036" y="5051482"/>
                <a:ext cx="16920" cy="15480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22787AA8-BB3C-4AAA-45D6-2541ACE4EAF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79916" y="5045362"/>
                  <a:ext cx="29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50F6E977-C549-CC5C-E87F-BD902E0D0F30}"/>
                    </a:ext>
                  </a:extLst>
                </p14:cNvPr>
                <p14:cNvContentPartPr/>
                <p14:nvPr/>
              </p14:nvContentPartPr>
              <p14:xfrm>
                <a:off x="1291516" y="5014042"/>
                <a:ext cx="120600" cy="1296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50F6E977-C549-CC5C-E87F-BD902E0D0F30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285396" y="5007922"/>
                  <a:ext cx="132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A7377DF2-1D9D-99BD-B9C1-2247F6066D6F}"/>
                    </a:ext>
                  </a:extLst>
                </p14:cNvPr>
                <p14:cNvContentPartPr/>
                <p14:nvPr/>
              </p14:nvContentPartPr>
              <p14:xfrm>
                <a:off x="1278556" y="5068762"/>
                <a:ext cx="109440" cy="1778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A7377DF2-1D9D-99BD-B9C1-2247F6066D6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272436" y="5062642"/>
                  <a:ext cx="12168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209244F9-9ABE-0CC2-6CC6-EF189F696856}"/>
              </a:ext>
            </a:extLst>
          </p:cNvPr>
          <p:cNvGrpSpPr/>
          <p:nvPr/>
        </p:nvGrpSpPr>
        <p:grpSpPr>
          <a:xfrm>
            <a:off x="1551796" y="4987598"/>
            <a:ext cx="325440" cy="227160"/>
            <a:chOff x="1551796" y="5029162"/>
            <a:chExt cx="32544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1EB4DD74-C147-16C0-9AEA-FA186542B3CA}"/>
                    </a:ext>
                  </a:extLst>
                </p14:cNvPr>
                <p14:cNvContentPartPr/>
                <p14:nvPr/>
              </p14:nvContentPartPr>
              <p14:xfrm>
                <a:off x="1551796" y="5029162"/>
                <a:ext cx="39240" cy="1897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1EB4DD74-C147-16C0-9AEA-FA186542B3CA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545676" y="5023042"/>
                  <a:ext cx="51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DCFDE6AC-CDC9-C272-AADF-EE379D0096B0}"/>
                    </a:ext>
                  </a:extLst>
                </p14:cNvPr>
                <p14:cNvContentPartPr/>
                <p14:nvPr/>
              </p14:nvContentPartPr>
              <p14:xfrm>
                <a:off x="1659076" y="5078842"/>
                <a:ext cx="218160" cy="17748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DCFDE6AC-CDC9-C272-AADF-EE379D0096B0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652956" y="5072722"/>
                  <a:ext cx="23040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C7EAE53A-008C-D819-9481-549C777B3A98}"/>
              </a:ext>
            </a:extLst>
          </p:cNvPr>
          <p:cNvGrpSpPr/>
          <p:nvPr/>
        </p:nvGrpSpPr>
        <p:grpSpPr>
          <a:xfrm>
            <a:off x="2133556" y="4981118"/>
            <a:ext cx="294120" cy="246240"/>
            <a:chOff x="2133556" y="5022682"/>
            <a:chExt cx="29412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5FC0237E-8EBB-AD54-05FA-B348EF8ADFF3}"/>
                    </a:ext>
                  </a:extLst>
                </p14:cNvPr>
                <p14:cNvContentPartPr/>
                <p14:nvPr/>
              </p14:nvContentPartPr>
              <p14:xfrm>
                <a:off x="2133556" y="5022682"/>
                <a:ext cx="135360" cy="23364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5FC0237E-8EBB-AD54-05FA-B348EF8ADFF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127436" y="5016562"/>
                  <a:ext cx="1476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87E73620-7828-2D72-9DD2-F826FCB7A633}"/>
                    </a:ext>
                  </a:extLst>
                </p14:cNvPr>
                <p14:cNvContentPartPr/>
                <p14:nvPr/>
              </p14:nvContentPartPr>
              <p14:xfrm>
                <a:off x="2355316" y="5043922"/>
                <a:ext cx="66960" cy="1375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87E73620-7828-2D72-9DD2-F826FCB7A63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349196" y="5037802"/>
                  <a:ext cx="79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72CAE82A-AAEF-C772-23A3-2685A986984B}"/>
                    </a:ext>
                  </a:extLst>
                </p14:cNvPr>
                <p14:cNvContentPartPr/>
                <p14:nvPr/>
              </p14:nvContentPartPr>
              <p14:xfrm>
                <a:off x="2329396" y="5091442"/>
                <a:ext cx="98280" cy="17748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72CAE82A-AAEF-C772-23A3-2685A986984B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323276" y="5085322"/>
                  <a:ext cx="11052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45645738-BF00-5D6F-3C55-02A7A1F9E8FD}"/>
              </a:ext>
            </a:extLst>
          </p:cNvPr>
          <p:cNvGrpSpPr/>
          <p:nvPr/>
        </p:nvGrpSpPr>
        <p:grpSpPr>
          <a:xfrm>
            <a:off x="2645476" y="4972478"/>
            <a:ext cx="408960" cy="240120"/>
            <a:chOff x="2645476" y="5014042"/>
            <a:chExt cx="40896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74A2314E-40BB-36C4-A33E-9A4F23180EDF}"/>
                    </a:ext>
                  </a:extLst>
                </p14:cNvPr>
                <p14:cNvContentPartPr/>
                <p14:nvPr/>
              </p14:nvContentPartPr>
              <p14:xfrm>
                <a:off x="2645476" y="5051482"/>
                <a:ext cx="3960" cy="1274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74A2314E-40BB-36C4-A33E-9A4F23180EDF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639356" y="5045362"/>
                  <a:ext cx="16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41EE7CA6-386F-8875-B284-D650F8895148}"/>
                    </a:ext>
                  </a:extLst>
                </p14:cNvPr>
                <p14:cNvContentPartPr/>
                <p14:nvPr/>
              </p14:nvContentPartPr>
              <p14:xfrm>
                <a:off x="2771116" y="5021602"/>
                <a:ext cx="137160" cy="16740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41EE7CA6-386F-8875-B284-D650F8895148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764996" y="5015482"/>
                  <a:ext cx="149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09E6CB2C-FF9F-390D-B18A-AC87E6B7DCCE}"/>
                    </a:ext>
                  </a:extLst>
                </p14:cNvPr>
                <p14:cNvContentPartPr/>
                <p14:nvPr/>
              </p14:nvContentPartPr>
              <p14:xfrm>
                <a:off x="2957596" y="5014042"/>
                <a:ext cx="96840" cy="24012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09E6CB2C-FF9F-390D-B18A-AC87E6B7DCCE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951476" y="5007922"/>
                  <a:ext cx="10908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2C994E0F-8242-384D-BCF1-C34C3FC46971}"/>
              </a:ext>
            </a:extLst>
          </p:cNvPr>
          <p:cNvGrpSpPr/>
          <p:nvPr/>
        </p:nvGrpSpPr>
        <p:grpSpPr>
          <a:xfrm>
            <a:off x="3313996" y="4925318"/>
            <a:ext cx="480600" cy="239400"/>
            <a:chOff x="3313996" y="4966882"/>
            <a:chExt cx="48060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CD0B54DA-2AE5-10C3-9CB2-E6B4A44D7897}"/>
                    </a:ext>
                  </a:extLst>
                </p14:cNvPr>
                <p14:cNvContentPartPr/>
                <p14:nvPr/>
              </p14:nvContentPartPr>
              <p14:xfrm>
                <a:off x="3313996" y="5014042"/>
                <a:ext cx="16920" cy="1922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CD0B54DA-2AE5-10C3-9CB2-E6B4A44D7897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3307876" y="5007922"/>
                  <a:ext cx="29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5C11BF4B-758B-4EE4-19F6-44A3520B910C}"/>
                    </a:ext>
                  </a:extLst>
                </p14:cNvPr>
                <p14:cNvContentPartPr/>
                <p14:nvPr/>
              </p14:nvContentPartPr>
              <p14:xfrm>
                <a:off x="3430276" y="5043922"/>
                <a:ext cx="222120" cy="14796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5C11BF4B-758B-4EE4-19F6-44A3520B910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3424156" y="5037802"/>
                  <a:ext cx="234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CB7E800E-85D2-68A2-FFF9-05E3126F790E}"/>
                    </a:ext>
                  </a:extLst>
                </p14:cNvPr>
                <p14:cNvContentPartPr/>
                <p14:nvPr/>
              </p14:nvContentPartPr>
              <p14:xfrm>
                <a:off x="3654196" y="4966882"/>
                <a:ext cx="140400" cy="2347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CB7E800E-85D2-68A2-FFF9-05E3126F790E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648076" y="4960762"/>
                  <a:ext cx="15264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BB55D4AC-E3AB-57B2-DF47-58B426C0BB05}"/>
              </a:ext>
            </a:extLst>
          </p:cNvPr>
          <p:cNvGrpSpPr/>
          <p:nvPr/>
        </p:nvGrpSpPr>
        <p:grpSpPr>
          <a:xfrm>
            <a:off x="3999436" y="4840358"/>
            <a:ext cx="363240" cy="376920"/>
            <a:chOff x="3999436" y="4881922"/>
            <a:chExt cx="36324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25022E12-F69F-7139-6BDB-DD264ACDDF0D}"/>
                    </a:ext>
                  </a:extLst>
                </p14:cNvPr>
                <p14:cNvContentPartPr/>
                <p14:nvPr/>
              </p14:nvContentPartPr>
              <p14:xfrm>
                <a:off x="3999436" y="4986682"/>
                <a:ext cx="24480" cy="1648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25022E12-F69F-7139-6BDB-DD264ACDDF0D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993316" y="4980562"/>
                  <a:ext cx="36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8D542F06-27E9-7397-E675-B52064B602AC}"/>
                    </a:ext>
                  </a:extLst>
                </p14:cNvPr>
                <p14:cNvContentPartPr/>
                <p14:nvPr/>
              </p14:nvContentPartPr>
              <p14:xfrm>
                <a:off x="4072516" y="4881922"/>
                <a:ext cx="108720" cy="29340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8D542F06-27E9-7397-E675-B52064B602AC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4066396" y="4875802"/>
                  <a:ext cx="120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AB6FAE94-75B9-28BE-BC9D-EF0A04CA9869}"/>
                    </a:ext>
                  </a:extLst>
                </p14:cNvPr>
                <p14:cNvContentPartPr/>
                <p14:nvPr/>
              </p14:nvContentPartPr>
              <p14:xfrm>
                <a:off x="4250356" y="4956802"/>
                <a:ext cx="112320" cy="3020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AB6FAE94-75B9-28BE-BC9D-EF0A04CA9869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4244236" y="4950682"/>
                  <a:ext cx="12456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5" name="Group 834">
            <a:extLst>
              <a:ext uri="{FF2B5EF4-FFF2-40B4-BE49-F238E27FC236}">
                <a16:creationId xmlns:a16="http://schemas.microsoft.com/office/drawing/2014/main" id="{C28BA0F8-4431-DA01-B9BF-F107A8E27A96}"/>
              </a:ext>
            </a:extLst>
          </p:cNvPr>
          <p:cNvGrpSpPr/>
          <p:nvPr/>
        </p:nvGrpSpPr>
        <p:grpSpPr>
          <a:xfrm>
            <a:off x="369556" y="5511038"/>
            <a:ext cx="342000" cy="302400"/>
            <a:chOff x="369556" y="5552602"/>
            <a:chExt cx="34200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90B512B1-2CA4-4EB5-4CE1-547734697CD5}"/>
                    </a:ext>
                  </a:extLst>
                </p14:cNvPr>
                <p14:cNvContentPartPr/>
                <p14:nvPr/>
              </p14:nvContentPartPr>
              <p14:xfrm>
                <a:off x="369556" y="5552602"/>
                <a:ext cx="100080" cy="3024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90B512B1-2CA4-4EB5-4CE1-547734697CD5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63436" y="5546482"/>
                  <a:ext cx="112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5D8830BA-EB3C-B40C-30B9-A9D37779EBF3}"/>
                    </a:ext>
                  </a:extLst>
                </p14:cNvPr>
                <p14:cNvContentPartPr/>
                <p14:nvPr/>
              </p14:nvContentPartPr>
              <p14:xfrm>
                <a:off x="374236" y="5647642"/>
                <a:ext cx="73440" cy="20736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5D8830BA-EB3C-B40C-30B9-A9D37779EBF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68116" y="5641522"/>
                  <a:ext cx="856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832" name="Ink 831">
                  <a:extLst>
                    <a:ext uri="{FF2B5EF4-FFF2-40B4-BE49-F238E27FC236}">
                      <a16:creationId xmlns:a16="http://schemas.microsoft.com/office/drawing/2014/main" id="{7F1FDD99-FE9B-D207-FD1C-104A69773E43}"/>
                    </a:ext>
                  </a:extLst>
                </p14:cNvPr>
                <p14:cNvContentPartPr/>
                <p14:nvPr/>
              </p14:nvContentPartPr>
              <p14:xfrm>
                <a:off x="484036" y="5684722"/>
                <a:ext cx="122400" cy="360"/>
              </p14:xfrm>
            </p:contentPart>
          </mc:Choice>
          <mc:Fallback xmlns="">
            <p:pic>
              <p:nvPicPr>
                <p:cNvPr id="832" name="Ink 831">
                  <a:extLst>
                    <a:ext uri="{FF2B5EF4-FFF2-40B4-BE49-F238E27FC236}">
                      <a16:creationId xmlns:a16="http://schemas.microsoft.com/office/drawing/2014/main" id="{7F1FDD99-FE9B-D207-FD1C-104A69773E43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477916" y="5678602"/>
                  <a:ext cx="134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833" name="Ink 832">
                  <a:extLst>
                    <a:ext uri="{FF2B5EF4-FFF2-40B4-BE49-F238E27FC236}">
                      <a16:creationId xmlns:a16="http://schemas.microsoft.com/office/drawing/2014/main" id="{4F8E888D-BBDA-DAD8-D05B-828104B56B10}"/>
                    </a:ext>
                  </a:extLst>
                </p14:cNvPr>
                <p14:cNvContentPartPr/>
                <p14:nvPr/>
              </p14:nvContentPartPr>
              <p14:xfrm>
                <a:off x="519316" y="5752042"/>
                <a:ext cx="120600" cy="15480"/>
              </p14:xfrm>
            </p:contentPart>
          </mc:Choice>
          <mc:Fallback xmlns="">
            <p:pic>
              <p:nvPicPr>
                <p:cNvPr id="833" name="Ink 832">
                  <a:extLst>
                    <a:ext uri="{FF2B5EF4-FFF2-40B4-BE49-F238E27FC236}">
                      <a16:creationId xmlns:a16="http://schemas.microsoft.com/office/drawing/2014/main" id="{4F8E888D-BBDA-DAD8-D05B-828104B56B10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513196" y="5745922"/>
                  <a:ext cx="132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834" name="Ink 833">
                  <a:extLst>
                    <a:ext uri="{FF2B5EF4-FFF2-40B4-BE49-F238E27FC236}">
                      <a16:creationId xmlns:a16="http://schemas.microsoft.com/office/drawing/2014/main" id="{5FC8E5E3-B9CE-B00D-6BA4-64683E087377}"/>
                    </a:ext>
                  </a:extLst>
                </p14:cNvPr>
                <p14:cNvContentPartPr/>
                <p14:nvPr/>
              </p14:nvContentPartPr>
              <p14:xfrm>
                <a:off x="692836" y="5692282"/>
                <a:ext cx="18720" cy="159840"/>
              </p14:xfrm>
            </p:contentPart>
          </mc:Choice>
          <mc:Fallback xmlns="">
            <p:pic>
              <p:nvPicPr>
                <p:cNvPr id="834" name="Ink 833">
                  <a:extLst>
                    <a:ext uri="{FF2B5EF4-FFF2-40B4-BE49-F238E27FC236}">
                      <a16:creationId xmlns:a16="http://schemas.microsoft.com/office/drawing/2014/main" id="{5FC8E5E3-B9CE-B00D-6BA4-64683E087377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686716" y="5686162"/>
                  <a:ext cx="3096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4" name="Group 863">
            <a:extLst>
              <a:ext uri="{FF2B5EF4-FFF2-40B4-BE49-F238E27FC236}">
                <a16:creationId xmlns:a16="http://schemas.microsoft.com/office/drawing/2014/main" id="{0F80DDE4-7889-5281-1F53-B9B0748F10EF}"/>
              </a:ext>
            </a:extLst>
          </p:cNvPr>
          <p:cNvGrpSpPr/>
          <p:nvPr/>
        </p:nvGrpSpPr>
        <p:grpSpPr>
          <a:xfrm>
            <a:off x="1019716" y="5598518"/>
            <a:ext cx="273960" cy="187560"/>
            <a:chOff x="1019716" y="5640082"/>
            <a:chExt cx="27396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838" name="Ink 837">
                  <a:extLst>
                    <a:ext uri="{FF2B5EF4-FFF2-40B4-BE49-F238E27FC236}">
                      <a16:creationId xmlns:a16="http://schemas.microsoft.com/office/drawing/2014/main" id="{264F3B98-45EC-8F62-7614-DEEF1EA0C321}"/>
                    </a:ext>
                  </a:extLst>
                </p14:cNvPr>
                <p14:cNvContentPartPr/>
                <p14:nvPr/>
              </p14:nvContentPartPr>
              <p14:xfrm>
                <a:off x="1019716" y="5640082"/>
                <a:ext cx="22680" cy="137520"/>
              </p14:xfrm>
            </p:contentPart>
          </mc:Choice>
          <mc:Fallback xmlns="">
            <p:pic>
              <p:nvPicPr>
                <p:cNvPr id="838" name="Ink 837">
                  <a:extLst>
                    <a:ext uri="{FF2B5EF4-FFF2-40B4-BE49-F238E27FC236}">
                      <a16:creationId xmlns:a16="http://schemas.microsoft.com/office/drawing/2014/main" id="{264F3B98-45EC-8F62-7614-DEEF1EA0C321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13596" y="5633962"/>
                  <a:ext cx="34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839" name="Ink 838">
                  <a:extLst>
                    <a:ext uri="{FF2B5EF4-FFF2-40B4-BE49-F238E27FC236}">
                      <a16:creationId xmlns:a16="http://schemas.microsoft.com/office/drawing/2014/main" id="{B27A3C38-6B1E-0309-4F42-0A78797AAB22}"/>
                    </a:ext>
                  </a:extLst>
                </p14:cNvPr>
                <p14:cNvContentPartPr/>
                <p14:nvPr/>
              </p14:nvContentPartPr>
              <p14:xfrm>
                <a:off x="1112236" y="5652322"/>
                <a:ext cx="11880" cy="141480"/>
              </p14:xfrm>
            </p:contentPart>
          </mc:Choice>
          <mc:Fallback xmlns="">
            <p:pic>
              <p:nvPicPr>
                <p:cNvPr id="839" name="Ink 838">
                  <a:extLst>
                    <a:ext uri="{FF2B5EF4-FFF2-40B4-BE49-F238E27FC236}">
                      <a16:creationId xmlns:a16="http://schemas.microsoft.com/office/drawing/2014/main" id="{B27A3C38-6B1E-0309-4F42-0A78797AAB22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106116" y="5646202"/>
                  <a:ext cx="24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840" name="Ink 839">
                  <a:extLst>
                    <a:ext uri="{FF2B5EF4-FFF2-40B4-BE49-F238E27FC236}">
                      <a16:creationId xmlns:a16="http://schemas.microsoft.com/office/drawing/2014/main" id="{F2987C98-70D8-6B4C-D847-F3184D4C2A03}"/>
                    </a:ext>
                  </a:extLst>
                </p14:cNvPr>
                <p14:cNvContentPartPr/>
                <p14:nvPr/>
              </p14:nvContentPartPr>
              <p14:xfrm>
                <a:off x="1182436" y="5640082"/>
                <a:ext cx="111240" cy="10440"/>
              </p14:xfrm>
            </p:contentPart>
          </mc:Choice>
          <mc:Fallback xmlns="">
            <p:pic>
              <p:nvPicPr>
                <p:cNvPr id="840" name="Ink 839">
                  <a:extLst>
                    <a:ext uri="{FF2B5EF4-FFF2-40B4-BE49-F238E27FC236}">
                      <a16:creationId xmlns:a16="http://schemas.microsoft.com/office/drawing/2014/main" id="{F2987C98-70D8-6B4C-D847-F3184D4C2A0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176316" y="5633962"/>
                  <a:ext cx="123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841" name="Ink 840">
                  <a:extLst>
                    <a:ext uri="{FF2B5EF4-FFF2-40B4-BE49-F238E27FC236}">
                      <a16:creationId xmlns:a16="http://schemas.microsoft.com/office/drawing/2014/main" id="{DEB494E2-5ACF-BA2F-5D5F-D43231327712}"/>
                    </a:ext>
                  </a:extLst>
                </p14:cNvPr>
                <p14:cNvContentPartPr/>
                <p14:nvPr/>
              </p14:nvContentPartPr>
              <p14:xfrm>
                <a:off x="1178836" y="5675002"/>
                <a:ext cx="98280" cy="152640"/>
              </p14:xfrm>
            </p:contentPart>
          </mc:Choice>
          <mc:Fallback xmlns="">
            <p:pic>
              <p:nvPicPr>
                <p:cNvPr id="841" name="Ink 840">
                  <a:extLst>
                    <a:ext uri="{FF2B5EF4-FFF2-40B4-BE49-F238E27FC236}">
                      <a16:creationId xmlns:a16="http://schemas.microsoft.com/office/drawing/2014/main" id="{DEB494E2-5ACF-BA2F-5D5F-D43231327712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172716" y="5668882"/>
                  <a:ext cx="110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3" name="Group 862">
            <a:extLst>
              <a:ext uri="{FF2B5EF4-FFF2-40B4-BE49-F238E27FC236}">
                <a16:creationId xmlns:a16="http://schemas.microsoft.com/office/drawing/2014/main" id="{D8F8AF7A-D391-F090-8F2F-F36B154AF2C5}"/>
              </a:ext>
            </a:extLst>
          </p:cNvPr>
          <p:cNvGrpSpPr/>
          <p:nvPr/>
        </p:nvGrpSpPr>
        <p:grpSpPr>
          <a:xfrm>
            <a:off x="1588876" y="5413838"/>
            <a:ext cx="909000" cy="384480"/>
            <a:chOff x="1588876" y="5455402"/>
            <a:chExt cx="90900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842" name="Ink 841">
                  <a:extLst>
                    <a:ext uri="{FF2B5EF4-FFF2-40B4-BE49-F238E27FC236}">
                      <a16:creationId xmlns:a16="http://schemas.microsoft.com/office/drawing/2014/main" id="{A8374B57-3D8D-2C9E-80FA-E410F29C4C13}"/>
                    </a:ext>
                  </a:extLst>
                </p14:cNvPr>
                <p14:cNvContentPartPr/>
                <p14:nvPr/>
              </p14:nvContentPartPr>
              <p14:xfrm>
                <a:off x="1588876" y="5614882"/>
                <a:ext cx="18720" cy="194760"/>
              </p14:xfrm>
            </p:contentPart>
          </mc:Choice>
          <mc:Fallback xmlns="">
            <p:pic>
              <p:nvPicPr>
                <p:cNvPr id="842" name="Ink 841">
                  <a:extLst>
                    <a:ext uri="{FF2B5EF4-FFF2-40B4-BE49-F238E27FC236}">
                      <a16:creationId xmlns:a16="http://schemas.microsoft.com/office/drawing/2014/main" id="{A8374B57-3D8D-2C9E-80FA-E410F29C4C13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582756" y="5608762"/>
                  <a:ext cx="309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843" name="Ink 842">
                  <a:extLst>
                    <a:ext uri="{FF2B5EF4-FFF2-40B4-BE49-F238E27FC236}">
                      <a16:creationId xmlns:a16="http://schemas.microsoft.com/office/drawing/2014/main" id="{ABF28646-3133-C518-78C7-5FB6E32206CF}"/>
                    </a:ext>
                  </a:extLst>
                </p14:cNvPr>
                <p14:cNvContentPartPr/>
                <p14:nvPr/>
              </p14:nvContentPartPr>
              <p14:xfrm>
                <a:off x="1651516" y="5657362"/>
                <a:ext cx="233280" cy="173520"/>
              </p14:xfrm>
            </p:contentPart>
          </mc:Choice>
          <mc:Fallback xmlns="">
            <p:pic>
              <p:nvPicPr>
                <p:cNvPr id="843" name="Ink 842">
                  <a:extLst>
                    <a:ext uri="{FF2B5EF4-FFF2-40B4-BE49-F238E27FC236}">
                      <a16:creationId xmlns:a16="http://schemas.microsoft.com/office/drawing/2014/main" id="{ABF28646-3133-C518-78C7-5FB6E32206CF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645396" y="5651242"/>
                  <a:ext cx="245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844" name="Ink 843">
                  <a:extLst>
                    <a:ext uri="{FF2B5EF4-FFF2-40B4-BE49-F238E27FC236}">
                      <a16:creationId xmlns:a16="http://schemas.microsoft.com/office/drawing/2014/main" id="{99B77408-213D-37F1-357B-9935EF9EAC3B}"/>
                    </a:ext>
                  </a:extLst>
                </p14:cNvPr>
                <p14:cNvContentPartPr/>
                <p14:nvPr/>
              </p14:nvContentPartPr>
              <p14:xfrm>
                <a:off x="2183236" y="5596882"/>
                <a:ext cx="144720" cy="207360"/>
              </p14:xfrm>
            </p:contentPart>
          </mc:Choice>
          <mc:Fallback xmlns="">
            <p:pic>
              <p:nvPicPr>
                <p:cNvPr id="844" name="Ink 843">
                  <a:extLst>
                    <a:ext uri="{FF2B5EF4-FFF2-40B4-BE49-F238E27FC236}">
                      <a16:creationId xmlns:a16="http://schemas.microsoft.com/office/drawing/2014/main" id="{99B77408-213D-37F1-357B-9935EF9EAC3B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177116" y="5590762"/>
                  <a:ext cx="15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845" name="Ink 844">
                  <a:extLst>
                    <a:ext uri="{FF2B5EF4-FFF2-40B4-BE49-F238E27FC236}">
                      <a16:creationId xmlns:a16="http://schemas.microsoft.com/office/drawing/2014/main" id="{61E5D25D-1935-AF1A-255E-B72D9B676D0F}"/>
                    </a:ext>
                  </a:extLst>
                </p14:cNvPr>
                <p14:cNvContentPartPr/>
                <p14:nvPr/>
              </p14:nvContentPartPr>
              <p14:xfrm>
                <a:off x="2397796" y="5647642"/>
                <a:ext cx="94680" cy="157320"/>
              </p14:xfrm>
            </p:contentPart>
          </mc:Choice>
          <mc:Fallback xmlns="">
            <p:pic>
              <p:nvPicPr>
                <p:cNvPr id="845" name="Ink 844">
                  <a:extLst>
                    <a:ext uri="{FF2B5EF4-FFF2-40B4-BE49-F238E27FC236}">
                      <a16:creationId xmlns:a16="http://schemas.microsoft.com/office/drawing/2014/main" id="{61E5D25D-1935-AF1A-255E-B72D9B676D0F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391676" y="5641522"/>
                  <a:ext cx="106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846" name="Ink 845">
                  <a:extLst>
                    <a:ext uri="{FF2B5EF4-FFF2-40B4-BE49-F238E27FC236}">
                      <a16:creationId xmlns:a16="http://schemas.microsoft.com/office/drawing/2014/main" id="{1BC92EEE-FED4-A869-243C-E748BB695B76}"/>
                    </a:ext>
                  </a:extLst>
                </p14:cNvPr>
                <p14:cNvContentPartPr/>
                <p14:nvPr/>
              </p14:nvContentPartPr>
              <p14:xfrm>
                <a:off x="2368276" y="5687242"/>
                <a:ext cx="129600" cy="152640"/>
              </p14:xfrm>
            </p:contentPart>
          </mc:Choice>
          <mc:Fallback xmlns="">
            <p:pic>
              <p:nvPicPr>
                <p:cNvPr id="846" name="Ink 845">
                  <a:extLst>
                    <a:ext uri="{FF2B5EF4-FFF2-40B4-BE49-F238E27FC236}">
                      <a16:creationId xmlns:a16="http://schemas.microsoft.com/office/drawing/2014/main" id="{1BC92EEE-FED4-A869-243C-E748BB695B76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362156" y="5681122"/>
                  <a:ext cx="141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847" name="Ink 846">
                  <a:extLst>
                    <a:ext uri="{FF2B5EF4-FFF2-40B4-BE49-F238E27FC236}">
                      <a16:creationId xmlns:a16="http://schemas.microsoft.com/office/drawing/2014/main" id="{53588433-A992-EDAE-0145-F3219F8C80C6}"/>
                    </a:ext>
                  </a:extLst>
                </p14:cNvPr>
                <p14:cNvContentPartPr/>
                <p14:nvPr/>
              </p14:nvContentPartPr>
              <p14:xfrm>
                <a:off x="1749796" y="5470522"/>
                <a:ext cx="170280" cy="135000"/>
              </p14:xfrm>
            </p:contentPart>
          </mc:Choice>
          <mc:Fallback xmlns="">
            <p:pic>
              <p:nvPicPr>
                <p:cNvPr id="847" name="Ink 846">
                  <a:extLst>
                    <a:ext uri="{FF2B5EF4-FFF2-40B4-BE49-F238E27FC236}">
                      <a16:creationId xmlns:a16="http://schemas.microsoft.com/office/drawing/2014/main" id="{53588433-A992-EDAE-0145-F3219F8C80C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743676" y="5464402"/>
                  <a:ext cx="182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848" name="Ink 847">
                  <a:extLst>
                    <a:ext uri="{FF2B5EF4-FFF2-40B4-BE49-F238E27FC236}">
                      <a16:creationId xmlns:a16="http://schemas.microsoft.com/office/drawing/2014/main" id="{8E097F5E-C096-06A4-502A-9A2DA643D8EE}"/>
                    </a:ext>
                  </a:extLst>
                </p14:cNvPr>
                <p14:cNvContentPartPr/>
                <p14:nvPr/>
              </p14:nvContentPartPr>
              <p14:xfrm>
                <a:off x="1812076" y="5497882"/>
                <a:ext cx="511560" cy="63000"/>
              </p14:xfrm>
            </p:contentPart>
          </mc:Choice>
          <mc:Fallback xmlns="">
            <p:pic>
              <p:nvPicPr>
                <p:cNvPr id="848" name="Ink 847">
                  <a:extLst>
                    <a:ext uri="{FF2B5EF4-FFF2-40B4-BE49-F238E27FC236}">
                      <a16:creationId xmlns:a16="http://schemas.microsoft.com/office/drawing/2014/main" id="{8E097F5E-C096-06A4-502A-9A2DA643D8EE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805956" y="5491762"/>
                  <a:ext cx="523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849" name="Ink 848">
                  <a:extLst>
                    <a:ext uri="{FF2B5EF4-FFF2-40B4-BE49-F238E27FC236}">
                      <a16:creationId xmlns:a16="http://schemas.microsoft.com/office/drawing/2014/main" id="{35B165BC-9D45-1B11-07F3-D1FEEBCE6B38}"/>
                    </a:ext>
                  </a:extLst>
                </p14:cNvPr>
                <p14:cNvContentPartPr/>
                <p14:nvPr/>
              </p14:nvContentPartPr>
              <p14:xfrm>
                <a:off x="2213116" y="5455402"/>
                <a:ext cx="116280" cy="175680"/>
              </p14:xfrm>
            </p:contentPart>
          </mc:Choice>
          <mc:Fallback xmlns="">
            <p:pic>
              <p:nvPicPr>
                <p:cNvPr id="849" name="Ink 848">
                  <a:extLst>
                    <a:ext uri="{FF2B5EF4-FFF2-40B4-BE49-F238E27FC236}">
                      <a16:creationId xmlns:a16="http://schemas.microsoft.com/office/drawing/2014/main" id="{35B165BC-9D45-1B11-07F3-D1FEEBCE6B38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206996" y="5449282"/>
                  <a:ext cx="12852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2" name="Group 861">
            <a:extLst>
              <a:ext uri="{FF2B5EF4-FFF2-40B4-BE49-F238E27FC236}">
                <a16:creationId xmlns:a16="http://schemas.microsoft.com/office/drawing/2014/main" id="{158A85E4-14CE-EFD0-0743-3DDBE905F782}"/>
              </a:ext>
            </a:extLst>
          </p:cNvPr>
          <p:cNvGrpSpPr/>
          <p:nvPr/>
        </p:nvGrpSpPr>
        <p:grpSpPr>
          <a:xfrm>
            <a:off x="2674996" y="5563598"/>
            <a:ext cx="416160" cy="252000"/>
            <a:chOff x="2674996" y="5605162"/>
            <a:chExt cx="41616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850" name="Ink 849">
                  <a:extLst>
                    <a:ext uri="{FF2B5EF4-FFF2-40B4-BE49-F238E27FC236}">
                      <a16:creationId xmlns:a16="http://schemas.microsoft.com/office/drawing/2014/main" id="{237128C9-F056-A066-4D5A-2B680B9E9525}"/>
                    </a:ext>
                  </a:extLst>
                </p14:cNvPr>
                <p14:cNvContentPartPr/>
                <p14:nvPr/>
              </p14:nvContentPartPr>
              <p14:xfrm>
                <a:off x="2674996" y="5635042"/>
                <a:ext cx="24480" cy="145440"/>
              </p14:xfrm>
            </p:contentPart>
          </mc:Choice>
          <mc:Fallback xmlns="">
            <p:pic>
              <p:nvPicPr>
                <p:cNvPr id="850" name="Ink 849">
                  <a:extLst>
                    <a:ext uri="{FF2B5EF4-FFF2-40B4-BE49-F238E27FC236}">
                      <a16:creationId xmlns:a16="http://schemas.microsoft.com/office/drawing/2014/main" id="{237128C9-F056-A066-4D5A-2B680B9E9525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668876" y="5628922"/>
                  <a:ext cx="36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851" name="Ink 850">
                  <a:extLst>
                    <a:ext uri="{FF2B5EF4-FFF2-40B4-BE49-F238E27FC236}">
                      <a16:creationId xmlns:a16="http://schemas.microsoft.com/office/drawing/2014/main" id="{9565642B-7D3A-0E49-DAA6-ED0CC87DFCD2}"/>
                    </a:ext>
                  </a:extLst>
                </p14:cNvPr>
                <p14:cNvContentPartPr/>
                <p14:nvPr/>
              </p14:nvContentPartPr>
              <p14:xfrm>
                <a:off x="2781916" y="5657362"/>
                <a:ext cx="163080" cy="104400"/>
              </p14:xfrm>
            </p:contentPart>
          </mc:Choice>
          <mc:Fallback xmlns="">
            <p:pic>
              <p:nvPicPr>
                <p:cNvPr id="851" name="Ink 850">
                  <a:extLst>
                    <a:ext uri="{FF2B5EF4-FFF2-40B4-BE49-F238E27FC236}">
                      <a16:creationId xmlns:a16="http://schemas.microsoft.com/office/drawing/2014/main" id="{9565642B-7D3A-0E49-DAA6-ED0CC87DFCD2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775796" y="5651242"/>
                  <a:ext cx="175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852" name="Ink 851">
                  <a:extLst>
                    <a:ext uri="{FF2B5EF4-FFF2-40B4-BE49-F238E27FC236}">
                      <a16:creationId xmlns:a16="http://schemas.microsoft.com/office/drawing/2014/main" id="{37D7B116-C660-E6AA-FB67-2939170D125C}"/>
                    </a:ext>
                  </a:extLst>
                </p14:cNvPr>
                <p14:cNvContentPartPr/>
                <p14:nvPr/>
              </p14:nvContentPartPr>
              <p14:xfrm>
                <a:off x="2992516" y="5605162"/>
                <a:ext cx="98640" cy="252000"/>
              </p14:xfrm>
            </p:contentPart>
          </mc:Choice>
          <mc:Fallback xmlns="">
            <p:pic>
              <p:nvPicPr>
                <p:cNvPr id="852" name="Ink 851">
                  <a:extLst>
                    <a:ext uri="{FF2B5EF4-FFF2-40B4-BE49-F238E27FC236}">
                      <a16:creationId xmlns:a16="http://schemas.microsoft.com/office/drawing/2014/main" id="{37D7B116-C660-E6AA-FB67-2939170D125C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986396" y="5599042"/>
                  <a:ext cx="11088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1" name="Group 860">
            <a:extLst>
              <a:ext uri="{FF2B5EF4-FFF2-40B4-BE49-F238E27FC236}">
                <a16:creationId xmlns:a16="http://schemas.microsoft.com/office/drawing/2014/main" id="{FE116F4A-8093-E7A5-5439-ABB75F475DD7}"/>
              </a:ext>
            </a:extLst>
          </p:cNvPr>
          <p:cNvGrpSpPr/>
          <p:nvPr/>
        </p:nvGrpSpPr>
        <p:grpSpPr>
          <a:xfrm>
            <a:off x="3326956" y="5556038"/>
            <a:ext cx="342000" cy="239760"/>
            <a:chOff x="3326956" y="5597602"/>
            <a:chExt cx="34200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853" name="Ink 852">
                  <a:extLst>
                    <a:ext uri="{FF2B5EF4-FFF2-40B4-BE49-F238E27FC236}">
                      <a16:creationId xmlns:a16="http://schemas.microsoft.com/office/drawing/2014/main" id="{3C79D75F-B3AC-6770-4CC0-70FA4FFFE89D}"/>
                    </a:ext>
                  </a:extLst>
                </p14:cNvPr>
                <p14:cNvContentPartPr/>
                <p14:nvPr/>
              </p14:nvContentPartPr>
              <p14:xfrm>
                <a:off x="3326956" y="5657362"/>
                <a:ext cx="39240" cy="180000"/>
              </p14:xfrm>
            </p:contentPart>
          </mc:Choice>
          <mc:Fallback xmlns="">
            <p:pic>
              <p:nvPicPr>
                <p:cNvPr id="853" name="Ink 852">
                  <a:extLst>
                    <a:ext uri="{FF2B5EF4-FFF2-40B4-BE49-F238E27FC236}">
                      <a16:creationId xmlns:a16="http://schemas.microsoft.com/office/drawing/2014/main" id="{3C79D75F-B3AC-6770-4CC0-70FA4FFFE89D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3320836" y="5651242"/>
                  <a:ext cx="51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854" name="Ink 853">
                  <a:extLst>
                    <a:ext uri="{FF2B5EF4-FFF2-40B4-BE49-F238E27FC236}">
                      <a16:creationId xmlns:a16="http://schemas.microsoft.com/office/drawing/2014/main" id="{48D8EEDF-FCBA-EF19-FFA0-A4B995BF2974}"/>
                    </a:ext>
                  </a:extLst>
                </p14:cNvPr>
                <p14:cNvContentPartPr/>
                <p14:nvPr/>
              </p14:nvContentPartPr>
              <p14:xfrm>
                <a:off x="3407596" y="5667442"/>
                <a:ext cx="108000" cy="142920"/>
              </p14:xfrm>
            </p:contentPart>
          </mc:Choice>
          <mc:Fallback xmlns="">
            <p:pic>
              <p:nvPicPr>
                <p:cNvPr id="854" name="Ink 853">
                  <a:extLst>
                    <a:ext uri="{FF2B5EF4-FFF2-40B4-BE49-F238E27FC236}">
                      <a16:creationId xmlns:a16="http://schemas.microsoft.com/office/drawing/2014/main" id="{48D8EEDF-FCBA-EF19-FFA0-A4B995BF2974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3401476" y="5661322"/>
                  <a:ext cx="120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855" name="Ink 854">
                  <a:extLst>
                    <a:ext uri="{FF2B5EF4-FFF2-40B4-BE49-F238E27FC236}">
                      <a16:creationId xmlns:a16="http://schemas.microsoft.com/office/drawing/2014/main" id="{397FFC31-C5C5-C286-A143-B3551B42146D}"/>
                    </a:ext>
                  </a:extLst>
                </p14:cNvPr>
                <p14:cNvContentPartPr/>
                <p14:nvPr/>
              </p14:nvContentPartPr>
              <p14:xfrm>
                <a:off x="3575356" y="5597602"/>
                <a:ext cx="93600" cy="229680"/>
              </p14:xfrm>
            </p:contentPart>
          </mc:Choice>
          <mc:Fallback xmlns="">
            <p:pic>
              <p:nvPicPr>
                <p:cNvPr id="855" name="Ink 854">
                  <a:extLst>
                    <a:ext uri="{FF2B5EF4-FFF2-40B4-BE49-F238E27FC236}">
                      <a16:creationId xmlns:a16="http://schemas.microsoft.com/office/drawing/2014/main" id="{397FFC31-C5C5-C286-A143-B3551B42146D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3569236" y="5591482"/>
                  <a:ext cx="10584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0" name="Group 859">
            <a:extLst>
              <a:ext uri="{FF2B5EF4-FFF2-40B4-BE49-F238E27FC236}">
                <a16:creationId xmlns:a16="http://schemas.microsoft.com/office/drawing/2014/main" id="{1580DA21-91A8-A3F1-DED2-766349E40F3E}"/>
              </a:ext>
            </a:extLst>
          </p:cNvPr>
          <p:cNvGrpSpPr/>
          <p:nvPr/>
        </p:nvGrpSpPr>
        <p:grpSpPr>
          <a:xfrm>
            <a:off x="3960556" y="5473598"/>
            <a:ext cx="379080" cy="348840"/>
            <a:chOff x="3960556" y="5515162"/>
            <a:chExt cx="37908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856" name="Ink 855">
                  <a:extLst>
                    <a:ext uri="{FF2B5EF4-FFF2-40B4-BE49-F238E27FC236}">
                      <a16:creationId xmlns:a16="http://schemas.microsoft.com/office/drawing/2014/main" id="{8EC01C59-2BFE-211A-7AF3-69808187CD1A}"/>
                    </a:ext>
                  </a:extLst>
                </p14:cNvPr>
                <p14:cNvContentPartPr/>
                <p14:nvPr/>
              </p14:nvContentPartPr>
              <p14:xfrm>
                <a:off x="3960556" y="5622442"/>
                <a:ext cx="16920" cy="150120"/>
              </p14:xfrm>
            </p:contentPart>
          </mc:Choice>
          <mc:Fallback xmlns="">
            <p:pic>
              <p:nvPicPr>
                <p:cNvPr id="856" name="Ink 855">
                  <a:extLst>
                    <a:ext uri="{FF2B5EF4-FFF2-40B4-BE49-F238E27FC236}">
                      <a16:creationId xmlns:a16="http://schemas.microsoft.com/office/drawing/2014/main" id="{8EC01C59-2BFE-211A-7AF3-69808187CD1A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3954436" y="5616322"/>
                  <a:ext cx="29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857" name="Ink 856">
                  <a:extLst>
                    <a:ext uri="{FF2B5EF4-FFF2-40B4-BE49-F238E27FC236}">
                      <a16:creationId xmlns:a16="http://schemas.microsoft.com/office/drawing/2014/main" id="{AA5A736E-10BB-AF38-1B1B-07C2B0EF5418}"/>
                    </a:ext>
                  </a:extLst>
                </p14:cNvPr>
                <p14:cNvContentPartPr/>
                <p14:nvPr/>
              </p14:nvContentPartPr>
              <p14:xfrm>
                <a:off x="4113196" y="5515162"/>
                <a:ext cx="45360" cy="294840"/>
              </p14:xfrm>
            </p:contentPart>
          </mc:Choice>
          <mc:Fallback xmlns="">
            <p:pic>
              <p:nvPicPr>
                <p:cNvPr id="857" name="Ink 856">
                  <a:extLst>
                    <a:ext uri="{FF2B5EF4-FFF2-40B4-BE49-F238E27FC236}">
                      <a16:creationId xmlns:a16="http://schemas.microsoft.com/office/drawing/2014/main" id="{AA5A736E-10BB-AF38-1B1B-07C2B0EF5418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4107076" y="5509042"/>
                  <a:ext cx="576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858" name="Ink 857">
                  <a:extLst>
                    <a:ext uri="{FF2B5EF4-FFF2-40B4-BE49-F238E27FC236}">
                      <a16:creationId xmlns:a16="http://schemas.microsoft.com/office/drawing/2014/main" id="{D5E27089-F338-C386-E7BD-4B0615246C45}"/>
                    </a:ext>
                  </a:extLst>
                </p14:cNvPr>
                <p14:cNvContentPartPr/>
                <p14:nvPr/>
              </p14:nvContentPartPr>
              <p14:xfrm>
                <a:off x="4267636" y="5597602"/>
                <a:ext cx="72000" cy="266400"/>
              </p14:xfrm>
            </p:contentPart>
          </mc:Choice>
          <mc:Fallback xmlns="">
            <p:pic>
              <p:nvPicPr>
                <p:cNvPr id="858" name="Ink 857">
                  <a:extLst>
                    <a:ext uri="{FF2B5EF4-FFF2-40B4-BE49-F238E27FC236}">
                      <a16:creationId xmlns:a16="http://schemas.microsoft.com/office/drawing/2014/main" id="{D5E27089-F338-C386-E7BD-4B0615246C45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4261516" y="5591482"/>
                  <a:ext cx="84240" cy="27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9" name="Group 878">
            <a:extLst>
              <a:ext uri="{FF2B5EF4-FFF2-40B4-BE49-F238E27FC236}">
                <a16:creationId xmlns:a16="http://schemas.microsoft.com/office/drawing/2014/main" id="{1566CEC3-B0FD-45EF-1EA9-EBB8A159FAE1}"/>
              </a:ext>
            </a:extLst>
          </p:cNvPr>
          <p:cNvGrpSpPr/>
          <p:nvPr/>
        </p:nvGrpSpPr>
        <p:grpSpPr>
          <a:xfrm>
            <a:off x="1042396" y="6054638"/>
            <a:ext cx="352800" cy="237600"/>
            <a:chOff x="1042396" y="6096202"/>
            <a:chExt cx="35280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871" name="Ink 870">
                  <a:extLst>
                    <a:ext uri="{FF2B5EF4-FFF2-40B4-BE49-F238E27FC236}">
                      <a16:creationId xmlns:a16="http://schemas.microsoft.com/office/drawing/2014/main" id="{6AEB5F4B-B820-A665-6EBD-5B5A634D8ED2}"/>
                    </a:ext>
                  </a:extLst>
                </p14:cNvPr>
                <p14:cNvContentPartPr/>
                <p14:nvPr/>
              </p14:nvContentPartPr>
              <p14:xfrm>
                <a:off x="1042396" y="6136162"/>
                <a:ext cx="5400" cy="192240"/>
              </p14:xfrm>
            </p:contentPart>
          </mc:Choice>
          <mc:Fallback xmlns="">
            <p:pic>
              <p:nvPicPr>
                <p:cNvPr id="871" name="Ink 870">
                  <a:extLst>
                    <a:ext uri="{FF2B5EF4-FFF2-40B4-BE49-F238E27FC236}">
                      <a16:creationId xmlns:a16="http://schemas.microsoft.com/office/drawing/2014/main" id="{6AEB5F4B-B820-A665-6EBD-5B5A634D8ED2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36276" y="6130042"/>
                  <a:ext cx="17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872" name="Ink 871">
                  <a:extLst>
                    <a:ext uri="{FF2B5EF4-FFF2-40B4-BE49-F238E27FC236}">
                      <a16:creationId xmlns:a16="http://schemas.microsoft.com/office/drawing/2014/main" id="{ABE33EC7-0ABF-D566-2207-1098E1DAE216}"/>
                    </a:ext>
                  </a:extLst>
                </p14:cNvPr>
                <p14:cNvContentPartPr/>
                <p14:nvPr/>
              </p14:nvContentPartPr>
              <p14:xfrm>
                <a:off x="1131676" y="6163522"/>
                <a:ext cx="17640" cy="170280"/>
              </p14:xfrm>
            </p:contentPart>
          </mc:Choice>
          <mc:Fallback xmlns="">
            <p:pic>
              <p:nvPicPr>
                <p:cNvPr id="872" name="Ink 871">
                  <a:extLst>
                    <a:ext uri="{FF2B5EF4-FFF2-40B4-BE49-F238E27FC236}">
                      <a16:creationId xmlns:a16="http://schemas.microsoft.com/office/drawing/2014/main" id="{ABE33EC7-0ABF-D566-2207-1098E1DAE216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125556" y="6157402"/>
                  <a:ext cx="29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873" name="Ink 872">
                  <a:extLst>
                    <a:ext uri="{FF2B5EF4-FFF2-40B4-BE49-F238E27FC236}">
                      <a16:creationId xmlns:a16="http://schemas.microsoft.com/office/drawing/2014/main" id="{63E775E7-FB33-C3BC-C99E-E31C652935D5}"/>
                    </a:ext>
                  </a:extLst>
                </p14:cNvPr>
                <p14:cNvContentPartPr/>
                <p14:nvPr/>
              </p14:nvContentPartPr>
              <p14:xfrm>
                <a:off x="1256236" y="6096202"/>
                <a:ext cx="122400" cy="12960"/>
              </p14:xfrm>
            </p:contentPart>
          </mc:Choice>
          <mc:Fallback xmlns="">
            <p:pic>
              <p:nvPicPr>
                <p:cNvPr id="873" name="Ink 872">
                  <a:extLst>
                    <a:ext uri="{FF2B5EF4-FFF2-40B4-BE49-F238E27FC236}">
                      <a16:creationId xmlns:a16="http://schemas.microsoft.com/office/drawing/2014/main" id="{63E775E7-FB33-C3BC-C99E-E31C652935D5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250116" y="6090082"/>
                  <a:ext cx="134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874" name="Ink 873">
                  <a:extLst>
                    <a:ext uri="{FF2B5EF4-FFF2-40B4-BE49-F238E27FC236}">
                      <a16:creationId xmlns:a16="http://schemas.microsoft.com/office/drawing/2014/main" id="{4CFB6F96-E6DF-208B-8C91-B9A66901896D}"/>
                    </a:ext>
                  </a:extLst>
                </p14:cNvPr>
                <p14:cNvContentPartPr/>
                <p14:nvPr/>
              </p14:nvContentPartPr>
              <p14:xfrm>
                <a:off x="1267036" y="6113842"/>
                <a:ext cx="128160" cy="182520"/>
              </p14:xfrm>
            </p:contentPart>
          </mc:Choice>
          <mc:Fallback xmlns="">
            <p:pic>
              <p:nvPicPr>
                <p:cNvPr id="874" name="Ink 873">
                  <a:extLst>
                    <a:ext uri="{FF2B5EF4-FFF2-40B4-BE49-F238E27FC236}">
                      <a16:creationId xmlns:a16="http://schemas.microsoft.com/office/drawing/2014/main" id="{4CFB6F96-E6DF-208B-8C91-B9A66901896D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260916" y="6107722"/>
                  <a:ext cx="14040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8" name="Group 877">
            <a:extLst>
              <a:ext uri="{FF2B5EF4-FFF2-40B4-BE49-F238E27FC236}">
                <a16:creationId xmlns:a16="http://schemas.microsoft.com/office/drawing/2014/main" id="{DCB2C700-67CE-B20E-9FAA-355380F7E434}"/>
              </a:ext>
            </a:extLst>
          </p:cNvPr>
          <p:cNvGrpSpPr/>
          <p:nvPr/>
        </p:nvGrpSpPr>
        <p:grpSpPr>
          <a:xfrm>
            <a:off x="1653316" y="6059678"/>
            <a:ext cx="381240" cy="247320"/>
            <a:chOff x="1653316" y="6101242"/>
            <a:chExt cx="38124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875" name="Ink 874">
                  <a:extLst>
                    <a:ext uri="{FF2B5EF4-FFF2-40B4-BE49-F238E27FC236}">
                      <a16:creationId xmlns:a16="http://schemas.microsoft.com/office/drawing/2014/main" id="{54E2BE2D-FEE5-F9DC-2C9C-22CC44B6F00E}"/>
                    </a:ext>
                  </a:extLst>
                </p14:cNvPr>
                <p14:cNvContentPartPr/>
                <p14:nvPr/>
              </p14:nvContentPartPr>
              <p14:xfrm>
                <a:off x="1653316" y="6101242"/>
                <a:ext cx="137160" cy="247320"/>
              </p14:xfrm>
            </p:contentPart>
          </mc:Choice>
          <mc:Fallback xmlns="">
            <p:pic>
              <p:nvPicPr>
                <p:cNvPr id="875" name="Ink 874">
                  <a:extLst>
                    <a:ext uri="{FF2B5EF4-FFF2-40B4-BE49-F238E27FC236}">
                      <a16:creationId xmlns:a16="http://schemas.microsoft.com/office/drawing/2014/main" id="{54E2BE2D-FEE5-F9DC-2C9C-22CC44B6F00E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647196" y="6095122"/>
                  <a:ext cx="1494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876" name="Ink 875">
                  <a:extLst>
                    <a:ext uri="{FF2B5EF4-FFF2-40B4-BE49-F238E27FC236}">
                      <a16:creationId xmlns:a16="http://schemas.microsoft.com/office/drawing/2014/main" id="{8032E99D-E995-BE28-E38E-D2807E92F66E}"/>
                    </a:ext>
                  </a:extLst>
                </p14:cNvPr>
                <p14:cNvContentPartPr/>
                <p14:nvPr/>
              </p14:nvContentPartPr>
              <p14:xfrm>
                <a:off x="1871476" y="6123922"/>
                <a:ext cx="163080" cy="154800"/>
              </p14:xfrm>
            </p:contentPart>
          </mc:Choice>
          <mc:Fallback xmlns="">
            <p:pic>
              <p:nvPicPr>
                <p:cNvPr id="876" name="Ink 875">
                  <a:extLst>
                    <a:ext uri="{FF2B5EF4-FFF2-40B4-BE49-F238E27FC236}">
                      <a16:creationId xmlns:a16="http://schemas.microsoft.com/office/drawing/2014/main" id="{8032E99D-E995-BE28-E38E-D2807E92F66E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865356" y="6117802"/>
                  <a:ext cx="175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877" name="Ink 876">
                  <a:extLst>
                    <a:ext uri="{FF2B5EF4-FFF2-40B4-BE49-F238E27FC236}">
                      <a16:creationId xmlns:a16="http://schemas.microsoft.com/office/drawing/2014/main" id="{28B11AE7-E0CD-A81A-0B50-A1D304220BC6}"/>
                    </a:ext>
                  </a:extLst>
                </p14:cNvPr>
                <p14:cNvContentPartPr/>
                <p14:nvPr/>
              </p14:nvContentPartPr>
              <p14:xfrm>
                <a:off x="1917556" y="6146242"/>
                <a:ext cx="94680" cy="169920"/>
              </p14:xfrm>
            </p:contentPart>
          </mc:Choice>
          <mc:Fallback xmlns="">
            <p:pic>
              <p:nvPicPr>
                <p:cNvPr id="877" name="Ink 876">
                  <a:extLst>
                    <a:ext uri="{FF2B5EF4-FFF2-40B4-BE49-F238E27FC236}">
                      <a16:creationId xmlns:a16="http://schemas.microsoft.com/office/drawing/2014/main" id="{28B11AE7-E0CD-A81A-0B50-A1D304220BC6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911436" y="6140122"/>
                  <a:ext cx="10692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2" name="Group 881">
            <a:extLst>
              <a:ext uri="{FF2B5EF4-FFF2-40B4-BE49-F238E27FC236}">
                <a16:creationId xmlns:a16="http://schemas.microsoft.com/office/drawing/2014/main" id="{ABA1DD5E-BDDB-25DE-B4E6-1EFB4D2A89FA}"/>
              </a:ext>
            </a:extLst>
          </p:cNvPr>
          <p:cNvGrpSpPr/>
          <p:nvPr/>
        </p:nvGrpSpPr>
        <p:grpSpPr>
          <a:xfrm>
            <a:off x="2237956" y="6044918"/>
            <a:ext cx="343440" cy="189360"/>
            <a:chOff x="2237956" y="6086482"/>
            <a:chExt cx="34344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880" name="Ink 879">
                  <a:extLst>
                    <a:ext uri="{FF2B5EF4-FFF2-40B4-BE49-F238E27FC236}">
                      <a16:creationId xmlns:a16="http://schemas.microsoft.com/office/drawing/2014/main" id="{20DF11FF-5CCD-D095-B293-688E3F9B6C54}"/>
                    </a:ext>
                  </a:extLst>
                </p14:cNvPr>
                <p14:cNvContentPartPr/>
                <p14:nvPr/>
              </p14:nvContentPartPr>
              <p14:xfrm>
                <a:off x="2237956" y="6086482"/>
                <a:ext cx="36360" cy="175320"/>
              </p14:xfrm>
            </p:contentPart>
          </mc:Choice>
          <mc:Fallback xmlns="">
            <p:pic>
              <p:nvPicPr>
                <p:cNvPr id="880" name="Ink 879">
                  <a:extLst>
                    <a:ext uri="{FF2B5EF4-FFF2-40B4-BE49-F238E27FC236}">
                      <a16:creationId xmlns:a16="http://schemas.microsoft.com/office/drawing/2014/main" id="{20DF11FF-5CCD-D095-B293-688E3F9B6C54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2231836" y="6080362"/>
                  <a:ext cx="48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881" name="Ink 880">
                  <a:extLst>
                    <a:ext uri="{FF2B5EF4-FFF2-40B4-BE49-F238E27FC236}">
                      <a16:creationId xmlns:a16="http://schemas.microsoft.com/office/drawing/2014/main" id="{FF9E97AB-9C63-A946-0822-9447B5DB80D6}"/>
                    </a:ext>
                  </a:extLst>
                </p14:cNvPr>
                <p14:cNvContentPartPr/>
                <p14:nvPr/>
              </p14:nvContentPartPr>
              <p14:xfrm>
                <a:off x="2328316" y="6093682"/>
                <a:ext cx="253080" cy="182160"/>
              </p14:xfrm>
            </p:contentPart>
          </mc:Choice>
          <mc:Fallback xmlns="">
            <p:pic>
              <p:nvPicPr>
                <p:cNvPr id="881" name="Ink 880">
                  <a:extLst>
                    <a:ext uri="{FF2B5EF4-FFF2-40B4-BE49-F238E27FC236}">
                      <a16:creationId xmlns:a16="http://schemas.microsoft.com/office/drawing/2014/main" id="{FF9E97AB-9C63-A946-0822-9447B5DB80D6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2322196" y="6087562"/>
                  <a:ext cx="265320" cy="19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884" name="Ink 883">
                <a:extLst>
                  <a:ext uri="{FF2B5EF4-FFF2-40B4-BE49-F238E27FC236}">
                    <a16:creationId xmlns:a16="http://schemas.microsoft.com/office/drawing/2014/main" id="{DF314EF4-DD69-F828-F15D-4BC3AD0EDEC2}"/>
                  </a:ext>
                </a:extLst>
              </p14:cNvPr>
              <p14:cNvContentPartPr/>
              <p14:nvPr/>
            </p14:nvContentPartPr>
            <p14:xfrm>
              <a:off x="2660236" y="5136278"/>
              <a:ext cx="1895760" cy="77760"/>
            </p14:xfrm>
          </p:contentPart>
        </mc:Choice>
        <mc:Fallback xmlns="">
          <p:pic>
            <p:nvPicPr>
              <p:cNvPr id="884" name="Ink 883">
                <a:extLst>
                  <a:ext uri="{FF2B5EF4-FFF2-40B4-BE49-F238E27FC236}">
                    <a16:creationId xmlns:a16="http://schemas.microsoft.com/office/drawing/2014/main" id="{DF314EF4-DD69-F828-F15D-4BC3AD0EDEC2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2624236" y="5064278"/>
                <a:ext cx="19674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885" name="Ink 884">
                <a:extLst>
                  <a:ext uri="{FF2B5EF4-FFF2-40B4-BE49-F238E27FC236}">
                    <a16:creationId xmlns:a16="http://schemas.microsoft.com/office/drawing/2014/main" id="{0E403A39-0A48-1472-BBC2-31D40A7AE5CA}"/>
                  </a:ext>
                </a:extLst>
              </p14:cNvPr>
              <p14:cNvContentPartPr/>
              <p14:nvPr/>
            </p14:nvContentPartPr>
            <p14:xfrm>
              <a:off x="2638996" y="5748998"/>
              <a:ext cx="1818000" cy="21960"/>
            </p14:xfrm>
          </p:contentPart>
        </mc:Choice>
        <mc:Fallback xmlns="">
          <p:pic>
            <p:nvPicPr>
              <p:cNvPr id="885" name="Ink 884">
                <a:extLst>
                  <a:ext uri="{FF2B5EF4-FFF2-40B4-BE49-F238E27FC236}">
                    <a16:creationId xmlns:a16="http://schemas.microsoft.com/office/drawing/2014/main" id="{0E403A39-0A48-1472-BBC2-31D40A7AE5CA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2603356" y="5677358"/>
                <a:ext cx="1889640" cy="16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3" name="Group 892">
            <a:extLst>
              <a:ext uri="{FF2B5EF4-FFF2-40B4-BE49-F238E27FC236}">
                <a16:creationId xmlns:a16="http://schemas.microsoft.com/office/drawing/2014/main" id="{B6CF3567-31B8-ED2E-4F01-5B0654A3FA61}"/>
              </a:ext>
            </a:extLst>
          </p:cNvPr>
          <p:cNvGrpSpPr/>
          <p:nvPr/>
        </p:nvGrpSpPr>
        <p:grpSpPr>
          <a:xfrm>
            <a:off x="2702716" y="6034838"/>
            <a:ext cx="368640" cy="299160"/>
            <a:chOff x="2702716" y="6076402"/>
            <a:chExt cx="36864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886" name="Ink 885">
                  <a:extLst>
                    <a:ext uri="{FF2B5EF4-FFF2-40B4-BE49-F238E27FC236}">
                      <a16:creationId xmlns:a16="http://schemas.microsoft.com/office/drawing/2014/main" id="{07974AB6-79B5-657F-B6A0-54167F281DB4}"/>
                    </a:ext>
                  </a:extLst>
                </p14:cNvPr>
                <p14:cNvContentPartPr/>
                <p14:nvPr/>
              </p14:nvContentPartPr>
              <p14:xfrm>
                <a:off x="2702716" y="6153802"/>
                <a:ext cx="11520" cy="147600"/>
              </p14:xfrm>
            </p:contentPart>
          </mc:Choice>
          <mc:Fallback xmlns="">
            <p:pic>
              <p:nvPicPr>
                <p:cNvPr id="886" name="Ink 885">
                  <a:extLst>
                    <a:ext uri="{FF2B5EF4-FFF2-40B4-BE49-F238E27FC236}">
                      <a16:creationId xmlns:a16="http://schemas.microsoft.com/office/drawing/2014/main" id="{07974AB6-79B5-657F-B6A0-54167F281DB4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2696596" y="6147682"/>
                  <a:ext cx="237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887" name="Ink 886">
                  <a:extLst>
                    <a:ext uri="{FF2B5EF4-FFF2-40B4-BE49-F238E27FC236}">
                      <a16:creationId xmlns:a16="http://schemas.microsoft.com/office/drawing/2014/main" id="{21C726A5-4B96-1DB5-5E6E-AC92967B03E2}"/>
                    </a:ext>
                  </a:extLst>
                </p14:cNvPr>
                <p14:cNvContentPartPr/>
                <p14:nvPr/>
              </p14:nvContentPartPr>
              <p14:xfrm>
                <a:off x="2789476" y="6161002"/>
                <a:ext cx="142560" cy="131040"/>
              </p14:xfrm>
            </p:contentPart>
          </mc:Choice>
          <mc:Fallback xmlns="">
            <p:pic>
              <p:nvPicPr>
                <p:cNvPr id="887" name="Ink 886">
                  <a:extLst>
                    <a:ext uri="{FF2B5EF4-FFF2-40B4-BE49-F238E27FC236}">
                      <a16:creationId xmlns:a16="http://schemas.microsoft.com/office/drawing/2014/main" id="{21C726A5-4B96-1DB5-5E6E-AC92967B03E2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2783356" y="6154882"/>
                  <a:ext cx="154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888" name="Ink 887">
                  <a:extLst>
                    <a:ext uri="{FF2B5EF4-FFF2-40B4-BE49-F238E27FC236}">
                      <a16:creationId xmlns:a16="http://schemas.microsoft.com/office/drawing/2014/main" id="{8C1F2717-69FF-EE2F-2747-793029430339}"/>
                    </a:ext>
                  </a:extLst>
                </p14:cNvPr>
                <p14:cNvContentPartPr/>
                <p14:nvPr/>
              </p14:nvContentPartPr>
              <p14:xfrm>
                <a:off x="2990716" y="6076402"/>
                <a:ext cx="80640" cy="299160"/>
              </p14:xfrm>
            </p:contentPart>
          </mc:Choice>
          <mc:Fallback xmlns="">
            <p:pic>
              <p:nvPicPr>
                <p:cNvPr id="888" name="Ink 887">
                  <a:extLst>
                    <a:ext uri="{FF2B5EF4-FFF2-40B4-BE49-F238E27FC236}">
                      <a16:creationId xmlns:a16="http://schemas.microsoft.com/office/drawing/2014/main" id="{8C1F2717-69FF-EE2F-2747-793029430339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2984596" y="6070282"/>
                  <a:ext cx="9288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2" name="Group 891">
            <a:extLst>
              <a:ext uri="{FF2B5EF4-FFF2-40B4-BE49-F238E27FC236}">
                <a16:creationId xmlns:a16="http://schemas.microsoft.com/office/drawing/2014/main" id="{E7698672-615F-D369-4B61-4DD2178D8BF3}"/>
              </a:ext>
            </a:extLst>
          </p:cNvPr>
          <p:cNvGrpSpPr/>
          <p:nvPr/>
        </p:nvGrpSpPr>
        <p:grpSpPr>
          <a:xfrm>
            <a:off x="3382396" y="6027278"/>
            <a:ext cx="349560" cy="245160"/>
            <a:chOff x="3382396" y="6068842"/>
            <a:chExt cx="34956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889" name="Ink 888">
                  <a:extLst>
                    <a:ext uri="{FF2B5EF4-FFF2-40B4-BE49-F238E27FC236}">
                      <a16:creationId xmlns:a16="http://schemas.microsoft.com/office/drawing/2014/main" id="{0CF89FDD-6081-B794-3A76-6F68148E3199}"/>
                    </a:ext>
                  </a:extLst>
                </p14:cNvPr>
                <p14:cNvContentPartPr/>
                <p14:nvPr/>
              </p14:nvContentPartPr>
              <p14:xfrm>
                <a:off x="3382396" y="6123922"/>
                <a:ext cx="3960" cy="169920"/>
              </p14:xfrm>
            </p:contentPart>
          </mc:Choice>
          <mc:Fallback xmlns="">
            <p:pic>
              <p:nvPicPr>
                <p:cNvPr id="889" name="Ink 888">
                  <a:extLst>
                    <a:ext uri="{FF2B5EF4-FFF2-40B4-BE49-F238E27FC236}">
                      <a16:creationId xmlns:a16="http://schemas.microsoft.com/office/drawing/2014/main" id="{0CF89FDD-6081-B794-3A76-6F68148E3199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3376276" y="6117802"/>
                  <a:ext cx="16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890" name="Ink 889">
                  <a:extLst>
                    <a:ext uri="{FF2B5EF4-FFF2-40B4-BE49-F238E27FC236}">
                      <a16:creationId xmlns:a16="http://schemas.microsoft.com/office/drawing/2014/main" id="{8E0EC4D2-C77F-5F37-8A97-B12D099F6667}"/>
                    </a:ext>
                  </a:extLst>
                </p14:cNvPr>
                <p14:cNvContentPartPr/>
                <p14:nvPr/>
              </p14:nvContentPartPr>
              <p14:xfrm>
                <a:off x="3456196" y="6128602"/>
                <a:ext cx="151920" cy="159840"/>
              </p14:xfrm>
            </p:contentPart>
          </mc:Choice>
          <mc:Fallback xmlns="">
            <p:pic>
              <p:nvPicPr>
                <p:cNvPr id="890" name="Ink 889">
                  <a:extLst>
                    <a:ext uri="{FF2B5EF4-FFF2-40B4-BE49-F238E27FC236}">
                      <a16:creationId xmlns:a16="http://schemas.microsoft.com/office/drawing/2014/main" id="{8E0EC4D2-C77F-5F37-8A97-B12D099F6667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3450076" y="6122482"/>
                  <a:ext cx="164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891" name="Ink 890">
                  <a:extLst>
                    <a:ext uri="{FF2B5EF4-FFF2-40B4-BE49-F238E27FC236}">
                      <a16:creationId xmlns:a16="http://schemas.microsoft.com/office/drawing/2014/main" id="{798DD35F-7DA7-10AA-3630-07EEA36E0D95}"/>
                    </a:ext>
                  </a:extLst>
                </p14:cNvPr>
                <p14:cNvContentPartPr/>
                <p14:nvPr/>
              </p14:nvContentPartPr>
              <p14:xfrm>
                <a:off x="3594796" y="6068842"/>
                <a:ext cx="137160" cy="245160"/>
              </p14:xfrm>
            </p:contentPart>
          </mc:Choice>
          <mc:Fallback xmlns="">
            <p:pic>
              <p:nvPicPr>
                <p:cNvPr id="891" name="Ink 890">
                  <a:extLst>
                    <a:ext uri="{FF2B5EF4-FFF2-40B4-BE49-F238E27FC236}">
                      <a16:creationId xmlns:a16="http://schemas.microsoft.com/office/drawing/2014/main" id="{798DD35F-7DA7-10AA-3630-07EEA36E0D95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3588676" y="6062722"/>
                  <a:ext cx="14940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7" name="Group 896">
            <a:extLst>
              <a:ext uri="{FF2B5EF4-FFF2-40B4-BE49-F238E27FC236}">
                <a16:creationId xmlns:a16="http://schemas.microsoft.com/office/drawing/2014/main" id="{F698C3EC-47EB-1A3F-FBEC-0BF8D71E4BF4}"/>
              </a:ext>
            </a:extLst>
          </p:cNvPr>
          <p:cNvGrpSpPr/>
          <p:nvPr/>
        </p:nvGrpSpPr>
        <p:grpSpPr>
          <a:xfrm>
            <a:off x="3923476" y="6009998"/>
            <a:ext cx="429840" cy="294120"/>
            <a:chOff x="3923476" y="6051562"/>
            <a:chExt cx="42984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894" name="Ink 893">
                  <a:extLst>
                    <a:ext uri="{FF2B5EF4-FFF2-40B4-BE49-F238E27FC236}">
                      <a16:creationId xmlns:a16="http://schemas.microsoft.com/office/drawing/2014/main" id="{3816F6A2-64C7-C27C-5848-1A2F872047BC}"/>
                    </a:ext>
                  </a:extLst>
                </p14:cNvPr>
                <p14:cNvContentPartPr/>
                <p14:nvPr/>
              </p14:nvContentPartPr>
              <p14:xfrm>
                <a:off x="3923476" y="6131122"/>
                <a:ext cx="39240" cy="177120"/>
              </p14:xfrm>
            </p:contentPart>
          </mc:Choice>
          <mc:Fallback xmlns="">
            <p:pic>
              <p:nvPicPr>
                <p:cNvPr id="894" name="Ink 893">
                  <a:extLst>
                    <a:ext uri="{FF2B5EF4-FFF2-40B4-BE49-F238E27FC236}">
                      <a16:creationId xmlns:a16="http://schemas.microsoft.com/office/drawing/2014/main" id="{3816F6A2-64C7-C27C-5848-1A2F872047BC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3917356" y="6125002"/>
                  <a:ext cx="51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895" name="Ink 894">
                  <a:extLst>
                    <a:ext uri="{FF2B5EF4-FFF2-40B4-BE49-F238E27FC236}">
                      <a16:creationId xmlns:a16="http://schemas.microsoft.com/office/drawing/2014/main" id="{A4FFB778-C255-BD54-119A-33163A824F51}"/>
                    </a:ext>
                  </a:extLst>
                </p14:cNvPr>
                <p14:cNvContentPartPr/>
                <p14:nvPr/>
              </p14:nvContentPartPr>
              <p14:xfrm>
                <a:off x="4062076" y="6051562"/>
                <a:ext cx="82440" cy="247320"/>
              </p14:xfrm>
            </p:contentPart>
          </mc:Choice>
          <mc:Fallback xmlns="">
            <p:pic>
              <p:nvPicPr>
                <p:cNvPr id="895" name="Ink 894">
                  <a:extLst>
                    <a:ext uri="{FF2B5EF4-FFF2-40B4-BE49-F238E27FC236}">
                      <a16:creationId xmlns:a16="http://schemas.microsoft.com/office/drawing/2014/main" id="{A4FFB778-C255-BD54-119A-33163A824F51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4055956" y="6045442"/>
                  <a:ext cx="946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896" name="Ink 895">
                  <a:extLst>
                    <a:ext uri="{FF2B5EF4-FFF2-40B4-BE49-F238E27FC236}">
                      <a16:creationId xmlns:a16="http://schemas.microsoft.com/office/drawing/2014/main" id="{7EE33405-1C55-A40C-E8FE-BB0A9574F1AD}"/>
                    </a:ext>
                  </a:extLst>
                </p14:cNvPr>
                <p14:cNvContentPartPr/>
                <p14:nvPr/>
              </p14:nvContentPartPr>
              <p14:xfrm>
                <a:off x="4248556" y="6086482"/>
                <a:ext cx="104760" cy="259200"/>
              </p14:xfrm>
            </p:contentPart>
          </mc:Choice>
          <mc:Fallback xmlns="">
            <p:pic>
              <p:nvPicPr>
                <p:cNvPr id="896" name="Ink 895">
                  <a:extLst>
                    <a:ext uri="{FF2B5EF4-FFF2-40B4-BE49-F238E27FC236}">
                      <a16:creationId xmlns:a16="http://schemas.microsoft.com/office/drawing/2014/main" id="{7EE33405-1C55-A40C-E8FE-BB0A9574F1AD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4242436" y="6080362"/>
                  <a:ext cx="117000" cy="27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5">
            <p14:nvContentPartPr>
              <p14:cNvPr id="899" name="Ink 898">
                <a:extLst>
                  <a:ext uri="{FF2B5EF4-FFF2-40B4-BE49-F238E27FC236}">
                    <a16:creationId xmlns:a16="http://schemas.microsoft.com/office/drawing/2014/main" id="{A8619DFF-F3C1-D176-0DA5-20C36833A609}"/>
                  </a:ext>
                </a:extLst>
              </p14:cNvPr>
              <p14:cNvContentPartPr/>
              <p14:nvPr/>
            </p14:nvContentPartPr>
            <p14:xfrm>
              <a:off x="2244436" y="6164438"/>
              <a:ext cx="2127960" cy="85320"/>
            </p14:xfrm>
          </p:contentPart>
        </mc:Choice>
        <mc:Fallback xmlns="">
          <p:pic>
            <p:nvPicPr>
              <p:cNvPr id="899" name="Ink 898">
                <a:extLst>
                  <a:ext uri="{FF2B5EF4-FFF2-40B4-BE49-F238E27FC236}">
                    <a16:creationId xmlns:a16="http://schemas.microsoft.com/office/drawing/2014/main" id="{A8619DFF-F3C1-D176-0DA5-20C36833A609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2208436" y="6092438"/>
                <a:ext cx="21996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7">
            <p14:nvContentPartPr>
              <p14:cNvPr id="900" name="Ink 899">
                <a:extLst>
                  <a:ext uri="{FF2B5EF4-FFF2-40B4-BE49-F238E27FC236}">
                    <a16:creationId xmlns:a16="http://schemas.microsoft.com/office/drawing/2014/main" id="{D653E85F-3A23-3295-A89F-9046493A7720}"/>
                  </a:ext>
                </a:extLst>
              </p14:cNvPr>
              <p14:cNvContentPartPr/>
              <p14:nvPr/>
            </p14:nvContentPartPr>
            <p14:xfrm>
              <a:off x="5138607" y="6023438"/>
              <a:ext cx="22680" cy="213840"/>
            </p14:xfrm>
          </p:contentPart>
        </mc:Choice>
        <mc:Fallback xmlns="">
          <p:pic>
            <p:nvPicPr>
              <p:cNvPr id="900" name="Ink 899">
                <a:extLst>
                  <a:ext uri="{FF2B5EF4-FFF2-40B4-BE49-F238E27FC236}">
                    <a16:creationId xmlns:a16="http://schemas.microsoft.com/office/drawing/2014/main" id="{D653E85F-3A23-3295-A89F-9046493A7720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5132487" y="6017318"/>
                <a:ext cx="349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9">
            <p14:nvContentPartPr>
              <p14:cNvPr id="901" name="Ink 900">
                <a:extLst>
                  <a:ext uri="{FF2B5EF4-FFF2-40B4-BE49-F238E27FC236}">
                    <a16:creationId xmlns:a16="http://schemas.microsoft.com/office/drawing/2014/main" id="{35D05BED-89CB-48CA-5BBD-66C709CBF99C}"/>
                  </a:ext>
                </a:extLst>
              </p14:cNvPr>
              <p14:cNvContentPartPr/>
              <p14:nvPr/>
            </p14:nvContentPartPr>
            <p14:xfrm>
              <a:off x="6725127" y="5991038"/>
              <a:ext cx="201600" cy="177840"/>
            </p14:xfrm>
          </p:contentPart>
        </mc:Choice>
        <mc:Fallback xmlns="">
          <p:pic>
            <p:nvPicPr>
              <p:cNvPr id="901" name="Ink 900">
                <a:extLst>
                  <a:ext uri="{FF2B5EF4-FFF2-40B4-BE49-F238E27FC236}">
                    <a16:creationId xmlns:a16="http://schemas.microsoft.com/office/drawing/2014/main" id="{35D05BED-89CB-48CA-5BBD-66C709CBF99C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6719007" y="5984918"/>
                <a:ext cx="213840" cy="1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2" name="Group 901">
            <a:extLst>
              <a:ext uri="{FF2B5EF4-FFF2-40B4-BE49-F238E27FC236}">
                <a16:creationId xmlns:a16="http://schemas.microsoft.com/office/drawing/2014/main" id="{F69A7A05-C133-333A-DD20-67DD5099F29A}"/>
              </a:ext>
            </a:extLst>
          </p:cNvPr>
          <p:cNvGrpSpPr/>
          <p:nvPr/>
        </p:nvGrpSpPr>
        <p:grpSpPr>
          <a:xfrm>
            <a:off x="6129376" y="137951"/>
            <a:ext cx="1073160" cy="458280"/>
            <a:chOff x="6382047" y="815531"/>
            <a:chExt cx="107316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903" name="Ink 902">
                  <a:extLst>
                    <a:ext uri="{FF2B5EF4-FFF2-40B4-BE49-F238E27FC236}">
                      <a16:creationId xmlns:a16="http://schemas.microsoft.com/office/drawing/2014/main" id="{B0CFC278-4AAB-D3C5-8FC1-EE80CFA9977D}"/>
                    </a:ext>
                  </a:extLst>
                </p14:cNvPr>
                <p14:cNvContentPartPr/>
                <p14:nvPr/>
              </p14:nvContentPartPr>
              <p14:xfrm>
                <a:off x="6382047" y="920291"/>
                <a:ext cx="147600" cy="207360"/>
              </p14:xfrm>
            </p:contentPart>
          </mc:Choice>
          <mc:Fallback xmlns="">
            <p:pic>
              <p:nvPicPr>
                <p:cNvPr id="903" name="Ink 902">
                  <a:extLst>
                    <a:ext uri="{FF2B5EF4-FFF2-40B4-BE49-F238E27FC236}">
                      <a16:creationId xmlns:a16="http://schemas.microsoft.com/office/drawing/2014/main" id="{B0CFC278-4AAB-D3C5-8FC1-EE80CFA9977D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375927" y="914171"/>
                  <a:ext cx="159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904" name="Ink 903">
                  <a:extLst>
                    <a:ext uri="{FF2B5EF4-FFF2-40B4-BE49-F238E27FC236}">
                      <a16:creationId xmlns:a16="http://schemas.microsoft.com/office/drawing/2014/main" id="{4F4A2FAE-016C-9145-7F9F-190CE4A03411}"/>
                    </a:ext>
                  </a:extLst>
                </p14:cNvPr>
                <p14:cNvContentPartPr/>
                <p14:nvPr/>
              </p14:nvContentPartPr>
              <p14:xfrm>
                <a:off x="6503727" y="942971"/>
                <a:ext cx="275760" cy="174960"/>
              </p14:xfrm>
            </p:contentPart>
          </mc:Choice>
          <mc:Fallback xmlns="">
            <p:pic>
              <p:nvPicPr>
                <p:cNvPr id="904" name="Ink 903">
                  <a:extLst>
                    <a:ext uri="{FF2B5EF4-FFF2-40B4-BE49-F238E27FC236}">
                      <a16:creationId xmlns:a16="http://schemas.microsoft.com/office/drawing/2014/main" id="{4F4A2FAE-016C-9145-7F9F-190CE4A03411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6497607" y="936851"/>
                  <a:ext cx="288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905" name="Ink 904">
                  <a:extLst>
                    <a:ext uri="{FF2B5EF4-FFF2-40B4-BE49-F238E27FC236}">
                      <a16:creationId xmlns:a16="http://schemas.microsoft.com/office/drawing/2014/main" id="{02E8A3C9-4855-F38C-5068-16E0E508BFC0}"/>
                    </a:ext>
                  </a:extLst>
                </p14:cNvPr>
                <p14:cNvContentPartPr/>
                <p14:nvPr/>
              </p14:nvContentPartPr>
              <p14:xfrm>
                <a:off x="6784527" y="915251"/>
                <a:ext cx="92880" cy="358560"/>
              </p14:xfrm>
            </p:contentPart>
          </mc:Choice>
          <mc:Fallback xmlns="">
            <p:pic>
              <p:nvPicPr>
                <p:cNvPr id="905" name="Ink 904">
                  <a:extLst>
                    <a:ext uri="{FF2B5EF4-FFF2-40B4-BE49-F238E27FC236}">
                      <a16:creationId xmlns:a16="http://schemas.microsoft.com/office/drawing/2014/main" id="{02E8A3C9-4855-F38C-5068-16E0E508BFC0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6778407" y="909131"/>
                  <a:ext cx="1051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906" name="Ink 905">
                  <a:extLst>
                    <a:ext uri="{FF2B5EF4-FFF2-40B4-BE49-F238E27FC236}">
                      <a16:creationId xmlns:a16="http://schemas.microsoft.com/office/drawing/2014/main" id="{D0CA2442-6714-017C-E81A-0EF90EA86E32}"/>
                    </a:ext>
                  </a:extLst>
                </p14:cNvPr>
                <p14:cNvContentPartPr/>
                <p14:nvPr/>
              </p14:nvContentPartPr>
              <p14:xfrm>
                <a:off x="6937887" y="815531"/>
                <a:ext cx="15120" cy="272160"/>
              </p14:xfrm>
            </p:contentPart>
          </mc:Choice>
          <mc:Fallback xmlns="">
            <p:pic>
              <p:nvPicPr>
                <p:cNvPr id="906" name="Ink 905">
                  <a:extLst>
                    <a:ext uri="{FF2B5EF4-FFF2-40B4-BE49-F238E27FC236}">
                      <a16:creationId xmlns:a16="http://schemas.microsoft.com/office/drawing/2014/main" id="{D0CA2442-6714-017C-E81A-0EF90EA86E3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6931767" y="809411"/>
                  <a:ext cx="2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907" name="Ink 906">
                  <a:extLst>
                    <a:ext uri="{FF2B5EF4-FFF2-40B4-BE49-F238E27FC236}">
                      <a16:creationId xmlns:a16="http://schemas.microsoft.com/office/drawing/2014/main" id="{6DE1F7A0-A902-72A9-C636-A7CE9E570278}"/>
                    </a:ext>
                  </a:extLst>
                </p14:cNvPr>
                <p14:cNvContentPartPr/>
                <p14:nvPr/>
              </p14:nvContentPartPr>
              <p14:xfrm>
                <a:off x="6954447" y="922091"/>
                <a:ext cx="207360" cy="170640"/>
              </p14:xfrm>
            </p:contentPart>
          </mc:Choice>
          <mc:Fallback xmlns="">
            <p:pic>
              <p:nvPicPr>
                <p:cNvPr id="907" name="Ink 906">
                  <a:extLst>
                    <a:ext uri="{FF2B5EF4-FFF2-40B4-BE49-F238E27FC236}">
                      <a16:creationId xmlns:a16="http://schemas.microsoft.com/office/drawing/2014/main" id="{6DE1F7A0-A902-72A9-C636-A7CE9E570278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948327" y="915971"/>
                  <a:ext cx="219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908" name="Ink 907">
                  <a:extLst>
                    <a:ext uri="{FF2B5EF4-FFF2-40B4-BE49-F238E27FC236}">
                      <a16:creationId xmlns:a16="http://schemas.microsoft.com/office/drawing/2014/main" id="{C79C5DF7-E598-1EF0-F401-7FAE10B20832}"/>
                    </a:ext>
                  </a:extLst>
                </p14:cNvPr>
                <p14:cNvContentPartPr/>
                <p14:nvPr/>
              </p14:nvContentPartPr>
              <p14:xfrm>
                <a:off x="7124367" y="940091"/>
                <a:ext cx="98280" cy="15480"/>
              </p14:xfrm>
            </p:contentPart>
          </mc:Choice>
          <mc:Fallback xmlns="">
            <p:pic>
              <p:nvPicPr>
                <p:cNvPr id="908" name="Ink 907">
                  <a:extLst>
                    <a:ext uri="{FF2B5EF4-FFF2-40B4-BE49-F238E27FC236}">
                      <a16:creationId xmlns:a16="http://schemas.microsoft.com/office/drawing/2014/main" id="{C79C5DF7-E598-1EF0-F401-7FAE10B20832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7118247" y="933971"/>
                  <a:ext cx="110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909" name="Ink 908">
                  <a:extLst>
                    <a:ext uri="{FF2B5EF4-FFF2-40B4-BE49-F238E27FC236}">
                      <a16:creationId xmlns:a16="http://schemas.microsoft.com/office/drawing/2014/main" id="{ED13BCA0-F3A1-4FE0-3608-8BDF44F2BC68}"/>
                    </a:ext>
                  </a:extLst>
                </p14:cNvPr>
                <p14:cNvContentPartPr/>
                <p14:nvPr/>
              </p14:nvContentPartPr>
              <p14:xfrm>
                <a:off x="7190967" y="952691"/>
                <a:ext cx="127800" cy="124920"/>
              </p14:xfrm>
            </p:contentPart>
          </mc:Choice>
          <mc:Fallback xmlns="">
            <p:pic>
              <p:nvPicPr>
                <p:cNvPr id="909" name="Ink 908">
                  <a:extLst>
                    <a:ext uri="{FF2B5EF4-FFF2-40B4-BE49-F238E27FC236}">
                      <a16:creationId xmlns:a16="http://schemas.microsoft.com/office/drawing/2014/main" id="{ED13BCA0-F3A1-4FE0-3608-8BDF44F2BC6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7184847" y="946571"/>
                  <a:ext cx="140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910" name="Ink 909">
                  <a:extLst>
                    <a:ext uri="{FF2B5EF4-FFF2-40B4-BE49-F238E27FC236}">
                      <a16:creationId xmlns:a16="http://schemas.microsoft.com/office/drawing/2014/main" id="{CDF1538A-C8B1-F4D3-8390-37F249396321}"/>
                    </a:ext>
                  </a:extLst>
                </p14:cNvPr>
                <p14:cNvContentPartPr/>
                <p14:nvPr/>
              </p14:nvContentPartPr>
              <p14:xfrm>
                <a:off x="7341447" y="818051"/>
                <a:ext cx="113760" cy="261720"/>
              </p14:xfrm>
            </p:contentPart>
          </mc:Choice>
          <mc:Fallback xmlns="">
            <p:pic>
              <p:nvPicPr>
                <p:cNvPr id="910" name="Ink 909">
                  <a:extLst>
                    <a:ext uri="{FF2B5EF4-FFF2-40B4-BE49-F238E27FC236}">
                      <a16:creationId xmlns:a16="http://schemas.microsoft.com/office/drawing/2014/main" id="{CDF1538A-C8B1-F4D3-8390-37F249396321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7335327" y="811931"/>
                  <a:ext cx="126000" cy="27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6313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396D94-8B30-C6C9-2A11-24303E93E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299" y="2091884"/>
            <a:ext cx="4866701" cy="2360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55AAD5-2790-536B-A6EE-1031C720860B}"/>
                  </a:ext>
                </a:extLst>
              </p14:cNvPr>
              <p14:cNvContentPartPr/>
              <p14:nvPr/>
            </p14:nvContentPartPr>
            <p14:xfrm>
              <a:off x="151167" y="515078"/>
              <a:ext cx="78120" cy="5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55AAD5-2790-536B-A6EE-1031C72086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047" y="508958"/>
                <a:ext cx="90360" cy="1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29ECAEA-81A6-2123-900A-F2E55DDAF9C5}"/>
              </a:ext>
            </a:extLst>
          </p:cNvPr>
          <p:cNvGrpSpPr/>
          <p:nvPr/>
        </p:nvGrpSpPr>
        <p:grpSpPr>
          <a:xfrm>
            <a:off x="160167" y="577358"/>
            <a:ext cx="455040" cy="184680"/>
            <a:chOff x="160167" y="577358"/>
            <a:chExt cx="45504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0894568-4649-2475-F63D-541DE133D6FF}"/>
                    </a:ext>
                  </a:extLst>
                </p14:cNvPr>
                <p14:cNvContentPartPr/>
                <p14:nvPr/>
              </p14:nvContentPartPr>
              <p14:xfrm>
                <a:off x="160167" y="599678"/>
                <a:ext cx="74520" cy="162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0894568-4649-2475-F63D-541DE133D6F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4047" y="593558"/>
                  <a:ext cx="86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879540D-99A5-E52D-0B30-936C3307563A}"/>
                    </a:ext>
                  </a:extLst>
                </p14:cNvPr>
                <p14:cNvContentPartPr/>
                <p14:nvPr/>
              </p14:nvContentPartPr>
              <p14:xfrm>
                <a:off x="280407" y="592118"/>
                <a:ext cx="70560" cy="5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879540D-99A5-E52D-0B30-936C3307563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4287" y="585998"/>
                  <a:ext cx="828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9803C1C-EA77-E1AD-E04B-E7C8B08216F8}"/>
                    </a:ext>
                  </a:extLst>
                </p14:cNvPr>
                <p14:cNvContentPartPr/>
                <p14:nvPr/>
              </p14:nvContentPartPr>
              <p14:xfrm>
                <a:off x="260247" y="647198"/>
                <a:ext cx="126000" cy="30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9803C1C-EA77-E1AD-E04B-E7C8B08216F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4127" y="641078"/>
                  <a:ext cx="1382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5FB1F20-F6CB-BDB4-5F18-514126A5D05D}"/>
                    </a:ext>
                  </a:extLst>
                </p14:cNvPr>
                <p14:cNvContentPartPr/>
                <p14:nvPr/>
              </p14:nvContentPartPr>
              <p14:xfrm>
                <a:off x="456087" y="577358"/>
                <a:ext cx="159120" cy="115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5FB1F20-F6CB-BDB4-5F18-514126A5D05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9967" y="571238"/>
                  <a:ext cx="171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F871D7B-975F-4258-8D77-8A5981FFE8C9}"/>
                    </a:ext>
                  </a:extLst>
                </p14:cNvPr>
                <p14:cNvContentPartPr/>
                <p14:nvPr/>
              </p14:nvContentPartPr>
              <p14:xfrm>
                <a:off x="466887" y="599678"/>
                <a:ext cx="124200" cy="157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871D7B-975F-4258-8D77-8A5981FFE8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0767" y="593558"/>
                  <a:ext cx="13644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440FD0-5EDC-9563-443C-ACEE5FE3AC23}"/>
              </a:ext>
            </a:extLst>
          </p:cNvPr>
          <p:cNvGrpSpPr/>
          <p:nvPr/>
        </p:nvGrpSpPr>
        <p:grpSpPr>
          <a:xfrm>
            <a:off x="194727" y="951038"/>
            <a:ext cx="390960" cy="334800"/>
            <a:chOff x="194727" y="951038"/>
            <a:chExt cx="390960" cy="3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F6C0F20-317D-9FE4-EE20-2A51984976DF}"/>
                    </a:ext>
                  </a:extLst>
                </p14:cNvPr>
                <p14:cNvContentPartPr/>
                <p14:nvPr/>
              </p14:nvContentPartPr>
              <p14:xfrm>
                <a:off x="194727" y="951038"/>
                <a:ext cx="69480" cy="30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6C0F20-317D-9FE4-EE20-2A51984976D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8607" y="944918"/>
                  <a:ext cx="81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A2390F0-4B0E-3D57-472C-A796935871D7}"/>
                    </a:ext>
                  </a:extLst>
                </p14:cNvPr>
                <p14:cNvContentPartPr/>
                <p14:nvPr/>
              </p14:nvContentPartPr>
              <p14:xfrm>
                <a:off x="202647" y="1046078"/>
                <a:ext cx="72360" cy="239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A2390F0-4B0E-3D57-472C-A796935871D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6527" y="1039958"/>
                  <a:ext cx="846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7DEB2C-9322-4A97-EB10-3E3F65FBBD81}"/>
                    </a:ext>
                  </a:extLst>
                </p14:cNvPr>
                <p14:cNvContentPartPr/>
                <p14:nvPr/>
              </p14:nvContentPartPr>
              <p14:xfrm>
                <a:off x="339447" y="1068398"/>
                <a:ext cx="107640" cy="22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7DEB2C-9322-4A97-EB10-3E3F65FBBD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3327" y="1062278"/>
                  <a:ext cx="1198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E811164-DC27-F51F-CF30-492A4F4D6FF6}"/>
                    </a:ext>
                  </a:extLst>
                </p14:cNvPr>
                <p14:cNvContentPartPr/>
                <p14:nvPr/>
              </p14:nvContentPartPr>
              <p14:xfrm>
                <a:off x="352407" y="1113398"/>
                <a:ext cx="122400" cy="27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E811164-DC27-F51F-CF30-492A4F4D6FF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6287" y="1107278"/>
                  <a:ext cx="134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EB50800-AD6E-6E6A-46B4-2A14943787C1}"/>
                    </a:ext>
                  </a:extLst>
                </p14:cNvPr>
                <p14:cNvContentPartPr/>
                <p14:nvPr/>
              </p14:nvContentPartPr>
              <p14:xfrm>
                <a:off x="510447" y="1008638"/>
                <a:ext cx="75240" cy="147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EB50800-AD6E-6E6A-46B4-2A14943787C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4327" y="1002518"/>
                  <a:ext cx="8748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EB511F-285D-D120-35AB-846F59912E6F}"/>
              </a:ext>
            </a:extLst>
          </p:cNvPr>
          <p:cNvGrpSpPr/>
          <p:nvPr/>
        </p:nvGrpSpPr>
        <p:grpSpPr>
          <a:xfrm>
            <a:off x="821127" y="911078"/>
            <a:ext cx="352800" cy="237600"/>
            <a:chOff x="351916" y="6110602"/>
            <a:chExt cx="35280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1BEFB58-0682-ED4A-650F-A5420CFA92CD}"/>
                    </a:ext>
                  </a:extLst>
                </p14:cNvPr>
                <p14:cNvContentPartPr/>
                <p14:nvPr/>
              </p14:nvContentPartPr>
              <p14:xfrm>
                <a:off x="351916" y="6150562"/>
                <a:ext cx="5400" cy="192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1BEFB58-0682-ED4A-650F-A5420CFA92C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5796" y="6144442"/>
                  <a:ext cx="17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49D8E3-3211-2980-F807-4A74ECA29E5E}"/>
                    </a:ext>
                  </a:extLst>
                </p14:cNvPr>
                <p14:cNvContentPartPr/>
                <p14:nvPr/>
              </p14:nvContentPartPr>
              <p14:xfrm>
                <a:off x="441196" y="6177922"/>
                <a:ext cx="17640" cy="170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49D8E3-3211-2980-F807-4A74ECA29E5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5076" y="6171802"/>
                  <a:ext cx="29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769475B-03B4-86EC-0173-9CAA7211EDE1}"/>
                    </a:ext>
                  </a:extLst>
                </p14:cNvPr>
                <p14:cNvContentPartPr/>
                <p14:nvPr/>
              </p14:nvContentPartPr>
              <p14:xfrm>
                <a:off x="565756" y="6110602"/>
                <a:ext cx="122400" cy="12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769475B-03B4-86EC-0173-9CAA7211EDE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9636" y="6104482"/>
                  <a:ext cx="134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D6D903E-8FFF-DDE0-2179-C477EB5D549C}"/>
                    </a:ext>
                  </a:extLst>
                </p14:cNvPr>
                <p14:cNvContentPartPr/>
                <p14:nvPr/>
              </p14:nvContentPartPr>
              <p14:xfrm>
                <a:off x="576556" y="6128242"/>
                <a:ext cx="128160" cy="182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D6D903E-8FFF-DDE0-2179-C477EB5D549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0436" y="6122122"/>
                  <a:ext cx="14040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CD1B29-657F-A7BA-4221-2C1C5CE2CA6E}"/>
              </a:ext>
            </a:extLst>
          </p:cNvPr>
          <p:cNvGrpSpPr/>
          <p:nvPr/>
        </p:nvGrpSpPr>
        <p:grpSpPr>
          <a:xfrm>
            <a:off x="1432047" y="916118"/>
            <a:ext cx="381240" cy="247320"/>
            <a:chOff x="962836" y="6115642"/>
            <a:chExt cx="38124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DE153F-6692-33B0-2978-095EE000825B}"/>
                    </a:ext>
                  </a:extLst>
                </p14:cNvPr>
                <p14:cNvContentPartPr/>
                <p14:nvPr/>
              </p14:nvContentPartPr>
              <p14:xfrm>
                <a:off x="962836" y="6115642"/>
                <a:ext cx="137160" cy="247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DE153F-6692-33B0-2978-095EE000825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6716" y="6109522"/>
                  <a:ext cx="1494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92ECD8-D5A0-5A13-F242-F3DA083D3031}"/>
                    </a:ext>
                  </a:extLst>
                </p14:cNvPr>
                <p14:cNvContentPartPr/>
                <p14:nvPr/>
              </p14:nvContentPartPr>
              <p14:xfrm>
                <a:off x="1180996" y="6138322"/>
                <a:ext cx="163080" cy="154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92ECD8-D5A0-5A13-F242-F3DA083D303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74876" y="6132202"/>
                  <a:ext cx="175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5C1BCF-E653-ACC2-BD7F-E5DAA1FF021A}"/>
                    </a:ext>
                  </a:extLst>
                </p14:cNvPr>
                <p14:cNvContentPartPr/>
                <p14:nvPr/>
              </p14:nvContentPartPr>
              <p14:xfrm>
                <a:off x="1227076" y="6160642"/>
                <a:ext cx="94680" cy="169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5C1BCF-E653-ACC2-BD7F-E5DAA1FF02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20956" y="6154522"/>
                  <a:ext cx="10692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E70FEF-CE8F-80C5-4B48-A16112FB6A9E}"/>
              </a:ext>
            </a:extLst>
          </p:cNvPr>
          <p:cNvGrpSpPr/>
          <p:nvPr/>
        </p:nvGrpSpPr>
        <p:grpSpPr>
          <a:xfrm>
            <a:off x="2016687" y="901358"/>
            <a:ext cx="343440" cy="189360"/>
            <a:chOff x="1547476" y="6100882"/>
            <a:chExt cx="34344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00640E4-566E-2A6F-5887-2AD827EB98FB}"/>
                    </a:ext>
                  </a:extLst>
                </p14:cNvPr>
                <p14:cNvContentPartPr/>
                <p14:nvPr/>
              </p14:nvContentPartPr>
              <p14:xfrm>
                <a:off x="1547476" y="6100882"/>
                <a:ext cx="36360" cy="175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00640E4-566E-2A6F-5887-2AD827EB98F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41356" y="6094762"/>
                  <a:ext cx="48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C468CF6-C461-C791-A1FC-E5E62EB32D5C}"/>
                    </a:ext>
                  </a:extLst>
                </p14:cNvPr>
                <p14:cNvContentPartPr/>
                <p14:nvPr/>
              </p14:nvContentPartPr>
              <p14:xfrm>
                <a:off x="1637836" y="6108082"/>
                <a:ext cx="253080" cy="182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C468CF6-C461-C791-A1FC-E5E62EB32D5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631716" y="6101962"/>
                  <a:ext cx="26532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786E52-3906-9DBD-FE5F-5E5622AE06A4}"/>
              </a:ext>
            </a:extLst>
          </p:cNvPr>
          <p:cNvGrpSpPr/>
          <p:nvPr/>
        </p:nvGrpSpPr>
        <p:grpSpPr>
          <a:xfrm>
            <a:off x="2481447" y="891278"/>
            <a:ext cx="368640" cy="299160"/>
            <a:chOff x="2012236" y="6090802"/>
            <a:chExt cx="36864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56CFFCC-1AB2-90E9-84A2-7168290E8A45}"/>
                    </a:ext>
                  </a:extLst>
                </p14:cNvPr>
                <p14:cNvContentPartPr/>
                <p14:nvPr/>
              </p14:nvContentPartPr>
              <p14:xfrm>
                <a:off x="2012236" y="6168202"/>
                <a:ext cx="11520" cy="147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56CFFCC-1AB2-90E9-84A2-7168290E8A4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006116" y="6162082"/>
                  <a:ext cx="237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21ED7D6-6C1C-186C-05EB-D47F9509A33A}"/>
                    </a:ext>
                  </a:extLst>
                </p14:cNvPr>
                <p14:cNvContentPartPr/>
                <p14:nvPr/>
              </p14:nvContentPartPr>
              <p14:xfrm>
                <a:off x="2098996" y="6175402"/>
                <a:ext cx="142560" cy="131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21ED7D6-6C1C-186C-05EB-D47F9509A33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092876" y="6169282"/>
                  <a:ext cx="154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09D286A-6828-E4B8-7EF2-A0935ED3B226}"/>
                    </a:ext>
                  </a:extLst>
                </p14:cNvPr>
                <p14:cNvContentPartPr/>
                <p14:nvPr/>
              </p14:nvContentPartPr>
              <p14:xfrm>
                <a:off x="2300236" y="6090802"/>
                <a:ext cx="80640" cy="299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09D286A-6828-E4B8-7EF2-A0935ED3B22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94116" y="6084682"/>
                  <a:ext cx="9288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1C39D0-F925-2B89-E658-4D6CAE3558C1}"/>
              </a:ext>
            </a:extLst>
          </p:cNvPr>
          <p:cNvGrpSpPr/>
          <p:nvPr/>
        </p:nvGrpSpPr>
        <p:grpSpPr>
          <a:xfrm>
            <a:off x="3161127" y="883718"/>
            <a:ext cx="349560" cy="245160"/>
            <a:chOff x="2691916" y="6083242"/>
            <a:chExt cx="34956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83E002D-4B98-92D1-09D7-6D2912784B29}"/>
                    </a:ext>
                  </a:extLst>
                </p14:cNvPr>
                <p14:cNvContentPartPr/>
                <p14:nvPr/>
              </p14:nvContentPartPr>
              <p14:xfrm>
                <a:off x="2691916" y="6138322"/>
                <a:ext cx="3960" cy="169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83E002D-4B98-92D1-09D7-6D2912784B2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85796" y="6132202"/>
                  <a:ext cx="16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9EF330-623F-D039-F7AE-100F163F4907}"/>
                    </a:ext>
                  </a:extLst>
                </p14:cNvPr>
                <p14:cNvContentPartPr/>
                <p14:nvPr/>
              </p14:nvContentPartPr>
              <p14:xfrm>
                <a:off x="2765716" y="6143002"/>
                <a:ext cx="151920" cy="159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9EF330-623F-D039-F7AE-100F163F490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759596" y="6136882"/>
                  <a:ext cx="164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2FBA91-F286-A561-AB03-717E452ECFD2}"/>
                    </a:ext>
                  </a:extLst>
                </p14:cNvPr>
                <p14:cNvContentPartPr/>
                <p14:nvPr/>
              </p14:nvContentPartPr>
              <p14:xfrm>
                <a:off x="2904316" y="6083242"/>
                <a:ext cx="137160" cy="245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2FBA91-F286-A561-AB03-717E452ECFD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98196" y="6077122"/>
                  <a:ext cx="14940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F7A290E-3EA2-0505-205E-DAAAE30ED7A0}"/>
              </a:ext>
            </a:extLst>
          </p:cNvPr>
          <p:cNvGrpSpPr/>
          <p:nvPr/>
        </p:nvGrpSpPr>
        <p:grpSpPr>
          <a:xfrm>
            <a:off x="3702207" y="866438"/>
            <a:ext cx="429840" cy="294120"/>
            <a:chOff x="3232996" y="6065962"/>
            <a:chExt cx="42984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49821B9-B952-871D-4B25-99C151BF8F7B}"/>
                    </a:ext>
                  </a:extLst>
                </p14:cNvPr>
                <p14:cNvContentPartPr/>
                <p14:nvPr/>
              </p14:nvContentPartPr>
              <p14:xfrm>
                <a:off x="3232996" y="6145522"/>
                <a:ext cx="39240" cy="177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49821B9-B952-871D-4B25-99C151BF8F7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26876" y="6139402"/>
                  <a:ext cx="51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FEB4B1A-9DD9-5C17-3A5D-034967511D13}"/>
                    </a:ext>
                  </a:extLst>
                </p14:cNvPr>
                <p14:cNvContentPartPr/>
                <p14:nvPr/>
              </p14:nvContentPartPr>
              <p14:xfrm>
                <a:off x="3371596" y="6065962"/>
                <a:ext cx="82440" cy="247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FEB4B1A-9DD9-5C17-3A5D-034967511D1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65476" y="6059842"/>
                  <a:ext cx="946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DE17574-C032-5F7B-D2DA-2A3BC651623F}"/>
                    </a:ext>
                  </a:extLst>
                </p14:cNvPr>
                <p14:cNvContentPartPr/>
                <p14:nvPr/>
              </p14:nvContentPartPr>
              <p14:xfrm>
                <a:off x="3558076" y="6100882"/>
                <a:ext cx="104760" cy="259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DE17574-C032-5F7B-D2DA-2A3BC651623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551956" y="6094762"/>
                  <a:ext cx="117000" cy="27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2A9FDF9-BA46-B05E-B3F1-6D83E0B2C3F5}"/>
                  </a:ext>
                </a:extLst>
              </p14:cNvPr>
              <p14:cNvContentPartPr/>
              <p14:nvPr/>
            </p14:nvContentPartPr>
            <p14:xfrm>
              <a:off x="2023167" y="1020878"/>
              <a:ext cx="2127960" cy="85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2A9FDF9-BA46-B05E-B3F1-6D83E0B2C3F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987167" y="948878"/>
                <a:ext cx="2199600" cy="2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24858ABA-C192-9DC4-926A-EF9F5135F007}"/>
              </a:ext>
            </a:extLst>
          </p:cNvPr>
          <p:cNvGrpSpPr/>
          <p:nvPr/>
        </p:nvGrpSpPr>
        <p:grpSpPr>
          <a:xfrm>
            <a:off x="4634967" y="402398"/>
            <a:ext cx="699840" cy="327600"/>
            <a:chOff x="4634967" y="402398"/>
            <a:chExt cx="69984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F4B3328-D66C-B315-942F-4580D2C51115}"/>
                    </a:ext>
                  </a:extLst>
                </p14:cNvPr>
                <p14:cNvContentPartPr/>
                <p14:nvPr/>
              </p14:nvContentPartPr>
              <p14:xfrm>
                <a:off x="4634967" y="402398"/>
                <a:ext cx="156600" cy="189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F4B3328-D66C-B315-942F-4580D2C5111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628847" y="396278"/>
                  <a:ext cx="168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FA67C6C-A4BE-3C02-1A86-FA728B92C8CD}"/>
                    </a:ext>
                  </a:extLst>
                </p14:cNvPr>
                <p14:cNvContentPartPr/>
                <p14:nvPr/>
              </p14:nvContentPartPr>
              <p14:xfrm>
                <a:off x="4829727" y="435158"/>
                <a:ext cx="178200" cy="146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FA67C6C-A4BE-3C02-1A86-FA728B92C8C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823607" y="429038"/>
                  <a:ext cx="190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48B7C3-3633-5BFA-DCAC-BFAFC6EEA847}"/>
                    </a:ext>
                  </a:extLst>
                </p14:cNvPr>
                <p14:cNvContentPartPr/>
                <p14:nvPr/>
              </p14:nvContentPartPr>
              <p14:xfrm>
                <a:off x="5072727" y="457478"/>
                <a:ext cx="141840" cy="88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48B7C3-3633-5BFA-DCAC-BFAFC6EEA84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66607" y="451358"/>
                  <a:ext cx="154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13E5D0-D172-06CC-8A10-98014DD1DFE1}"/>
                    </a:ext>
                  </a:extLst>
                </p14:cNvPr>
                <p14:cNvContentPartPr/>
                <p14:nvPr/>
              </p14:nvContentPartPr>
              <p14:xfrm>
                <a:off x="5245527" y="442718"/>
                <a:ext cx="54000" cy="287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13E5D0-D172-06CC-8A10-98014DD1DFE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39407" y="436598"/>
                  <a:ext cx="662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D4E034-1ABB-CF70-34C3-50A2FE251C71}"/>
                    </a:ext>
                  </a:extLst>
                </p14:cNvPr>
                <p14:cNvContentPartPr/>
                <p14:nvPr/>
              </p14:nvContentPartPr>
              <p14:xfrm>
                <a:off x="5240127" y="407798"/>
                <a:ext cx="94680" cy="132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D4E034-1ABB-CF70-34C3-50A2FE251C7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34007" y="401678"/>
                  <a:ext cx="10692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0E67828-5D59-CD11-02CB-1CA61EA02BAB}"/>
              </a:ext>
            </a:extLst>
          </p:cNvPr>
          <p:cNvGrpSpPr/>
          <p:nvPr/>
        </p:nvGrpSpPr>
        <p:grpSpPr>
          <a:xfrm>
            <a:off x="1047207" y="664478"/>
            <a:ext cx="556560" cy="162360"/>
            <a:chOff x="1047207" y="664478"/>
            <a:chExt cx="55656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BB507DC-AF42-4AF4-7E9C-AEE816771C53}"/>
                    </a:ext>
                  </a:extLst>
                </p14:cNvPr>
                <p14:cNvContentPartPr/>
                <p14:nvPr/>
              </p14:nvContentPartPr>
              <p14:xfrm>
                <a:off x="1047207" y="736118"/>
                <a:ext cx="160920" cy="64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BB507DC-AF42-4AF4-7E9C-AEE816771C5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41087" y="729998"/>
                  <a:ext cx="173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76033F5-B130-4559-D65A-5BDED356B148}"/>
                    </a:ext>
                  </a:extLst>
                </p14:cNvPr>
                <p14:cNvContentPartPr/>
                <p14:nvPr/>
              </p14:nvContentPartPr>
              <p14:xfrm>
                <a:off x="1122807" y="684638"/>
                <a:ext cx="447120" cy="95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76033F5-B130-4559-D65A-5BDED356B14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16687" y="678518"/>
                  <a:ext cx="459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BC898C6-93C0-C20A-1C00-60AE8FD7192B}"/>
                    </a:ext>
                  </a:extLst>
                </p14:cNvPr>
                <p14:cNvContentPartPr/>
                <p14:nvPr/>
              </p14:nvContentPartPr>
              <p14:xfrm>
                <a:off x="1505127" y="664478"/>
                <a:ext cx="98640" cy="162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BC898C6-93C0-C20A-1C00-60AE8FD7192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499007" y="658358"/>
                  <a:ext cx="11088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A6DB73C-9A55-C654-FD34-50F3D7D38642}"/>
              </a:ext>
            </a:extLst>
          </p:cNvPr>
          <p:cNvGrpSpPr/>
          <p:nvPr/>
        </p:nvGrpSpPr>
        <p:grpSpPr>
          <a:xfrm>
            <a:off x="886287" y="1377638"/>
            <a:ext cx="310680" cy="266760"/>
            <a:chOff x="886287" y="1377638"/>
            <a:chExt cx="31068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B66BF82-AF8F-1C07-6E1D-08DDC5E516F3}"/>
                    </a:ext>
                  </a:extLst>
                </p14:cNvPr>
                <p14:cNvContentPartPr/>
                <p14:nvPr/>
              </p14:nvContentPartPr>
              <p14:xfrm>
                <a:off x="886287" y="1377638"/>
                <a:ext cx="113400" cy="266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B66BF82-AF8F-1C07-6E1D-08DDC5E516F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0167" y="1371518"/>
                  <a:ext cx="1256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A0F47DC-A0B8-E274-1168-BFD8A1246BE4}"/>
                    </a:ext>
                  </a:extLst>
                </p14:cNvPr>
                <p14:cNvContentPartPr/>
                <p14:nvPr/>
              </p14:nvContentPartPr>
              <p14:xfrm>
                <a:off x="1082127" y="1417598"/>
                <a:ext cx="114840" cy="137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0F47DC-A0B8-E274-1168-BFD8A1246BE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76007" y="1411478"/>
                  <a:ext cx="127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94350F-2B05-D716-F1F2-A94983EF627B}"/>
                    </a:ext>
                  </a:extLst>
                </p14:cNvPr>
                <p14:cNvContentPartPr/>
                <p14:nvPr/>
              </p14:nvContentPartPr>
              <p14:xfrm>
                <a:off x="1121007" y="1437758"/>
                <a:ext cx="59400" cy="187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94350F-2B05-D716-F1F2-A94983EF627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14887" y="1431638"/>
                  <a:ext cx="7164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0B37186-7FCE-18EE-F037-785794BBB7EC}"/>
              </a:ext>
            </a:extLst>
          </p:cNvPr>
          <p:cNvGrpSpPr/>
          <p:nvPr/>
        </p:nvGrpSpPr>
        <p:grpSpPr>
          <a:xfrm>
            <a:off x="1410807" y="1410038"/>
            <a:ext cx="296280" cy="200160"/>
            <a:chOff x="1410807" y="1410038"/>
            <a:chExt cx="29628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D49579A-B059-083C-89D2-2C4EC8ABD9E3}"/>
                    </a:ext>
                  </a:extLst>
                </p14:cNvPr>
                <p14:cNvContentPartPr/>
                <p14:nvPr/>
              </p14:nvContentPartPr>
              <p14:xfrm>
                <a:off x="1410807" y="1430198"/>
                <a:ext cx="7920" cy="150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D49579A-B059-083C-89D2-2C4EC8ABD9E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404687" y="1424078"/>
                  <a:ext cx="20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99411E3-3415-FC68-051C-2E5030256EEF}"/>
                    </a:ext>
                  </a:extLst>
                </p14:cNvPr>
                <p14:cNvContentPartPr/>
                <p14:nvPr/>
              </p14:nvContentPartPr>
              <p14:xfrm>
                <a:off x="1490367" y="1430198"/>
                <a:ext cx="3960" cy="164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99411E3-3415-FC68-051C-2E5030256EE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484247" y="1424078"/>
                  <a:ext cx="162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CCAB19C-1936-915F-D64B-4E02CFCFA0CC}"/>
                    </a:ext>
                  </a:extLst>
                </p14:cNvPr>
                <p14:cNvContentPartPr/>
                <p14:nvPr/>
              </p14:nvContentPartPr>
              <p14:xfrm>
                <a:off x="1542207" y="1410038"/>
                <a:ext cx="111240" cy="5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CCAB19C-1936-915F-D64B-4E02CFCFA0C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536087" y="1403918"/>
                  <a:ext cx="1234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7B0EBA1-F41E-FFAE-CB6B-23351446B6B8}"/>
                    </a:ext>
                  </a:extLst>
                </p14:cNvPr>
                <p14:cNvContentPartPr/>
                <p14:nvPr/>
              </p14:nvContentPartPr>
              <p14:xfrm>
                <a:off x="1575327" y="1444958"/>
                <a:ext cx="131760" cy="165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7B0EBA1-F41E-FFAE-CB6B-23351446B6B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569207" y="1438838"/>
                  <a:ext cx="14400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0D90753-95D1-CF9A-C3E1-D6D2A63E114A}"/>
              </a:ext>
            </a:extLst>
          </p:cNvPr>
          <p:cNvGrpSpPr/>
          <p:nvPr/>
        </p:nvGrpSpPr>
        <p:grpSpPr>
          <a:xfrm>
            <a:off x="1965207" y="1395278"/>
            <a:ext cx="311400" cy="196200"/>
            <a:chOff x="1965207" y="1395278"/>
            <a:chExt cx="3114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B1BA97F-AD9D-2491-C67C-C09A39F2491F}"/>
                    </a:ext>
                  </a:extLst>
                </p14:cNvPr>
                <p14:cNvContentPartPr/>
                <p14:nvPr/>
              </p14:nvContentPartPr>
              <p14:xfrm>
                <a:off x="1965207" y="1397798"/>
                <a:ext cx="22680" cy="189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B1BA97F-AD9D-2491-C67C-C09A39F249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959087" y="1391678"/>
                  <a:ext cx="34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71913EF-0F95-BEC5-37B0-BC1949604E4B}"/>
                    </a:ext>
                  </a:extLst>
                </p14:cNvPr>
                <p14:cNvContentPartPr/>
                <p14:nvPr/>
              </p14:nvContentPartPr>
              <p14:xfrm>
                <a:off x="2061327" y="1395278"/>
                <a:ext cx="215280" cy="196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71913EF-0F95-BEC5-37B0-BC1949604E4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055207" y="1389158"/>
                  <a:ext cx="22752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05F7079-D015-1452-594C-93A5E2389729}"/>
              </a:ext>
            </a:extLst>
          </p:cNvPr>
          <p:cNvGrpSpPr/>
          <p:nvPr/>
        </p:nvGrpSpPr>
        <p:grpSpPr>
          <a:xfrm>
            <a:off x="2474967" y="1360358"/>
            <a:ext cx="353160" cy="264600"/>
            <a:chOff x="2474967" y="1360358"/>
            <a:chExt cx="35316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5CF53B2-37AD-6939-26CB-28EAB9322F9F}"/>
                    </a:ext>
                  </a:extLst>
                </p14:cNvPr>
                <p14:cNvContentPartPr/>
                <p14:nvPr/>
              </p14:nvContentPartPr>
              <p14:xfrm>
                <a:off x="2474967" y="1417598"/>
                <a:ext cx="11520" cy="132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5CF53B2-37AD-6939-26CB-28EAB9322F9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468847" y="1411478"/>
                  <a:ext cx="237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355851C-4F8F-177E-62EC-0356D6E581C2}"/>
                    </a:ext>
                  </a:extLst>
                </p14:cNvPr>
                <p14:cNvContentPartPr/>
                <p14:nvPr/>
              </p14:nvContentPartPr>
              <p14:xfrm>
                <a:off x="2559927" y="1392758"/>
                <a:ext cx="135360" cy="159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355851C-4F8F-177E-62EC-0356D6E581C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553807" y="1386638"/>
                  <a:ext cx="147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BBC6A18-1C7C-16D0-9CBF-02C27BC26D60}"/>
                    </a:ext>
                  </a:extLst>
                </p14:cNvPr>
                <p14:cNvContentPartPr/>
                <p14:nvPr/>
              </p14:nvContentPartPr>
              <p14:xfrm>
                <a:off x="2735247" y="1360358"/>
                <a:ext cx="92880" cy="264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BBC6A18-1C7C-16D0-9CBF-02C27BC26D6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729127" y="1354238"/>
                  <a:ext cx="10512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8EA6583-EF61-5197-94CA-6B66DE272739}"/>
              </a:ext>
            </a:extLst>
          </p:cNvPr>
          <p:cNvGrpSpPr/>
          <p:nvPr/>
        </p:nvGrpSpPr>
        <p:grpSpPr>
          <a:xfrm>
            <a:off x="3047727" y="1338038"/>
            <a:ext cx="404640" cy="252000"/>
            <a:chOff x="3047727" y="1338038"/>
            <a:chExt cx="40464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B4B6DD0-497C-09D3-76F4-F2C21E137AB8}"/>
                    </a:ext>
                  </a:extLst>
                </p14:cNvPr>
                <p14:cNvContentPartPr/>
                <p14:nvPr/>
              </p14:nvContentPartPr>
              <p14:xfrm>
                <a:off x="3047727" y="1460078"/>
                <a:ext cx="11520" cy="129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B4B6DD0-497C-09D3-76F4-F2C21E137AB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041607" y="1453958"/>
                  <a:ext cx="23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520F8FB-3952-F084-A63F-2EADBC3583ED}"/>
                    </a:ext>
                  </a:extLst>
                </p14:cNvPr>
                <p14:cNvContentPartPr/>
                <p14:nvPr/>
              </p14:nvContentPartPr>
              <p14:xfrm>
                <a:off x="3176967" y="1415078"/>
                <a:ext cx="173880" cy="154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520F8FB-3952-F084-A63F-2EADBC3583E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170847" y="1408958"/>
                  <a:ext cx="186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5CF6FAF-7C67-3A9E-52AA-EE91DEB1D166}"/>
                    </a:ext>
                  </a:extLst>
                </p14:cNvPr>
                <p14:cNvContentPartPr/>
                <p14:nvPr/>
              </p14:nvContentPartPr>
              <p14:xfrm>
                <a:off x="3349767" y="1338038"/>
                <a:ext cx="102600" cy="230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5CF6FAF-7C67-3A9E-52AA-EE91DEB1D16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343647" y="1331918"/>
                  <a:ext cx="11484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D0F9E22-9D42-603B-3DE4-306238582F50}"/>
              </a:ext>
            </a:extLst>
          </p:cNvPr>
          <p:cNvGrpSpPr/>
          <p:nvPr/>
        </p:nvGrpSpPr>
        <p:grpSpPr>
          <a:xfrm>
            <a:off x="3666207" y="1320398"/>
            <a:ext cx="358920" cy="303840"/>
            <a:chOff x="3666207" y="1320398"/>
            <a:chExt cx="35892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D4B54EC-F350-4C55-C62F-93554A3A602E}"/>
                    </a:ext>
                  </a:extLst>
                </p14:cNvPr>
                <p14:cNvContentPartPr/>
                <p14:nvPr/>
              </p14:nvContentPartPr>
              <p14:xfrm>
                <a:off x="3666207" y="1387718"/>
                <a:ext cx="2160" cy="150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D4B54EC-F350-4C55-C62F-93554A3A602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660087" y="1381598"/>
                  <a:ext cx="14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00E9E2A-DB7E-1FCE-A61C-75B886F281B1}"/>
                    </a:ext>
                  </a:extLst>
                </p14:cNvPr>
                <p14:cNvContentPartPr/>
                <p14:nvPr/>
              </p14:nvContentPartPr>
              <p14:xfrm>
                <a:off x="3724167" y="1320398"/>
                <a:ext cx="84960" cy="274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00E9E2A-DB7E-1FCE-A61C-75B886F281B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18047" y="1314278"/>
                  <a:ext cx="972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B7A4D7A-5042-5259-2F2F-67DDEC83032D}"/>
                    </a:ext>
                  </a:extLst>
                </p14:cNvPr>
                <p14:cNvContentPartPr/>
                <p14:nvPr/>
              </p14:nvContentPartPr>
              <p14:xfrm>
                <a:off x="3898047" y="1342718"/>
                <a:ext cx="127080" cy="281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B7A4D7A-5042-5259-2F2F-67DDEC83032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91927" y="1336598"/>
                  <a:ext cx="139320" cy="29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8BECD35-8F8D-15DD-9739-DF638505561F}"/>
                  </a:ext>
                </a:extLst>
              </p14:cNvPr>
              <p14:cNvContentPartPr/>
              <p14:nvPr/>
            </p14:nvContentPartPr>
            <p14:xfrm>
              <a:off x="1423047" y="1464398"/>
              <a:ext cx="2699280" cy="1785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8BECD35-8F8D-15DD-9739-DF638505561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387407" y="1392758"/>
                <a:ext cx="27709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055E4CE-CC8E-E3F8-F1A8-CDCE96FF405C}"/>
                  </a:ext>
                </a:extLst>
              </p14:cNvPr>
              <p14:cNvContentPartPr/>
              <p14:nvPr/>
            </p14:nvContentPartPr>
            <p14:xfrm>
              <a:off x="5140407" y="1477358"/>
              <a:ext cx="13320" cy="2250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055E4CE-CC8E-E3F8-F1A8-CDCE96FF405C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134287" y="1471238"/>
                <a:ext cx="255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424F5EB-2DC7-806C-69DF-202FC40268AB}"/>
                  </a:ext>
                </a:extLst>
              </p14:cNvPr>
              <p14:cNvContentPartPr/>
              <p14:nvPr/>
            </p14:nvContentPartPr>
            <p14:xfrm>
              <a:off x="6437127" y="1425158"/>
              <a:ext cx="23760" cy="2066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424F5EB-2DC7-806C-69DF-202FC40268AB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431007" y="1419038"/>
                <a:ext cx="36000" cy="21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898278C-F285-C6E9-DAF6-E917712BC418}"/>
              </a:ext>
            </a:extLst>
          </p:cNvPr>
          <p:cNvGrpSpPr/>
          <p:nvPr/>
        </p:nvGrpSpPr>
        <p:grpSpPr>
          <a:xfrm>
            <a:off x="204807" y="1938878"/>
            <a:ext cx="464760" cy="257400"/>
            <a:chOff x="204807" y="1938878"/>
            <a:chExt cx="46476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6D5AD86-040C-4C14-AF0D-30BD860E9207}"/>
                    </a:ext>
                  </a:extLst>
                </p14:cNvPr>
                <p14:cNvContentPartPr/>
                <p14:nvPr/>
              </p14:nvContentPartPr>
              <p14:xfrm>
                <a:off x="204807" y="1973798"/>
                <a:ext cx="85320" cy="5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6D5AD86-040C-4C14-AF0D-30BD860E920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98687" y="1967678"/>
                  <a:ext cx="975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4EF166C-5F34-D80D-4021-F965E4A07586}"/>
                    </a:ext>
                  </a:extLst>
                </p14:cNvPr>
                <p14:cNvContentPartPr/>
                <p14:nvPr/>
              </p14:nvContentPartPr>
              <p14:xfrm>
                <a:off x="250887" y="2043638"/>
                <a:ext cx="68760" cy="140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4EF166C-5F34-D80D-4021-F965E4A0758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44767" y="2037518"/>
                  <a:ext cx="810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5BE7EC3-8376-D31F-A523-47565A1A41A1}"/>
                    </a:ext>
                  </a:extLst>
                </p14:cNvPr>
                <p14:cNvContentPartPr/>
                <p14:nvPr/>
              </p14:nvContentPartPr>
              <p14:xfrm>
                <a:off x="367167" y="2011238"/>
                <a:ext cx="94680" cy="10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5BE7EC3-8376-D31F-A523-47565A1A41A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61047" y="2005118"/>
                  <a:ext cx="106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5D29609-8622-EF44-C47C-3C6A25FFF2E4}"/>
                    </a:ext>
                  </a:extLst>
                </p14:cNvPr>
                <p14:cNvContentPartPr/>
                <p14:nvPr/>
              </p14:nvContentPartPr>
              <p14:xfrm>
                <a:off x="381927" y="2058398"/>
                <a:ext cx="101880" cy="30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5D29609-8622-EF44-C47C-3C6A25FFF2E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5807" y="2052278"/>
                  <a:ext cx="114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3BB8ABA-463E-164F-8CE3-EECAA26A3BAA}"/>
                    </a:ext>
                  </a:extLst>
                </p14:cNvPr>
                <p14:cNvContentPartPr/>
                <p14:nvPr/>
              </p14:nvContentPartPr>
              <p14:xfrm>
                <a:off x="541047" y="1938878"/>
                <a:ext cx="88920" cy="10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3BB8ABA-463E-164F-8CE3-EECAA26A3BA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34927" y="1932758"/>
                  <a:ext cx="101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88E6367-0483-5B01-BA57-2A7F00AAB401}"/>
                    </a:ext>
                  </a:extLst>
                </p14:cNvPr>
                <p14:cNvContentPartPr/>
                <p14:nvPr/>
              </p14:nvContentPartPr>
              <p14:xfrm>
                <a:off x="541047" y="1938878"/>
                <a:ext cx="128520" cy="257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88E6367-0483-5B01-BA57-2A7F00AAB40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34927" y="1932758"/>
                  <a:ext cx="1407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162A059-8D8A-C865-4FA0-D4CBFF2CA594}"/>
              </a:ext>
            </a:extLst>
          </p:cNvPr>
          <p:cNvGrpSpPr/>
          <p:nvPr/>
        </p:nvGrpSpPr>
        <p:grpSpPr>
          <a:xfrm>
            <a:off x="1023627" y="1978216"/>
            <a:ext cx="310680" cy="266760"/>
            <a:chOff x="886287" y="1377638"/>
            <a:chExt cx="31068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AF11AF2-3AB8-AFFC-4591-B5E3F602702F}"/>
                    </a:ext>
                  </a:extLst>
                </p14:cNvPr>
                <p14:cNvContentPartPr/>
                <p14:nvPr/>
              </p14:nvContentPartPr>
              <p14:xfrm>
                <a:off x="886287" y="1377638"/>
                <a:ext cx="113400" cy="266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AF11AF2-3AB8-AFFC-4591-B5E3F602702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0167" y="1371518"/>
                  <a:ext cx="1256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4DE8ECD-C8A6-BECC-2370-CAD430BE8841}"/>
                    </a:ext>
                  </a:extLst>
                </p14:cNvPr>
                <p14:cNvContentPartPr/>
                <p14:nvPr/>
              </p14:nvContentPartPr>
              <p14:xfrm>
                <a:off x="1082127" y="1417598"/>
                <a:ext cx="114840" cy="137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4DE8ECD-C8A6-BECC-2370-CAD430BE884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76007" y="1411478"/>
                  <a:ext cx="127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3DD8F20-955C-4C49-B24A-C67EED8BE1EC}"/>
                    </a:ext>
                  </a:extLst>
                </p14:cNvPr>
                <p14:cNvContentPartPr/>
                <p14:nvPr/>
              </p14:nvContentPartPr>
              <p14:xfrm>
                <a:off x="1121007" y="1437758"/>
                <a:ext cx="59400" cy="187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3DD8F20-955C-4C49-B24A-C67EED8BE1E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14887" y="1431638"/>
                  <a:ext cx="7164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4B9066F-215E-3140-9047-3EDB8CE77982}"/>
              </a:ext>
            </a:extLst>
          </p:cNvPr>
          <p:cNvGrpSpPr/>
          <p:nvPr/>
        </p:nvGrpSpPr>
        <p:grpSpPr>
          <a:xfrm>
            <a:off x="1548147" y="2010616"/>
            <a:ext cx="296280" cy="200160"/>
            <a:chOff x="1410807" y="1410038"/>
            <a:chExt cx="29628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5593F49-1E04-4CFA-5750-78606E24F4FD}"/>
                    </a:ext>
                  </a:extLst>
                </p14:cNvPr>
                <p14:cNvContentPartPr/>
                <p14:nvPr/>
              </p14:nvContentPartPr>
              <p14:xfrm>
                <a:off x="1410807" y="1430198"/>
                <a:ext cx="7920" cy="150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5593F49-1E04-4CFA-5750-78606E24F4F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404687" y="1424078"/>
                  <a:ext cx="20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9FE4FE9-4529-3BEE-204F-7A94E13A30E5}"/>
                    </a:ext>
                  </a:extLst>
                </p14:cNvPr>
                <p14:cNvContentPartPr/>
                <p14:nvPr/>
              </p14:nvContentPartPr>
              <p14:xfrm>
                <a:off x="1490367" y="1430198"/>
                <a:ext cx="3960" cy="164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9FE4FE9-4529-3BEE-204F-7A94E13A30E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484247" y="1424078"/>
                  <a:ext cx="162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4838C3E-C03E-1EE2-2B84-50D7C3F6BDBA}"/>
                    </a:ext>
                  </a:extLst>
                </p14:cNvPr>
                <p14:cNvContentPartPr/>
                <p14:nvPr/>
              </p14:nvContentPartPr>
              <p14:xfrm>
                <a:off x="1542207" y="1410038"/>
                <a:ext cx="111240" cy="5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4838C3E-C03E-1EE2-2B84-50D7C3F6BDB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536087" y="1403918"/>
                  <a:ext cx="1234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FD55943-A5EB-04EE-2627-248D0E59FB2A}"/>
                    </a:ext>
                  </a:extLst>
                </p14:cNvPr>
                <p14:cNvContentPartPr/>
                <p14:nvPr/>
              </p14:nvContentPartPr>
              <p14:xfrm>
                <a:off x="1575327" y="1444958"/>
                <a:ext cx="131760" cy="165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FD55943-A5EB-04EE-2627-248D0E59FB2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569207" y="1438838"/>
                  <a:ext cx="14400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892ABC7-CFEB-35DB-C545-D33D255541A7}"/>
              </a:ext>
            </a:extLst>
          </p:cNvPr>
          <p:cNvGrpSpPr/>
          <p:nvPr/>
        </p:nvGrpSpPr>
        <p:grpSpPr>
          <a:xfrm>
            <a:off x="2102547" y="1995856"/>
            <a:ext cx="311400" cy="196200"/>
            <a:chOff x="1965207" y="1395278"/>
            <a:chExt cx="3114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EF9B42A-8F2B-077E-B853-E67BDB0E67E6}"/>
                    </a:ext>
                  </a:extLst>
                </p14:cNvPr>
                <p14:cNvContentPartPr/>
                <p14:nvPr/>
              </p14:nvContentPartPr>
              <p14:xfrm>
                <a:off x="1965207" y="1397798"/>
                <a:ext cx="22680" cy="189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EF9B42A-8F2B-077E-B853-E67BDB0E67E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959087" y="1391678"/>
                  <a:ext cx="34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1C0AC67-989A-C252-0B47-41229FB3FFC0}"/>
                    </a:ext>
                  </a:extLst>
                </p14:cNvPr>
                <p14:cNvContentPartPr/>
                <p14:nvPr/>
              </p14:nvContentPartPr>
              <p14:xfrm>
                <a:off x="2061327" y="1395278"/>
                <a:ext cx="215280" cy="196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1C0AC67-989A-C252-0B47-41229FB3FFC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055207" y="1389158"/>
                  <a:ext cx="22752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1C5AA56-F80D-9B8E-12F0-19EC229839DE}"/>
              </a:ext>
            </a:extLst>
          </p:cNvPr>
          <p:cNvGrpSpPr/>
          <p:nvPr/>
        </p:nvGrpSpPr>
        <p:grpSpPr>
          <a:xfrm>
            <a:off x="2612307" y="1960936"/>
            <a:ext cx="353160" cy="264600"/>
            <a:chOff x="2474967" y="1360358"/>
            <a:chExt cx="35316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BFA9DD7-2E6E-2281-72E9-6634BA2DC4B9}"/>
                    </a:ext>
                  </a:extLst>
                </p14:cNvPr>
                <p14:cNvContentPartPr/>
                <p14:nvPr/>
              </p14:nvContentPartPr>
              <p14:xfrm>
                <a:off x="2474967" y="1417598"/>
                <a:ext cx="11520" cy="132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BFA9DD7-2E6E-2281-72E9-6634BA2DC4B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468847" y="1411478"/>
                  <a:ext cx="237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883DC78-12CD-5771-4CA3-BB86E588ADBA}"/>
                    </a:ext>
                  </a:extLst>
                </p14:cNvPr>
                <p14:cNvContentPartPr/>
                <p14:nvPr/>
              </p14:nvContentPartPr>
              <p14:xfrm>
                <a:off x="2559927" y="1392758"/>
                <a:ext cx="135360" cy="159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883DC78-12CD-5771-4CA3-BB86E588ADB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553807" y="1386638"/>
                  <a:ext cx="147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67C7FE9-348C-DDD2-B419-6C29F2E5F974}"/>
                    </a:ext>
                  </a:extLst>
                </p14:cNvPr>
                <p14:cNvContentPartPr/>
                <p14:nvPr/>
              </p14:nvContentPartPr>
              <p14:xfrm>
                <a:off x="2735247" y="1360358"/>
                <a:ext cx="92880" cy="264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67C7FE9-348C-DDD2-B419-6C29F2E5F97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729127" y="1354238"/>
                  <a:ext cx="10512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E043A34-6CF5-C627-F963-980D71F0A2C8}"/>
              </a:ext>
            </a:extLst>
          </p:cNvPr>
          <p:cNvGrpSpPr/>
          <p:nvPr/>
        </p:nvGrpSpPr>
        <p:grpSpPr>
          <a:xfrm>
            <a:off x="3185067" y="1938616"/>
            <a:ext cx="404640" cy="252000"/>
            <a:chOff x="3047727" y="1338038"/>
            <a:chExt cx="40464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4A8B119-D4F2-85E6-E958-DE19E29F822C}"/>
                    </a:ext>
                  </a:extLst>
                </p14:cNvPr>
                <p14:cNvContentPartPr/>
                <p14:nvPr/>
              </p14:nvContentPartPr>
              <p14:xfrm>
                <a:off x="3047727" y="1460078"/>
                <a:ext cx="11520" cy="129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4A8B119-D4F2-85E6-E958-DE19E29F822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041607" y="1453958"/>
                  <a:ext cx="23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295DF5A-F384-BF00-E358-147FF135C767}"/>
                    </a:ext>
                  </a:extLst>
                </p14:cNvPr>
                <p14:cNvContentPartPr/>
                <p14:nvPr/>
              </p14:nvContentPartPr>
              <p14:xfrm>
                <a:off x="3176967" y="1415078"/>
                <a:ext cx="173880" cy="154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295DF5A-F384-BF00-E358-147FF135C76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170847" y="1408958"/>
                  <a:ext cx="186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3556F00-BCAA-63D5-23AA-061C04AD59B1}"/>
                    </a:ext>
                  </a:extLst>
                </p14:cNvPr>
                <p14:cNvContentPartPr/>
                <p14:nvPr/>
              </p14:nvContentPartPr>
              <p14:xfrm>
                <a:off x="3349767" y="1338038"/>
                <a:ext cx="102600" cy="230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3556F00-BCAA-63D5-23AA-061C04AD59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343647" y="1331918"/>
                  <a:ext cx="11484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1477666-0CB8-62FF-731D-9B655A30C6E1}"/>
              </a:ext>
            </a:extLst>
          </p:cNvPr>
          <p:cNvGrpSpPr/>
          <p:nvPr/>
        </p:nvGrpSpPr>
        <p:grpSpPr>
          <a:xfrm>
            <a:off x="3803547" y="1920976"/>
            <a:ext cx="358920" cy="303840"/>
            <a:chOff x="3666207" y="1320398"/>
            <a:chExt cx="35892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DB9F9AF-84BA-5C80-811F-82739030449E}"/>
                    </a:ext>
                  </a:extLst>
                </p14:cNvPr>
                <p14:cNvContentPartPr/>
                <p14:nvPr/>
              </p14:nvContentPartPr>
              <p14:xfrm>
                <a:off x="3666207" y="1387718"/>
                <a:ext cx="2160" cy="150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DB9F9AF-84BA-5C80-811F-82739030449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660087" y="1381598"/>
                  <a:ext cx="14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45BF65E-9A8E-E899-6AE1-19D472E88A2E}"/>
                    </a:ext>
                  </a:extLst>
                </p14:cNvPr>
                <p14:cNvContentPartPr/>
                <p14:nvPr/>
              </p14:nvContentPartPr>
              <p14:xfrm>
                <a:off x="3724167" y="1320398"/>
                <a:ext cx="84960" cy="274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45BF65E-9A8E-E899-6AE1-19D472E88A2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18047" y="1314278"/>
                  <a:ext cx="972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AB3827A-7524-2176-38F1-DEC01B883176}"/>
                    </a:ext>
                  </a:extLst>
                </p14:cNvPr>
                <p14:cNvContentPartPr/>
                <p14:nvPr/>
              </p14:nvContentPartPr>
              <p14:xfrm>
                <a:off x="3898047" y="1342718"/>
                <a:ext cx="127080" cy="281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AB3827A-7524-2176-38F1-DEC01B88317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91927" y="1336598"/>
                  <a:ext cx="139320" cy="29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992992F-84A8-663C-1577-6D92C317D01A}"/>
                  </a:ext>
                </a:extLst>
              </p14:cNvPr>
              <p14:cNvContentPartPr/>
              <p14:nvPr/>
            </p14:nvContentPartPr>
            <p14:xfrm>
              <a:off x="1560387" y="2064976"/>
              <a:ext cx="2699280" cy="1785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992992F-84A8-663C-1577-6D92C317D01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524747" y="1993336"/>
                <a:ext cx="27709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D5CD719-14BC-1057-26B5-EBFCBDEA3D39}"/>
                  </a:ext>
                </a:extLst>
              </p14:cNvPr>
              <p14:cNvContentPartPr/>
              <p14:nvPr/>
            </p14:nvContentPartPr>
            <p14:xfrm>
              <a:off x="966207" y="2088278"/>
              <a:ext cx="591480" cy="230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D5CD719-14BC-1057-26B5-EBFCBDEA3D3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30207" y="2016638"/>
                <a:ext cx="6631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1260D4C-A325-E3D1-C31C-743B5248CFAA}"/>
                  </a:ext>
                </a:extLst>
              </p14:cNvPr>
              <p14:cNvContentPartPr/>
              <p14:nvPr/>
            </p14:nvContentPartPr>
            <p14:xfrm>
              <a:off x="5174607" y="2092238"/>
              <a:ext cx="93600" cy="124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1260D4C-A325-E3D1-C31C-743B5248CFA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168487" y="2086118"/>
                <a:ext cx="1058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E346512-5D9D-CEDC-0D13-19E07311D9F2}"/>
                  </a:ext>
                </a:extLst>
              </p14:cNvPr>
              <p14:cNvContentPartPr/>
              <p14:nvPr/>
            </p14:nvContentPartPr>
            <p14:xfrm>
              <a:off x="6331647" y="2067038"/>
              <a:ext cx="145080" cy="1569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E346512-5D9D-CEDC-0D13-19E07311D9F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325527" y="2060918"/>
                <a:ext cx="15732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CF238BB-04A3-BC61-AC99-094E80BFEEF3}"/>
              </a:ext>
            </a:extLst>
          </p:cNvPr>
          <p:cNvGrpSpPr/>
          <p:nvPr/>
        </p:nvGrpSpPr>
        <p:grpSpPr>
          <a:xfrm>
            <a:off x="3932247" y="2691998"/>
            <a:ext cx="200160" cy="269640"/>
            <a:chOff x="3932247" y="2691998"/>
            <a:chExt cx="20016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2F634A7-A188-38F7-7B84-9254ACA13D95}"/>
                    </a:ext>
                  </a:extLst>
                </p14:cNvPr>
                <p14:cNvContentPartPr/>
                <p14:nvPr/>
              </p14:nvContentPartPr>
              <p14:xfrm>
                <a:off x="3932247" y="2691998"/>
                <a:ext cx="168480" cy="15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2F634A7-A188-38F7-7B84-9254ACA13D9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26127" y="2685878"/>
                  <a:ext cx="180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BA2B32E-1ACF-117B-BD1F-1E51E97016BD}"/>
                    </a:ext>
                  </a:extLst>
                </p14:cNvPr>
                <p14:cNvContentPartPr/>
                <p14:nvPr/>
              </p14:nvContentPartPr>
              <p14:xfrm>
                <a:off x="3933687" y="2739158"/>
                <a:ext cx="198720" cy="222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BA2B32E-1ACF-117B-BD1F-1E51E97016B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27567" y="2733038"/>
                  <a:ext cx="21096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ABCFC9F-93C4-BD3B-0CA2-867333B8C7FA}"/>
              </a:ext>
            </a:extLst>
          </p:cNvPr>
          <p:cNvGrpSpPr/>
          <p:nvPr/>
        </p:nvGrpSpPr>
        <p:grpSpPr>
          <a:xfrm>
            <a:off x="5037087" y="2572118"/>
            <a:ext cx="240480" cy="321120"/>
            <a:chOff x="5037087" y="2572118"/>
            <a:chExt cx="24048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8BAE16C-EFB5-85CE-6D30-744BEA7A3249}"/>
                    </a:ext>
                  </a:extLst>
                </p14:cNvPr>
                <p14:cNvContentPartPr/>
                <p14:nvPr/>
              </p14:nvContentPartPr>
              <p14:xfrm>
                <a:off x="5037087" y="2646998"/>
                <a:ext cx="13320" cy="236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8BAE16C-EFB5-85CE-6D30-744BEA7A324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30967" y="2640878"/>
                  <a:ext cx="255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720A71C-4BEA-D618-7A2B-994D422BE1D8}"/>
                    </a:ext>
                  </a:extLst>
                </p14:cNvPr>
                <p14:cNvContentPartPr/>
                <p14:nvPr/>
              </p14:nvContentPartPr>
              <p14:xfrm>
                <a:off x="5158767" y="2572118"/>
                <a:ext cx="118800" cy="321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720A71C-4BEA-D618-7A2B-994D422BE1D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152647" y="2565998"/>
                  <a:ext cx="131040" cy="33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6B66D66-64E5-CBA6-920D-F5C90E998E06}"/>
              </a:ext>
            </a:extLst>
          </p:cNvPr>
          <p:cNvGrpSpPr/>
          <p:nvPr/>
        </p:nvGrpSpPr>
        <p:grpSpPr>
          <a:xfrm>
            <a:off x="6324087" y="2604518"/>
            <a:ext cx="258120" cy="294840"/>
            <a:chOff x="6324087" y="2604518"/>
            <a:chExt cx="25812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0E41BF7-B3ED-6BBF-7A8A-5A9F60F9F851}"/>
                    </a:ext>
                  </a:extLst>
                </p14:cNvPr>
                <p14:cNvContentPartPr/>
                <p14:nvPr/>
              </p14:nvContentPartPr>
              <p14:xfrm>
                <a:off x="6324087" y="2627198"/>
                <a:ext cx="59760" cy="223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0E41BF7-B3ED-6BBF-7A8A-5A9F60F9F85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17967" y="2621078"/>
                  <a:ext cx="72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60EF4E5-0A27-C05A-DE55-F454891998BA}"/>
                    </a:ext>
                  </a:extLst>
                </p14:cNvPr>
                <p14:cNvContentPartPr/>
                <p14:nvPr/>
              </p14:nvContentPartPr>
              <p14:xfrm>
                <a:off x="6457287" y="2604518"/>
                <a:ext cx="96480" cy="40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60EF4E5-0A27-C05A-DE55-F454891998B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51167" y="2598398"/>
                  <a:ext cx="1087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00C300D-E272-0A0F-8683-6E7E567652AD}"/>
                    </a:ext>
                  </a:extLst>
                </p14:cNvPr>
                <p14:cNvContentPartPr/>
                <p14:nvPr/>
              </p14:nvContentPartPr>
              <p14:xfrm>
                <a:off x="6446127" y="2646998"/>
                <a:ext cx="136080" cy="252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00C300D-E272-0A0F-8683-6E7E567652A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40007" y="2640878"/>
                  <a:ext cx="14832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53D2E4F-438B-1E91-3997-C7DC37A4F1DD}"/>
              </a:ext>
            </a:extLst>
          </p:cNvPr>
          <p:cNvGrpSpPr/>
          <p:nvPr/>
        </p:nvGrpSpPr>
        <p:grpSpPr>
          <a:xfrm>
            <a:off x="6241287" y="3082598"/>
            <a:ext cx="259200" cy="394920"/>
            <a:chOff x="6241287" y="3082598"/>
            <a:chExt cx="25920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98021D0-A967-654B-2352-A3BAFF15FB32}"/>
                    </a:ext>
                  </a:extLst>
                </p14:cNvPr>
                <p14:cNvContentPartPr/>
                <p14:nvPr/>
              </p14:nvContentPartPr>
              <p14:xfrm>
                <a:off x="6315087" y="3113198"/>
                <a:ext cx="44640" cy="364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98021D0-A967-654B-2352-A3BAFF15FB3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08967" y="3107078"/>
                  <a:ext cx="568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B46A6E8-DC07-E507-AF75-FD5F4C7967E0}"/>
                    </a:ext>
                  </a:extLst>
                </p14:cNvPr>
                <p14:cNvContentPartPr/>
                <p14:nvPr/>
              </p14:nvContentPartPr>
              <p14:xfrm>
                <a:off x="6241287" y="3082598"/>
                <a:ext cx="259200" cy="157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B46A6E8-DC07-E507-AF75-FD5F4C7967E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235167" y="3076478"/>
                  <a:ext cx="27144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DCA1053-6BAD-06CA-C3EC-68FA6616EF34}"/>
              </a:ext>
            </a:extLst>
          </p:cNvPr>
          <p:cNvGrpSpPr/>
          <p:nvPr/>
        </p:nvGrpSpPr>
        <p:grpSpPr>
          <a:xfrm>
            <a:off x="4027287" y="3053438"/>
            <a:ext cx="967680" cy="504360"/>
            <a:chOff x="4027287" y="3053438"/>
            <a:chExt cx="967680" cy="50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F566A67-1277-4529-F34B-9EF73872BBED}"/>
                    </a:ext>
                  </a:extLst>
                </p14:cNvPr>
                <p14:cNvContentPartPr/>
                <p14:nvPr/>
              </p14:nvContentPartPr>
              <p14:xfrm>
                <a:off x="4027287" y="3053438"/>
                <a:ext cx="908640" cy="504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F566A67-1277-4529-F34B-9EF73872BBE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21167" y="3047318"/>
                  <a:ext cx="92088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4619F00-43F7-BED0-3ED1-642F81FF1DB4}"/>
                    </a:ext>
                  </a:extLst>
                </p14:cNvPr>
                <p14:cNvContentPartPr/>
                <p14:nvPr/>
              </p14:nvContentPartPr>
              <p14:xfrm>
                <a:off x="4762767" y="3061718"/>
                <a:ext cx="232200" cy="1191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4619F00-43F7-BED0-3ED1-642F81FF1DB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56647" y="3055598"/>
                  <a:ext cx="24444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892447B1-FCE0-0BC6-CBE9-A2CB39828415}"/>
              </a:ext>
            </a:extLst>
          </p:cNvPr>
          <p:cNvGrpSpPr/>
          <p:nvPr/>
        </p:nvGrpSpPr>
        <p:grpSpPr>
          <a:xfrm>
            <a:off x="8149647" y="4312718"/>
            <a:ext cx="752040" cy="430200"/>
            <a:chOff x="8149647" y="4312718"/>
            <a:chExt cx="752040" cy="43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D94C2F1-D666-515F-6FC0-6B12AE631E1D}"/>
                    </a:ext>
                  </a:extLst>
                </p14:cNvPr>
                <p14:cNvContentPartPr/>
                <p14:nvPr/>
              </p14:nvContentPartPr>
              <p14:xfrm>
                <a:off x="8149647" y="4312718"/>
                <a:ext cx="151920" cy="176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D94C2F1-D666-515F-6FC0-6B12AE631E1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43527" y="4306598"/>
                  <a:ext cx="164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A6AF34A-0D11-47FF-6FC5-2B8A97F7077B}"/>
                    </a:ext>
                  </a:extLst>
                </p14:cNvPr>
                <p14:cNvContentPartPr/>
                <p14:nvPr/>
              </p14:nvContentPartPr>
              <p14:xfrm>
                <a:off x="8177367" y="4355198"/>
                <a:ext cx="214560" cy="2386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A6AF34A-0D11-47FF-6FC5-2B8A97F7077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171247" y="4349078"/>
                  <a:ext cx="2268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09F3AAA-2302-495A-FB36-4D55E6027E41}"/>
                    </a:ext>
                  </a:extLst>
                </p14:cNvPr>
                <p14:cNvContentPartPr/>
                <p14:nvPr/>
              </p14:nvContentPartPr>
              <p14:xfrm>
                <a:off x="8459967" y="4347638"/>
                <a:ext cx="26280" cy="177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09F3AAA-2302-495A-FB36-4D55E6027E4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453847" y="4341518"/>
                  <a:ext cx="38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972294F-4A59-A748-AB76-53E18234A9B1}"/>
                    </a:ext>
                  </a:extLst>
                </p14:cNvPr>
                <p14:cNvContentPartPr/>
                <p14:nvPr/>
              </p14:nvContentPartPr>
              <p14:xfrm>
                <a:off x="8544207" y="4447358"/>
                <a:ext cx="132120" cy="2955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972294F-4A59-A748-AB76-53E18234A9B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538087" y="4441238"/>
                  <a:ext cx="1443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8A1C264-9FBC-4CEC-C09C-152D1A987A89}"/>
                    </a:ext>
                  </a:extLst>
                </p14:cNvPr>
                <p14:cNvContentPartPr/>
                <p14:nvPr/>
              </p14:nvContentPartPr>
              <p14:xfrm>
                <a:off x="8759127" y="4399478"/>
                <a:ext cx="142560" cy="1731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8A1C264-9FBC-4CEC-C09C-152D1A987A8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53007" y="4393358"/>
                  <a:ext cx="15480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A21551CB-3DAC-E75F-9E90-A7B3B614BAC6}"/>
              </a:ext>
            </a:extLst>
          </p:cNvPr>
          <p:cNvGrpSpPr/>
          <p:nvPr/>
        </p:nvGrpSpPr>
        <p:grpSpPr>
          <a:xfrm>
            <a:off x="2315896" y="3494798"/>
            <a:ext cx="5640071" cy="1432080"/>
            <a:chOff x="2315896" y="3494798"/>
            <a:chExt cx="5640071" cy="14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CA9C757-37FB-6E41-B90B-CF360016885F}"/>
                    </a:ext>
                  </a:extLst>
                </p14:cNvPr>
                <p14:cNvContentPartPr/>
                <p14:nvPr/>
              </p14:nvContentPartPr>
              <p14:xfrm>
                <a:off x="5568807" y="3669398"/>
                <a:ext cx="225720" cy="5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CA9C757-37FB-6E41-B90B-CF360016885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62687" y="3663278"/>
                  <a:ext cx="2379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CB3C0C7-AE2C-637C-43EA-6D376B707259}"/>
                    </a:ext>
                  </a:extLst>
                </p14:cNvPr>
                <p14:cNvContentPartPr/>
                <p14:nvPr/>
              </p14:nvContentPartPr>
              <p14:xfrm>
                <a:off x="5620287" y="3701798"/>
                <a:ext cx="17964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CB3C0C7-AE2C-637C-43EA-6D376B70725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14167" y="3695678"/>
                  <a:ext cx="1918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29E5FF7-B449-A088-6757-46359643F707}"/>
                    </a:ext>
                  </a:extLst>
                </p14:cNvPr>
                <p14:cNvContentPartPr/>
                <p14:nvPr/>
              </p14:nvContentPartPr>
              <p14:xfrm>
                <a:off x="5624247" y="3494798"/>
                <a:ext cx="113400" cy="100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29E5FF7-B449-A088-6757-46359643F70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18127" y="3488678"/>
                  <a:ext cx="125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C6166A0-CE46-AC11-819D-AF2BFE848398}"/>
                    </a:ext>
                  </a:extLst>
                </p14:cNvPr>
                <p14:cNvContentPartPr/>
                <p14:nvPr/>
              </p14:nvContentPartPr>
              <p14:xfrm>
                <a:off x="5559807" y="4013558"/>
                <a:ext cx="90720" cy="20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C6166A0-CE46-AC11-819D-AF2BFE84839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553687" y="4007438"/>
                  <a:ext cx="102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65B4C54-35DD-752F-8E79-53CFCCB6CFDB}"/>
                    </a:ext>
                  </a:extLst>
                </p14:cNvPr>
                <p14:cNvContentPartPr/>
                <p14:nvPr/>
              </p14:nvContentPartPr>
              <p14:xfrm>
                <a:off x="5602287" y="4065758"/>
                <a:ext cx="12960" cy="101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65B4C54-35DD-752F-8E79-53CFCCB6CFD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96167" y="4059638"/>
                  <a:ext cx="25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A171E83-21AD-1BD9-E9C9-9AC1C28310CE}"/>
                    </a:ext>
                  </a:extLst>
                </p14:cNvPr>
                <p14:cNvContentPartPr/>
                <p14:nvPr/>
              </p14:nvContentPartPr>
              <p14:xfrm>
                <a:off x="5696247" y="4080878"/>
                <a:ext cx="81720" cy="7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A171E83-21AD-1BD9-E9C9-9AC1C28310C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690127" y="4074758"/>
                  <a:ext cx="93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5DF1DFA-B73A-DA17-7CB6-29920FFEA0F5}"/>
                    </a:ext>
                  </a:extLst>
                </p14:cNvPr>
                <p14:cNvContentPartPr/>
                <p14:nvPr/>
              </p14:nvContentPartPr>
              <p14:xfrm>
                <a:off x="5668527" y="4128398"/>
                <a:ext cx="131400" cy="32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5DF1DFA-B73A-DA17-7CB6-29920FFEA0F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662407" y="4122278"/>
                  <a:ext cx="143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645632C-0B12-F890-E482-CDFE27C4E9F4}"/>
                    </a:ext>
                  </a:extLst>
                </p14:cNvPr>
                <p14:cNvContentPartPr/>
                <p14:nvPr/>
              </p14:nvContentPartPr>
              <p14:xfrm>
                <a:off x="5847807" y="4028678"/>
                <a:ext cx="3240" cy="112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645632C-0B12-F890-E482-CDFE27C4E9F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841687" y="4022558"/>
                  <a:ext cx="15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ED63B81-9668-3CB5-CFE9-1379C0D1AB9D}"/>
                    </a:ext>
                  </a:extLst>
                </p14:cNvPr>
                <p14:cNvContentPartPr/>
                <p14:nvPr/>
              </p14:nvContentPartPr>
              <p14:xfrm>
                <a:off x="5911887" y="3749318"/>
                <a:ext cx="64080" cy="215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ED63B81-9668-3CB5-CFE9-1379C0D1AB9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905767" y="3743198"/>
                  <a:ext cx="76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3DD5B12-F424-46F9-CCD7-B31DD004EF80}"/>
                    </a:ext>
                  </a:extLst>
                </p14:cNvPr>
                <p14:cNvContentPartPr/>
                <p14:nvPr/>
              </p14:nvContentPartPr>
              <p14:xfrm>
                <a:off x="6018807" y="3781718"/>
                <a:ext cx="123120" cy="1400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3DD5B12-F424-46F9-CCD7-B31DD004EF8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012687" y="3775598"/>
                  <a:ext cx="135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25DB82A-088F-7E7E-7891-9966753BA2F8}"/>
                    </a:ext>
                  </a:extLst>
                </p14:cNvPr>
                <p14:cNvContentPartPr/>
                <p14:nvPr/>
              </p14:nvContentPartPr>
              <p14:xfrm>
                <a:off x="6211767" y="3831398"/>
                <a:ext cx="111240" cy="5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25DB82A-088F-7E7E-7891-9966753BA2F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205647" y="3825278"/>
                  <a:ext cx="1234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CC24249-62CC-3FC7-F264-BB499EB94993}"/>
                    </a:ext>
                  </a:extLst>
                </p14:cNvPr>
                <p14:cNvContentPartPr/>
                <p14:nvPr/>
              </p14:nvContentPartPr>
              <p14:xfrm>
                <a:off x="6341007" y="3739238"/>
                <a:ext cx="87120" cy="2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CC24249-62CC-3FC7-F264-BB499EB9499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34887" y="3733118"/>
                  <a:ext cx="993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B026765-45A9-8406-31F0-3DB5983A8AC4}"/>
                    </a:ext>
                  </a:extLst>
                </p14:cNvPr>
                <p14:cNvContentPartPr/>
                <p14:nvPr/>
              </p14:nvContentPartPr>
              <p14:xfrm>
                <a:off x="6380607" y="3806558"/>
                <a:ext cx="99360" cy="63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B026765-45A9-8406-31F0-3DB5983A8AC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374487" y="3800438"/>
                  <a:ext cx="1116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C107489-B67D-B623-1000-91DE22E0EE46}"/>
                    </a:ext>
                  </a:extLst>
                </p14:cNvPr>
                <p14:cNvContentPartPr/>
                <p14:nvPr/>
              </p14:nvContentPartPr>
              <p14:xfrm>
                <a:off x="6585087" y="3699278"/>
                <a:ext cx="64440" cy="230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C107489-B67D-B623-1000-91DE22E0EE4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578967" y="3693158"/>
                  <a:ext cx="76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1F932EC-BFE2-B1A1-6551-7A875992A389}"/>
                    </a:ext>
                  </a:extLst>
                </p14:cNvPr>
                <p14:cNvContentPartPr/>
                <p14:nvPr/>
              </p14:nvContentPartPr>
              <p14:xfrm>
                <a:off x="6756807" y="3750398"/>
                <a:ext cx="81360" cy="43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1F932EC-BFE2-B1A1-6551-7A875992A38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750687" y="3744278"/>
                  <a:ext cx="936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9E065CC-9B50-E746-EF23-14B54132775A}"/>
                    </a:ext>
                  </a:extLst>
                </p14:cNvPr>
                <p14:cNvContentPartPr/>
                <p14:nvPr/>
              </p14:nvContentPartPr>
              <p14:xfrm>
                <a:off x="6742047" y="3754358"/>
                <a:ext cx="138960" cy="52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9E065CC-9B50-E746-EF23-14B54132775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735927" y="3748238"/>
                  <a:ext cx="151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6C77615-B8A1-E3A5-64C9-ED1218481021}"/>
                    </a:ext>
                  </a:extLst>
                </p14:cNvPr>
                <p14:cNvContentPartPr/>
                <p14:nvPr/>
              </p14:nvContentPartPr>
              <p14:xfrm>
                <a:off x="6961647" y="3684518"/>
                <a:ext cx="134280" cy="1969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6C77615-B8A1-E3A5-64C9-ED121848102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955527" y="3678398"/>
                  <a:ext cx="146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FA4C527-2E52-F4FC-878D-F4FFC7F860C5}"/>
                    </a:ext>
                  </a:extLst>
                </p14:cNvPr>
                <p14:cNvContentPartPr/>
                <p14:nvPr/>
              </p14:nvContentPartPr>
              <p14:xfrm>
                <a:off x="7177647" y="3639518"/>
                <a:ext cx="137160" cy="236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FA4C527-2E52-F4FC-878D-F4FFC7F860C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71527" y="3633398"/>
                  <a:ext cx="149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8835F9A-79DF-47CA-519F-AF61452B9EF0}"/>
                    </a:ext>
                  </a:extLst>
                </p14:cNvPr>
                <p14:cNvContentPartPr/>
                <p14:nvPr/>
              </p14:nvContentPartPr>
              <p14:xfrm>
                <a:off x="7298247" y="3676958"/>
                <a:ext cx="131040" cy="211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8835F9A-79DF-47CA-519F-AF61452B9EF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92127" y="3670838"/>
                  <a:ext cx="143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B9064FA-C68F-A2A1-BCE0-67557A644DA1}"/>
                    </a:ext>
                  </a:extLst>
                </p14:cNvPr>
                <p14:cNvContentPartPr/>
                <p14:nvPr/>
              </p14:nvContentPartPr>
              <p14:xfrm>
                <a:off x="7485807" y="3634478"/>
                <a:ext cx="126360" cy="147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B9064FA-C68F-A2A1-BCE0-67557A644DA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479687" y="3628358"/>
                  <a:ext cx="138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D5EE4A1-4A41-5114-ABE3-8789B6B690F9}"/>
                    </a:ext>
                  </a:extLst>
                </p14:cNvPr>
                <p14:cNvContentPartPr/>
                <p14:nvPr/>
              </p14:nvContentPartPr>
              <p14:xfrm>
                <a:off x="7534047" y="3704318"/>
                <a:ext cx="119880" cy="2948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D5EE4A1-4A41-5114-ABE3-8789B6B690F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527927" y="3698198"/>
                  <a:ext cx="1321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CCCBC08-BCCA-28DB-0D8C-491BD121ED4B}"/>
                    </a:ext>
                  </a:extLst>
                </p14:cNvPr>
                <p14:cNvContentPartPr/>
                <p14:nvPr/>
              </p14:nvContentPartPr>
              <p14:xfrm>
                <a:off x="5520927" y="4489838"/>
                <a:ext cx="164880" cy="22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CCCBC08-BCCA-28DB-0D8C-491BD121ED4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514807" y="4483718"/>
                  <a:ext cx="1771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5C13EDE-1343-2E84-3BF0-65CE1A3B5C07}"/>
                    </a:ext>
                  </a:extLst>
                </p14:cNvPr>
                <p14:cNvContentPartPr/>
                <p14:nvPr/>
              </p14:nvContentPartPr>
              <p14:xfrm>
                <a:off x="5541087" y="4562198"/>
                <a:ext cx="140760" cy="27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5C13EDE-1343-2E84-3BF0-65CE1A3B5C0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534967" y="4556078"/>
                  <a:ext cx="153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D033698-48B3-5D72-BF2A-8529BBB98A91}"/>
                    </a:ext>
                  </a:extLst>
                </p14:cNvPr>
                <p14:cNvContentPartPr/>
                <p14:nvPr/>
              </p14:nvContentPartPr>
              <p14:xfrm>
                <a:off x="5594727" y="4384718"/>
                <a:ext cx="192960" cy="3052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D033698-48B3-5D72-BF2A-8529BBB98A9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588607" y="4378598"/>
                  <a:ext cx="2052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AD2B890-DE40-40A9-600B-9DEA843D3079}"/>
                    </a:ext>
                  </a:extLst>
                </p14:cNvPr>
                <p14:cNvContentPartPr/>
                <p14:nvPr/>
              </p14:nvContentPartPr>
              <p14:xfrm>
                <a:off x="5832687" y="4467518"/>
                <a:ext cx="86040" cy="164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AD2B890-DE40-40A9-600B-9DEA843D307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826567" y="4461398"/>
                  <a:ext cx="98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766D496-977A-2257-020D-C6542F99FAC8}"/>
                    </a:ext>
                  </a:extLst>
                </p14:cNvPr>
                <p14:cNvContentPartPr/>
                <p14:nvPr/>
              </p14:nvContentPartPr>
              <p14:xfrm>
                <a:off x="5982807" y="4512158"/>
                <a:ext cx="130320" cy="1184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766D496-977A-2257-020D-C6542F99FAC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976687" y="4506038"/>
                  <a:ext cx="142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249588E-A6C0-C86C-07BE-8188BB01BF5C}"/>
                    </a:ext>
                  </a:extLst>
                </p14:cNvPr>
                <p14:cNvContentPartPr/>
                <p14:nvPr/>
              </p14:nvContentPartPr>
              <p14:xfrm>
                <a:off x="6147327" y="4484798"/>
                <a:ext cx="172080" cy="124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249588E-A6C0-C86C-07BE-8188BB01BF5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141207" y="4478678"/>
                  <a:ext cx="184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601CFEB-022B-C912-CEAF-A9197A74C4DF}"/>
                    </a:ext>
                  </a:extLst>
                </p14:cNvPr>
                <p14:cNvContentPartPr/>
                <p14:nvPr/>
              </p14:nvContentPartPr>
              <p14:xfrm>
                <a:off x="6372327" y="4352678"/>
                <a:ext cx="100440" cy="307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601CFEB-022B-C912-CEAF-A9197A74C4D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366207" y="4346558"/>
                  <a:ext cx="1126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886FAFC-5725-8CFE-2AF7-A5CB978E76A6}"/>
                    </a:ext>
                  </a:extLst>
                </p14:cNvPr>
                <p14:cNvContentPartPr/>
                <p14:nvPr/>
              </p14:nvContentPartPr>
              <p14:xfrm>
                <a:off x="6522087" y="4360238"/>
                <a:ext cx="109440" cy="2746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886FAFC-5725-8CFE-2AF7-A5CB978E76A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515967" y="4354118"/>
                  <a:ext cx="1216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7D6AA34-5FD2-E3E2-9D24-9F16C4EA6CBB}"/>
                    </a:ext>
                  </a:extLst>
                </p14:cNvPr>
                <p14:cNvContentPartPr/>
                <p14:nvPr/>
              </p14:nvContentPartPr>
              <p14:xfrm>
                <a:off x="6652047" y="4509638"/>
                <a:ext cx="114120" cy="1065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7D6AA34-5FD2-E3E2-9D24-9F16C4EA6CB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45927" y="4503518"/>
                  <a:ext cx="126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E07F6C3-03BA-752F-92CB-8381235C5722}"/>
                    </a:ext>
                  </a:extLst>
                </p14:cNvPr>
                <p14:cNvContentPartPr/>
                <p14:nvPr/>
              </p14:nvContentPartPr>
              <p14:xfrm>
                <a:off x="6688407" y="4355198"/>
                <a:ext cx="11520" cy="129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E07F6C3-03BA-752F-92CB-8381235C572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82287" y="4349078"/>
                  <a:ext cx="23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9B9B7C1-7A92-F903-1B86-1781921125FE}"/>
                    </a:ext>
                  </a:extLst>
                </p14:cNvPr>
                <p14:cNvContentPartPr/>
                <p14:nvPr/>
              </p14:nvContentPartPr>
              <p14:xfrm>
                <a:off x="6778767" y="4417478"/>
                <a:ext cx="360" cy="828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9B9B7C1-7A92-F903-1B86-1781921125F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772647" y="4411358"/>
                  <a:ext cx="12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878F97F-D4A3-3755-C376-A659082FD3EB}"/>
                    </a:ext>
                  </a:extLst>
                </p14:cNvPr>
                <p14:cNvContentPartPr/>
                <p14:nvPr/>
              </p14:nvContentPartPr>
              <p14:xfrm>
                <a:off x="6806487" y="4477238"/>
                <a:ext cx="225720" cy="449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878F97F-D4A3-3755-C376-A659082FD3E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800367" y="4471118"/>
                  <a:ext cx="2379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62005DB-0CAB-7441-2B4C-53E2EB42D56F}"/>
                    </a:ext>
                  </a:extLst>
                </p14:cNvPr>
                <p14:cNvContentPartPr/>
                <p14:nvPr/>
              </p14:nvContentPartPr>
              <p14:xfrm>
                <a:off x="7094847" y="4509638"/>
                <a:ext cx="3960" cy="853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62005DB-0CAB-7441-2B4C-53E2EB42D56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88727" y="4503518"/>
                  <a:ext cx="16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FA4867A-8C27-FDC8-3AEA-BB3FA0BADB12}"/>
                    </a:ext>
                  </a:extLst>
                </p14:cNvPr>
                <p14:cNvContentPartPr/>
                <p14:nvPr/>
              </p14:nvContentPartPr>
              <p14:xfrm>
                <a:off x="7094847" y="4470038"/>
                <a:ext cx="92880" cy="403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FA4867A-8C27-FDC8-3AEA-BB3FA0BADB1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088727" y="4463918"/>
                  <a:ext cx="1051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BDF1A32-039C-278E-EF5C-93FDE70D54AA}"/>
                    </a:ext>
                  </a:extLst>
                </p14:cNvPr>
                <p14:cNvContentPartPr/>
                <p14:nvPr/>
              </p14:nvContentPartPr>
              <p14:xfrm>
                <a:off x="7211127" y="4489838"/>
                <a:ext cx="136800" cy="337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BDF1A32-039C-278E-EF5C-93FDE70D54A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05007" y="4483718"/>
                  <a:ext cx="1490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3AE4278-31A7-F086-B171-DE560EB02A5B}"/>
                    </a:ext>
                  </a:extLst>
                </p14:cNvPr>
                <p14:cNvContentPartPr/>
                <p14:nvPr/>
              </p14:nvContentPartPr>
              <p14:xfrm>
                <a:off x="7508487" y="4470038"/>
                <a:ext cx="249840" cy="1404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3AE4278-31A7-F086-B171-DE560EB02A5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502367" y="4463918"/>
                  <a:ext cx="2620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A9737C1-F237-01B4-AF33-E2F4CF6B71CC}"/>
                    </a:ext>
                  </a:extLst>
                </p14:cNvPr>
                <p14:cNvContentPartPr/>
                <p14:nvPr/>
              </p14:nvContentPartPr>
              <p14:xfrm>
                <a:off x="7822407" y="4489838"/>
                <a:ext cx="133560" cy="1249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A9737C1-F237-01B4-AF33-E2F4CF6B71C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816287" y="4483718"/>
                  <a:ext cx="145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54623A6-0AD3-C469-0F1E-49E7A89A33F1}"/>
                    </a:ext>
                  </a:extLst>
                </p14:cNvPr>
                <p14:cNvContentPartPr/>
                <p14:nvPr/>
              </p14:nvContentPartPr>
              <p14:xfrm>
                <a:off x="2315896" y="3591752"/>
                <a:ext cx="28080" cy="1980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54623A6-0AD3-C469-0F1E-49E7A89A33F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309776" y="3585632"/>
                  <a:ext cx="40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61BD670-4980-0AB3-240C-52172710C473}"/>
                    </a:ext>
                  </a:extLst>
                </p14:cNvPr>
                <p14:cNvContentPartPr/>
                <p14:nvPr/>
              </p14:nvContentPartPr>
              <p14:xfrm>
                <a:off x="2332456" y="3551792"/>
                <a:ext cx="150480" cy="302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61BD670-4980-0AB3-240C-52172710C47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326336" y="3545672"/>
                  <a:ext cx="1627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FD8ABFB-5BB7-AB31-E1B0-0C5C0FADDB33}"/>
                    </a:ext>
                  </a:extLst>
                </p14:cNvPr>
                <p14:cNvContentPartPr/>
                <p14:nvPr/>
              </p14:nvContentPartPr>
              <p14:xfrm>
                <a:off x="2565016" y="3781112"/>
                <a:ext cx="26280" cy="176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FD8ABFB-5BB7-AB31-E1B0-0C5C0FADDB3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58896" y="3774992"/>
                  <a:ext cx="385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BF35DEF-CAFE-007B-5943-1DE119BE5A44}"/>
                    </a:ext>
                  </a:extLst>
                </p14:cNvPr>
                <p14:cNvContentPartPr/>
                <p14:nvPr/>
              </p14:nvContentPartPr>
              <p14:xfrm>
                <a:off x="2638096" y="3641432"/>
                <a:ext cx="140040" cy="1825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BF35DEF-CAFE-007B-5943-1DE119BE5A4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631976" y="3635312"/>
                  <a:ext cx="1522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1172797-C8F0-5B9B-4BC2-78D3B1559653}"/>
                    </a:ext>
                  </a:extLst>
                </p14:cNvPr>
                <p14:cNvContentPartPr/>
                <p14:nvPr/>
              </p14:nvContentPartPr>
              <p14:xfrm>
                <a:off x="2962456" y="3668792"/>
                <a:ext cx="140760" cy="1677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1172797-C8F0-5B9B-4BC2-78D3B155965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56336" y="3662672"/>
                  <a:ext cx="153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729024F-89AB-9D3C-AB8C-6D365F766B80}"/>
                    </a:ext>
                  </a:extLst>
                </p14:cNvPr>
                <p14:cNvContentPartPr/>
                <p14:nvPr/>
              </p14:nvContentPartPr>
              <p14:xfrm>
                <a:off x="2378339" y="4172514"/>
                <a:ext cx="208080" cy="203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729024F-89AB-9D3C-AB8C-6D365F766B8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372219" y="4166394"/>
                  <a:ext cx="220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A8B8EEC-FBF2-CE18-DC93-4ECBCF152AC4}"/>
                    </a:ext>
                  </a:extLst>
                </p14:cNvPr>
                <p14:cNvContentPartPr/>
                <p14:nvPr/>
              </p14:nvContentPartPr>
              <p14:xfrm>
                <a:off x="2645459" y="4299594"/>
                <a:ext cx="61200" cy="176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A8B8EEC-FBF2-CE18-DC93-4ECBCF152AC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639339" y="4293474"/>
                  <a:ext cx="73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1820B11-51C7-9CEB-3CDC-C4BF447B13F2}"/>
                    </a:ext>
                  </a:extLst>
                </p14:cNvPr>
                <p14:cNvContentPartPr/>
                <p14:nvPr/>
              </p14:nvContentPartPr>
              <p14:xfrm>
                <a:off x="2767499" y="4157754"/>
                <a:ext cx="118440" cy="1623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1820B11-51C7-9CEB-3CDC-C4BF447B13F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761379" y="4151274"/>
                  <a:ext cx="130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D8D9D22-3200-A867-5C1F-D0F461E6E51F}"/>
                    </a:ext>
                  </a:extLst>
                </p14:cNvPr>
                <p14:cNvContentPartPr/>
                <p14:nvPr/>
              </p14:nvContentPartPr>
              <p14:xfrm>
                <a:off x="3094379" y="4220034"/>
                <a:ext cx="126000" cy="104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D8D9D22-3200-A867-5C1F-D0F461E6E51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88259" y="4213914"/>
                  <a:ext cx="138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EDF297D-0B8D-77FA-16A9-F158D226C480}"/>
                    </a:ext>
                  </a:extLst>
                </p14:cNvPr>
                <p14:cNvContentPartPr/>
                <p14:nvPr/>
              </p14:nvContentPartPr>
              <p14:xfrm>
                <a:off x="3114539" y="4289874"/>
                <a:ext cx="159120" cy="162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EDF297D-0B8D-77FA-16A9-F158D226C48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108419" y="4283754"/>
                  <a:ext cx="171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B8EBC04-A847-5FFD-2C08-3284D27B4362}"/>
                    </a:ext>
                  </a:extLst>
                </p14:cNvPr>
                <p14:cNvContentPartPr/>
                <p14:nvPr/>
              </p14:nvContentPartPr>
              <p14:xfrm>
                <a:off x="3159179" y="4052994"/>
                <a:ext cx="9720" cy="159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B8EBC04-A847-5FFD-2C08-3284D27B436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153059" y="4046874"/>
                  <a:ext cx="21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40CAB6E-373E-D1F8-14C3-864485EFA061}"/>
                    </a:ext>
                  </a:extLst>
                </p14:cNvPr>
                <p14:cNvContentPartPr/>
                <p14:nvPr/>
              </p14:nvContentPartPr>
              <p14:xfrm>
                <a:off x="3319739" y="4090074"/>
                <a:ext cx="57600" cy="2570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40CAB6E-373E-D1F8-14C3-864485EFA06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313619" y="4083954"/>
                  <a:ext cx="698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2129645-1315-D18E-5E64-00D168618763}"/>
                    </a:ext>
                  </a:extLst>
                </p14:cNvPr>
                <p14:cNvContentPartPr/>
                <p14:nvPr/>
              </p14:nvContentPartPr>
              <p14:xfrm>
                <a:off x="3389939" y="4217514"/>
                <a:ext cx="124200" cy="1364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2129645-1315-D18E-5E64-00D16861876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383819" y="4211394"/>
                  <a:ext cx="136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0DC1C93-09EF-5D0D-F780-7DE5165EC7D7}"/>
                    </a:ext>
                  </a:extLst>
                </p14:cNvPr>
                <p14:cNvContentPartPr/>
                <p14:nvPr/>
              </p14:nvContentPartPr>
              <p14:xfrm>
                <a:off x="3569219" y="4150194"/>
                <a:ext cx="127800" cy="950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0DC1C93-09EF-5D0D-F780-7DE5165EC7D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563099" y="4144074"/>
                  <a:ext cx="140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7DDA2A1-75D1-EB52-0D24-C1E481886A97}"/>
                    </a:ext>
                  </a:extLst>
                </p14:cNvPr>
                <p14:cNvContentPartPr/>
                <p14:nvPr/>
              </p14:nvContentPartPr>
              <p14:xfrm>
                <a:off x="3693059" y="4287354"/>
                <a:ext cx="140760" cy="201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7DDA2A1-75D1-EB52-0D24-C1E481886A9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686939" y="4281234"/>
                  <a:ext cx="153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CA52815-FD60-B33A-BBEE-8ADEB097F263}"/>
                    </a:ext>
                  </a:extLst>
                </p14:cNvPr>
                <p14:cNvContentPartPr/>
                <p14:nvPr/>
              </p14:nvContentPartPr>
              <p14:xfrm>
                <a:off x="3859019" y="4199874"/>
                <a:ext cx="114840" cy="1843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CA52815-FD60-B33A-BBEE-8ADEB097F26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852899" y="4193754"/>
                  <a:ext cx="1270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81CD838-53D8-7727-94BF-408F0A0C3DA3}"/>
                    </a:ext>
                  </a:extLst>
                </p14:cNvPr>
                <p14:cNvContentPartPr/>
                <p14:nvPr/>
              </p14:nvContentPartPr>
              <p14:xfrm>
                <a:off x="4123259" y="4115274"/>
                <a:ext cx="70920" cy="2422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81CD838-53D8-7727-94BF-408F0A0C3DA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117139" y="4109154"/>
                  <a:ext cx="83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5E388FD-C33A-CFA1-96ED-941863B4214E}"/>
                    </a:ext>
                  </a:extLst>
                </p14:cNvPr>
                <p14:cNvContentPartPr/>
                <p14:nvPr/>
              </p14:nvContentPartPr>
              <p14:xfrm>
                <a:off x="3564376" y="3716312"/>
                <a:ext cx="90720" cy="82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5E388FD-C33A-CFA1-96ED-941863B4214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558256" y="3710192"/>
                  <a:ext cx="102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D51499F-8B92-1ABC-E837-3FFA191AE373}"/>
                    </a:ext>
                  </a:extLst>
                </p14:cNvPr>
                <p14:cNvContentPartPr/>
                <p14:nvPr/>
              </p14:nvContentPartPr>
              <p14:xfrm>
                <a:off x="3547816" y="3783632"/>
                <a:ext cx="118440" cy="104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D51499F-8B92-1ABC-E837-3FFA191AE37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541696" y="3777512"/>
                  <a:ext cx="130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25BB569-51C1-DABF-EB45-921377E43316}"/>
                    </a:ext>
                  </a:extLst>
                </p14:cNvPr>
                <p14:cNvContentPartPr/>
                <p14:nvPr/>
              </p14:nvContentPartPr>
              <p14:xfrm>
                <a:off x="3776416" y="3656552"/>
                <a:ext cx="110520" cy="1648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25BB569-51C1-DABF-EB45-921377E4331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770296" y="3650432"/>
                  <a:ext cx="1227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051AE93-CFD1-64A8-F541-58D2E407B517}"/>
                    </a:ext>
                  </a:extLst>
                </p14:cNvPr>
                <p14:cNvContentPartPr/>
                <p14:nvPr/>
              </p14:nvContentPartPr>
              <p14:xfrm>
                <a:off x="3963616" y="3594272"/>
                <a:ext cx="126000" cy="2271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051AE93-CFD1-64A8-F541-58D2E407B51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957496" y="3588152"/>
                  <a:ext cx="138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5779782-45EA-B457-C4C1-5398F2C34E24}"/>
                    </a:ext>
                  </a:extLst>
                </p14:cNvPr>
                <p14:cNvContentPartPr/>
                <p14:nvPr/>
              </p14:nvContentPartPr>
              <p14:xfrm>
                <a:off x="4080976" y="3637112"/>
                <a:ext cx="69480" cy="1321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5779782-45EA-B457-C4C1-5398F2C34E2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074856" y="3630992"/>
                  <a:ext cx="817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92FD109-5B53-72B2-FD84-28E349BC418F}"/>
                    </a:ext>
                  </a:extLst>
                </p14:cNvPr>
                <p14:cNvContentPartPr/>
                <p14:nvPr/>
              </p14:nvContentPartPr>
              <p14:xfrm>
                <a:off x="4286896" y="3606512"/>
                <a:ext cx="82440" cy="2473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92FD109-5B53-72B2-FD84-28E349BC418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280776" y="3600392"/>
                  <a:ext cx="946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C5F300D-A26F-8E61-2127-A0B3C4619844}"/>
                    </a:ext>
                  </a:extLst>
                </p14:cNvPr>
                <p14:cNvContentPartPr/>
                <p14:nvPr/>
              </p14:nvContentPartPr>
              <p14:xfrm>
                <a:off x="4298939" y="4135074"/>
                <a:ext cx="111240" cy="79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C5F300D-A26F-8E61-2127-A0B3C461984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292819" y="4128954"/>
                  <a:ext cx="1234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DF894B0-0BF7-A8A5-AFAE-5C6D638162B7}"/>
                    </a:ext>
                  </a:extLst>
                </p14:cNvPr>
                <p14:cNvContentPartPr/>
                <p14:nvPr/>
              </p14:nvContentPartPr>
              <p14:xfrm>
                <a:off x="4326299" y="4192314"/>
                <a:ext cx="96480" cy="129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DF894B0-0BF7-A8A5-AFAE-5C6D638162B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320179" y="4186194"/>
                  <a:ext cx="108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761B474-3627-E837-DE60-184A65966459}"/>
                    </a:ext>
                  </a:extLst>
                </p14:cNvPr>
                <p14:cNvContentPartPr/>
                <p14:nvPr/>
              </p14:nvContentPartPr>
              <p14:xfrm>
                <a:off x="4490819" y="4101594"/>
                <a:ext cx="96480" cy="1458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761B474-3627-E837-DE60-184A6596645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484699" y="4095474"/>
                  <a:ext cx="108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6A88D31-C4FB-04F4-B442-BFCE70A0A1A0}"/>
                    </a:ext>
                  </a:extLst>
                </p14:cNvPr>
                <p14:cNvContentPartPr/>
                <p14:nvPr/>
              </p14:nvContentPartPr>
              <p14:xfrm>
                <a:off x="4647779" y="4045434"/>
                <a:ext cx="78120" cy="2548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6A88D31-C4FB-04F4-B442-BFCE70A0A1A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641659" y="4039314"/>
                  <a:ext cx="903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9DFE123-462E-F94F-C4BB-DACCD95F6545}"/>
                    </a:ext>
                  </a:extLst>
                </p14:cNvPr>
                <p14:cNvContentPartPr/>
                <p14:nvPr/>
              </p14:nvContentPartPr>
              <p14:xfrm>
                <a:off x="4729139" y="4110234"/>
                <a:ext cx="101880" cy="1450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9DFE123-462E-F94F-C4BB-DACCD95F654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723019" y="4104114"/>
                  <a:ext cx="1141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F522902-75FD-B5E9-0F77-77A7D8A27C0E}"/>
                    </a:ext>
                  </a:extLst>
                </p14:cNvPr>
                <p14:cNvContentPartPr/>
                <p14:nvPr/>
              </p14:nvContentPartPr>
              <p14:xfrm>
                <a:off x="4871339" y="4077834"/>
                <a:ext cx="61200" cy="1051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F522902-75FD-B5E9-0F77-77A7D8A27C0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865219" y="4071714"/>
                  <a:ext cx="73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02BC28E-F3CB-FDFA-1E5A-601039650FEF}"/>
                    </a:ext>
                  </a:extLst>
                </p14:cNvPr>
                <p14:cNvContentPartPr/>
                <p14:nvPr/>
              </p14:nvContentPartPr>
              <p14:xfrm>
                <a:off x="4919579" y="4047954"/>
                <a:ext cx="100800" cy="3517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02BC28E-F3CB-FDFA-1E5A-601039650FE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913459" y="4041834"/>
                  <a:ext cx="11304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CCCAA8A7-A356-509E-661C-4C20F1BD44E2}"/>
              </a:ext>
            </a:extLst>
          </p:cNvPr>
          <p:cNvGrpSpPr/>
          <p:nvPr/>
        </p:nvGrpSpPr>
        <p:grpSpPr>
          <a:xfrm>
            <a:off x="5940147" y="379113"/>
            <a:ext cx="1073160" cy="458280"/>
            <a:chOff x="6382047" y="815531"/>
            <a:chExt cx="107316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DC6B334-1883-8FD9-A8F9-08321C7CE852}"/>
                    </a:ext>
                  </a:extLst>
                </p14:cNvPr>
                <p14:cNvContentPartPr/>
                <p14:nvPr/>
              </p14:nvContentPartPr>
              <p14:xfrm>
                <a:off x="6382047" y="920291"/>
                <a:ext cx="147600" cy="2073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DC6B334-1883-8FD9-A8F9-08321C7CE85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375927" y="914171"/>
                  <a:ext cx="159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FDC8CA7-197D-ABE5-A352-CBC165074829}"/>
                    </a:ext>
                  </a:extLst>
                </p14:cNvPr>
                <p14:cNvContentPartPr/>
                <p14:nvPr/>
              </p14:nvContentPartPr>
              <p14:xfrm>
                <a:off x="6503727" y="942971"/>
                <a:ext cx="275760" cy="1749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FDC8CA7-197D-ABE5-A352-CBC16507482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497607" y="936851"/>
                  <a:ext cx="288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E50D7B6-433C-4C2A-8F4B-C73455F59C08}"/>
                    </a:ext>
                  </a:extLst>
                </p14:cNvPr>
                <p14:cNvContentPartPr/>
                <p14:nvPr/>
              </p14:nvContentPartPr>
              <p14:xfrm>
                <a:off x="6784527" y="915251"/>
                <a:ext cx="92880" cy="3585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E50D7B6-433C-4C2A-8F4B-C73455F59C0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778407" y="909131"/>
                  <a:ext cx="1051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B7A8F42-6427-338E-6397-90F00923C51E}"/>
                    </a:ext>
                  </a:extLst>
                </p14:cNvPr>
                <p14:cNvContentPartPr/>
                <p14:nvPr/>
              </p14:nvContentPartPr>
              <p14:xfrm>
                <a:off x="6937887" y="815531"/>
                <a:ext cx="15120" cy="2721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B7A8F42-6427-338E-6397-90F00923C51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931767" y="809411"/>
                  <a:ext cx="2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EEFBDAC-CF92-BBC8-A72F-1CF8F91D2ABC}"/>
                    </a:ext>
                  </a:extLst>
                </p14:cNvPr>
                <p14:cNvContentPartPr/>
                <p14:nvPr/>
              </p14:nvContentPartPr>
              <p14:xfrm>
                <a:off x="6954447" y="922091"/>
                <a:ext cx="207360" cy="1706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EEFBDAC-CF92-BBC8-A72F-1CF8F91D2AB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948327" y="915971"/>
                  <a:ext cx="219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DCFB34C-50DE-DED2-D78F-51559F8C6858}"/>
                    </a:ext>
                  </a:extLst>
                </p14:cNvPr>
                <p14:cNvContentPartPr/>
                <p14:nvPr/>
              </p14:nvContentPartPr>
              <p14:xfrm>
                <a:off x="7124367" y="940091"/>
                <a:ext cx="98280" cy="154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DCFB34C-50DE-DED2-D78F-51559F8C685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118247" y="933971"/>
                  <a:ext cx="110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7D56952-CAFD-2FEB-E73B-4B0E602082AD}"/>
                    </a:ext>
                  </a:extLst>
                </p14:cNvPr>
                <p14:cNvContentPartPr/>
                <p14:nvPr/>
              </p14:nvContentPartPr>
              <p14:xfrm>
                <a:off x="7190967" y="952691"/>
                <a:ext cx="127800" cy="1249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7D56952-CAFD-2FEB-E73B-4B0E602082A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184847" y="946571"/>
                  <a:ext cx="140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71E9A8B-7D46-FE67-DEC8-07528EA6A1A3}"/>
                    </a:ext>
                  </a:extLst>
                </p14:cNvPr>
                <p14:cNvContentPartPr/>
                <p14:nvPr/>
              </p14:nvContentPartPr>
              <p14:xfrm>
                <a:off x="7341447" y="818051"/>
                <a:ext cx="113760" cy="2617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71E9A8B-7D46-FE67-DEC8-07528EA6A1A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335327" y="811931"/>
                  <a:ext cx="126000" cy="27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265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946C8-BDD5-02A5-174D-8C47AEDF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07" y="154967"/>
            <a:ext cx="2343477" cy="438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EBBDE1-FBD9-B294-FDA8-E6E35B38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678" y="1548245"/>
            <a:ext cx="4758101" cy="272241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63BE62-A5DA-6458-91FE-24399F0CBF81}"/>
              </a:ext>
            </a:extLst>
          </p:cNvPr>
          <p:cNvGrpSpPr/>
          <p:nvPr/>
        </p:nvGrpSpPr>
        <p:grpSpPr>
          <a:xfrm>
            <a:off x="398667" y="691818"/>
            <a:ext cx="346680" cy="371880"/>
            <a:chOff x="512967" y="1075958"/>
            <a:chExt cx="34668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F75181-6811-2EB7-312A-1A80A614CDD3}"/>
                    </a:ext>
                  </a:extLst>
                </p14:cNvPr>
                <p14:cNvContentPartPr/>
                <p14:nvPr/>
              </p14:nvContentPartPr>
              <p14:xfrm>
                <a:off x="512967" y="1168478"/>
                <a:ext cx="16920" cy="199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F75181-6811-2EB7-312A-1A80A614CD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6847" y="1162358"/>
                  <a:ext cx="29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A28A712-CE40-00D5-4454-53ED1B833843}"/>
                    </a:ext>
                  </a:extLst>
                </p14:cNvPr>
                <p14:cNvContentPartPr/>
                <p14:nvPr/>
              </p14:nvContentPartPr>
              <p14:xfrm>
                <a:off x="559767" y="1075958"/>
                <a:ext cx="107280" cy="326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A28A712-CE40-00D5-4454-53ED1B8338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3647" y="1069838"/>
                  <a:ext cx="1195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31C23C3-01EF-95B8-C14E-7CEE1A68E58C}"/>
                    </a:ext>
                  </a:extLst>
                </p14:cNvPr>
                <p14:cNvContentPartPr/>
                <p14:nvPr/>
              </p14:nvContentPartPr>
              <p14:xfrm>
                <a:off x="705207" y="1143278"/>
                <a:ext cx="154440" cy="304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31C23C3-01EF-95B8-C14E-7CEE1A68E58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9087" y="1137158"/>
                  <a:ext cx="166680" cy="31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1421C19-6226-4636-0865-A5A737EACF83}"/>
                  </a:ext>
                </a:extLst>
              </p14:cNvPr>
              <p14:cNvContentPartPr/>
              <p14:nvPr/>
            </p14:nvContentPartPr>
            <p14:xfrm>
              <a:off x="912387" y="961098"/>
              <a:ext cx="7920" cy="45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1421C19-6226-4636-0865-A5A737EACF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267" y="954978"/>
                <a:ext cx="2016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EC24C15-7BCC-AD96-7761-6BD53A3DDD9B}"/>
              </a:ext>
            </a:extLst>
          </p:cNvPr>
          <p:cNvGrpSpPr/>
          <p:nvPr/>
        </p:nvGrpSpPr>
        <p:grpSpPr>
          <a:xfrm>
            <a:off x="1032627" y="706938"/>
            <a:ext cx="520920" cy="356760"/>
            <a:chOff x="1146927" y="1091078"/>
            <a:chExt cx="52092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89F1FA2-BE55-8013-F6DD-4FC5100CBEE1}"/>
                    </a:ext>
                  </a:extLst>
                </p14:cNvPr>
                <p14:cNvContentPartPr/>
                <p14:nvPr/>
              </p14:nvContentPartPr>
              <p14:xfrm>
                <a:off x="1146927" y="1185758"/>
                <a:ext cx="28080" cy="190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89F1FA2-BE55-8013-F6DD-4FC5100CBE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0807" y="1179638"/>
                  <a:ext cx="40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025C15-8C6D-A7BF-93B6-2A8B5969FB01}"/>
                    </a:ext>
                  </a:extLst>
                </p14:cNvPr>
                <p14:cNvContentPartPr/>
                <p14:nvPr/>
              </p14:nvContentPartPr>
              <p14:xfrm>
                <a:off x="1239087" y="1188278"/>
                <a:ext cx="164880" cy="15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025C15-8C6D-A7BF-93B6-2A8B5969FB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32967" y="1182158"/>
                  <a:ext cx="1771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BA32846-C8F1-90F8-ED5B-0BE91FA2910D}"/>
                    </a:ext>
                  </a:extLst>
                </p14:cNvPr>
                <p14:cNvContentPartPr/>
                <p14:nvPr/>
              </p14:nvContentPartPr>
              <p14:xfrm>
                <a:off x="1434927" y="1091078"/>
                <a:ext cx="129240" cy="308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BA32846-C8F1-90F8-ED5B-0BE91FA2910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28807" y="1084958"/>
                  <a:ext cx="1414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B23F2D-D4BF-3926-7051-A829CA9BAB39}"/>
                    </a:ext>
                  </a:extLst>
                </p14:cNvPr>
                <p14:cNvContentPartPr/>
                <p14:nvPr/>
              </p14:nvContentPartPr>
              <p14:xfrm>
                <a:off x="1665687" y="1380158"/>
                <a:ext cx="2160" cy="67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B23F2D-D4BF-3926-7051-A829CA9BAB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59567" y="1374038"/>
                  <a:ext cx="1440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9AAF77-3F80-011D-A944-47D0B55BE502}"/>
              </a:ext>
            </a:extLst>
          </p:cNvPr>
          <p:cNvGrpSpPr/>
          <p:nvPr/>
        </p:nvGrpSpPr>
        <p:grpSpPr>
          <a:xfrm>
            <a:off x="1787907" y="754098"/>
            <a:ext cx="388440" cy="214560"/>
            <a:chOff x="1902207" y="1138238"/>
            <a:chExt cx="38844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551CC52-4816-505E-BF82-5B27B9DBF440}"/>
                    </a:ext>
                  </a:extLst>
                </p14:cNvPr>
                <p14:cNvContentPartPr/>
                <p14:nvPr/>
              </p14:nvContentPartPr>
              <p14:xfrm>
                <a:off x="1902207" y="1150838"/>
                <a:ext cx="35280" cy="201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551CC52-4816-505E-BF82-5B27B9DBF4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96087" y="1144718"/>
                  <a:ext cx="47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DDA582-825A-6C83-33EA-D892F5699863}"/>
                    </a:ext>
                  </a:extLst>
                </p14:cNvPr>
                <p14:cNvContentPartPr/>
                <p14:nvPr/>
              </p14:nvContentPartPr>
              <p14:xfrm>
                <a:off x="1992927" y="1138238"/>
                <a:ext cx="297720" cy="18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DDA582-825A-6C83-33EA-D892F56998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86807" y="1132118"/>
                  <a:ext cx="309960" cy="19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B0224F-3D63-181A-6D83-77EA10149345}"/>
                  </a:ext>
                </a:extLst>
              </p14:cNvPr>
              <p14:cNvContentPartPr/>
              <p14:nvPr/>
            </p14:nvContentPartPr>
            <p14:xfrm>
              <a:off x="2445627" y="871458"/>
              <a:ext cx="5760" cy="75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B0224F-3D63-181A-6D83-77EA1014934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39507" y="865338"/>
                <a:ext cx="1800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0AF7880-1F05-9934-D25D-FAE0A38E1043}"/>
              </a:ext>
            </a:extLst>
          </p:cNvPr>
          <p:cNvGrpSpPr/>
          <p:nvPr/>
        </p:nvGrpSpPr>
        <p:grpSpPr>
          <a:xfrm>
            <a:off x="2604387" y="711978"/>
            <a:ext cx="361800" cy="267120"/>
            <a:chOff x="2718687" y="1096118"/>
            <a:chExt cx="36180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60B8D7-D6CA-656E-52D5-A6001E89B003}"/>
                    </a:ext>
                  </a:extLst>
                </p14:cNvPr>
                <p14:cNvContentPartPr/>
                <p14:nvPr/>
              </p14:nvContentPartPr>
              <p14:xfrm>
                <a:off x="2718687" y="1173158"/>
                <a:ext cx="16920" cy="105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60B8D7-D6CA-656E-52D5-A6001E89B00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12567" y="1167038"/>
                  <a:ext cx="291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62E2B5-9B5C-9D7B-AE74-F5FDC2233B4F}"/>
                    </a:ext>
                  </a:extLst>
                </p14:cNvPr>
                <p14:cNvContentPartPr/>
                <p14:nvPr/>
              </p14:nvContentPartPr>
              <p14:xfrm>
                <a:off x="2834967" y="1150838"/>
                <a:ext cx="2160" cy="148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62E2B5-9B5C-9D7B-AE74-F5FDC2233B4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28847" y="1144718"/>
                  <a:ext cx="14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4686B20-7A0E-7BF1-4BF9-D0F95EFB1C7F}"/>
                    </a:ext>
                  </a:extLst>
                </p14:cNvPr>
                <p14:cNvContentPartPr/>
                <p14:nvPr/>
              </p14:nvContentPartPr>
              <p14:xfrm>
                <a:off x="2938647" y="1096118"/>
                <a:ext cx="124200" cy="5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4686B20-7A0E-7BF1-4BF9-D0F95EFB1C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32527" y="1089998"/>
                  <a:ext cx="1364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6879C3-C094-9BA2-172F-178BF79FAA5F}"/>
                    </a:ext>
                  </a:extLst>
                </p14:cNvPr>
                <p14:cNvContentPartPr/>
                <p14:nvPr/>
              </p14:nvContentPartPr>
              <p14:xfrm>
                <a:off x="2956287" y="1096118"/>
                <a:ext cx="124200" cy="267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6879C3-C094-9BA2-172F-178BF79FAA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50167" y="1089998"/>
                  <a:ext cx="136440" cy="27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0F772CC-08D7-40E2-87EF-4A6BC5B50153}"/>
                  </a:ext>
                </a:extLst>
              </p14:cNvPr>
              <p14:cNvContentPartPr/>
              <p14:nvPr/>
            </p14:nvContentPartPr>
            <p14:xfrm>
              <a:off x="3156627" y="888738"/>
              <a:ext cx="16920" cy="75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0F772CC-08D7-40E2-87EF-4A6BC5B501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50507" y="882618"/>
                <a:ext cx="291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9B35511-C094-3E17-E226-5D6B278BB476}"/>
                  </a:ext>
                </a:extLst>
              </p14:cNvPr>
              <p14:cNvContentPartPr/>
              <p14:nvPr/>
            </p14:nvContentPartPr>
            <p14:xfrm>
              <a:off x="3288027" y="766698"/>
              <a:ext cx="11520" cy="150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9B35511-C094-3E17-E226-5D6B278BB47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1907" y="760578"/>
                <a:ext cx="23760" cy="1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B00E4D1-188D-C4D7-B7D0-0EBB69A16E8D}"/>
              </a:ext>
            </a:extLst>
          </p:cNvPr>
          <p:cNvGrpSpPr/>
          <p:nvPr/>
        </p:nvGrpSpPr>
        <p:grpSpPr>
          <a:xfrm>
            <a:off x="3453987" y="593178"/>
            <a:ext cx="874440" cy="350280"/>
            <a:chOff x="3568287" y="977318"/>
            <a:chExt cx="87444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39C5D5-D017-1E65-F748-6E805661A51A}"/>
                    </a:ext>
                  </a:extLst>
                </p14:cNvPr>
                <p14:cNvContentPartPr/>
                <p14:nvPr/>
              </p14:nvContentPartPr>
              <p14:xfrm>
                <a:off x="3568287" y="1143278"/>
                <a:ext cx="118800" cy="164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39C5D5-D017-1E65-F748-6E805661A5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62167" y="1137158"/>
                  <a:ext cx="131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445FCD-FE65-200D-EF96-A50D201AEA51}"/>
                    </a:ext>
                  </a:extLst>
                </p14:cNvPr>
                <p14:cNvContentPartPr/>
                <p14:nvPr/>
              </p14:nvContentPartPr>
              <p14:xfrm>
                <a:off x="3786447" y="1031318"/>
                <a:ext cx="78480" cy="253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9445FCD-FE65-200D-EF96-A50D201AEA5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80327" y="1025198"/>
                  <a:ext cx="90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027359B-E381-107C-F48E-B5D9FAD8069A}"/>
                    </a:ext>
                  </a:extLst>
                </p14:cNvPr>
                <p14:cNvContentPartPr/>
                <p14:nvPr/>
              </p14:nvContentPartPr>
              <p14:xfrm>
                <a:off x="3954567" y="1195838"/>
                <a:ext cx="33480" cy="37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027359B-E381-107C-F48E-B5D9FAD806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48447" y="1189718"/>
                  <a:ext cx="45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A354DF3-D862-ADDA-E554-7F025959F999}"/>
                    </a:ext>
                  </a:extLst>
                </p14:cNvPr>
                <p14:cNvContentPartPr/>
                <p14:nvPr/>
              </p14:nvContentPartPr>
              <p14:xfrm>
                <a:off x="4083807" y="977318"/>
                <a:ext cx="126000" cy="276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A354DF3-D862-ADDA-E554-7F025959F9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77687" y="971198"/>
                  <a:ext cx="138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72FB118-5DB5-314D-E340-6E3E8133DE4E}"/>
                    </a:ext>
                  </a:extLst>
                </p14:cNvPr>
                <p14:cNvContentPartPr/>
                <p14:nvPr/>
              </p14:nvContentPartPr>
              <p14:xfrm>
                <a:off x="4267767" y="1041038"/>
                <a:ext cx="174960" cy="180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72FB118-5DB5-314D-E340-6E3E8133DE4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61647" y="1034918"/>
                  <a:ext cx="187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719B478-DBF8-3E68-C73F-182A65F494EA}"/>
                    </a:ext>
                  </a:extLst>
                </p14:cNvPr>
                <p14:cNvContentPartPr/>
                <p14:nvPr/>
              </p14:nvContentPartPr>
              <p14:xfrm>
                <a:off x="4246527" y="1108358"/>
                <a:ext cx="118440" cy="219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719B478-DBF8-3E68-C73F-182A65F494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0407" y="1102238"/>
                  <a:ext cx="130680" cy="23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441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5D9EE-0A28-79C7-6461-93DBB4359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D52037-E064-874A-8825-D2EDDBD8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07" y="154967"/>
            <a:ext cx="2343477" cy="438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AAD55-42AC-2C65-A0E9-AE9A0AC02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354" y="2085201"/>
            <a:ext cx="3830561" cy="219171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A0F2483-0D84-28CD-F2FD-948BD44CFD3E}"/>
              </a:ext>
            </a:extLst>
          </p:cNvPr>
          <p:cNvGrpSpPr/>
          <p:nvPr/>
        </p:nvGrpSpPr>
        <p:grpSpPr>
          <a:xfrm>
            <a:off x="398667" y="691818"/>
            <a:ext cx="346680" cy="371880"/>
            <a:chOff x="512967" y="1075958"/>
            <a:chExt cx="34668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B307B47-8BC4-D425-E4F7-A537F74DB748}"/>
                    </a:ext>
                  </a:extLst>
                </p14:cNvPr>
                <p14:cNvContentPartPr/>
                <p14:nvPr/>
              </p14:nvContentPartPr>
              <p14:xfrm>
                <a:off x="512967" y="1168478"/>
                <a:ext cx="16920" cy="199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B307B47-8BC4-D425-E4F7-A537F74DB7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6847" y="1162358"/>
                  <a:ext cx="29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F38889D-A40B-8722-F865-83A4A3AD8F19}"/>
                    </a:ext>
                  </a:extLst>
                </p14:cNvPr>
                <p14:cNvContentPartPr/>
                <p14:nvPr/>
              </p14:nvContentPartPr>
              <p14:xfrm>
                <a:off x="559767" y="1075958"/>
                <a:ext cx="107280" cy="326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F38889D-A40B-8722-F865-83A4A3AD8F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3647" y="1069838"/>
                  <a:ext cx="1195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E915E21-8483-5515-4DEC-08F90C34120C}"/>
                    </a:ext>
                  </a:extLst>
                </p14:cNvPr>
                <p14:cNvContentPartPr/>
                <p14:nvPr/>
              </p14:nvContentPartPr>
              <p14:xfrm>
                <a:off x="705207" y="1143278"/>
                <a:ext cx="154440" cy="304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E915E21-8483-5515-4DEC-08F90C3412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9087" y="1137158"/>
                  <a:ext cx="166680" cy="31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8A4BD1B-CAD6-7CF9-2603-517375AB963B}"/>
                  </a:ext>
                </a:extLst>
              </p14:cNvPr>
              <p14:cNvContentPartPr/>
              <p14:nvPr/>
            </p14:nvContentPartPr>
            <p14:xfrm>
              <a:off x="912387" y="961098"/>
              <a:ext cx="7920" cy="45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8A4BD1B-CAD6-7CF9-2603-517375AB96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267" y="954978"/>
                <a:ext cx="2016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9FE44A1-0689-AEAC-E5AC-6B62530CB907}"/>
              </a:ext>
            </a:extLst>
          </p:cNvPr>
          <p:cNvGrpSpPr/>
          <p:nvPr/>
        </p:nvGrpSpPr>
        <p:grpSpPr>
          <a:xfrm>
            <a:off x="1032627" y="706938"/>
            <a:ext cx="520920" cy="356760"/>
            <a:chOff x="1146927" y="1091078"/>
            <a:chExt cx="52092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78316B3-23CE-F90D-71AB-C0186CE16BA7}"/>
                    </a:ext>
                  </a:extLst>
                </p14:cNvPr>
                <p14:cNvContentPartPr/>
                <p14:nvPr/>
              </p14:nvContentPartPr>
              <p14:xfrm>
                <a:off x="1146927" y="1185758"/>
                <a:ext cx="28080" cy="190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78316B3-23CE-F90D-71AB-C0186CE16BA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0807" y="1179638"/>
                  <a:ext cx="40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3C4C32-B4E3-C6B4-4C03-37CFE83DA282}"/>
                    </a:ext>
                  </a:extLst>
                </p14:cNvPr>
                <p14:cNvContentPartPr/>
                <p14:nvPr/>
              </p14:nvContentPartPr>
              <p14:xfrm>
                <a:off x="1239087" y="1188278"/>
                <a:ext cx="164880" cy="15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3C4C32-B4E3-C6B4-4C03-37CFE83DA2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32967" y="1182158"/>
                  <a:ext cx="1771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A85BBBF-5A85-CF47-CCBB-A2120784127B}"/>
                    </a:ext>
                  </a:extLst>
                </p14:cNvPr>
                <p14:cNvContentPartPr/>
                <p14:nvPr/>
              </p14:nvContentPartPr>
              <p14:xfrm>
                <a:off x="1434927" y="1091078"/>
                <a:ext cx="129240" cy="308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A85BBBF-5A85-CF47-CCBB-A212078412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28807" y="1084958"/>
                  <a:ext cx="1414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29D5450-5477-8E0E-321C-9D2D7C5FE076}"/>
                    </a:ext>
                  </a:extLst>
                </p14:cNvPr>
                <p14:cNvContentPartPr/>
                <p14:nvPr/>
              </p14:nvContentPartPr>
              <p14:xfrm>
                <a:off x="1665687" y="1380158"/>
                <a:ext cx="2160" cy="67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29D5450-5477-8E0E-321C-9D2D7C5FE0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59567" y="1374038"/>
                  <a:ext cx="1440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4DCA9F-2415-7BCE-94FE-D5B3A27AE8ED}"/>
              </a:ext>
            </a:extLst>
          </p:cNvPr>
          <p:cNvGrpSpPr/>
          <p:nvPr/>
        </p:nvGrpSpPr>
        <p:grpSpPr>
          <a:xfrm>
            <a:off x="1787907" y="754098"/>
            <a:ext cx="388440" cy="214560"/>
            <a:chOff x="1902207" y="1138238"/>
            <a:chExt cx="38844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B8CA7B-DEB3-AEC8-E07D-24C15EDC3ED9}"/>
                    </a:ext>
                  </a:extLst>
                </p14:cNvPr>
                <p14:cNvContentPartPr/>
                <p14:nvPr/>
              </p14:nvContentPartPr>
              <p14:xfrm>
                <a:off x="1902207" y="1150838"/>
                <a:ext cx="35280" cy="201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B8CA7B-DEB3-AEC8-E07D-24C15EDC3E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96087" y="1144718"/>
                  <a:ext cx="47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BB4B03-C57C-A73A-7731-72737E36EC7F}"/>
                    </a:ext>
                  </a:extLst>
                </p14:cNvPr>
                <p14:cNvContentPartPr/>
                <p14:nvPr/>
              </p14:nvContentPartPr>
              <p14:xfrm>
                <a:off x="1992927" y="1138238"/>
                <a:ext cx="297720" cy="18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BB4B03-C57C-A73A-7731-72737E36EC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86807" y="1132118"/>
                  <a:ext cx="309960" cy="19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96F5AAD-AEF3-3CF0-E135-4C000529901F}"/>
                  </a:ext>
                </a:extLst>
              </p14:cNvPr>
              <p14:cNvContentPartPr/>
              <p14:nvPr/>
            </p14:nvContentPartPr>
            <p14:xfrm>
              <a:off x="2445627" y="871458"/>
              <a:ext cx="5760" cy="75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96F5AAD-AEF3-3CF0-E135-4C000529901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39507" y="865338"/>
                <a:ext cx="1800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CCA8A2A-E87A-48B9-5E5E-35F4E2A7801F}"/>
              </a:ext>
            </a:extLst>
          </p:cNvPr>
          <p:cNvGrpSpPr/>
          <p:nvPr/>
        </p:nvGrpSpPr>
        <p:grpSpPr>
          <a:xfrm>
            <a:off x="2604387" y="711978"/>
            <a:ext cx="361800" cy="267120"/>
            <a:chOff x="2718687" y="1096118"/>
            <a:chExt cx="36180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2E18FFC-2ED9-5D73-C5F1-EFD87AA37E9E}"/>
                    </a:ext>
                  </a:extLst>
                </p14:cNvPr>
                <p14:cNvContentPartPr/>
                <p14:nvPr/>
              </p14:nvContentPartPr>
              <p14:xfrm>
                <a:off x="2718687" y="1173158"/>
                <a:ext cx="16920" cy="105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2E18FFC-2ED9-5D73-C5F1-EFD87AA37E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12567" y="1167038"/>
                  <a:ext cx="291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10562CD-932D-831A-EE39-9A5F8F87AD36}"/>
                    </a:ext>
                  </a:extLst>
                </p14:cNvPr>
                <p14:cNvContentPartPr/>
                <p14:nvPr/>
              </p14:nvContentPartPr>
              <p14:xfrm>
                <a:off x="2834967" y="1150838"/>
                <a:ext cx="2160" cy="148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10562CD-932D-831A-EE39-9A5F8F87AD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28847" y="1144718"/>
                  <a:ext cx="14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580575A-0E62-B527-5283-06AD279230BA}"/>
                    </a:ext>
                  </a:extLst>
                </p14:cNvPr>
                <p14:cNvContentPartPr/>
                <p14:nvPr/>
              </p14:nvContentPartPr>
              <p14:xfrm>
                <a:off x="2938647" y="1096118"/>
                <a:ext cx="124200" cy="5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580575A-0E62-B527-5283-06AD279230B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32527" y="1089998"/>
                  <a:ext cx="1364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A6B3FA8-3AAF-CBC9-D505-D0CFB95D18F7}"/>
                    </a:ext>
                  </a:extLst>
                </p14:cNvPr>
                <p14:cNvContentPartPr/>
                <p14:nvPr/>
              </p14:nvContentPartPr>
              <p14:xfrm>
                <a:off x="2956287" y="1096118"/>
                <a:ext cx="124200" cy="267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A6B3FA8-3AAF-CBC9-D505-D0CFB95D18F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50167" y="1089998"/>
                  <a:ext cx="136440" cy="27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A215184-5B49-2532-8BB3-BA5EEEBCD22A}"/>
                  </a:ext>
                </a:extLst>
              </p14:cNvPr>
              <p14:cNvContentPartPr/>
              <p14:nvPr/>
            </p14:nvContentPartPr>
            <p14:xfrm>
              <a:off x="3156627" y="888738"/>
              <a:ext cx="16920" cy="75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A215184-5B49-2532-8BB3-BA5EEEBCD22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50507" y="882618"/>
                <a:ext cx="291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28C7A6F-98BC-57B1-A2A3-4E4424A828AE}"/>
                  </a:ext>
                </a:extLst>
              </p14:cNvPr>
              <p14:cNvContentPartPr/>
              <p14:nvPr/>
            </p14:nvContentPartPr>
            <p14:xfrm>
              <a:off x="3288027" y="766698"/>
              <a:ext cx="11520" cy="150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28C7A6F-98BC-57B1-A2A3-4E4424A828A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1907" y="760578"/>
                <a:ext cx="23760" cy="1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B1BEF4F-AC93-B925-6B09-696C813EC863}"/>
              </a:ext>
            </a:extLst>
          </p:cNvPr>
          <p:cNvGrpSpPr/>
          <p:nvPr/>
        </p:nvGrpSpPr>
        <p:grpSpPr>
          <a:xfrm>
            <a:off x="3453987" y="593178"/>
            <a:ext cx="874440" cy="350280"/>
            <a:chOff x="3568287" y="977318"/>
            <a:chExt cx="87444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BF655A4-7332-ADC4-4211-D48450F4AA20}"/>
                    </a:ext>
                  </a:extLst>
                </p14:cNvPr>
                <p14:cNvContentPartPr/>
                <p14:nvPr/>
              </p14:nvContentPartPr>
              <p14:xfrm>
                <a:off x="3568287" y="1143278"/>
                <a:ext cx="118800" cy="164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BF655A4-7332-ADC4-4211-D48450F4AA2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62167" y="1137158"/>
                  <a:ext cx="131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BE3A66-7B0D-8CAF-989F-9A884F75D2A5}"/>
                    </a:ext>
                  </a:extLst>
                </p14:cNvPr>
                <p14:cNvContentPartPr/>
                <p14:nvPr/>
              </p14:nvContentPartPr>
              <p14:xfrm>
                <a:off x="3786447" y="1031318"/>
                <a:ext cx="78480" cy="253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BE3A66-7B0D-8CAF-989F-9A884F75D2A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80327" y="1025198"/>
                  <a:ext cx="90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7692252-A59B-4395-41C2-68AB4A8E054F}"/>
                    </a:ext>
                  </a:extLst>
                </p14:cNvPr>
                <p14:cNvContentPartPr/>
                <p14:nvPr/>
              </p14:nvContentPartPr>
              <p14:xfrm>
                <a:off x="3954567" y="1195838"/>
                <a:ext cx="33480" cy="37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7692252-A59B-4395-41C2-68AB4A8E054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48447" y="1189718"/>
                  <a:ext cx="45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287D6E-145B-962A-7BA9-BD8178CD82C6}"/>
                    </a:ext>
                  </a:extLst>
                </p14:cNvPr>
                <p14:cNvContentPartPr/>
                <p14:nvPr/>
              </p14:nvContentPartPr>
              <p14:xfrm>
                <a:off x="4083807" y="977318"/>
                <a:ext cx="126000" cy="276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287D6E-145B-962A-7BA9-BD8178CD82C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77687" y="971198"/>
                  <a:ext cx="138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5CF7946-30AA-8165-AE45-EB25AE0E877F}"/>
                    </a:ext>
                  </a:extLst>
                </p14:cNvPr>
                <p14:cNvContentPartPr/>
                <p14:nvPr/>
              </p14:nvContentPartPr>
              <p14:xfrm>
                <a:off x="4267767" y="1041038"/>
                <a:ext cx="174960" cy="180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5CF7946-30AA-8165-AE45-EB25AE0E877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61647" y="1034918"/>
                  <a:ext cx="187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ECCDB38-7238-F55E-5F48-F63E7B5D627B}"/>
                    </a:ext>
                  </a:extLst>
                </p14:cNvPr>
                <p14:cNvContentPartPr/>
                <p14:nvPr/>
              </p14:nvContentPartPr>
              <p14:xfrm>
                <a:off x="4246527" y="1108358"/>
                <a:ext cx="118440" cy="219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ECCDB38-7238-F55E-5F48-F63E7B5D627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0407" y="1102238"/>
                  <a:ext cx="13068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5E88B09-FBEB-EDD0-6D23-1939710F6F0F}"/>
              </a:ext>
            </a:extLst>
          </p:cNvPr>
          <p:cNvGrpSpPr/>
          <p:nvPr/>
        </p:nvGrpSpPr>
        <p:grpSpPr>
          <a:xfrm>
            <a:off x="16167" y="1365398"/>
            <a:ext cx="465120" cy="200160"/>
            <a:chOff x="16167" y="1365398"/>
            <a:chExt cx="46512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4BDEA54-61CA-01FF-B1C7-5B8CB75098B0}"/>
                    </a:ext>
                  </a:extLst>
                </p14:cNvPr>
                <p14:cNvContentPartPr/>
                <p14:nvPr/>
              </p14:nvContentPartPr>
              <p14:xfrm>
                <a:off x="16167" y="1365398"/>
                <a:ext cx="85320" cy="187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4BDEA54-61CA-01FF-B1C7-5B8CB75098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47" y="1359278"/>
                  <a:ext cx="97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8689462-545F-79E6-8F3A-E3F10EC54400}"/>
                    </a:ext>
                  </a:extLst>
                </p14:cNvPr>
                <p14:cNvContentPartPr/>
                <p14:nvPr/>
              </p14:nvContentPartPr>
              <p14:xfrm>
                <a:off x="68007" y="1422638"/>
                <a:ext cx="91080" cy="142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8689462-545F-79E6-8F3A-E3F10EC5440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887" y="1416518"/>
                  <a:ext cx="103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0924B39-C976-A285-2BEF-05CD6189A1BB}"/>
                    </a:ext>
                  </a:extLst>
                </p14:cNvPr>
                <p14:cNvContentPartPr/>
                <p14:nvPr/>
              </p14:nvContentPartPr>
              <p14:xfrm>
                <a:off x="171327" y="1415078"/>
                <a:ext cx="74160" cy="5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0924B39-C976-A285-2BEF-05CD6189A1B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5207" y="1408958"/>
                  <a:ext cx="864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D316A3-B202-3E8A-3B89-5340259F53DD}"/>
                    </a:ext>
                  </a:extLst>
                </p14:cNvPr>
                <p14:cNvContentPartPr/>
                <p14:nvPr/>
              </p14:nvContentPartPr>
              <p14:xfrm>
                <a:off x="141807" y="1475198"/>
                <a:ext cx="129600" cy="2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D316A3-B202-3E8A-3B89-5340259F53D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5687" y="1469078"/>
                  <a:ext cx="141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0816DCC-9D31-0BFC-4B89-4A41F5AD4765}"/>
                    </a:ext>
                  </a:extLst>
                </p14:cNvPr>
                <p14:cNvContentPartPr/>
                <p14:nvPr/>
              </p14:nvContentPartPr>
              <p14:xfrm>
                <a:off x="348447" y="1370078"/>
                <a:ext cx="132840" cy="193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0816DCC-9D31-0BFC-4B89-4A41F5AD47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2327" y="1363958"/>
                  <a:ext cx="14508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7D2DA4A-F54A-DB6C-3EA4-FF1E90DDF52A}"/>
              </a:ext>
            </a:extLst>
          </p:cNvPr>
          <p:cNvGrpSpPr/>
          <p:nvPr/>
        </p:nvGrpSpPr>
        <p:grpSpPr>
          <a:xfrm>
            <a:off x="4926927" y="817838"/>
            <a:ext cx="760320" cy="360720"/>
            <a:chOff x="4926927" y="817838"/>
            <a:chExt cx="76032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F5DF850-5C85-571C-524B-639C2949797F}"/>
                    </a:ext>
                  </a:extLst>
                </p14:cNvPr>
                <p14:cNvContentPartPr/>
                <p14:nvPr/>
              </p14:nvContentPartPr>
              <p14:xfrm>
                <a:off x="4926927" y="817838"/>
                <a:ext cx="128880" cy="195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F5DF850-5C85-571C-524B-639C294979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20807" y="811718"/>
                  <a:ext cx="1411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7D10A02-5851-CD9A-1779-66A5690239BC}"/>
                    </a:ext>
                  </a:extLst>
                </p14:cNvPr>
                <p14:cNvContentPartPr/>
                <p14:nvPr/>
              </p14:nvContentPartPr>
              <p14:xfrm>
                <a:off x="5102607" y="894158"/>
                <a:ext cx="219240" cy="142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7D10A02-5851-CD9A-1779-66A5690239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96487" y="888038"/>
                  <a:ext cx="231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7AF4D86-69BE-8D1F-B007-FE2D06F8EDF3}"/>
                    </a:ext>
                  </a:extLst>
                </p14:cNvPr>
                <p14:cNvContentPartPr/>
                <p14:nvPr/>
              </p14:nvContentPartPr>
              <p14:xfrm>
                <a:off x="5365767" y="903878"/>
                <a:ext cx="159120" cy="93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7AF4D86-69BE-8D1F-B007-FE2D06F8ED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59647" y="897758"/>
                  <a:ext cx="171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8020B45-B3EB-FD49-E51A-24E1A0FCC057}"/>
                    </a:ext>
                  </a:extLst>
                </p14:cNvPr>
                <p14:cNvContentPartPr/>
                <p14:nvPr/>
              </p14:nvContentPartPr>
              <p14:xfrm>
                <a:off x="5578167" y="876518"/>
                <a:ext cx="360" cy="302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8020B45-B3EB-FD49-E51A-24E1A0FCC05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72047" y="870398"/>
                  <a:ext cx="126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ECF4EF8-3B57-11C2-C265-E6D8F72CCEC5}"/>
                    </a:ext>
                  </a:extLst>
                </p14:cNvPr>
                <p14:cNvContentPartPr/>
                <p14:nvPr/>
              </p14:nvContentPartPr>
              <p14:xfrm>
                <a:off x="5580687" y="844118"/>
                <a:ext cx="106560" cy="135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ECF4EF8-3B57-11C2-C265-E6D8F72CCEC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74567" y="837998"/>
                  <a:ext cx="11880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BE9E997-75C1-F24A-7199-C08667712DDC}"/>
              </a:ext>
            </a:extLst>
          </p:cNvPr>
          <p:cNvGrpSpPr/>
          <p:nvPr/>
        </p:nvGrpSpPr>
        <p:grpSpPr>
          <a:xfrm>
            <a:off x="61887" y="1714598"/>
            <a:ext cx="381600" cy="291600"/>
            <a:chOff x="61887" y="1714598"/>
            <a:chExt cx="38160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2238564-DFF1-CBBB-9AD3-A7D52424749A}"/>
                    </a:ext>
                  </a:extLst>
                </p14:cNvPr>
                <p14:cNvContentPartPr/>
                <p14:nvPr/>
              </p14:nvContentPartPr>
              <p14:xfrm>
                <a:off x="106887" y="1799198"/>
                <a:ext cx="26280" cy="12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2238564-DFF1-CBBB-9AD3-A7D52424749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767" y="1793078"/>
                  <a:ext cx="38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18D027-DF5C-2C2A-D601-386E908E09AD}"/>
                    </a:ext>
                  </a:extLst>
                </p14:cNvPr>
                <p14:cNvContentPartPr/>
                <p14:nvPr/>
              </p14:nvContentPartPr>
              <p14:xfrm>
                <a:off x="103287" y="1714598"/>
                <a:ext cx="99360" cy="20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18D027-DF5C-2C2A-D601-386E908E09A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167" y="1708478"/>
                  <a:ext cx="111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C6AF8C9-24B1-B78D-A837-6A8C24594FD3}"/>
                    </a:ext>
                  </a:extLst>
                </p14:cNvPr>
                <p14:cNvContentPartPr/>
                <p14:nvPr/>
              </p14:nvContentPartPr>
              <p14:xfrm>
                <a:off x="61887" y="1784078"/>
                <a:ext cx="82080" cy="222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C6AF8C9-24B1-B78D-A837-6A8C24594F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767" y="1777958"/>
                  <a:ext cx="943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0C8B802-3A70-9CF6-E0E3-5D79C28F294B}"/>
                    </a:ext>
                  </a:extLst>
                </p14:cNvPr>
                <p14:cNvContentPartPr/>
                <p14:nvPr/>
              </p14:nvContentPartPr>
              <p14:xfrm>
                <a:off x="245487" y="1818998"/>
                <a:ext cx="105480" cy="15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0C8B802-3A70-9CF6-E0E3-5D79C28F294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9367" y="1812878"/>
                  <a:ext cx="11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C4F8BAD-FAA9-60BD-502A-69D80A178698}"/>
                    </a:ext>
                  </a:extLst>
                </p14:cNvPr>
                <p14:cNvContentPartPr/>
                <p14:nvPr/>
              </p14:nvContentPartPr>
              <p14:xfrm>
                <a:off x="219567" y="1884158"/>
                <a:ext cx="120600" cy="25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C4F8BAD-FAA9-60BD-502A-69D80A17869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3447" y="1878038"/>
                  <a:ext cx="132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40E8D7E-115A-BB2D-9E7A-3D2CB1761FD6}"/>
                    </a:ext>
                  </a:extLst>
                </p14:cNvPr>
                <p14:cNvContentPartPr/>
                <p14:nvPr/>
              </p14:nvContentPartPr>
              <p14:xfrm>
                <a:off x="433767" y="1761758"/>
                <a:ext cx="9720" cy="204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40E8D7E-115A-BB2D-9E7A-3D2CB1761F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7647" y="1755638"/>
                  <a:ext cx="2196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82DC9B0-09AF-6743-AD89-7EB72882DE02}"/>
              </a:ext>
            </a:extLst>
          </p:cNvPr>
          <p:cNvGrpSpPr/>
          <p:nvPr/>
        </p:nvGrpSpPr>
        <p:grpSpPr>
          <a:xfrm>
            <a:off x="762447" y="1731878"/>
            <a:ext cx="418680" cy="297000"/>
            <a:chOff x="762447" y="1731878"/>
            <a:chExt cx="41868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337BC27-4406-DFA8-E0CB-AFEBEDBC732A}"/>
                    </a:ext>
                  </a:extLst>
                </p14:cNvPr>
                <p14:cNvContentPartPr/>
                <p14:nvPr/>
              </p14:nvContentPartPr>
              <p14:xfrm>
                <a:off x="762447" y="1815038"/>
                <a:ext cx="48240" cy="178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337BC27-4406-DFA8-E0CB-AFEBEDBC732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6327" y="1808918"/>
                  <a:ext cx="60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B877EA5-7658-2496-8DB3-3159C9479F09}"/>
                    </a:ext>
                  </a:extLst>
                </p14:cNvPr>
                <p14:cNvContentPartPr/>
                <p14:nvPr/>
              </p14:nvContentPartPr>
              <p14:xfrm>
                <a:off x="867927" y="1731878"/>
                <a:ext cx="94680" cy="244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B877EA5-7658-2496-8DB3-3159C9479F0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1807" y="1725758"/>
                  <a:ext cx="1069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B863C6F-7AF2-EA35-1FB8-0C47291C6E5B}"/>
                    </a:ext>
                  </a:extLst>
                </p14:cNvPr>
                <p14:cNvContentPartPr/>
                <p14:nvPr/>
              </p14:nvContentPartPr>
              <p14:xfrm>
                <a:off x="1058007" y="1786598"/>
                <a:ext cx="123120" cy="242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B863C6F-7AF2-EA35-1FB8-0C47291C6E5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51887" y="1780478"/>
                  <a:ext cx="13536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1956DA6-CF64-DFE8-10FB-C57A49CEF81F}"/>
              </a:ext>
            </a:extLst>
          </p:cNvPr>
          <p:cNvGrpSpPr/>
          <p:nvPr/>
        </p:nvGrpSpPr>
        <p:grpSpPr>
          <a:xfrm>
            <a:off x="1440327" y="1662038"/>
            <a:ext cx="392040" cy="453240"/>
            <a:chOff x="1440327" y="1662038"/>
            <a:chExt cx="392040" cy="45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31C93ED-0B77-2193-056A-9E32FDC45557}"/>
                    </a:ext>
                  </a:extLst>
                </p14:cNvPr>
                <p14:cNvContentPartPr/>
                <p14:nvPr/>
              </p14:nvContentPartPr>
              <p14:xfrm>
                <a:off x="1442127" y="1806758"/>
                <a:ext cx="13680" cy="145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31C93ED-0B77-2193-056A-9E32FDC4555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36007" y="1800638"/>
                  <a:ext cx="25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4BB29E-F2F7-FCC3-3D5E-0D1CB1FCE26A}"/>
                    </a:ext>
                  </a:extLst>
                </p14:cNvPr>
                <p14:cNvContentPartPr/>
                <p14:nvPr/>
              </p14:nvContentPartPr>
              <p14:xfrm>
                <a:off x="1540407" y="1834118"/>
                <a:ext cx="100080" cy="119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4BB29E-F2F7-FCC3-3D5E-0D1CB1FCE26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34287" y="1827998"/>
                  <a:ext cx="112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F24DE08-FA65-FE0A-9DE0-01606E225F4A}"/>
                    </a:ext>
                  </a:extLst>
                </p14:cNvPr>
                <p14:cNvContentPartPr/>
                <p14:nvPr/>
              </p14:nvContentPartPr>
              <p14:xfrm>
                <a:off x="1771887" y="1764278"/>
                <a:ext cx="60480" cy="225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F24DE08-FA65-FE0A-9DE0-01606E225F4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65767" y="1758158"/>
                  <a:ext cx="727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67934C4-4F04-7781-200A-5A28BD374F2B}"/>
                    </a:ext>
                  </a:extLst>
                </p14:cNvPr>
                <p14:cNvContentPartPr/>
                <p14:nvPr/>
              </p14:nvContentPartPr>
              <p14:xfrm>
                <a:off x="1540407" y="1662038"/>
                <a:ext cx="74160" cy="189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67934C4-4F04-7781-200A-5A28BD374F2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34287" y="1655918"/>
                  <a:ext cx="864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DB04DC5-39E1-EC36-FA3D-193FA0D975F4}"/>
                    </a:ext>
                  </a:extLst>
                </p14:cNvPr>
                <p14:cNvContentPartPr/>
                <p14:nvPr/>
              </p14:nvContentPartPr>
              <p14:xfrm>
                <a:off x="1447887" y="2083598"/>
                <a:ext cx="367920" cy="15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DB04DC5-39E1-EC36-FA3D-193FA0D975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41767" y="2077478"/>
                  <a:ext cx="380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1EF2AAD-88DA-EDCB-9F8C-BC83C80FDB3B}"/>
                    </a:ext>
                  </a:extLst>
                </p14:cNvPr>
                <p14:cNvContentPartPr/>
                <p14:nvPr/>
              </p14:nvContentPartPr>
              <p14:xfrm>
                <a:off x="1440327" y="1781918"/>
                <a:ext cx="127800" cy="304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1EF2AAD-88DA-EDCB-9F8C-BC83C80FDB3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34207" y="1775798"/>
                  <a:ext cx="1400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88C8FBE-63AF-3F98-C8B4-747AB0DA754D}"/>
                    </a:ext>
                  </a:extLst>
                </p14:cNvPr>
                <p14:cNvContentPartPr/>
                <p14:nvPr/>
              </p14:nvContentPartPr>
              <p14:xfrm>
                <a:off x="1644087" y="1677158"/>
                <a:ext cx="160560" cy="438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88C8FBE-63AF-3F98-C8B4-747AB0DA754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37967" y="1671038"/>
                  <a:ext cx="172800" cy="45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3A617E4-E97D-B517-B83B-EA33C1B8481B}"/>
              </a:ext>
            </a:extLst>
          </p:cNvPr>
          <p:cNvGrpSpPr/>
          <p:nvPr/>
        </p:nvGrpSpPr>
        <p:grpSpPr>
          <a:xfrm>
            <a:off x="2181207" y="1844198"/>
            <a:ext cx="401400" cy="195120"/>
            <a:chOff x="2181207" y="1844198"/>
            <a:chExt cx="40140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ED70902-9227-3330-3821-1543FE9BBE5E}"/>
                    </a:ext>
                  </a:extLst>
                </p14:cNvPr>
                <p14:cNvContentPartPr/>
                <p14:nvPr/>
              </p14:nvContentPartPr>
              <p14:xfrm>
                <a:off x="2181207" y="1844198"/>
                <a:ext cx="5760" cy="159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ED70902-9227-3330-3821-1543FE9BBE5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75087" y="1838078"/>
                  <a:ext cx="18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58132F2-B0FA-930C-0BD4-061CE2339E06}"/>
                    </a:ext>
                  </a:extLst>
                </p14:cNvPr>
                <p14:cNvContentPartPr/>
                <p14:nvPr/>
              </p14:nvContentPartPr>
              <p14:xfrm>
                <a:off x="2280927" y="1853918"/>
                <a:ext cx="301680" cy="185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58132F2-B0FA-930C-0BD4-061CE2339E0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74807" y="1847798"/>
                  <a:ext cx="31392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1D990E8-1A89-D247-3025-EF95A452A3D4}"/>
              </a:ext>
            </a:extLst>
          </p:cNvPr>
          <p:cNvGrpSpPr/>
          <p:nvPr/>
        </p:nvGrpSpPr>
        <p:grpSpPr>
          <a:xfrm>
            <a:off x="2792487" y="1771838"/>
            <a:ext cx="349560" cy="225720"/>
            <a:chOff x="2792487" y="1771838"/>
            <a:chExt cx="34956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53A0E49-C5CB-15DA-1FA7-9E4ABBB9FBA6}"/>
                    </a:ext>
                  </a:extLst>
                </p14:cNvPr>
                <p14:cNvContentPartPr/>
                <p14:nvPr/>
              </p14:nvContentPartPr>
              <p14:xfrm>
                <a:off x="2792487" y="1846718"/>
                <a:ext cx="31680" cy="142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53A0E49-C5CB-15DA-1FA7-9E4ABBB9FBA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86367" y="1840598"/>
                  <a:ext cx="43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08C3C8F-9903-15BF-7943-9EBA03DE9FF0}"/>
                    </a:ext>
                  </a:extLst>
                </p14:cNvPr>
                <p14:cNvContentPartPr/>
                <p14:nvPr/>
              </p14:nvContentPartPr>
              <p14:xfrm>
                <a:off x="2914527" y="1869038"/>
                <a:ext cx="5760" cy="105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08C3C8F-9903-15BF-7943-9EBA03DE9F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08407" y="1862918"/>
                  <a:ext cx="18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F828BBB-26C1-6C90-EDA8-10A52C9E5217}"/>
                    </a:ext>
                  </a:extLst>
                </p14:cNvPr>
                <p14:cNvContentPartPr/>
                <p14:nvPr/>
              </p14:nvContentPartPr>
              <p14:xfrm>
                <a:off x="2975367" y="1771838"/>
                <a:ext cx="166680" cy="25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F828BBB-26C1-6C90-EDA8-10A52C9E521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69247" y="1765718"/>
                  <a:ext cx="178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23720A1-0971-4F3D-29B9-4C6923588E38}"/>
                    </a:ext>
                  </a:extLst>
                </p14:cNvPr>
                <p14:cNvContentPartPr/>
                <p14:nvPr/>
              </p14:nvContentPartPr>
              <p14:xfrm>
                <a:off x="3036567" y="1811798"/>
                <a:ext cx="87480" cy="185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23720A1-0971-4F3D-29B9-4C6923588E3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30447" y="1805678"/>
                  <a:ext cx="9972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107CE28-65E4-57C0-9679-1806D4C50F45}"/>
              </a:ext>
            </a:extLst>
          </p:cNvPr>
          <p:cNvGrpSpPr/>
          <p:nvPr/>
        </p:nvGrpSpPr>
        <p:grpSpPr>
          <a:xfrm>
            <a:off x="3463167" y="1796678"/>
            <a:ext cx="416160" cy="228600"/>
            <a:chOff x="3463167" y="1796678"/>
            <a:chExt cx="41616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90D8DB3-9AA5-141E-C3CD-5507EDEDC0D5}"/>
                    </a:ext>
                  </a:extLst>
                </p14:cNvPr>
                <p14:cNvContentPartPr/>
                <p14:nvPr/>
              </p14:nvContentPartPr>
              <p14:xfrm>
                <a:off x="3463167" y="1844198"/>
                <a:ext cx="18720" cy="152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90D8DB3-9AA5-141E-C3CD-5507EDEDC0D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57047" y="1838078"/>
                  <a:ext cx="30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3F3285C-320C-5F89-D239-01A9E1FBC8A4}"/>
                    </a:ext>
                  </a:extLst>
                </p14:cNvPr>
                <p14:cNvContentPartPr/>
                <p14:nvPr/>
              </p14:nvContentPartPr>
              <p14:xfrm>
                <a:off x="3588807" y="1834118"/>
                <a:ext cx="183240" cy="122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3F3285C-320C-5F89-D239-01A9E1FBC8A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82687" y="1827998"/>
                  <a:ext cx="195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9FF6017-2C1E-4AE5-E7F7-4BE5C7DC44F8}"/>
                    </a:ext>
                  </a:extLst>
                </p14:cNvPr>
                <p14:cNvContentPartPr/>
                <p14:nvPr/>
              </p14:nvContentPartPr>
              <p14:xfrm>
                <a:off x="3815967" y="1796678"/>
                <a:ext cx="63360" cy="228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9FF6017-2C1E-4AE5-E7F7-4BE5C7DC44F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09847" y="1790558"/>
                  <a:ext cx="7560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D6EBCD4-24B8-F2EA-18AD-4650E144C9FC}"/>
              </a:ext>
            </a:extLst>
          </p:cNvPr>
          <p:cNvGrpSpPr/>
          <p:nvPr/>
        </p:nvGrpSpPr>
        <p:grpSpPr>
          <a:xfrm>
            <a:off x="4118007" y="1808918"/>
            <a:ext cx="383400" cy="237600"/>
            <a:chOff x="4118007" y="1808918"/>
            <a:chExt cx="38340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B27C845-307F-703A-9A36-04444EBBA6BA}"/>
                    </a:ext>
                  </a:extLst>
                </p14:cNvPr>
                <p14:cNvContentPartPr/>
                <p14:nvPr/>
              </p14:nvContentPartPr>
              <p14:xfrm>
                <a:off x="4118007" y="1808918"/>
                <a:ext cx="165960" cy="219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B27C845-307F-703A-9A36-04444EBBA6B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11887" y="1802798"/>
                  <a:ext cx="178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58E9D1A-6BBE-0B7B-77EB-945D97F0A99B}"/>
                    </a:ext>
                  </a:extLst>
                </p14:cNvPr>
                <p14:cNvContentPartPr/>
                <p14:nvPr/>
              </p14:nvContentPartPr>
              <p14:xfrm>
                <a:off x="4370727" y="1853918"/>
                <a:ext cx="123840" cy="132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58E9D1A-6BBE-0B7B-77EB-945D97F0A99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64607" y="1847798"/>
                  <a:ext cx="136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31B876B-3F96-E04A-D122-A408124AE5FF}"/>
                    </a:ext>
                  </a:extLst>
                </p14:cNvPr>
                <p14:cNvContentPartPr/>
                <p14:nvPr/>
              </p14:nvContentPartPr>
              <p14:xfrm>
                <a:off x="4342287" y="1893878"/>
                <a:ext cx="159120" cy="152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31B876B-3F96-E04A-D122-A408124AE5F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36167" y="1887758"/>
                  <a:ext cx="17136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56137F7-0888-095F-93F7-567A768F1C7A}"/>
              </a:ext>
            </a:extLst>
          </p:cNvPr>
          <p:cNvGrpSpPr/>
          <p:nvPr/>
        </p:nvGrpSpPr>
        <p:grpSpPr>
          <a:xfrm>
            <a:off x="66207" y="2210678"/>
            <a:ext cx="430560" cy="538920"/>
            <a:chOff x="66207" y="2210678"/>
            <a:chExt cx="430560" cy="53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6BDB138-C37C-3B43-00E5-637C135A3C2A}"/>
                    </a:ext>
                  </a:extLst>
                </p14:cNvPr>
                <p14:cNvContentPartPr/>
                <p14:nvPr/>
              </p14:nvContentPartPr>
              <p14:xfrm>
                <a:off x="213807" y="2210678"/>
                <a:ext cx="52200" cy="7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6BDB138-C37C-3B43-00E5-637C135A3C2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7687" y="2204558"/>
                  <a:ext cx="64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8DA7BE0-0EA3-7EE6-DB9F-A8DF1B73844A}"/>
                    </a:ext>
                  </a:extLst>
                </p14:cNvPr>
                <p14:cNvContentPartPr/>
                <p14:nvPr/>
              </p14:nvContentPartPr>
              <p14:xfrm>
                <a:off x="221367" y="2297798"/>
                <a:ext cx="42840" cy="5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8DA7BE0-0EA3-7EE6-DB9F-A8DF1B73844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5247" y="2291678"/>
                  <a:ext cx="550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8CD921D-359D-C81C-336D-6BF4E1A54C07}"/>
                    </a:ext>
                  </a:extLst>
                </p14:cNvPr>
                <p14:cNvContentPartPr/>
                <p14:nvPr/>
              </p14:nvContentPartPr>
              <p14:xfrm>
                <a:off x="226767" y="2390318"/>
                <a:ext cx="44640" cy="7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8CD921D-359D-C81C-336D-6BF4E1A54C0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0647" y="2384198"/>
                  <a:ext cx="56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6A11238-4CED-09AB-D633-2DD54327E8A0}"/>
                    </a:ext>
                  </a:extLst>
                </p14:cNvPr>
                <p14:cNvContentPartPr/>
                <p14:nvPr/>
              </p14:nvContentPartPr>
              <p14:xfrm>
                <a:off x="80967" y="2539718"/>
                <a:ext cx="103680" cy="22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6A11238-4CED-09AB-D633-2DD54327E8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847" y="2533598"/>
                  <a:ext cx="115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AE2EFEE-B9A0-8058-E9A9-4648341FF9B3}"/>
                    </a:ext>
                  </a:extLst>
                </p14:cNvPr>
                <p14:cNvContentPartPr/>
                <p14:nvPr/>
              </p14:nvContentPartPr>
              <p14:xfrm>
                <a:off x="66207" y="2604518"/>
                <a:ext cx="68760" cy="145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AE2EFEE-B9A0-8058-E9A9-4648341FF9B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087" y="2598398"/>
                  <a:ext cx="81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D226C55-2A60-A125-B9C3-71698B1FEB41}"/>
                    </a:ext>
                  </a:extLst>
                </p14:cNvPr>
                <p14:cNvContentPartPr/>
                <p14:nvPr/>
              </p14:nvContentPartPr>
              <p14:xfrm>
                <a:off x="252687" y="2589758"/>
                <a:ext cx="26280" cy="10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D226C55-2A60-A125-B9C3-71698B1FEB4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6567" y="2583638"/>
                  <a:ext cx="38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781CAB4-5361-41D0-43C3-F31EA88477E0}"/>
                    </a:ext>
                  </a:extLst>
                </p14:cNvPr>
                <p14:cNvContentPartPr/>
                <p14:nvPr/>
              </p14:nvContentPartPr>
              <p14:xfrm>
                <a:off x="201207" y="2632238"/>
                <a:ext cx="109440" cy="27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781CAB4-5361-41D0-43C3-F31EA88477E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5087" y="2626118"/>
                  <a:ext cx="121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1B37A04-D9E7-C847-BDB7-6ED737A2663F}"/>
                    </a:ext>
                  </a:extLst>
                </p14:cNvPr>
                <p14:cNvContentPartPr/>
                <p14:nvPr/>
              </p14:nvContentPartPr>
              <p14:xfrm>
                <a:off x="394887" y="2482478"/>
                <a:ext cx="10188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1B37A04-D9E7-C847-BDB7-6ED737A2663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8767" y="2476358"/>
                  <a:ext cx="114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A53D4C4-B7A1-FE46-DDB9-D15CCC9A24D5}"/>
                    </a:ext>
                  </a:extLst>
                </p14:cNvPr>
                <p14:cNvContentPartPr/>
                <p14:nvPr/>
              </p14:nvContentPartPr>
              <p14:xfrm>
                <a:off x="361767" y="2502278"/>
                <a:ext cx="126360" cy="244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A53D4C4-B7A1-FE46-DDB9-D15CCC9A24D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5647" y="2496158"/>
                  <a:ext cx="13860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E3615DA-5DF6-690B-28FB-29146B41BE35}"/>
                  </a:ext>
                </a:extLst>
              </p14:cNvPr>
              <p14:cNvContentPartPr/>
              <p14:nvPr/>
            </p14:nvContentPartPr>
            <p14:xfrm>
              <a:off x="4366407" y="2774078"/>
              <a:ext cx="360" cy="104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E3615DA-5DF6-690B-28FB-29146B41BE3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360287" y="2767958"/>
                <a:ext cx="1260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A0C5C52-6269-352E-3C51-DFFCB98D962D}"/>
              </a:ext>
            </a:extLst>
          </p:cNvPr>
          <p:cNvGrpSpPr/>
          <p:nvPr/>
        </p:nvGrpSpPr>
        <p:grpSpPr>
          <a:xfrm>
            <a:off x="760647" y="2214998"/>
            <a:ext cx="3997800" cy="589320"/>
            <a:chOff x="760647" y="2214998"/>
            <a:chExt cx="3997800" cy="58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84C7964-A420-BF07-A66B-BA36A3D55834}"/>
                    </a:ext>
                  </a:extLst>
                </p14:cNvPr>
                <p14:cNvContentPartPr/>
                <p14:nvPr/>
              </p14:nvContentPartPr>
              <p14:xfrm>
                <a:off x="760647" y="2509838"/>
                <a:ext cx="20520" cy="1717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84C7964-A420-BF07-A66B-BA36A3D5583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4527" y="2503718"/>
                  <a:ext cx="32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A3B713E-9B50-80B5-B626-1ADB0BA6A2CC}"/>
                    </a:ext>
                  </a:extLst>
                </p14:cNvPr>
                <p14:cNvContentPartPr/>
                <p14:nvPr/>
              </p14:nvContentPartPr>
              <p14:xfrm>
                <a:off x="878727" y="2439998"/>
                <a:ext cx="51120" cy="282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A3B713E-9B50-80B5-B626-1ADB0BA6A2C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2607" y="2433878"/>
                  <a:ext cx="633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E4488FB-F732-0BF6-6E28-51BA2ECD9591}"/>
                    </a:ext>
                  </a:extLst>
                </p14:cNvPr>
                <p14:cNvContentPartPr/>
                <p14:nvPr/>
              </p14:nvContentPartPr>
              <p14:xfrm>
                <a:off x="1085367" y="2487518"/>
                <a:ext cx="145080" cy="234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E4488FB-F732-0BF6-6E28-51BA2ECD959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79247" y="2481398"/>
                  <a:ext cx="1573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D51AA6F-CBCD-679C-E7A1-427BA3DB131A}"/>
                    </a:ext>
                  </a:extLst>
                </p14:cNvPr>
                <p14:cNvContentPartPr/>
                <p14:nvPr/>
              </p14:nvContentPartPr>
              <p14:xfrm>
                <a:off x="1468047" y="2514878"/>
                <a:ext cx="15120" cy="150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D51AA6F-CBCD-679C-E7A1-427BA3DB131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461927" y="2508758"/>
                  <a:ext cx="27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EDEEBBF-6105-1C18-03B9-FAAF8B0D4C54}"/>
                    </a:ext>
                  </a:extLst>
                </p14:cNvPr>
                <p14:cNvContentPartPr/>
                <p14:nvPr/>
              </p14:nvContentPartPr>
              <p14:xfrm>
                <a:off x="1551207" y="2519918"/>
                <a:ext cx="212760" cy="15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EDEEBBF-6105-1C18-03B9-FAAF8B0D4C5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545087" y="2513798"/>
                  <a:ext cx="225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184A382-5C1E-EB93-78CD-E8F298B7E7C2}"/>
                    </a:ext>
                  </a:extLst>
                </p14:cNvPr>
                <p14:cNvContentPartPr/>
                <p14:nvPr/>
              </p14:nvContentPartPr>
              <p14:xfrm>
                <a:off x="1765047" y="2487518"/>
                <a:ext cx="159480" cy="208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184A382-5C1E-EB93-78CD-E8F298B7E7C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58927" y="2481398"/>
                  <a:ext cx="171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2831294-0AD9-AB99-BC5C-62F845E9FDD2}"/>
                    </a:ext>
                  </a:extLst>
                </p14:cNvPr>
                <p14:cNvContentPartPr/>
                <p14:nvPr/>
              </p14:nvContentPartPr>
              <p14:xfrm>
                <a:off x="2208927" y="2490038"/>
                <a:ext cx="15120" cy="169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2831294-0AD9-AB99-BC5C-62F845E9FDD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02807" y="2483918"/>
                  <a:ext cx="27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A061FBE-A1FE-E80C-7DE0-8F318EEB2ED6}"/>
                    </a:ext>
                  </a:extLst>
                </p14:cNvPr>
                <p14:cNvContentPartPr/>
                <p14:nvPr/>
              </p14:nvContentPartPr>
              <p14:xfrm>
                <a:off x="2295687" y="2497598"/>
                <a:ext cx="273960" cy="212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A061FBE-A1FE-E80C-7DE0-8F318EEB2ED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89567" y="2491478"/>
                  <a:ext cx="286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DEF6C06-1329-FAF0-AAB5-F6BAD4EEF883}"/>
                    </a:ext>
                  </a:extLst>
                </p14:cNvPr>
                <p14:cNvContentPartPr/>
                <p14:nvPr/>
              </p14:nvContentPartPr>
              <p14:xfrm>
                <a:off x="2762967" y="2552318"/>
                <a:ext cx="7920" cy="134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DEF6C06-1329-FAF0-AAB5-F6BAD4EEF88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56847" y="2546198"/>
                  <a:ext cx="201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59704C3-4DA5-D360-9858-C10A3029952F}"/>
                    </a:ext>
                  </a:extLst>
                </p14:cNvPr>
                <p14:cNvContentPartPr/>
                <p14:nvPr/>
              </p14:nvContentPartPr>
              <p14:xfrm>
                <a:off x="2868447" y="2592278"/>
                <a:ext cx="16920" cy="117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59704C3-4DA5-D360-9858-C10A3029952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62327" y="2586158"/>
                  <a:ext cx="29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19D900A-588A-8936-D5C7-AE982864C87B}"/>
                    </a:ext>
                  </a:extLst>
                </p14:cNvPr>
                <p14:cNvContentPartPr/>
                <p14:nvPr/>
              </p14:nvContentPartPr>
              <p14:xfrm>
                <a:off x="2968167" y="2559878"/>
                <a:ext cx="138960" cy="2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19D900A-588A-8936-D5C7-AE982864C87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62047" y="2553758"/>
                  <a:ext cx="1512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41DD642-2796-0A36-DF3E-89DF01A380A3}"/>
                    </a:ext>
                  </a:extLst>
                </p14:cNvPr>
                <p14:cNvContentPartPr/>
                <p14:nvPr/>
              </p14:nvContentPartPr>
              <p14:xfrm>
                <a:off x="2984727" y="2552318"/>
                <a:ext cx="84240" cy="177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41DD642-2796-0A36-DF3E-89DF01A380A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78607" y="2546198"/>
                  <a:ext cx="964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9353D9F-1EFD-4193-8D99-D8634B7AF781}"/>
                    </a:ext>
                  </a:extLst>
                </p14:cNvPr>
                <p14:cNvContentPartPr/>
                <p14:nvPr/>
              </p14:nvContentPartPr>
              <p14:xfrm>
                <a:off x="3513207" y="2499758"/>
                <a:ext cx="15120" cy="162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9353D9F-1EFD-4193-8D99-D8634B7AF78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07087" y="2493638"/>
                  <a:ext cx="27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73D4D44-9C66-F9E0-BCE6-099AC399BD62}"/>
                    </a:ext>
                  </a:extLst>
                </p14:cNvPr>
                <p14:cNvContentPartPr/>
                <p14:nvPr/>
              </p14:nvContentPartPr>
              <p14:xfrm>
                <a:off x="3607167" y="2507318"/>
                <a:ext cx="126000" cy="157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73D4D44-9C66-F9E0-BCE6-099AC399BD6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01047" y="2501198"/>
                  <a:ext cx="138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4DF4B47-B6CE-BB44-86F8-F6E019E39065}"/>
                    </a:ext>
                  </a:extLst>
                </p14:cNvPr>
                <p14:cNvContentPartPr/>
                <p14:nvPr/>
              </p14:nvContentPartPr>
              <p14:xfrm>
                <a:off x="3809127" y="2495078"/>
                <a:ext cx="72000" cy="241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4DF4B47-B6CE-BB44-86F8-F6E019E3906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03007" y="2488958"/>
                  <a:ext cx="84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F4DF12A-D3A6-11C6-6CFE-A597249351EA}"/>
                    </a:ext>
                  </a:extLst>
                </p14:cNvPr>
                <p14:cNvContentPartPr/>
                <p14:nvPr/>
              </p14:nvContentPartPr>
              <p14:xfrm>
                <a:off x="4142127" y="2499758"/>
                <a:ext cx="143640" cy="185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F4DF12A-D3A6-11C6-6CFE-A597249351E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36007" y="2493638"/>
                  <a:ext cx="1558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DB45AD7-C48D-61BF-5653-C58F4F01C6DA}"/>
                    </a:ext>
                  </a:extLst>
                </p14:cNvPr>
                <p14:cNvContentPartPr/>
                <p14:nvPr/>
              </p14:nvContentPartPr>
              <p14:xfrm>
                <a:off x="4433007" y="2487518"/>
                <a:ext cx="113040" cy="131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DB45AD7-C48D-61BF-5653-C58F4F01C6D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426887" y="2481398"/>
                  <a:ext cx="125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1EA3A35-4F14-7EB7-22B8-25C557A766AD}"/>
                    </a:ext>
                  </a:extLst>
                </p14:cNvPr>
                <p14:cNvContentPartPr/>
                <p14:nvPr/>
              </p14:nvContentPartPr>
              <p14:xfrm>
                <a:off x="4436607" y="2507318"/>
                <a:ext cx="109440" cy="167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1EA3A35-4F14-7EB7-22B8-25C557A766A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430487" y="2501198"/>
                  <a:ext cx="121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3E13C88-21CE-F05B-7B91-D0D47CA6735F}"/>
                    </a:ext>
                  </a:extLst>
                </p14:cNvPr>
                <p14:cNvContentPartPr/>
                <p14:nvPr/>
              </p14:nvContentPartPr>
              <p14:xfrm>
                <a:off x="4119087" y="2302838"/>
                <a:ext cx="312480" cy="4089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3E13C88-21CE-F05B-7B91-D0D47CA6735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112967" y="2296718"/>
                  <a:ext cx="3247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2DCFF4E-A59A-1EB2-46AE-72EE7187D5F4}"/>
                    </a:ext>
                  </a:extLst>
                </p14:cNvPr>
                <p14:cNvContentPartPr/>
                <p14:nvPr/>
              </p14:nvContentPartPr>
              <p14:xfrm>
                <a:off x="4129887" y="2715038"/>
                <a:ext cx="628560" cy="33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2DCFF4E-A59A-1EB2-46AE-72EE7187D5F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123767" y="2708918"/>
                  <a:ext cx="640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76BD3BA-BB31-DDB9-A821-02CB3AAEF749}"/>
                    </a:ext>
                  </a:extLst>
                </p14:cNvPr>
                <p14:cNvContentPartPr/>
                <p14:nvPr/>
              </p14:nvContentPartPr>
              <p14:xfrm>
                <a:off x="4413567" y="2255678"/>
                <a:ext cx="185760" cy="4932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76BD3BA-BB31-DDB9-A821-02CB3AAEF74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07447" y="2249558"/>
                  <a:ext cx="19800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EDA3AB6-3B70-7C74-B05D-C30500E3DC01}"/>
                    </a:ext>
                  </a:extLst>
                </p14:cNvPr>
                <p14:cNvContentPartPr/>
                <p14:nvPr/>
              </p14:nvContentPartPr>
              <p14:xfrm>
                <a:off x="4373967" y="2253158"/>
                <a:ext cx="18720" cy="30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EDA3AB6-3B70-7C74-B05D-C30500E3DC0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67847" y="2247038"/>
                  <a:ext cx="309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517CFFC-E9C6-D351-6A75-0D3344E48135}"/>
                    </a:ext>
                  </a:extLst>
                </p14:cNvPr>
                <p14:cNvContentPartPr/>
                <p14:nvPr/>
              </p14:nvContentPartPr>
              <p14:xfrm>
                <a:off x="4392327" y="2253158"/>
                <a:ext cx="360" cy="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517CFFC-E9C6-D351-6A75-0D3344E4813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86207" y="22470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819752D-D926-B6B7-7049-F5C13EC1FAFB}"/>
                    </a:ext>
                  </a:extLst>
                </p14:cNvPr>
                <p14:cNvContentPartPr/>
                <p14:nvPr/>
              </p14:nvContentPartPr>
              <p14:xfrm>
                <a:off x="4096767" y="2253158"/>
                <a:ext cx="336600" cy="434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819752D-D926-B6B7-7049-F5C13EC1FAF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090647" y="2247038"/>
                  <a:ext cx="3488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C5F03AD-95EC-11B8-B5B4-748E2C936AC7}"/>
                    </a:ext>
                  </a:extLst>
                </p14:cNvPr>
                <p14:cNvContentPartPr/>
                <p14:nvPr/>
              </p14:nvContentPartPr>
              <p14:xfrm>
                <a:off x="4100367" y="2706758"/>
                <a:ext cx="502920" cy="82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C5F03AD-95EC-11B8-B5B4-748E2C936AC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94247" y="2700638"/>
                  <a:ext cx="515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EAB1EC2-BEF0-1058-14C3-21158B71DE93}"/>
                    </a:ext>
                  </a:extLst>
                </p14:cNvPr>
                <p14:cNvContentPartPr/>
                <p14:nvPr/>
              </p14:nvContentPartPr>
              <p14:xfrm>
                <a:off x="4397727" y="2270438"/>
                <a:ext cx="214560" cy="533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EAB1EC2-BEF0-1058-14C3-21158B71DE9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91607" y="2264318"/>
                  <a:ext cx="2268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44B9B41-97DF-B51C-94C4-769E577F7339}"/>
                    </a:ext>
                  </a:extLst>
                </p14:cNvPr>
                <p14:cNvContentPartPr/>
                <p14:nvPr/>
              </p14:nvContentPartPr>
              <p14:xfrm>
                <a:off x="1032087" y="2300318"/>
                <a:ext cx="207360" cy="145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44B9B41-97DF-B51C-94C4-769E577F733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25967" y="2294198"/>
                  <a:ext cx="219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F0A50AA-FE01-F1C4-4ECB-59383CD51074}"/>
                    </a:ext>
                  </a:extLst>
                </p14:cNvPr>
                <p14:cNvContentPartPr/>
                <p14:nvPr/>
              </p14:nvContentPartPr>
              <p14:xfrm>
                <a:off x="1092927" y="2214998"/>
                <a:ext cx="3034080" cy="244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F0A50AA-FE01-F1C4-4ECB-59383CD5107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86807" y="2208878"/>
                  <a:ext cx="304632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9F6FD478-8B1B-51C7-27E8-FA90B94F5C1F}"/>
              </a:ext>
            </a:extLst>
          </p:cNvPr>
          <p:cNvGrpSpPr/>
          <p:nvPr/>
        </p:nvGrpSpPr>
        <p:grpSpPr>
          <a:xfrm>
            <a:off x="853167" y="2945798"/>
            <a:ext cx="336600" cy="287280"/>
            <a:chOff x="853167" y="2945798"/>
            <a:chExt cx="33660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DBC1B9C-EB38-C8B9-A076-6BCE7900B176}"/>
                    </a:ext>
                  </a:extLst>
                </p14:cNvPr>
                <p14:cNvContentPartPr/>
                <p14:nvPr/>
              </p14:nvContentPartPr>
              <p14:xfrm>
                <a:off x="853167" y="2945798"/>
                <a:ext cx="110160" cy="2671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DBC1B9C-EB38-C8B9-A076-6BCE7900B17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7047" y="2939678"/>
                  <a:ext cx="1224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B8FA582-B61B-7038-CF1B-58A7FF6F8179}"/>
                    </a:ext>
                  </a:extLst>
                </p14:cNvPr>
                <p14:cNvContentPartPr/>
                <p14:nvPr/>
              </p14:nvContentPartPr>
              <p14:xfrm>
                <a:off x="1034247" y="2998718"/>
                <a:ext cx="155520" cy="142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B8FA582-B61B-7038-CF1B-58A7FF6F817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28127" y="2992598"/>
                  <a:ext cx="167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B8BE299-09B2-E01D-FF66-D9383B8DE68D}"/>
                    </a:ext>
                  </a:extLst>
                </p14:cNvPr>
                <p14:cNvContentPartPr/>
                <p14:nvPr/>
              </p14:nvContentPartPr>
              <p14:xfrm>
                <a:off x="1085727" y="3043358"/>
                <a:ext cx="22680" cy="189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B8BE299-09B2-E01D-FF66-D9383B8DE68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9607" y="3037238"/>
                  <a:ext cx="3492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F85BF05-4A43-4FD1-0D2F-CAF6ADA36953}"/>
              </a:ext>
            </a:extLst>
          </p:cNvPr>
          <p:cNvGrpSpPr/>
          <p:nvPr/>
        </p:nvGrpSpPr>
        <p:grpSpPr>
          <a:xfrm>
            <a:off x="2266167" y="3026078"/>
            <a:ext cx="345600" cy="195120"/>
            <a:chOff x="2266167" y="3026078"/>
            <a:chExt cx="34560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746E05F-ABA6-42F3-B633-1AC327406131}"/>
                    </a:ext>
                  </a:extLst>
                </p14:cNvPr>
                <p14:cNvContentPartPr/>
                <p14:nvPr/>
              </p14:nvContentPartPr>
              <p14:xfrm>
                <a:off x="2266167" y="3026078"/>
                <a:ext cx="13320" cy="192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746E05F-ABA6-42F3-B633-1AC32740613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260047" y="3019958"/>
                  <a:ext cx="25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ADAA6F6-555F-C792-5549-148089459995}"/>
                    </a:ext>
                  </a:extLst>
                </p14:cNvPr>
                <p14:cNvContentPartPr/>
                <p14:nvPr/>
              </p14:nvContentPartPr>
              <p14:xfrm>
                <a:off x="2356527" y="3050558"/>
                <a:ext cx="255240" cy="1706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ADAA6F6-555F-C792-5549-14808945999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350407" y="3044438"/>
                  <a:ext cx="26748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AC9E350-D866-EA19-C21B-105584168CE3}"/>
              </a:ext>
            </a:extLst>
          </p:cNvPr>
          <p:cNvGrpSpPr/>
          <p:nvPr/>
        </p:nvGrpSpPr>
        <p:grpSpPr>
          <a:xfrm>
            <a:off x="2860887" y="2968838"/>
            <a:ext cx="317160" cy="230400"/>
            <a:chOff x="2860887" y="2968838"/>
            <a:chExt cx="31716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55C6577-0088-68E9-C94D-07B22B548759}"/>
                    </a:ext>
                  </a:extLst>
                </p14:cNvPr>
                <p14:cNvContentPartPr/>
                <p14:nvPr/>
              </p14:nvContentPartPr>
              <p14:xfrm>
                <a:off x="2860887" y="3031118"/>
                <a:ext cx="26280" cy="135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55C6577-0088-68E9-C94D-07B22B54875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854767" y="3024998"/>
                  <a:ext cx="38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6E85EED-8C27-0B4D-3D10-2D4452099E5C}"/>
                    </a:ext>
                  </a:extLst>
                </p14:cNvPr>
                <p14:cNvContentPartPr/>
                <p14:nvPr/>
              </p14:nvContentPartPr>
              <p14:xfrm>
                <a:off x="2973567" y="3063518"/>
                <a:ext cx="7920" cy="117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6E85EED-8C27-0B4D-3D10-2D4452099E5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967447" y="3057398"/>
                  <a:ext cx="20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2D8ED79-8EF5-B04E-B574-0ED252F40443}"/>
                    </a:ext>
                  </a:extLst>
                </p14:cNvPr>
                <p14:cNvContentPartPr/>
                <p14:nvPr/>
              </p14:nvContentPartPr>
              <p14:xfrm>
                <a:off x="3082647" y="2968838"/>
                <a:ext cx="78120" cy="2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2D8ED79-8EF5-B04E-B574-0ED252F4044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076527" y="2962718"/>
                  <a:ext cx="903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7DC4F0B-DA17-4BA4-722D-44162CE4E0C1}"/>
                    </a:ext>
                  </a:extLst>
                </p14:cNvPr>
                <p14:cNvContentPartPr/>
                <p14:nvPr/>
              </p14:nvContentPartPr>
              <p14:xfrm>
                <a:off x="3055287" y="3006278"/>
                <a:ext cx="122760" cy="192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7DC4F0B-DA17-4BA4-722D-44162CE4E0C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049167" y="3000158"/>
                  <a:ext cx="13500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08EDA14-FCF6-3F9D-310A-D8F15CFE144E}"/>
              </a:ext>
            </a:extLst>
          </p:cNvPr>
          <p:cNvGrpSpPr/>
          <p:nvPr/>
        </p:nvGrpSpPr>
        <p:grpSpPr>
          <a:xfrm>
            <a:off x="3579447" y="3001238"/>
            <a:ext cx="378000" cy="294480"/>
            <a:chOff x="3579447" y="3001238"/>
            <a:chExt cx="37800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CFEF803-0888-60C3-68EC-8B69A934DFF7}"/>
                    </a:ext>
                  </a:extLst>
                </p14:cNvPr>
                <p14:cNvContentPartPr/>
                <p14:nvPr/>
              </p14:nvContentPartPr>
              <p14:xfrm>
                <a:off x="3579447" y="3008438"/>
                <a:ext cx="13320" cy="1648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CFEF803-0888-60C3-68EC-8B69A934DFF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73327" y="3002318"/>
                  <a:ext cx="25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796B7D0-7473-28EF-6FA2-BC4FB5AC2380}"/>
                    </a:ext>
                  </a:extLst>
                </p14:cNvPr>
                <p14:cNvContentPartPr/>
                <p14:nvPr/>
              </p14:nvContentPartPr>
              <p14:xfrm>
                <a:off x="3668367" y="3053438"/>
                <a:ext cx="142560" cy="1526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796B7D0-7473-28EF-6FA2-BC4FB5AC238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662247" y="3047318"/>
                  <a:ext cx="154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3711AE4-5319-FD45-054E-EECD65E366D2}"/>
                    </a:ext>
                  </a:extLst>
                </p14:cNvPr>
                <p14:cNvContentPartPr/>
                <p14:nvPr/>
              </p14:nvContentPartPr>
              <p14:xfrm>
                <a:off x="3843687" y="3001238"/>
                <a:ext cx="113760" cy="294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3711AE4-5319-FD45-054E-EECD65E366D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837567" y="2995118"/>
                  <a:ext cx="12600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1FC2BD4-C6DF-4DCC-1CEC-D427D44721F1}"/>
              </a:ext>
            </a:extLst>
          </p:cNvPr>
          <p:cNvGrpSpPr/>
          <p:nvPr/>
        </p:nvGrpSpPr>
        <p:grpSpPr>
          <a:xfrm>
            <a:off x="4284687" y="2941118"/>
            <a:ext cx="346680" cy="381240"/>
            <a:chOff x="4284687" y="2941118"/>
            <a:chExt cx="34668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DACF5B9-59D7-FAC0-1FC5-60AE97EB1973}"/>
                    </a:ext>
                  </a:extLst>
                </p14:cNvPr>
                <p14:cNvContentPartPr/>
                <p14:nvPr/>
              </p14:nvContentPartPr>
              <p14:xfrm>
                <a:off x="4284687" y="3001238"/>
                <a:ext cx="24840" cy="189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DACF5B9-59D7-FAC0-1FC5-60AE97EB197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278567" y="2995118"/>
                  <a:ext cx="370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C79ADC2-B64D-1A68-BAB0-410BAC1050F2}"/>
                    </a:ext>
                  </a:extLst>
                </p14:cNvPr>
                <p14:cNvContentPartPr/>
                <p14:nvPr/>
              </p14:nvContentPartPr>
              <p14:xfrm>
                <a:off x="4359567" y="2941118"/>
                <a:ext cx="72000" cy="307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C79ADC2-B64D-1A68-BAB0-410BAC1050F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353447" y="2934998"/>
                  <a:ext cx="842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CA2DC51-CF99-95D6-DA83-3278E1168E9D}"/>
                    </a:ext>
                  </a:extLst>
                </p14:cNvPr>
                <p14:cNvContentPartPr/>
                <p14:nvPr/>
              </p14:nvContentPartPr>
              <p14:xfrm>
                <a:off x="4514367" y="3021038"/>
                <a:ext cx="117000" cy="301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CA2DC51-CF99-95D6-DA83-3278E1168E9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08247" y="3014918"/>
                  <a:ext cx="12924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1067E0D-4AF1-57E3-7222-6D9A52FA6258}"/>
              </a:ext>
            </a:extLst>
          </p:cNvPr>
          <p:cNvGrpSpPr/>
          <p:nvPr/>
        </p:nvGrpSpPr>
        <p:grpSpPr>
          <a:xfrm>
            <a:off x="68007" y="3454838"/>
            <a:ext cx="412920" cy="262080"/>
            <a:chOff x="68007" y="3454838"/>
            <a:chExt cx="41292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AADCDB5-C7FB-07D1-5BD6-19C42BDA4CD1}"/>
                    </a:ext>
                  </a:extLst>
                </p14:cNvPr>
                <p14:cNvContentPartPr/>
                <p14:nvPr/>
              </p14:nvContentPartPr>
              <p14:xfrm>
                <a:off x="68007" y="3479678"/>
                <a:ext cx="100080" cy="252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AADCDB5-C7FB-07D1-5BD6-19C42BDA4CD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887" y="3473558"/>
                  <a:ext cx="112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BA72DA7-B6DC-93AE-7833-52A29CF89305}"/>
                    </a:ext>
                  </a:extLst>
                </p14:cNvPr>
                <p14:cNvContentPartPr/>
                <p14:nvPr/>
              </p14:nvContentPartPr>
              <p14:xfrm>
                <a:off x="84567" y="3504878"/>
                <a:ext cx="78120" cy="1897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BA72DA7-B6DC-93AE-7833-52A29CF8930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8447" y="3498758"/>
                  <a:ext cx="90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1981F3D-8A5E-ED05-40DC-6F7742DAA54B}"/>
                    </a:ext>
                  </a:extLst>
                </p14:cNvPr>
                <p14:cNvContentPartPr/>
                <p14:nvPr/>
              </p14:nvContentPartPr>
              <p14:xfrm>
                <a:off x="212007" y="3537278"/>
                <a:ext cx="75960" cy="201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1981F3D-8A5E-ED05-40DC-6F7742DAA54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05887" y="3531158"/>
                  <a:ext cx="88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A3124A5-FF40-8598-563F-5767D26CCE9F}"/>
                    </a:ext>
                  </a:extLst>
                </p14:cNvPr>
                <p14:cNvContentPartPr/>
                <p14:nvPr/>
              </p14:nvContentPartPr>
              <p14:xfrm>
                <a:off x="193647" y="3587318"/>
                <a:ext cx="113040" cy="378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A3124A5-FF40-8598-563F-5767D26CCE9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87527" y="3581198"/>
                  <a:ext cx="125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CAB2C3A-19D2-F5C0-37BD-8D24EC3E535B}"/>
                    </a:ext>
                  </a:extLst>
                </p14:cNvPr>
                <p14:cNvContentPartPr/>
                <p14:nvPr/>
              </p14:nvContentPartPr>
              <p14:xfrm>
                <a:off x="426567" y="3454838"/>
                <a:ext cx="54360" cy="262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CAB2C3A-19D2-F5C0-37BD-8D24EC3E535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0447" y="3448718"/>
                  <a:ext cx="66600" cy="27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9B3B556-6C08-C165-0BB6-5FCC33BB2752}"/>
                  </a:ext>
                </a:extLst>
              </p14:cNvPr>
              <p14:cNvContentPartPr/>
              <p14:nvPr/>
            </p14:nvContentPartPr>
            <p14:xfrm>
              <a:off x="841647" y="3075038"/>
              <a:ext cx="311040" cy="111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9B3B556-6C08-C165-0BB6-5FCC33BB275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05647" y="3003398"/>
                <a:ext cx="3826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C4075A3-4129-9125-B88B-EC78C41647AD}"/>
                  </a:ext>
                </a:extLst>
              </p14:cNvPr>
              <p14:cNvContentPartPr/>
              <p14:nvPr/>
            </p14:nvContentPartPr>
            <p14:xfrm>
              <a:off x="5249487" y="3074318"/>
              <a:ext cx="9720" cy="2134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C4075A3-4129-9125-B88B-EC78C41647AD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243367" y="3068198"/>
                <a:ext cx="2196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1C674FC-EB70-D6C1-64AD-8D4496CFC4AA}"/>
              </a:ext>
            </a:extLst>
          </p:cNvPr>
          <p:cNvGrpSpPr/>
          <p:nvPr/>
        </p:nvGrpSpPr>
        <p:grpSpPr>
          <a:xfrm>
            <a:off x="6738087" y="2978558"/>
            <a:ext cx="146520" cy="284760"/>
            <a:chOff x="6738087" y="2978558"/>
            <a:chExt cx="146520" cy="2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B0FFE08-C056-51E1-E084-DFA63072E0A9}"/>
                    </a:ext>
                  </a:extLst>
                </p14:cNvPr>
                <p14:cNvContentPartPr/>
                <p14:nvPr/>
              </p14:nvContentPartPr>
              <p14:xfrm>
                <a:off x="6760047" y="2978558"/>
                <a:ext cx="124560" cy="12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B0FFE08-C056-51E1-E084-DFA63072E0A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753927" y="2972438"/>
                  <a:ext cx="136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9C0D757-8617-69E5-CBA6-EBDDBCC5FAE0}"/>
                    </a:ext>
                  </a:extLst>
                </p14:cNvPr>
                <p14:cNvContentPartPr/>
                <p14:nvPr/>
              </p14:nvContentPartPr>
              <p14:xfrm>
                <a:off x="6738087" y="2993678"/>
                <a:ext cx="144360" cy="2696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9C0D757-8617-69E5-CBA6-EBDDBCC5FAE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731967" y="2987558"/>
                  <a:ext cx="15660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E8A67DEB-4D85-C2EE-1EB5-91051A0354FA}"/>
              </a:ext>
            </a:extLst>
          </p:cNvPr>
          <p:cNvGrpSpPr/>
          <p:nvPr/>
        </p:nvGrpSpPr>
        <p:grpSpPr>
          <a:xfrm>
            <a:off x="428367" y="587438"/>
            <a:ext cx="408600" cy="506160"/>
            <a:chOff x="428367" y="587438"/>
            <a:chExt cx="408600" cy="50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889DB89-5B94-A415-3081-4A46841340A0}"/>
                    </a:ext>
                  </a:extLst>
                </p14:cNvPr>
                <p14:cNvContentPartPr/>
                <p14:nvPr/>
              </p14:nvContentPartPr>
              <p14:xfrm>
                <a:off x="439527" y="587438"/>
                <a:ext cx="212400" cy="476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889DB89-5B94-A415-3081-4A46841340A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33407" y="581318"/>
                  <a:ext cx="2246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66FA4C5-F300-C37E-F71C-A0A81D297188}"/>
                    </a:ext>
                  </a:extLst>
                </p14:cNvPr>
                <p14:cNvContentPartPr/>
                <p14:nvPr/>
              </p14:nvContentPartPr>
              <p14:xfrm>
                <a:off x="428367" y="1016198"/>
                <a:ext cx="401040" cy="601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66FA4C5-F300-C37E-F71C-A0A81D29718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2247" y="1010078"/>
                  <a:ext cx="413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3479E4C-716C-55F8-61C6-1461ED04FB85}"/>
                    </a:ext>
                  </a:extLst>
                </p14:cNvPr>
                <p14:cNvContentPartPr/>
                <p14:nvPr/>
              </p14:nvContentPartPr>
              <p14:xfrm>
                <a:off x="644007" y="594638"/>
                <a:ext cx="192960" cy="4989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3479E4C-716C-55F8-61C6-1461ED04FB8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37887" y="588518"/>
                  <a:ext cx="205200" cy="51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8B3F7BF-1160-C3C6-BD60-D996185D06C3}"/>
              </a:ext>
            </a:extLst>
          </p:cNvPr>
          <p:cNvGrpSpPr/>
          <p:nvPr/>
        </p:nvGrpSpPr>
        <p:grpSpPr>
          <a:xfrm>
            <a:off x="1481007" y="2878838"/>
            <a:ext cx="464040" cy="439920"/>
            <a:chOff x="1481007" y="2878838"/>
            <a:chExt cx="46404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91FB739-D427-1714-4D38-B348FD4E77C2}"/>
                    </a:ext>
                  </a:extLst>
                </p14:cNvPr>
                <p14:cNvContentPartPr/>
                <p14:nvPr/>
              </p14:nvContentPartPr>
              <p14:xfrm>
                <a:off x="1481007" y="3067118"/>
                <a:ext cx="7920" cy="148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91FB739-D427-1714-4D38-B348FD4E77C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474887" y="3060998"/>
                  <a:ext cx="20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345FB3-8813-6E19-37D5-1449DD001C22}"/>
                    </a:ext>
                  </a:extLst>
                </p14:cNvPr>
                <p14:cNvContentPartPr/>
                <p14:nvPr/>
              </p14:nvContentPartPr>
              <p14:xfrm>
                <a:off x="1568127" y="3063518"/>
                <a:ext cx="164880" cy="143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345FB3-8813-6E19-37D5-1449DD001C2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562007" y="3057398"/>
                  <a:ext cx="177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D4B243A-08C7-510A-34FE-5B56FDF12B02}"/>
                    </a:ext>
                  </a:extLst>
                </p14:cNvPr>
                <p14:cNvContentPartPr/>
                <p14:nvPr/>
              </p14:nvContentPartPr>
              <p14:xfrm>
                <a:off x="1785927" y="2996198"/>
                <a:ext cx="159120" cy="220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D4B243A-08C7-510A-34FE-5B56FDF12B0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779807" y="2990078"/>
                  <a:ext cx="171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4B95974-8D20-8C32-B407-AA74FAD81145}"/>
                    </a:ext>
                  </a:extLst>
                </p14:cNvPr>
                <p14:cNvContentPartPr/>
                <p14:nvPr/>
              </p14:nvContentPartPr>
              <p14:xfrm>
                <a:off x="1542207" y="2878838"/>
                <a:ext cx="168480" cy="4032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4B95974-8D20-8C32-B407-AA74FAD8114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536087" y="2872718"/>
                  <a:ext cx="1807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7EB1500-AE15-13FC-C0B9-A90A6C80104C}"/>
                    </a:ext>
                  </a:extLst>
                </p14:cNvPr>
                <p14:cNvContentPartPr/>
                <p14:nvPr/>
              </p14:nvContentPartPr>
              <p14:xfrm>
                <a:off x="1760007" y="2883878"/>
                <a:ext cx="105480" cy="4194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7EB1500-AE15-13FC-C0B9-A90A6C80104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753887" y="2877758"/>
                  <a:ext cx="1177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C901A4F-98B1-A0F8-3EED-3F11905BB7EC}"/>
                    </a:ext>
                  </a:extLst>
                </p14:cNvPr>
                <p14:cNvContentPartPr/>
                <p14:nvPr/>
              </p14:nvContentPartPr>
              <p14:xfrm>
                <a:off x="1518087" y="3282398"/>
                <a:ext cx="330480" cy="36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C901A4F-98B1-A0F8-3EED-3F11905BB7E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511967" y="3276278"/>
                  <a:ext cx="34272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B7890A13-3635-F331-72A5-E7EA775F4BFD}"/>
              </a:ext>
            </a:extLst>
          </p:cNvPr>
          <p:cNvGrpSpPr/>
          <p:nvPr/>
        </p:nvGrpSpPr>
        <p:grpSpPr>
          <a:xfrm>
            <a:off x="1479207" y="3775958"/>
            <a:ext cx="392040" cy="227880"/>
            <a:chOff x="1479207" y="3775958"/>
            <a:chExt cx="39204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8808A7D-80FC-B202-F97C-471A2885061F}"/>
                    </a:ext>
                  </a:extLst>
                </p14:cNvPr>
                <p14:cNvContentPartPr/>
                <p14:nvPr/>
              </p14:nvContentPartPr>
              <p14:xfrm>
                <a:off x="1479207" y="3796478"/>
                <a:ext cx="35280" cy="2048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8808A7D-80FC-B202-F97C-471A2885061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473087" y="3790358"/>
                  <a:ext cx="47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7B0632D-5A6E-B8FC-313D-7B617AC7E297}"/>
                    </a:ext>
                  </a:extLst>
                </p14:cNvPr>
                <p14:cNvContentPartPr/>
                <p14:nvPr/>
              </p14:nvContentPartPr>
              <p14:xfrm>
                <a:off x="1587207" y="3775958"/>
                <a:ext cx="284040" cy="2278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7B0632D-5A6E-B8FC-313D-7B617AC7E29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581087" y="3769838"/>
                  <a:ext cx="29628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716B5F8D-3EE3-CAFA-5CCF-15170C28ED38}"/>
              </a:ext>
            </a:extLst>
          </p:cNvPr>
          <p:cNvGrpSpPr/>
          <p:nvPr/>
        </p:nvGrpSpPr>
        <p:grpSpPr>
          <a:xfrm>
            <a:off x="2166447" y="3681998"/>
            <a:ext cx="386640" cy="434160"/>
            <a:chOff x="2166447" y="3681998"/>
            <a:chExt cx="386640" cy="4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BB2A7AC-B377-1A50-A30F-4A17F9B4F5F1}"/>
                    </a:ext>
                  </a:extLst>
                </p14:cNvPr>
                <p14:cNvContentPartPr/>
                <p14:nvPr/>
              </p14:nvContentPartPr>
              <p14:xfrm>
                <a:off x="2184807" y="3809078"/>
                <a:ext cx="11520" cy="199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BB2A7AC-B377-1A50-A30F-4A17F9B4F5F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178687" y="3802958"/>
                  <a:ext cx="237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AA575CB-EED1-E35F-9899-355AF2C89B3B}"/>
                    </a:ext>
                  </a:extLst>
                </p14:cNvPr>
                <p14:cNvContentPartPr/>
                <p14:nvPr/>
              </p14:nvContentPartPr>
              <p14:xfrm>
                <a:off x="2264367" y="3871358"/>
                <a:ext cx="288720" cy="1476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AA575CB-EED1-E35F-9899-355AF2C89B3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258247" y="3865238"/>
                  <a:ext cx="3009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78F863C-390E-3FF0-32E1-0B0FC184D552}"/>
                    </a:ext>
                  </a:extLst>
                </p14:cNvPr>
                <p14:cNvContentPartPr/>
                <p14:nvPr/>
              </p14:nvContentPartPr>
              <p14:xfrm>
                <a:off x="2166447" y="3681998"/>
                <a:ext cx="366120" cy="4341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78F863C-390E-3FF0-32E1-0B0FC184D55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60327" y="3675878"/>
                  <a:ext cx="3783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B226D2F-EEA0-FFA3-CB94-6670053470A3}"/>
                    </a:ext>
                  </a:extLst>
                </p14:cNvPr>
                <p14:cNvContentPartPr/>
                <p14:nvPr/>
              </p14:nvContentPartPr>
              <p14:xfrm>
                <a:off x="2377047" y="3741758"/>
                <a:ext cx="109440" cy="3592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B226D2F-EEA0-FFA3-CB94-6670053470A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370927" y="3735638"/>
                  <a:ext cx="121680" cy="37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9F08EB0-EAF1-4A1B-9F17-552467DF776D}"/>
              </a:ext>
            </a:extLst>
          </p:cNvPr>
          <p:cNvGrpSpPr/>
          <p:nvPr/>
        </p:nvGrpSpPr>
        <p:grpSpPr>
          <a:xfrm>
            <a:off x="2866647" y="3786758"/>
            <a:ext cx="386280" cy="203400"/>
            <a:chOff x="2866647" y="3786758"/>
            <a:chExt cx="38628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4EAF3F5-8980-B4E9-C07C-7469DB3A27CF}"/>
                    </a:ext>
                  </a:extLst>
                </p14:cNvPr>
                <p14:cNvContentPartPr/>
                <p14:nvPr/>
              </p14:nvContentPartPr>
              <p14:xfrm>
                <a:off x="2866647" y="3798998"/>
                <a:ext cx="2160" cy="1519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4EAF3F5-8980-B4E9-C07C-7469DB3A27C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860527" y="3792878"/>
                  <a:ext cx="14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C73B66C-A97A-A01B-5B2E-D6176EFDDBA7}"/>
                    </a:ext>
                  </a:extLst>
                </p14:cNvPr>
                <p14:cNvContentPartPr/>
                <p14:nvPr/>
              </p14:nvContentPartPr>
              <p14:xfrm>
                <a:off x="2960607" y="3854078"/>
                <a:ext cx="11520" cy="1249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C73B66C-A97A-A01B-5B2E-D6176EFDDBA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954487" y="3847958"/>
                  <a:ext cx="237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78445FC-03FB-538E-FC3B-F5CC60F15FD2}"/>
                    </a:ext>
                  </a:extLst>
                </p14:cNvPr>
                <p14:cNvContentPartPr/>
                <p14:nvPr/>
              </p14:nvContentPartPr>
              <p14:xfrm>
                <a:off x="3099207" y="3786758"/>
                <a:ext cx="153720" cy="104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78445FC-03FB-538E-FC3B-F5CC60F15FD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093087" y="3780638"/>
                  <a:ext cx="165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38FB80F-43B4-EC20-CD2A-5159F745106A}"/>
                    </a:ext>
                  </a:extLst>
                </p14:cNvPr>
                <p14:cNvContentPartPr/>
                <p14:nvPr/>
              </p14:nvContentPartPr>
              <p14:xfrm>
                <a:off x="3101367" y="3806558"/>
                <a:ext cx="150120" cy="183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38FB80F-43B4-EC20-CD2A-5159F745106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095247" y="3800438"/>
                  <a:ext cx="16236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0F54F668-0ABE-0D0C-76B0-931E468A8578}"/>
              </a:ext>
            </a:extLst>
          </p:cNvPr>
          <p:cNvGrpSpPr/>
          <p:nvPr/>
        </p:nvGrpSpPr>
        <p:grpSpPr>
          <a:xfrm>
            <a:off x="3516807" y="3749318"/>
            <a:ext cx="372240" cy="262080"/>
            <a:chOff x="3516807" y="3749318"/>
            <a:chExt cx="37224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70266F2-F64A-1006-A2B3-8D351CF13EAF}"/>
                    </a:ext>
                  </a:extLst>
                </p14:cNvPr>
                <p14:cNvContentPartPr/>
                <p14:nvPr/>
              </p14:nvContentPartPr>
              <p14:xfrm>
                <a:off x="3516807" y="3809078"/>
                <a:ext cx="7920" cy="1598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70266F2-F64A-1006-A2B3-8D351CF13EA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510687" y="3802958"/>
                  <a:ext cx="20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FB00125-F116-C230-9D61-96325B283EF7}"/>
                    </a:ext>
                  </a:extLst>
                </p14:cNvPr>
                <p14:cNvContentPartPr/>
                <p14:nvPr/>
              </p14:nvContentPartPr>
              <p14:xfrm>
                <a:off x="3618327" y="3804038"/>
                <a:ext cx="155520" cy="1504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FB00125-F116-C230-9D61-96325B283EF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612207" y="3797918"/>
                  <a:ext cx="167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507652B-FD2E-AFD6-953D-17F01A0E8529}"/>
                    </a:ext>
                  </a:extLst>
                </p14:cNvPr>
                <p14:cNvContentPartPr/>
                <p14:nvPr/>
              </p14:nvContentPartPr>
              <p14:xfrm>
                <a:off x="3815967" y="3749318"/>
                <a:ext cx="73080" cy="2620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507652B-FD2E-AFD6-953D-17F01A0E852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809847" y="3743198"/>
                  <a:ext cx="8532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4B9720CD-2074-9F58-B840-21EA1C1D310A}"/>
              </a:ext>
            </a:extLst>
          </p:cNvPr>
          <p:cNvGrpSpPr/>
          <p:nvPr/>
        </p:nvGrpSpPr>
        <p:grpSpPr>
          <a:xfrm>
            <a:off x="4152207" y="3666878"/>
            <a:ext cx="410040" cy="354600"/>
            <a:chOff x="4152207" y="3666878"/>
            <a:chExt cx="41004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4A02F34-21ED-370F-241B-43F817719732}"/>
                    </a:ext>
                  </a:extLst>
                </p14:cNvPr>
                <p14:cNvContentPartPr/>
                <p14:nvPr/>
              </p14:nvContentPartPr>
              <p14:xfrm>
                <a:off x="4152207" y="3781718"/>
                <a:ext cx="15120" cy="167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4A02F34-21ED-370F-241B-43F81771973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146087" y="3775598"/>
                  <a:ext cx="273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C28F713-6B16-2553-3222-5024E0039479}"/>
                    </a:ext>
                  </a:extLst>
                </p14:cNvPr>
                <p14:cNvContentPartPr/>
                <p14:nvPr/>
              </p14:nvContentPartPr>
              <p14:xfrm>
                <a:off x="4293327" y="3666878"/>
                <a:ext cx="99360" cy="3326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C28F713-6B16-2553-3222-5024E003947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87207" y="3660758"/>
                  <a:ext cx="1116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04E9D9A-9281-29B6-7162-0040759F832E}"/>
                    </a:ext>
                  </a:extLst>
                </p14:cNvPr>
                <p14:cNvContentPartPr/>
                <p14:nvPr/>
              </p14:nvContentPartPr>
              <p14:xfrm>
                <a:off x="4462527" y="3784238"/>
                <a:ext cx="99720" cy="2372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04E9D9A-9281-29B6-7162-0040759F832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456407" y="3778118"/>
                  <a:ext cx="11196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B9756A4A-6DD7-32AA-CCE8-7346A3317832}"/>
              </a:ext>
            </a:extLst>
          </p:cNvPr>
          <p:cNvGrpSpPr/>
          <p:nvPr/>
        </p:nvGrpSpPr>
        <p:grpSpPr>
          <a:xfrm>
            <a:off x="306327" y="4250438"/>
            <a:ext cx="88920" cy="87840"/>
            <a:chOff x="306327" y="4250438"/>
            <a:chExt cx="8892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89461899-5C0E-18F4-6E6B-6012C787B2AD}"/>
                    </a:ext>
                  </a:extLst>
                </p14:cNvPr>
                <p14:cNvContentPartPr/>
                <p14:nvPr/>
              </p14:nvContentPartPr>
              <p14:xfrm>
                <a:off x="308127" y="4250438"/>
                <a:ext cx="87120" cy="176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89461899-5C0E-18F4-6E6B-6012C787B2A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02007" y="4244318"/>
                  <a:ext cx="99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38B7ED7-0A25-4013-781C-35B22E24B6B4}"/>
                    </a:ext>
                  </a:extLst>
                </p14:cNvPr>
                <p14:cNvContentPartPr/>
                <p14:nvPr/>
              </p14:nvContentPartPr>
              <p14:xfrm>
                <a:off x="306327" y="4335398"/>
                <a:ext cx="52200" cy="28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38B7ED7-0A25-4013-781C-35B22E24B6B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00207" y="4329278"/>
                  <a:ext cx="64440" cy="1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9CFCCB8D-4C6D-18E1-6749-310B31DF6529}"/>
                  </a:ext>
                </a:extLst>
              </p14:cNvPr>
              <p14:cNvContentPartPr/>
              <p14:nvPr/>
            </p14:nvContentPartPr>
            <p14:xfrm>
              <a:off x="841647" y="3813398"/>
              <a:ext cx="269280" cy="7344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9CFCCB8D-4C6D-18E1-6749-310B31DF6529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805647" y="3741398"/>
                <a:ext cx="340920" cy="21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618BA98-3FEA-EE87-8514-B5C25E12ECD7}"/>
              </a:ext>
            </a:extLst>
          </p:cNvPr>
          <p:cNvGrpSpPr/>
          <p:nvPr/>
        </p:nvGrpSpPr>
        <p:grpSpPr>
          <a:xfrm>
            <a:off x="56847" y="3745358"/>
            <a:ext cx="1105200" cy="383400"/>
            <a:chOff x="56847" y="3745358"/>
            <a:chExt cx="1105200" cy="38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BE7B620-EE93-33DB-750B-5DE0C1510A51}"/>
                    </a:ext>
                  </a:extLst>
                </p14:cNvPr>
                <p14:cNvContentPartPr/>
                <p14:nvPr/>
              </p14:nvContentPartPr>
              <p14:xfrm>
                <a:off x="56847" y="3841478"/>
                <a:ext cx="127800" cy="12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BE7B620-EE93-33DB-750B-5DE0C1510A5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0727" y="3835358"/>
                  <a:ext cx="140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D4C1D67-5A53-D8D2-CE39-8D25A23662C6}"/>
                    </a:ext>
                  </a:extLst>
                </p14:cNvPr>
                <p14:cNvContentPartPr/>
                <p14:nvPr/>
              </p14:nvContentPartPr>
              <p14:xfrm>
                <a:off x="118047" y="3881438"/>
                <a:ext cx="59760" cy="2473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D4C1D67-5A53-D8D2-CE39-8D25A23662C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1927" y="3875318"/>
                  <a:ext cx="720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A32242C-371F-D41A-21A6-664239556F3C}"/>
                    </a:ext>
                  </a:extLst>
                </p14:cNvPr>
                <p14:cNvContentPartPr/>
                <p14:nvPr/>
              </p14:nvContentPartPr>
              <p14:xfrm>
                <a:off x="228567" y="3926438"/>
                <a:ext cx="116640" cy="54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A32242C-371F-D41A-21A6-664239556F3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22447" y="3920318"/>
                  <a:ext cx="1288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8E79A84-082F-79F2-E3FD-CE74E5052C1B}"/>
                    </a:ext>
                  </a:extLst>
                </p14:cNvPr>
                <p14:cNvContentPartPr/>
                <p14:nvPr/>
              </p14:nvContentPartPr>
              <p14:xfrm>
                <a:off x="269247" y="3936158"/>
                <a:ext cx="126000" cy="352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8E79A84-082F-79F2-E3FD-CE74E5052C1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63127" y="3930038"/>
                  <a:ext cx="138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059C0AA-551A-0DEC-E903-3EB93243926D}"/>
                    </a:ext>
                  </a:extLst>
                </p14:cNvPr>
                <p14:cNvContentPartPr/>
                <p14:nvPr/>
              </p14:nvContentPartPr>
              <p14:xfrm>
                <a:off x="470847" y="3868838"/>
                <a:ext cx="29880" cy="1501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059C0AA-551A-0DEC-E903-3EB93243926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4727" y="3862718"/>
                  <a:ext cx="42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8D5723C-E9EA-A120-1B90-29B1D0E78413}"/>
                    </a:ext>
                  </a:extLst>
                </p14:cNvPr>
                <p14:cNvContentPartPr/>
                <p14:nvPr/>
              </p14:nvContentPartPr>
              <p14:xfrm>
                <a:off x="775767" y="3745358"/>
                <a:ext cx="155160" cy="2833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8D5723C-E9EA-A120-1B90-29B1D0E7841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69647" y="3739238"/>
                  <a:ext cx="167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AE34E69-B483-24C2-BF95-152A2AB36AB1}"/>
                    </a:ext>
                  </a:extLst>
                </p14:cNvPr>
                <p14:cNvContentPartPr/>
                <p14:nvPr/>
              </p14:nvContentPartPr>
              <p14:xfrm>
                <a:off x="1034247" y="3793958"/>
                <a:ext cx="127800" cy="1850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AE34E69-B483-24C2-BF95-152A2AB36AB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28127" y="3787838"/>
                  <a:ext cx="1400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C05C1F0-05CB-96FB-BA29-32FC6972E47F}"/>
                    </a:ext>
                  </a:extLst>
                </p14:cNvPr>
                <p14:cNvContentPartPr/>
                <p14:nvPr/>
              </p14:nvContentPartPr>
              <p14:xfrm>
                <a:off x="1063767" y="3866318"/>
                <a:ext cx="81720" cy="1350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C05C1F0-05CB-96FB-BA29-32FC6972E47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57647" y="3860198"/>
                  <a:ext cx="93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6DB21D1-5A27-B44B-99CA-68D0A5DD7507}"/>
                    </a:ext>
                  </a:extLst>
                </p14:cNvPr>
                <p14:cNvContentPartPr/>
                <p14:nvPr/>
              </p14:nvContentPartPr>
              <p14:xfrm>
                <a:off x="381927" y="3859118"/>
                <a:ext cx="228960" cy="1875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6DB21D1-5A27-B44B-99CA-68D0A5DD750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75807" y="3852998"/>
                  <a:ext cx="24120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DE19FBBE-B66F-9ABB-1F8A-9DEC710578F8}"/>
              </a:ext>
            </a:extLst>
          </p:cNvPr>
          <p:cNvGrpSpPr/>
          <p:nvPr/>
        </p:nvGrpSpPr>
        <p:grpSpPr>
          <a:xfrm>
            <a:off x="132447" y="4427558"/>
            <a:ext cx="481680" cy="364680"/>
            <a:chOff x="132447" y="4427558"/>
            <a:chExt cx="48168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C432972-526B-3FE2-BAC5-B0D2689D163F}"/>
                    </a:ext>
                  </a:extLst>
                </p14:cNvPr>
                <p14:cNvContentPartPr/>
                <p14:nvPr/>
              </p14:nvContentPartPr>
              <p14:xfrm>
                <a:off x="324687" y="4427558"/>
                <a:ext cx="70560" cy="79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C432972-526B-3FE2-BAC5-B0D2689D163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18567" y="4421438"/>
                  <a:ext cx="82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F6D48C9-70A9-857F-5C8B-55FF29DED6C2}"/>
                    </a:ext>
                  </a:extLst>
                </p14:cNvPr>
                <p14:cNvContentPartPr/>
                <p14:nvPr/>
              </p14:nvContentPartPr>
              <p14:xfrm>
                <a:off x="154767" y="4524758"/>
                <a:ext cx="94680" cy="226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F6D48C9-70A9-857F-5C8B-55FF29DED6C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48647" y="4518638"/>
                  <a:ext cx="106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9DC761E-826E-76EF-698D-89804CA5CE95}"/>
                    </a:ext>
                  </a:extLst>
                </p14:cNvPr>
                <p14:cNvContentPartPr/>
                <p14:nvPr/>
              </p14:nvContentPartPr>
              <p14:xfrm>
                <a:off x="132447" y="4572278"/>
                <a:ext cx="118080" cy="1774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9DC761E-826E-76EF-698D-89804CA5CE9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26327" y="4566158"/>
                  <a:ext cx="130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B49560D-D665-5025-B6A4-EEDB84087B22}"/>
                    </a:ext>
                  </a:extLst>
                </p14:cNvPr>
                <p14:cNvContentPartPr/>
                <p14:nvPr/>
              </p14:nvContentPartPr>
              <p14:xfrm>
                <a:off x="326487" y="4584518"/>
                <a:ext cx="90720" cy="90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B49560D-D665-5025-B6A4-EEDB84087B2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20367" y="4578398"/>
                  <a:ext cx="102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8C15B08-3ABE-BBC4-B893-07C0CD8A2B18}"/>
                    </a:ext>
                  </a:extLst>
                </p14:cNvPr>
                <p14:cNvContentPartPr/>
                <p14:nvPr/>
              </p14:nvContentPartPr>
              <p14:xfrm>
                <a:off x="347007" y="4659398"/>
                <a:ext cx="129600" cy="10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8C15B08-3ABE-BBC4-B893-07C0CD8A2B1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40887" y="4653278"/>
                  <a:ext cx="141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6B708CC-D46E-D0C2-B49D-BF5654231369}"/>
                    </a:ext>
                  </a:extLst>
                </p14:cNvPr>
                <p14:cNvContentPartPr/>
                <p14:nvPr/>
              </p14:nvContentPartPr>
              <p14:xfrm>
                <a:off x="498567" y="4492358"/>
                <a:ext cx="81720" cy="3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6B708CC-D46E-D0C2-B49D-BF565423136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92447" y="4486238"/>
                  <a:ext cx="93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5B69187-838C-1796-B596-D1FD7B0F6646}"/>
                    </a:ext>
                  </a:extLst>
                </p14:cNvPr>
                <p14:cNvContentPartPr/>
                <p14:nvPr/>
              </p14:nvContentPartPr>
              <p14:xfrm>
                <a:off x="515127" y="4502438"/>
                <a:ext cx="99000" cy="289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5B69187-838C-1796-B596-D1FD7B0F664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09007" y="4496318"/>
                  <a:ext cx="11124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EF90D8B5-472F-7741-0505-0D594DDC789C}"/>
              </a:ext>
            </a:extLst>
          </p:cNvPr>
          <p:cNvGrpSpPr/>
          <p:nvPr/>
        </p:nvGrpSpPr>
        <p:grpSpPr>
          <a:xfrm>
            <a:off x="895287" y="4449518"/>
            <a:ext cx="342360" cy="322560"/>
            <a:chOff x="895287" y="4449518"/>
            <a:chExt cx="34236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7019478-CEAC-5018-B50F-69CF5888D92F}"/>
                    </a:ext>
                  </a:extLst>
                </p14:cNvPr>
                <p14:cNvContentPartPr/>
                <p14:nvPr/>
              </p14:nvContentPartPr>
              <p14:xfrm>
                <a:off x="895287" y="4449518"/>
                <a:ext cx="123120" cy="322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7019478-CEAC-5018-B50F-69CF5888D92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89167" y="4443398"/>
                  <a:ext cx="1353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1824D60-4743-AF86-76B4-1979759A2B41}"/>
                    </a:ext>
                  </a:extLst>
                </p14:cNvPr>
                <p14:cNvContentPartPr/>
                <p14:nvPr/>
              </p14:nvContentPartPr>
              <p14:xfrm>
                <a:off x="1069167" y="4547078"/>
                <a:ext cx="168480" cy="1310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1824D60-4743-AF86-76B4-1979759A2B4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63047" y="4540958"/>
                  <a:ext cx="1807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092099A-8575-22EF-CBA0-A5165E13711D}"/>
                    </a:ext>
                  </a:extLst>
                </p14:cNvPr>
                <p14:cNvContentPartPr/>
                <p14:nvPr/>
              </p14:nvContentPartPr>
              <p14:xfrm>
                <a:off x="1130007" y="4576958"/>
                <a:ext cx="44640" cy="1774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092099A-8575-22EF-CBA0-A5165E13711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23887" y="4570838"/>
                  <a:ext cx="5688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1140F81-2F9B-6B3B-EEDA-7C98CEFEE08C}"/>
              </a:ext>
            </a:extLst>
          </p:cNvPr>
          <p:cNvGrpSpPr/>
          <p:nvPr/>
        </p:nvGrpSpPr>
        <p:grpSpPr>
          <a:xfrm>
            <a:off x="3627687" y="4397678"/>
            <a:ext cx="290160" cy="285480"/>
            <a:chOff x="3627687" y="4397678"/>
            <a:chExt cx="29016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A129766B-2648-2219-8D21-7F3058F0A44E}"/>
                    </a:ext>
                  </a:extLst>
                </p14:cNvPr>
                <p14:cNvContentPartPr/>
                <p14:nvPr/>
              </p14:nvContentPartPr>
              <p14:xfrm>
                <a:off x="3627687" y="4467518"/>
                <a:ext cx="20520" cy="1526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A129766B-2648-2219-8D21-7F3058F0A44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621567" y="4461398"/>
                  <a:ext cx="32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2058A36-63BA-EF83-9B4A-4DC0160C0F42}"/>
                    </a:ext>
                  </a:extLst>
                </p14:cNvPr>
                <p14:cNvContentPartPr/>
                <p14:nvPr/>
              </p14:nvContentPartPr>
              <p14:xfrm>
                <a:off x="3710847" y="4457438"/>
                <a:ext cx="90720" cy="1724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2058A36-63BA-EF83-9B4A-4DC0160C0F4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704727" y="4451318"/>
                  <a:ext cx="102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CC9002B-E16B-060A-D28F-EE6C8D034D79}"/>
                    </a:ext>
                  </a:extLst>
                </p14:cNvPr>
                <p14:cNvContentPartPr/>
                <p14:nvPr/>
              </p14:nvContentPartPr>
              <p14:xfrm>
                <a:off x="3862047" y="4397678"/>
                <a:ext cx="55800" cy="2854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CC9002B-E16B-060A-D28F-EE6C8D034D7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855927" y="4391558"/>
                  <a:ext cx="6804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C5681B20-D4EA-AC66-2E76-8ABE8D87235F}"/>
              </a:ext>
            </a:extLst>
          </p:cNvPr>
          <p:cNvGrpSpPr/>
          <p:nvPr/>
        </p:nvGrpSpPr>
        <p:grpSpPr>
          <a:xfrm>
            <a:off x="4170567" y="4417478"/>
            <a:ext cx="380880" cy="290880"/>
            <a:chOff x="4170567" y="4417478"/>
            <a:chExt cx="38088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C4DB91A-9065-6CA3-D99A-B93881C4A8C4}"/>
                    </a:ext>
                  </a:extLst>
                </p14:cNvPr>
                <p14:cNvContentPartPr/>
                <p14:nvPr/>
              </p14:nvContentPartPr>
              <p14:xfrm>
                <a:off x="4170567" y="4417478"/>
                <a:ext cx="7920" cy="1825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C4DB91A-9065-6CA3-D99A-B93881C4A8C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164447" y="4411358"/>
                  <a:ext cx="20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D1E091A-2809-0CF8-A001-E28B09CA3BA7}"/>
                    </a:ext>
                  </a:extLst>
                </p14:cNvPr>
                <p14:cNvContentPartPr/>
                <p14:nvPr/>
              </p14:nvContentPartPr>
              <p14:xfrm>
                <a:off x="4273527" y="4419998"/>
                <a:ext cx="85680" cy="2030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D1E091A-2809-0CF8-A001-E28B09CA3BA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267407" y="4413878"/>
                  <a:ext cx="97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CCE6D08-D697-B5C0-DDDF-720AA7FE6602}"/>
                    </a:ext>
                  </a:extLst>
                </p14:cNvPr>
                <p14:cNvContentPartPr/>
                <p14:nvPr/>
              </p14:nvContentPartPr>
              <p14:xfrm>
                <a:off x="4423647" y="4459958"/>
                <a:ext cx="127800" cy="2484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CCE6D08-D697-B5C0-DDDF-720AA7FE660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417527" y="4453838"/>
                  <a:ext cx="140040" cy="26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7D86F78E-CB00-D0EF-3ABB-867CBF229D97}"/>
                  </a:ext>
                </a:extLst>
              </p14:cNvPr>
              <p14:cNvContentPartPr/>
              <p14:nvPr/>
            </p14:nvContentPartPr>
            <p14:xfrm>
              <a:off x="851727" y="4561478"/>
              <a:ext cx="259200" cy="1080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7D86F78E-CB00-D0EF-3ABB-867CBF229D97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816087" y="4489838"/>
                <a:ext cx="33084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6" name="Group 295">
            <a:extLst>
              <a:ext uri="{FF2B5EF4-FFF2-40B4-BE49-F238E27FC236}">
                <a16:creationId xmlns:a16="http://schemas.microsoft.com/office/drawing/2014/main" id="{0B6611A2-7531-B2BE-548A-1A1224BF721A}"/>
              </a:ext>
            </a:extLst>
          </p:cNvPr>
          <p:cNvGrpSpPr/>
          <p:nvPr/>
        </p:nvGrpSpPr>
        <p:grpSpPr>
          <a:xfrm>
            <a:off x="1518087" y="4247918"/>
            <a:ext cx="1888200" cy="504000"/>
            <a:chOff x="1518087" y="4247918"/>
            <a:chExt cx="1888200" cy="5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DEBC70A-3FF5-49C2-647F-6CC224C0F9D5}"/>
                    </a:ext>
                  </a:extLst>
                </p14:cNvPr>
                <p14:cNvContentPartPr/>
                <p14:nvPr/>
              </p14:nvContentPartPr>
              <p14:xfrm>
                <a:off x="1518087" y="4544558"/>
                <a:ext cx="9720" cy="1774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DEBC70A-3FF5-49C2-647F-6CC224C0F9D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511967" y="4538438"/>
                  <a:ext cx="21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063862C-26F7-C745-20EB-9533A448FDE9}"/>
                    </a:ext>
                  </a:extLst>
                </p14:cNvPr>
                <p14:cNvContentPartPr/>
                <p14:nvPr/>
              </p14:nvContentPartPr>
              <p14:xfrm>
                <a:off x="1604847" y="4489118"/>
                <a:ext cx="323640" cy="2354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063862C-26F7-C745-20EB-9533A448FDE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598727" y="4482998"/>
                  <a:ext cx="335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3758A79-E01E-055C-2B4A-3C1973B5C9FC}"/>
                    </a:ext>
                  </a:extLst>
                </p14:cNvPr>
                <p14:cNvContentPartPr/>
                <p14:nvPr/>
              </p14:nvContentPartPr>
              <p14:xfrm>
                <a:off x="2240247" y="4497398"/>
                <a:ext cx="7920" cy="1825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3758A79-E01E-055C-2B4A-3C1973B5C9F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234127" y="4491278"/>
                  <a:ext cx="20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943429D-689C-75C4-2597-DF8075DEC15C}"/>
                    </a:ext>
                  </a:extLst>
                </p14:cNvPr>
                <p14:cNvContentPartPr/>
                <p14:nvPr/>
              </p14:nvContentPartPr>
              <p14:xfrm>
                <a:off x="2325207" y="4509638"/>
                <a:ext cx="223920" cy="1623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943429D-689C-75C4-2597-DF8075DEC15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319087" y="4503518"/>
                  <a:ext cx="2361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7030F04-CA74-961F-5BC5-B21769F6DB5F}"/>
                    </a:ext>
                  </a:extLst>
                </p14:cNvPr>
                <p14:cNvContentPartPr/>
                <p14:nvPr/>
              </p14:nvContentPartPr>
              <p14:xfrm>
                <a:off x="3047727" y="4484798"/>
                <a:ext cx="11520" cy="1674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7030F04-CA74-961F-5BC5-B21769F6DB5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041607" y="4478678"/>
                  <a:ext cx="23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C6096CA-86A4-A1EF-1A16-9BE4BE8051E1}"/>
                    </a:ext>
                  </a:extLst>
                </p14:cNvPr>
                <p14:cNvContentPartPr/>
                <p14:nvPr/>
              </p14:nvContentPartPr>
              <p14:xfrm>
                <a:off x="3151047" y="4524758"/>
                <a:ext cx="11520" cy="1324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C6096CA-86A4-A1EF-1A16-9BE4BE8051E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144927" y="4518638"/>
                  <a:ext cx="237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6DD688C-2587-50AD-297B-F9CC668E4E4E}"/>
                    </a:ext>
                  </a:extLst>
                </p14:cNvPr>
                <p14:cNvContentPartPr/>
                <p14:nvPr/>
              </p14:nvContentPartPr>
              <p14:xfrm>
                <a:off x="3270927" y="4470038"/>
                <a:ext cx="107640" cy="79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6DD688C-2587-50AD-297B-F9CC668E4E4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64807" y="4463918"/>
                  <a:ext cx="119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C97BFE6-052B-3677-3BEB-9BE99D111D94}"/>
                    </a:ext>
                  </a:extLst>
                </p14:cNvPr>
                <p14:cNvContentPartPr/>
                <p14:nvPr/>
              </p14:nvContentPartPr>
              <p14:xfrm>
                <a:off x="3272007" y="4487318"/>
                <a:ext cx="134280" cy="206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C97BFE6-052B-3677-3BEB-9BE99D111D9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265887" y="4481198"/>
                  <a:ext cx="1465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8F9CC72-2C3D-1334-DCF7-20A48EA55DF4}"/>
                    </a:ext>
                  </a:extLst>
                </p14:cNvPr>
                <p14:cNvContentPartPr/>
                <p14:nvPr/>
              </p14:nvContentPartPr>
              <p14:xfrm>
                <a:off x="2973567" y="4247918"/>
                <a:ext cx="201600" cy="4467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8F9CC72-2C3D-1334-DCF7-20A48EA55DF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967447" y="4241798"/>
                  <a:ext cx="21384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0396900B-48DE-6D0D-08A9-D1C324A42406}"/>
                    </a:ext>
                  </a:extLst>
                </p14:cNvPr>
                <p14:cNvContentPartPr/>
                <p14:nvPr/>
              </p14:nvContentPartPr>
              <p14:xfrm>
                <a:off x="2992287" y="4689638"/>
                <a:ext cx="347760" cy="622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0396900B-48DE-6D0D-08A9-D1C324A4240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986167" y="4683518"/>
                  <a:ext cx="360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9060B73-76D6-92DF-4E15-1D431A59F2EA}"/>
                    </a:ext>
                  </a:extLst>
                </p14:cNvPr>
                <p14:cNvContentPartPr/>
                <p14:nvPr/>
              </p14:nvContentPartPr>
              <p14:xfrm>
                <a:off x="3186687" y="4265558"/>
                <a:ext cx="97560" cy="4820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9060B73-76D6-92DF-4E15-1D431A59F2E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180567" y="4259438"/>
                  <a:ext cx="10980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BE1721A-8AE5-B29E-50B3-3B0F2EA83857}"/>
                    </a:ext>
                  </a:extLst>
                </p14:cNvPr>
                <p14:cNvContentPartPr/>
                <p14:nvPr/>
              </p14:nvContentPartPr>
              <p14:xfrm>
                <a:off x="1714647" y="4297958"/>
                <a:ext cx="197640" cy="1504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BE1721A-8AE5-B29E-50B3-3B0F2EA8385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708527" y="4291838"/>
                  <a:ext cx="209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91C0E37-053E-DC1A-D438-AD101413A611}"/>
                    </a:ext>
                  </a:extLst>
                </p14:cNvPr>
                <p14:cNvContentPartPr/>
                <p14:nvPr/>
              </p14:nvContentPartPr>
              <p14:xfrm>
                <a:off x="1787367" y="4309838"/>
                <a:ext cx="1166040" cy="882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91C0E37-053E-DC1A-D438-AD101413A61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781247" y="4303718"/>
                  <a:ext cx="1178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E6E8DC9-CC52-2C4D-2D22-8F59EDFA1F9B}"/>
                    </a:ext>
                  </a:extLst>
                </p14:cNvPr>
                <p14:cNvContentPartPr/>
                <p14:nvPr/>
              </p14:nvContentPartPr>
              <p14:xfrm>
                <a:off x="2875647" y="4288238"/>
                <a:ext cx="93600" cy="177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E6E8DC9-CC52-2C4D-2D22-8F59EDFA1F9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869527" y="4282118"/>
                  <a:ext cx="10584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EF9DD92E-3622-5E6E-B997-040E55824D57}"/>
              </a:ext>
            </a:extLst>
          </p:cNvPr>
          <p:cNvGrpSpPr/>
          <p:nvPr/>
        </p:nvGrpSpPr>
        <p:grpSpPr>
          <a:xfrm>
            <a:off x="804927" y="5032358"/>
            <a:ext cx="325800" cy="300600"/>
            <a:chOff x="804927" y="5032358"/>
            <a:chExt cx="32580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0FEE85D-5A87-62F9-FFDB-EF80D2180E69}"/>
                    </a:ext>
                  </a:extLst>
                </p14:cNvPr>
                <p14:cNvContentPartPr/>
                <p14:nvPr/>
              </p14:nvContentPartPr>
              <p14:xfrm>
                <a:off x="804927" y="5032358"/>
                <a:ext cx="102240" cy="2732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0FEE85D-5A87-62F9-FFDB-EF80D2180E6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98807" y="5026238"/>
                  <a:ext cx="114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D96555C-977D-1269-5DF4-A2E299367743}"/>
                    </a:ext>
                  </a:extLst>
                </p14:cNvPr>
                <p14:cNvContentPartPr/>
                <p14:nvPr/>
              </p14:nvContentPartPr>
              <p14:xfrm>
                <a:off x="919767" y="5103278"/>
                <a:ext cx="210960" cy="1573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D96555C-977D-1269-5DF4-A2E29936774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13647" y="5097158"/>
                  <a:ext cx="2232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0DBC4421-40CD-E434-7735-DCF6B2E8F4E2}"/>
                    </a:ext>
                  </a:extLst>
                </p14:cNvPr>
                <p14:cNvContentPartPr/>
                <p14:nvPr/>
              </p14:nvContentPartPr>
              <p14:xfrm>
                <a:off x="991767" y="5165558"/>
                <a:ext cx="65160" cy="1674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0DBC4421-40CD-E434-7735-DCF6B2E8F4E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85647" y="5159438"/>
                  <a:ext cx="7740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CDFF13C-3349-6A13-0BED-8810C74254FE}"/>
              </a:ext>
            </a:extLst>
          </p:cNvPr>
          <p:cNvGrpSpPr/>
          <p:nvPr/>
        </p:nvGrpSpPr>
        <p:grpSpPr>
          <a:xfrm>
            <a:off x="1499727" y="5068358"/>
            <a:ext cx="329760" cy="232560"/>
            <a:chOff x="1499727" y="5068358"/>
            <a:chExt cx="3297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960F159B-F27D-0F1B-2D13-253AE4017033}"/>
                    </a:ext>
                  </a:extLst>
                </p14:cNvPr>
                <p14:cNvContentPartPr/>
                <p14:nvPr/>
              </p14:nvContentPartPr>
              <p14:xfrm>
                <a:off x="1499727" y="5113358"/>
                <a:ext cx="35280" cy="1591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960F159B-F27D-0F1B-2D13-253AE401703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493607" y="5107238"/>
                  <a:ext cx="47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97319B71-7262-0980-08B7-6E36F57CFDB9}"/>
                    </a:ext>
                  </a:extLst>
                </p14:cNvPr>
                <p14:cNvContentPartPr/>
                <p14:nvPr/>
              </p14:nvContentPartPr>
              <p14:xfrm>
                <a:off x="1604847" y="5110838"/>
                <a:ext cx="9720" cy="1548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97319B71-7262-0980-08B7-6E36F57CFDB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598727" y="5104718"/>
                  <a:ext cx="21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13F0F3F7-E29F-AF71-6987-3D2062F06569}"/>
                    </a:ext>
                  </a:extLst>
                </p14:cNvPr>
                <p14:cNvContentPartPr/>
                <p14:nvPr/>
              </p14:nvContentPartPr>
              <p14:xfrm>
                <a:off x="1660287" y="5068358"/>
                <a:ext cx="140760" cy="129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13F0F3F7-E29F-AF71-6987-3D2062F0656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654167" y="5062238"/>
                  <a:ext cx="153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060933C1-64F2-9604-ECB8-8DEBE24F2061}"/>
                    </a:ext>
                  </a:extLst>
                </p14:cNvPr>
                <p14:cNvContentPartPr/>
                <p14:nvPr/>
              </p14:nvContentPartPr>
              <p14:xfrm>
                <a:off x="1673967" y="5100758"/>
                <a:ext cx="155520" cy="2001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060933C1-64F2-9604-ECB8-8DEBE24F206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667847" y="5094638"/>
                  <a:ext cx="16776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34E6C8CF-EF2B-DEA7-69C0-AC36F98B0667}"/>
              </a:ext>
            </a:extLst>
          </p:cNvPr>
          <p:cNvGrpSpPr/>
          <p:nvPr/>
        </p:nvGrpSpPr>
        <p:grpSpPr>
          <a:xfrm>
            <a:off x="3034047" y="5095718"/>
            <a:ext cx="359280" cy="274680"/>
            <a:chOff x="3034047" y="5095718"/>
            <a:chExt cx="35928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946D429-82DA-2961-2F43-B5E44A9C7A68}"/>
                    </a:ext>
                  </a:extLst>
                </p14:cNvPr>
                <p14:cNvContentPartPr/>
                <p14:nvPr/>
              </p14:nvContentPartPr>
              <p14:xfrm>
                <a:off x="3034047" y="5150798"/>
                <a:ext cx="32400" cy="2080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946D429-82DA-2961-2F43-B5E44A9C7A6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027927" y="5144678"/>
                  <a:ext cx="44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89E779AE-85FD-361E-58EA-0EB9D7A9BFE1}"/>
                    </a:ext>
                  </a:extLst>
                </p14:cNvPr>
                <p14:cNvContentPartPr/>
                <p14:nvPr/>
              </p14:nvContentPartPr>
              <p14:xfrm>
                <a:off x="3108567" y="5150798"/>
                <a:ext cx="166680" cy="1526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89E779AE-85FD-361E-58EA-0EB9D7A9BFE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102447" y="5144678"/>
                  <a:ext cx="178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EEC0AAAD-3C1B-4E43-DE5B-694C030A6FBD}"/>
                    </a:ext>
                  </a:extLst>
                </p14:cNvPr>
                <p14:cNvContentPartPr/>
                <p14:nvPr/>
              </p14:nvContentPartPr>
              <p14:xfrm>
                <a:off x="3227007" y="5095718"/>
                <a:ext cx="166320" cy="2746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EEC0AAAD-3C1B-4E43-DE5B-694C030A6FB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220887" y="5089598"/>
                  <a:ext cx="17856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2994F240-1AB3-1E59-A111-35DE9C086171}"/>
              </a:ext>
            </a:extLst>
          </p:cNvPr>
          <p:cNvGrpSpPr/>
          <p:nvPr/>
        </p:nvGrpSpPr>
        <p:grpSpPr>
          <a:xfrm>
            <a:off x="3585207" y="5038478"/>
            <a:ext cx="338760" cy="295200"/>
            <a:chOff x="3585207" y="5038478"/>
            <a:chExt cx="33876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0F1E308-81B0-AE8E-81DA-22037AE25644}"/>
                    </a:ext>
                  </a:extLst>
                </p14:cNvPr>
                <p14:cNvContentPartPr/>
                <p14:nvPr/>
              </p14:nvContentPartPr>
              <p14:xfrm>
                <a:off x="3585207" y="5138198"/>
                <a:ext cx="22680" cy="1598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0F1E308-81B0-AE8E-81DA-22037AE2564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579087" y="5132078"/>
                  <a:ext cx="34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DC32279-6397-C5CE-725A-0958EE5265E1}"/>
                    </a:ext>
                  </a:extLst>
                </p14:cNvPr>
                <p14:cNvContentPartPr/>
                <p14:nvPr/>
              </p14:nvContentPartPr>
              <p14:xfrm>
                <a:off x="3668367" y="5125598"/>
                <a:ext cx="113040" cy="1648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DC32279-6397-C5CE-725A-0958EE5265E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662247" y="5119478"/>
                  <a:ext cx="125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E20C353-F09D-1EAD-FB21-47F140882DCE}"/>
                    </a:ext>
                  </a:extLst>
                </p14:cNvPr>
                <p14:cNvContentPartPr/>
                <p14:nvPr/>
              </p14:nvContentPartPr>
              <p14:xfrm>
                <a:off x="3828927" y="5038478"/>
                <a:ext cx="95040" cy="2952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E20C353-F09D-1EAD-FB21-47F140882DC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822807" y="5032358"/>
                  <a:ext cx="10728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5B09FD72-98DA-7EE1-B5CB-096EB7CF60D1}"/>
              </a:ext>
            </a:extLst>
          </p:cNvPr>
          <p:cNvGrpSpPr/>
          <p:nvPr/>
        </p:nvGrpSpPr>
        <p:grpSpPr>
          <a:xfrm>
            <a:off x="4162287" y="4908878"/>
            <a:ext cx="361440" cy="450720"/>
            <a:chOff x="4162287" y="4908878"/>
            <a:chExt cx="361440" cy="4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74FADCE-52CE-3FCD-65E9-D91536DAF5B7}"/>
                    </a:ext>
                  </a:extLst>
                </p14:cNvPr>
                <p14:cNvContentPartPr/>
                <p14:nvPr/>
              </p14:nvContentPartPr>
              <p14:xfrm>
                <a:off x="4162287" y="5046038"/>
                <a:ext cx="21600" cy="1598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74FADCE-52CE-3FCD-65E9-D91536DAF5B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156167" y="5039918"/>
                  <a:ext cx="338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9DB1B22A-D940-0A1F-497E-299595412442}"/>
                    </a:ext>
                  </a:extLst>
                </p14:cNvPr>
                <p14:cNvContentPartPr/>
                <p14:nvPr/>
              </p14:nvContentPartPr>
              <p14:xfrm>
                <a:off x="4277847" y="4908878"/>
                <a:ext cx="70560" cy="3146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9DB1B22A-D940-0A1F-497E-29959541244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271727" y="4902758"/>
                  <a:ext cx="828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2C7A2B7-D8B0-A5B6-5C6D-9762E1C6C3AA}"/>
                    </a:ext>
                  </a:extLst>
                </p14:cNvPr>
                <p14:cNvContentPartPr/>
                <p14:nvPr/>
              </p14:nvContentPartPr>
              <p14:xfrm>
                <a:off x="4442007" y="5003558"/>
                <a:ext cx="81720" cy="3560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2C7A2B7-D8B0-A5B6-5C6D-9762E1C6C3A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435887" y="4997438"/>
                  <a:ext cx="9396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7ECA106E-2606-6BBE-27E0-511E840EACEB}"/>
                  </a:ext>
                </a:extLst>
              </p14:cNvPr>
              <p14:cNvContentPartPr/>
              <p14:nvPr/>
            </p14:nvContentPartPr>
            <p14:xfrm>
              <a:off x="841647" y="5207318"/>
              <a:ext cx="926280" cy="5976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7ECA106E-2606-6BBE-27E0-511E840EACEB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805647" y="5135678"/>
                <a:ext cx="997920" cy="2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493DC8F-0451-F455-BE42-01860D422B6F}"/>
              </a:ext>
            </a:extLst>
          </p:cNvPr>
          <p:cNvGrpSpPr/>
          <p:nvPr/>
        </p:nvGrpSpPr>
        <p:grpSpPr>
          <a:xfrm>
            <a:off x="86367" y="5529518"/>
            <a:ext cx="465840" cy="293400"/>
            <a:chOff x="86367" y="5529518"/>
            <a:chExt cx="46584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5516667-83BE-19C0-12C6-E9DF4282E37E}"/>
                    </a:ext>
                  </a:extLst>
                </p14:cNvPr>
                <p14:cNvContentPartPr/>
                <p14:nvPr/>
              </p14:nvContentPartPr>
              <p14:xfrm>
                <a:off x="86367" y="5529518"/>
                <a:ext cx="103680" cy="277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5516667-83BE-19C0-12C6-E9DF4282E37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0247" y="5523398"/>
                  <a:ext cx="115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9289EDDD-E648-87B7-00E5-A35FC9FC43D1}"/>
                    </a:ext>
                  </a:extLst>
                </p14:cNvPr>
                <p14:cNvContentPartPr/>
                <p14:nvPr/>
              </p14:nvContentPartPr>
              <p14:xfrm>
                <a:off x="138207" y="5666678"/>
                <a:ext cx="33480" cy="1562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9289EDDD-E648-87B7-00E5-A35FC9FC43D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32087" y="5660558"/>
                  <a:ext cx="45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7A373785-92DF-5BB4-E397-4EA7F6EB8533}"/>
                    </a:ext>
                  </a:extLst>
                </p14:cNvPr>
                <p14:cNvContentPartPr/>
                <p14:nvPr/>
              </p14:nvContentPartPr>
              <p14:xfrm>
                <a:off x="219567" y="5636798"/>
                <a:ext cx="100080" cy="277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7A373785-92DF-5BB4-E397-4EA7F6EB8533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13447" y="5630678"/>
                  <a:ext cx="112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0DF6504C-6757-6EB5-6566-1978AC479FEC}"/>
                    </a:ext>
                  </a:extLst>
                </p14:cNvPr>
                <p14:cNvContentPartPr/>
                <p14:nvPr/>
              </p14:nvContentPartPr>
              <p14:xfrm>
                <a:off x="241527" y="5706638"/>
                <a:ext cx="90720" cy="853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0DF6504C-6757-6EB5-6566-1978AC479FE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35407" y="5700518"/>
                  <a:ext cx="102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360EFDDD-A74F-3795-59F0-F7764906C608}"/>
                    </a:ext>
                  </a:extLst>
                </p14:cNvPr>
                <p14:cNvContentPartPr/>
                <p14:nvPr/>
              </p14:nvContentPartPr>
              <p14:xfrm>
                <a:off x="354207" y="5629958"/>
                <a:ext cx="198000" cy="1872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360EFDDD-A74F-3795-59F0-F7764906C60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48087" y="5623838"/>
                  <a:ext cx="21024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3E0084AF-8C59-EC09-725A-AAE861EDF88B}"/>
              </a:ext>
            </a:extLst>
          </p:cNvPr>
          <p:cNvGrpSpPr/>
          <p:nvPr/>
        </p:nvGrpSpPr>
        <p:grpSpPr>
          <a:xfrm>
            <a:off x="2261847" y="4909238"/>
            <a:ext cx="370800" cy="475920"/>
            <a:chOff x="2261847" y="4909238"/>
            <a:chExt cx="370800" cy="47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282C6AA-AB94-FFB6-2A53-7857EBE3554B}"/>
                    </a:ext>
                  </a:extLst>
                </p14:cNvPr>
                <p14:cNvContentPartPr/>
                <p14:nvPr/>
              </p14:nvContentPartPr>
              <p14:xfrm>
                <a:off x="2261847" y="5110838"/>
                <a:ext cx="11880" cy="1854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282C6AA-AB94-FFB6-2A53-7857EBE3554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255727" y="5104718"/>
                  <a:ext cx="24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01835C6-13F9-4C6F-A86A-3926B2409011}"/>
                    </a:ext>
                  </a:extLst>
                </p14:cNvPr>
                <p14:cNvContentPartPr/>
                <p14:nvPr/>
              </p14:nvContentPartPr>
              <p14:xfrm>
                <a:off x="2349327" y="5117318"/>
                <a:ext cx="252000" cy="1958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01835C6-13F9-4C6F-A86A-3926B240901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343207" y="5111198"/>
                  <a:ext cx="264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858CCB13-746E-BA79-F9D3-F20975C5C61B}"/>
                    </a:ext>
                  </a:extLst>
                </p14:cNvPr>
                <p14:cNvContentPartPr/>
                <p14:nvPr/>
              </p14:nvContentPartPr>
              <p14:xfrm>
                <a:off x="2275167" y="4909238"/>
                <a:ext cx="357480" cy="4759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858CCB13-746E-BA79-F9D3-F20975C5C61B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269047" y="4903118"/>
                  <a:ext cx="369720" cy="48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D700AB3-7EA2-62CD-024F-5597A4D78B63}"/>
              </a:ext>
            </a:extLst>
          </p:cNvPr>
          <p:cNvGrpSpPr/>
          <p:nvPr/>
        </p:nvGrpSpPr>
        <p:grpSpPr>
          <a:xfrm>
            <a:off x="182487" y="5923718"/>
            <a:ext cx="434880" cy="254880"/>
            <a:chOff x="182487" y="5923718"/>
            <a:chExt cx="43488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D8E10572-B3FB-C962-8D0B-FA6A07E8C7C9}"/>
                    </a:ext>
                  </a:extLst>
                </p14:cNvPr>
                <p14:cNvContentPartPr/>
                <p14:nvPr/>
              </p14:nvContentPartPr>
              <p14:xfrm>
                <a:off x="195447" y="5923718"/>
                <a:ext cx="66960" cy="79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8E10572-B3FB-C962-8D0B-FA6A07E8C7C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89327" y="5917598"/>
                  <a:ext cx="79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C571495-5114-5F9A-F62F-CCD0B7044CAF}"/>
                    </a:ext>
                  </a:extLst>
                </p14:cNvPr>
                <p14:cNvContentPartPr/>
                <p14:nvPr/>
              </p14:nvContentPartPr>
              <p14:xfrm>
                <a:off x="182487" y="5998598"/>
                <a:ext cx="122760" cy="1774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C571495-5114-5F9A-F62F-CCD0B7044CAF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76367" y="5992478"/>
                  <a:ext cx="135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7E9EAC5-7CDF-6E5E-14F2-22F2A17ACB78}"/>
                    </a:ext>
                  </a:extLst>
                </p14:cNvPr>
                <p14:cNvContentPartPr/>
                <p14:nvPr/>
              </p14:nvContentPartPr>
              <p14:xfrm>
                <a:off x="332247" y="6013358"/>
                <a:ext cx="111240" cy="28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7E9EAC5-7CDF-6E5E-14F2-22F2A17ACB7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26127" y="6007238"/>
                  <a:ext cx="1234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FCEDF77-3C59-2C42-4882-10EF1B91ECFE}"/>
                    </a:ext>
                  </a:extLst>
                </p14:cNvPr>
                <p14:cNvContentPartPr/>
                <p14:nvPr/>
              </p14:nvContentPartPr>
              <p14:xfrm>
                <a:off x="365367" y="6060878"/>
                <a:ext cx="98280" cy="176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FCEDF77-3C59-2C42-4882-10EF1B91ECF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59247" y="6054758"/>
                  <a:ext cx="1105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255FD69D-1EF5-92F5-A7CD-CB4602ECF2C0}"/>
                    </a:ext>
                  </a:extLst>
                </p14:cNvPr>
                <p14:cNvContentPartPr/>
                <p14:nvPr/>
              </p14:nvContentPartPr>
              <p14:xfrm>
                <a:off x="489207" y="5936318"/>
                <a:ext cx="128160" cy="2422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255FD69D-1EF5-92F5-A7CD-CB4602ECF2C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83087" y="5930198"/>
                  <a:ext cx="14040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3F0F0D55-4FAB-6A02-FBCC-7A5E54C512F7}"/>
              </a:ext>
            </a:extLst>
          </p:cNvPr>
          <p:cNvGrpSpPr/>
          <p:nvPr/>
        </p:nvGrpSpPr>
        <p:grpSpPr>
          <a:xfrm>
            <a:off x="853167" y="5843078"/>
            <a:ext cx="308880" cy="350280"/>
            <a:chOff x="853167" y="5843078"/>
            <a:chExt cx="30888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F36CACD5-06E8-B279-D971-EC628B5CBC7C}"/>
                    </a:ext>
                  </a:extLst>
                </p14:cNvPr>
                <p14:cNvContentPartPr/>
                <p14:nvPr/>
              </p14:nvContentPartPr>
              <p14:xfrm>
                <a:off x="853167" y="5843078"/>
                <a:ext cx="122400" cy="3502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F36CACD5-06E8-B279-D971-EC628B5CBC7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47047" y="5836958"/>
                  <a:ext cx="1346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F023F5BF-D55E-711B-8837-AC34929BF81E}"/>
                    </a:ext>
                  </a:extLst>
                </p14:cNvPr>
                <p14:cNvContentPartPr/>
                <p14:nvPr/>
              </p14:nvContentPartPr>
              <p14:xfrm>
                <a:off x="1024887" y="5961158"/>
                <a:ext cx="137160" cy="14004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F023F5BF-D55E-711B-8837-AC34929BF81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18767" y="5955038"/>
                  <a:ext cx="149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6065DC6A-4943-F92D-890B-6203076E999D}"/>
                    </a:ext>
                  </a:extLst>
                </p14:cNvPr>
                <p14:cNvContentPartPr/>
                <p14:nvPr/>
              </p14:nvContentPartPr>
              <p14:xfrm>
                <a:off x="1065567" y="6030998"/>
                <a:ext cx="33480" cy="1526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6065DC6A-4943-F92D-890B-6203076E999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59447" y="6024878"/>
                  <a:ext cx="457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1D38F182-33AD-A243-49C4-C495BF4FB27C}"/>
              </a:ext>
            </a:extLst>
          </p:cNvPr>
          <p:cNvGrpSpPr/>
          <p:nvPr/>
        </p:nvGrpSpPr>
        <p:grpSpPr>
          <a:xfrm>
            <a:off x="1326927" y="5983478"/>
            <a:ext cx="360360" cy="217440"/>
            <a:chOff x="1326927" y="5983478"/>
            <a:chExt cx="3603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FE7B1EC-BE6B-FFDD-20EB-5616C195DCEF}"/>
                    </a:ext>
                  </a:extLst>
                </p14:cNvPr>
                <p14:cNvContentPartPr/>
                <p14:nvPr/>
              </p14:nvContentPartPr>
              <p14:xfrm>
                <a:off x="1326927" y="6033518"/>
                <a:ext cx="34200" cy="1501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FE7B1EC-BE6B-FFDD-20EB-5616C195DCEF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320807" y="6027398"/>
                  <a:ext cx="46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1B7BDB85-F2EE-7653-5072-FF653C1E9DB3}"/>
                    </a:ext>
                  </a:extLst>
                </p14:cNvPr>
                <p14:cNvContentPartPr/>
                <p14:nvPr/>
              </p14:nvContentPartPr>
              <p14:xfrm>
                <a:off x="1438527" y="6038558"/>
                <a:ext cx="7920" cy="1623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1B7BDB85-F2EE-7653-5072-FF653C1E9DB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432407" y="6032438"/>
                  <a:ext cx="201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6D727080-B834-CF88-3741-2746D81566D1}"/>
                    </a:ext>
                  </a:extLst>
                </p14:cNvPr>
                <p14:cNvContentPartPr/>
                <p14:nvPr/>
              </p14:nvContentPartPr>
              <p14:xfrm>
                <a:off x="1462647" y="5983478"/>
                <a:ext cx="166680" cy="428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6D727080-B834-CF88-3741-2746D81566D1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456527" y="5977358"/>
                  <a:ext cx="178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A7170CF-302D-12E1-7083-6E8194651F3A}"/>
                    </a:ext>
                  </a:extLst>
                </p14:cNvPr>
                <p14:cNvContentPartPr/>
                <p14:nvPr/>
              </p14:nvContentPartPr>
              <p14:xfrm>
                <a:off x="1534647" y="6018398"/>
                <a:ext cx="152640" cy="1555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A7170CF-302D-12E1-7083-6E8194651F3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528527" y="6012278"/>
                  <a:ext cx="16488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6A9A60D2-CE8E-996B-C36E-B57880DB063E}"/>
              </a:ext>
            </a:extLst>
          </p:cNvPr>
          <p:cNvGrpSpPr/>
          <p:nvPr/>
        </p:nvGrpSpPr>
        <p:grpSpPr>
          <a:xfrm>
            <a:off x="2129367" y="5756678"/>
            <a:ext cx="344160" cy="479160"/>
            <a:chOff x="2129367" y="5756678"/>
            <a:chExt cx="34416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5645C7BB-234A-87BB-042C-9F6BF4708D9F}"/>
                    </a:ext>
                  </a:extLst>
                </p14:cNvPr>
                <p14:cNvContentPartPr/>
                <p14:nvPr/>
              </p14:nvContentPartPr>
              <p14:xfrm>
                <a:off x="2162847" y="5933798"/>
                <a:ext cx="11520" cy="1922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5645C7BB-234A-87BB-042C-9F6BF4708D9F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156727" y="5927678"/>
                  <a:ext cx="237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05A01C4A-F50E-44BB-8BDE-FE5FE59A8D9F}"/>
                    </a:ext>
                  </a:extLst>
                </p14:cNvPr>
                <p14:cNvContentPartPr/>
                <p14:nvPr/>
              </p14:nvContentPartPr>
              <p14:xfrm>
                <a:off x="2247807" y="5968718"/>
                <a:ext cx="225720" cy="17496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05A01C4A-F50E-44BB-8BDE-FE5FE59A8D9F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241687" y="5962598"/>
                  <a:ext cx="237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5E742CD9-07F5-5C55-8C04-DC4DB04A5627}"/>
                    </a:ext>
                  </a:extLst>
                </p14:cNvPr>
                <p14:cNvContentPartPr/>
                <p14:nvPr/>
              </p14:nvContentPartPr>
              <p14:xfrm>
                <a:off x="2129367" y="5756678"/>
                <a:ext cx="128160" cy="4791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5E742CD9-07F5-5C55-8C04-DC4DB04A5627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123247" y="5750558"/>
                  <a:ext cx="14040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97EEA43-494E-0AB2-2A10-0C852DAD71A5}"/>
                    </a:ext>
                  </a:extLst>
                </p14:cNvPr>
                <p14:cNvContentPartPr/>
                <p14:nvPr/>
              </p14:nvContentPartPr>
              <p14:xfrm>
                <a:off x="2144127" y="6195518"/>
                <a:ext cx="285120" cy="352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97EEA43-494E-0AB2-2A10-0C852DAD71A5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138007" y="6189398"/>
                  <a:ext cx="297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92E3FAF1-CEA6-8ED5-5524-EBC5351140EE}"/>
                    </a:ext>
                  </a:extLst>
                </p14:cNvPr>
                <p14:cNvContentPartPr/>
                <p14:nvPr/>
              </p14:nvContentPartPr>
              <p14:xfrm>
                <a:off x="2223687" y="5791598"/>
                <a:ext cx="177840" cy="3938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92E3FAF1-CEA6-8ED5-5524-EBC5351140E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217567" y="5785478"/>
                  <a:ext cx="19008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3B261B69-5473-2E53-108B-DFB2A63C4987}"/>
              </a:ext>
            </a:extLst>
          </p:cNvPr>
          <p:cNvGrpSpPr/>
          <p:nvPr/>
        </p:nvGrpSpPr>
        <p:grpSpPr>
          <a:xfrm>
            <a:off x="2881407" y="5861438"/>
            <a:ext cx="397440" cy="239760"/>
            <a:chOff x="2881407" y="5861438"/>
            <a:chExt cx="39744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54DE7DD5-93A2-484D-572B-E14F1D5DF42E}"/>
                    </a:ext>
                  </a:extLst>
                </p14:cNvPr>
                <p14:cNvContentPartPr/>
                <p14:nvPr/>
              </p14:nvContentPartPr>
              <p14:xfrm>
                <a:off x="2881407" y="5938478"/>
                <a:ext cx="22680" cy="1623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54DE7DD5-93A2-484D-572B-E14F1D5DF42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875287" y="5932358"/>
                  <a:ext cx="34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3E2BDD84-DF1E-ACA5-EAE3-CDA0C38FA36C}"/>
                    </a:ext>
                  </a:extLst>
                </p14:cNvPr>
                <p14:cNvContentPartPr/>
                <p14:nvPr/>
              </p14:nvContentPartPr>
              <p14:xfrm>
                <a:off x="2960607" y="5943518"/>
                <a:ext cx="179640" cy="15408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3E2BDD84-DF1E-ACA5-EAE3-CDA0C38FA36C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954487" y="5937398"/>
                  <a:ext cx="191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04AF7B59-BFC4-C678-2504-1C86502ED540}"/>
                    </a:ext>
                  </a:extLst>
                </p14:cNvPr>
                <p14:cNvContentPartPr/>
                <p14:nvPr/>
              </p14:nvContentPartPr>
              <p14:xfrm>
                <a:off x="3174087" y="5861438"/>
                <a:ext cx="104760" cy="23976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04AF7B59-BFC4-C678-2504-1C86502ED54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3167967" y="5855318"/>
                  <a:ext cx="11700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3D20999-BDBA-15A2-F355-EAF08C59FD76}"/>
              </a:ext>
            </a:extLst>
          </p:cNvPr>
          <p:cNvGrpSpPr/>
          <p:nvPr/>
        </p:nvGrpSpPr>
        <p:grpSpPr>
          <a:xfrm>
            <a:off x="3538767" y="5843798"/>
            <a:ext cx="340200" cy="265320"/>
            <a:chOff x="3538767" y="5843798"/>
            <a:chExt cx="34020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2F93B386-B890-842E-2156-13CD32FB0C5D}"/>
                    </a:ext>
                  </a:extLst>
                </p14:cNvPr>
                <p14:cNvContentPartPr/>
                <p14:nvPr/>
              </p14:nvContentPartPr>
              <p14:xfrm>
                <a:off x="3538767" y="5953598"/>
                <a:ext cx="46440" cy="1328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2F93B386-B890-842E-2156-13CD32FB0C5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3532647" y="5947478"/>
                  <a:ext cx="586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215F6650-CFD6-C054-99E8-15F6837C4E2D}"/>
                    </a:ext>
                  </a:extLst>
                </p14:cNvPr>
                <p14:cNvContentPartPr/>
                <p14:nvPr/>
              </p14:nvContentPartPr>
              <p14:xfrm>
                <a:off x="3634887" y="5910038"/>
                <a:ext cx="120600" cy="1810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215F6650-CFD6-C054-99E8-15F6837C4E2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3628767" y="5903918"/>
                  <a:ext cx="1328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7461DC6B-8E46-80D5-ED5F-5E2C6F79A9C8}"/>
                    </a:ext>
                  </a:extLst>
                </p14:cNvPr>
                <p14:cNvContentPartPr/>
                <p14:nvPr/>
              </p14:nvContentPartPr>
              <p14:xfrm>
                <a:off x="3790047" y="5843798"/>
                <a:ext cx="88920" cy="26532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7461DC6B-8E46-80D5-ED5F-5E2C6F79A9C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3783927" y="5837678"/>
                  <a:ext cx="10116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43DBE41-AA6E-B9CC-FEFC-E0ED8D0FF8ED}"/>
              </a:ext>
            </a:extLst>
          </p:cNvPr>
          <p:cNvGrpSpPr/>
          <p:nvPr/>
        </p:nvGrpSpPr>
        <p:grpSpPr>
          <a:xfrm>
            <a:off x="4173807" y="5766398"/>
            <a:ext cx="344880" cy="306360"/>
            <a:chOff x="4173807" y="5766398"/>
            <a:chExt cx="34488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894E7C54-FAB0-900A-5775-04DE0FAB2CC9}"/>
                    </a:ext>
                  </a:extLst>
                </p14:cNvPr>
                <p14:cNvContentPartPr/>
                <p14:nvPr/>
              </p14:nvContentPartPr>
              <p14:xfrm>
                <a:off x="4173807" y="5888438"/>
                <a:ext cx="32400" cy="1778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894E7C54-FAB0-900A-5775-04DE0FAB2CC9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167687" y="5882318"/>
                  <a:ext cx="446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F576EF7C-FFA5-FA14-6AB6-2DDBE8676FC2}"/>
                    </a:ext>
                  </a:extLst>
                </p14:cNvPr>
                <p14:cNvContentPartPr/>
                <p14:nvPr/>
              </p14:nvContentPartPr>
              <p14:xfrm>
                <a:off x="4263087" y="5766398"/>
                <a:ext cx="85680" cy="3045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F576EF7C-FFA5-FA14-6AB6-2DDBE8676FC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256967" y="5760278"/>
                  <a:ext cx="979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A4AFE39C-5549-8466-1DCB-CF12DE1FD124}"/>
                    </a:ext>
                  </a:extLst>
                </p14:cNvPr>
                <p14:cNvContentPartPr/>
                <p14:nvPr/>
              </p14:nvContentPartPr>
              <p14:xfrm>
                <a:off x="4412487" y="5808878"/>
                <a:ext cx="106200" cy="2638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A4AFE39C-5549-8466-1DCB-CF12DE1FD12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406367" y="5802758"/>
                  <a:ext cx="118440" cy="27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27E1D22B-649A-F8EF-4B7E-069EB6CEC236}"/>
                  </a:ext>
                </a:extLst>
              </p14:cNvPr>
              <p14:cNvContentPartPr/>
              <p14:nvPr/>
            </p14:nvContentPartPr>
            <p14:xfrm>
              <a:off x="5351007" y="5055758"/>
              <a:ext cx="31680" cy="21060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27E1D22B-649A-F8EF-4B7E-069EB6CEC236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5344887" y="5049638"/>
                <a:ext cx="43920" cy="22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4" name="Group 383">
            <a:extLst>
              <a:ext uri="{FF2B5EF4-FFF2-40B4-BE49-F238E27FC236}">
                <a16:creationId xmlns:a16="http://schemas.microsoft.com/office/drawing/2014/main" id="{C4919B2A-E886-B105-D7F6-90EB7298661F}"/>
              </a:ext>
            </a:extLst>
          </p:cNvPr>
          <p:cNvGrpSpPr/>
          <p:nvPr/>
        </p:nvGrpSpPr>
        <p:grpSpPr>
          <a:xfrm>
            <a:off x="7031847" y="4953158"/>
            <a:ext cx="196560" cy="271800"/>
            <a:chOff x="7031847" y="4953158"/>
            <a:chExt cx="19656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C668866E-D280-49F8-60E3-0B6F01A61B5A}"/>
                    </a:ext>
                  </a:extLst>
                </p14:cNvPr>
                <p14:cNvContentPartPr/>
                <p14:nvPr/>
              </p14:nvContentPartPr>
              <p14:xfrm>
                <a:off x="7031847" y="4953158"/>
                <a:ext cx="196560" cy="17856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C668866E-D280-49F8-60E3-0B6F01A61B5A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025727" y="4947038"/>
                  <a:ext cx="208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AE89776F-048A-DD33-A981-6BF1B18D52FF}"/>
                    </a:ext>
                  </a:extLst>
                </p14:cNvPr>
                <p14:cNvContentPartPr/>
                <p14:nvPr/>
              </p14:nvContentPartPr>
              <p14:xfrm>
                <a:off x="7126167" y="5020838"/>
                <a:ext cx="11520" cy="20412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AE89776F-048A-DD33-A981-6BF1B18D52FF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7120047" y="5014718"/>
                  <a:ext cx="2376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36685B5E-047B-8465-F59D-6F7352B0DAC9}"/>
                  </a:ext>
                </a:extLst>
              </p14:cNvPr>
              <p14:cNvContentPartPr/>
              <p14:nvPr/>
            </p14:nvContentPartPr>
            <p14:xfrm>
              <a:off x="201207" y="6569558"/>
              <a:ext cx="82080" cy="288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36685B5E-047B-8465-F59D-6F7352B0DAC9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195087" y="6563438"/>
                <a:ext cx="94320" cy="1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3" name="Group 392">
            <a:extLst>
              <a:ext uri="{FF2B5EF4-FFF2-40B4-BE49-F238E27FC236}">
                <a16:creationId xmlns:a16="http://schemas.microsoft.com/office/drawing/2014/main" id="{C66F557B-D769-A45F-7365-6128A380EFB9}"/>
              </a:ext>
            </a:extLst>
          </p:cNvPr>
          <p:cNvGrpSpPr/>
          <p:nvPr/>
        </p:nvGrpSpPr>
        <p:grpSpPr>
          <a:xfrm>
            <a:off x="207687" y="6569558"/>
            <a:ext cx="540360" cy="281160"/>
            <a:chOff x="207687" y="6569558"/>
            <a:chExt cx="54036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7444599F-452D-17FC-05FF-8FAD1E87ADA5}"/>
                    </a:ext>
                  </a:extLst>
                </p14:cNvPr>
                <p14:cNvContentPartPr/>
                <p14:nvPr/>
              </p14:nvContentPartPr>
              <p14:xfrm>
                <a:off x="207687" y="6696638"/>
                <a:ext cx="117720" cy="15408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7444599F-452D-17FC-05FF-8FAD1E87ADA5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201567" y="6690518"/>
                  <a:ext cx="129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B6982FF4-71B0-EE02-47EF-982DB15AC667}"/>
                    </a:ext>
                  </a:extLst>
                </p14:cNvPr>
                <p14:cNvContentPartPr/>
                <p14:nvPr/>
              </p14:nvContentPartPr>
              <p14:xfrm>
                <a:off x="402447" y="6606998"/>
                <a:ext cx="78120" cy="79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B6982FF4-71B0-EE02-47EF-982DB15AC667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396327" y="6600878"/>
                  <a:ext cx="903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C2E120CD-14DD-61B0-5214-6391A866D02A}"/>
                    </a:ext>
                  </a:extLst>
                </p14:cNvPr>
                <p14:cNvContentPartPr/>
                <p14:nvPr/>
              </p14:nvContentPartPr>
              <p14:xfrm>
                <a:off x="424407" y="6679358"/>
                <a:ext cx="87120" cy="277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C2E120CD-14DD-61B0-5214-6391A866D02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18287" y="6673238"/>
                  <a:ext cx="99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CCAFD542-8791-B416-2639-BF9270780183}"/>
                    </a:ext>
                  </a:extLst>
                </p14:cNvPr>
                <p14:cNvContentPartPr/>
                <p14:nvPr/>
              </p14:nvContentPartPr>
              <p14:xfrm>
                <a:off x="566607" y="6569558"/>
                <a:ext cx="72360" cy="154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CCAFD542-8791-B416-2639-BF927078018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60487" y="6563438"/>
                  <a:ext cx="84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6EEBB324-7E66-4607-0CEE-B2B9F15D08E2}"/>
                    </a:ext>
                  </a:extLst>
                </p14:cNvPr>
                <p14:cNvContentPartPr/>
                <p14:nvPr/>
              </p14:nvContentPartPr>
              <p14:xfrm>
                <a:off x="566607" y="6569558"/>
                <a:ext cx="181440" cy="25740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6EEBB324-7E66-4607-0CEE-B2B9F15D08E2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60487" y="6563438"/>
                  <a:ext cx="19368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F7CF3893-73A3-4E6D-86E8-2A3DE0975E20}"/>
              </a:ext>
            </a:extLst>
          </p:cNvPr>
          <p:cNvGrpSpPr/>
          <p:nvPr/>
        </p:nvGrpSpPr>
        <p:grpSpPr>
          <a:xfrm>
            <a:off x="903207" y="6515918"/>
            <a:ext cx="378720" cy="270360"/>
            <a:chOff x="903207" y="6515918"/>
            <a:chExt cx="37872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31AD13C6-594A-ED79-FCA4-22F8CB0680E4}"/>
                    </a:ext>
                  </a:extLst>
                </p14:cNvPr>
                <p14:cNvContentPartPr/>
                <p14:nvPr/>
              </p14:nvContentPartPr>
              <p14:xfrm>
                <a:off x="903207" y="6515918"/>
                <a:ext cx="166320" cy="2703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31AD13C6-594A-ED79-FCA4-22F8CB0680E4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97087" y="6509798"/>
                  <a:ext cx="178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645D306F-3D14-F1C8-E384-F9814377F999}"/>
                    </a:ext>
                  </a:extLst>
                </p14:cNvPr>
                <p14:cNvContentPartPr/>
                <p14:nvPr/>
              </p14:nvContentPartPr>
              <p14:xfrm>
                <a:off x="1137567" y="6554438"/>
                <a:ext cx="144360" cy="1623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645D306F-3D14-F1C8-E384-F9814377F99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131447" y="6548318"/>
                  <a:ext cx="156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06AA67D-7535-01B8-0A4D-F1EEA3CB47BA}"/>
                    </a:ext>
                  </a:extLst>
                </p14:cNvPr>
                <p14:cNvContentPartPr/>
                <p14:nvPr/>
              </p14:nvContentPartPr>
              <p14:xfrm>
                <a:off x="1213167" y="6626798"/>
                <a:ext cx="29880" cy="15732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06AA67D-7535-01B8-0A4D-F1EEA3CB47BA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207047" y="6620678"/>
                  <a:ext cx="4212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EF08125E-5ED0-F45B-71FF-3D04ABE745EB}"/>
              </a:ext>
            </a:extLst>
          </p:cNvPr>
          <p:cNvGrpSpPr/>
          <p:nvPr/>
        </p:nvGrpSpPr>
        <p:grpSpPr>
          <a:xfrm>
            <a:off x="1481007" y="6549398"/>
            <a:ext cx="324360" cy="248040"/>
            <a:chOff x="1481007" y="6549398"/>
            <a:chExt cx="32436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56A9268F-C8C5-5374-6A6D-EB97250525BC}"/>
                    </a:ext>
                  </a:extLst>
                </p14:cNvPr>
                <p14:cNvContentPartPr/>
                <p14:nvPr/>
              </p14:nvContentPartPr>
              <p14:xfrm>
                <a:off x="1481007" y="6569558"/>
                <a:ext cx="26280" cy="16992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56A9268F-C8C5-5374-6A6D-EB97250525BC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474887" y="6563438"/>
                  <a:ext cx="38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21249F3A-9139-5779-0798-015F132E0DF8}"/>
                    </a:ext>
                  </a:extLst>
                </p14:cNvPr>
                <p14:cNvContentPartPr/>
                <p14:nvPr/>
              </p14:nvContentPartPr>
              <p14:xfrm>
                <a:off x="1560567" y="6572078"/>
                <a:ext cx="26280" cy="1623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21249F3A-9139-5779-0798-015F132E0DF8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554447" y="6565958"/>
                  <a:ext cx="38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C018214E-EEA5-1755-D964-1AF53A5C9A6E}"/>
                    </a:ext>
                  </a:extLst>
                </p14:cNvPr>
                <p14:cNvContentPartPr/>
                <p14:nvPr/>
              </p14:nvContentPartPr>
              <p14:xfrm>
                <a:off x="1612407" y="6549398"/>
                <a:ext cx="122400" cy="1548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C018214E-EEA5-1755-D964-1AF53A5C9A6E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606287" y="6543278"/>
                  <a:ext cx="134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E825ADFA-BA0A-8D20-27F7-E85FA99174D4}"/>
                    </a:ext>
                  </a:extLst>
                </p14:cNvPr>
                <p14:cNvContentPartPr/>
                <p14:nvPr/>
              </p14:nvContentPartPr>
              <p14:xfrm>
                <a:off x="1670727" y="6569558"/>
                <a:ext cx="134640" cy="22788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E825ADFA-BA0A-8D20-27F7-E85FA99174D4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664607" y="6563438"/>
                  <a:ext cx="14688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0D4B6FCF-AD1B-07F5-C8DE-87997DD9342D}"/>
              </a:ext>
            </a:extLst>
          </p:cNvPr>
          <p:cNvGrpSpPr/>
          <p:nvPr/>
        </p:nvGrpSpPr>
        <p:grpSpPr>
          <a:xfrm>
            <a:off x="2111007" y="6459758"/>
            <a:ext cx="347760" cy="399600"/>
            <a:chOff x="2111007" y="6459758"/>
            <a:chExt cx="34776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86DC9FEF-0EA5-6164-E2A8-15B99F357E50}"/>
                    </a:ext>
                  </a:extLst>
                </p14:cNvPr>
                <p14:cNvContentPartPr/>
                <p14:nvPr/>
              </p14:nvContentPartPr>
              <p14:xfrm>
                <a:off x="2111007" y="6584318"/>
                <a:ext cx="52200" cy="21240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86DC9FEF-0EA5-6164-E2A8-15B99F357E5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104887" y="6578198"/>
                  <a:ext cx="644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DC1AD245-E950-1551-3A08-DD3CE751857E}"/>
                    </a:ext>
                  </a:extLst>
                </p14:cNvPr>
                <p14:cNvContentPartPr/>
                <p14:nvPr/>
              </p14:nvContentPartPr>
              <p14:xfrm>
                <a:off x="2170047" y="6582158"/>
                <a:ext cx="267480" cy="20232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DC1AD245-E950-1551-3A08-DD3CE751857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2163927" y="6576038"/>
                  <a:ext cx="2797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6BFE203C-DD1A-BB8B-33B7-1EDC1D9C1675}"/>
                    </a:ext>
                  </a:extLst>
                </p14:cNvPr>
                <p14:cNvContentPartPr/>
                <p14:nvPr/>
              </p14:nvContentPartPr>
              <p14:xfrm>
                <a:off x="2186607" y="6459758"/>
                <a:ext cx="70560" cy="39672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6BFE203C-DD1A-BB8B-33B7-1EDC1D9C1675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2180487" y="6453638"/>
                  <a:ext cx="828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2CC90BB5-6169-F433-7851-6457EE5EE8EB}"/>
                    </a:ext>
                  </a:extLst>
                </p14:cNvPr>
                <p14:cNvContentPartPr/>
                <p14:nvPr/>
              </p14:nvContentPartPr>
              <p14:xfrm>
                <a:off x="2233047" y="6766478"/>
                <a:ext cx="225720" cy="4032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2CC90BB5-6169-F433-7851-6457EE5EE8EB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2226927" y="6760358"/>
                  <a:ext cx="2379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1524199E-D2CC-10B2-C2BA-CA2470EC0B53}"/>
                    </a:ext>
                  </a:extLst>
                </p14:cNvPr>
                <p14:cNvContentPartPr/>
                <p14:nvPr/>
              </p14:nvContentPartPr>
              <p14:xfrm>
                <a:off x="2271567" y="6477398"/>
                <a:ext cx="151920" cy="38196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1524199E-D2CC-10B2-C2BA-CA2470EC0B53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2265447" y="6471278"/>
                  <a:ext cx="16416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0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C0B623FC-00E5-34C9-ABEF-4F87D1513EE5}"/>
                  </a:ext>
                </a:extLst>
              </p14:cNvPr>
              <p14:cNvContentPartPr/>
              <p14:nvPr/>
            </p14:nvContentPartPr>
            <p14:xfrm>
              <a:off x="2741007" y="6584318"/>
              <a:ext cx="33480" cy="14004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C0B623FC-00E5-34C9-ABEF-4F87D1513EE5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2734887" y="6578198"/>
                <a:ext cx="457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2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B89DE1E2-600F-6350-CAF3-C2A81D8D42FC}"/>
                  </a:ext>
                </a:extLst>
              </p14:cNvPr>
              <p14:cNvContentPartPr/>
              <p14:nvPr/>
            </p14:nvContentPartPr>
            <p14:xfrm>
              <a:off x="2875647" y="6619238"/>
              <a:ext cx="144360" cy="12276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B89DE1E2-600F-6350-CAF3-C2A81D8D42FC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2869527" y="6613118"/>
                <a:ext cx="1566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8946091B-5CC5-9822-CFF9-12EDB7430A55}"/>
                  </a:ext>
                </a:extLst>
              </p14:cNvPr>
              <p14:cNvContentPartPr/>
              <p14:nvPr/>
            </p14:nvContentPartPr>
            <p14:xfrm>
              <a:off x="3029007" y="6601958"/>
              <a:ext cx="150120" cy="22464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8946091B-5CC5-9822-CFF9-12EDB7430A55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3022887" y="6595838"/>
                <a:ext cx="162360" cy="23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1" name="Group 420">
            <a:extLst>
              <a:ext uri="{FF2B5EF4-FFF2-40B4-BE49-F238E27FC236}">
                <a16:creationId xmlns:a16="http://schemas.microsoft.com/office/drawing/2014/main" id="{0B6AD238-6D1D-E757-1933-91F346B40C5F}"/>
              </a:ext>
            </a:extLst>
          </p:cNvPr>
          <p:cNvGrpSpPr/>
          <p:nvPr/>
        </p:nvGrpSpPr>
        <p:grpSpPr>
          <a:xfrm>
            <a:off x="3531567" y="6497198"/>
            <a:ext cx="288720" cy="309600"/>
            <a:chOff x="3531567" y="6497198"/>
            <a:chExt cx="28872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44DB41DE-4881-D825-0B07-B3D1655D6832}"/>
                    </a:ext>
                  </a:extLst>
                </p14:cNvPr>
                <p14:cNvContentPartPr/>
                <p14:nvPr/>
              </p14:nvContentPartPr>
              <p14:xfrm>
                <a:off x="3531567" y="6589358"/>
                <a:ext cx="18720" cy="19476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44DB41DE-4881-D825-0B07-B3D1655D6832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3525447" y="6583238"/>
                  <a:ext cx="309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5DCF9937-6D4F-3732-2E21-2398C7F59FDC}"/>
                    </a:ext>
                  </a:extLst>
                </p14:cNvPr>
                <p14:cNvContentPartPr/>
                <p14:nvPr/>
              </p14:nvContentPartPr>
              <p14:xfrm>
                <a:off x="3629487" y="6604478"/>
                <a:ext cx="94680" cy="1623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5DCF9937-6D4F-3732-2E21-2398C7F59FDC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3623367" y="6598358"/>
                  <a:ext cx="106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76C78162-B2B2-A555-EC4B-4263F6245A1F}"/>
                    </a:ext>
                  </a:extLst>
                </p14:cNvPr>
                <p14:cNvContentPartPr/>
                <p14:nvPr/>
              </p14:nvContentPartPr>
              <p14:xfrm>
                <a:off x="3751167" y="6497198"/>
                <a:ext cx="69120" cy="30960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76C78162-B2B2-A555-EC4B-4263F6245A1F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3745047" y="6491078"/>
                  <a:ext cx="81360" cy="32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E60B9623-003D-4EBA-6F76-D02713BBF697}"/>
              </a:ext>
            </a:extLst>
          </p:cNvPr>
          <p:cNvGrpSpPr/>
          <p:nvPr/>
        </p:nvGrpSpPr>
        <p:grpSpPr>
          <a:xfrm>
            <a:off x="4220607" y="6407558"/>
            <a:ext cx="290520" cy="327960"/>
            <a:chOff x="4220607" y="6407558"/>
            <a:chExt cx="29052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62622509-E9CD-4C82-7AB8-198225ED24B1}"/>
                    </a:ext>
                  </a:extLst>
                </p14:cNvPr>
                <p14:cNvContentPartPr/>
                <p14:nvPr/>
              </p14:nvContentPartPr>
              <p14:xfrm>
                <a:off x="4220607" y="6459758"/>
                <a:ext cx="33480" cy="2271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62622509-E9CD-4C82-7AB8-198225ED24B1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4214487" y="6453638"/>
                  <a:ext cx="45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45B0632B-8983-27E8-CBB5-CA21966C026E}"/>
                    </a:ext>
                  </a:extLst>
                </p14:cNvPr>
                <p14:cNvContentPartPr/>
                <p14:nvPr/>
              </p14:nvContentPartPr>
              <p14:xfrm>
                <a:off x="4327527" y="6407558"/>
                <a:ext cx="58320" cy="27540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45B0632B-8983-27E8-CBB5-CA21966C026E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4321407" y="6401438"/>
                  <a:ext cx="705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F2F70B9D-4262-8A88-EBA3-6CBD416B308D}"/>
                    </a:ext>
                  </a:extLst>
                </p14:cNvPr>
                <p14:cNvContentPartPr/>
                <p14:nvPr/>
              </p14:nvContentPartPr>
              <p14:xfrm>
                <a:off x="4420047" y="6464798"/>
                <a:ext cx="91080" cy="2707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F2F70B9D-4262-8A88-EBA3-6CBD416B308D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4413927" y="6458678"/>
                  <a:ext cx="103320" cy="28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B7807F0D-E106-9405-BFB3-226C868B3239}"/>
                  </a:ext>
                </a:extLst>
              </p14:cNvPr>
              <p14:cNvContentPartPr/>
              <p14:nvPr/>
            </p14:nvContentPartPr>
            <p14:xfrm>
              <a:off x="903927" y="6037118"/>
              <a:ext cx="810000" cy="2844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B7807F0D-E106-9405-BFB3-226C868B3239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867927" y="5965478"/>
                <a:ext cx="8816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A4AF498B-95B5-BDD6-5FA3-8615EEFEFB98}"/>
                  </a:ext>
                </a:extLst>
              </p14:cNvPr>
              <p14:cNvContentPartPr/>
              <p14:nvPr/>
            </p14:nvContentPartPr>
            <p14:xfrm>
              <a:off x="1001487" y="6639038"/>
              <a:ext cx="1472400" cy="10692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A4AF498B-95B5-BDD6-5FA3-8615EEFEFB98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965847" y="6567038"/>
                <a:ext cx="15440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F14A6A87-9107-78D9-2988-66DC4EBADE0A}"/>
                  </a:ext>
                </a:extLst>
              </p14:cNvPr>
              <p14:cNvContentPartPr/>
              <p14:nvPr/>
            </p14:nvContentPartPr>
            <p14:xfrm>
              <a:off x="5357127" y="6432611"/>
              <a:ext cx="115560" cy="17964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F14A6A87-9107-78D9-2988-66DC4EBADE0A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5351007" y="6426491"/>
                <a:ext cx="1278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C042F6A5-2724-B5A8-AF89-5C444FCD3863}"/>
                  </a:ext>
                </a:extLst>
              </p14:cNvPr>
              <p14:cNvContentPartPr/>
              <p14:nvPr/>
            </p14:nvContentPartPr>
            <p14:xfrm>
              <a:off x="7150287" y="6169451"/>
              <a:ext cx="115200" cy="33192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C042F6A5-2724-B5A8-AF89-5C444FCD3863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7144167" y="6163331"/>
                <a:ext cx="127440" cy="34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4" name="Group 433">
            <a:extLst>
              <a:ext uri="{FF2B5EF4-FFF2-40B4-BE49-F238E27FC236}">
                <a16:creationId xmlns:a16="http://schemas.microsoft.com/office/drawing/2014/main" id="{8123CFBF-8F95-2FE4-24D1-B04842E7D614}"/>
              </a:ext>
            </a:extLst>
          </p:cNvPr>
          <p:cNvGrpSpPr/>
          <p:nvPr/>
        </p:nvGrpSpPr>
        <p:grpSpPr>
          <a:xfrm>
            <a:off x="6382047" y="815531"/>
            <a:ext cx="1073160" cy="458280"/>
            <a:chOff x="6382047" y="815531"/>
            <a:chExt cx="107316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C0806F17-5519-A379-855B-049865580A71}"/>
                    </a:ext>
                  </a:extLst>
                </p14:cNvPr>
                <p14:cNvContentPartPr/>
                <p14:nvPr/>
              </p14:nvContentPartPr>
              <p14:xfrm>
                <a:off x="6382047" y="920291"/>
                <a:ext cx="147600" cy="20736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C0806F17-5519-A379-855B-049865580A71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375927" y="914171"/>
                  <a:ext cx="159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84AC90B8-0D3A-74F0-81C3-C3F5020FF7FD}"/>
                    </a:ext>
                  </a:extLst>
                </p14:cNvPr>
                <p14:cNvContentPartPr/>
                <p14:nvPr/>
              </p14:nvContentPartPr>
              <p14:xfrm>
                <a:off x="6503727" y="942971"/>
                <a:ext cx="275760" cy="17496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84AC90B8-0D3A-74F0-81C3-C3F5020FF7FD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6497607" y="936851"/>
                  <a:ext cx="288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329FB60D-18E4-F85E-022E-A5A7A6B25208}"/>
                    </a:ext>
                  </a:extLst>
                </p14:cNvPr>
                <p14:cNvContentPartPr/>
                <p14:nvPr/>
              </p14:nvContentPartPr>
              <p14:xfrm>
                <a:off x="6784527" y="915251"/>
                <a:ext cx="92880" cy="3585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329FB60D-18E4-F85E-022E-A5A7A6B25208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6778407" y="909131"/>
                  <a:ext cx="1051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92C1F717-BD56-386B-CAAF-CB94EFE929BE}"/>
                    </a:ext>
                  </a:extLst>
                </p14:cNvPr>
                <p14:cNvContentPartPr/>
                <p14:nvPr/>
              </p14:nvContentPartPr>
              <p14:xfrm>
                <a:off x="6937887" y="815531"/>
                <a:ext cx="15120" cy="2721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92C1F717-BD56-386B-CAAF-CB94EFE929BE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6931767" y="809411"/>
                  <a:ext cx="2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B7874ECB-9AAD-E573-A88F-58CB0D3DF8D7}"/>
                    </a:ext>
                  </a:extLst>
                </p14:cNvPr>
                <p14:cNvContentPartPr/>
                <p14:nvPr/>
              </p14:nvContentPartPr>
              <p14:xfrm>
                <a:off x="6954447" y="922091"/>
                <a:ext cx="207360" cy="1706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B7874ECB-9AAD-E573-A88F-58CB0D3DF8D7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6948327" y="915971"/>
                  <a:ext cx="219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C1CC7277-57BD-2DFF-A5FE-D69AD35E252F}"/>
                    </a:ext>
                  </a:extLst>
                </p14:cNvPr>
                <p14:cNvContentPartPr/>
                <p14:nvPr/>
              </p14:nvContentPartPr>
              <p14:xfrm>
                <a:off x="7124367" y="940091"/>
                <a:ext cx="98280" cy="1548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C1CC7277-57BD-2DFF-A5FE-D69AD35E252F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7118247" y="933971"/>
                  <a:ext cx="110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6B84F774-3730-7FE6-F058-FD70B9DFF7F1}"/>
                    </a:ext>
                  </a:extLst>
                </p14:cNvPr>
                <p14:cNvContentPartPr/>
                <p14:nvPr/>
              </p14:nvContentPartPr>
              <p14:xfrm>
                <a:off x="7190967" y="952691"/>
                <a:ext cx="127800" cy="1249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6B84F774-3730-7FE6-F058-FD70B9DFF7F1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7184847" y="946571"/>
                  <a:ext cx="140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068FE77A-8B83-6398-57A2-2FBA9202A0A8}"/>
                    </a:ext>
                  </a:extLst>
                </p14:cNvPr>
                <p14:cNvContentPartPr/>
                <p14:nvPr/>
              </p14:nvContentPartPr>
              <p14:xfrm>
                <a:off x="7341447" y="818051"/>
                <a:ext cx="113760" cy="26172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068FE77A-8B83-6398-57A2-2FBA9202A0A8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335327" y="811931"/>
                  <a:ext cx="126000" cy="27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037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NimbusRomNo9L-Medi</vt:lpstr>
      <vt:lpstr>NimbusRomNo9L-Regu</vt:lpstr>
      <vt:lpstr>Aptos</vt:lpstr>
      <vt:lpstr>Aptos Display</vt:lpstr>
      <vt:lpstr>Arial</vt:lpstr>
      <vt:lpstr>Office Theme</vt:lpstr>
      <vt:lpstr>Algorithmen und Datenstrukturen Übungsblatt 9:Sortieren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Erya</dc:creator>
  <cp:lastModifiedBy>Wang, Erya</cp:lastModifiedBy>
  <cp:revision>5</cp:revision>
  <dcterms:created xsi:type="dcterms:W3CDTF">2025-07-02T17:34:50Z</dcterms:created>
  <dcterms:modified xsi:type="dcterms:W3CDTF">2025-07-03T12:54:19Z</dcterms:modified>
</cp:coreProperties>
</file>