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27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0 3698,'0'0'12336,"-4"0"-11296,-10 0 377,-7 0 6830,21 1-8154,0-1 1,0 0 0,0 1-1,-1-1 1,1 0 0,0 1-1,0-1 1,0 0 0,0 1-1,0-1 1,0 0 0,0 1-1,0-1 1,1 0-1,-1 1 1,0-1 0,0 0-1,0 0 1,0 1 0,0-1-1,0 0 1,1 1 0,-1-1-1,0 0 1,0 0 0,0 1-1,1-1 1,611 4 3246,-564-1-3305,77 13-1,-14-1-36,108-8 2,-138-7 0,138 18 0,-182-14 0,-1-2 0,62-3 0,-25-1 0,-23 2 0,39-1 0,111 14 0,-113-5 0,144-7 0,-108-3 0,38-7 0,5-1 0,204 3 0,-367 6-11,-10 0 5,-17 2-655,-13 17-3826,-14 11-6996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4834,'0'0'13577,"7"3"-12040,4 0-1114,-1 0 1,2 0 0,-1-1-1,0-1 1,0 0 0,0 0-1,16-2 1,86-11 989,-108 11-1397,56 0 110,-39 1-762,-21-7-4827,-2-21-1805,-1 13-1632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5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 11797,'0'0'10821,"-31"155"-8612,19-96-528,4-7-608,6-8-337,2-9-496,0-11-240,19-6-80,3-10 16,-3-1-144,3-7-208,5 0-513,2 0-960,5-15-896,0-14-1553,-2-6-3698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6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0 6131,'0'0'16317,"31"36"-14570,94 120-234,-119-146-1362,0 0 0,-1 0 0,0 0 0,0 1 0,-1-1 0,0 1 0,-1 0 0,0 0 0,1 17 0,7 80 561,-6 2 0,-9 126 1,3-213-703,-1 0 1,-1-1 0,-1 1 0,-9 29-1,10-42-18,-1 0-1,-1 0 0,1 0 1,-2 0-1,1-1 0,-1 0 1,-1 0-1,1 0 0,-1-1 0,-1 0 1,-11 10-1,0-3-78,3-1-66,0-1 0,-1 0 0,-1-2 0,0 0-1,-29 13 1,18-18-2293,28-15-2870,1 6 4154,1-31-5009,6-13-4855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6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1 9957,'0'0'14953,"-18"11"-13331,15-10-1564,-12 8 117,1 0-1,0 0 0,1 1 1,0 1-1,0 0 0,1 1 1,1 0-1,-17 24 1,12-12-4,2 1 1,1 0-1,0 1 1,2 1 0,2 0-1,0 0 1,1 1 0,2 0-1,1 0 1,1 1 0,0 38-1,4-61-156,0-1-1,0 0 1,1 1-1,-1-1 1,1 0 0,1 0-1,-1 1 1,1-1-1,-1 0 1,1-1-1,1 1 1,3 7-1,-4-9-5,1-1 0,0 1 0,-1 0 0,1-1 0,0 0 0,0 0 0,0 0 0,1 0 0,-1 0-1,0-1 1,1 1 0,-1-1 0,1 0 0,0 0 0,-1 0 0,1 0 0,6 0 0,7 0-45,-1 1 1,0-2 0,0 0 0,0-1-1,0-1 1,0 0 0,0-1-1,25-9 1,-27 6-420,0 1 0,0 1 0,16-3 0,4 4-4923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7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65 8132,'0'0'12261,"39"0"-9820,131 0-416,-30 1-479,64-4-618,-183 0-889,0 0 0,0-2 1,0-1-1,37-15 1,9-3 123,-65 24 15,-23 0-5199,-6 0-1357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1921,'0'0'10970,"-9"33"-7413,-15 72 179,-20 196 0,43-116-574,1-181-3106,0 1 0,1 0-1,-1-1 1,1 1 0,0-1 0,0 1 0,1-1 0,0 0 0,-1 1 0,1-1 0,1 0 0,-1 0 0,0 0-1,1 0 1,0-1 0,0 1 0,5 4 0,-4-5-27,1 0 0,-1-1 0,1 1 0,0-1 0,0 0 0,0 0 0,0 0-1,0-1 1,0 0 0,1 0 0,-1 0 0,0 0 0,11-1 0,-11 0 8,-1 0-1,1 0 1,-1 0-1,1 0 1,0-1 0,-1 0-1,1 0 1,-1 0-1,6-3 1,-7 2-11,0 0 1,-1 0-1,0-1 0,1 1 0,-1-1 1,0 0-1,0 1 0,0-1 0,-1 0 1,1 0-1,-1 0 0,1 0 0,0-4 1,14-37 133,-1-1 1,-2-1-1,-2 0 0,8-81 1,-8-190 35,-11 316-183,0 0 1,0-1 0,1 1 0,-1-1 0,-1 1 0,1-1 0,0 1 0,0-1 0,-1 1 0,1-1 0,0 1 0,-1-1 0,1 1 0,-1 0 0,0-1 0,0 1 0,1 0 0,-1-1-1,0 1 1,0 0 0,0 0 0,-2-1 0,1 1 52,-1 0 0,1 0-1,-1 1 1,0-1 0,1 1 0,-1 0-1,0-1 1,1 1 0,-1 0 0,-2 1-1,-9-1 167,2 0-148,0 0 0,0 1 0,0 1 0,0 0 0,-22 6 0,28-6-79,0 1 1,0 0 0,1 0 0,-1 0 0,1 1-1,-1-1 1,1 2 0,0-1 0,0 0-1,1 1 1,0 0 0,-8 10 0,-13 27-67,19-31-101,0-1 1,0 0-1,-1 0 1,0-1-1,0 1 1,-1-2 0,-16 15-1,21-21-1100,3-9-6208,0 6 6916,1-1 0,-1 0 1,0 1-1,1-1 0,-1 1 1,1-1-1,0 1 0,-1-1 1,1 1-1,1-3 0,35-38-9971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0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0 9716,'0'0'7412,"-6"41"-4731,-47 285 2439,29-157-2495,-4 258 0,28-414-2618,1 0 0,0 1 0,1-1 0,0 0 0,6 17 0,-7-26-10,0 0 0,1 0 0,-1 0 0,1 0-1,0-1 1,0 1 0,1-1 0,-1 1 0,1-1 0,-1 0 0,1 0-1,0 0 1,0 0 0,1-1 0,-1 1 0,0-1 0,1 0 0,0 0-1,-1 0 1,7 2 0,-7-3-209,1 0 0,-1 0 1,1-1-1,-1 0 0,1 1 0,-1-1 0,1 0 0,-1-1 0,1 1 1,-1 0-1,1-1 0,-1 0 0,1 0 0,-1 0 0,0 0 0,1-1 1,-1 1-1,0-1 0,0 0 0,0 0 0,0 0 0,-1 0 0,1-1 1,3-3-1,2-3-1261,-1 0 1,0 0-1,-1-1 0,0 1 1,-1-2-1,5-10 1,7-25-6116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1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9364,'0'0'13647,"17"34"-11308,59 113-629,-26-56-584,5 14-60,-48-90-931,-2 1 1,0 0-1,-1-1 1,-1 2-1,2 16 0,-2-7 16,-1 0 0,-1 0-1,-2 0 1,-4 35-1,3-49-114,-1-1-1,0-1 1,0 1-1,-1 0 1,0-1-1,-1 0 0,0 0 1,-1 0-1,0-1 1,-1 1-1,1-2 1,-12 12-1,10-12 19,-1 0-1,1-1 0,-1 0 1,-1-1-1,1 0 0,-16 8 1,24-14-48,0 1 0,1-1 1,-1 1-1,0-1 0,1 1 1,-1-1-1,0 1 0,1-1 0,-1 1 1,1 0-1,-1 0 0,1-1 1,-1 1-1,1 0 0,0 0 1,-1-1-1,1 1 0,0 0 0,-1 0 1,1 0-1,0 0 0,0-1 1,0 1-1,0 0 0,0 0 1,0 0-1,0 0 0,0 0 0,0-1 1,1 1-1,-1 0 0,0 0 1,0 0-1,1 0 0,-1-1 1,0 1-1,1 0 0,-1 0 0,1-1 1,-1 1-1,1 0 0,0-1 1,-1 1-1,1-1 0,0 1 0,-1-1 1,1 1-1,0-1 0,0 1 1,5 0-9,0 0 1,-1-1 0,1 0-1,0 0 1,-1 0 0,1-1-1,-1 0 1,1 0 0,-1 0-1,1-1 1,7-3 0,-6 1 1,0 0 0,0-1 0,0 0 0,-1 0 0,0 0 0,0-1 0,7-9 0,58-63-1402,90-106-7529,-125 134 1287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2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5763,'0'0'15748,"2"23"-14326,8 420 4413,-10-394-5419,15-64-451,36-61-88,-29 41 142,1 1 1,2 1-1,1 1 0,40-37 1,-62 65-30,-2 2 1,0 0 0,0 0 0,0 1-1,0-1 1,1 0 0,-1 1 0,0 0 0,1-1 0,-1 1-1,0 0 1,1 0 0,0 1 0,-1-1 0,1 0 0,-1 1-1,6-1 1,-5 9-1,-1-1 0,0 1 0,-1-1 0,2 14 0,13 68 1081,-4-33-11,-12-43-1142,1 10-630,4-16-7367,6-7 641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2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6563,'0'0'17312,"25"40"-15044,78 136-558,-95-164-1575,-2 1 0,0 0 0,0 0 0,-1 0 0,-1 1 0,0-1 0,-1 1 0,-1 0 0,0 1 0,-1-1 1,0 17-1,0-4 45,-3 250 893,-2-221-880,-3-1-1,-27 103 1,29-138-150,1-4-6,0-1 0,-1 0 0,-1 0-1,0-1 1,-14 23 0,19-36-37,0 1 0,0-1-1,1 0 1,-1 0 0,0 0 0,0 0 0,0 0-1,0-1 1,0 1 0,0 0 0,0 0-1,0-1 1,-3 2 0,4-2-127,0 0 0,-1 0 0,1 0-1,-1 0 1,1 0 0,0 0 0,-1 0 0,1 0 0,-1 0-1,1 0 1,0 0 0,-1-1 0,1 1 0,-1 0 0,1 0-1,0 0 1,-1 0 0,1-1 0,0 1 0,-1 0 0,1-1-1,0 1 1,0 0 0,-1 0 0,1-1 0,0 1 0,0 0-1,-1-1 1,0-2-821,0 0 1,0 0-1,0 0 0,0 0 0,0 0 1,1 0-1,0 0 0,-1 0 0,1-4 0,0-24-6711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3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2 1713,'0'0'17693,"-8"0"-15708,-4-1-1501,8 1-288,0-1 0,0 1 0,0 0 0,0 0-1,0 1 1,0-1 0,0 1 0,0 0 0,0 0 0,0 0-1,1 0 1,-1 1 0,0 0 0,1 0 0,-1 0 0,1 0-1,-1 0 1,1 1 0,0-1 0,-5 6 0,-28 34 308,2 2 0,2 1 1,1 1-1,3 2 0,2 1 0,-22 59 1,41-88-408,1 1 1,0-1 0,2 1-1,1 0 1,0 1 0,2-1 0,0 22-1,2-39-94,-1 0 0,1-1 1,0 1-1,-1 0 0,2-1 0,-1 1 0,0-1 0,1 1 0,0-1 0,-1 0 1,1 0-1,1 0 0,-1 0 0,0 0 0,1 0 0,-1 0 0,1-1 0,0 1 1,0-1-1,0 0 0,4 2 0,9 6 16,0-2 0,1 0 0,19 6 1,-23-9 2,16 5 35,1-1-1,0-2 0,0 0 1,0-3-1,1 0 1,49-1-1,-77-4-57,-1 1 0,1-1 0,0 1 0,-1-1 0,1 0 0,-1 0 0,1 0 0,-1-1 0,1 1 0,-1-1-1,0 1 1,0-1 0,0 0 0,0 1 0,0-1 0,0 0 0,0-1 0,0 1 0,-1 0 0,1 0 0,1-4 0,11-26-1491,-9 2-3679,-23 30-7514,-20 12 1482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3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7924,'0'0'16487,"206"-4"-15126,-127 4-561,-3 0-320,-9 0-384,-12-10-96,-11-12-608,-8-6 256,-9-4-1985,-15 0-2433,-12 21-3970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6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5122,'0'0'14743,"0"21"-13326,-2 139 2246,2-148-3275,2 48 1142,-2-56-1430,1 1 0,-1-1-1,1 0 1,0 0-1,0 1 1,1-1 0,0 0-1,-1 0 1,1 0 0,4 5-1,-5-8-102,-1-1-1,0 1 1,1-1-1,-1 1 1,1-1-1,-1 1 1,1-1-1,-1 1 1,1-1-1,-1 0 0,1 1 1,0-1-1,-1 0 1,1 0-1,-1 0 1,1 1-1,0-1 1,-1 0-1,1 0 0,0 0 1,-1 0-1,1 0 1,-1 0-1,1 0 1,0 0-1,-1 0 1,1 0-1,0 0 1,-1-1-1,1 1 0,-1 0 1,1 0-1,0-1 1,-1 1-1,1 0 1,0-1-1,17-18-122,-18 18 122,45-65-176,-32 44 30,2 0 0,0 1 1,24-24-1,-39 44 153,1 0-1,-1 1 1,1-1-1,-1 0 1,1 1-1,0-1 1,-1 1-1,1-1 1,0 1-1,-1-1 1,1 1-1,0-1 1,0 1-1,-1 0 1,1-1-1,0 1 1,0 0-1,0 0 1,0-1 0,-1 1-1,1 0 1,0 0-1,0 0 1,0 0-1,0 0 1,0 0-1,-1 0 1,1 1-1,0-1 1,0 0-1,0 0 1,-1 1-1,1-1 1,0 0-1,0 1 1,-1-1-1,1 1 1,0-1-1,0 1 1,0 0 0,2 3 122,0 0 1,-1 0 0,0 0-1,0 1 1,0-1 0,2 6-1,1 2 191,40 104 2035,-44-112-2260,0 4-1608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6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305 19 6099,'0'0'13403,"-16"38"-11682,8-19-1507,-24 58 1357,-42 153 0,54-139-285,4 1-1,4 0 0,-1 109 0,12-169-1043,1-25-194,-1 1 0,1 0 0,0 0-1,1-1 1,-1 1 0,4 12 0,-3-19-43,0 1 0,0 0 0,0 0 0,0-1-1,0 1 1,0 0 0,1-1 0,-1 1 0,0-1 0,1 0 0,-1 1 0,1-1-1,0 0 1,-1 0 0,1 0 0,0 0 0,0 0 0,-1 0 0,1-1 0,0 1-1,0-1 1,0 1 0,0-1 0,0 1 0,0-1 0,0 0 0,0 0 0,0 0-1,2-1 1,-1 1-2,0 0 0,0 0 0,0 0-1,-1-1 1,1 0 0,0 1 0,0-1 0,-1 0-1,1 0 1,-1 0 0,1-1 0,-1 1 0,1 0-1,-1-1 1,3-2 0,2-3 14,-1 0 1,0-1-1,9-12 1,-9 11-2,46-70 196,59-117 0,-87 145-157,-2-1 1,-2-1-1,22-95 1,-35 102 19,-2-1 1,-2-83 0,-3 104-18,1 19-33,-1 0 0,0 0-1,-1 0 1,0 0 0,0 0 0,-4-14-1,4 20-11,0-1-1,0 0 0,-1 0 0,1 1 1,0-1-1,-1 1 0,1-1 0,-1 1 1,1-1-1,-1 1 0,0 0 0,1 0 1,-1 0-1,0 0 0,0 0 0,0 0 1,0 0-1,0 1 0,0-1 1,0 1-1,0-1 0,0 1 0,0 0 1,0 0-1,0 0 0,-4 0 0,-13-1 37,-1 1 0,1 1-1,0 1 1,0 0-1,0 1 1,0 2 0,0-1-1,-35 16 1,-86 56 133,124-66-198,1 0 0,1 1 0,0 1 0,1 0 0,0 1-1,-19 24 1,31-35-216,-1 1 0,0-1 0,1 0 0,-1 1 0,1-1 0,0 1 0,-1-1 0,1 1 0,1-1 0,-1 1 0,0 0 0,1 0 0,-1-1-1,1 1 1,0 0 0,0 0 0,0 0 0,0-1 0,0 1 0,1 0 0,-1 0 0,1-1 0,0 1 0,0 0 0,0-1 0,0 1 0,0-1 0,0 1 0,1-1 0,1 3 0,4 2-1415,0 0 0,0-1 1,0 0-1,0 0 0,1-1 1,0 0-1,10 5 1,29 13-9432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6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8820,'0'0'12798,"2"42"-11029,-1-20-1485,1 22 274,-1 0 1,-2 0-1,-2 0 0,-1 0 0,-14 52 0,-28 107 1623,41-170-1864,1 1 0,2-1-1,1 1 1,5 41 0,-4-73-317,0 0 0,0-1 0,0 1 0,1 0 0,-1-1 0,1 1 0,-1 0 0,1-1 0,0 1 0,0 0 0,-1-1 0,1 1 0,0-1 0,0 0 0,1 1 0,-1-1 0,0 0 0,0 1 0,1-1 0,-1 0 0,1 0 0,-1 0 0,1 0 0,-1-1 0,1 1 0,2 1 0,2-1-24,1 0 0,0 0-1,-1 0 1,1-1 0,11 0-1,-3 0-40,-12-1 30,1 1 1,-1 0-1,0-1 0,1 0 1,-1 0-1,0 0 0,1 0 1,-1 0-1,0 0 1,0-1-1,0 0 0,0 0 1,-1 0-1,6-4 0,32-41-796,-25 28 395,53-69-2674,-4-4-3566,-26 28 33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7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0 4610,'0'0'13708,"-7"44"-10803,-2 20-1824,-31 188 2664,28-191-2645,3-18-257,1 1 0,-2 82 0,10-125-931,2-7-78,6-13 58,0 0 0,1 0 0,21-29 0,44-55 79,-59 83 7,-2 2 8,4-5-147,31-32 0,-47 53 152,0 1 0,0 0 0,1-1-1,-1 1 1,1 0 0,-1 0 0,1 0 0,-1 0 0,1 1-1,-1-1 1,1 0 0,0 1 0,2-2 0,-3 2 7,0 0 1,-1 1-1,1-1 0,0 0 1,-1 0-1,1 0 1,0 0-1,-1 1 0,1-1 1,-1 0-1,1 0 0,-1 1 1,1-1-1,0 0 1,-1 1-1,1-1 0,-1 1 1,0-1-1,1 1 1,-1-1-1,1 1 0,-1-1 1,0 1-1,1 1 1,1 3 27,0 1 0,0 0 0,-1 0 0,1 1 0,-2-1 0,1 7 0,1 3 134,-1-14-139,12 80 1578,5 135 1,-18-216-2046,0-14-9276,0-20 3194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3858,'0'0'17410,"3"26"-15499,-2-17-1691,7 56 1612,0 72 0,-8 235 1180,0-371-3028,-3-1-396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7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8900,'0'0'19385,"0"25"-17992,20-25-14295,-4-25 2641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8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6883,'0'0'18080,"25"12"-16060,79 40-582,-92-44-1246,0 0 0,0 1 1,-1 0-1,0 1 0,-1 0 0,0 0 0,0 2 1,-1-1-1,-1 1 0,0 0 0,-1 1 0,7 15 0,-12-26-164,9 22 68,-1-1 0,-1 1 0,-1 1 0,-1-1-1,-1 1 1,-1 1 0,-1-1 0,-2 1-1,0 0 1,-2-1 0,-1 1 0,-1 0-1,-1-1 1,-1 1 0,-1-1 0,-2 0-1,0-1 1,-21 46 0,-214 342-96,214-367 0,28-45-4,0 1 0,0-1-1,0 0 1,0 0 0,-1 1 0,1-1-1,0 0 1,0 0 0,0 0 0,0 1-1,0-1 1,0 0 0,0 0 0,0 1 0,-1-1-1,1 0 1,0 0 0,0 0 0,0 1-1,0-1 1,-1 0 0,1 0 0,0 0-1,0 0 1,0 0 0,-1 1 0,1-1-1,0 0 1,0 0 0,-1 0 0,1 0 0,0 0-1,0 0 1,0 0 0,-1 0 0,1 0-1,0 0 1,0 0 0,-1 0 0,1 0-1,0 0 1,0 0 0,-1 0 0,1 0 0,0 0-1,0 0 1,-1 0 0,1-1 0,0 1-1,0 0 1,0 0 0,-1 0 0,1 0-1,0-1 1,-4-9-1366,4 9 961,-5-26-4363,-5-11-4643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1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7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13 111 1713,'0'0'8630,"-2"-7"-7266,-6-21-20,6 21-50,2 5-528,-1 1 0,1-1 0,0 1 1,0-1-1,0 1 0,0-1 0,0 1 0,1-1 0,-1 1 0,0-1 0,1 1 0,-1-1 0,1 1 0,-1-1 0,1 1 0,0 0 0,0-1 1,1-1-1,10 0 3834,8 4-5849,-19-1 996,241 7 1021,-212-3-768,43 9 0,-48-7 0,-1-1 0,1-2 0,26 1 0,768-4 0,-535-10 0,-124-1 0,4 0 0,192-3 0,-44 9 0,-180 6 0,6 1 0,154-4 0,1-3 0,99-7 0,-44 6 0,-206 8 0,561-6 0,-695 4 0,-32-3-3703,-22 3-6360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9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191 180 368,'0'0'17867,"-1"-8"-15615,-2-23-155,3 31-2038,0 0 1,0 0-1,0-1 1,0 1-1,0 0 1,0 0-1,0-1 1,0 1-1,0 0 1,0 0-1,0-1 1,0 1-1,0 0 1,0 0 0,0-1-1,0 1 1,0 0-1,0 0 1,0-1-1,0 1 1,-1 0-1,1 0 1,0-1-1,0 1 1,0 0-1,0 0 1,-1 0-1,1 0 1,0-1-1,0 1 1,0 0-1,-1 0 1,1 0-1,0 0 1,0 0-1,0-1 1,-1 1-1,1 0 1,0 0 0,0 0-1,-1 0 1,1 0-1,0 0 1,-1 0-1,1 0 1,0 0-1,0 0 1,-1 0-1,1 0 1,0 0-1,0 0 1,-1 0-1,1 0 1,0 1-1,0-1 1,-1 0-1,1 0 1,0 0-1,0 0 1,0 0-1,-1 1 1,1-1 0,0 0-1,0 0 1,0 0-1,0 1 1,-1-1-1,1 0 1,-11 18 1131,5-3-900,-36 79 644,4 3-1,-26 108 1,58-175-884,2 0 1,1 0-1,2 47 0,1-72-51,0-1-2,0 0-1,0 0 1,0 0-1,1 0 0,-1 0 1,1 0-1,0 0 1,1 0-1,-1-1 0,1 1 1,-1 0-1,1-1 1,0 1-1,0-1 0,1 0 1,-1 0-1,1 0 1,-1 0-1,5 3 0,-3-3-1,1 0-1,0 0 0,0-1 1,-1 1-1,1-1 0,1 0 1,-1-1-1,0 1 0,0-1 1,1 0-1,-1-1 0,0 1 1,9-1-1,-2 0 32,1 0 0,0-1-1,0-1 1,-1 0 0,15-4 0,-20 4-2,0-1-1,0 0 1,0-1 0,0 0 0,-1 0-1,1 0 1,-1-1 0,0 0-1,9-10 1,5-8 47,-1-1 0,-1 0 0,-1-1 0,-1-1-1,14-33 1,51-144 73,-73 178-98,0-1 1,-2 0-1,-1 0 0,-1-1 0,-1 0 0,-1 1 0,-2-1 0,-4-42 1,3 65-30,0 0 0,0 0 0,0 0 0,-1 0 0,1 0 0,-1 0 0,0 0 0,0 1 0,-1-1 0,1 1 0,-1 0 0,0-1 1,1 1-1,-1 0 0,-4-2 0,-5-4-17,-1 0 1,-23-12-1,25 17-1,1 2 0,0-1 0,-1 2 0,1-1 0,-1 1 0,1 1 0,-1 0 0,0 0 0,-11 3 0,-15-2 0,33 0-65,1-1 1,-1 0-1,1 1 1,-1 0-1,1 0 1,0 0-1,-1 0 1,1 0-1,0 1 1,0-1-1,0 1 1,0 0-1,0 0 1,0 0-1,1 0 0,-1 1 1,1-1-1,-1 1 1,1 0-1,0-1 1,-3 7-1,-3 5-1177,0 0-1,2 1 1,-9 24-1,8-17-496,-20 52-6110,3-1-3818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9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0 2449,'0'0'17301,"-6"8"-14956,-34 39-535,2 2-1,-35 59 0,61-90-1621,2 1-1,1 1 0,0 0 1,1 0-1,1 1 0,1-1 1,1 1-1,1 1 1,1-1-1,0 24 0,3-30-144,-1-1-15,1 0 1,1 0-1,0 0 1,4 13 0,-4-22-27,0-1 1,1 0 0,0 0 0,-1 0-1,1 0 1,1-1 0,-1 1 0,1 0-1,-1-1 1,1 1 0,0-1 0,0 0-1,0 0 1,1 0 0,-1-1 0,7 4-1,-5-2-305,1-2 0,-1 1-1,1-1 1,0 0 0,9 3-1,30-1-11367,-29-4 4230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6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10261,'0'0'11341,"23"2"-9372,71 9-176,-88-10-1592,1 1-1,-1 0 1,0 0 0,0 1 0,0-1 0,0 1 0,0 1 0,-1-1 0,0 1 0,1 0 0,-1 0 0,-1 1 0,1-1 0,-1 1-1,1 0 1,5 9 0,1 0 263,3 3 97,-1 1 1,18 30-1,-27-39-445,0-1 0,0 1 0,-1 0 0,0 0 1,0 1-1,-1-1 0,-1 0 0,2 16 0,-2-8-37,-1 1 1,0-1-1,-1 0 1,-1 0-1,0 0 1,-1 0-1,-1 0 1,-1 0-1,-9 20 1,-12 10-80,-50 70 0,34-57 0,34-54-948,-5-4-7966,-1-2-1121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9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1 5635,'0'0'15753,"-7"35"-13682,-22 115-428,-15 40 902,37-161-2341,5-22-158,0 0-1,1 0 1,-1 0 0,1 0-1,0 9 1,1-15 269,-31-1-8975,19 0-395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2:00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0 7235,'0'0'14343,"23"3"-12862,2 0-965,-13-3-271,1 1 0,0 1 1,0 0-1,-1 1 0,1 0 1,-1 1-1,0 0 0,0 1 1,11 6-1,-7-2 78,-1 1-1,1 0 1,-2 1-1,0 0 1,0 2 0,15 16-1,-22-21-153,-1 0-1,0 0 1,-1 0-1,0 1 1,0-1 0,-1 1-1,0 0 1,0 1-1,-1-1 1,0 1-1,-1-1 1,0 1-1,1 13 1,-2 0 290,-1 1-1,-5 41 1,3-55-382,0 0 0,-1 0 0,0 0 0,0 0 1,-1 0-1,-1-1 0,0 1 0,-8 12 0,-8 7-71,-1-1 0,-1-1-1,-1 0 1,-1-2-1,-2-1 1,0-1 0,-2-2-1,-33 21 1,48-35-6,1 0 0,-1 0 0,0-1 0,-23 6 0,36-12-313,-1 1 0,0-1 0,1 1 0,-1-1 0,0 0 0,0 0 0,1 0 0,-1 0 0,0 0 0,0 0 0,0 0 0,1 0 0,-1-1 0,0 1 0,1-1 0,-1 0 0,-2-1 0,-3-1-1667,-24-12-8046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2:03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3 2209,'0'0'11829,"-4"0"-10940,-22-1 935,12 0-616,1 0-1,-1 1 0,-22 4 1,19 4-1104,20 5 8601,5-9-8680,0 0-1,0-1 1,0 0 0,0 0-1,0 0 1,1-1 0,14 1 0,65 3 164,-86-6-176,163 0 496,48 1 73,-141 6-500,20 0-49,254-7 162,-341 0-179,-5 1-31,0-1 0,1 0 0,-1 0 1,0 1-1,0-1 0,0 0 0,0 0 1,0 1-1,1-1 0,-1 0 0,0 1 0,0-1 1,0 0-1,0 0 0,0 1 0,0-1 1,0 0-1,0 1 0,0-1 0,0 0 0,0 1 1,0-1-1,0 0 0,-1 0 0,1 1 1,0-1-1,0 0 0,0 1 0,0-1 0,0 0 1,-1 0-1,1 1 0,0-1 0,0 0 1,0 0-1,-1 1 0,1-1 0,0 0 0,0 0 1,-1 0-1,1 0 0,0 1 0,0-1 1,-1 0-1,1 0 0,0 0 0,-1 0 0,1 0 1,0 0-1,-1 0 0,1 0 0,-34 10-2717,-21 7-2315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2:26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9 129 384,'-8'6'23978,"8"-5"-23454,0 2-455,1-1 0,0 1 0,-1-1 1,1 0-1,0 1 0,1-1 0,-1 0 0,0 0 0,1 0 0,-1 0 1,1 0-1,-1 0 0,1 0 0,0 0 0,0 0 0,0-1 0,3 2 1,42 25 1081,-33-22-889,1-1 0,0-1 0,0 0 1,0-1-1,0-1 0,17 1 0,100-3 1520,-63-2-1419,837 2 945,-890 0-1270,432-4 121,-307-6-159,32-1 0,132 1 0,-33-1 0,6 0 0,-198 10 0,85-12 0,113-4 0,-179 15 0,114-18 0,-134 11 0,0 4 0,91 6 0,-61 1 0,406-2 0,39-3 0,-554 2 0,0 1 0,1 0 0,-1-1 0,0 1 0,1-1 0,-1 1 0,0 0 0,1-1 0,-1 1 0,0-1 0,0 1 0,1-1 0,-1 1 0,0-1 0,0 1 0,0-1 0,0 1 0,0-1 0,0 1 0,0-1 0,0 1 0,0-1 0,0 1 0,0-1 0,0 1 0,0-1 0,0 1 0,0-1 0,-1 1 0,1-1 0,0 1 0,0-1 0,-1 1 0,1-1 0,0 1 0,-1-1 0,1 1 0,-1-1 0,1 1-5,-8-4-486,1 0 0,0-1 0,0 1 0,1-1 0,-10-9 0,-28-35-7859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3:13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 64,'0'0'11379,"0"-5"-9787,0-26 11886,5 31-12490,100 3 410,138 19 0,-30-6-1113,-150-15-206,0 3 0,108 22 0,-113-14-6,0-2-1,71 2 0,118-7 408,40 2 45,-99 15-435,15 2 122,-44-12 0,175 37 0,-203-27-212,242 11 0,-263-25 0,-1 5 0,117 29 0,-129-26 0,184 9 0,-105-14 0,-167-11 56,-4 0-712,-14 3-1687,-28 9-4596,-19 17-7334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3:14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25 1313,'-1'2'17708,"7"0"-14762,256-4 3353,10 0-5117,-79-10-351,6-1-200,220 17-503,-380-2-138,-1 2 0,66 15-1,-66-11 50,0-1 0,65 3 0,-46-10 4,15 1 226,131-15 0,-90 1-22,1 5 0,127 8 0,-103 2-150,1197-6-222,-1387 2-2506,-17-10-3881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08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24575,'0'0'-8191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49.1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0 1297,'0'0'22735,"1"29"-20808,0-28-1941,-1 0 1,1 1 0,0-1-1,-1 1 1,1-1 0,0 0-1,0 1 1,0-1 0,0 0-1,0 0 1,0 0 0,1 0-1,-1 0 1,0 0 0,0 0-1,1 0 1,-1-1 0,0 1 0,1 0-1,2 0 1,34 9 5,-30-8 5,189 31 253,-11-2-249,-186-31 23,0 0 0,0 0 0,1 0 0,-1 0 0,0 0 0,0 0 0,0 0 0,1 0 0,-1 0 0,0 0 0,0 0 1,1 0-1,-1 0 0,0 0 0,0 0 0,0 1 0,0-1 0,1 0 0,-1 0 0,0 0 0,0 0 0,0 0 0,0 1 0,1-1 1,-1 0-1,0 0 0,0 0 0,0 1 0,0-1 0,0 0 0,0 0 0,0 0 0,0 1 0,0-1 0,1 0 0,-1 0 1,0 0-1,0 1 0,-8 7 409,-21 8-271,20-11-66,-28 18-127,1 1 1,1 3 0,1 0 0,1 3-1,-43 50 1,73-77 10,0 1 0,1-1 0,0 1-1,0 0 1,0 0 0,0-1 0,0 1-1,1 0 1,-2 8 0,3-10 7,-1-1 1,1 1-1,0 0 0,0 0 0,0 0 1,0 0-1,0 0 0,0 0 0,0 0 1,1 0-1,-1 0 0,1 0 1,0-1-1,-1 1 0,1 0 0,0 0 1,0-1-1,0 1 0,0 0 1,0-1-1,0 1 0,1-1 0,-1 0 1,3 3-1,3 0 12,0 1-1,0-2 1,0 1 0,1-1-1,-1 0 1,1-1 0,0 0 0,-1 0-1,13 1 1,11 0 25,37-2 0,-44-1-6,-13 0-41,0-1-1,0 0 0,0-1 1,0 0-1,0-1 0,0 0 0,-1 0 1,1-1-1,-1-1 0,0 0 1,-1 0-1,1-1 0,-1 0 1,0-1-1,0 0 0,9-10 0,-10 14 410,-9 12-179,-9 15-4,10-24-201,-22 55 236,2 0 0,3 1 0,2 1 0,2 1 1,-7 97-1,8 302 169,13-318-87,-1-136-288,0 4-6,0-1 1,0 0-1,0 1 0,-1-1 0,-2 8 0,2-12 31,0 0 0,1-1 0,-1 1 1,0-1-1,0 1 0,0-1 0,0 1 1,0-1-1,0 0 0,0 1 0,-1-1 0,1 0 1,0 0-1,-1 0 0,1 0 0,-1 0 0,1 0 1,-1 0-1,1-1 0,-1 1 0,0 0 1,1-1-1,-1 1 0,-2-1 0,-57 11 509,-1-4-1,-68 0 1,90-6-671,-41-2 315,73 1-395,1-1 0,-1-1 0,0 0 0,1 0 0,0 0 0,0-1-1,-1 0 1,-6-4 0,12 6-18,1-1 1,-1 1-1,1 0 0,0 0 0,0-1 0,0 1 0,-1-1 0,1 1 0,1-1 0,-1 1 1,0-1-1,0 0 0,0 1 0,1-1 0,-1 0 0,1 0 0,0 0 0,-1 1 1,1-1-1,0-2 0,0-2-786,0 0 0,0 0 0,1 0 0,0 0 0,2-8 0,17-31-6929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49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161 259 4978,'0'0'14522,"-10"12"-12978,-3 5-1134,1 1-1,0 1 1,1 0-1,1 1 1,-10 26-1,10-18 133,-2 2 66,1 0-1,1 1 1,2-1-1,1 2 1,2-1-1,-2 39 1,7-68-607,0 0 1,1-1 0,-1 1-1,1 0 1,-1-1-1,1 1 1,-1-1 0,1 1-1,0-1 1,0 1 0,0-1-1,0 1 1,0-1 0,0 0-1,0 1 1,1-1 0,-1 0-1,0 0 1,1 0-1,-1 0 1,0 0 0,1-1-1,-1 1 1,1 0 0,0 0-1,-1-1 1,1 1 0,0-1-1,-1 0 1,1 0-1,0 1 1,2-1 0,1 0 7,0 1 1,0-1-1,1 0 0,-1 0 1,0-1-1,0 0 0,0 0 1,0 0-1,0 0 1,8-4-1,-2-3 44,0 0 0,-1-1-1,1 0 1,-2-1 0,0 0-1,0-1 1,13-21 0,-20 30-45,28-42 45,-2 0 1,-2-2 0,-2-1-1,-2-1 1,-2-1 0,-2-1-1,15-68 1,-29 93 12,-1 0-1,-1-1 1,-2-30 0,0 35 77,0 20-120,0 1 1,-1-1 0,1 0-1,0 0 1,0 1 0,-1-1 0,1 0-1,0 1 1,-1-1 0,1 0-1,0 1 1,-1-1 0,1 1-1,-1-1 1,1 0 0,-1 1 0,1-1-1,-1 1 1,0 0 0,1-1-1,-1 1 1,0-1 0,1 1-1,-1 0 1,0 0 0,1-1 0,-1 1-1,0 0 1,0 0 0,0 0-1,-29-3 408,22 3-345,-11-2-56,0 2 0,-1 0 0,1 1 0,0 1 0,-1 1-1,1 0 1,1 2 0,-32 11 0,29-8-159,6-2 125,1 0 1,0 1-1,0 1 0,-17 11 0,28-16-148,-1 0 1,1 0 0,0 0-1,0 1 1,0-1-1,0 1 1,0-1-1,1 1 1,0 0-1,0 0 1,0 0-1,0 1 1,0-1 0,1 0-1,0 1 1,0-1-1,0 1 1,0-1-1,1 9 1,0 2-938,-1-10 484,0 0 0,1-1 0,0 1 0,0-1 0,0 1-1,1 0 1,-1-1 0,1 1 0,0-1 0,1 1 0,-1-1-1,1 0 1,0 1 0,0-1 0,0 0 0,0 0 0,5 5-1,0-4-1413,-1 0 1,1 0-1,15 7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0.0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187 1 3698,'0'0'17931,"-11"28"-16928,-21 48-583,-73 185 2241,96-229-2454,0-1 0,2 2-1,2-1 1,1 1 0,0 62 0,4-93-231,0 0 0,-1 0 1,1 1-1,0-1 0,1 0 1,-1 0-1,0 0 0,1 0 1,-1 0-1,1 0 0,-1 0 1,1 0-1,0 0 1,0-1-1,0 1 0,0 0 1,0 0-1,0-1 0,1 1 1,-1-1-1,1 1 0,2 2 1,0-3-215,-1 0 0,1 1 1,0-1-1,0-1 0,0 1 0,0 0 1,0-1-1,0 0 0,0 0 1,7-1-1,-7 0-2,0 1 0,0-1-1,-1 0 1,1 0 0,0 0 0,-1-1 0,1 1-1,-1-1 1,1 0 0,-1 0 0,0 0 0,0-1-1,0 1 1,0-1 0,0 1 0,2-4 0,6-7-1371,-2 0 0,14-23 1,-13 20-371,23-41-5604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9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4066,'1'1'15979,"7"12"-15260,-4 2-12,-1 0-1,-1-1 1,-1 1 0,0 28-1,3 23 1321,-3-57-7925,3 32-4195,-4-9 3122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0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112 1 5475,'0'0'18408,"-79"178"-17095,63-132-577,8-14-384,0-10-352,8-8 0,0-7-128,0-3-864,0 3-1153,0 0-1489,0 7-3137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0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333 1 7283,'0'0'13945,"10"0"-12928,-4 0-826,1 0 0,-1 0 0,1 0-1,-1 1 1,1 0 0,-1 1 0,1-1 0,-1 1 0,0 0 0,0 1 0,0 0 0,0 0 0,0 0-1,-1 0 1,1 1 0,-1 0 0,8 8 0,1 3 391,0 0 0,-1 2 1,18 28-1,-26-34-430,1 1-1,-1-1 1,-1 1 0,0 0 0,-1 0-1,0 0 1,1 17 0,0 8 235,-2 0 0,-1 0 0,-7 58 0,2-69-220,0-1 0,-2 0 0,-2 0 0,0 0 0,-23 46 1,5-23-27,-2-2 1,-3 0 0,-1-2 0,-2-2-1,-2-1 1,-66 58 0,89-88-142,1 0 0,-1-2 0,-1 1 0,-23 11 0,32-19-354,1-1 0,0-1-1,-1 1 1,1-1 0,-1 0 0,1 0 0,-9-1 0,-4 0-2205,-14 1-5287,-4 0-8001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7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22 6131,'0'0'13811,"-1"-3"-12295,-1 0-861,-2-4-31,3-2 3233,6 9-3569,31 3-417,1 0 0,56 14 1,-55-9 142,0-1 0,64 2-1,-102-8-15,1 0-1,0 1 1,-1-1-1,1 1 1,0-1-1,-1 0 1,0 1-1,1-1 1,-1 1-1,0-1 1,0 1-1,0-1 1,0 1-1,0-1 1,0 1-1,0-1 1,-1 3-1,1 3-21,0 8-22,-5 137 5,2-128 97,0-1 0,-2 0 0,0 0-1,-14 34 1,-18 29 30,-19 55 16,49-120-92,2-1 0,0 1 0,2-1 0,0 1 0,0 26 0,3-46-16,0 1-1,0-1 1,0 1-1,0 0 0,0-1 1,0 1-1,0-1 1,0 1-1,1-1 0,-1 1 1,0-1-1,1 1 1,0-1-1,-1 1 0,1-1 1,0 0-1,0 1 1,0-1-1,-1 0 0,1 0 1,1 1-1,-1-1 1,2 2-1,0-3-9,-1 1 1,1-1-1,-1 1 0,1-1 0,0 0 0,-1 0 1,1 0-1,0 0 0,-1-1 0,1 1 1,-1-1-1,1 0 0,-1 1 0,5-3 0,3-1-17,0-1 0,0 0-1,-1 0 1,0-1 0,0 0-1,14-12 1,48-53-131,-29 27-12,-3 10 592,-40 49-241,-1 0-1,0 0 1,-1-1 0,-1 1-1,0-1 1,-1 0 0,-9 19 0,-3 11 111,-11 33-10,3 2 0,4 1 0,4 0 1,3 1-1,3 1 0,1 85 1,11-112-172,-3 72-24,1-108 39,-1 0-1,-1 0 1,-1-1 0,-9 28-1,12-45-87,0 1 1,0-1-1,1 0 0,-1 0 1,0 0-1,0 0 0,0 0 1,0 0-1,0 0 0,0 0 0,-1 0 1,1-1-1,0 1 0,0 0 1,-1-1-1,1 1 0,0-1 1,-1 1-1,1-1 0,0 0 1,-1 1-1,1-1 0,-3 0 0,-40-1 635,25 0-473,-219 1-1451,233 0 914,1 0 0,-1 0-1,0-1 1,1 0 0,-1 0 0,-6-2 0,10 3-32,-1-1 0,1 0 0,-1 1 0,1-1 0,0 0 0,-1 0 0,1 0 0,0 0 0,-1 0 1,1 0-1,0-1 0,0 1 0,0 0 0,0 0 0,0-1 0,0 1 0,1-1 0,-1 1 0,0-1 1,1 1-1,-1-4 0,-1-18-6874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8.7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265 239 1473,'0'0'12211,"-9"-4"-10037,-30-13-82,39 17-2032,-1-1 0,0 1 0,1 0 0,-1-1 0,0 1 0,1 0 0,-1 0 0,0 0 1,1-1-1,-1 1 0,0 0 0,0 0 0,1 0 0,-1 0 0,0 0 0,0 0 1,1 0-1,-1 0 0,0 1 0,1-1 0,-1 0 0,0 0 0,1 1 0,-1-1 0,0 0 1,1 1-1,-1-1 0,0 0 0,0 1 0,-5 7 227,-1 0 1,1 0-1,1 0 0,0 0 1,0 1-1,0 0 1,-4 14-1,-2 2 37,-104 259 2746,110-270-2835,0 2 1,2-1-1,-1 0 0,2 1 0,0-1 0,1 28 0,1-42-232,0-1-1,0 1 1,0 0 0,1 0-1,-1-1 1,0 1-1,0 0 1,1-1-1,-1 1 1,0 0-1,1-1 1,-1 1-1,1 0 1,-1-1 0,1 1-1,-1-1 1,1 1-1,-1-1 1,1 1-1,0-1 1,-1 1-1,1-1 1,-1 0-1,1 1 1,1 0-1,26 4 61,-19-5-20,-1 0 1,1 0 0,-1-1 0,14-3-1,-15 0-1,1 1-1,-1-2 1,0 1 0,0-1-1,-1 0 1,0 0-1,1-1 1,-2 0 0,1 0-1,-1 0 1,0-1-1,7-11 1,-9 14-23,25-38 53,-2-2-1,-1 0 0,-3-2 0,-1-1 0,-3 0 0,-1-1 0,-3-1 0,-2-1 0,-2 0 0,4-67 0,-12 26 287,-22 94 565,0 3-849,1 2 0,1 0 0,-1 1 0,1 1 0,-23 16 0,11-7-65,-15 12-154,1 2 0,-47 47-1,85-75 73,5-4-736,3 17-10060,10-7 5390,13-1-2040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9.0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1 2561,'0'0'14276,"-12"34"-12368,3-8-1575,-71 233 2975,68-210-2496,3-1 0,2 1 1,1 1-1,3 80 0,3-127-812,0 0 0,1 0 0,-1-1 0,0 1 0,1 0 1,0-1-1,-1 1 0,1-1 0,0 1 0,0-1 0,1 1 0,-1-1 0,0 1 1,1-1-1,0 0 0,-1 0 0,1 0 0,0 0 0,0 0 0,0 0 0,0-1 1,0 1-1,1-1 0,-1 1 0,0-1 0,4 2 0,3-1-133,0 1-1,0-1 1,0-1-1,0 0 1,0 0-1,16-1 1,-22 0 18,1-1 0,-1 1 0,1-1 0,-1 0 0,0 0 1,1 0-1,-1-1 0,0 1 0,0-1 0,0 0 0,0 0 1,0 0-1,0 0 0,0 0 0,-1 0 0,3-4 0,6-6-589,0-1-1,10-17 1,-9 12-286,36-53-3708,0-6-1988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9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0 7027,'0'0'13145,"-6"34"-11016,-22 112-398,21-111-1072,2 1 1,2 0-1,1 46 0,2-62-676,0-22-22,0 1 0,1-1 0,-1 0 0,1 1 0,0-1 0,-1 0 0,1 1 0,0-1 0,0 1 0,0 0 0,0-1-1,2-1 1,1-2-45,14-18-5,1 1 0,0 1 0,1 1 0,2 1 0,0 1 0,0 0 0,36-19 0,-57 36 85,-1 1 1,1-1 0,0 0-1,0 1 1,0-1 0,0 1-1,0-1 1,0 1 0,0-1-1,0 1 1,0 0 0,0-1-1,0 1 1,0 0 0,0 0-1,0 0 1,0 0 0,0 0-1,0 0 1,0 0 0,0 0-1,0 0 1,0 1 0,0-1-1,0 0 1,0 1 0,0-1-1,0 0 1,0 1 0,0 0-1,-1-1 1,1 1 0,0-1-1,0 1 1,0 0 0,-1 0-1,1-1 1,0 1 0,-1 0-1,1 0 1,0 0 0,-1 0-1,0 0 1,1 0 0,-1-1-1,1 1 1,-1 0 0,0 0-1,0 1 1,1-1 0,-1 2-1,15 48 1169,-2 1 0,10 98 0,-21-137-1760,1 19 1841,-3-21-3826,1 1-3406,-1-24 215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9.6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0 2353,'0'0'18184,"146"136"-16887,-126-58 80,-16 15 31,-4 10-63,-8 4-161,-32-11-463,-7-10-449,-5-11-272,1-11-64,-13-7-1969,-3-11-3362,4-10-2800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4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72 5378,'0'0'15528,"-1"0"-15230,1-1 0,-1 1 0,0-1 894,1 1-894,-1-1 0,1 1 0,0-1 1,0 1-1,-1 0 0,1-1 0,0 1 0,0-1 0,0 1 0,0-1 0,0 1 0,-1 0 0,1-1 0,0 1 0,0-1 1,0 1-1,0-1 0,0 0 0,526-12 2044,-425 9-2200,47-3-70,114-4 17,-93 6 144,196-5 594,16 0-506,612 10-236,-634 7-85,-317-2 0,76 17 0,-73-11 0,53 4 0,128 15 0,73 5 0,96-8 0,-41-20 0,-204-10 0,899 3 0,-752-19 0,4-1 0,80 20 0,-381 0 0,0 0 0,0 0 1,1 0-1,-1 0 0,0 0 0,1 0 1,-1 0-1,0 0 0,0 0 0,1-1 1,-1 1-1,0 0 0,0 0 0,1 0 1,-1 0-1,0-1 0,0 1 0,0 0 1,1 0-1,-1 0 0,0-1 0,0 1 1,0 0-1,0 0 0,0-1 0,1 1 1,-1 0-1,0 0 0,0-1 0,0 1 1,0 0-1,0-1 0,0 1 0,0 0 0,0 0 1,0-1-1,0 1 0,0 0 0,0-1 1,0 1-1,0 0 0,0 0 0,0-1 1,0 1-1,-1-1 0,-4-10-267,-3 8-663,1 0-1,-2 1 1,1-1-1,0 1 1,-13-1 0,13 2-827,-49-7-14707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0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4 8116,'-1'-2'17452,"7"0"-16736,433 2 295,-439 15-122,0 3-702,-1 0 0,0-1 1,-1 1-1,-1-1 1,-1 0-1,-1 0 1,-8 23-1,-51 103 354,32-76-398,-29 90 0,61-156-153,-1 0 0,1 0 1,-1 0-1,1 0 0,0 0 0,-1 0 1,1 0-1,0 0 0,0 0 0,0 0 0,0 0 1,0 0-1,0 0 0,0 0 0,0 1 1,0-1-1,0 0 0,0 0 0,1 0 1,-1 0-1,0 0 0,1 0 0,-1 0 0,1 0 1,-1 0-1,1-1 0,0 1 0,-1 0 1,1 0-1,0 0 0,0-1 0,-1 1 0,1 0 1,1 0-1,2 0-26,0 0 0,-1 0-1,1 0 1,0-1 0,0 0 0,0 0 0,7 0 0,3 0 19,-5-1-66,1 0 1,-1 0-1,0 0 1,0-1 0,0-1-1,0 1 1,0-2-1,0 1 1,0-1 0,14-9-1,1-4-228,-1 0 0,24-24 0,-45 39 280,7-6-53,-8 6 76,1 0-1,0 0 1,0 0-1,0 0 0,0 1 1,0-1-1,1 1 0,-1-1 1,0 1-1,1 0 1,-1 0-1,1 0 0,0 0 1,4-1-1,-8 17 511,-1-3-360,-1 0 1,0 0-1,-9 20 1,-6 22 68,4 20 55,-6 149-1,8-55 109,-15 122 82,23-235-292,-3 0-1,-19 71 1,18-97-30,-1 0-1,-1 0 1,-2-1 0,-1-1 0,-29 46 0,39-69-97,0 0-1,-1 1 1,0-1 0,0-1-1,0 1 1,0 0 0,-1-1 0,0 0-1,1 0 1,-1-1 0,0 1 0,0-1-1,0 0 1,-1 0 0,1-1-1,-10 2 1,-5 0 73,0-1 0,0-2 0,-27-1 0,4-1-123,22 1-68,0 0 1,-1-2-1,1 0 1,-30-10-1,50 13 7,-1-1 0,1 1 0,-1-1 0,1 0 0,-1 1-1,1-1 1,0 0 0,-1 0 0,1 0 0,0 0 0,0 0 0,0 0-1,-1 0 1,1 0 0,0 0 0,1 0 0,-1-1 0,0 1 0,0 0 0,0-1-1,1 1 1,-1-1 0,1 1 0,-1 0 0,1-1 0,-1-1 0,1-4-359,0 1-1,0 0 1,0-1 0,0 1 0,3-8 0,-2 7 42,2-9-854,1 0 0,1 0-1,0 1 1,2 0 0,-1 0 0,2 0 0,0 1 0,15-21 0,52-60-6358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1.3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34 1072,'0'0'14420,"-12"30"-11637,2-3-2172,-9 19 813,3 1 0,-17 75-1,28-96-554,1 1 0,1 1-1,1-1 1,4 54 0,-2-80-863,1 0 1,-1 1-1,1-1 1,0 0-1,-1 0 1,1 0-1,0 0 1,0 0-1,0 0 1,0 0-1,0 0 1,0-1-1,0 1 1,0 0-1,0-1 1,0 1-1,0 0 1,0-1 0,1 1-1,-1-1 1,0 0-1,0 1 1,1-1-1,-1 0 1,0 0-1,0 0 1,1 0-1,-1 0 1,0 0-1,1 0 1,-1 0-1,0-1 1,2 1-1,0-1 20,0 1 0,0 0-1,-1-1 1,1 0 0,0 1-1,0-1 1,-1 0 0,1-1-1,0 1 1,-1 0 0,0-1-1,1 1 1,-1-1 0,0 0-1,4-3 1,7-17 56,-2 0 1,0 0 0,-1-1-1,-2 0 1,8-33-1,19-125-85,-33 171-6,2-22-93,1-63 1,-5 94 344,-47-1 1022,33 1-1282,1 0 0,-1 0 0,1 1 0,-1 1 0,1 1 0,-1 0 0,1 0 0,-17 6 0,29-7-492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9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4786,'0'0'9826,"0"12"-8313,0 88 2024,0-63-5766,0 0-3655,0-17 1474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1.7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281 1 2945,'0'0'19078,"-19"27"-17018,-37 52-469,4 2 0,-52 110 0,94-165-1336,1 0 0,1 1 0,1 0 0,1 0 0,2 0 1,1 1-1,0 52 0,4-76-253,-1 0-1,1 0 1,0 0 0,0 0 0,1 0 0,-1 0-1,1 0 1,0 0 0,0-1 0,0 1 0,1-1 0,-1 0-1,1 1 1,0-1 0,0 0 0,0-1 0,0 1-1,0 0 1,6 2 0,-4-1-131,1 0 1,0-1-1,1 0 0,-1 0 1,0 0-1,1-1 1,0 0-1,-1 0 0,1 0 1,0-1-1,7 0 0,-7 0-271,-1-1-1,1 0 0,-1 0 1,1-1-1,-1 1 0,1-2 1,-1 1-1,0-1 0,1 0 1,-1 0-1,0 0 0,0-1 1,-1 0-1,1 0 0,0-1 1,-1 0-1,0 0 0,0 0 1,0 0-1,0-1 0,5-7 1,53-62-5608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2.1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0 7523,'0'0'14626,"-8"40"-11910,-27 130-801,17-88-905,13-60-695,0-1 0,1 1 0,2-1 0,-1 28 0,3-48-360,4-7-270,33-36-69,1 1 0,48-38 0,-79 72 299,-4 3 31,1 0-1,0 1 1,0-1 0,0 1 0,0 0 0,1 0-1,0 0 1,-1 0 0,1 1 0,0 0-1,0 0 1,0 0 0,0 1 0,0-1 0,7 0-1,-10 5 118,1 0 0,-1 0 0,-1 1-1,1-1 1,0 0 0,-1 1 0,0-1-1,1 0 1,-1 1 0,0 6 0,4 4 287,34 106 1227,-39-119-1643,1-1 1,-1 1-1,0 0 1,0-1-1,1 1 1,-1-1-1,0 0 1,1 1 0,-1-1-1,1 1 1,-1-1-1,1 1 1,-1-1-1,0 0 1,1 1 0,-1-1-1,1 0 1,0 0-1,-1 1 1,1-1-1,0 0 1,16-3-9090,4-12 12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2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198 0 8100,'0'0'12347,"21"7"-10490,-3-3-1413,-10-2-252,1 0 1,-1 0-1,0 1 1,0 0-1,0 0 1,0 1-1,-1 0 1,1 0-1,-1 1 1,0 0 0,0 0-1,0 1 1,-1 0-1,11 12 1,-8-4 173,0 0 1,-1 1-1,0 0 1,-1 0-1,-1 1 1,0 0 0,6 31-1,-8-19 18,0 0 0,-2 0 0,-2 52 0,-2-65-294,0 1-1,-1-1 0,-1 0 0,0 0 1,-1 0-1,-1-1 0,0 0 0,-1 0 0,0 0 1,-1-1-1,-10 13 0,-4 2-50,-1-1 0,-1-1 1,-49 41-1,56-53-534,-1-1 1,0-1 0,-22 11 0,28-17-858,-1 0 0,1-1 0,-19 4 0,-29 1-6828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8.0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1 428 3730,'0'-6'27369,"6"-2"-26373,24-3-857,1 1 0,-1 2 1,1 1-1,41-3 0,62-15-163,-69 6 24,1 4 0,114-12 0,-2 10 0,68-1 0,534 18 0,-459 10 0,83-3 0,-233 6 0,-80-4 0,300 2 0,-151-4 0,1110-7 0,-1268-4 0,109-19 0,-110 11 0,114-3 0,25 1 0,-4 0 0,-141 10 0,78-13 0,36-2 0,107-18 0,-197 22 0,6 4 0,-60 8 0,59-13 0,-85 13 0,1 1 0,0 1 0,21 1 0,13-1 0,76 0 0,-87 2 0,0-1 0,65-10 0,-96 9 0,0 0 0,-1 1 0,15 1 0,1 0 0,-19-3-605,-7-1-153,-2 1 51,1-22-6441,0-27-7981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40.4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11 618 96,'-11'3'27829,"47"1"-25807,59 5-851,173-6-1,-138-5-691,-109 2-479,12 1 0,-1-2 0,1-1 0,53-10 0,-32-1 0,1 2 0,56-3 0,173-18 0,-170 17 0,153 0 0,118 1 0,-85 4 0,-117 2 0,41-8 0,59 0 0,425-5 0,-311 6 0,-190 5 0,105-1 0,-192 6 0,127-22 0,59-4 0,-201 27 0,194-14 0,231-25 0,-468 40 0,83-14 0,-85 8 0,81-1 0,417-8 0,-304 11 0,-24 3 0,122-10 0,-319 14 0,-33 0 0,1-1 0,-1 1 0,0-1 0,1 1 0,-1 0 0,0-1 0,1 1 0,-1-1 0,0 1 0,0-1 0,1 1 0,-1-1 0,0 1 0,0-1 0,0 1 0,0-1 0,0 1 0,0-1 0,1 1 0,-1-1 0,0 1 0,-1-1 0,1 1 0,0-1 0,0 1 0,0-1 0,0 1 0,0-1 0,0 1 0,-1-1 0,1 1 0,0-1 0,-1 0 0,1 0 0,-4-11-758,-1 1-1,-1 0 1,1 0 0,-2 0 0,-9-14-1,9 16-214,-48-72-8711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6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40 6035,'0'0'19611,"-8"0"-14515,59-3-4824,79-14 0,-77 9-181,84-4 0,58 12 931,-210 1-841,7 1-172,0 0 0,-1 0 1,1 1-1,0 0 0,0 0 1,0 1-1,1 0 0,-1 1 0,-11 9 1,-8 7-9,-27 28 1,34-30-16,1 1-1,1 1 1,1 1-1,-19 31 1,29-40-1,0 0 0,1 0 1,0 0-1,2 1 0,-1-1 0,2 1 0,-1 1 1,2-1-1,0 0 0,0 18 0,2-20-3,4 42-81,-3-51 93,0 1 0,0 0 1,1 0-1,-1-1 0,1 1 0,0 0 0,0-1 1,1 0-1,-1 1 0,1-1 0,3 3 0,4 4 4,-1-2 0,2 1 0,-1-1 0,1-1 0,0 0-1,1-1 1,0 0 0,0-1 0,0 0 0,16 4-1,-2-3-38,0-1 0,0-2 0,1-1 0,28-1 0,-51-1 39,-1 0 1,0 0-1,1 0 1,-1-1-1,0 0 1,0 1-1,0-1 1,0 0-1,0 0 1,0-1-1,0 1 1,0-1-1,0 0 0,0 1 1,-1-1-1,1 0 1,-1-1-1,3-2 1,-3 56 115,3 63 104,24 138-1,-12-131-99,-5-49-111,23 71 0,-17-75-7,12 87-1,-22 50 1,-8-194 0,-1-4 0,-1 0 0,1 0 0,-2 0 0,1 0 0,-1 0 0,0 0 0,0-1 0,-5 7 0,-6 14 0,7-12 0,-2-1 0,0 0 0,-1 0 0,0-1 0,-24 23 0,18-19 0,8-10 0,-1 0 0,0 0 0,0-1 0,-18 10 0,-10 7 0,34-22 0,0 1 0,0 0 0,0-1 0,0 0 0,-1 0 0,1 0 0,0 0 0,-1 0 0,-3 0 0,-23 6 0,-114 58 0,26-10 0,103-51 0,0-1 0,0 0 0,-1 0 0,1-2 0,-1 0 0,0-1 0,-26-3 0,-6 2 0,43 1 0,3 0 0,0 1 0,0-1 0,-1 0 0,1 0 0,0 0 0,0 0 0,-1 0 0,1-1 0,0 1 0,0-1 0,0 1 0,-1-1 0,1 0 0,0 0 0,0 0 0,0 0 0,0 0 0,0 0 0,1-1 0,-1 1 0,0-1 0,1 1 0,-1-1 0,0 1 0,1-1 0,0 0 0,-2-3 0,-44-49 269,5 5-3902,29 32-3456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6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247 13 5987,'0'0'16314,"-25"47"-15028,-81 160 138,92-177-953,2 1 0,0 1 0,3 0-1,-10 50 1,14-33 432,1 81 0,4-117-831,0-7-48,0-1 0,0 1 0,1-1 1,-1 0-1,1 1 0,1-1 0,-1 0 1,1 1-1,0-1 0,0 0 0,0 0 1,6 9-1,-5-11-22,0 0-1,0 0 1,0-1-1,0 1 1,0 0 0,1-1-1,-1 0 1,1 0-1,-1 0 1,1 0 0,0-1-1,0 1 1,0-1-1,0 0 1,0 0 0,0 0-1,5-1 1,-4 1 5,-1 0 1,0 0-1,0-1 0,1 0 0,-1 0 1,0 0-1,1 0 0,-1-1 1,0 1-1,1-1 0,-1 0 1,0-1-1,0 1 0,0-1 1,0 1-1,0-1 0,0-1 1,-1 1-1,1 0 0,-1-1 0,1 0 1,-1 0-1,0 0 0,0 0 1,0 0-1,3-6 0,12-17 37,0-1 0,-2-1 0,-1 0 0,-2-1 0,0-1-1,-2 0 1,-1 0 0,11-64 0,-10 9 4,-3-1 0,-4-96 0,-4 180 7,0-1-1,0 1 1,-1-1-1,0 1 1,1 0-1,-1-1 1,0 1-1,0-1 1,0 1-1,0 0 1,-1 0-1,1 0 0,-1 0 1,1 0-1,-1 0 1,0 0-1,1 0 1,-1 1-1,0-1 1,0 1-1,0-1 1,0 1-1,-1 0 1,1-1-1,0 1 1,-1 1-1,1-1 1,0 0-1,-1 0 1,1 1-1,-6-1 1,-9-1 164,-1 0 0,1 1-1,-29 2 1,22 0-394,14-1 175,0 1 0,0 0 0,0 1 0,0 0 0,0 1 0,0 0 0,1 0 0,-15 8 0,-4 4 0,-35 26 0,44-28 0,18-12-443,0 1 1,0-1-1,1 0 0,-1 1 1,0-1-1,1 0 0,-1 1 1,1-1-1,0 1 1,-1-1-1,1 1 0,0-1 1,0 1-1,0-1 0,0 1 1,0-1-1,1 1 0,-1-1 1,0 0-1,1 1 0,-1-1 1,1 1-1,0 1 0,12 12-8766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7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1 6707,'0'0'13150,"-26"37"-11701,26-37-1449,-107 162 1462,98-145-1149,0-1-1,2 1 1,-1 0 0,2 1 0,0 0-1,2 0 1,0 0 0,-3 29 0,5-30-71,-3 29 608,2 0 0,5 81 1,-2-123-823,1-1 1,-1 1 0,1 0 0,0 0-1,-1-1 1,2 1 0,-1 0 0,0-1-1,1 1 1,0-1 0,-1 0 0,1 1-1,1-1 1,-1 0 0,0 0 0,1 0-1,-1 0 1,6 4 0,-3-5-14,0 1 0,0 0-1,0-1 1,1 0 0,-1 0 0,0-1 0,1 0 0,-1 1-1,1-2 1,0 1 0,-1-1 0,8 0 0,-1 0 86,-7 1-181,0-1-1,0 0 1,0-1 0,0 1-1,0-1 1,8-2-1,-11 2-98,0 0 0,1-1 0,-1 1 0,0-1 0,0 0 0,1 1 0,-1-1 0,0 0-1,-1 0 1,1 0 0,0-1 0,-1 1 0,1 0 0,-1-1 0,2-2 0,30-65-7916,-19 27 967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7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9540,'0'0'13110,"0"41"-10444,0 133-719,0 102 1393,0-276-3372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7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 0 4210,'0'0'18742,"6"3"-16490,17 6-1499,-1 2 0,-1 0 0,0 1 0,0 1 0,-1 1 0,-1 1 0,27 26 0,-35-29-644,-1 0-1,1 0 0,-2 1 0,0 0 0,-1 1 0,0 0 1,-1 0-1,0 1 0,-1 0 0,-1 0 0,-1 0 1,0 1-1,2 15 0,-2 6-99,-2-1-1,-3 71 1,-1-85-9,-2-1 0,0 0-1,-1-1 1,0 1 0,-2-1-1,-13 28 1,-16 19 0,-4-1 0,-2-2 0,-3-1 0,-59 62 0,77-98 0,26-27 0,1 0 0,-1 0 0,0 0 0,1 0 0,-1 0 0,1 0 0,-1 0 0,0 0 0,1 0 0,-1-1 0,1 1 0,-1 0 0,1 0 0,-1-1 0,1 1 0,-1 0 0,1-1 0,-1 1 0,1 0 0,-1-1 0,1 1 0,-1-1 0,1 1 0,0-1 0,-1 1 0,1-1 0,0 1 0,-1-1 0,1 1 0,0-1 0,0 1 0,-1-1 0,1 1 0,0-2 0,-1 1 0,-4-8-733,1 0 0,0-1-1,0 1 1,1-1 0,-2-13 0,-4-25-8330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9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0 512,'0'0'15573,"0"5"-13807,0 1-1223,-1 5 210,1 0 1,0-1-1,1 1 1,0 0-1,1-1 1,0 1 0,1-1-1,0 0 1,8 18-1,-9-19 173,-1 8-11382,-2-9 5532,1 10-2533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2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58 0,'0'0'22448,"-11"-10"-20023,-34-28-251,34 29 1108,26 9-2792,142 9-315,4 0 19,-82-10-125,95 2-10,-172-1-71,-1 0 1,1 0 0,0 1-1,0-1 1,-1 0 0,1 1-1,0-1 1,-1 1 0,1-1-1,0 1 1,-1 0 0,4 1-1,-5-1 25,0-1 1,0 0-1,1 1 0,-1-1 0,0 1 0,0-1 0,1 0 0,-1 1 0,0-1 0,0 1 0,0-1 1,0 0-1,0 1 0,0-1 0,0 1 0,1-1 0,-1 1 0,0-1 0,-1 1 0,1-1 0,0 0 0,0 1 1,0-1-1,0 1 0,0-1 0,0 1 0,-1-1 0,1 0 0,0 1 0,0 0 0,-3 1 88,1 1 0,0 0 0,-1 0 0,1-1 0,-1 0-1,0 1 1,1-1 0,-1 0 0,-7 3 0,-27 16-84,0 1 1,1 3-1,2 0 0,0 3 1,2 0-1,1 2 0,-42 54 1,67-76-40,1 0 0,0 1 0,0-1 0,1 1 1,0 0-1,0 0 0,-3 16 0,6-22-1,0 1 1,0 0-1,1-1 0,-1 1 0,1 0 0,0-1 1,0 1-1,0 0 0,1-1 0,-1 1 0,1 0 1,0-1-1,0 1 0,0-1 0,0 1 0,1-1 0,-1 0 1,1 1-1,0-1 0,0 0 0,0 0 0,5 4 1,2 1 9,1-1-1,0-1 1,1 0 0,-1 0 0,1-1 0,1-1 0,-1 0 0,13 3 0,4 0 22,1-1 0,33 3 0,12-8-335,-74-1 783,0 795 114,8-692-438,-8-102-133,-1 0 0,1-1 0,0 1 0,-1 0 0,1-1 0,-1 1 0,1 0 0,-1-1 0,1 1 0,-1-1 0,0 1 0,1-1 0,-1 1 0,0-1 0,1 1 0,-1-1 0,0 0 0,0 1 0,1-1 0,-1 0 0,0 0 0,0 1 0,-1-1 0,-24 5 0,21-4 0,-20 3 0,0-1 0,0 0 0,0-2 0,0-2 0,-40-4 0,58 4 70,0-1 1,1 0-1,0 0 1,-1 0-1,1-1 1,-6-4-1,7 4-539,0 0 0,0 0 0,0-1 1,1 0-1,0 1 0,0-2 0,-5-5 0,7 7-47,0 0 0,0 0 0,1 1 0,-1-1 0,1 0 0,0 0 0,0 0 0,0-1 0,0 1 0,0 0 0,1 0 1,-1-1-1,1 1 0,0 0 0,0 0 0,0-1 0,1 1 0,-1 0 0,1 0 0,0 0 0,0-1 0,0 1 0,0 0 0,0 0 0,1 0 1,-1 0-1,1 1 0,0-1 0,0 0 0,0 1 0,0-1 0,2-1 0,8-8-2945,0 1-1,20-12 1,-32 23 3443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3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84 3682,'0'0'15892,"0"33"-13512,1 3-1579,10 182 3571,-10-210-4155,1 18 309,2-1 1,1 1-1,0-1 0,14 36 0,-17-56-506,0 0-1,0 0 1,1 0 0,0 0 0,0 0-1,0-1 1,0 1 0,1-1-1,-1 0 1,1 0 0,0 0 0,0-1-1,1 1 1,-1-1 0,1 0-1,0 0 1,0-1 0,0 1 0,0-1-1,0 0 1,0 0 0,1-1-1,-1 0 1,0 0 0,1 0 0,10 0-1,-5-1-11,-9 1-4,1-1 0,-1 0 0,0 0 1,1 1-1,-1-1 0,0-1 0,1 1 0,-1 0 1,0-1-1,1 1 0,-1-1 0,0 0 0,0 1 1,0-1-1,1 0 0,-1 0 0,0-1 0,0 1 1,-1 0-1,1-1 0,0 1 0,0-1 0,-1 0 1,1 1-1,-1-1 0,1 0 0,-1 0 0,0 0 1,2-3-1,7-15 75,-1-1 1,-1 0-1,-1 0 1,-1-1-1,-1 0 1,0 0-1,1-31 1,-2-163 185,-5 135-251,0-6 50,1 86-51,0 1 0,0-1-1,-1 1 1,1-1 0,0 0 0,0 1 0,-1-1 0,1 1 0,0-1-1,-1 1 1,1-1 0,0 1 0,-1-1 0,1 1 0,-1-1 0,1 1 0,-1 0-1,1-1 1,-1 1 0,1 0 0,-1-1 0,1 1 0,-1 0 0,1 0-1,-1-1 1,1 1 0,-1 0 0,0 0 0,1 0 0,-2 0 0,-21 0 373,15 1-264,-4-1-85,-1 1 1,1 1-1,0 0 0,0 1 0,0 0 1,-19 7-1,-67 38-77,54-25 59,43-22-219,-1 1 1,0-1-1,0 1 0,1 0 0,-1-1 1,1 1-1,0 0 0,-1 0 0,1 0 1,0 0-1,0 0 0,0 0 1,0 1-1,1-1 0,-1 0 0,1 0 1,-1 1-1,1-1 0,0 0 0,0 0 1,-1 1-1,2-1 0,-1 0 1,0 1-1,1 2 0,0 1-1112,0 1 0,0 0 0,1 0 0,0-1 0,0 1 0,6 11 0,14 10-6017,5-6-3316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3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7603,'0'0'11705,"2"38"-9067,12 287 2575,-16-233-3962,0-25-228,12 115 1,-8-169-989,0-1 0,1 1 1,0-1-1,1 0 0,8 16 1,-11-25-43,1 1 1,0-1-1,0 0 0,-1 0 1,2-1-1,-1 1 1,0 0-1,1-1 1,-1 1-1,1-1 1,0 0-1,-1 1 0,1-1 1,0-1-1,1 1 1,-1 0-1,0-1 1,0 0-1,1 0 1,-1 0-1,1 0 1,5 1-1,-4-1-38,0-1-1,1 1 1,-1-1 0,1 0 0,-1-1-1,1 1 1,-1-1 0,0 0 0,1 0 0,-1-1-1,0 1 1,0-1 0,0 0 0,0-1-1,0 1 1,0-1 0,-1 0 0,1 0-1,-1-1 1,0 1 0,0-1 0,0 0-1,-1 0 1,7-9 0,49-72-3113,-4-7-3945,-19 21-1986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3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 9957,'0'0'10700,"-2"40"-8659,0 6-1340,-6 201 2675,8-33-604,0-212-2785,0-21-13121,0-5 2897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4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0 9076,'0'0'14748,"3"8"-13014,14 27-297,2-2 0,1 0-1,43 54 1,-7-11-685,-14-18-295,-13-19-325,27 47 0,-48-73-133,-2 0-1,1 1 1,-2 0-1,0 0 1,-1 1 0,0-1-1,3 31 1,-5-27 1,-1 0 0,0 0 0,-2 1 0,0-1 0,-1 0 0,-1 0 0,-1 0 0,0 0 0,-2 0 0,0-1 0,0 0 0,-2 0 0,-14 24 0,-39 45 0,-103 114 0,93-118 0,49-54 0,16-22-4,3-9-22,2-13-182,1 13 91,0-51-2492,0-26-3695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7.7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262 84 2081,'-7'-10'23911,"7"9"-23433,-1 1 0,-5-2-251,1 1 0,0 1-1,-1-1 1,1 1-1,-1 0 1,1 0 0,0 0-1,-1 1 1,-8 1-1,11 0-181,-1 0-1,1 0 1,0 0-1,0 0 0,0 0 1,0 1-1,0-1 1,0 1-1,0 0 0,1-1 1,0 1-1,-1 1 1,1-1-1,-3 7 0,-17 29 94,1 0 0,3 2 0,1 1 0,2 0 0,2 1 0,1 0 0,3 1 0,1 0 0,-2 72 0,10-110-121,-1 22 78,2 0 0,5 30 0,-4-49-76,0 0 0,1 0 1,-1 0-1,2 0 0,-1-1 0,1 1 0,1-1 0,0 0 0,10 14 0,-8-13 7,1-1 0,-1 0 0,17 13 0,-21-19-3,1 1 0,-1-1 1,1 0-1,0 0 1,0 0-1,-1-1 1,1 1-1,0-1 1,1 0-1,-1 0 0,0 0 1,7 0-1,-8-2-10,0 1 0,0-1 1,-1 1-1,1-1 0,0 0 0,-1 0 0,1 0 0,-1 0 0,1-1 0,-1 1 0,1-1 0,-1 1 0,0-1 0,0 0 0,0 0 0,0 0 0,0 0 0,0 0 0,-1 0 0,1-1 0,-1 1 0,1-1 1,1-4-1,2-1 23,15-26 32,-2-2-1,-1 0 1,20-63-1,19-120-81,-49 184 14,-1 0 0,-2 0 0,-1 0 0,-2 0 0,-1 0 0,-6-36 0,4 61 0,0 1 0,-1-1 0,-1 1 0,1 0 0,-2 0 0,1 0 0,-1 1 0,0 0 0,-1 0 0,0 0 0,0 0 0,-1 1 0,0 0 0,0 1 0,-9-7 0,11 12 0,0 0 0,0 0 0,0 1 0,0-1 0,0 1 0,0 0 0,0 1 0,0-1 0,0 1 0,0 0 0,0 1 0,-7 2 0,-2 2 0,0 2 0,0 0 0,1 0 0,0 1 0,0 1 0,1 0 0,-13 15 0,0-2 0,19-20-288,5 18-9322,1 13 2207,0 4-1660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8.0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1 4258,'0'0'20070,"-14"37"-18530,-3 6-1166,-18 43 615,-26 100 1,50-138-614,3 1 0,1 1 0,2 0 1,3 0-1,5 64 0,-3-111-378,0 1 0,1-1 1,-1 0-1,1 0 0,-1 0 0,1 0 0,0 0 0,0-1 1,0 1-1,1 0 0,-1 0 0,1-1 0,-1 1 1,1-1-1,0 1 0,0-1 0,0 0 0,1 0 0,-1 1 1,0-2-1,1 1 0,-1 0 0,1 0 0,0-1 1,-1 1-1,1-1 0,5 1 0,4 1-112,0-1 0,0 0 1,0-1-1,1-1 0,19-1 0,-2 1-502,-26-1 357,1 1 0,0-1 0,0 1 0,0-1 0,-1-1 1,1 1-1,-1-1 0,1 0 0,-1 0 0,1 0 0,-1 0 0,0-1 0,0 0 0,0 0 0,3-3 0,4-5-2263,-1 0-1,0 0 0,14-23 1,4-15-8211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8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3025,'0'0'20506,"0"40"-17905,0 129-768,0 23 695,0-120-9736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8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8132,'0'0'15634,"27"12"-13634,86 46-452,-107-54-1434,-1 0 0,1 1 1,-1-1-1,0 1 0,0 0 1,-1 0-1,1 0 0,-1 1 0,0 0 1,-1 0-1,1 0 0,-1 0 1,-1 0-1,1 1 0,-1-1 1,0 1-1,1 7 0,2 2 123,2 12 203,-1 0-1,-1 0 1,2 44-1,-6 86 695,-2-131-1006,0 0-103,-2-1 0,-1 0-1,-1 0 1,-1-1 0,-11 31 0,2-16-29,-3 0 1,-30 51 0,31-66 3,3-16 0,4-7 0,-5-2-1246,-9-1-4360,24 1 5090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9.1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54 7187,'0'0'15247,"14"0"-13963,98-5 1576,152-26-1,-225 25-3423,74-2 0,-144 5-19597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50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2769,'0'0'11179,"3"9"-9952,5 13 423,-2 0 1,0 0-1,-2 1 0,3 27 1,-6-47-695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9.3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5635,'0'0'13667,"0"21"-12101,-2 22-922,-2 45 2296,8 93-1,8-116-2250,-11-60-678,1 0 0,-1-1 0,1 1 0,0 0 0,1-1 1,-1 1-1,1-1 0,-1 0 0,1 0 0,5 5 0,-7-8-414,-5-23-10452,-16-17 2699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31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3 6835,'-1'-1'17051,"7"-1"-16689,-1 3-168,0-1 0,-1 1-1,1 0 1,-1 0-1,1 0 1,-1 1 0,0 0-1,1 0 1,-1 0-1,0 0 1,0 0 0,0 1-1,-1 0 1,7 6-1,53 52 1749,-62-60-1935,19 21 404,0 2 0,-2 0 0,0 2 0,24 47 0,-34-55-297,0 0 0,-1 1 0,-1 0 0,-1 0 0,0 1 0,-2 0 1,0-1-1,0 29 0,-3-30-3,1-13-86,0 0 1,-1 0-1,0 0 1,0 0-1,0 0 0,-1-1 1,0 1-1,0 0 1,0 0-1,0 0 0,-1 0 1,0-1-1,0 1 0,0-1 1,0 1-1,-1-1 1,-3 4-1,-5 3-23,-1-1 0,-1 0 1,1-1-1,-1-1 0,-1 0 0,0-1 0,-23 9 0,-2-1-2,-71 15-1,103-29 1,8 0 0,-1-1 0,0 1 0,1-1 0,-1 1 0,0-1 0,1 0 0,-1 1 0,1-1 0,-1 1 0,0-1 0,1 0 0,-1 0 0,1 1 0,-1-1 0,1 0 0,-1 0 0,1 0 0,-1 1 0,1-1 0,-1 0 0,1 0 0,1 0 0,76 9-67,131 0 1,-205-10-267,0 1 0,0-1 0,-1 0 1,1 0-1,-1 0 0,1 0 1,-1-1-1,1 1 0,-1-1 0,0 0 1,1 0-1,-1 0 0,0-1 1,-1 1-1,1-1 0,0 1 0,3-5 1,-2 2-691,13-13-5950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0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321 4 2209,'0'0'19766,"-8"-1"-17967,1 0-1356,5 0-327,0 1-1,-1 0 1,1-1-1,-1 1 1,1 0-1,0 0 1,-1 0 0,1 0-1,-1 1 1,1-1-1,0 1 1,-1 0 0,1-1-1,0 1 1,-1 0-1,1 0 1,0 0-1,0 1 1,0-1 0,-4 3-1,-12 13 272,0 1 0,1 0 1,1 2-1,1-1 0,-24 41 0,18-21 20,1 1-1,-22 64 1,32-74-291,2 0 0,0 0 0,2 0-1,-3 51 1,2 236 898,7-312-1002,0-1 1,1 1-1,-1-1 1,1 1-1,0-1 1,0 0-1,0 1 1,1-1-1,-1 0 1,1 0-1,0 0 1,0 0-1,4 5 1,-4-7-15,1 1 1,-1-1-1,0 0 0,1 0 1,-1 0-1,1 0 0,0 0 0,-1-1 1,1 1-1,0-1 0,0 0 1,0 0-1,0 0 0,0 0 1,0 0-1,1-1 0,-1 1 1,0-1-1,4 0 0,14 1 26,-17-1-14,0 1 0,1 0 0,-1-1 0,1 0 1,-1 0-1,0-1 0,1 1 0,-1-1 0,0 0 0,1 0 0,-1 0 0,0-1 1,0 1-1,0-1 0,0 0 0,0 0 0,0-1 0,6-4 0,20-32 109,-1 0-1,45-86 0,-23 36-150,-42 73 24,-1-1-1,0 0 1,-1-1-1,-1 0 0,-1 0 1,-1-1-1,0 1 1,1-24-1,-1-20 53,-5-71-1,-1 46-114,2-4-4,0 90 267,-213-2 35,212 3-430,-1 6-3006,-22 34-6164,14-19 204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1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235 0 3730,'0'0'18379,"-12"12"-15970,-12 13-1820,1 2 0,2 1 0,1 0 0,-30 57 0,36-55-288,1 0-1,2 1 1,1 1-1,2 0 1,-8 60-1,4 166 952,12-251-1249,0-1 1,0 1-1,0-1 1,1 1-1,0-1 1,1 1-1,-1-1 1,1 0-1,4 10 1,-4-14-18,0 1 0,-1-1 1,1 0-1,0 0 0,0 0 1,0 0-1,1-1 0,-1 1 1,0 0-1,1-1 0,-1 0 1,1 1-1,-1-1 0,1 0 0,-1 0 1,1-1-1,0 1 0,0 0 1,0-1-1,-1 0 0,1 0 1,0 0-1,4 0 1,15 1-147,29-3-1639,-48 1 1599,0 0 0,0 0 0,0 0 0,-1 0 0,1 0 0,0 0 1,-1-1-1,1 1 0,-1-1 0,1 1 0,-1-1 0,0 0 0,0 0 0,4-5 1,10-14-4141,18-34 1,-13 12-3542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1.7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1 7187,'0'0'16312,"-5"39"-14509,-21 127-407,21-133-802,1 0 1,1 56-1,3-59-553,0-37-90,1 1 0,0 0 0,0-1 0,1 1 0,0 0 0,0 0 0,0 0 0,1 0 0,6-11 0,37-47-74,-37 51 64,-7 12 52,4-9-47,1 1 0,0 0 0,0 1 0,1 0 0,0 0 0,1 1 1,-1 0-1,2 0 0,-1 1 0,13-7 0,-21 13 67,0-1 1,0 1 0,0 0-1,0 0 1,0-1-1,0 1 1,0 0 0,0 0-1,-1 0 1,1 0-1,0 0 1,0 0 0,0 1-1,0-1 1,0 0-1,0 0 1,0 1 0,0-1-1,-1 0 1,1 1-1,0-1 1,0 1 0,0-1-1,0 2 1,1-1 19,-1 1 1,1 0-1,-1 0 0,1 0 1,-1 0-1,0 0 0,0 0 1,0 1-1,1 2 0,1 7 115,-1 0 1,1-1-1,-1 13 0,-2-21-112,3 160 1292,-4-89-1152,1-73-653,0-51-27917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2.0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4738,'0'0'15650,"22"4"-14095,-7-3-1210,-9-1-222,-1 1 0,1-1 0,0 1 0,0 0 0,0 1 0,0-1 0,-1 1 0,1 0 1,-1 0-1,1 1 0,-1 0 0,0 0 0,0 0 0,0 0 0,0 1 0,-1 0 0,1 0 0,-1 0 0,0 1 0,0-1 0,-1 1 0,1 0 0,2 5 0,5 15 335,-2 0 1,0 0-1,-1 1 1,-2 1-1,-1-1 1,3 36-1,-4 167 771,-5-136-942,1-86-268,0 0 1,-1-1 0,1 1 0,-1 0-1,-1 0 1,1-1 0,-1 1-1,-1-1 1,1 1 0,-1-1 0,0 0-1,0 0 1,-1 0 0,1 0-1,-2-1 1,1 1 0,-9 8 0,4-5-1462,-6 4 4430,7-3-4060,2-2-5232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3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56 7507,'-2'0'19489,"9"-3"-19075,162-16 1182,-76 10-903,-74 7-615,-6 1-57,0 0 0,0-1 0,0-1-1,0 0 1,24-10 0,-38 31-13494,-22 17 6632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3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1072,'0'0'22635,"83"-4"-20522,-40-10-496,5 3-881,-9 4-592,-7 4-144,-8 3-288,8 0-1889,-1 0-2097,-7 10-2609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3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369 16 7171,'0'0'14922,"-10"22"-13370,-7 15-632,2 2 0,2-1 0,-15 76 0,-13 167 1860,35-213-2489,4 0-1,6 81 1,-4-142-292,1-1 1,0 0-1,0 0 0,0 1 1,1-1-1,0 0 1,1-1-1,-1 1 0,1 0 1,6 9-1,-7-12-5,1 0 0,-1-1-1,1 0 1,-1 1 0,1-1 0,0 0 0,0 0-1,0 0 1,0-1 0,0 1 0,0-1 0,0 1 0,1-1-1,-1 0 1,0 0 0,1-1 0,-1 1 0,1-1-1,6 0 1,-6 1 13,0-1 0,-1 0-1,1 0 1,0 0 0,0 0-1,-1-1 1,1 1 0,0-1 0,-1 0-1,1 0 1,-1 0 0,1-1-1,-1 1 1,1-1 0,-1 0 0,0 0-1,0 0 1,0 0 0,0-1-1,0 1 1,0-1 0,-1 1 0,1-1-1,-1 0 1,0 0 0,3-5 0,13-16 24,0 0 0,-2-1 0,0 0 0,-2-1 0,-1-1 0,-1-1 0,-2 0 1,0 0-1,-2 0 0,-1-1 0,5-54 0,-8 30-87,-3-1-1,-8-79 1,4 114 33,0 1-1,-1-1 1,-1 1-1,-1 0 1,0 0-1,-2 0 1,0 1-1,0 0 1,-2 1 0,-16-22-1,22 32 30,-1 1-1,1 0 1,-1 1-1,0-1 1,-1 1-1,1 0 1,-1 1-1,0-1 1,0 1-1,0 0 1,0 0-1,0 1 1,-1 0-1,-10-2 1,-3 1 82,0 1 0,0 1-1,-31 2 1,42-1-58,-3 1-19,0 1 1,0 0-1,0 0 0,0 1 0,0 1 0,1 0 0,-14 7 0,1 2-51,0 0 0,-26 21-1,45-30-258,0 0 0,0 1 0,1 0-1,0 0 1,0 0 0,0 0-1,0 1 1,1-1 0,0 1 0,0 0-1,1 0 1,0 0 0,-3 10-1,1 4-3467,0 1-1,-1 39 1,4-21-3599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4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0 4258,'0'0'14729,"-21"35"-12674,-70 121 250,77-130-1620,2 0 1,1 0-1,0 1 1,3 0-1,-12 56 1,14-29 409,2 94 1,4-139-1086,0-1 0,1 1 0,1-1 0,-1 1 0,1-1 1,1 1-1,0-1 0,0 0 0,0 0 0,1 0 0,0 0 0,1-1 0,-1 0 0,2 0 1,-1 0-1,1 0 0,0-1 0,13 11 0,-15-14 162,1 3-796,1-1 1,1 0-1,-1 0 1,0-1-1,15 8 0,-19-11 179,0 0 0,0-1 0,1 1-1,-1-1 1,0 1 0,0-1 0,0 0-1,1 0 1,-1 0 0,0 0 0,0 0-1,0-1 1,1 1 0,-1-1 0,0 1-1,0-1 1,0 0 0,0 0 0,0 0-1,0 0 1,0 0 0,0 0 0,0 0-1,-1-1 1,1 1 0,0-1 0,1-2-1,31-42-9486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53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5 226 3362,'-5'3'22348,"6"-14"-22222,0 1-1,1-1 1,0 1-1,0-1 0,1 1 1,1 0-1,6-13 1,38-67 176,-41 78-290,-5 7-4,-1 4-7,-1-1 0,1 1 0,-1-1 0,1 1 0,0-1 0,0 1 0,-1 0 0,1-1 1,0 1-1,0 0 0,0 0 0,1-1 0,-1 1 0,0 0 0,0 0 0,1 0 0,-1 1 1,0-1-1,4-1 547,-6 10-438,0-1 0,0 1 0,1 0 1,0-1-1,2 12 0,0 0-24,16 174 488,-1-24 71,-7-45-130,-4-140-10661,-5 14 8908,2-18-8164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5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1 8356,'0'0'3826,"-5"36"925,-15 121-1461,-3-27 158,10-63-1723,11-16-1165,2-50-611,4-10-792,-2 6 829,90-142-254,-72 117 151,1 0 0,1 2 0,28-25 0,-46 46 89,-3 4 28,-1 0 1,1 0-1,0 1 1,-1-1 0,1 0-1,0 0 1,0 1-1,-1-1 1,1 0-1,0 1 1,0-1-1,0 1 1,0-1 0,0 1-1,0 0 1,0-1-1,0 1 1,0 0-1,0 0 1,0-1-1,0 1 1,2 0-1,-3 1 37,1-1 0,0 1-1,-1-1 1,1 1-1,-1-1 1,1 1 0,-1 0-1,1-1 1,-1 1-1,1 0 1,-1-1-1,0 1 1,1 0 0,-1 0-1,0-1 1,1 1-1,-1 0 1,0 0 0,0-1-1,0 1 1,0 0-1,0 0 1,0 0-1,0 1 1,1 4 158,7 52 1349,-3 1 1,-5 112-1,-2-71-1209,2-99-426,5-7-3524,18-80-5122,-3 17 1659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5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8516,'0'0'14076,"22"16"-11755,-2-1-1745,-8-7-288,0 0-1,0 1 1,-1 0 0,0 1-1,-1 1 1,0 0-1,0 0 1,-1 0 0,-1 1-1,10 20 1,5 19 215,-2 2-1,-2 0 1,-3 1-1,-3 1 1,-1 0-1,-4 1 1,3 69 0,-10-108-496,-1 0 1,-1-1 0,-1 1 0,0-1 0,-1 1-1,-1-1 1,-1 0 0,0 0 0,-1 0-1,0-1 1,-16 25 0,-110 187-8,126-223 0,-1-3 0,6 1-323,1-3-476,0-2 0,0 1 1,0-1-1,1 0 1,-1 0 0,1 0-1,0 1 1,-1-1 0,4-4-1,29-65-7557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17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24575,'8'0'0,"9"7"0,10 3 0,1 7 0,3 9 0,3-1 0,4-5 0,-5-5-8191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3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6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5090,'0'0'20543,"0"9"-16901,-3 33-2759,-1 0 0,-20 75 0,1 1-360,7 41-454,7 224 0,9-306-335,2-105-4944,0 1 1,10-41-1,-1 1-1838,-2-9-1618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6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5827,'0'0'17832,"0"11"-16429,0-5-1260,-1 26 526,2-1 0,1 1 1,2-1-1,9 42 1,24 26-97,3-2-1,75 132 1,-23-51-285,-88-170-287,-4-6 0,1 0 1,-1 0 0,1 0 0,0 0 0,0 0 0,0-1 0,0 1 0,0 0 0,1 0 0,-1-1 0,0 1 0,1-1 0,-1 1 0,1-1 0,-1 0 0,1 1-1,0-1 1,2 1 0,-4-2 81,1-4-167,-1-1 0,-1 1 0,1 0 0,-1-1 0,1 1 0,-1 0 0,0 0 0,-1 0 0,1-1 0,-1 1 0,0 1 0,0-1 0,0 0 0,-4-5 0,1 4-933,1 0 1,-1 1-1,0 0 0,0 0 0,-11-7 0,-9-2-5127,7 1-2369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6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1 239 6243,'0'0'20457,"47"-53"-19464,-3 31-289,3 1-240,5 3-224,-5-3-128,5 3-80,-12-4-32,-1 5-416,-7-5-896,0 4-1682,-5 11-2016,-11 7-3634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3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17 145 1393,'0'0'15681,"-3"-9"-13520,-1-2-1332,-3-9-281,5 3 7152,2 18-7700,-1 12 18,1 0 0,1 0 0,0 0 0,0 0 0,1 0 0,1 0 0,0-1 0,6 14 0,-5-18-8,0 2 19,0-1 1,0 0-1,1 0 1,0-1-1,1 1 1,0-1-1,1 0 1,-1-1-1,16 13 1,44 48 87,-66-68-8,0-4 62,-1-81 280,-1 32-547,2 1 0,8-61 0,6 62-186,-6 25 228,-7 26 37,0-1 1,0 0-1,0 1 0,0-1 1,0 1-1,0-1 1,1 1-1,-1-1 1,0 1-1,0 0 1,0-1-1,0 1 0,0 0 1,1 0-1,-1 0 1,0 0-1,0 0 1,0 0-1,2 1 1,27 1-342,-15 3 369,-1 1 1,0 0-1,0 0 0,0 1 0,-1 1 0,0 1 0,-1 0 0,0 0 0,0 1 0,-1 1 1,17 19-1,1 11 247,47 84 0,-67-108-161,-7-14 557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3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72 5314,'0'0'18235,"-14"-12"-16802,-44-38-366,57 49-1042,0 0 0,1 1 0,-1-1 0,0 0 1,1 1-1,-1-1 0,0 0 0,0 1 0,0-1 0,0 1 0,0 0 0,1-1 0,-1 1 0,0 0 0,0-1 0,0 1 0,0 0 0,0 0 0,0 0 0,0 0 0,0 0 1,0 0-1,0 0 0,0 0 0,0 0 0,0 0 0,0 0 0,0 1 0,0-1 0,0 0 0,0 1 0,-1 0 0,1 1-13,0-1-1,-1 1 1,1 0 0,0 0-1,1 0 1,-1 0 0,0 0-1,0 0 1,1 0-1,-1 3 1,-1 2 34,-9 38 49,2 1 1,2 0-1,2 1 1,1 61-1,4-108-94,0 0 0,1 0 0,-1 1-1,0-1 1,0 0 0,0 0 0,1 0-1,-1 1 1,0-1 0,0 0 0,1 0-1,-1 0 1,0 0 0,0 0 0,1 0-1,-1 1 1,0-1 0,0 0 0,1 0-1,-1 0 1,0 0 0,0 0 0,1 0-1,-1 0 1,0 0 0,1 0 0,-1 0-1,0 0 1,0-1 0,1 1 0,-1 0-1,2 0 6,1 0 5,-1 1 0,1-1 0,0 0 0,0 0 0,-1-1 0,1 1 0,0 0 0,-1-1 1,1 0-1,-1 1 0,1-1 0,0 0 0,-1-1 0,0 1 0,1 0 0,-1-1 0,0 1 0,0-1 0,1 0 1,-1 1-1,-1-1 0,1 0 0,0 0 0,2-4 0,52-77 233,-42 59-324,1 1 1,1 1 0,1 0 0,1 1-1,30-27 1,-47 47 60,0 0 0,0 0 0,0 1 0,-1-1 0,1 0 0,0 1 0,0-1 0,0 1 0,0-1 0,0 1 0,0 0 0,1-1 0,-1 1 0,0 0 0,0 0 0,0 0 0,0 0 0,0 0 0,0 0 0,0 0 0,0 0 0,1 0 0,-1 1 0,0-1 0,0 0 0,0 1 0,0-1 0,2 1 0,0 2 35,0-1 1,0 1 0,-1 0 0,1 0 0,-1 0 0,4 5-1,6 7 266,-8-11-255,0-1 0,-1 1 0,2-1 0,-1 0 0,0-1 0,0 1 0,1-1 0,0 1 0,-1-1 0,1-1 0,0 1 0,0-1 0,0 0 0,10 1 0,-14-2-541,12 2-3798,8 7-879,12-2-2819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4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266 1 9989,'0'0'14529,"-35"30"-13192,35-30-1337,-142 132 976,134-125-912,0 1 1,1 0-1,0 1 1,0 0-1,1 0 1,0 0-1,0 1 1,1 0-1,1 0 0,-6 16 1,5-11-32,3-10-46,0 1 1,1-1 0,-1 1 0,1-1 0,0 1-1,0 10 1,1-15-156,5-1 142,0-1 0,0 1-1,0-1 1,0 0 0,0-1 0,0 1-1,0-1 1,0 0 0,-1 0 0,1 0-1,-1-1 1,0 0 0,5-3 0,4-5-89,0-1 0,16-20 0,-17 19 96,39-50-77,-36 43 36,1 0-1,0 1 0,1 1 0,26-20 0,-42 37 51,-1 0-1,1 1 1,0-1 0,0 1-1,0-1 1,0 1 0,-1-1-1,1 1 1,0 0 0,0-1 0,0 1-1,0 0 1,0 0 0,0 0-1,0-1 1,0 1 0,0 0-1,0 0 1,0 1 0,0-1-1,0 0 1,0 0 0,-1 0-1,1 1 1,0-1 0,0 0 0,0 1-1,0-1 1,0 0 0,0 1-1,1 0 1,17 27 110,-9-11 61,13 16 155,-2 2 0,-1 0 0,-2 2 0,-2 0 1,-1 0-1,14 60 0,-4 9 55,12 128 1,-21 132 1351,-17-365-1698,1-1 0,0 0 0,0 0-1,0 0 1,0 1 0,-1-1 0,1 0 0,0 0-1,0 0 1,0 1 0,-1-1 0,1 0 0,0 0 0,0 0-1,-1 0 1,1 0 0,0 0 0,0 0 0,-1 0-1,1 1 1,0-1 0,-1 0 0,1 0 0,0 0-1,0 0 1,-1 0 0,1 0 0,0 0 0,0-1 0,-1 1-1,1 0 1,0 0 0,-1 0 0,1 0 0,0 0-1,0 0 1,-1 0 0,1-1 0,0 1 0,0 0 0,0 0-1,-1-1 1,0 1 93,-15-7 36,1-1 1,0-1 0,0 0-1,-15-13 1,-5-2-144,-6-2-18,17 11-40,0-1 1,-41-35-1,62 47-133,-1-1 0,1 1 0,1-1-1,-1 1 1,1-1 0,0 0 0,0 0-1,0 0 1,1 0 0,-1-1 0,1 1-1,1 0 1,-1 0 0,1-10 0,0-8-2465,6-47 0,-3 54 1113,0 1 0,1 0 0,7-18 0,28-54-6658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16 3217,'0'0'16491,"-7"-2"-15747,-20-9 94,20 9 31,-17 2 2098,20 0-2857,0 1 1,0 0-1,0 0 0,0 0 1,0 0-1,0 1 0,1 0 1,-1-1-1,0 1 0,1 1 1,0-1-1,-1 0 0,1 1 1,0 0-1,0-1 0,-4 6 1,0 1-41,0 1-1,0-1 1,0 1 0,-7 16 0,9-13-52,1-1 0,0 1 0,0 0-1,1 0 1,1 0 0,-1 14 0,1 84 422,2-73-212,0-26-180,0 0 0,1 1 1,1-1-1,0 0 1,1-1-1,0 1 1,7 19-1,-6-23-40,1 0 0,-1 0 1,1 0-1,1 0 0,0-1 0,0 0 0,0 0 1,1-1-1,0 0 0,13 10 0,-14-12-131,-1 0 0,1-1 0,0 0 1,0 0-1,0 0 0,1-1 0,-1 0 0,1 0 0,-1-1 0,1 1 0,0-2 1,-1 1-1,1-1 0,0 1 0,0-2 0,7 0 0,-12 0-299,-1 0 0,0 0 0,1 0 0,-1 0 0,0 0 0,0-1 0,0 1 0,1 0 0,-1-1 0,-1 1 0,1 0 0,0-1 0,0 1 0,-1-1 0,1 1 0,0-1 0,-1 0 0,0 1 0,1-1 0,-1 0 0,0-1 0,1-13-6197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4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0 151 7043,'0'0'12862,"8"28"-11917,62 188 2363,-15-71-1660,-51-139-895,-2-8-185,1-15 164,-4-28 113,-17-27-386,13 55-320,0-1-1,2 0 1,-3-23 0,5 32-112,0 0-23,0 0 0,0 1 0,1-1 1,1 0-1,-1 0 0,1 1 0,0-1 0,1 1 0,0-1 0,1 1 1,0-1-1,0 1 0,4-8 0,15-16-174,28-30 1,-8 21-2267,-34 35 799,1 0 1,-1 0-1,15-7 0,9 1-7271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0 9861,'0'0'14641,"-26"41"-13681,-82 129 43,100-158-843,1 1-1,1-1 0,0 1 0,-6 22 0,11-29-91,0 0 1,0 1-1,0-1 0,1 1 0,0-1 1,2 8-1,-1 15-26,-1-27-49,1 0 0,-1-1-1,1 0 1,0 1 0,0-1 0,-1 1 0,1-1 0,0 0 0,0 1 0,0-1 0,0 0 0,0 0 0,1 0 0,-1 0 0,0 0 0,0 0-1,1 0 1,-1 0 0,1-1 0,-1 1 0,0 0 0,1-1 0,0 1 0,-1-1 0,1 0 0,-1 1 0,1-1 0,-1 0 0,1 0-1,0 0 1,1 0 0,2 0 8,-1 0-1,0 0 1,0 0-1,0 0 1,0-1 0,0 1-1,0-1 1,0 0-1,0 0 1,0-1-1,0 1 1,0-1-1,4-2 1,6-9 5,-1-1 0,-1 0-1,0 0 1,-1-1 0,16-27 0,18-25-177,-44 66 147,1-1-1,-1 1 1,1-1 0,-1 1-1,1 0 1,-1-1 0,1 1-1,0 0 1,0 0 0,0 0-1,-1 0 1,1 1 0,0-1-1,0 0 1,0 1 0,0-1-1,0 1 1,1 0 0,-1 0-1,4 0 1,0 1 42,0 0 0,0 0 0,1 1 0,-1 0 0,6 2 0,-4-1 155,-1-1-231,-5-2-540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0 0 4402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4402,'188'36'6883,"-155"-28"-4228,-28-4-545,-5-2-1622,0 1 0,1 0-1,-1 0 1,1-1 0,0 1 0,-1 0 0,1-1-1,0 1 1,0-1 0,1 1 0,-1-1 0,1 1-1,-1-1 1,4 3 0,-1-1-111,0 0 0,0 0 0,0 0 0,1-1 0,-1 0 1,1 0-1,6 2 0,-3-1-445,-1-1 0,1 0 0,0 0 0,1-1 0,-1 0 0,0-1 0,1 0 0,-1 0 0,0-1 0,12 0 0,-17-1 17,-1 0 1,0 1-1,1-1 1,-1 0-1,0 0 1,0-1 0,0 1-1,0 0 1,0-1-1,0 1 1,0-1-1,0 0 1,2-3-1,22-29 71,-18 22-59,4-5 36,-6 8 18,0 0 1,0 1-1,12-12 1,-18 20-7,0 0 1,0 0-1,1-1 0,-1 1 1,0 0-1,0 0 0,1 0 1,-1 0-1,0 0 0,0-1 1,1 1-1,-1 0 1,0 0-1,0 0 0,1 0 1,-1 0-1,0 0 0,1 0 1,-1 0-1,0 0 1,0 0-1,1 0 0,-1 0 1,0 0-1,1 0 0,-1 0 1,0 1-1,0-1 1,1 0-1,-1 0 0,0 0 1,0 0-1,1 0 0,-1 1 1,0-1-1,0 0 0,0 0 1,1 0-1,-1 1 1,0-1-1,45 50 342,-36-38-226,0-1 0,1-1 0,0 0 1,0 0-1,17 11 0,-25-20-132,0 1 1,0-1 0,1 0-1,-1 1 1,1-1 0,-1 0-1,1-1 1,-1 1 0,1 0-1,0-1 1,-1 0 0,1 1-1,-1-1 1,1 0 0,0 0-1,-1 0 1,1-1 0,0 1-1,-1-1 1,1 0-1,-1 1 1,1-1 0,-1 0-1,1 0 1,-1-1 0,4-1-1,2-3-19,0-1 0,-1 0-1,0 0 1,0-1-1,9-13 1,14-13 102,-26 28-74,13-7 34,-13 12 72,1 0 1,0 1 0,0-1 0,-1 1 0,1 0-1,0 0 1,0 1 0,-1-1 0,1 1-1,7 2 1,-8-2-9,44 6-25,-48-7-430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0 236 6675,'0'0'13748,"14"-6"-12897,199-93 3139,44-19-2527,-221 107-2445,-15 9-3577,-19 27-13682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6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7796,'0'0'15225,"3"36"-13397,16 120-305,-17-145-1415,1 0 0,0 0 0,0 0 1,1-1-1,0 1 0,1-1 0,0 0 0,0-1 0,1 1 0,1-1 0,0 0 1,0 0-1,0-1 0,1 0 0,1-1 0,-1 1 0,1-2 0,13 9 0,-10-9-59,-1 0-1,1-1 1,0-1-1,0 0 1,0 0-1,1-1 1,-1-1 0,1 0-1,-1-1 1,1 0-1,0-1 1,0 0-1,-1-1 1,1-1-1,18-4 1,-23 4-26,0-2 0,0 1 0,0-1 1,-1 0-1,0-1 0,0 0 0,0 0 0,0 0 1,-1-1-1,11-12 0,-6 5 7,-1-1 0,0 0 0,-1 0 0,11-22 0,-11 12-79,-1 0 0,-1 0 0,-1-1-1,-1 1 1,-2-1 0,0-1 0,-1 1 0,-3-31-1,1 53 55,0 0 0,0 0-1,0 0 1,-1 0-1,1 0 1,-1 0-1,0 0 1,0 0 0,0 1-1,0-1 1,-1 0-1,1 1 1,-1-1-1,1 1 1,-1-1 0,0 1-1,-2-2 1,2 2 1,0 1 0,1 0 0,-1 0 0,0 0 0,0 0 0,1 0 0,-1 1 0,0-1 0,0 0 0,0 1 0,0-1 0,0 1 0,0 0 0,0 0 0,0 0 0,0 0 0,0 0 0,0 0 0,0 0 0,0 1 0,0-1 0,0 1 0,0 0 0,0-1 0,1 1 0,-1 0 0,-2 1 0,-1 2-6,1 0 1,0 0-1,-1 0 0,1 1 1,1 0-1,-1 0 0,1 0 1,0 0-1,0 0 0,0 1 1,1 0-1,-1-1 0,1 1 1,-1 6-1,-1 1 0,-7 18 60,1 1-1,2 0 0,2 1 0,0-1 0,-1 66 0,7-97-58,1 1 0,-1 0 0,0-1 0,1 1 0,-1 0 0,1-1-1,-1 1 1,1 0 0,0-1 0,0 1 0,0-1 0,0 0 0,0 1 0,0-1 0,0 0-1,0 1 1,1-1 0,-1 0 0,0 0 0,1 0 0,-1 0 0,1 0 0,-1-1-1,1 1 1,-1 0 0,1-1 0,0 1 0,-1-1 0,1 1 0,0-1 0,-1 0 0,3 1-1,9 0 19,0 0 0,1 0 0,16-2 0,-11 1 20,21 1-172,-14 0 155,1-2-1,33-4 1,-50 4-746,0-2 0,0 1 0,0-1 0,0-1 0,14-6 0,4-6-5895,41-30 0,-6-8-5651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6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 12118,'0'0'16212,"-3"17"-15614,-14 91-183,14-86-289,1-1-1,2 1 1,4 43 0,-3-60-129,0-1 1,1 0 0,-1 0-1,1-1 1,0 1-1,0 0 1,1-1 0,-1 1-1,1-1 1,0 0 0,0 1-1,0-2 1,0 1-1,0 0 1,0 0 0,1-1-1,0 0 1,-1 0 0,1 0-1,7 3 1,10 3-26,0-1 0,38 8 1,-34-10 13,-12-2 41,16 5-97,-28-8 78,-1 1 1,1-1 0,-1 1 0,0-1 0,1 0 0,-1 1-1,1-1 1,-1 1 0,0-1 0,1 1 0,-1 0 0,0-1-1,0 1 1,1-1 0,-1 1 0,0 0 0,0-1-1,0 1 1,0-1 0,0 1 0,0 0 0,0-1 0,0 1-1,0 0 1,0-1 0,0 1 0,0-1 0,0 1 0,0 0-1,0-1 1,-1 1 0,1-1 0,0 1 0,-1-1 0,1 1-1,0 0 1,-1-1 0,1 0 0,0 1 0,-1-1-1,1 1 1,-2 0 0,-7 8 64,-1 0 0,0-1 0,0 0 1,0-1-1,-1 0 0,-1-1 0,-14 7 0,17-9-60,-5 3-20,1-1 0,-1-1 0,-23 7 1,2-8-4431,33-23-4615,2 15 7326,0-37-6622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6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1 272 4690,'0'0'12966,"253"-89"-11525,-154 39-609,8 4-480,-23 6-352,-21 12-48,-23 14-1616,-25 10-1074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7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5523,'0'0'13424,"3"37"-11471,13 121-240,-15-152-1561,0 1-1,1 0 1,-1-1-1,1 0 1,1 1-1,-1-1 1,1 0-1,0 0 1,0 0 0,1-1-1,0 1 1,0-1-1,0 0 1,1 0-1,7 6 1,2 3 350,-1 0-2,0-1 0,1-1 0,20 14 1,-27-21-409,0-1 1,0-1 0,0 1 0,0-1 0,1 0 0,-1-1 0,1 0 0,0 0 0,0 0 0,11 0-1,-4-2-11,-1 1 0,1-2-1,0 0 1,-1-1 0,1 0-1,-1-1 1,19-7-1,-25 7-130,-1 0-1,0 0 0,0-1 1,-1 0-1,1-1 1,-1 1-1,0-1 0,0 0 1,0-1-1,-1 1 0,0-1 1,0 0-1,0-1 0,-1 1 1,6-12-1,-7 11-823,0 0 1,-1 0-1,0-1 0,-1 1 0,1-1 1,-1 0-1,-1 1 0,1-1 0,-2-9 1,1-44-9199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0.4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13 1681,'0'0'19345,"-5"-3"-16395,1 1-2867,4 1 76,-1 0 1,0 0-1,0 1 0,0-1 1,0 1-1,0-1 0,0 1 1,0-1-1,0 1 1,0 0-1,0-1 0,0 1 1,0 0-1,0 0 0,0-1 1,0 1-1,0 0 0,-2 1 1,2 0 30,0 1 1,0-1-1,1 1 1,-1-1-1,0 1 1,1 0-1,-1-1 1,1 1 0,-1 0-1,1 0 1,0-1-1,0 1 1,0 0-1,0 0 1,0 0-1,1 3 1,-1 2-45,1 1-1,0-1 1,0 1-1,1-1 1,-1 1 0,2-1-1,-1 0 1,1 0-1,7 12 1,3 2 296,27 33-1,-26-36-407,0 1 0,15 28 0,-16-23-34,-2 1 0,-1 0 0,-2 1 0,0 0 0,-1 0 0,-2 1 0,-1 0 0,-1 0 0,0 34 0,-3-19 0,-1 46 0,1-84 0,-1-1 0,0 1 0,0-1 0,0 0 0,-1 1 0,1-1 0,-1 0 0,0 0 0,0 0 0,0 0 0,0 0 0,-3 3 0,-35 31 0,24-23 0,14-12 0,2-1 0,-1 0 0,1-1 0,-1 1 0,1 0 0,-1-1 0,1 1 0,-1-1 0,1 1 0,-1-1 0,0 0 0,1 1 0,-1-1 0,0 1 0,1-1 0,-1 0 0,0 0 0,0 1 0,1-1 0,-1 0 0,0 0 0,0 0 0,1 0 0,-1 0 0,0 0 0,-1 0 0,2 0-41,0 0 1,-1-1-1,1 1 0,-1 0 1,1-1-1,0 1 1,-1 0-1,1-1 0,0 1 1,0 0-1,-1-1 0,1 1 1,0 0-1,0-1 1,-1 1-1,1-1 0,0 1 1,0-1-1,0 1 0,0 0 1,0-1-1,0 1 1,0-1-1,0 1 0,0-1 1,0 1-1,0-1 0,0 1 1,0-1-1,0 1 1,0 0-1,0-1 0,1 0 1,-1-1-390,-1-9-1625,1 0 0,1 0 0,0 0 0,0 0 0,1 0 0,1 0 0,4-15 0,18-26-12173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8772,'0'0'11173,"145"7"-9988,-99-7-289,1-2 49,-13-7-577,-5 0-272,-12 5-96,-10 4-801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0.9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163 183 6931,'0'0'12723,"-3"37"-11383,0 12-823,-10 175 2583,12-206-2624,3 75 2148,-2-91-2591,0 0 0,0 0 0,1 0 0,-1 0 0,1 0-1,0 0 1,-1 0 0,1-1 0,0 1 0,0 0 0,0 0-1,1-1 1,-1 1 0,0 0 0,0-1 0,1 1 0,-1-1 0,1 0-1,0 1 1,-1-1 0,1 0 0,0 0 0,0 0 0,-1 0-1,1-1 1,0 1 0,4 1 0,3 0 49,1-1-1,-1 0 1,1-1 0,17 0-1,-7-1 144,-15 1-192,-1 0 0,1-1-1,-1 0 1,1 1 0,-1-2-1,1 1 1,-1 0 0,0-1 0,0 0-1,0 0 1,0 0 0,0 0 0,0-1-1,7-5 1,-5 1 13,0 1 0,0-1 0,-1 0 0,1 0 0,-1-1-1,-1 1 1,5-11 0,2-9 77,-2 0-1,0-1 0,8-49 0,-8 15-2,-4-1 0,-2-78 1,-3 136-85,-1 0 1,0 0-1,0 0 1,0 0 0,0 0-1,-1 0 1,0 0 0,0 1-1,0-1 1,-1 1 0,0-1-1,1 1 1,-2 0 0,1 0-1,0 0 1,-1 0 0,0 1-1,1-1 1,-2 1-1,-3-3 1,1 1 49,0 1-1,-1 0 1,1 0-1,-1 0 1,0 1-1,0 1 1,0-1-1,0 1 1,0 0-1,-1 1 0,-12-1 1,13 2-86,0 0 0,0 0 0,0 1 0,0 0 0,0 0 0,0 1 0,0 0 0,1 1 0,-1 0 0,1 0 0,-1 0 0,1 1 0,0 0 0,0 0 0,1 1 0,-1 0 0,-8 8 0,1 0-135,0 0 0,0 0 1,1 1-1,1 1 0,0 0 0,-12 23 1,18-26-1052,0 1 0,0-1 0,-5 23 0,8-21-1833,0-1 1,1 1 0,0 26 0,2-1-10500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1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1 11989,'0'0'10283,"-10"38"-9102,-8 24-644,-38 159 1874,51-190-1877,1 0-1,2 1 1,1 33-1,2-38-372,-2-25-161,1 1 1,0-1-1,1 0 1,-1 1 0,0-1-1,1 0 1,-1 1-1,1-1 1,0 0-1,-1 1 1,1-1-1,0 0 1,1 0 0,-1 0-1,0 0 1,1 0-1,-1 0 1,1 0-1,-1-1 1,1 1-1,0 0 1,0-1-1,0 0 1,0 1 0,0-1-1,0 0 1,0 0-1,0 0 1,0 0-1,4 1 1,5 0-201,0 0 0,0-1 0,0 0-1,1-1 1,14-1 0,-2 1-702,-18 0 396,0-1 1,1 0 0,-1 0 0,0 0 0,0-1 0,0 0-1,0 0 1,0 0 0,-1-1 0,1 0 0,0 0 0,-1-1-1,0 1 1,0-1 0,0 0 0,-1 0 0,1-1 0,-1 1-1,8-11 1,21-28-5852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1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11141,'0'0'15431,"0"214"-14198,0-167-497,0-5-432,0-9-224,0-9-64,3-9-16,-3-12-608,0 1-961,4-4-1712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1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7363,'0'0'16443,"37"13"-14373,113 47-611,-145-57-1372,1-1-1,-1 1 0,0 0 0,-1 0 1,1 0-1,0 1 0,-1 0 1,0 0-1,0 0 0,0 0 1,0 1-1,-1-1 0,0 1 1,1 0-1,-2 0 0,1 0 1,-1 1-1,0-1 0,0 1 1,2 9-1,2 4 190,3 10 134,-2 0 0,-1 0 0,4 51 0,-6 91 469,-4-141-762,0-16-62,-2 1 0,0 0-1,0-1 1,-1 1 0,-1-1 0,0 0-1,-1 0 1,-11 21 0,-6 5 53,-38 51 0,58-88-110,-5 7 1,-1 0 1,-1 0-1,0-1 0,-12 10 1,8-7-10,12-12-284,-2-19-10268,2-5 1070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4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13 464,'0'0'11005,"-5"-2"-8318,-8-8 5159,13 10-7773,31 0 8323,-1 1-10473,299-1 2179,-330 18 394,-2-14-417,0 0 1,0-1-1,0 1 1,0-1-1,-1 0 1,1 0-1,-1 0 0,0 0 1,-7 3-1,-11 9 130,-4 8-102,2 0 1,0 2-1,2 1 0,0 0 0,2 2 1,-25 45-1,34-53-94,2 0 1,0 0-1,1 1 1,1 0-1,1 1 1,1-1-1,1 1 1,1 0-1,1 1 1,0-1-1,3 24 0,0-44-16,0 0-1,-1 1 0,2-1 0,-1 0 0,0 0 0,0 1 0,1-1 1,-1 0-1,1 0 0,0-1 0,-1 1 0,1 0 0,0 0 0,0-1 1,0 1-1,0-1 0,0 0 0,1 0 0,-1 0 0,0 0 0,1 0 1,-1 0-1,0 0 0,4 0 0,12 3-12,-1 1 0,21 1 0,-29-5 11,27 3-152,1-1 1,-1-2-1,69-6 0,-100 4 105,0-1 1,0 1-1,-1-1 0,1-1 0,0 1 0,-1-1 0,1 1 1,-1-1-1,0-1 0,0 1 0,0-1 0,7-7 1,2-2-39,-11 11 79,10-1 9,-12 27 743,-8 914 575,8-929-1313,-5 159 117,2-139-40,-1-1 1,-1 0 0,-17 51-1,17-66-15,0 0 0,-1-1 0,-1 0 0,0 0 0,-1-1 0,0 0 0,0 0 0,-1-1 0,-1 0 0,0 0 0,0-1 0,-1-1 0,-18 13 0,11-9-65,-1 0 0,0-1 0,-1-1 0,0-1 0,-1-1 0,0 0 0,0-2 0,0 0 0,-1-2 0,0 0 0,-22 1 0,25-5 10,0 0 0,0 0 1,-19-4-1,29 2-99,1 0 0,-1-1 1,1 0-1,0 0 0,0-1 0,0 0 1,0 0-1,-12-10 0,14 10-374,0 0-1,0-1 1,1 0-1,0 0 1,0 0-1,0-1 1,1 0 0,-7-10-1,8 9-673,0 0 0,1 1 0,0-1-1,0 0 1,1-1 0,0 1 0,0 0 0,1 0-1,0-8 1,0-47-9822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4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222 1 4722,'0'0'16010,"-3"11"-14265,1-5-1577,-45 181 5113,39-143-4445,1 1 1,-1 72-1,8-88-708,1 0 0,2-1 0,1 1 0,1-1 1,1 0-1,1 0 0,22 50 0,-26-73-138,1 0 1,1 0 0,-1-1-1,1 1 1,-1-1-1,1 0 1,1 0-1,-1-1 1,0 0 0,1 1-1,9 2 1,2 3-30,-7-3-71,37 18-616,-46-23 569,1-1 1,-1 1 0,0-1 0,1 1 0,-1-1 0,0 0 0,1 0 0,-1 1-1,0-1 1,1 0 0,-1 0 0,0 0 0,1 0 0,-1 0 0,1-1 0,-1 1-1,0 0 1,0-1 0,1 1 0,-1-1 0,0 1 0,1-1 0,-1 0 0,0 1-1,0-1 1,0 0 0,0 0 0,0 0 0,0 0 0,0 0 0,1-2 0,4-7 248,-2-1 1,0-1 0,0 1-1,-1-1 1,0 1 0,1-14-1,2-10 156,5-19-62,2-1-32,-2-1 0,-3 0 1,-2 0-1,-2-87 1,-5 135-24,-1 1 0,1-1 1,-2 1-1,1 0 0,-1 0 0,0 0 0,0 0 1,-1 0-1,-4-6 0,-6-7 132,-25-27 0,37 44-186,-1 0 0,-1 1 0,1-1 1,0 1-1,-1 0 0,1 0 0,-1 0 0,1 0 0,-1 1 0,0-1 1,0 1-1,0 0 0,0 0 0,-6 0 0,-7 0 290,0 0 0,-21 3 1,4-1-458,21-1 91,0 0 12,-1 0 1,-23 4-1,31-2-14,1-1 0,-1 1 0,1 0 0,0 0 1,-1 1-1,1 0 0,0 0 0,0 0 0,-6 5 0,8-5-39,-11 8-108,1 0 1,-16 18 0,26-25-322,0-1 0,0 1 0,1 0 0,-1 0 0,1-1 0,0 2 0,0-1 1,1 0-1,-1 0 0,1 0 0,0 1 0,0-1 0,0 1 0,0 5 1,1 13-5850,0-7-4015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5.2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13078,'0'0'8623,"-3"36"-7225,-9 119 493,3 76 1424,9-221-3215,0-2-98,1 0 0,0-1 0,1 1 0,0 0 1,0-1-1,0 0 0,1 1 0,0-1 0,1 0 0,0 0 0,0-1 0,0 1 1,1-1-1,-1 0 0,2 0 0,-1-1 0,1 1 0,-1-1 0,1 0 0,1-1 1,-1 1-1,1-1 0,0 0 0,0-1 0,0 0 0,0 0 0,0-1 0,1 1 0,-1-1 1,1-1-1,0 0 0,-1 0 0,14 0 0,-17-2-210,0 1 0,0-1 0,0 1 0,0-1 0,0 0 0,0-1 1,0 1-1,-1-1 0,1 0 0,0 0 0,-1 0 0,1 0 0,-1 0 0,0-1 0,0 0 0,0 1 0,4-6 0,3-5-1668,1 0-1,15-29 1,-13 19-1062,27-44-7851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5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12870,'0'0'9772,"1"41"-7528,6 135-352,5-19 343,-11-150-2121,0-1-1,1 0 0,-1 0 0,1 1 0,5 9 1,-7-15-108,1 0 0,-1 0-1,0 0 1,1 0 0,-1 0 0,1 0 0,0-1 0,-1 1 0,1 0 0,0 0 0,-1-1 0,1 1 0,0 0 0,0-1 0,0 1-1,-1-1 1,1 1 0,0-1 0,0 1 0,0-1 0,0 1 0,0-1 0,0 0 0,0 0 0,0 1 0,0-1 0,0 0-1,0 0 1,0 0 0,0 0 0,0 0 0,0-1 0,0 1 0,0 0 0,0 0 0,0-1 0,0 1 0,0 0 0,0-1 0,0 1-1,0-1 1,0 1 0,-1-1 0,1 0 0,0 1 0,1-2 0,54-53-169,-40 37 68,34-28 1,-37 35 17,-10 9 60,0-1-1,0 0 0,0 0 0,1 1 0,-1 0 0,1 0 1,-1 0-1,1 0 0,0 0 0,-1 1 0,1-1 0,0 1 0,0 0 1,8-1-1,-11 3 37,1-1-1,-1 1 1,1-1 0,-1 1 0,1 0 0,-1-1 0,0 1 0,1 0-1,-1 0 1,0 0 0,0 0 0,0 0 0,0 0 0,1 0 0,-1 1-1,-1-1 1,3 2 0,17 31 357,-13-22-203,-1-3-76,3 6 87,0 0 1,0 1 0,8 22-1,-17-37-392,1 1-1,0 0 1,-1 0-1,1 0 0,-1 0 1,1 0-1,-1 0 1,0 0-1,0 0 1,0 0-1,0 0 1,0 0-1,-1 0 1,0 2-1,0 3-5352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5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 12694,'0'0'11875,"22"18"-9816,66 63-469,-81-74-1361,0 1-1,0 0 1,-1 1-1,0 0 0,0-1 1,-1 2-1,0-1 1,-1 1-1,4 12 1,-3-3 82,-1 0 0,-1 0 0,1 22 0,-2-11-70,4 27-163,-3 1 0,-2-1 0,-3 1 0,-2-1-1,-3 0 1,-3 0 0,-1-1 0,-4 0 0,-35 91 0,49-144-78,-1 1 0,1 0 0,-1-1 0,0 1 0,0-1 0,0 0 0,0 1 0,-1-1 0,1 0 0,-6 4 0,7-6-96,0-1 0,0 1 0,0-1 0,0 1 0,0-1 0,0 1 0,0-1 0,-1 0 0,1 1 0,0-1 0,0 0 0,0 0 0,-1 0 0,0 0 0,-8 0-1836,-16 3-2924,-8-2-3564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7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6307,'1'-1'19572,"14"5"-18559,-7 2-838,1 1 0,-1 0 0,0 0 0,0 0 0,-1 1 0,0 0 0,7 12 0,41 72 821,-51-85-937,13 23 133,-2 2-1,-1-1 1,-1 2 0,-2-1 0,-2 2 0,-1-1 0,-1 1-1,-2 1 1,2 64 0,-6-76 4,-1-13 9,0 0 1,0 0-1,-3 15 0,2-21-176,0 0 0,0 0 0,0 0 0,-1-1 0,1 1 0,-1-1 0,0 1 0,0-1-1,-1 0 1,1 1 0,0-1 0,-1 0 0,-3 2 0,5-4-541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3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1601,'-2'6'24920,"7"-5"-24485,1 0-1,0 0 0,-1 1 0,1 0 1,9 4-1,12 3-113,23 0-198,-1-3 0,1-2-1,59-3 1,-8-1 301,-101 0-544,0-1-1,0 1 1,0 0-1,0-1 1,0 1-1,0 0 1,0-1-1,0 1 1,0 0-1,0-1 1,-1 1-1,1 0 1,0 0-1,0-1 1,0 1-1,0 0 1,-1-1-1,1 1 1,0 0-1,0 0 0,0-1 1,-1 1-1,1 0 1,0 0-1,0 0 1,-1 0-1,1-1 1,0 1-1,-1 0 1,1 0-1,0 0 1,0 0-1,-1 0 1,0 0-1,-34 0-7616,11 1 70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5891,'0'0'7491,"136"-24"-4770,-87 9-1200,-10 0-1025,-10 6-432,-5 2-64,-7 3-1680,7 0-3331,3-3-4497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7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65 1857,'0'0'9009,"-1"37"-3886,-12 263 997,11-35-488,2-261-5580,0 1 0,0 0 1,0 0-1,1-1 1,-1 1-1,1 0 0,0-1 1,0 1-1,1-1 1,-1 1-1,5 7 0,-4-10-46,0-1 0,0 1-1,0 0 1,0 0 0,0-1-1,1 0 1,-1 1 0,1-1-1,-1 0 1,0 0-1,1 0 1,0 0 0,-1-1-1,1 1 1,0-1 0,-1 1-1,1-1 1,0 0-1,-1 0 1,5-1 0,-4 1 4,0 0 1,-1-1-1,1 1 1,0-1-1,0 0 0,0 1 1,-1-2-1,1 1 1,0 0-1,-1 0 1,1-1-1,-1 1 1,1-1-1,-1 0 1,0 0-1,0 0 0,0 0 1,3-3-1,2-5 39,-1 1 0,1-1 0,5-13-1,-9 17-22,8-17 47,-1-1-1,-1 0 1,-1 0 0,-1 0 0,-1-1 0,3-33 0,-3-5 116,-5-86 0,-1 124-76,-2 0-1,-1-1 1,-6-25 0,6 42-46,1 0 1,-1 0-1,0 0 0,-1 0 1,0 1-1,0-1 0,-1 1 1,0 1-1,0-1 0,-1 0 1,-9-9-1,12 16 36,-1-1 0,1 0 0,0 1-1,0-1 1,-1 1 0,1 0 0,0 0 0,-1 0-1,1 1 1,-1-1 0,1 1 0,-1 0 0,-5 0-1,-49 7 172,31 2-274,0 1 0,1 1 0,1 1 0,-1 2 0,-40 28 0,54-34 0,11-7-115,0 0-1,0 0 1,0 0 0,0 0 0,0 1-1,0-1 1,1 0 0,-1 0-1,0 1 1,1-1 0,-1 0 0,1 1-1,0-1 1,-1 0 0,1 1-1,0-1 1,0 1 0,-1 1-1,2 31-2550,0-21 1355,-1-6 175,1 0 0,-1 0 0,1 0 0,0 0 0,1 0 0,0 0 0,0 0 0,1 0 0,-1 0-1,5 7 1,20 26-8628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8.1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0 2481,'0'0'22213,"-21"48"-21266,-67 163-176,78-186-579,2 0-1,0 1 1,2 0-1,1 0 1,1 0-1,1 0 1,1 1 0,2 36-1,1-21 17,-1-33-193,0 0 1,1 0-1,0 0 1,0 0-1,1-1 1,0 1 0,1 0-1,4 8 1,-6-14-27,1 1 1,0-1 0,0 0 0,0 1 0,1-1-1,-1 0 1,1 0 0,0 0 0,0-1-1,0 1 1,0-1 0,0 0 0,1 1 0,-1-2-1,1 1 1,-1 0 0,1-1 0,0 1-1,-1-1 1,8 1 0,-6-1-176,0 0-1,0 0 1,0-1 0,1 0 0,-1 0-1,0 0 1,0 0 0,0-1-1,0 0 1,0 0 0,0-1 0,0 1-1,0-1 1,0 0 0,-1 0 0,1-1-1,-1 0 1,0 1 0,1-1-1,-1-1 1,0 1 0,-1 0 0,1-1-1,-1 0 1,1 0 0,-1 0 0,3-6-1,25-35-3871,-3-2-2403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8.3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11141,'0'0'15703,"0"221"-14710,0-174-465,0-12-368,0-13-160,0-8 0,0-7-80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8.7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6627,'0'0'16533,"18"6"-14567,-1-1-1398,-8-3-298,-1 0-1,0 1 0,1 0 0,-1 1 0,0-1 1,-1 1-1,1 1 0,-1 0 0,0 0 1,0 0-1,12 12 0,-4 1 42,0 1 0,-1 0 0,-1 1 0,-1 1 0,-1 0 0,-1 1 0,-1 0 0,0 0 0,-2 1 0,5 27 0,-3-5-227,-2 0 0,-3 0 1,-1 1-1,-5 64 0,0-91-84,-1 0 0,0-1 0,-2 0 0,0 0 0,-1 0 0,-1-1 0,-9 18 0,-73 115 0,34-62 0,48-74 0,4-9 0,1-1 0,0 1 0,-1-1 0,0 1 0,0-1 0,0 0 0,-1 0 0,1-1 0,-8 7 0,10-9-40,0-1 1,1 0-1,-1 1 1,0-1-1,1 0 1,-1 0-1,0 1 1,1-1-1,-1 0 1,0 0-1,0 0 1,1 0-1,-1 0 1,0 0-1,1 0 1,-1 0-1,0 0 1,0 0-1,1 0 1,-1-1-1,0 1 1,1 0-1,-1 0 0,0-1 1,1 1-1,-1 0 1,0-1-1,1 1 1,-1-1-1,1 1 1,-2-2-1,-11-18-2248,12 16 1548,-19-35-5772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0.7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81 448,'0'0'16245,"-5"-13"-13284,-14-39-536,19 51-2290,0 0-1,0 1 1,0-1-1,-1 0 1,1 1-1,0-1 0,0 0 1,-1 1-1,1-1 1,0 1-1,-1-1 1,1 0-1,0 1 0,-1-1 1,1 1-1,-1-1 1,1 1-1,-1-1 1,1 1-1,-1 0 1,0-1-1,1 1 0,-1 0 1,1-1-1,-1 1 1,0 0-1,1-1 1,-1 1-1,0 0 0,1 0 1,-1 0-1,0 0 1,1 0-1,-1 0 1,0 0-1,0 0 0,1 0 1,-1 0-1,0 0 1,1 0-1,-1 1 1,0-1-1,1 0 0,-1 0 1,1 1-1,-1-1 1,0 0-1,1 1 1,-1-1-1,1 1 0,-1-1 1,1 1-1,-1 0 1,-45 102 480,-57 198 0,95-263-550,2-1 0,2 1 0,1 0 1,3 57-1,0-52-39,0-36-24,0 0 1,1 0-1,0 0 1,0 0 0,0 0-1,1-1 1,0 1-1,0 0 1,1-1-1,0 0 1,0 1-1,0-1 1,1 0-1,4 5 1,-4-7-2,0 0-1,0 0 1,0-1-1,0 1 1,1-1-1,0 0 1,-1 0-1,1-1 1,0 1-1,0-1 1,0 0-1,1-1 1,-1 1-1,0-1 1,1 0-1,-1 0 1,0-1-1,9 1 1,-9-1 6,1 0 14,0 0 0,0 0-1,0-1 1,0 1 0,0-1 0,8-3 0,-12 3-12,1 0 1,-1-1 0,1 0 0,-1 1 0,0-1-1,1 0 1,-1 0 0,0 0 0,0-1 0,0 1-1,-1 0 1,1-1 0,-1 1 0,1-1 0,0-3-1,19-38 122,-2-1-1,14-55 0,17-95-19,-43 167-119,-2 3 62,-2 0 1,0-1 0,-2-45-1,-1 69-37,-1-5-1,0 1 0,0 0 0,-1 0 0,0 0 1,0 0-1,-1 0 0,1 0 0,-1 1 0,-1-1 0,1 1 1,-6-6-1,-6-8 9,-27-27 1,38 43 10,-1 0-1,1 1 1,-1-1-1,1 1 1,-1 0-1,0 1 1,0-1-1,0 1 1,0 0-1,0 0 1,0 0 0,0 1-1,0 0 1,0 0-1,0 0 1,-10 2-1,-7-1-124,17-1 89,0 1 0,0 0 0,0 1 0,0-1 0,0 1 0,0 0 0,1 0 0,-1 1 0,1-1 0,-8 6 0,3-1 0,0 0 0,0 1 0,-12 13 0,20-18-207,-1-1 1,1 0-1,0 0 1,-1 1-1,1-1 0,1 1 1,-1-1-1,0 1 1,0 4-1,-1 45-8341,3-37 4649,-1 11-3950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1.3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3 3217,'0'0'16261,"-17"-3"-11928,13 4-1113,2-1-3142,1 1-1,-1 0 1,1 0-1,-1 0 1,1 0-1,0 0 1,-1 0 0,1 0-1,0 1 1,0-1-1,0 0 1,0 1-1,0-1 1,0 0-1,0 1 1,0 0 0,1-1-1,-1 1 1,1-1-1,-1 1 1,0 2-1,-3 8 167,-11 26-96,1 1 0,2 1-1,2 0 1,2 1-1,1 0 1,2 0 0,2 1-1,4 73 1,0-106-135,0 0 1,1 0-1,0 0 0,0 0 0,1 0 1,0-1-1,1 1 0,5 9 1,5 5 22,25 31 0,-14-20-1,-20-27-32,-1-1-1,1 1 1,0-1 0,1 0 0,-1 0 0,1 0 0,1-1 0,-1 0 0,1 0 0,-1 0-1,16 6 1,-13-9-6825,4-3 2803,-4 1-261,0 0-1902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1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9732,'0'0'16360,"0"246"-14839,0-167-401,0-15-624,0-18-288,0-21-208,0-14 0,-16-51-20265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1.9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5587,'0'0'13486,"32"6"-11424,101 23-21,-126-27-1846,0 0 0,-1 1 1,1-1-1,-1 1 0,1 1 1,-1-1-1,0 1 0,-1 0 0,1 0 1,-1 1-1,1 0 0,-1 0 0,7 10 1,0-1 247,-1-2-220,-2 0 0,1 0-1,-2 1 1,0 0-1,0 1 1,-1 0-1,-1 0 1,9 27-1,-9-16-124,-1 1 0,-2 0 0,0 0-1,-1 37 1,-2-37-25,0 0 0,-2-1-1,-1 1 1,-1-1 0,-1 1-1,-1-2 1,-11 27 0,-10 8 58,17-41-106,1 1 1,1 1-1,-8 28 0,14-42-2130,-4-25-9722,6-16 5384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2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9172,'0'0'12454,"127"0"-10965,-64 0-273,-7 0-399,-1 0-257,-23 0-304,-8 0-224,-13 0-32,-3 0-80,0 0-1617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2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6931,'0'0'16200,"0"246"-14103,0-157-785,0-14-527,0-14-481,0-19-160,0-24-144,0-7-16,0-4-881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4994,'0'0'16232,"138"37"-14984,-104-31-415,5-4-481,-7-2-272,-6 0-80,-4 0-176,-10 0-561,-4 0-927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3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61 9508,'0'0'8799,"2"34"-6056,5 459 4692,-7-482-7363,0 0-1,1 0 1,1-1-1,0 1 1,0 0-1,1-1 1,0 0-1,1 0 1,8 16 0,-9-22-72,-1 0 1,1 0 0,1 0 0,-1 0 0,0 0-1,1-1 1,0 1 0,0-1 0,0 0 0,0 0 0,1-1-1,-1 1 1,1-1 0,-1 0 0,1 0 0,0-1 0,0 1-1,0-1 1,0 0 0,0 0 0,8 0 0,3 0 17,27 0 51,-41-1-61,0 0 0,0 0-1,0-1 1,0 1 0,0-1 0,0 0-1,0 1 1,0-1 0,-1 0 0,1 0-1,0 0 1,0 0 0,-1-1 0,1 1-1,-1 0 1,1-1 0,-1 1 0,2-3-1,8-15 48,-1-1 0,-1 0 0,-1 0 0,-1 0 0,7-31 0,15-115 141,-19-129-223,-10 226 27,0 65 22,1 0-1,-1 1 1,-1-1 0,1 1-1,0-1 1,-1 1-1,0-1 1,0 1-1,0-1 1,0 1-1,0 0 1,-4-7 0,3 8 37,0 1 1,0-1 0,0 1 0,0-1 0,0 1 0,-1 0 0,1 0 0,0 0-1,0 0 1,-1 0 0,1 0 0,-1 1 0,1-1 0,-1 1 0,1-1 0,-1 1-1,-3 0 1,-166 0 1221,168 0-1387,-1 0 0,1 1 0,0 0 0,0 0 0,0 0 0,0 0 0,0 1 0,1 0 0,-1-1 0,0 1 0,1 1 0,-1-1 0,1 0 0,0 1 0,0 0 0,0-1 0,0 1 0,0 1 0,0-1 0,1 0 1,0 1-1,-1-1 0,1 1 0,1 0 0,-3 6 0,-1 1-503,1 1 0,0 0 0,1 0 0,1 0 0,0 1-1,1-1 1,-1 14 0,2 9-4770,0-12-1674,0-7-4117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3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0 10053,'0'0'8339,"-15"285"-6146,-5-156 112,8 6-320,12 4-144,0-7-544,0-11-657,16-21-432,27-29-208,-3-28 0,-8-32-576,15-11-1185,-3-64-720,-5-47-560,1-13-2562,-16-5-5570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3.8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7812,'0'0'11407,"-3"38"-9080,-7 125-94,-1 18 384,12-184-2633,-1 0-1,1 1 1,-1-1-1,1 1 1,0-1-1,0 0 1,1 1-1,-1 0 1,0-1 0,1 1-1,0 0 1,3-4-1,30-30-23,-19 21 38,8-11 0,40-38-41,-56 57 25,0 0-1,1 1 0,0 0 0,0 0 0,0 1 1,12-5-1,-20 10 37,1-1-1,0 0 1,-1 1-1,1-1 1,0 1 0,0-1-1,-1 1 1,1 0 0,0 0-1,0 0 1,0 0 0,-1 0-1,1 0 1,0 0 0,0 1-1,-1-1 1,1 1 0,0-1-1,0 1 1,-1 0-1,1-1 1,-1 1 0,1 0-1,-1 0 1,1 0 0,-1 0-1,1 1 1,-1-1 0,0 0-1,0 0 1,0 1 0,2 2-1,1 3 242,0 1-1,-1 0 0,0 0 1,0 0-1,2 14 1,-3-14-180,5 26 642,-2 0 1,2 54 0,-1 5-257,-3-84-446,-2-8-70,0-23-1446,15-86-6226,-2 32 95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4.1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8148,'0'0'14150,"26"28"-11813,84 93-576,-104-115-1604,-1 1-1,1-1 1,-1 1-1,-1 0 1,1 1-1,-1-1 1,-1 1-1,1 0 1,-2 0-1,1 0 1,-1 0-1,0 0 1,0 1-1,0 11 1,0 0 110,6 60 560,-4 1 0,-9 115 0,-2-130-431,-25 102 0,14-85-206,-9 24 103,26-97-333,1-8-312,0-60-11091,0-1 5126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4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64 11461,'0'0'10253,"18"1"-8794,-7 0-1281,112 5 2892,-98-6-2274,0-1 0,0-1 0,34-7 1,-35 3-459,160-47 7,-180 52 64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4.8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6499,'0'0'19353,"261"0"-18729,-201 0-592,-13 0-32,-3-14-2625,-24-11-4626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5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73 202 2481,'0'0'17141,"-6"-3"-14265,5 3-2792,0-1 0,0 1-1,0-1 1,0 1 0,0 0 0,0-1-1,0 1 1,0 0 0,0 0-1,0 0 1,0 0 0,0 0 0,0 0-1,0 0 1,0 0 0,0 0-1,0 0 1,0 0 0,1 1 0,-1-1-1,0 0 1,0 1 0,0-1-1,0 1 1,0-1 0,0 1-1,1-1 1,-1 1 0,0 0 0,0-1-1,1 1 1,-1 0 0,0 0-1,1-1 1,-1 1 0,1 0 0,-1 0-1,1 0 1,-1 0 0,1 0-1,0 0 1,-1-1 0,1 1 0,0 2-1,-4 9 230,2 1-1,-1 0 0,0 16 1,1-4-157,-9 77 420,5 0-1,8 133 0,-2-230-551,0 0-1,1 0 0,0 0 1,0 0-1,0 0 1,0 0-1,1 0 0,0-1 1,2 6-1,-2-8-20,-1-1 0,0 1-1,1 0 1,-1-1 0,1 1 0,-1-1 0,1 0 0,0 0-1,0 1 1,0-1 0,-1 0 0,1 0 0,0-1 0,0 1 0,0 0-1,1-1 1,-1 1 0,0-1 0,0 0 0,0 0 0,0 1-1,3-2 1,-3 1 1,0 0-1,0 0 1,0-1-1,0 1 0,0-1 1,0 0-1,0 0 1,0 0-1,0 1 1,0-2-1,-1 1 1,1 0-1,0 0 0,-1 0 1,1-1-1,-1 1 1,1-1-1,1-2 1,23-39 64,-15 23-39,16-26-12,-1-1 0,-3-1 0,-2 0 0,-1-2 0,-4-1 0,-1 0 0,-2-1 0,-3 0 0,-2 0 0,1-78 0,-9 37 116,0 92-116,0 0 1,-1 0-1,1 0 0,0 0 0,-1 0 1,1 0-1,-1 0 0,1 1 0,-1-1 1,1 0-1,-1 0 0,1 1 0,-1-1 1,0 0-1,0 1 0,1-1 0,-1 0 1,0 1-1,0-1 0,0 1 0,1-1 1,-1 1-1,0 0 0,0-1 0,0 1 1,0 0-1,0 0 0,0 0 0,0 0 1,0 0-1,0 0 0,0 0 0,0 0 1,0 0-1,0 0 0,0 0 0,0 0 1,1 1-1,-2-1 0,-4 1 64,-96-1 904,97 0-963,1 0 0,-1 1 0,0 0 0,0 0 0,1 0 0,-1 1 0,1-1 0,-1 1 0,1 0 0,0 1 0,-1-1 0,1 1 0,-6 5 0,-4 4-44,0 2-1,-14 18 1,-12 10-115,39-40-291,0-1 0,0 1 0,0-1 0,0 1 0,0 0 0,0-1 0,0 1 0,0 0 0,1 0 0,-1 3 0,0-4-80,1-1 0,0 1 1,0 0-1,-1 0 0,1 0 0,0-1 1,0 1-1,0 0 0,0 0 0,0 0 1,0 0-1,1-1 0,-1 1 0,0 0 1,0 0-1,1 0 0,-1-1 0,0 1 0,1 0 1,-1-1-1,0 1 0,1 0 0,-1 0 1,1-1-1,0 1 0,19 4-11316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6.0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0 9444,'0'0'9141,"-23"200"-6836,-9-68-80,0 14 176,5 0-1025,7-21-15,16-22-609,4-28-512,0-25-176,24-14-64,7-19-32,5-9-112,0-8-816,15-22-705,8-46-1600,5-17-2114,-1-11-2785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8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10 4690,'0'0'12939,"0"-10"-4700,0 51-5645,1 10-1609,-2 0 0,-2-1 0,-17 93 0,-23 23-620,46-176-380,1 0-1,0 0 1,1 0 0,0 1 0,0 0-1,1 0 1,9-12 0,61-66 154,-57 67-156,50-54 13,107-89 0,-165 154-17,-9 6-1,1 1 0,-1-1 0,1 1 0,0 0 0,-1 0 0,1 0 0,0 0 0,0 1 0,1-1 0,-1 1 0,0 0 0,7-2 0,3 37-146,-3-15 168,-3-7 55,0 0-1,-2 0 1,1 0 0,-2 1 0,1 0-1,-2 0 1,3 16 0,-5-20-44,7 137-41,-8-146-482,13-20-12275,-9 11 10463,19-37-6512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9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9556,'0'0'13009,"21"13"-11494,5 4-1038,101 71 1487,-112-75-1760,1 0-1,-2 1 0,0 1 0,-1 0 1,-1 1-1,0 0 0,-1 1 0,0 1 0,-2-1 1,0 2-1,-1-1 0,-1 1 0,-1 0 0,0 0 1,-2 1-1,0 0 0,2 28 0,-4-22-72,-1 0 0,-1 1 0,-1-1 0,-1 0 0,-2 1 1,-1-2-1,-9 34 0,-14 5 324,-3-2 0,-62 95 0,65-113-294,-8 11-148,34-50-208,-9-7-9695,3-13 846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4562,'0'0'7155,"0"26"-3662,0 167 2072,0 44-790,0-236-4937,14-5-505,4-7 583,0 0 0,28-23 0,-28 20 56,0 0 0,35-18 0,-47 29 23,0 0 0,0 1 0,0 0 0,0 0 0,1 0 0,-1 1 0,0 0 0,1 0 0,-1 1 0,1-1 0,0 2 0,-1-1 0,13 3 0,-16-2 45,0 1-1,1-1 0,-1 1 1,0 0-1,0 0 1,-1 0-1,1 1 1,0-1-1,-1 0 0,0 1 1,1 0-1,-1 0 1,0 0-1,0 0 1,-1 0-1,1 0 0,0 0 1,-1 0-1,1 5 1,2 3 147,0 0 0,-1 1 0,-1-1 0,3 20 0,-4-11-6,0 1 1,-2-1-1,0 1 1,-1-1 0,-7 33-1,7-46-105,0 0 0,-1 0 0,0 0 0,0-1-1,0 1 1,-1-1 0,0 0 0,0 0 0,0 0 0,-1 0-1,0-1 1,0 0 0,0 0 0,-1 0 0,0-1 0,1 0 0,-2 0-1,1 0 1,-9 4 0,7-6-78,1 0 0,0 0-1,-1 0 1,1-1 0,-1 0-1,1-1 1,-1 0 0,0 0-1,1 0 1,-1-1 0,1 0-1,-1 0 1,-11-5 0,13 4-747,0 0 1,0 0-1,0-1 1,0 0-1,1 0 0,-1-1 1,1 1-1,0-1 1,-8-8-1,-1-7-5120,4 1-2202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08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9428,'0'0'9960,"0"41"-7591,0 288 2785,-8 11-1360,7-429-5831,-1 27-3905,9-95 0,13 62-1654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08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0 215 8420,'50'-191'4511,"-42"167"-2400,-6 35-271,-2 2-1154,2 0 0,-1 0-1,2-1 1,0 1 0,0-1-1,6 13 1,37 77 1725,-22-50-1231,10 21-31,2-2 0,86 123 0,-59-128-1090,-63-66-155,0 0 1,0 0-1,0 1 1,0-1-1,0 0 1,0 0 0,0 0-1,0 1 1,0-1-1,0 0 1,0 0-1,0 0 1,0 1 0,0-1-1,0 0 1,0 0-1,-1 0 1,1 0 0,0 1-1,0-1 1,0 0-1,0 0 1,0 0-1,0 0 1,-1 0 0,1 0-1,0 1 1,0-1-1,0 0 1,0 0-1,-1 0 1,1 0 0,0 0-1,0 0 1,0 0-1,-1 0 1,1 0 0,0 0-1,0 0 1,0 0-1,-1 0 1,1 0-1,0 0 1,0 0 0,0 0-1,-1 0 1,1 0-1,0 0 1,0 0-1,-16 0-1075,14 0 329,-35-3-5457,-3-12-2257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08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0 136 10229,'0'0'16663,"191"-107"-16230,-152 100-433,5 3-241,-9 1-1760,1-1-2385,-4-7-3345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2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5298,'0'0'14386,"1"27"-12964,-1-3-966,0-10-195,0-1 1,0 1 0,1-1-1,1 0 1,0 1 0,1-1 0,1 0-1,0-1 1,0 1 0,1-1-1,9 16 1,3-3 251,2-1 0,0-1 0,2-1 0,0-1 0,27 22-1,36 35 397,-68-64-738,-13-12-132,1 1 0,-1-1-1,0 1 1,0 0 0,0 0-1,0 0 1,-1 0-1,1 1 1,-1-1 0,0 0-1,0 1 1,0 0 0,3 6-1,-5-9 77,0-26-1468,0 6-15,0-1 0,-1 1 0,-1 0 0,-1 0 0,-1 0 0,0 0 1,-8-19-1,-18-36-6023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2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1 0 10005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3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27 161 10005,'-23'-131'4378,"20"104"-152,3 27-4228,0 0 1,0-1-1,0 1 1,0 0 0,0 0-1,0 0 1,0 0-1,0 0 1,0 0-1,0 0 1,0 0-1,0 0 1,0-1 0,0 1-1,0 0 1,0 0-1,0 0 1,0 0-1,1 0 1,-1 0-1,0 0 1,0 0 0,0 0-1,0 0 1,0 0-1,0 0 1,0 0-1,0 0 1,0 0-1,1 0 1,-1 0 0,0 0-1,0 0 1,0 0-1,0 0 1,0 0-1,0 0 1,0 0-1,0 0 1,1 0 0,-1 0-1,0 0 1,0 0-1,0 0 1,0 0-1,0 0 1,0 0-1,0 0 1,0 0-1,0 0 1,0 0 0,1 0-1,-1 0 1,0 1-1,0-1 1,0 0-1,0 0 1,0 0-1,0 0 1,0 0 0,0 0-1,4 2 366,25-1 90,1 1 0,-1 1 1,46 11-1,-63-11-310,-1 0 0,1 0 0,-1 2 0,0-1 0,0 1 0,0 1 0,0 0 1,-1 1-1,0 0 0,-1 0 0,17 17 0,-22-19 106,-1 1 1,0-1-1,0 1 1,0-1-1,-1 1 1,0 0-1,0 0 1,-1 0-1,1 1 1,-1-1-1,-1 0 1,1 0-1,-1 1 1,0-1-1,-2 10 1,2-7-57,-2 0 0,1 0 0,-1-1 1,-1 1-1,1-1 0,-2 1 0,1-1 0,-1 0 1,0 0-1,-6 8 0,-5 2-137,0-1-1,-1-1 1,-1-1 0,0 0-1,-1-1 1,-1-1-1,0 0 1,-33 15 0,38-25-681,12-10-2302,15-17-1581,16-12-1507,15-9-994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3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6947,'0'0'9845,"15"30"-7185,-2-5-2152,17 30 1157,39 108 1,60 238 2501,-121-375-4053,1 0 0,1 0 0,16 29 0,-20-47-130,-5-29-331,-2 4-91,-2 1-1,0 0 0,0 1 1,-2-1-1,0 1 1,-1-1-1,-10-18 0,-6-17-1900,-12-37-3370,2-2-2345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3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4610,'0'0'15063,"28"-17"-14231,96-52-125,-117 66-672,0 0 0,0 0 0,1 0 0,-1 1 0,1 1 0,0-1 0,0 1-1,-1 0 1,1 1 0,0 0 0,10 1 0,5 0 5,-20-1 20,1 0 0,0 1 0,0-1-1,0 1 1,-1 0 0,1 0 0,-1 0 0,1 1-1,-1-1 1,1 1 0,-1 0 0,0 0 0,1 0-1,-1 1 1,0-1 0,-1 1 0,1-1 0,0 1-1,-1 0 1,1 0 0,-1 0 0,0 0 0,0 0-1,0 1 1,-1-1 0,1 1 0,-1-1 0,0 1-1,0 0 1,1 5 0,1 6 433,0 1-1,-1-1 0,-1 1 1,-1 0-1,0-1 1,-3 24-1,1-35-432,1 1 0,-1 0 0,0 0 0,0-1 0,0 1 0,-1-1 0,1 1 0,-1-1 0,0 0 0,0 0 0,-1-1 0,1 1 0,-1-1-1,0 1 1,-4 2 0,-13 9 52,-37 21 0,45-29-97,4-2-101,7-3-202,0 0 1,-1-1 0,1 1 0,-1-1 0,1 0-1,-1 0 1,0 0 0,0 0 0,-5 1 0,7-24-7414,1 18 6187,0-42-6831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9380,'0'0'10181,"18"38"-8570,57 125-351,-29-70-296,-33-69-629,-2 1-1,0 0 1,9 34-1,-20-58-332,0 0 1,0 0-1,0 0 1,1 0-1,-1 1 1,0-1-1,1 0 1,-1 0-1,0 0 1,1 0-1,0 0 1,-1 0-1,1-1 1,0 1-1,-1 0 1,1 0-1,0 0 1,0 0-1,1 0 1,-1-1-38,0-1 1,0 0-1,0 0 1,0 0-1,0 0 1,0 0-1,-1 0 1,1 0-1,0 0 1,0 0-1,-1 0 1,1 0-1,-1 0 1,1 0-1,-1-1 1,0 1-1,1 0 1,-1 0-1,0-2 1,14-52-464,10-29 356,-20 75 36,-1 0-1,1 1 1,1-1-1,0 1 1,0 0-1,0 0 1,9-8-1,-11 13 80,1 1 0,-1-1 0,1 1-1,0 0 1,0 0 0,0 0 0,0 1-1,0-1 1,0 1 0,0 0 0,1 0 0,-1 0-1,9 0 1,-1 1 86,1 0-1,-1 0 1,22 4 0,-24-1 42,-1 1 0,0 0 0,0 1-1,0-1 1,0 2 0,-1-1 0,0 1 0,0 1 0,8 7 0,30 22 210,-43-34-334,0 0-1,0 0 1,1 0-1,-1-1 1,1 1-1,-1-1 1,6 1-1,-8-2 8,0 0 0,0 0 0,0 0-1,0 0 1,-1 0 0,1 0-1,0 0 1,0 0 0,0 0 0,0-1-1,0 1 1,-1 0 0,1-1 0,0 1-1,0-1 1,0 1 0,-1-1-1,1 1 1,0-1 0,-1 1 0,1-1-1,0 0 1,-1 1 0,1-1 0,-1 0-1,1 0 1,-1 1 0,1-1-1,-1 0 1,0 0 0,1 0 0,-1 0-1,0 1 1,0-1 0,1-2 0,3-21 129,-1 1 0,-1-1 1,-1 0-1,-2-26 0,0 10 44,1 38-98,0 1 1,0-1-1,-1 1 1,1-1-1,-1 1 1,1-1-1,-1 1 1,1 0-1,-1-1 1,0 1 0,0 0-1,0-1 1,0 1-1,0 0 1,0 0-1,0 0 1,0 0-1,0 0 1,0 0 0,-1 0-1,1 0 1,0 0-1,-1 1 1,1-1-1,0 0 1,-1 1-1,1 0 1,-1-1-1,1 1 1,-1 0 0,1-1-1,-1 1 1,0 0-1,1 0 1,-3 1-1,-2-2 156,0 2 0,0-1-1,0 1 1,1 0-1,-1 0 1,0 0 0,0 1-1,1 0 1,-8 3-1,-5 7-11,-1 1-1,2 0 0,-25 26 0,18-18-151,24-20-78,-1 0-391,1-1 97,0 1-1,0 0 1,0-1-1,0 1 1,0 0-1,1-1 1,-1 1-1,0 0 1,0-1-1,0 1 1,1-1-1,-1 1 0,0 0 1,0-1-1,1 1 1,-1-1-1,0 1 1,1-1-1,-1 1 1,1-1-1,-1 1 1,1-1-1,-1 1 1,1-1-1,0 1 1,18 1-7127,-13-2 5406,17 0-8443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0 6307,'0'0'17768,"-31"246"-15847,11-160-801,-4-8-527,4-13-145,1-19-384,3-10-64,0-19-144,8-9-961,-4-8-944,4 0-1552,-8 0-2066,8-36-2785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1825,'0'0'16047,"22"0"-14286,305-4 2380,-276 4-4763,-31 0-8828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8356,'0'0'16679,"190"75"-15862,-143-54-353,-7-3-352,-8-7-112,-5-8-1072,-3-3-2162,-8 0-3393,-8-42-4482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6099,'0'0'19113,"99"149"-18969,-91-141-144,0-5-577,-4-3-1872,0-39-11893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194 197 3009,'-194'-179'16552,"218"176"-15464,4-8-351,3 8-529,1 3-208,8 0-224,-1 0-2177,5 0-3266,3 0-5666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5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9380,'0'0'8132,"0"35"-5005,1 114-814,-1-136-2028,0-1 0,1 0 0,0 0 0,1 0 0,1 1 0,0-2 1,0 1-1,1 0 0,8 16 0,2 2 57,-13-27-305,11 25 139,-11-27-174,-1 0-1,1 0 0,-1 0 0,1 0 0,0 0 1,-1 0-1,1 0 0,0 0 0,0 0 0,0 0 1,0 0-1,0 0 0,0 0 0,0-1 0,0 1 1,0 0-1,2 0 0,-2-5-46,1-48-345,3 1-1,1 0 1,21-76 0,-27 126 398,0 0-1,0 0 1,0 1 0,0-1 0,1 0-1,-1 0 1,0 1 0,0-1-1,1 0 1,-1 0 0,0 1 0,1-1-1,-1 0 1,0 1 0,1-1-1,-1 1 1,1-1 0,0 1 0,-1-1-1,1 1 1,-1-1 0,1 1-1,0-1 1,-1 1 0,1 0 0,0-1-1,-1 1 1,1 0 0,0-1-1,-1 1 1,1 0 0,0 0 0,0 0-1,-1 0 1,1 0 0,0 0-1,0 0 1,0 0 0,-1 0 0,1 0-1,0 0 1,-1 1 0,1-1-1,0 0 1,0 0 0,-1 1 0,1-1-1,0 0 1,-1 1 0,1-1-1,0 1 1,-1-1 0,1 1-1,0 0 1,8 12 272,0 1 0,-1-1 0,9 23 0,3 2 225,-19-35-471,31 48 338,-30-47-371,1-1-1,-1 0 1,1 0 0,0 0 0,0 0 0,0 0 0,1 0 0,-1-1 0,1 1 0,7 2 0,-10-4-75,0-1-1,0 0 1,0 1-1,0-1 1,1 0-1,-1 0 1,0 0-1,0 0 1,0 0-1,1 0 1,-1 0-1,0-1 1,0 1 0,0 0-1,0-1 1,0 1-1,0 0 1,1-1-1,-1 0 1,0 1-1,0-1 1,0 0-1,-1 1 1,1-1-1,0 0 1,1-1-1,18-28-961,-15 20 863,49-102-706,-4 6 635,-48 102 258,1 0 1,-1 1-1,1-1 1,-1 1-1,1-1 1,6-5-1,-9 9 27,0 0 1,0 0-1,1 0 0,-1 0 0,0 0 0,0-1 0,1 1 1,-1 0-1,0 0 0,0 0 0,1 0 0,-1 0 0,0 0 1,1 0-1,-1 0 0,0 0 0,0 0 0,1 0 0,-1 0 1,0 0-1,1 1 0,-1-1 0,0 0 0,0 0 0,1 0 1,-1 0-1,0 0 0,0 0 0,1 1 0,-1-1 0,0 0 1,0 0-1,0 0 0,1 1 0,-1-1 0,0 0 1,0 0-1,0 1 0,0-1 0,0 0 0,1 0 0,-1 1 1,7 14 227,-6-12-28,4 7 124,0 0-1,1 0 0,0-1 1,9 12-1,-13-19-366,1 1 0,-1 0-1,1-1 1,0 1-1,-1-1 1,1 0 0,0 0-1,1 0 1,-1-1-1,0 1 1,0-1 0,1 1-1,-1-1 1,1 0 0,-1 0-1,1-1 1,-1 1-1,5-1 1,17 0-1975,50 0-9919,-15-3 203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5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0 8756,'0'0'14193,"-37"33"-12427,-111 106-525,138-130-1134,1 1 0,0 0-1,-11 16 1,19-25-102,0 1 1,1 0-1,-1 0 0,0 0 0,1-1 0,-1 1 1,1 0-1,0 0 0,-1 0 0,1 0 1,0 0-1,0 0 0,1 3 0,-1 5-68,26-9-628,-18-1 627,0-1 0,-1 0-1,1 0 1,0-1-1,0 0 1,-1 0 0,1-1-1,-1 0 1,1 0-1,8-6 1,6-6-145,36-30 1,-10 7-91,-44 35 303,0 1 0,-1 0 1,1 0-1,0 0 0,0 0 1,0 1-1,0 0 0,1 0 1,-1 0-1,0 0 0,0 0 1,1 1-1,-1 0 0,6 0 1,3 2 417,1 0-1,-1 1 1,16 6 0,-19-6-276,1 0 0,0 0 0,0-1-1,17 1 1,-27-3-962,-1-7-4936,0-18-497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5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1 0 6435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9 385 6435,'-8'-171'14262,"43"171"-13525,29-7-97,19-11 337,24-10 95,4-8-576,-8 0-496,-8 4-832,-20 7-1473,-31 4-2914,-25 10-1199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6659,'0'0'20986,"83"196"-20346,-47-132-336,0 0-240,-9-10-64,-3-15-864,-8-14-1505,-4-18-1825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10853,'0'0'15239,"221"-25"-14663,-165 14-576,-5 7-176,-19 1-2177,-16 3-2049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7700,'0'0'12661,"127"153"-12661,-96-145-3105,-3-8-3554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8244,'0'0'9217,"0"21"-7421,-2 145 1443,2-166-3225,-7 298 4438,7-297-4462,0 0 0,0 0 0,0-1 1,0 1-1,0 0 0,0-1 1,0 1-1,0 0 0,0 0 0,1-1 1,-1 1-1,0 0 0,1-1 0,-1 1 1,0 0-1,1-1 0,-1 1 1,0-1-1,1 1 0,-1-1 0,1 1 1,-1-1-1,1 1 0,0-1 0,-1 1 1,1-1-1,-1 0 0,1 1 1,0-1-1,-1 0 0,1 1 0,0-1 1,-1 0-1,1 0 0,0 0 0,-1 0 1,1 0-1,0 1 0,0-1 0,-1-1 1,1 1-1,0 0 0,-1 0 1,1 0-1,0 0 0,0 0 0,-1-1 1,1 1-1,0 0 0,-1 0 0,2-1 1,38-17-59,9-10 217,-11 6-118,45-19 0,-69 35-76,0 1-1,1 1 1,-1 0-1,1 1 1,0 0 0,0 1-1,17 1 1,-30 1 51,0 0 0,0 0 1,0 0-1,1 1 0,-1-1 0,0 1 0,0 0 1,0 0-1,0 0 0,0 0 0,0 0 0,-1 0 1,1 0-1,0 0 0,0 1 0,-1-1 0,1 1 1,-1-1-1,1 1 0,-1 0 0,0-1 0,0 1 1,0 0-1,0 0 0,0 0 0,0 0 0,0 0 0,0 0 1,-1 0-1,1 0 0,-1 0 0,1 4 0,0 9 211,0-1 0,0 1 0,-3 26 0,1-24-16,-1-1-105,-1-1 1,-1 1-1,0 0 1,-1-1-1,0 0 1,-1 0-1,-1-1 1,0 0-1,-1 0 1,-1 0-1,0-1 1,-1-1-1,0 1 1,-1-2-1,0 1 1,-17 12-1,10-14-63,18-10-227,-1 0 1,1 0 0,-1 1 0,0-1 0,1 0 0,-1 0 0,0 0-1,1 0 1,-1 0 0,0 0 0,1 0 0,-1 0 0,0 0 0,1 0-1,-1 0 1,1-1 0,-1 1 0,0 0 0,1 0 0,-1-1-1,1 1 1,-1 0 0,0-1 0,0 0 0,0-1-431,0 0 1,0 0-1,0 0 0,0 0 1,0 0-1,0-1 1,1 1-1,-1 0 0,1 0 1,-1-1-1,1 1 1,0 0-1,0-1 0,1-1 1,-1-28-5796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76 208 7347,'0'0'11771,"15"-32"-11200,43-98-246,-43 90 270,-15 40-571,0 0 0,0-1 1,0 1-1,0 0 0,0 0 1,0 0-1,0-1 0,0 1 1,0 0-1,0 0 0,0 0 0,0 0 1,0-1-1,0 1 0,0 0 1,0 0-1,0 0 0,0 0 1,0-1-1,-1 1 0,1 0 0,0 0 1,0 0-1,0 0 0,0 0 1,0 0-1,0-1 0,-1 1 1,1 0-1,0 0 0,0 0 0,0 0 1,0 0-1,0 0 0,-1 0 1,1 0-1,0 0 0,0 0 1,0-1-1,0 1 0,-1 0 0,1 0 1,0 0-1,0 0 0,0 0 1,0 0-1,-1 0 0,1 1 1,0-1-1,0 0 0,0 0 0,0 0 1,-1 0-1,1 0 0,0 0 1,0 0-1,0 0 0,-5 1 422,0 0-366,1 0 1,0 0-1,-1 1 1,1 0-1,0 0 1,0 0-1,0 0 1,1 1-1,-1-1 1,0 1-1,1 0 1,0 0-1,0 0 1,0 1-1,0-1 1,0 1-1,0-1 1,-2 6-1,-7 11 92,0 0 1,-11 26-1,17-32-187,0 1-1,1 0 1,0 0 0,2 1-1,-1-1 1,2 1 0,-1 23-1,13-40-4850,-7 0 4374,-1 0-1,0 0 1,0 0 0,0 0-1,0 0 1,0-1 0,0 1-1,0-1 1,-1 1-1,3-3 1,29-42-7818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7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6883,'0'0'4712,"0"34"229,0 167 1349,0-200-6248,0-1 0,0 1 0,0 0 0,0-1-1,0 1 1,0 0 0,0-1 0,0 1-1,0-1 1,0 1 0,0 0 0,0-1-1,0 1 1,1-1 0,-1 1 0,0 0 0,0-1-1,1 1 1,-1-1 0,0 1 0,1-1-1,-1 1 1,0-1 0,1 1 0,-1-1-1,1 1 1,-1-1 0,1 0 0,-1 1 0,1-1-1,-1 0 1,1 1 0,-1-1 0,1 0-1,0 0 1,-1 0 0,1 1 0,-1-1-1,1 0 1,0 0 0,-1 0 0,1 0 0,0 0-1,-1 0 1,2 0 0,0-1-27,0 0-1,0 0 1,0 0-1,1 0 1,-2 0 0,1 0-1,0-1 1,0 1 0,0-1-1,0 1 1,-1-1-1,1 1 1,1-4 0,13-20 104,-1-1-1,-1-1 1,15-41 0,-16 35-208,2 0 0,20-31 0,-33 60 75,0 1 1,1 0-1,-1 0 1,1 1 0,0-1-1,-1 0 1,1 1-1,0 0 1,1-1-1,-1 1 1,0 0-1,1 1 1,-1-1-1,1 1 1,-1-1-1,1 1 1,0 0-1,0 1 1,-1-1 0,1 0-1,0 1 1,0 0-1,0 0 1,0 0-1,-1 1 1,1-1-1,5 2 1,0 0 82,0 1 1,-1 0-1,1 0 1,-1 1-1,0 0 0,0 1 1,0-1-1,0 2 1,-1-1-1,7 7 1,4 7 362,-1 1 1,0 0-1,16 29 1,21 25 494,-50-72-924,-4-2-420,-18 0-4638,-23 0-1642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7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1 182 7924,'0'0'13494,"20"34"-11259,65 107-647,-81-134-1487,1 1 1,0-1 0,0 0-1,1-1 1,0 1-1,0-1 1,0 0-1,1 0 1,0-1 0,0 0-1,0 0 1,9 3-1,-9-6-66,0 0 1,0 0-1,1-1 0,-1 0 0,0 0 0,0-1 1,1 0-1,-1-1 0,0 1 0,11-3 0,-13 1-30,-1 1 0,1-1-1,-1 0 1,0 0 0,0 0-1,0-1 1,0 1 0,0-1 0,-1 0-1,1 0 1,-1 0 0,0-1-1,1 1 1,-2-1 0,5-6-1,6-9-98,18-38-1,-30 54 76,75-173-597,-76 176 645,0-1 0,1 1 0,-1 0 1,0 0-1,1-1 0,-1 1 1,1 0-1,-1 0 0,0-1 0,1 1 1,-1 0-1,1 0 0,-1 0 0,1 0 1,-1 0-1,1 0 0,-1 0 1,1 0-1,-1 0 0,0 0 0,1 0 1,-1 0-1,1 0 0,-1 0 0,1 0 1,-1 0-1,1 0 0,-1 1 1,0-1-1,1 0 0,0 1 0,14 6-326,-15-7 303,13 6-56,1-1 0,-1-1 0,1 0-1,-1 0 1,1-2 0,0 0 0,0 0 0,1-1-1,-1-1 1,19-2 0,-4 2-355,-28 0 397,0 0 0,0 0 0,0 0 0,0-1 0,0 1 0,0 0 0,0-1 0,0 1 0,-1 0 0,1-1 0,0 1 0,0-1 0,0 1 0,-1-1 0,1 1 0,0-1 0,-1 0 0,1 1 0,0-1 0,-1 0 0,1 0 0,-1 1 0,1-1 0,-1 0 1,0 0-1,1 0 0,-1 0 0,0 1 0,1-1 0,-1 0 0,0 0 0,0 0 0,0-1 0,1-39 78,-2 24 0,1 1 51,1 8-86,-1-1 1,0 1 0,0 0 0,-2-11 0,2 18-15,-1 0 0,1-1 0,0 1 0,-1 0 0,1-1 0,-1 1 0,1 0 0,-1 0 0,1 0 0,-1-1 0,0 1 0,0 0 0,1 0 0,-1 0 0,0 0 0,0 0 0,0 0 0,0 1-1,0-1 1,-1 0 0,1 0 0,0 1 0,0-1 0,0 1 0,-1-1 0,1 1 0,0-1 0,-1 1 0,1 0 0,0 0 0,-1-1 0,-1 1 0,-4 1 104,-1-1-1,1 1 1,-1 0-1,1 1 1,0 0-1,-1 0 1,1 1 0,0 0-1,0 0 1,1 0-1,-1 1 1,1 0-1,-1 1 1,-7 6-1,-2 1-55,-7 2-104,22-13-101,1 1-1903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8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8132,'0'0'13251,"28"32"-11245,92 101-752,-112-124-1087,1 0-1,0 0 1,0-1-1,0 0 1,20 11-1,-25-17-138,1-1 0,0 1-1,-1-1 1,1 0-1,0 0 1,0-1 0,0 1-1,0-1 1,7 0-1,-7 0-40,-2-1 9,0 1-1,0 0 0,-1-1 1,1 1-1,0-1 1,-1 0-1,1 0 1,-1 0-1,1 0 0,-1-1 1,1 1-1,-1 0 1,0-1-1,1 0 1,-1 0-1,2-1 0,27-38-4,-23 29 3,18-25-9,-13 16-98,0 1 0,2 0 0,0 2 0,2-1 0,0 2 0,24-19 0,-39 34 104,0 1-1,0-1 1,0 1 0,0 0-1,1 0 1,-1 0 0,0 0-1,1 0 1,-1 0 0,1 1-1,-1-1 1,1 1 0,-1 0 0,1 0-1,-1 0 1,1 0 0,-1 0-1,1 0 1,2 1 0,1 2 194,1-1 1,-1 1-1,-1 0 1,1 0-1,9 8 1,-10-8-110,-1 1-1,1-1 1,0 0 0,0 0 0,0-1 0,0 0 0,0 1 0,1-2 0,-1 1-1,1-1 1,0 1 0,6-1 0,13 0-550,8 0-3434,-2-4-6690,-15-3 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1 130 3089,'10'40'5771,"-1"-5"-4584,62 268 5528,-58-231-5290,0-5 536,23 77 0,-34-136-1760,9 20 463,-10-27-645,-1 0 0,0 0 0,1 0 0,0-1 0,-1 1 0,1 0 0,-1 0 0,1-1 0,0 1 0,0 0 0,-1-1 0,1 1 0,0-1 0,0 1 0,0-1 0,0 1 0,0-1 0,0 1 0,-1-1 0,1 0-1,0 0 1,0 1 0,2-1 0,-3 0-24,0 0 0,1-1 0,-1 1 0,1 0-1,-1 0 1,0 0 0,1-1 0,-1 1-1,1 0 1,-1-1 0,0 1 0,0 0 0,1-1-1,-1 1 1,0 0 0,1-1 0,-1 1-1,0-1 1,0 1 0,0 0 0,0-1 0,1 1-1,-1-1 1,0 1 0,0-1 0,0 1 0,0-1-1,0 1 1,0-1 0,0 1 0,0 0-1,0-1 1,0 1 0,0-1 0,-1 1 0,1-1-1,0 1 1,0-1 0,-1-5-48,2-52-17,-1-43 370,-14-121 1,9 185-254,-8-57 172,-1-114 1,22 222 564,230 357 2388,-228-355-3101,8 13 102,22 26-1,-35-49-160,0 0 0,1 0 0,0 0 0,0-1 0,0 0 0,1 0 0,-1 0 0,1-1 0,13 6 0,-19-9-18,0-1 0,1 1-1,-1 0 1,0-1-1,0 1 1,1-1 0,-1 0-1,0 1 1,1-1-1,-1 0 1,0 0 0,1 0-1,-1 0 1,0 0-1,1 0 1,-1 0 0,0 0-1,1 0 1,-1-1-1,0 1 1,1-1-1,-1 1 1,0-1 0,0 1-1,1-1 1,-1 0-1,0 1 1,0-1 0,0 0-1,0 0 1,0 0-1,0 0 1,0 0 0,0 0-1,-1 0 1,1 0-1,0 0 1,0-1 0,-1 1-1,1 0 1,0-2-1,1-5 33,-1-1 1,0 0-1,0 1 0,-1-1 0,-1-14 0,1 0 57,-6-201 487,2 187-518,-2-1-1,-1 1 1,-23-69-1,22 82-13,5 14-25,0 1 0,-1 0 0,0 0 0,0 0-1,-10-15 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3762,'0'0'17162,"-7"8"-15030,2-4-1932,1 1 0,0 0 1,0 0-1,0 0 0,0 1 1,1-1-1,0 1 0,0-1 0,1 1 1,0 0-1,0 0 0,0 1 1,-1 9-1,0 111 927,4-78-787,-1-42-308,0 0-1,0 0 1,1-1 0,0 1-1,0 0 1,3 7-1,-3-12-39,-1 0 0,1-1 0,0 1 0,0-1 0,0 1-1,0-1 1,0 1 0,0-1 0,0 0 0,0 0-1,1 1 1,-1-1 0,1 0 0,-1 0 0,1 0 0,-1 0-1,1-1 1,-1 1 0,1 0 0,0-1 0,-1 1-1,1-1 1,0 1 0,-1-1 0,1 0 0,0 0 0,0 0-1,1 0 1,0 0-13,-1-1-1,0 1 0,0-1 1,0 0-1,0 0 1,-1 0-1,1 0 0,0 0 1,0 0-1,0 0 1,-1 0-1,1-1 1,-1 1-1,1-1 0,-1 0 1,1 1-1,-1-1 1,0 0-1,0 0 0,0 1 1,0-1-1,0 0 1,0 0-1,0-4 0,17-57-24,-16 53 19,3-19-167,2-46 0,1-8-371,-8 81 547,0 1 0,0-1 1,1 1-1,-1 0 0,0-1 0,1 1 0,-1 0 0,1-1 0,0 1 1,-1 0-1,1-1 0,0 1 0,0 0 0,0 0 0,0 0 0,1-2 1,-1 3 11,0-1 0,-1 1 1,1 0-1,0 0 0,0-1 1,0 1-1,-1 0 0,1 0 1,0 0-1,0 0 0,0 0 1,0 0-1,-1 0 0,1 0 1,0 0-1,0 0 0,0 1 1,-1-1-1,1 0 0,0 0 1,1 1-1,4 3 74,-1 0 1,1 0-1,-1 0 0,1 0 0,6 8 1,-5-5 171,36 38 1035,-29-29-907,2 0 0,23 19 0,-34-45-7269,-13-11 2458,-17-7-4363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4194,'0'0'18745,"48"89"-17049,-24-53-1135,1-2-561,-4-10-193,-2-7-2192,-8-14-1761,-3-3-2849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6787,'0'0'18441,"123"150"-17481,-93-111-672,-9-8-288,-2-2-352,-5-7-2465,-4-12-1954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8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10741,'0'0'3855,"9"26"171,-1 1-3172,11 29 1015,28 60-1,-20-56-99,26 55 464,-44-99-2126,0-1-1,1 1 0,1-1 0,20 22 0,-31-37-126,0 1 0,1-1 1,-1 1-1,0-1 0,0 0 0,1 1 0,-1-1 0,0 1 1,1-1-1,-1 0 0,1 1 0,-1-1 0,0 0 0,1 1 1,-1-1-1,1 0 0,-1 1 0,1-1 0,-1 0 0,1 0 0,-1 0 1,1 0-1,-1 1 0,1-1 0,-1 0 0,1 0 0,0 0 1,-1 0-1,1 0 0,-1 0 0,1 0 0,-1-1 0,1 1 1,-1 0-1,1 0 0,-1 0 0,1 0 0,-1-1 0,1 1 1,-1 0-1,1 0 0,-1-1 0,0 1 0,1 0 0,-1-1 1,1 1-1,-1-1 0,8-27-1585,-6 18 1489,-1 6 68,1-7-36,0 0-1,1 0 1,1 0 0,0 0 0,0 1 0,1-1 0,1 1-1,11-17 1,-14 25 79,0 0 0,-1 1 0,1-1-1,0 1 1,0 0 0,0 0 0,0 0 0,0 0 0,0 0-1,0 1 1,1-1 0,-1 1 0,0 0 0,4 0 0,47 6 488,-43-4-278,-1 2 1,1-1-1,-1 1 1,0 1-1,0 0 1,-1 0-1,1 1 1,-1 0-1,-1 1 1,14 12-1,-11-8-97,1 2 0,-1 0 0,-1 0 1,0 1-1,-1 0 0,10 21 0,-18-47-5074,-4-12 1982,-13-16-4654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8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8836,'0'0'4818,"19"23"19,0-1-3832,88 120 3139,-91-119-3363,-5-6-234,1-1 1,21 24-1,-33-39-548,0-1-1,1 0 1,-1 1 0,0-1 0,0 0 0,0 0 0,1 1 0,-1-1 0,0 0 0,0 0 0,1 0 0,-1 1-1,0-1 1,1 0 0,-1 0 0,0 0 0,0 0 0,1 0 0,-1 1 0,0-1 0,1 0 0,-1 0 0,0 0 0,1 0-1,-1 0 1,0 0 0,1 0 0,-1 0 0,0 0 0,1 0 0,-1 0 0,0-1 0,1 1 0,-1 0 0,0 0 0,1 0-1,-1 0 1,0 0 0,0-1 0,1 1 0,4-18 96,-4-34 242,-2 40-252,1-14-665,0-93 894,0 81-4539,0 0-5067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2961,'0'0'5755,"4"19"-1473,70 296 9081,-70-295-12784,-2-10-351,0 0 0,0 0 0,1 0 0,1 0 0,0 0 0,9 16 0,-13-26-228,0 0 0,0 0 0,0 0 0,0 0 0,0 0 1,0 1-1,0-1 0,0 0 0,0 0 0,1 0 0,-1 0 0,0 0 0,0 0 1,0 0-1,0 1 0,0-1 0,1 0 0,-1 0 0,0 0 0,0 0 1,0 0-1,0 0 0,0 0 0,1 0 0,-1 0 0,0 0 0,0 0 1,0 0-1,0 0 0,1 0 0,-1 0 0,0 0 0,0 0 0,0 0 0,0 0 1,1 0-1,-1 0 0,0 0 0,0-1 0,0 1 0,0 0 0,0 0 1,1 0-1,-1 0 0,0 0 0,0 0 0,0 0 0,0-1 0,0 1 0,0 0 1,0 0-1,1 0 0,-1 0 0,0 0 0,0-1 0,0 1 0,0 0 1,0 0-1,0 0 0,0 0 0,0-1 0,0 1 0,0 0 0,0 0 0,0 0 1,0-1-1,2-13-137,-1 12 107,3-25-118,1 1-1,1 0 0,1 0 1,2 0-1,0 1 0,22-39 1,-30 63 158,-1-1 1,1 1 0,0 0-1,-1 0 1,1 0-1,0 0 1,0 0-1,0 0 1,0 0 0,0 1-1,0-1 1,0 0-1,0 0 1,0 1-1,0-1 1,0 0-1,0 1 1,0 0 0,1-1-1,-1 1 1,0-1-1,0 1 1,1 0-1,-1 0 1,0 0 0,0 0-1,1 0 1,-1 0-1,0 0 1,0 0-1,1 1 1,-1-1 0,0 0-1,0 1 1,0-1-1,1 1 1,-1-1-1,0 1 1,0 0-1,0-1 1,0 1 0,1 1-1,4 2 81,-1 0-1,0 1 1,-1-1 0,1 1-1,6 10 1,-1-1 106,-2 1 1,0 1-1,0 0 1,-2 0-1,6 19 1,17 88 72,-18-69-608,-7-46-5883,0-21 2077,-2-23-2232,-1-14-2910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9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2769,'0'0'15762,"8"26"-12918,29 81-811,-35-101-1906,0-1-1,1 1 1,0 0 0,0-1-1,0 1 1,1-1-1,0 0 1,0 0 0,0 0-1,1-1 1,-1 1-1,1-1 1,0 0 0,0-1-1,1 1 1,-1-1-1,9 4 1,-3-1-13,-3-2-103,1-1-1,-1 1 0,0-2 1,1 1-1,-1-1 1,1 0-1,0-1 0,0 0 1,13-1-1,-20 0-40,-1 0-1,0 0 0,1-1 1,-1 1-1,1-1 0,-1 1 1,0-1-1,1 0 1,-1 0-1,0 1 0,0-1 1,1 0-1,-1 0 0,0 0 1,0 0-1,0-1 1,0 1-1,0 0 0,-1 0 1,1 0-1,0-1 0,0 1 1,-1-1-1,1 1 1,-1 0-1,1-1 0,-1 1 1,1-4-1,6-49-457,-6 42 376,12-101-862,-13 113 971,0-1-1,0 1 1,0-1 0,0 1 0,0-1 0,0 1 0,0-1 0,0 1 0,1-1 0,-1 1-1,0-1 1,0 1 0,1-1 0,-1 1 0,0 0 0,1-1 0,-1 1 0,0-1-1,1 1 1,-1 0 0,1-1 0,-1 1 0,0 0 0,1 0 0,-1-1 0,1 1-1,-1 0 1,1 0 0,-1 0 0,1 0 0,-1-1 0,1 1 0,-1 0 0,1 0-1,-1 0 1,1 0 0,0 0 0,-1 0 0,1 0 0,-1 0 0,1 1 0,-1-1 0,1 0-1,-1 0 1,1 0 0,-1 0 0,1 1 0,-1-1 0,0 0 0,1 1 0,31 20 624,-19-11-216,-4-4-199,-3-2-180,0 0-1,0-1 0,0 1 0,0-1 1,1-1-1,0 1 0,-1-1 0,1 0 0,8 1 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9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0 450 6355,'0'0'4685,"11"22"336,38 72-929,-44-84-3357,0-1-1,1 0 1,0 0-1,0-1 1,12 13-1,-15-19-619,-1 0 1,1 0-1,0 0 1,0 0-1,0-1 1,1 1-1,-1-1 0,0 0 1,0 0-1,1 0 1,-1 0-1,1-1 0,-1 0 1,0 1-1,7-1 1,-9-1-133,0 1 1,0 0 0,0-1-1,0 1 1,0 0-1,0-1 1,0 1 0,0-1-1,0 0 1,0 1-1,0-1 1,-1 0 0,1 1-1,0-1 1,0 0-1,-1 0 1,1 0 0,-1 0-1,1 0 1,0 0-1,-1 0 1,0 0 0,1-1-1,10-32-398,-8 23 277,12-41-286,-10 29 266,1 1 0,1 0-1,19-38 1,-26 58 163,1 1 1,0-1-1,0 1 0,0 0 1,0 0-1,0 0 0,0-1 1,1 1-1,-1 0 0,0 0 1,0 0-1,1 1 0,-1-1 1,1 0-1,-1 0 0,1 1 1,-1-1-1,1 1 0,-1 0 1,1-1-1,-1 1 0,1 0 1,0 0-1,-1 0 0,1 0 1,-1 0-1,1 0 0,0 0 1,-1 0-1,1 1 0,1 0 1,6 2 263,0 0 0,0 1 0,0 0 0,10 8 1,6 1 414,-13-8-458,1 0-1,0-1 0,0 0 1,1-1-1,15 2 0,-24-4-216,-1-1-1,1 0 0,-1 0 1,0 0-1,1 0 1,-1-1-1,1 1 1,-1-1-1,0 0 0,0 0 1,1-1-1,-1 0 1,0 1-1,0-1 0,0-1 1,-1 1-1,1 0 1,0-1-1,-1 0 0,4-4 1,11-18 38,-1-1 0,-1 0 0,-2-2-1,0 0 1,-2 0 0,14-51 0,-21 65-54,-2 0 0,1 0 0,-2-1 0,0 1 0,1-16 0,-3 27 33,0 0 0,0 0 0,-1 0 0,1 0 0,0-1 0,-1 1 0,0 0 0,0 0 0,0 0 0,0 0 0,0 1 0,-1-1 0,1 0 0,-1 0 0,0 1 0,0-1 0,0 1 0,0-1 0,0 1 0,0 0 0,0 0 0,-1 0 0,0 0 0,1 0 0,-1 1 0,0-1 0,1 1 0,-6-2 0,1 1 71,-1-1 0,0 2 0,0-1 0,0 1 0,0 0 0,0 0 0,-12 2 0,17-1-66,1 0 1,-1 1-1,1-1 0,-1 1 1,1-1-1,-1 1 1,1 0-1,-1 0 0,1 0 1,0 0-1,-1 1 0,1-1 1,0 1-1,0-1 0,0 1 1,0 0-1,0 0 0,1 0 1,-1 0-1,0 0 0,1 0 1,0 0-1,-1 0 0,1 1 1,0-1-1,-1 4 0,-2 13 6,0-1 0,2 1 0,0 0-1,2 37 1,0-31-20,2-3-3,0 0 1,1 0 0,1 0 0,1-1 0,2 1 0,0-1 0,0-1 0,2 1 0,1-1 0,16 24 0,17 22 107,79 91 0,-100-130-58,45 53 215,110 145 372,-155-193-589,-2 0-1,-2 2 1,-1 0-1,-1 1 1,15 51-1,-27-71-61,-1 1 0,3 31 0,-6-47 0,0 1 0,1-1 0,-1 1 0,0-1 0,0 1 0,0-1 0,0 1 0,0-1 0,0 0 0,0 1 0,-1-1 0,1 1 0,0-1 0,0 1 0,0-1 0,0 1 0,0-1 0,-1 0 0,1 1 0,0-1 0,0 0 0,-1 1 0,1-1 0,0 0 0,-1 1 0,1-1 0,0 0 0,-1 1 0,1-1 0,-1 0 0,1 0 0,0 1 0,-1-1 0,1 0 0,-1 0 0,1 0 0,-1 0 0,1 0 0,0 0 0,-1 1 0,1-1 0,-1 0 0,1 0 0,-1 0 0,1-1 0,-1 1 0,1 0 0,-1 0 0,1 0 0,0 0 0,-1 0 0,1 0 0,-1-1 0,1 1 0,0 0 0,-1 0 0,1-1 0,-1 1 0,-1-1 0,-5-2 0,-1 0 0,1-1 0,0 0 0,0 0 0,0 0 0,1-1 0,-1 0 0,1-1 0,-10-11 0,-50-66 0,49 61 0,-11-17 37,1 0 0,-32-62 0,51 82-340,0 1-1,0-1 1,2-1-1,1 0 1,0 1-1,2-1 1,0-1 0,0-28-1,2 28-414,1 8-620,0 0 0,0 1 0,1-1 0,5-23-1,17-11-6048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1217,'0'0'16252,"5"28"-13042,-1 3-2284,-1-9-215,1 0 0,0 0 0,2 0 0,0-1 0,18 38-1,-20-49-319,1 2 40,1-1 1,0 1-1,1-1 0,8 11 1,-12-19-416,-1-1 0,0 1 0,1-1-1,-1 0 1,1 1 0,0-1 0,0 0 0,0-1 0,0 1 0,0-1 0,0 1 0,0-1 0,0 0-1,1 0 1,-1 0 0,0-1 0,1 1 0,-1-1 0,0 1 0,5-2 0,-5 1-28,-1-1 0,1 0 0,-1 1-1,0-1 1,1-1 0,-1 1 0,0 0 0,0 0 0,0-1 0,0 1 0,0-1 0,0 0 0,0 0-1,0 1 1,-1-1 0,1 0 0,-1-1 0,1 1 0,1-3 0,24-54-115,-21 43 72,54-160-1014,-58 171 1012,8-17-367,-10 21 413,0 1 0,1 0 1,-1-1-1,0 1 1,1 0-1,-1-1 0,0 1 1,1 0-1,-1 0 1,1-1-1,-1 1 0,0 0 1,1 0-1,-1 0 0,1 0 1,-1-1-1,1 1 1,-1 0-1,0 0 0,1 0 1,-1 0-1,1 0 1,-1 0-1,1 0 0,-1 0 1,1 1-1,2 0 15,-1 1 0,1 0-1,-1 0 1,0 0 0,0 0 0,1 0-1,-2 0 1,1 1 0,0-1-1,3 5 1,7 13 193,-1-4 181,0 1 0,1-2 0,15 16 1,-23-27-338,0-1 1,0 1-1,0-1 0,1 0 1,0 0-1,-1 0 1,1 0-1,0-1 1,0 0-1,0 0 1,0 0-1,0-1 1,1 0-1,-1 0 1,1 0-1,5 0 1,-9-1-44,0-1 0,1 1 0,-1-1 0,0 1 0,0-1 0,0 0 0,0 0 1,0 0-1,0 0 0,0 0 0,0 0 0,0 0 0,0-1 0,0 1 1,-1-1-1,1 1 0,0-1 0,-1 0 0,0 0 0,1 1 0,-1-1 0,0 0 1,0 0-1,0 0 0,0-1 0,0 1 0,-1 0 0,1 0 0,0-3 0,2-7 10,-1 0-1,0-1 1,0-24-1,-2 28-6,1 0-5,-1 0 0,0 0 0,-1 0-1,-2-14 1,2 20 3,1 1 0,-1-1 0,0 1 0,-1-1-1,1 1 1,0-1 0,-1 1 0,1 0 0,-1-1 0,0 1 0,1 0-1,-1 0 1,0 1 0,-1-1 0,1 0 0,0 0 0,0 1 0,-1 0-1,-2-2 1,-2 0 4,0 0 1,0 0-1,0 1 0,-1 0 0,1 0 0,-1 1 0,1 0 1,-1 0-1,1 1 0,-1 0 0,0 0 0,-7 2 1,10-1-3,0 0 1,0 0 0,0 1 0,0 0-1,1-1 1,-1 2 0,1-1 0,-1 0-1,1 1 1,0 0 0,0 0 0,0 0-1,1 1 1,-1-1 0,1 1 0,-1 0-1,1 0 1,-4 8 0,0 0-12,2 0 0,0 0-1,0 0 1,1 1 0,1 0 0,-4 26 0,4 13-6202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10053,'0'0'7222,"18"28"-3583,57 90-507,-21-43-562,-49-68-2367,1-1 0,0 0 0,0 0 0,1-1 0,11 7 0,-17-11-204,0 0 0,0 0 0,0 0 0,0-1 1,0 1-1,0 0 0,0-1 0,0 1 0,0-1 0,0 1 0,0-1 0,0 0 0,0 1 0,0-1 1,1 0-1,-1 0 0,0 0 0,0 0 0,0 0 0,1 0 0,-1 0 0,0 0 0,0 0 0,0-1 1,0 1-1,1 0 0,-1-1 0,0 1 0,0-1 0,0 1 0,0-1 0,0 1 0,0-1 0,0 0 1,0 0-1,0 0 0,-1 1 0,2-2 0,1-3-48,-1-1 0,0 1 0,0 0 0,0-1 0,0 1 0,0-10 0,2-2 70,6-22-29,-6 15-240,2 1-1,0 0 0,2 0 1,0 1-1,2 0 1,15-26-1,-24 46 240,0 1 0,0-1 0,0 1-1,0-1 1,1 1 0,-1 0 0,0 0 0,1-1 0,-1 1 0,1 0-1,0 0 1,-1 0 0,1 1 0,0-1 0,-1 0 0,1 0-1,0 1 1,0 0 0,0-1 0,-1 1 0,1 0 0,0 0-1,0-1 1,0 2 0,0-1 0,0 0 0,0 0 0,-1 1 0,1-1-1,0 1 1,0-1 0,0 1 0,-1 0 0,1-1 0,0 1-1,-1 0 1,3 2 0,5 4 346,1 0-1,-1 1 1,-1 0 0,15 16-1,-12-12 237,-3-2-535,17 16 730,-23-25-996,-1 0 1,0 0-1,0 0 1,0-1-1,0 1 0,1 0 1,-1-1-1,0 1 0,1-1 1,-1 0-1,0 1 0,3-1 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0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1457,'0'0'14710,"97"176"-11124,-46-69-513,0 11-351,-5-2-737,-9-12-657,-4-24-784,-6-31-399,-14-28-145,0-18-32,-10-3-225,-3-27-271,0-26-1265,-11-22-544,-24-14-2721,-24-11-2562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1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1169,'0'0'17696,"30"-11"-16373,98-31-248,-119 40-898,1-1 0,-1 1 1,1 0-1,0 1 0,0 0 0,-1 1 0,15 1 0,-8-1 154,-14 0-241,1 1 0,-1-1 0,1 0 0,0 1 0,-1-1 0,0 1 0,1 0 0,-1 0 0,1 0 0,-1 0 0,0 0 0,0 1 0,1-1 0,-1 1 0,0-1 0,0 1 0,2 2 0,-2 0 90,1 0 0,0-1 0,-1 1 0,0 0 0,0 0-1,0 1 1,-1-1 0,1 0 0,0 6 0,1 10 471,0 1-1,-2-1 1,-1 34-1,-1-29-485,0 1-35,0 0 0,-2 0 0,-1-1 0,-1 1 0,-1-1 0,-18 47 0,13-47-558,-11 35 85,16-21-7468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1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12854,'0'0'12438,"70"133"-10998,-54-104-928,3-7-287,-11-5-225,3-5 0,-9-9 0,-4-23-10485,-25-18 1104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1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10805,'0'0'15463,"145"-29"-15319,-123 20-144,-17-6-2577,-5-4-6643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52.1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24575,'-6'0'0,"5"0"0,-4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09.5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24575,'6'0'0,"6"6"0,7 5 0,4 13 0,0 2-8191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2513,'0'0'19444,"19"2"-17582,65 8-579,-78-9-1142,0 0-1,0 0 0,0 0 1,0 1-1,0 0 1,0 0-1,-1 1 1,10 5-1,-12-6-90,0 0 0,-1 0-1,1 1 1,-1-1 0,0 1-1,0-1 1,0 1 0,0 0-1,0-1 1,0 1 0,-1 0-1,2 4 1,0 3 52,-1-1 0,-1 1 0,0 0 0,0-1-1,-1 1 1,0 0 0,-1 0 0,-2 11 0,2-14 3,0 2-58,-2 0-1,1-1 0,-1 1 1,0-1-1,-1 0 0,0 0 1,0 0-1,-1-1 0,0 1 1,-9 9-1,8-9-36,0 0-1,0 0 1,1 0 0,0 1-1,1-1 1,0 1-1,-5 15 1,9-21-10,0-3-75,15 0-85,134-8 606,-145 8-1098,5-1 100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3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 7780,'0'0'20945,"0"-4"-20086,0-16 123,35 20 1179,-1-1-2130,-16 0-27,1 1-1,21 3 1,-34-3-4,-1 1-1,1 1 1,-1-1 0,0 1 0,0 0 0,1 0 0,-1 0 0,-1 1-1,1 0 1,0 0 0,7 6 0,-1 0 0,0 1 0,0 1 0,-1 0 0,0 0 0,-1 1 0,0 0 0,-1 0 0,0 1 0,-1 0 0,-1 1 0,0-1 0,8 29 0,-3 20 0,-3 0 0,-3 0 0,-4 94 0,-1-100 0,-1-40 0,0 1 0,-1-1 0,0 0 0,-2 0 0,0 0 0,0 0 0,-2 0 0,0-1 0,-9 17 0,10-23 0,1 0 0,0 1 0,1-1 0,0 1 0,0 0 0,1 0 0,-2 19 0,4-29-3,0 0 1,0 0-1,0 0 0,0-1 1,0 1-1,0 0 0,0 0 0,0 0 1,0 0-1,0 0 0,0 0 1,0 0-1,0 0 0,0-1 1,-1 1-1,1 0 0,0 0 1,0 0-1,0 0 0,0 0 0,0 0 1,0 0-1,0 0 0,0 0 1,-1 0-1,1 0 0,0 0 1,0 0-1,0 0 0,0-1 1,0 1-1,0 0 0,0 0 0,-1 0 1,1 0-1,0 0 0,0 0 1,0 0-1,0 1 0,0-1 1,0 0-1,-1 0 0,1 0 1,0 0-1,0 0 0,0 0 0,0 0 1,0 0-1,0 0 0,0 0 1,0 0-1,-1 0 0,1 0 1,0 0-1,0 1 0,0-1 0,0 0 1,0 0-1,0 0 0,0 0 1,-6-10-760,-9-20-4152,4 9-1508,-6-10-9249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4.8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 88 2113,'0'0'15911,"0"31"-13288,-1-3-2069,0 24 809,2 1-1,10 73 1,-1-72-18,16 54 1,-19-86-952,1 1 0,1-1 0,1-1 0,24 40 0,-31-56-365,0-1 1,1 0-1,0 0 1,-1 0 0,1-1-1,1 1 1,-1-1-1,1 0 1,-1 0-1,1-1 1,0 1 0,0-1-1,5 2 1,-6-3-31,-1 0 0,0-1 1,0 1-1,1-1 1,-1 1-1,0-1 0,1 0 1,-1 0-1,0-1 1,1 1-1,-1-1 0,0 1 1,0-1-1,0 0 1,1 0-1,-1-1 1,0 1-1,0-1 0,-1 1 1,1-1-1,0 0 1,4-4-1,0-1 22,-1-1-1,-1 1 1,1-1 0,-1 0 0,-1 0 0,0-1-1,0 0 1,0 1 0,-1-1 0,0 0 0,-1-1-1,3-16 1,-1-14 131,-1-67 0,-3 89-118,-1-6-22,0 0-1,-2 0 1,-1 0 0,-1 0-1,-1 0 1,-1 1 0,-2 0-1,0 1 1,-1 0-1,-1 0 1,-1 1 0,0 0-1,-18-20 1,20 28-6,-30-38-62,37 49 73,1-1-1,-1 1 1,1 0 0,-1 0 0,0 0 0,0 0-1,0 1 1,0-1 0,0 1 0,0-1 0,0 1-1,0 0 1,-1 0 0,1 1 0,-6-1 0,4 0 38,1 1-1,0 1 1,-1-1 0,1 0 0,0 1 0,0 0 0,-1 0 0,1 1 0,0-1 0,0 1 0,0-1-1,0 1 1,1 1 0,-1-1 0,0 0 0,1 1 0,0 0 0,-1 0 0,1 0 0,0 0 0,1 0-1,-1 1 1,1-1 0,-1 1 0,-1 4 0,-5 7 2,0 0-1,1 1 1,1-1-1,1 2 1,0-1 0,1 1-1,-5 31 1,1 56-1379,7-32-2974,2-71 3825,1 0 0,-1 0 1,0 0-1,0 0 0,0 1 0,0-1 1,1 0-1,-1 0 0,1 0 0,-1 0 1,1 0-1,-1 0 0,1 0 0,-1 0 1,1 0-1,0 0 0,-1 0 0,1-1 1,0 1-1,0 0 0,2 1 0,14 8-7698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5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1985,'0'0'18312,"-4"23"-16356,-4 36-286,-2 85 0,9-89-641,0-12 84,8 78 0,-6-109-1008,1-1 0,0 0 0,1 1 0,0-1 0,1-1 1,1 1-1,-1 0 0,2-1 0,-1 0 0,1 0 1,13 15-1,-14-20-98,-1-1 0,1 0 1,0 0-1,0 0 0,0-1 1,0 0-1,1 0 0,-1 0 1,1 0-1,0-1 0,0 0 1,11 2-1,2-1-97,-1-1 0,36-1 0,-38-2 3,-14 1-17,-1 0 0,0 0-1,1 0 1,-1-1-1,1 1 1,-1 0 0,0-1-1,0 1 1,1-1-1,-1 0 1,0 1 0,0-1-1,1 0 1,-1 0 0,0 0-1,0 0 1,0 0-1,0 0 1,0 0 0,-1 0-1,1 0 1,0-1-1,0 1 1,-1 0 0,1 0-1,-1-1 1,1 1 0,-1 0-1,1-1 1,-1 1-1,0 0 1,0-2 0,2-7-1342,-1-1-1,-1 1 1,0-16 0,-1 11-943,1-30-6029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5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11509,'0'0'8780,"5"25"-5874,-1 5-2180,-1-6-179,2-1 0,0 0-1,1 0 1,14 32 0,-5-14 214,-9-23-522,0-1 0,1 0 0,1 0 0,1-1 0,19 28 1,-24-36-1959,-11-8-4350,-7-1 1395,-2 1-5088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6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6019,'0'0'15260,"25"14"-12101,81 49-753,-92-54-1968,-1 0 0,0 1 0,-1 1 0,0 0 0,-1 1-1,11 13 1,8 9 267,-19-22-500,8 7 203,34 44 1,-48-56-380,-1 0 0,1 1 1,-2-1-1,1 1 0,-1 0 1,0 0-1,0 1 1,-1-1-1,0 1 0,1 13 1,-2-6 32,0 0 0,-1 0 0,-1 1 0,0-1 1,-1 0-1,-1 0 0,-1 0 0,0 0 0,-1-1 0,-1 1 1,0-1-1,-11 18 0,-22 27-62,37-56-160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4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5 704,'-3'-4'31025,"15"4"-30956,0 2-1,-1-1 1,1 2 0,0 0-1,-1 0 1,0 1-1,0 0 1,0 1-1,0 0 1,10 8 0,-5-3-29,-1 0 1,0 2-1,-1 0 1,0 0-1,-1 1 1,12 16-1,-18-20-40,-1 1 0,-1 0 0,0 0 0,0 0 0,-1 1 0,0-1 0,-1 1 0,0 0 0,3 21 0,-2 9 0,-2 54 0,-2-84 0,1 35 0,-1 8 0,-7 66 0,5-102 0,-1 0 0,-1-1 0,-1 0 0,0 0 0,-1 0 0,-1 0 0,-16 27 0,17-31 0,0-1 0,1 1 0,1 0 0,-4 16 0,0-1 0,7-64-13665,1 8 5480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5.4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28 280 5442,'0'0'15005,"-1"10"-13285,0 6-1393,0 1-1,1 0 0,1 0 0,1-1 0,1 1 0,0-1 0,1 1 0,7 19 0,4 4 351,1-2 0,29 51-1,-38-77-479,0 0-1,1 0 0,0-1 0,11 11 0,-16-19-176,0 0-1,0 0 0,0 0 1,1-1-1,0 1 0,-1-1 1,1 0-1,0 0 0,0 0 1,0 0-1,0-1 1,1 0-1,-1 0 0,0 0 1,1 0-1,6 0 0,-8-1-22,1 0-1,-1 0 1,0 0-1,1 0 1,-1 0-1,0-1 1,0 1-1,0-1 1,1 0-1,-1 0 1,0 0-1,0 0 0,0-1 1,0 1-1,0-1 1,-1 0-1,1 0 1,-1 0-1,1 0 1,-1 0-1,1 0 1,-1-1-1,0 1 1,0-1-1,0 0 1,-1 0-1,1 1 0,0-1 1,-1 0-1,0 0 1,0 0-1,0-1 1,1-4-1,2-10 49,-1-1-1,-1 0 0,-1 0 0,0 0 1,-3-23-1,1 8 29,0 6-46,-3-1 0,0 1-1,-2 0 1,0 0 0,-20-49 0,4 24-190,-55-95 0,71 137 141,3 5 24,0 0 0,0 1 0,-1 0 0,1-1 0,-1 1 0,0 0 0,0 1 0,-1-1 0,0 1 0,-8-7 0,11 11 94,0-1 1,0 1-1,0-1 0,0 1 1,0 0-1,0 0 1,0 0-1,0 0 1,0 0-1,0 0 1,1 1-1,-1-1 0,0 1 1,0-1-1,0 1 1,0 0-1,1-1 1,-1 1-1,0 0 1,0 0-1,1 0 0,-1 1 1,-1 0-1,-31 34 434,27-27-490,1 0 0,0 1 0,1 0 0,0 0 1,0 1-1,1-1 0,0 1 0,1 0 0,0 0 0,-1 19 1,0 9-624,4 69 1,1-49-1849,0-59 2062,-1 1 0,1 0 0,-1-1-1,1 1 1,0 0 0,-1-1 0,1 1 0,0-1-1,-1 1 1,1-1 0,0 0 0,0 1 0,0-1-1,-1 0 1,1 1 0,0-1 0,0 0 0,0 0-1,0 0 1,0 0 0,-1 0 0,1 0 0,0 0-1,0 0 1,0 0 0,0 0 0,0 0 0,1-1 0,2 1-1194,22 0-5710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5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 7684,'0'0'14313,"-1"20"-12262,0-9-1843,-1 39 650,1 0 0,3 1-1,8 52 1,-3-74-591,0 0-1,2 0 1,1-1-1,1 0 1,1 0-1,2-2 1,29 45-1,-39-65-348,1-1 1,0 1-1,0-1 1,0 0-1,0-1 0,1 1 1,0-1-1,0 0 1,0-1-1,0 1 1,0-1-1,1 0 0,0-1 1,-1 0-1,1 0 1,0 0-1,0-1 1,11 1-1,-17-2-93,0 0 0,0-1 0,0 1 0,0 0 0,0-1 0,0 1 0,0-1 0,-1 1 0,1-1 0,0 1 0,0-1 0,-1 0 0,1 1 0,0-1 0,-1 0 0,1 0 0,0 1 0,-1-1 0,1 0 0,-1 0 0,0 0 0,1 0 0,-1 0 0,0 0 0,1 0 0,-1 0 0,0 1 0,0-1 0,0 0 0,0 0 0,0-2 0,1-37-3826,-1 31 2202,0-36-5338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6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10261,'0'0'10010,"13"27"-8028,43 91-291,1 10 1253,11 16-819,-71-149-4165,2 0 724,-1 0-1,0 1 1,0 0 0,-1-1 0,-4-6-1,-11-9-6745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6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9428,'0'0'11334,"25"3"-9440,83 8-403,-98-9-1276,0 0-1,-1 1 1,0 0 0,1 0-1,-1 1 1,0 0 0,-1 1 0,1 0-1,-1 0 1,0 1 0,0 0-1,-1 0 1,0 1 0,0 0-1,0 0 1,10 16 0,-3-3 88,0 0 0,-1 1 0,-2 1 0,0 0 0,-1 1 0,-1 0 0,-1 0 0,-2 1 0,7 38 1,-3 7 81,-4 0 1,-2 76 0,-4-77-2018,-10-69-3688,8 0 4790,0 0-1,1 0 1,-1 0 0,1 0 0,-1 0-1,1 0 1,-1-1 0,1 1 0,-1 0-1,1-1 1,-2-2 0,-21-43-9960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7027,'0'0'16506,"0"0"-16386,0-1 0,0 1 0,0-1 0,0 1-1,0 0 1,0-1 0,1 1 0,-1 0-1,0-1 1,0 1 0,0 0 0,0-1 0,0 1-1,1 0 1,-1-1 0,0 1 0,0 0-1,1-1 1,-1 1 0,0 0 0,0 0 0,1-1-1,-1 1 1,0 0 0,1 0 0,-1 0-1,0 0 1,1-1 0,55 2 124,-18 0 59,0-1-1,0-2 1,58-11-1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8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516 175 4914,'0'0'17774,"-6"3"-15123,3-2-2503,6-2 929,176-70-44,-128 47-883,1 3-1,1 2 0,94-21 0,-88 38 769,-76 17 275,-1 2-1061,0 2 0,1-1 1,0 2-1,2 0 1,1 1-1,0 1 1,-17 37-1,19-29-164,1 0 0,2 0 0,1 1 0,1 0 0,-4 53 0,-1 229-128,12-312 135,0 0 1,0 0 0,0 1 0,1-1 0,-1 0-1,0 0 1,1 1 0,-1-1 0,1 0-1,-1 0 1,1 0 0,-1 0 0,1 0 0,0 0-1,-1 0 1,1 0 0,0 0 0,0 0 0,0 0-1,2 1 1,-1 0-14,1 0 0,0-1-1,0 0 1,0 1 0,1-1-1,-1 0 1,0 0 0,4 0-1,9 1-124,1-1 0,27-2 0,-26 1-10,-15 0 115,0 0 0,0 0 0,0 0 0,0-1 0,0 1 0,-1-1 1,1 1-1,0-1 0,0 0 0,0 0 0,-1-1 0,1 1 0,-1 0 0,1-1 0,-1 0 0,1 1 0,-1-1 0,0 0 0,0 0 0,0-1 0,0 1 0,0 0 0,0-1 0,2-3 0,5-6-158,-1 2-42,-2 2 14,0 1 0,0 0 0,0 0 0,14-10 0,-20 17 322,1 0 0,-1 0-1,0 0 1,1 1-1,-1-1 1,1 0-1,-1 1 1,0-1-1,1 0 1,-1 1 0,0-1-1,0 0 1,1 1-1,-1-1 1,0 0-1,0 1 1,1-1 0,-1 1-1,0-1 1,0 1-1,0-1 1,0 0-1,0 1 1,0-1 0,0 1-1,0-1 1,0 1-1,0 0 1,5 24-154,-4-15 296,28 229 1277,-1 1-906,-15-172-508,35 216 56,0 169-46,-42-223-66,-1-12 10,-1-114-47,-3-58 38,10 67 0,2-4 148,-4-1-1,-6 123 1,-3-158-124,-2-53-31,-1 0 1,0-1 0,-1 1 0,-1-1 0,-10 25-1,-35 46 486,35-38-397,11-36-67,-1 0-1,0-1 1,-10 20-1,-37 36-31,43-59-11,0 0 0,-1 0 0,0-1 0,-1 0 0,-17 13 0,11-9 0,-85 75 0,75-63 0,17-16 0,0-1 0,0 0 0,-1 0 0,-20 12 0,19-15 0,0 0 0,1 0 0,-16 14 0,19-14 0,0-1 0,-1-1 0,-12 7 0,-26 18 0,8 4 0,6-5 0,-46 32 0,68-55-23,0 0 0,0 0-1,0-1 1,-1 0 0,1-1-1,-1-1 1,0 1 0,-1-2 0,1 0-1,0 0 1,-1-1 0,1-1 0,0 0-1,-24-4 1,14 0-579,0-1-1,0-1 0,1-1 0,0-1 1,1-1-1,0-1 0,-27-16 1,-93-64-8507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0.8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110 307 448,'0'0'1291,"-1"-20"-335,1-4-592,1 14-142,-1 0 0,0-1 0,-1 1 0,0 0 0,-1-1 0,0 1 1,0 0-1,-1 0 0,-8-17 0,4 11 765,-16-32 2014,-2 25 11075,25 23-13920,-1 5 147,-3 34 821,1 0 0,4 46 0,0-28-601,-1-21-129,2 0 1,11 59-1,-9-75-242,2 0-1,0-1 1,1 1-1,1-1 1,0-1-1,13 20 1,-18-32-127,0-1 0,1 0 0,0 0 0,1 0 0,-1 0 0,6 5 0,-7-9-35,-1 1 0,1 0 0,-1-1-1,1 0 1,0 1 0,-1-1-1,1 0 1,0-1 0,0 1 0,0 0-1,0-1 1,0 1 0,0-1-1,5 0 1,-6-1 3,0 1-1,0 0 1,0-1 0,0 0 0,0 1-1,-1-1 1,1 0 0,0 0-1,0 0 1,-1 0 0,1 0 0,-1-1-1,1 1 1,-1 0 0,1-1-1,-1 1 1,0-1 0,0 1 0,0-1-1,0 0 1,0 1 0,0-1-1,0 0 1,0 0 0,-1 0 0,1-2-1,3-7 18,-2-1 0,1 1-1,0-15 1,-2 18-7,5-67 61,-3 0 0,-8-97 0,4 154-87,0 1-1,-2-1 0,0 1 0,-1-1 1,0 1-1,-2 0 0,0 1 0,-1-1 1,-13-22-1,18 36 77,-1 0-1,0 0 1,0 0 0,0 0-1,0 0 1,-1 1 0,1 0 0,-1 0-1,1 0 1,-1 0 0,0 0-1,0 1 1,0-1 0,0 1 0,0 0-1,-5-1 1,7 2 6,-1 0 0,1 0 0,-1-1 0,1 1 0,-1 1 0,1-1 0,-1 0 0,1 1 0,-1-1 0,1 1 0,-1 0 0,1-1 0,-1 1 0,1 1 0,0-1 0,0 0 0,-1 0 0,1 1 0,0-1 0,0 1 0,1 0 0,-1 0 0,0-1 0,0 1 0,1 0 0,-2 3 0,-5 14-11,7-17-130,1 0 0,0 0 1,-1 0-1,0-1 0,1 1 0,-1 0 1,0-1-1,0 1 0,0-1 0,0 1 1,0-1-1,-1 1 0,1-1 0,0 0 0,-1 0 1,1 0-1,-1 1 0,1-1 0,-2 0 1,-15 13-6563,9-2-3883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1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8260,'0'0'10629,"29"162"-8388,-10-61 160,3 11-464,-1-6-513,3-14-191,1-22-577,-1-26-560,-3-23-96,-2-11-160,-3-7-112,0-3-1265,-2 0-1104,-1-17-848,3-15-1762,1-6-1808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1.5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3330,'0'0'11837,"6"23"-8070,52 156 1145,0 27-1352,-35-114-2692,-16-72-798,-7-21-73,0 1 1,0 0 0,0 0 0,0 0 0,0 0 0,0 0 0,0 0 0,0 0 0,0 0 0,0 0 0,0 0 0,0-1 0,0 1 0,0 0 0,0 0 0,0 0 0,0 0 0,0 0 0,1 0 0,-1 0 0,0 0 0,0 0 0,0 0 0,0 0 0,0 0 0,0 0 0,0 0 0,0 0 0,0 0 0,0 0 0,0 0 0,0 0 0,1 0 0,-1-1-1,0 1 1,0 0 0,0 0 0,0 0 0,0 0 0,0 1 0,0-1 0,0 0 0,0 0 0,0 0 0,1 0 0,-1 0 0,0 0 0,0 0 0,0 0 0,0 0 0,0 0 0,0 0 0,0 0 0,0 0 0,0 0 0,0 0 0,0 0 0,0 0 0,0 0 0,0 0 0,1 0 0,-1 1 0,0-1 0,0 0 0,0 0 0,0 0 0,2-33-477,0 10 336,0-5 80,13-76 48,-13 95 0,0 0 0,1 0 0,0 0 0,1 1 0,-1-1 0,2 1 0,-1 0 0,11-14 0,-14 21 13,0 0 0,0 0 0,0 0 0,0 0 0,0 0 0,0 0 0,0 0 0,1 1 0,-1-1-1,0 0 1,0 1 0,1-1 0,-1 1 0,0-1 0,1 1 0,-1 0 0,1-1 0,-1 1 0,0 0 0,1 0 0,-1 0 0,1 0 0,-1 0 0,1 0 0,-1 1 0,0-1 0,1 0 0,-1 1 0,0-1 0,1 1 0,-1 0 0,0-1 0,1 1 0,-1 0 0,0 0 0,0 0 0,0 0 0,0 0 0,0 0 0,0 0 0,1 1 0,5 6 191,0 0-1,0 1 0,-1 0 0,6 11 0,-10-17-57,47 99 1650,-7-12-1065,-39-87-823,-11-28-9970,-3-15 1442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1.7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4290,'0'0'15906,"24"27"-12705,77 88-981,-72-80-1343,-1 1 0,-2 0 1,-1 2-1,20 44 0,-29-44-623,-1 1 0,-2 0-1,-1 0 1,-2 1 0,-2 1 0,4 73 0,-7-63-155,-3 0-1,-5 65 1,2-115-160,1 1 0,0-1-1,-1 1 1,1-1 0,0 1 0,-1-1 0,0 1 0,1-1-1,-1 1 1,0-1 0,0 0 0,0 1 0,0-1-1,0 0 1,0 0 0,0 0 0,0 0 0,0 0 0,-1 0-1,1 0 1,0 0 0,-1 0 0,1-1 0,-1 1-1,1 0 1,-1-1 0,-1 1 0,-4 1-1461,0-1 0,0-1 1,0 1-1,-13-1 0,9-1-2018,-16 1-7094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3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2385,'0'0'18859,"-3"30"-16719,1-19-1964,-2 17 40,1 0 0,2 0 1,0 0-1,2 0 0,1 0 0,10 49 0,0-37 116,1-1-1,1-1 1,3 0 0,1-1 0,1 0 0,3-2 0,39 51-1,-51-74-289,1 0-1,1-1 0,0-1 0,0 0 0,1 0 1,0-1-1,0-1 0,1 0 0,0-1 0,1-1 1,0 0-1,0-1 0,0-1 0,0 0 0,1-1 1,-1 0-1,29 0 0,-43-3-45,0 0 0,1 0 0,-1 0 0,1 0-1,-1 0 1,0 0 0,1-1 0,-1 1 0,1 0 0,-1-1 0,0 0 0,0 1-1,1-1 1,-1 0 0,0 1 0,0-1 0,0 0 0,0 0 0,1 0 0,-1 0-1,-1 0 1,1 0 0,0 0 0,0 0 0,0 0 0,0-3 0,1 0 7,0-1 1,-1 0 0,0-1-1,0 1 1,0-10 0,-1 13 0,3-45 145,-2 0 0,-2 1 0,-3-1-1,-1 0 1,-16-65 0,17 100-123,-5-28 2,-3 1 0,-1 1 0,-24-50 1,33 80 31,-1-1 0,0 1 0,0-1 0,-1 1 0,1 1 1,-2-1-1,1 1 0,-1 0 0,-1 1 0,1-1 1,-1 2-1,0-1 0,0 1 0,-1 0 0,1 1 1,-1-1-1,0 2 0,0 0 0,-17-4 0,25 6-10,0 1 0,0 0 0,0 0 0,0 0-1,0 0 1,0 0 0,-1 0 0,1 0 0,0 1-1,0-1 1,0 0 0,0 1 0,0-1 0,0 0-1,0 1 1,0-1 0,0 1 0,0 0 0,0-1-1,0 1 1,1 0 0,-1 0 0,0-1 0,0 1-1,1 0 1,-1 0 0,0 0 0,1 0 0,-1 0-1,0 1 1,-9 37-86,8-23 84,-5 16-113,-4 63 0,10-66-6056,1 0-6501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4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3362,'0'0'19422,"0"29"-18080,-1 12-1017,-1 13 262,9 89 0,-2-108-266,2 0 0,1-1 1,1 0-1,2 0 0,2-1 0,1-1 0,19 33 0,-31-61-348,0-1-1,1 0 0,-1 0 0,1 0 1,0 0-1,0 0 0,0 0 0,0-1 1,1 0-1,-1 1 0,1-1 1,-1 0-1,1-1 0,0 1 0,0-1 1,0 0-1,0 0 0,0 0 0,0 0 1,0 0-1,7-1 0,-7 0-215,-1 0 0,0-1 0,0 0 0,0 1 0,0-1 0,0 0-1,0 0 1,0-1 0,0 1 0,0-1 0,0 1 0,0-1 0,-1 0-1,1 0 1,-1 0 0,1 0 0,2-4 0,2-3-1361,0 0 0,0 0 0,-1-1 0,5-11 0,1-15-4844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4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10197,'0'0'11445,"48"170"-9140,-35-122-592,3-7-353,-5-9-719,-5-11-353,-1-11-288,0-7-16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4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6067,'0'0'12806,"28"20"-10832,96 69-413,-104-73-1099,0 1 1,-1 1-1,-1 0 0,-1 1 1,25 37-1,-19-18 495,33 74-1,-41-78-619,0 0-1,-3 1 1,0 0-1,-3 1 1,-1 0-1,-1 1 0,2 54 1,-9-88-335,0 1 0,0-1 0,-1 0-1,1 0 1,-1 0 0,1 0 0,-1 1 0,0-1 0,-1 0-1,1 0 1,0-1 0,-1 1 0,1 0 0,-1 0 0,0-1 0,-4 5-1,4-5-254,0-1 0,0 1-1,0-1 1,0 0-1,0 0 1,0 0-1,0 0 1,0 0 0,-1 0-1,1-1 1,0 1-1,0-1 1,-1 1 0,1-1-1,-4 0 1,6 0-46,-1 0 0,0 0 1,0 0-1,1 0 0,-1 0 1,0 0-1,0-1 0,1 1 1,-1 0-1,0 0 0,1-1 1,-1 1-1,0 0 1,1-1-1,-1 1 0,0 0 1,1-1-1,-1 1 0,1-1 1,-1 1-1,1-1 0,-1 0 1,1 1-1,0-1 0,-1 1 1,1-1-1,-1 0 0,1 1 1,0-1-1,0 0 0,-1 0 1,1 1-1,0-1 0,0 0 1,0 1-1,0-1 0,0-1 1,-4-28-11156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5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 10421,'0'0'11077,"169"24"-9701,-115-24-159,0 0-545,-6 0-608,-10 0-48,-17 0-16,-2-10-592,-19-2-1665,0-10-2225,0 1-2145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5651,'0'0'11960,"5"1"-10922,349 7 5634,-330-8-6437,-23-11-6933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5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10373,'0'0'9796,"43"153"-5954,-19-81-1505,1-2-784,-4-9-801,-5-15-624,-2-15-128,-4-11-336,-4-11-2481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8.5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44 112 4082,'0'0'16130,"-6"-2"-13974,5 2-2091,0-1 0,0 1 0,1 0 0,-1-1 0,0 1 0,0 0 0,0 0 0,0 0 0,1 0 0,-1-1 0,0 1 0,0 0 0,0 1 0,0-1 0,0 0 0,1 0 0,-1 0 0,0 0 0,0 1 0,0-1 0,0 0 0,1 1 0,-1-1 0,0 1 0,0-1 0,1 1 0,-1-1 0,0 1 0,1-1 0,-1 1 0,1 0 0,-1-1 0,1 1 0,-1 0 0,1-1 0,-1 1 1,0 1-1,0 5 161,0-1 0,0 0 0,1 0 0,-1 1 0,2 7 0,-1 2-129,0 25 178,2 0 1,12 65-1,-9-82-94,2-1 0,0 1 0,1-1 1,1-1-1,23 40 0,-23-47-94,1 0-1,0-1 1,1-1-1,1 1 1,15 13 0,-21-22-93,0 0 1,1 0 0,-1-1 0,1 1 0,0-1 0,0-1 0,0 0 0,1 0 0,-1 0 0,1-1-1,0 0 1,0 0 0,14 0 0,-19-2-3,9 1-21,-1-1 0,1 0-1,0-1 1,21-4 0,-30 4 35,1 0 1,-1 0 0,1-1-1,-1 1 1,0-1 0,1 0-1,-1 0 1,0 0 0,-1-1-1,1 1 1,0 0 0,0-1-1,-1 0 1,0 0 0,0 0-1,1 0 1,-2 0-1,1 0 1,2-7 0,0-1 34,-1-1 0,0 1 0,-1-1 0,-1 0 0,0 0 0,0 0 0,-3-18 0,2 4 26,-1 4-53,-1 0 0,-1-1 0,-1 1 0,0 1 0,-2-1 0,-1 1 0,-1 0 0,0 0 0,-13-21 0,-4-1-114,-2 0 0,-62-73 0,83 109 151,1 0 0,-1 1 1,-1 0-1,1 1 0,-1-1 1,-15-8-1,20 13 32,0 0 0,-1 0 0,1 0 0,-1 0 0,1 0 0,-1 0 0,1 1 0,-1-1 0,1 1 0,-1 0 0,1 0 0,-1 0 0,0 0 0,1 0 0,-1 1 0,1-1 0,-1 1 0,1 0 0,-1 0 1,1-1-1,-1 2 0,1-1 0,0 0 0,0 0 0,-1 1 0,-2 2 0,-3 3-47,1 1 0,1 0 0,-1 0 0,2 1 0,-1 0 0,1 0 1,0 0-1,1 0 0,0 1 0,-5 15 0,-2 16-72,-6 49 0,14-78 39,1 5-442,0 0-1,1 25 1,25-42-17068,3 0 4536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8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8580,'0'0'11899,"0"26"-10443,0-17-1323,0 38 813,2 1-1,14 81 1,-3-71 199,2-1 1,40 92-1,-53-143-1145,0-1 1,1 1-1,-1-1 0,1 0 1,1 0-1,-1 0 1,1 0-1,0 0 0,0-1 1,0 1-1,0-1 0,1 0 1,0-1-1,0 1 0,0-1 1,0 0-1,0 0 1,1-1-1,-1 1 0,1-1 1,0 0-1,0-1 0,-1 0 1,1 1-1,0-2 1,0 1-1,0-1 0,12 0 1,-15 0-170,0 0 1,0 0-1,0 0 1,0 0-1,0 0 1,0 0-1,0-1 1,-1 1 0,1-1-1,0 0 1,0 0-1,0 0 1,-1 0-1,1-1 1,0 1-1,-1-1 1,1 1-1,-1-1 1,0 0-1,0 0 1,1 0 0,-1 0-1,0-1 1,-1 1-1,1 0 1,0-1-1,-1 1 1,1-1-1,-1 0 1,0 1-1,0-1 1,0 0 0,0 0-1,0-3 1,7-31-4819,-4-5-3086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9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5042,'0'0'15429,"8"12"-13668,27 48 666,40 96 0,10 21-481,-81-169-1862,-3-5-73,0-1-1,0 0 1,0 0 0,0 0-1,0 0 1,0 0-1,0 0 1,1 0 0,-1 0-1,1 0 1,0-1-1,-1 1 1,1 0 0,0-1-1,0 0 1,0 1-1,0-1 1,0 0 0,4 2-1,-6-4-18,0 1 0,1 0 0,-1 0 0,0 0-1,1 0 1,-1 0 0,0 0 0,0 0 0,1 0 0,-1 0 0,0-1-1,0 1 1,1 0 0,-1 0 0,0 0 0,0 0 0,0-1 0,1 1 0,-1 0-1,0 0 1,0-1 0,0 1 0,0 0 0,1 0 0,-1-1 0,0 1-1,0 0 1,0-1 0,0 1 0,0 0 0,0 0 0,0-1 0,0 1-1,0 0 1,0-1 0,0 1 0,0 0 0,0 0 0,0-1 0,0-2-38,8-113-289,-8 90 167,1-1-1,1 1 1,1-1 0,1 1 0,2 0 0,10-31 0,-15 56 160,-1 0 0,1 0 0,-1 0 0,1 1 0,-1-1 0,1 0 0,-1 0 0,1 0 0,0 1 0,0-1 0,-1 0 0,1 1 0,0-1 0,0 1 0,-1-1 0,1 1 0,0-1 0,0 1 0,0 0 0,0-1 0,0 1 0,0 0 0,0 0 0,0 0 0,0 0 0,0 0 0,0-1 0,0 2 0,0-1 0,0 0 0,0 0 0,0 0 0,-1 0 0,1 1 0,0-1 0,0 0 0,0 1 0,0-1 0,0 1 0,0-1 0,-1 1 0,1-1 0,0 1 0,1 1 0,6 4 182,-1 0 1,1 0-1,8 11 0,-11-13-50,27 30 300,-2 2-1,-1 1 1,-1 1 0,26 49-1,-53-86-711,-1-4-449,-1 1 0,1-1 0,-1 1 0,1-1 0,-1 1 0,0-1 0,0 1 0,0-1 0,0 1 0,-1 0 0,1-1 0,0 1 0,-1 0 0,0 0 0,-2-2 0,1-1-805,-18-22-7513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9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10373,'0'0'10135,"27"21"-7686,86 68-643,-97-75-1469,0 1-1,-1 0 0,-1 1 0,-1 1 0,0 0 1,-1 1-1,-1 0 0,12 25 0,-5-10 64,10 21-54,-2 1 1,-2 1-1,-3 1 1,-3 1-1,-1 1 1,-4 0-1,11 105 1,-23-105-725,-1-43-3801,-4-32-826,-11-9-3060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40.6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78 784,'0'0'19732,"24"-1"-17189,8 1-1774,0 0 108,-1-2 1,46-8-1,-11-4 258,98-33 0,-154 43 392,-54 24-25685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40.8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1 148 8708,'0'0'15415,"156"-51"-13206,-108 32-784,-2 4-561,-9 1-496,-4 2-272,-9 0-48,-5-1-48,-6 6-304,-8 2-976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4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7972,'0'0'17883,"0"2"-16587,-5 21-767,2 0 1,0 0-1,2 1 1,2 39-1,-1-16-84,1-5-129,0 0 0,3 0-1,17 76 1,-17-100-275,1-2 0,1 1 0,1 0 0,0-1 0,1-1 0,0 1 0,2-1 0,-1-1 0,2 1 0,0-2 0,1 0 0,14 13 0,-19-20-57,2 0 1,-1-1 0,1 0-1,0 0 1,0-1 0,0 0 0,1 0-1,-1-1 1,1 0 0,0-1-1,0 0 1,0-1 0,0 0-1,0 0 1,0-1 0,0-1-1,0 0 1,11-2 0,-19 3 13,0-1 0,0 0 1,0 0-1,-1 0 0,1 0 1,0 0-1,0 0 0,-1 0 1,1-1-1,-1 1 0,1-1 1,-1 1-1,1-1 0,-1 1 1,0-1-1,0 0 0,0 0 0,0 1 1,0-1-1,0 0 0,-1 0 1,1 0-1,0-3 0,1-6 7,0 1 0,0-1 1,-1-13-1,-1 21-4,2-27 48,-2 0-1,0 0 0,-3 0 0,0 0 1,-2 0-1,-1 0 0,-1 1 1,-16-38-1,-34-53-78,51 108 59,-1 1 0,0 1 0,-1-1 0,0 1-1,-1 0 1,0 1 0,0 0 0,-13-9 0,14 14-6,-1-1 0,1 1 1,-1 1-1,0 0 0,0 0 1,0 1-1,0 0 0,0 0 1,0 1-1,-1 0 0,1 1 1,-1 0-1,1 1 0,0 0 1,-15 3-1,23-3-34,-1 1 1,1 0-1,-1 0 0,1 0 0,0 0 1,0 0-1,0 0 0,0 0 0,0 0 1,0 0-1,1 0 0,-1 1 1,1-1-1,-1 3 0,-5 37-5839,6-34-14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5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0 2225,'0'0'17728,"-5"29"-16247,-1-3-1094,1-3 21,1 0-1,0 0 0,2 1 1,1 0-1,1-1 0,4 39 1,3-23 295,2 0 1,1-1-1,2-1 1,2 0-1,1 0 1,29 47 0,-40-76-688,0-1 1,1-1 0,-1 1 0,2 0 0,-1-1 0,1 0 0,0-1 0,0 1 0,0-1 0,1 0-1,0-1 1,0 1 0,0-1 0,0-1 0,1 1 0,-1-1 0,1-1 0,0 1 0,0-1-1,0-1 1,0 1 0,0-1 0,11-1 0,-8 0-66,-7 1 3,0-1 0,0 0-1,0 0 1,0-1 0,1 1 0,-1-1-1,5-1 1,-8 1-106,1 0 1,-1 0-1,0 0 0,1 0 0,-1 0 0,0 0 0,0 0 1,1 0-1,-1-1 0,0 1 0,0 0 0,0-1 0,-1 1 0,1-1 1,0 1-1,-1-1 0,1 1 0,0-1 0,-1 1 0,0-1 1,1 0-1,-1-2 0,3-63-10341,-3 23 849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5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10645,'0'0'8049,"8"30"-5088,0 1-2230,3 9 445,1 1 0,26 56-1,-27-72-530,0 0 51,0-1-1,19 28 1,-30-51-675,1 0-12,-1 0 0,0-1 0,1 1-1,-1 0 1,1-1 0,-1 1 0,1 0 0,0-1 0,-1 1 0,1 0 0,-1-1-1,1 1 1,0-1 0,0 1 0,-1-1 0,1 0 0,0 1 0,1-1 0,-2 0-71,0-2-47,0-1 83,-1-35-180,2 1 0,2-1 0,1 0 0,11-47-1,-15 83 188,1 1 0,0-1-1,-1 0 1,1 1-1,0-1 1,0 1 0,0-1-1,0 1 1,0-1-1,0 1 1,0 0 0,1-1-1,-1 1 1,0 0-1,1 0 1,-1 0 0,1 0-1,-1 0 1,1 1-1,0-1 1,-1 0 0,1 1-1,0-1 1,-1 1-1,1-1 1,0 1 0,0 0-1,-1 0 1,1 0-1,0 0 1,0 0 0,-1 0-1,1 0 1,0 1 0,2 0-1,3 0 69,0 1-1,0 1 1,0-1-1,0 1 1,-1 0 0,1 1-1,6 4 1,8 8 281,-1 0 0,-1 1 1,-1 1-1,0 1 0,28 41 0,-21-22 118,-1 1-1,26 62 1,-49-99-437,-2-7-639,1 1 51,-1 0 0,0-1 0,-1 1 0,1 0 0,-1 0 1,1 0-1,-1 0 0,-1 0 0,1 0 0,-3-3 0,-4-9-3310,-10-17-6121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6531,'0'0'12299,"9"0"-11499,33-1 329,-4-1 378,62 6 1,-97-3-1436,0-1 0,0 1 0,1 0 0,-1 0 0,-1 1 0,1-1 0,0 0 0,0 1 0,0 0 1,-1 0-1,1 0 0,-1 0 0,1 0 0,-1 0 0,0 1 0,0-1 0,0 1 0,0-1 0,-1 1 1,1 0-1,0 0 0,-1 0 0,0-1 0,0 2 0,0-1 0,0 0 0,0 5 0,2 9 266,-1 1 0,-1-1 0,-1 35 0,-1-24-123,-1-7-62,0 0 0,-2 0 0,-1 0 0,0 0 0,-1-1 0,-2 0 0,-17 35 1,10-22 234,-15 49 0,30-81-369,11-1-307,-1 0 341,1-2 0,-1 1 0,0-1 0,0-1 0,1 0 1,-2-1-1,15-6 0,-4 0-73,0-1 0,27-19 0,-41 26-446,-1-1 1,0 1-1,-1-1 0,1 1 1,-1-1-1,7-10 0,-8 10-821,0-1 1,0 0-1,-1 0 0,0 0 1,0 0-1,3-11 0,-1-11-5369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6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11877,'0'0'10683,"23"6"-8965,79 29-112,-94-31-1377,0 1 0,0 1 1,0-1-1,-1 1 0,0 0 0,0 1 1,0 0-1,-1 0 0,0 0 0,0 1 1,-1 0-1,0 0 0,0 0 0,-1 1 1,5 13-1,1 0 238,23 45-74,-3 0-1,-3 2 1,-3 2-1,-3 0 1,-4 1-1,11 90 1,-28-161-393,0 0 0,0-1 0,0 1 0,0-1 0,0 1 0,0-1 0,0 1 0,0-1 0,0 1 0,0-1 0,0 1 0,0-1 0,0 1 0,0-1 0,1 1 0,-1-1 0,0 1 0,0-1 0,1 0 0,-1 1 0,0-1 0,0 1 0,1-1 0,-1 0 0,0 1 0,1-1 0,-1 0 0,1 1 0,-1-1 0,0 0 0,1 1 0,-1-1 0,1 0 0,-1 0 0,1 0 0,-1 0 0,1 1 0,-1-1 0,1 0 0,-1 0 0,1 0 0,0-1-29,-1 1-1,0-1 1,1 1 0,-1-1-1,0 1 1,0-1 0,0 0-1,0 1 1,0-1 0,1 1-1,-1-1 1,0 0 0,0 1-1,0-1 1,-1 0-1,1 1 1,0-1 0,0 1-1,0-1 1,0 1 0,0-1-1,-1 0 1,1 1 0,0-1-1,-1 1 1,1-1 0,-1 0-1,-52-73-8037,16 20-2381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46:06.4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97 1777,'0'0'14673,"-6"0"-12274,-12 0 9902,33 0-11084,111-13-817,4 10-400,59-5 0,-97 2 0,95 6 0,-77 2 0,280-15 0,-217 3 0,7 0 0,-168 10 0,90 1 0,174-22 0,-190 11 0,0 5 0,105 6 0,-66 0 0,1645-1 0,-1606 9 0,-128-7 0,-1 2 0,40 9 0,-24-4 0,-9-1 0,-25-4 0,-1-1 0,32 2 0,-15-2 0,40 9 0,-67-11 0,125 13 0,-17-4 0,-85-7 0,0-1 0,45-4 0,-8 0 0,52 6 0,-73 0 0,-45-4 0,0 0 0,0 0 0,0 0 0,0 0 0,0 1 0,0-1 0,0 0 0,0 0 0,-1 0 0,1 0 0,0 0 0,0 0 0,0 0 0,0 0 0,0 0 0,0 1 0,0-1 0,0 0 0,0 0 0,0 0 0,0 0 0,0 0 0,0 0 0,0 0 0,0 0 0,0 0 0,1 1 0,-1-1 0,0 0 0,0 0 0,0 0 0,0 0 0,0 0 0,0 0 0,0 0 0,0 0 0,0 0 0,0 0 0,0 0 0,0 0 0,0 1 0,0-1 0,1 0 0,-1 0 0,0 0 0,0 0 0,0 0 0,0 0 0,0 0 0,0 0 0,0 0 0,0 0 0,1 0 0,-13 5 0,-7-2-269,0-1-1,0 0 1,-22-2-1,-41 0-4735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50:14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57:48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2561,'0'0'6531,"10"0"-6659,-7 0-112,0 0-1345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7.6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9 7139,'-2'-2'19671,"2"1"-19595,0 1 1,-1 0 0,1-1-1,0 1 1,0 0 0,0-1-1,-1 1 1,1 0 0,0-1 0,-1 1-1,1 0 1,0 0 0,0-1-1,-1 1 1,1 0 0,0 0-1,-1 0 1,1 0 0,-1-1 0,1 1-1,0 0 1,-1 0 0,1 0-1,0 0 1,-1 0 0,1 0-1,-1 0 1,1 0 0,0 0-1,-1 0 1,1 0 0,-1 0 0,1 0-1,0 0 1,-1 1 0,1-1-1,0 0 1,-1 0 0,1 0-1,0 0 1,-1 1 0,-2 25 1085,1 201-223,4 237-304,-2-460-635,0-1 0,0-1 0,0 0 0,0 1 0,0-1 0,1 0 0,-1 1 0,0-1 0,1 0 0,0 0 0,-1 1 0,1-1 0,0 0 0,0 0 0,0 0 0,1 0 0,1 3 0,-3-5 0,0 0 0,1 0-1,-1 0 1,0 0 0,0 0 0,0 0 0,1 0-1,-1 0 1,0 0 0,0 0 0,1 0-1,-1 0 1,0 0 0,0 0 0,0 0 0,1 0-1,-1 0 1,0 0 0,0 0 0,0 0 0,1 0-1,-1 0 1,0 0 0,0-1 0,0 1-1,0 0 1,1 0 0,-1 0 0,0 0 0,0 0-1,0-1 1,0 1 0,0 0 0,0 0 0,1 0-1,-1-1 1,0 1 0,0 0 0,0 0-1,0 0 1,0 0 0,0-1 0,0 1 0,0 0-1,0 0 1,0-1 0,0 1 0,0 0 0,0 0-1,0 0 1,0-1 0,0 1 0,0 0 0,0 0-1,0 0 1,0-1 0,-1 1 0,2-16-188,-1 15 124,-1-39-2324,0-10-2926,5 0-4272,7 9-1979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8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70 8788,'0'0'18867,"0"0"-18828,-1 0-1,1 0 0,0 0 1,0 0-1,-1 0 0,1 0 1,0 0-1,-1 0 0,1 0 1,0 0-1,-1 0 0,1 0 1,0 0-1,0-1 0,-1 1 1,1 0-1,0 0 0,-1 0 1,1 0-1,0-1 0,0 1 1,0 0-1,-1 0 0,1 0 1,0-1-1,0 1 0,0 0 1,-1 0-1,1-1 0,0 1 1,0 0-1,0-1 0,0 1 1,0 0-1,0 0 0,0-1 1,-1 1-1,8-4-18,-1 1 0,0 1 0,0-1 0,1 1 0,12-2 0,-1-1 4,-17 5-22,31-11 32,1 3 1,-1 0-1,2 2 0,48-2 0,-82 9-34,1-1-1,-1 0 0,1 0 0,-1 1 0,1-1 1,-1 0-1,0 1 0,1-1 0,-1 1 0,1-1 1,-1 1-1,0-1 0,1 1 0,-1-1 0,0 1 1,0-1-1,1 1 0,-1-1 0,0 1 0,0-1 1,0 1-1,0 0 0,0-1 0,0 1 0,0-1 1,0 1-1,0-1 0,0 2 0,0 25 218,0-17-45,-1 6 26,0 0 0,-2 0 0,1 1 0,-2-1-1,0-1 1,-9 22 0,-45 87 308,41-91-399,-4 6 185,-41 56 0,49-83-1340,12-12 875,1-1 0,0 1 0,0 0 1,-1-1-1,1 1 0,0 0 0,0-1 1,0 1-1,0 0 0,0-1 0,0 1 1,-1 0-1,1-1 0,0 1 0,0 0 1,0-1-1,0 1 0,0-1 0,0 1 1,0 0-1,1-1 0,-1 1 0,0 0 1,0-1-1,0 1 0,0 0 0,0-1 1,0 1-1,1 0 0,-1-1 0,0 1 1,0 0-1,1 0 0,-1-1 0,0 1 1,0 0-1,1 0 0,-1-1 0,0 1 0,1 0 1,18-20-6442,17-5-2262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8.6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0 10069,'0'0'16786,"-28"13"-15532,-87 48-603,109-57-590,0 0-1,0 0 1,1 1 0,-1 0-1,1 0 1,0 0 0,0 1-1,1-1 1,0 1 0,0 0-1,0 1 1,-3 7 0,-1 2 156,6-14-177,1 1-1,-1 0 1,1 0 0,-1 0 0,1 0 0,0 0 0,0 0 0,1 0 0,-1 0 0,1 0 0,-1 0 0,1 0-1,0 5 1,1-6-40,-1-1-1,1 1 0,0-1 1,0 1-1,-1-1 0,1 1 1,0-1-1,0 0 0,0 1 1,0-1-1,0 0 0,1 0 0,-1 1 1,0-1-1,1 0 0,-1 0 1,0-1-1,1 1 0,-1 0 1,1 0-1,0-1 0,-1 1 1,1-1-1,1 1 0,6 2-34,0-1-1,0 0 0,0 0 1,1-1-1,-1-1 0,0 1 1,1-2-1,-1 1 0,0-1 1,10-2-1,-12 1-18,-1 1-1,0-1 1,0 0-1,0-1 1,0 0-1,-1 0 1,1 0 0,-1-1-1,1 1 1,-1-1-1,0 0 1,-1-1-1,1 1 1,7-11 0,47-80-835,-58 94 882,-1 0 0,1 0 0,-1 0 0,1 0 0,0 0 0,-1 0 0,1 0 0,0 0 0,0 1 0,-1-1 0,1 0 0,0 1 0,0-1 0,0 0 0,0 1-1,0-1 1,0 1 0,1-1 0,-1 1 7,0 0 0,-1 0 0,1 0 0,0 0 0,-1 1 0,1-1 0,0 0 0,-1 0 0,1 0 0,-1 1 0,1-1 0,0 0 0,-1 1-1,1-1 1,-1 1 0,1-1 0,-1 1 0,1-1 0,-1 1 0,1-1 0,0 2 0,2 3 100,0 1-1,0-1 1,0 1 0,2 11 0,-2-9 190,-1-2-183,1-1 0,-1 0 0,1 0 1,0 0-1,0 0 0,1 0 0,-1 0 0,1-1 1,0 0-1,6 5 0,-9-9-573,-1 0 1,1 0-1,0 0 1,0-1-1,0 1 1,0 0-1,0 0 0,0-1 1,0 1-1,0 0 1,-1-1-1,1 1 0,0-1 1,0 1-1,-1-1 1,1 1-1,0-1 0,0 0 1,-1 1-1,1-1 1,-1 0-1,1 0 0,-1 1 1,1-1-1,-1 0 1,1 0-1,-1 0 0,1-1 1,1-2-2419,11-10-9348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8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10741,'0'0'12037,"22"148"-9299,-2-73-1058,-4 6-655,-3-8-289,0-9-480,-4-18-240,-2-14-32,-7-14-32,0-13-528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9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279 0 1665,'0'0'22949,"-18"4"-21172,11-3-1645,-2 0-31,1 0 0,0 1 1,-1 0-1,1 1 0,0 0 0,0 0 0,0 0 0,0 1 0,1 0 0,0 1 0,0 0 0,0 0 1,0 0-1,1 1 0,-9 10 0,-10 15 327,-22 39 0,39-56-217,0 1 0,0-1-1,2 2 1,0-1 0,-6 25 0,11-39-203,1 0 1,-1 0 0,1 1-1,0-1 1,-1 0-1,1 0 1,0 1 0,0-1-1,0 0 1,0 1 0,0-1-1,0 0 1,0 0-1,1 1 1,-1-1 0,0 0-1,1 0 1,-1 1-1,1-1 1,-1 0 0,1 0-1,-1 0 1,1 0-1,0 0 1,0 0 0,0 0-1,-1 0 1,1 0-1,1 1 1,2-1-13,0 0 1,-1 0-1,1 0 0,-1-1 0,1 1 0,0-1 1,0 0-1,6-1 0,3 1 12,-6 0-11,1 0 1,-1-1 0,0 0-1,0 0 1,1-1-1,-1 0 1,0 0-1,-1-1 1,1 0-1,0 0 1,-1 0-1,8-6 1,-3 0-13,0 1 0,-1-2 1,0 0-1,-1 0 1,13-19-1,1-5-112,-17 23-39,1 1-1,0 0 1,17-19 0,-24 29 156,1 0 0,-1 0 0,1-1 0,-1 1 0,0 0 1,1 0-1,-1-1 0,1 1 0,-1 0 0,0 0 1,1 0-1,-1 0 0,1 0 0,-1 0 0,1-1 1,-1 1-1,1 0 0,-1 0 0,0 0 0,1 1 1,-1-1-1,1 0 0,-1 0 0,1 0 0,-1 0 1,1 0-1,-1 0 0,0 1 0,1-1 0,-1 0 0,1 0 1,-1 1-1,0-1 0,1 0 0,-1 1 0,0-1 1,1 0-1,-1 1 0,0-1 0,0 0 0,1 1 1,-1-1-1,0 1 0,0 0 0,9 19 49,-8-18-53,19 37 460,-19-38-427,0 1-1,1 0 1,-1 0-1,0-1 1,1 1-1,-1-1 1,1 1-1,0-1 1,-1 0-1,1 1 1,0-1-1,0 0 1,0 0 0,0 0-1,0-1 1,0 1-1,0 0 1,0-1-1,4 1 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9.5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1 0 3490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0 487 5282,'0'0'11822,"24"-6"-1340,10-66-7470,7-43-2784,-14 35-115,-8 27-110,-4 10-4,36-73-1,-51 115-2,0 1-1,0 0 1,0 0-1,0 0 1,0 0-1,0 0 1,0 0-1,0 0 1,0 0-1,0 0 1,0 0-1,0 0 1,0 0 0,0 0-1,1 0 1,-1-1-1,0 1 1,0 0-1,0 0 1,0 0-1,0 0 1,0 0-1,0 0 1,0 0-1,0 0 1,0 0-1,0 0 1,1 0-1,-1 0 1,0 0-1,0 0 1,0 0-1,0 0 1,0 0-1,0 0 1,0 0-1,0 0 1,0 0-1,0 0 1,0 0-1,1 0 1,-1 1-1,0-1 1,0 0-1,0 0 1,0 0-1,0 0 1,0 0-1,0 0 1,0 0-1,0 0 1,0 0-1,0 0 1,0 0-1,0 0 1,0 0-1,0 0 1,0 1-1,0-1 1,0 0-1,0 0 1,0 0-1,0 0 1,0 0-1,0 0 1,0 0-1,0 0 1,3 12-70,1 13 107,8 443 666,-14-300-649,2-63-951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4930,'0'0'11595,"2"25"-9669,15 168 1636,-13-139-2474,-4-30-554,2 0 0,1 0 1,0 0-1,12 37 0,-15-61-528,0 0 0,0 1-1,0-1 1,0 0 0,0 1 0,0-1 0,1 0 0,-1 0 0,0 1 0,0-1 0,0 0 0,0 0-1,1 0 1,-1 1 0,0-1 0,0 0 0,0 0 0,1 0 0,-1 1 0,0-1 0,0 0 0,1 0-1,-1 0 1,0 0 0,0 0 0,1 0 0,-1 1 0,0-1 0,1 0 0,-1 0 0,0 0 0,0 0-1,1 0 1,-1 0 0,0 0 0,1 0 0,-1 0 0,0-1 0,0 1 0,1 0 0,-1 0 0,0 0-1,1 0 1,-1 0 0,0 0 0,0-1 0,1 1 0,-1 0 0,0 0 0,0 0 0,0 0 0,1-1-1,-1 1 1,0 0 0,0 0 0,0-1 0,0 1 0,1 0 0,-1 0 0,0-1 0,0 1-1,0 0 1,0-1 0,0 1 0,0-1 0,11-21-49,-10 20 70,34-82 189,-16 36-623,47-85 1,-66 132 396,1 0 1,-1 0 0,1 0-1,-1 0 1,1 1 0,-1-1-1,1 0 1,-1 0-1,1 1 1,0-1 0,-1 0-1,1 1 1,0-1 0,0 1-1,0-1 1,-1 1 0,1-1-1,0 1 1,0 0-1,0-1 1,0 1 0,0 0-1,0 0 1,0-1 0,-1 1-1,1 0 1,0 0 0,0 0-1,0 0 1,0 0-1,0 0 1,0 1 0,0-1-1,0 0 1,0 0 0,0 1-1,0-1 1,-1 1 0,1-1-1,0 0 1,0 1 0,0 0-1,-1-1 1,1 1-1,0-1 1,-1 1 0,1 0-1,0 0 1,-1-1 0,1 2-1,6 6 238,-1 0-1,-1 1 1,9 17 0,-7-13 22,13 23 465,29 71 0,-38-78-670,-10-28-184,0 1-1,0 0 1,-1-1-1,1 1 1,-1-1-1,1 1 1,-1 0-1,0 0 1,1-1 0,-1 1-1,0 0 1,0-1-1,0 1 1,-1 2-1,1-3-203,-1 0 0,0-1 0,1 1 0,-1-1 0,1 1 0,-1 0 0,0-1 0,1 1 0,-1-1 0,0 1 0,0-1 0,1 0 0,-1 1 0,0-1 0,0 0 0,0 0 0,0 1 0,1-1 0,-1 0 0,0 0 0,0 0 0,0 0 0,0 0 0,0 0 0,-1 0 0,-8-4-5793,0-14-2551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9.8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3490,'132'-9'5178,"-106"7"-752,-23 9 301,2 2-3854,58 192 8787,-61-195-9502,0 1 0,0-1 0,1 0 0,0 1 0,0-2-1,5 9 1,-7-12-147,1-1 0,-1 1-1,1 0 1,0-1 0,0 0-1,0 1 1,0-1 0,0 0-1,0 0 1,0 0-1,0 0 1,0 0 0,1-1-1,-1 1 1,0-1 0,1 1-1,-1-1 1,0 0 0,1 0-1,1 0 1,-2 0-22,-1 0 1,1-1 0,-1 1-1,1-1 1,-1 1-1,1-1 1,-1 1-1,1-1 1,-1 0 0,0 0-1,1 1 1,-1-1-1,0 0 1,0 0-1,0 0 1,1-1-1,0 0 1,18-27-195,-10 13 99,-10 16 104,13-19-155,0 2-1,1 0 1,0 0-1,2 2 0,25-22 1,-40 36 156,1 0-1,0 0 1,0 0 0,-1 0 0,1 1 0,0-1-1,0 0 1,0 1 0,0 0 0,0-1-1,0 1 1,0 0 0,0 0 0,0 0 0,0 0-1,0 0 1,-1 1 0,1-1 0,0 0-1,0 1 1,0 0 0,0-1 0,0 1-1,-1 0 1,4 2 0,2 2 195,0 0-1,-1 1 1,1-1-1,8 13 1,2-1 167,82 84 73,-79-69-388,-20-31-70,0-15-1564,-8-22-3995,1 11-4275,6 10-734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1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22 896,'0'0'17102,"-2"-4"-13770,2 3-3120,0 0 0,0 0 0,0 0 0,-1 0 0,1 1 0,0-1 0,0 0 0,-1 0 0,1 1 0,-1-1 0,1 0 0,-1 1 0,1-1 0,-1 0 0,0 1 0,1-1 0,-1 0 0,0 1 0,1-1 0,-1 1 0,0 0-1,1-1 1,-1 1 0,0 0 0,0-1 0,0 1 0,-1-1 0,1 2-107,0-1 0,0 1 0,-1-1 1,1 1-1,0 0 0,0-1 0,0 1 0,0 0 0,0 0 0,0 0 0,0 0 0,0 0 0,0 0 0,0 0 0,1 0 0,-1 0 0,0 0 0,1 1 0,-1-1 0,1 0 0,-1 0 0,1 1 0,-1-1 0,1 2 0,-10 25 23,2 0-1,1 0 1,1 1-1,1 0 1,-1 54 0,6-78-118,0 0 0,0 0 1,0 0-1,1 0 0,0-1 1,0 1-1,0 0 0,1 0 1,0-1-1,-1 1 0,4 3 1,-3-5-10,0 0 0,1 0 0,0 0 0,-1 0 0,1-1 0,0 1 0,0-1 0,0 0 0,1 0 0,-1 0 0,0 0 0,1-1-1,-1 1 1,5 0 0,10 2-13,0-1-1,0 0 0,0-2 1,35-1-1,-33 0-9,-14 0-73,0 0-1,0-1 1,1 0 0,-1 0-1,0-1 1,0 0 0,0 0-1,-1 0 1,1 0-1,0-1 1,-1 0 0,0 0-1,0-1 1,9-6 0,-10 5-839,1 0 0,-1 1 1,0-1-1,0-1 0,0 1 0,0 0 1,-1-1-1,4-11 0,6-14-6512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1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4578,'0'0'22282,"171"3"-21737,-129-3-417,-7 0-128,-6 0-1553,-9 12-2721,-17 2-3073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1.8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0 157 7299,'0'0'9666,"0"28"-6355,3 91-1273,-3-112-1953,1 0-1,0 0 0,0 0 1,0 1-1,1-1 0,1 0 1,-1-1-1,1 1 0,0 0 1,0-1-1,1 1 1,0-1-1,0 0 0,1-1 1,-1 1-1,1-1 0,8 7 1,0-2-160,0-2 1,1 1 0,0-2 0,0 1-1,22 6 1,-31-12 68,12 5-74,0-1-1,1-1 0,36 7 0,-49-12 61,1 1 0,-1 0 0,1-1-1,-1 0 1,0-1 0,1 1 0,-1-1 0,0 0-1,1 0 1,-1 0 0,0-1 0,0 0 0,0 0-1,0 0 1,-1-1 0,1 0 0,0 1 0,5-7-1,0-1-37,-1-1 0,0-1 0,-1 1 0,0-1 0,-1-1 0,8-18-1,-3 1-180,15-55 0,-20 55 327,-2 1 0,0-1 0,-2 0 0,-1-36 0,-3 79 498,-1 0 1,0 0-1,-1-1 0,-5 16 1,-2 9-248,4-11 136,2 0-1,1 1 1,0 28 0,3-53-462,0-1 0,0 0 1,0 0-1,1 0 0,-1 1 0,0-1 0,1 0 0,-1 0 0,1 0 0,-1 0 0,1 0 0,0 0 1,-1 0-1,1 0 0,0 0 0,0 0 0,0 0 0,0 0 0,0 0 0,0-1 0,0 1 1,0 0-1,0-1 0,0 1 0,0 0 0,0-1 0,0 0 0,0 1 0,1-1 0,-1 0 1,0 1-1,0-1 0,0 0 0,3 0 0,3 0 10,0 0 0,0 0 0,0-1 1,0 0-1,10-2 0,-5-1-38,-1 0 0,0-2 0,1 1 1,-2-1-1,1-1 0,-1 1 0,0-2 1,0 0-1,8-9 0,-2 3-250,35-23 0,-45 33 163,0 1 1,1 0-1,0 0 0,-1 0 1,1 1-1,0 0 1,0 0-1,1 1 0,10-1 1,-14 1 83,0 1 0,0 0 0,0 0 0,0 0 0,0 1 0,-1-1 0,1 1 0,0 0 0,0 0 1,0 0-1,-1 1 0,5 1 0,-3 2 95,1-1 0,-1 1 0,0 0 0,0 0 1,6 9-1,-10-13-62,4 5 104,-4-4-107,0 0 1,0 0-1,1 0 1,-1 0-1,1 0 1,0-1-1,0 1 0,-1 0 1,1-1-1,0 1 1,0-1-1,0 0 1,1 0-1,-1 0 0,0 0 1,0 0-1,1 0 1,-1 0-1,0-1 0,1 1 1,4-1-1,-6 0-22,0-1-1,0 0 0,0 0 1,-1 0-1,1 1 0,0-1 1,0 0-1,-1 0 0,1 0 1,0 0-1,-1 0 0,1 0 1,-1-1-1,0 1 0,1 0 1,-1 0-1,0 0 0,1 0 1,-1-2-1,1 0-42,29-112-2395,-14 37-2412,-4-1-4197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2.0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9748,'0'0'15319,"238"-3"-14150,-164-14-801,-6 5-320,-13 4-48,-13 5-832,-13 0-2530,-10 0 1633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2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5346,'0'0'10480,"-1"33"-6153,-1 17-2844,2 142 2888,2-176-4112,0 0 1,1 0 0,0 0 0,1 0 0,1-1 0,0 1 0,2-1 0,-1-1 0,18 28 0,-11-23-572,1 0 0,19 20 0,-14-19-1819,33 25 0,-50-43 2059,0-1-1,0 0 1,0 0 0,0 0 0,0 0-1,0-1 1,0 1 0,0 0-1,1-1 1,-1 1 0,0-1 0,1 0-1,-1 0 1,0 0 0,0 0-1,1 0 1,-1-1 0,0 1 0,1-1-1,-1 1 1,0-1 0,0 0-1,0 0 1,0 0 0,0 0 0,0 0-1,0 0 1,3-3 0,6-4 96,-1-1 1,0 0 0,15-18 0,-17 18-82,20-20 386,-2-2 1,0 0-1,-2-2 1,-2-1-1,34-62 5897,-60 114-4706,-5 36-1952,8-47 436,-4 47-18,5-51 7,0 0 1,0-1 0,0 1 0,1 0 0,-1 0 0,1 0-1,-1 0 1,1 0 0,0 0 0,0 0 0,1-1 0,-1 1-1,0 0 1,1-1 0,2 4 0,2-1-12,0-1 1,0 0-1,0 0 0,0 0 1,1-1-1,0 0 0,-1 0 1,1 0-1,0-1 0,1 0 1,13 2-1,0-2-800,-1-1 1,1 0 0,26-3-1,-41 1 361,0 0-1,1 0 1,-1 0-1,0-1 1,0 0-1,0-1 1,0 1-1,0-1 0,8-5 1,44-40-3727,-52 44 3910,-5 3 663,12 7 4957,4 16-4554,-8-10-132,-7-10-606,1 1 0,0-1-1,-1 1 1,1-1 0,0 0 0,0 0-1,1 0 1,-1 0 0,0-1 0,1 0-1,-1 1 1,0-1 0,1 0 0,0-1-1,-1 1 1,1 0 0,-1-1 0,1 0 0,0 0-1,-1 0 1,1 0 0,0-1 0,-1 0-1,1 1 1,-1-1 0,1 0 0,-1-1-1,1 1 1,-1-1 0,0 1 0,5-4-1,6-4 153,0-1 0,-1-1 0,0 0 0,-1 0 0,16-19 0,-15 15-77,-1-1 0,0 0 0,-1-1-1,13-24 1,-19 30-559,0-1 0,-1 1 0,0-1 0,-1 1 0,-1-1 0,1 0 1,-2 0-1,1-18 0,-2-25-5298,0-8-4173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51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572 99 2401,'0'0'14319,"-22"-7"-12737,-74-20-259,78 23-805,-1 0 0,0 2 0,1 0-1,-1 1 1,-33 3 0,6-1 294,36-1-559,-1 0 0,1 1 0,-1 0 0,-10 2-1,16-1-199,1-1 0,0 1 0,-1 0 0,1 0 0,0 1 0,0-1 0,0 1 0,1 0 0,-1-1 0,1 2 0,-7 6 0,-6 8 93,1 2 0,1-1 1,0 2-1,2 0 1,0 0-1,1 1 0,2 1 1,0 0-1,1 0 0,2 1 1,0-1-1,1 2 1,2-1-1,-2 39 0,4-39-81,1-1-1,1 0 1,2 0-1,0 1 0,1-2 1,13 45-1,-8-46-28,1 0 0,0 0 0,2-1 0,0-1-1,1 0 1,23 25 0,-28-35-29,0-2 0,0 1 0,1-1-1,0 0 1,0-1 0,1 0 0,-1-1 0,1 0 0,1 0-1,-1-1 1,1 0 0,-1-1 0,1 0 0,0-1 0,15 2-1,3-2 13,0 0-1,1-2 0,-1-1 0,0-1 0,0-2 0,0-1 1,0-1-1,-1-2 0,0 0 0,27-13 0,-34 10-8,0-1-1,-1-1 1,-1 0-1,-1-1 1,0-2-1,28-29 1,79-114 102,-93 114-80,-23 33-25,11-13 13,-2 0 0,-1-1 1,-1-1-1,-1 0 0,15-42 0,-28 63 34,0 0-1,-1 0 1,0 0-1,0-1 1,0 1-1,-1 0 1,0 0-1,0-1 0,-1 1 1,0 0-1,0 0 1,0 0-1,-1-1 1,0 2-1,0-1 1,-1 0-1,1 0 1,-1 1-1,0-1 1,-1 1-1,1 0 1,-1 0-1,0 0 0,-6-5 1,-13-14 93,-1 1 0,-49-35 0,61 49-89,-2 1 0,1 0 0,-1 1 0,-1 1 0,1 0 0,-1 1 0,0 1 0,-22-4 0,-40-1 138,-107 3 0,178 6-471,0 1 1,0 0-1,0 0 0,0 1 0,0-1 1,0 1-1,0 1 0,1-1 1,-1 1-1,1 0 0,-7 5 0,-8 6-2631,-28 27 0,8-5-3202,-15 3-4161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52.2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430 0 1793,'-3'1'26657,"-2"4"-27481,-42 47 1519,-44 64 0,52-64-434,-18 28 64,4 2 0,-77 159-1,130-241-801,-4 8 1572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54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574 11 1297,'10'-10'26991,"-11"13"-26892,0 0 1,0 0 0,0 0 0,0 0 0,-1 1 0,1-2 0,-1 1-1,0 0 1,0 0 0,0 0 0,0-1 0,-5 5 0,-4 6 98,-101 149 680,94-131-783,2 1 1,1 1-1,-17 53 1,-34 80 297,9-25-301,43-105-85,-1-1-1,-2 0 1,-1-1 0,-2-1-1,-32 40 1,43-59-7,1 0 0,0 1 0,-10 26 1,11-24-2,-1 0-1,-16 26 1,21-40-42,2-2 6,0 0-1,0 1 1,0-1 0,0 1-1,0-1 1,0 1 0,0-1 0,1 1-1,-1 0 1,1-1 0,-1 1-1,0 3 1,24-13-291,-6 4 333,0 0 0,0 2 0,0 0 0,0 1 0,1 1 0,20 2-1,37-2 15,203-10-32,217 10 8,-494 0 5,13 0-56,71 0 24,-84 0 331,-2-16 247,-2 4-441,0 0 0,-1-1-1,-1 1 1,0 1 0,-11-21-1,-5-9-33,-52-163 403,43 113-382,-6-27-92,-29-73 0,46 145 0,6 13 0,-19-35 0,27 59 0,2-1 0,-1 0 0,1 0 1,1 0-1,0 0 0,-1-12 0,2 14-81,0 0 0,0 0 0,-1 1 0,0-1 0,0 0 0,-1 1 0,0-1 1,0 1-1,-8-13 0,10 19-158,-1 0-1,1 0 1,-1 0 0,0 0 0,1 0 0,-1 1 0,0-1 0,1 0 0,-1 1 0,0-1 0,0 1-1,0 0 1,1 0 0,-1 0 0,0 0 0,0 0 0,0 0 0,-2 0 0,-33 6-6760,5 4-756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4.9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17 3730,'0'0'14214,"-2"-4"-12200,1 3-1929,-6-10 1216,4 37-560,16 390 1617,0 3 459,-13-418-2808,-1 8 60,1 0 0,1 0 0,0 0-1,0-1 1,2 10 0,-2-15 0,-1-9 59,-1-59 414,-1 23-448,2 0-1,5-45 0,-4 81-103,1 1 0,-1-1 0,1 0 0,0 1 0,0 0 0,1-1 0,-1 1 0,1 0 0,0 0 0,1 0 0,-1 1 0,1-1 0,5-4 0,-2 3-15,1 0 0,0 0 0,0 0 0,0 1 0,0 1 0,1-1-1,13-4 1,-6 4-64,0 1 0,0 0 0,1 1 0,-1 0 0,1 1 0,-1 2 0,1-1 0,32 5 0,-47-4 83,0 1 0,0 0 0,-1-1 0,1 1 0,0 0 0,0 0 0,0 0 0,-1 0 0,1 1 0,-1-1 0,1 0 0,-1 1 0,1-1 0,-1 1 0,0-1 0,0 1 0,1 0 0,-1-1 0,0 1 0,-1 0 0,1 0 0,0 0 0,0 0 0,-1 0 0,1 0 1,-1 0-1,0 2 0,2 9 34,-1 0 1,0 0-1,-2 16 1,1-11 64,1-4 20,-1 0-1,0-1 1,-1 1-1,-1 0 1,0 0 0,-1-1-1,0 1 1,-1-1-1,0 0 1,-11 22-1,8-25 11,1 1 0,-1-1 0,-1 0 0,-17 17 0,21-24-60,0 1 0,-1-1 0,1 0 1,-1 0-1,0-1 0,0 1 0,0-1 0,0 0 1,0-1-1,-1 1 0,1-1 0,0 0 0,-11 0 1,-82 3 325,96-4-464,3-7-1650,-1 0 910,1 1 0,0-1 0,0 1 0,1-1 0,0 1-1,0 0 1,0-1 0,1 1 0,3-6 0,22-39-6610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8740,'0'0'11973,"21"5"-10142,65 18-580,-82-23-1166,0 1 0,0 0 0,0 0 0,0 1 0,-1-1 0,1 1 0,0 0 0,-1 0 0,0 0 0,1 0 0,-1 1 0,0-1 0,0 1 0,0 0 0,0 0 0,-1 0 0,1 0 0,-1 0 0,3 6 0,-3-3 48,-1 0-1,0 0 1,0 0 0,-1 0 0,0 1 0,0-1 0,-1 0-1,1 0 1,-3 9 0,3-14-120,-3 9 50,0 0 1,0 0-1,-1-1 0,0 0 0,0 1 1,-1-2-1,0 1 0,-9 10 0,6-7 68,0 1 1,1-1-1,-8 20 0,15-32-133,0 1 0,-1-1 0,1 0 0,0 1 0,0-1 0,0 1 0,1-1 0,-1 0 0,0 1 0,0-1 0,0 1 0,0-1 0,0 0 0,0 1 0,0-1 0,1 0 0,-1 1 0,0-1 0,0 0 0,0 1 0,1-1 0,-1 0 0,0 0 0,1 1 0,-1-1 0,0 0 0,0 0 0,1 1 0,-1-1 0,0 0 0,1 0 0,-1 0 0,1 0 0,-1 0 0,0 1-1,1-1 1,-1 0 0,0 0 0,1 0 0,-1 0 0,1 0 0,-1 0 0,1 0 0,23 0 1,-19 0 0,74-3-139,-25-6-2705,-14 1-4662,-27 4 1605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5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59 1313,'0'0'20953,"109"0"-20216,-64-17-625,4-1-112,-10 4-209,-1 5-1952,-18 9-2096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5.3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7059,'0'0'13686,"0"151"-11861,13-91-688,-6-4-753,-4-16-384,4-8-32,-4-17-1137,0-7-879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5.7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3970,'0'0'8686,"4"29"-5313,1 0-2512,2 13 530,-2 1 0,0 54 0,-5 61 2856,0-157-4252,1-1 0,-1 0-1,0 0 1,1 0 0,-1 1 0,0-1-1,1 0 1,-1 0 0,0 0 0,1 0-1,-1 1 1,0-1 0,1 0 0,-1 0-1,1 0 1,-1 0 0,0 0 0,1 0-1,-1 0 1,1 0 0,-1 0-1,0 0 1,1-1 0,-1 1 0,0 0-1,1 0 1,-1 0 0,1 0 0,-1 0-1,0-1 1,1 1 0,-1 0 0,0 0-1,0-1 1,1 1 0,-1-1-1,12-16-376,-1-1-1,14-31 0,9-13 123,-28 50 181,2 2 1,0-1-1,0 1 1,1 0-1,0 0 1,17-13-1,-25 22 70,0 1 1,0-1-1,0 1 0,0-1 0,0 1 0,0-1 1,-1 1-1,1 0 0,0-1 0,0 1 1,1 0-1,-1 0 0,0 0 0,0-1 0,0 1 1,0 0-1,0 1 0,0-1 0,0 0 0,0 0 1,0 0-1,0 0 0,0 1 0,0-1 0,0 1 1,0-1-1,0 1 0,0-1 0,-1 1 0,1-1 1,0 1-1,0 0 0,0-1 0,-1 1 0,1 0 1,0 0-1,-1 0 0,1 0 0,3 5 117,0 0 0,-1 1 0,1-1 0,2 11 0,0-3 264,8 18 796,19 59 1,-31-70-1095,-2-20-231,-10-2-7439,-5-4 2710,11 4 3092,-16-10-8629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7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216 91 4818,'0'0'15028,"-10"-14"-13117,-36-45-175,45 58-1653,-1-1 0,1 1 0,0 0 0,0 0 0,0-1 0,-1 1 0,1 0 0,0 0 0,-1 0-1,1 0 1,-1 0 0,0 1 0,1-1 0,-1 0 0,1 1 0,-1-1 0,0 1 0,0 0 0,1-1 0,-1 1-1,0 0 1,1 0 0,-1 0 0,0 0 0,0 1 0,1-1 0,-4 1 0,2 1-27,0-1 0,0 1 0,0 0 0,0 1 0,1-1 0,-1 0 0,1 1 0,-1-1 0,1 1 0,-2 3 0,-6 9-64,1 1-1,1 0 1,0 0 0,1 1 0,0 0 0,2 0 0,-6 28-1,4-8-23,2 0-1,-1 65 1,6-101 27,0-1-1,0 1 0,0 0 1,0-1-1,1 1 1,-1-1-1,0 1 1,0-1-1,0 1 1,0 0-1,1-1 1,-1 1-1,0-1 1,1 1-1,-1-1 1,0 1-1,1-1 1,-1 1-1,0-1 1,1 0-1,-1 1 1,1-1-1,-1 0 1,1 1-1,-1-1 1,1 0-1,-1 1 1,1-1-1,-1 0 1,1 0-1,-1 0 1,1 1-1,0-1 1,-1 0-1,1 0 1,-1 0-1,2 0 1,0 0-9,0 0 1,0-1 0,1 1 0,-1 0-1,0-1 1,0 0 0,0 1 0,0-1 0,0 0-1,3-2 1,9-7 22,-2 0 1,1-1-1,-1-1 0,-1 0 1,0-1-1,-1 0 0,11-19 1,-7 12-51,-1 2 0,33-33 0,-46 50 26,1 0 0,0 0 1,0 0-1,0 0 0,0 1 0,0-1 0,0 0 0,0 1 1,0-1-1,0 0 0,0 1 0,0-1 0,0 1 0,0 0 1,0-1-1,1 1 0,-1 0 0,0 0 0,0 0 0,0 0 1,1 0-1,-1 0 0,0 0 0,0 0 0,0 0 0,0 0 1,1 1-1,-1-1 0,0 1 0,0-1 0,2 1 0,0 2-11,0 0 1,0 0-1,-1 0 0,1 0 0,-1 0 0,1 1 0,2 4 0,5 8 79,3 2 157,-9-11-64,1 0 1,0 0-1,1 0 1,0-1-1,0 0 0,12 10 1,-14-15-131,-4-1-336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7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3698,'0'0'18952,"-3"169"-17847,13-126-945,-4-5-160,1-12-624,6-14-2098,-4-9-2528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7.8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5619,'0'0'14454,"55"162"-14518,-55-130-1569,0 0-2753,0 3-4530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8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9 2401,'0'0'14802,"-1"18"-13474,-2 243 1719,3-254-2985,0-5-22,0 1 1,0-1 0,-1 1 0,2 0-1,-1-1 1,0 1 0,0-1 0,1 1-1,0-1 1,-1 1 0,1-1-1,0 1 1,0-1 0,0 0 0,0 1-1,1-1 1,1 3 0,-3-5-1,1 0-1,-1 0 1,0 0 0,0 0-1,1 0 1,-1 1 0,0-1 0,0 0-1,0 0 1,1 0 0,-1 0-1,0 0 1,0 0 0,1 0-1,-1 0 1,0 0 0,0 0 0,1 0-1,-1 0 1,0 0 0,0 0-1,1-1 1,-1 1 0,0 0 0,0 0-1,0 0 1,1 0 0,-1 0-1,0 0 1,0-1 0,0 1-1,1 0 1,-1 0 0,0 0 0,0 0-1,0-1 1,0 1 0,0 0-1,1 0 1,-1-1 0,0 1 0,0 0-1,0 0 1,0 0 0,0-1-1,0 1 1,0 0 0,0 0-1,0-1 1,5-16 320,-5 15-173,14-45 143,1 1 0,2 1 1,3 1-1,25-43 0,-38 71-487,-6 14 70,-1 0 0,1 0-1,-1 0 1,1 0-1,0 0 1,0 0 0,0 1-1,0-1 1,0 0 0,0 0-1,1 1 1,-1-1 0,1 1-1,-1-1 1,1 1-1,-1 0 1,1-1 0,2 0-1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9.4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0 450 8132,'0'0'5266,"27"-29"-2873,87-97-1192,-93 101-959,27-40 0,-41 51-135,1 0 0,-2-1 0,6-17 0,-6 4 2169,-8 28-2148,1 1 0,0 0 0,-1-1 0,1 1 0,0 0 0,0 0-1,0 0 1,0 0 0,0 0 0,0 0 0,0 1 0,0-1 0,-1 2 0,1-1-6,-7 11-70,0 1 1,1 0 0,1 0 0,0 0-1,1 1 1,-5 24 0,-12 96 130,18-23 1130,4-111-1303,0-1 0,0 1 0,0-1 0,1 1 0,-1-1 0,0 1 0,0-1 0,0 1 0,1-1 0,-1 1 1,0-1-1,1 1 0,-1-1 0,0 1 0,1-1 0,-1 0 0,0 1 0,1-1 0,-1 0 0,1 1 0,-1-1 0,1 0 1,-1 0-1,1 1 0,-1-1 0,1 0 0,-1 0 0,1 0 0,-1 0 0,1 1 0,-1-1 0,1 0 0,0 0 0,-1 0 1,1 0-1,0-1 0,26-5-2,-12-2 30,-1-1-1,0 0 1,-1-1 0,0-1-1,-1 0 1,11-13-1,-13 13-148,0 1 1,0 0-1,1 0 0,0 1 0,1 1 0,0 0 0,0 0 0,0 1 0,28-10 0,-34 15 51,0 1-1,0-1 1,0 1-1,0 1 1,0-1-1,1 1 1,-1 0-1,0 0 1,0 1-1,0 0 1,1 0-1,-1 1 1,0-1-1,0 1 1,7 4-1,-6-2 142,1 1 0,-1 0 0,-1 1 0,1 0-1,-1 0 1,0 0 0,0 0 0,-1 1 0,9 14-1,-10-15 121,-3-4-127,-1-1 1,1 0-1,0 1 0,-1-1 0,1 0 1,0 1-1,0-1 0,0 0 0,0 0 1,0 0-1,1 0 0,-1 0 0,0 0 1,0 0-1,1 0 0,-1 0 0,1-1 0,2 2 1,3-26 333,3-3-198,1 1-1,18-32 1,-18 39-198,-1-1 0,-1 0 0,-1-1 0,0 0 0,5-29 1,-10 29-3033,1-44-1,-4 16-970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0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397 32 6099,'0'0'17144,"-23"-7"-15293,-1-1-1460,0 2 1,-26-4-1,46 9-360,1 2 0,-1-1-1,1 0 1,-1 1 0,1 0 0,-1 0-1,1 0 1,-1 0 0,1 0 0,0 1-1,-1-1 1,1 1 0,0 0 0,0 0-1,0 0 1,1 1 0,-1-1 0,0 1-1,1-1 1,0 1 0,-1 0 0,1 0-1,0 0 1,1 0 0,-3 4 0,-2 2 28,-6 8 122,1 1-1,-17 36 1,24-46-139,1 0 1,1 0 0,-1 1-1,1-1 1,1 1 0,-1-1 0,2 1-1,-1 0 1,2 17 0,0-22-51,0 0 1,0 0 0,1 0 0,-1 0 0,1-1-1,0 1 1,0 0 0,0-1 0,1 1 0,-1-1-1,6 6 1,41 36-16,-17-17 20,-16-12 1,0 1 0,-1 1 0,-1 1-1,20 33 1,-28-40 20,0 0 1,-1 1-1,0 0 1,-1 0-1,-1 0 1,0 0-1,-1 0 1,0 1-1,0 20 1,-3-30 3,0-1 0,0 1 0,0 0 0,0-1 0,-1 1 0,1-1 0,-1 1 0,0-1 1,0 0-1,0 1 0,0-1 0,-1 0 0,1-1 0,-5 4 0,-46 42 133,38-37-137,2 0-4,-1 0 0,0-2 0,0 1 0,-1-2 0,-26 11 0,30-15 39,0 0-1,-1-1 1,1-1 0,-1 0 0,0 0-1,1-1 1,-1-1 0,0 0-1,-13-2 1,24 2-134,-1 0 0,1-1-1,0 1 1,0 0 0,-1-1-1,1 0 1,0 1 0,0-1 0,-1 0-1,1 1 1,0-1 0,0 0-1,0 0 1,0 0 0,0 0 0,0 0-1,1 0 1,-1 0 0,0 0 0,0 0-1,1-1 1,-1 1 0,1 0-1,-1 0 1,1-1 0,-1 1 0,1 0-1,0-1 1,0 1 0,-1 0-1,1-1 1,0 1 0,0-1 0,1 1-1,-1 0 1,0-1 0,1-1-1,-1-2-883,1-1 0,1 1 0,-1-1 0,1 1-1,0-1 1,0 1 0,6-10 0,21-22-5700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0.8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9941,'0'0'7184,"0"27"-3929,4 86-1665,-4-109-1510,0 0-1,0-1 0,1 1 1,0 0-1,-1-1 1,1 1-1,1 0 1,-1-1-1,0 0 1,1 1-1,0-1 0,0 0 1,0 0-1,0 1 1,0-2-1,1 1 1,0 0-1,-1 0 1,1-1-1,0 0 0,0 1 1,0-1-1,0 0 1,1-1-1,-1 1 1,6 2-1,0 0 44,-3-1-83,1 0-1,-1 0 1,1-1 0,-1 0 0,1 0-1,0-1 1,-1 0 0,1 0-1,11 0 1,-15-2-62,1 1-1,-1 0 0,1-1 1,-1 0-1,1 1 0,-1-1 1,0-1-1,0 1 0,1 0 1,-1-1-1,0 0 0,0 0 0,0 0 1,-1 0-1,1 0 0,0 0 1,-1-1-1,1 1 0,3-6 1,16-29-590,-13 21 52,1 0 0,22-27 0,-31 41 733,0 22 1642,0 3-1323,0 1 266,1 0 0,7 32 0,-2-39 605,0-11-4811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6259,'0'0'7833,"22"-2"-5467,140-18 1601,15 0-1788,-97 13-2592,-72 6-1481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1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1 3265,'0'0'17881,"-68"153"-17065,65-103 449,3 2-385,0-8-304,0-10-160,7-10-367,9-10-49,3-14-81,10 0-31,3-17 0,13-33-720,4-16-1409,-4-10-2529,-6 4-3010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1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0 8084,'0'0'4423,"-5"26"-104,-13 75-235,-6 108-1,23 51-1626,1-259-2468,1-1 1,0 0-1,0 1 1,0-1-1,-1 0 1,1 0-1,0 0 0,0 0 1,0 0-1,-1 0 1,1 0-1,0 0 1,0 0-1,0 0 0,-1 0 1,1-1-1,0 1 1,0 0-1,-1 0 1,1-1-1,0 1 0,0-1 1,-1 1-1,2-1 1,2-4-17,0 1-1,-1-1 1,1 0 0,4-11 0,9-11-35,-5 11-45,1 0-1,0 0 0,25-20 1,-33 31 67,1 1 0,0 0 1,0 0-1,0 0 0,0 1 0,0 0 1,1 0-1,-1 1 0,1 0 0,0 0 1,-1 0-1,1 1 0,14-1 0,-18 2 39,-1 0-1,1 0 1,0 0-1,0 0 1,-1 0-1,1 1 1,0 0 0,-1-1-1,1 1 1,0 0-1,-1 0 1,1 0-1,-1 1 1,0-1-1,4 3 1,-3-1 30,-1 0 1,0 0-1,1 1 1,-1-1-1,0 1 1,-1-1 0,1 1-1,0 0 1,-1-1-1,1 6 1,2 7 276,-1-1 0,0 1 1,-1 0-1,0 26 0,-2-41-133,0 25-6597,-1-13 1369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2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5859,'0'0'10354,"0"35"-7171,0 220 1691,1-180-3196,0-17-739,-1 1 0,-15 94 0,8-123-835,5-21-88,-1 0 0,2 1 0,-1-1 0,1 12 0,1-23-33,-1-28-183,2 0 0,2 0 1,6-32-1,-8 53 156,2 0 1,-1 0-1,1 0 1,1 0-1,0 1 1,0 0-1,0 0 1,1 0-1,1 0 1,-1 1-1,1-1 1,0 1-1,1 1 1,-1-1-1,9-4 1,-10 8 13,-1 0 0,1 0 0,0 1 0,1 0 0,-1 0 0,0 0 1,1 1-1,-1 0 0,0 0 0,7 0 0,58 1-55,-35 1 66,-25-1 22,0 0 0,-1 1 0,1 0 1,0 0-1,-1 1 0,18 5 0,-23-5 5,-1 0 1,1 0 0,-1 0 0,1 0 0,-1 1 0,0-1 0,0 1-1,0 0 1,0 0 0,0 0 0,-1 0 0,1 0 0,-1 1 0,0-1-1,0 1 1,0-1 0,0 1 0,1 7 0,1 5 122,-1 0 1,-1 0-1,-1 1 1,0-1-1,-1 1 1,-3 22-1,3-34-102,-1 0 0,0 0 0,0 0-1,0 0 1,-1 0 0,1 0 0,-1 0 0,0-1-1,-1 1 1,1-1 0,-1 1 0,0-1 0,0 0 0,-1 0-1,1 0 1,-1-1 0,1 1 0,-1-1 0,0 0-1,-1 0 1,1 0 0,0 0 0,-1-1 0,0 0-1,1 0 1,-1 0 0,0-1 0,-5 2 0,-14 2 33,0-1 0,0-1 0,0-1 1,-37-1-1,51-1-48,9 0-44,0 0-1,0 0 1,1 0 0,-1 0 0,0 0 0,0 0 0,1-1-1,-1 1 1,0 0 0,0 0 0,1-1 0,-1 1 0,0 0-1,1-1 1,-1 1 0,1 0 0,-1-1 0,0 1 0,1-1-1,-1 0 1,1 1 0,-1-1 0,1 1 0,-1-1 0,1 0-1,0 1 1,-1-2 0,0 0-135,1 0-1,-1-1 1,1 1-1,0 0 1,0 0-1,0 0 1,0 0-1,0 0 1,0-1-1,1-1 1,0-2-559,1 0 0,0 0 1,0 0-1,0 0 0,1 1 1,0-1-1,5-7 0,30-26-5796,12 1-3810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2.5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339 0 9300,'0'0'13839,"-29"11"-13140,-92 40-238,115-47-432,-1 0 0,0 0 1,1 1-1,0 0 0,0 0 0,1 0 0,-1 1 0,1 0 0,0 0 0,1 0 1,-1 0-1,1 1 0,0 0 0,-4 11 0,-4 6 86,-4 3 26,-36 75 760,47-90-759,1 0-1,0 0 0,1 0 0,0 0 0,1 1 1,0-1-1,0 14 0,20-26-349,-14 0 203,0-1 0,0 0 0,-1 0 0,1-1 0,0 1 1,-1-1-1,0 0 0,1 0 0,-1 0 0,0 0 0,0 0 0,4-5 0,32-38-22,-24 25 9,34-44-89,44-50-1134,-93 113 1224,1 0 0,-1 0 0,1 1 0,-1-1 0,1 0-1,0 1 1,-1-1 0,1 0 0,0 1 0,-1-1 0,1 1 0,0-1-1,-1 1 1,1-1 0,0 1 0,0-1 0,0 1 0,0 0 0,-1-1-1,1 1 1,0 0 0,0 0 0,0 0 0,0 0 0,0 0 0,0 0-1,0 0 1,0 0 0,-1 0 0,1 0 0,0 0 0,0 1 0,0-1-1,0 0 1,0 1 0,-1-1 0,1 0 0,0 1 0,0-1 0,0 2-1,2 1 36,-1 1-1,1-1 0,-1 1 1,0 0-1,0 0 0,-1 0 1,2 4-1,4 8 430,4 4-226,-5-8 278,1 0 0,7 22 0,-12-28-830,-1 0 0,0 1 0,0-1 1,0 0-1,0 8 0,-1 10-2877,0-7-6312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2.9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12214,'0'0'8756,"0"26"-6523,0 134 621,0-158-2822,0-1 0,0 1-1,0 0 1,0-1 0,1 1 0,-1-1-1,1 1 1,-1-1 0,1 1-1,0-1 1,-1 1 0,1-1 0,0 0-1,0 1 1,0-1 0,0 0 0,0 0-1,0 0 1,0 0 0,1 0-1,-1 0 1,0 0 0,1 0 0,-1 0-1,0 0 1,1-1 0,-1 1-1,1-1 1,-1 1 0,1-1 0,-1 1-1,1-1 1,1 0 0,7 1-39,1 0 1,-1-1-1,0 0 0,12-2 1,-13 2 41,-6-1-66,1 0 0,-1 0-1,0 0 1,0 0 0,0-1 0,0 1 0,0-1 0,0 0 0,0 0 0,0 0-1,-1 0 1,1 0 0,-1 0 0,1-1 0,-1 1 0,0-1 0,2-3 0,-2 2-26,1 1 1,-1 0-1,1 1 1,0-1-1,0 0 1,0 1-1,0-1 1,0 1-1,0 0 1,1 0-1,4-2 1,-7 4 57,0 0 0,0 0-1,0 0 1,0 0 0,0 0 0,0 0 0,1 1-1,-1-1 1,0 0 0,0 1 0,0-1 0,-1 1 0,1-1-1,0 1 1,0-1 0,0 1 0,0 0 0,0-1 0,-1 1-1,1 0 1,0 0 0,0-1 0,0 3 0,20 28 302,-12-16-103,0-3-691,15 19 2033,-10-19-3449,1-7-4475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3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 16039,'0'0'6819,"0"30"-5671,0 12-652,-3 124 1692,1-75-1716,5-103-527,1-1 0,0 2 1,1-1-1,1 0 0,0 1 1,0 0-1,1 1 0,1-1 1,0 1-1,0 1 0,14-14 0,-21 22 51,-1 1-1,1-1 1,-1 0-1,1 1 0,0-1 1,-1 0-1,1 1 1,0-1-1,-1 1 0,1-1 1,0 1-1,0-1 1,-1 1-1,1-1 0,0 1 1,0 0-1,0 0 1,0-1-1,0 1 0,0 0 1,-1 0-1,1 0 1,0 0-1,0 0 0,0 0 1,0 0-1,0 0 1,0 1-1,0-1 0,-1 0 1,1 0-1,0 1 1,0-1-1,0 0 0,0 1 1,-1-1-1,1 1 1,0-1-1,-1 1 0,1 0 1,0-1-1,-1 1 1,1 0-1,0-1 0,-1 1 1,1 0-1,-1-1 1,0 1-1,1 0 0,-1 0 1,1 0-1,-1 0 1,0-1-1,1 3 0,1 6 113,0-1 0,0 1 0,0 0 0,0 11 0,-2-15-8,0 23 250,-1-24-297,0 0-1,1 0 1,0 1 0,0-1 0,0 0-1,0 0 1,1 0 0,-1 1 0,1-1-1,0 0 1,1 0 0,2 7-1,-1-10-76,-1-1-1,0 1 0,1-1 0,-1 0 0,1 1 0,0-1 0,-1 0 0,1 0 0,-1-1 0,1 1 1,-1-1-1,1 1 0,-1-1 0,3-1 0,9-5-80,-1-1 0,0 0 0,0-2 1,-1 1-1,19-20 0,16-12-176,-44 39 266,20-16-175,35-21 0,-51 35 166,1 0-1,-1 0 1,1 1-1,0 0 1,0 0-1,1 1 1,-1 0-1,0 0 0,15 0 1,-21 2 41,-1 1 0,1-1 0,0 1 1,-1-1-1,1 1 0,-1-1 0,0 1 0,1 0 1,-1 0-1,0 0 0,1 0 0,-1 0 0,0 0 0,0 0 1,0 0-1,0 0 0,0 0 0,0 1 0,0-1 1,0 0-1,0 1 0,-1-1 0,1 1 0,0-1 1,0 4-1,11 46 656,-9-36-432,0-1 132,1-1 0,1 1 0,0-1 0,0 0 0,1 0 0,14 21 0,2-22 284,-22-12-658,1 0 0,-1 1 0,0-1 0,1 0 1,-1 0-1,1 0 0,-1 0 0,1 1 0,-1-1 0,1 0 0,-1 0 0,1 0 0,-1 0 0,1 0 1,-1 0-1,1 0 0,-1-1 0,1 1 0,-1 0 0,1 0 0,-1 0 0,1 0 0,-1-1 0,0 1 1,1 0-1,-1 0 0,1-1 0,-1 1 0,0 0 0,1-1 0,-1 1 0,0 0 0,1-1 1,-1 1-1,0-1 0,1 1 0,-1 0 0,0-1 0,0 1 0,0-1 0,1 1 0,-1-1 0,0 1 1,0-1-1,0 1 0,0-1 0,0 0 0,-1-62-3737,-4 14-1712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5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4482,'0'0'18902,"11"0"-17509,26-1-613,1 0 136,-1 1 1,1 2 0,66 12 0,-70-6-745,-1-1 0,1-2 0,69 2 0,-103-7-170,1 0 3,0 0-1,1 0 0,-1 1 1,0-1-1,0 0 1,0 0-1,0 0 0,0 0 1,0 0-1,0 0 0,0 0 1,1-1-1,-1 1 1,0 0-1,0-1 0,0 1 1,0-1-1,0 1 0,0-1 1,0 1-1,0-1 1,-1 0-1,1 1 0,0-1 1,0 0-1,0 0 0,-1 1 1,1-1-1,0 0 0,-1 0 1,1 0-1,-1 0 1,1 0-1,-1 0 0,1 0 1,-1 0-1,1-2 0,-1 2-406,-2 1-240,0 0 0,0 1 0,0-1 0,0 0 1,0 1-1,0-1 0,0 1 0,1 0 0,-1 0 0,0 0 1,-2 1-1,-5 3-2013,-22 11-7350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5.7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 80,'0'0'21725,"21"-2"-20517,-4 1-966,4-2 144,1 1 0,0 2 0,-1 0 0,39 6 0,3 2 401,0-3 0,108-5 0,-168 0-766,0 0-3,0 1-1,0-1 1,-1 0 0,1-1 0,0 1 0,-1 0 0,1-1 0,-1 0 0,1 1 0,-1-1 0,1 0 0,-1 0 0,1 0 0,-1-1 0,0 1 0,4-3-1,-5 1-30,-1 2-376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6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11 64,'-4'-10'27932,"5"9"-27739,17 5 3020,36 18-5810,-41-17 3835,316 111-998,-325-115-235,-4-1-4,1 0 0,0 0 0,0 1 0,0-1 0,-1 0 0,1 0 0,0 1 1,0-1-1,0 0 0,-1 1 0,1-1 0,0 0 0,-1 1 0,1-1 0,0 1 1,-1 0-1,1-1 0,-1 1 0,1-1 0,-1 1 0,1 0 0,-1-1 0,1 1 1,-1 0-1,0 0 0,1 0 0,-1 0 92,0 10 942,-1 5-960,0 0-1,-1 0 1,-1 0-1,0 0 0,-6 15 1,-33 77 130,22-62-110,-49 132 15,-116 269 194,176-432-288,8-14 24,-9-3-2169,7-30-3163,3 21 3394,0-31-5359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7.4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6035,'0'0'13334,"0"37"-11656,0 238 1950,0 20-602,-7-301-5563,4-3 1160,0 1 1,1-1 0,0 1-1,0-1 1,0 0 0,1 0-1,1-16 1,-1-23-6710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7395,'0'0'8463,"4"26"-6137,-1 3-1654,2 13 413,2-1 0,13 44 0,6 20 968,11 35-173,-34-153-9890,0-5 1328,5-13 1589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7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219 1 6419,'0'0'12203,"-25"21"-11048,-78 71-181,97-85-832,0 0 1,0 1-1,0-1 1,1 1-1,0 0 0,1 0 1,-1 1-1,2-1 1,-1 1-1,1 0 1,-4 18-1,3-8 107,-6 32 232,2 1 1,3 0-1,1-1 0,8 99 0,-3-135-426,1 0 0,1-1 0,0 1 0,1-1 0,0 0 0,1 0 0,1 0 0,0-1 0,1 0 0,1 0 0,0 0 0,0-1 0,1-1 0,1 1 0,0-1 0,0-1 0,1 0 0,1 0 0,12 8 0,-9-9 14,-1 0 0,1 0 0,1-2 0,-1 0-1,2 0 1,-1-2 0,0 0 0,1-1 0,0 0 0,0-2 0,0 0 0,0 0-1,1-2 1,-1 0 0,0-1 0,22-4 0,-25 1 1,0-1-1,0 0 1,-1-1 0,1 0 0,-1-1 0,0 0-1,-1-1 1,0-1 0,0 0 0,11-12 0,9-10 39,-2-1 1,28-39-1,-40 47-81,-1 1 0,-2-2 0,16-33 0,-24 42 11,-1 0 1,0 0-1,-1-1 0,-1 0 1,-1 1-1,3-33 0,-6 39-16,2-31 245,-4-52-1,1 81-201,-1-1-1,0 1 1,-1 0 0,0 0 0,-1 0 0,0 0-1,-1 0 1,-10-16 0,10 18 28,-2 0-1,0 0 1,0 0 0,0 1-1,-1 0 1,-1 0 0,0 1-1,0 0 1,0 0 0,-1 1-1,0 1 1,0-1 0,-1 2-1,0-1 1,0 2 0,0-1-1,-1 2 1,-21-5 0,-86 1 370,119 6-556,0 1 63,0 0 0,0 0-1,0 0 1,0 0 0,0-1-1,0 1 1,0 0 0,0 0-1,0 0 1,0 0 0,0-1-1,0 1 1,0 0 0,0 0-1,0 0 1,0 0 0,-1-1-1,1 1 1,0 0 0,0 0-1,0 0 1,0 0 0,0-1-1,0 1 1,0 0 0,0 0-1,-1 0 1,1 0 0,0 0-1,0 0 1,0 0 0,0 0-1,-1 0 1,1-1 0,0 1-1,0 0 1,0 0 0,0 0-1,-1 0 1,1 0 0,0 0-1,0 0 1,0 0 0,0 0-1,-1 0 1,1 0 0,0 0-1,0 0 1,-1 0 0,-36 0-5758,9 0-2099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08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4738,'0'0'17272,"3"0"-16880,51 1 1252,-1 2-1,63 11 1,-85-10-1607,0-1 0,35-1 1,-60-4 266,-2-1-1193,6 2-5263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09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 1 3009,'0'0'11299,"-2"20"-10045,-5 40-166,-15 138 3899,19 183-2635,5-202-1706,-2 130-480,-26-318 1381,20 7-1520,0 0-1,-1 0 1,1 0-1,0 1 1,0 0 0,-12 0-1,11 1 88,0-1 0,1 0 0,-1 0 0,0 0 0,-10-4 1446,32 5-1520,387-14 163,-386 13-238,-14 1 43,0 0 0,0 0 1,-1 0-1,1 0 0,0 0 1,-1 0-1,1-1 1,0 1-1,-1-1 0,1 1 1,-1-1-1,3-1 0,-3 1-15,0 0-1,0-1 0,0 1 1,-1-1-1,1 1 0,-1-1 1,1 1-1,-1-1 1,1 1-1,-1-1 0,0 1 1,1-1-1,-1 0 0,0 1 1,0-1-1,-1-2 1,1 1-227,0 1-1,0 0 1,-1-1 0,1 1 0,-1 0 0,1-1 0,-1 1 0,0 0 0,0 0 0,0 0 0,0 0 0,0 0 0,-1 0 0,1 0 0,0 0 0,-1 0 0,-2-2 0,-23-24-6684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0.2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4706,'0'0'14521,"0"17"-13141,-1 72 374,4 177 1806,0-210-3017,3 0-1,22 95 1,-28-151-542,1 4 13,0 0 1,0 0-1,0 0 1,1 0-1,-1-1 1,1 1-1,4 6 1,-5-9 217,-2-16-214,2 0 0,0 1-1,0-1 1,1 0 0,1 0 0,0 1 0,2 0-1,-1 0 1,2 0 0,-1 0 0,2 1 0,0-1-1,1 2 1,17-24 0,-24 35-77,0 0 0,0-1 0,0 1 0,0 0 0,0 0 0,0 0 0,1 0 0,-1 0 0,0 0 0,0 1 0,1-1 0,-1 0 0,1 1 0,-1-1 0,0 0 0,1 1 0,-1 0 0,1-1-1,-1 1 1,1 0 0,-1 0 0,1 0 0,0 0 0,-1 0 0,3 1 0,-2 0 37,1 0-1,-1 0 1,0 1-1,0-1 1,1 1-1,-1-1 1,0 1-1,-1 0 1,1 0-1,0 0 1,0 0 0,-1 0-1,3 4 1,2 6 174,1 1 0,-2 0 0,0 0 0,5 19 0,9 60 1044,-17-89-1922,0-13-7470,-2-8 1956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0.6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3826,'0'0'14788,"0"20"-13355,-1-1-1085,0 0 315,1 1 1,0 0 0,2-1-1,0 1 1,9 34-1,-7-42-312,-2-6-320,1 0-1,-1 0 1,-1 0-1,1 0 1,0 11-1,-13-17-7428,-7 0-606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7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7235,'0'0'21322,"2"0"-21191,3 1-53,1-1 1,-1 1-1,1 1 1,-1-1 0,1 1-1,-1 0 1,0 0-1,6 3 1,46 28 994,-28-15-452,12 9-249,-1 1 0,-2 2 0,36 36 0,-6-6-190,-47-43-178,37 21 1,-38-26-5,0 1-1,33 29 1,-42-30-11,21 19 35,-29-30-36,-1 1 1,0 0-1,1-1 1,-1 1 0,1-1-1,-1 0 1,1 0-1,0 0 1,-1 0-1,1 0 1,0 0-1,5 0 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8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232 0 31252,'-231'1246'0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0.2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2001,'0'0'3137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1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311 7 560,'-3'-7'25544,"4"10"-23075,7 15-2190,1-1 1,1 0-1,21 27 0,-3-5-27,277 436 729,-294-454-968,0 1 0,10 32 0,-14-36-4,0 1-1,1-1 1,1-1 0,15 23 0,-23-38-9,-1-1-1,1 1 0,0 0 1,-1 0-1,1 0 0,-1-1 1,1 1-1,-1 0 0,0 0 1,0 3-1,0-3 0,0-1 1,0 1-1,0 0 1,0-1-1,1 1 1,-1-1-1,0 1 1,1-1-1,-1 1 1,1-1-1,-1 1 0,1-1 1,0 1-1,0-1 1,1 2-1,1-2 1,-1 1-9,0 1 1,0-1-1,0 1 0,0 0 0,0-1 0,0 1 1,-1 0-1,3 6 0,-4-8 8,25 85-258,-23-82 261,0 13 2,-2-16 9,1-1 0,1 0 1727,-170-1-1381,-183 2-374,245 9 15,-23 0 0,54-10 57,40 0-3371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2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7 4626,'-3'-2'22943,"3"2"-22843,35-3-20,0 1 1,43 4 0,-1 0-41,-76-2-176,-1 35-25281,-2-7 41973,-1-21-14440,-2 7-816,0 17-193,2 0-1,2 0 0,2 45 0,0 4-480,-4 564 571,3-384-68,-15-261-295,9-1-773,15 0-49,6 0-125,134-20-49,-114 15 104,0 1-1,1 2 0,38 0 0,-74 4-389,0-10-6072,0-10-625,-3-10-4564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5122,'0'0'12507,"12"2"-9228,48-1-1057,-38-2-1553,43 5 1,-58-3-568,0 0-1,0 1 1,0 0 0,0 0-1,0 1 1,0-1 0,-1 2 0,0-1-1,1 1 1,5 4 0,-9-5-34,-1 0 1,1 0-1,-1 0 1,0 1-1,0-1 1,0 0-1,0 1 1,0 0-1,-1-1 1,0 1-1,1 0 1,-2 0 0,1 0-1,0-1 1,-1 1-1,1 0 1,-1 0-1,-1 5 1,1 4 128,-1-1-1,-1 1 1,0-1 0,-5 18 0,-2-5 6,-24 46-1,24-56-115,1 1 1,0 1-1,2 0 0,0 0 1,1 0-1,-6 29 1,12-46-91,-1 1 0,0 0 0,0 0 0,1-1 0,-1 1 0,1 0 0,-1 0 0,0-1 0,1 1 0,-1 0 0,1-1 0,-1 1 0,1-1 0,0 1 0,-1-1 0,1 1 0,0-1 0,-1 1 0,1-1 0,0 1 0,-1-1 0,1 0 0,0 0 0,0 1 0,0-1 0,-1 0 0,1 0 0,0 0 0,0 0 0,0 0 0,-1 0 0,1 0 0,0 0 0,0 0 1,0 0-1,0 0 0,0-1 0,38-5 134,-18-3-298,0-1 1,-1-1-1,0-1 0,-1-1 0,33-29 1,-33 27-485,49-45-3515,-55 47 810,-1 0 0,21-30 1,-11 3-6405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3.5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4 3810,'-3'-4'16437,"4"184"-10996,-3 196-3028,-3-343-2457,3-24 287,4-21 977,1 4-1268,0 0 0,1-1 0,0 1 0,1 0 0,-1 1 0,1-1 0,1 1 0,-1 0 0,1 0 0,0 0 0,1 1 0,0 0 0,0 1 0,0-1 0,9-4 0,-15 11 37,-1-1 0,1 0 0,0 0 0,-1 0 0,1 1 0,-1-1 0,1 0 0,0 1-1,-1-1 1,1 0 0,-1 1 0,1-1 0,-1 1 0,1-1 0,-1 1 0,1-1 0,-1 1 0,1 0 0,-1-1 0,0 1 0,1-1 0,-1 1 0,0 0 0,0-1 0,0 1 0,1 0 0,-1-1 0,0 1 0,0 0 0,0-1 0,0 1 0,0 0-1,0 0 1,0 0 0,1 6-10,47 142 714,-35-128-762,-13-21-270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3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9748,'0'0'11632,"6"-1"-10756,-4 1-768,0 0 1,0-1 0,0 1-1,0 0 1,1 0 0,-1 0-1,0 0 1,0 0 0,0 1-1,0-1 1,0 1 0,0-1-1,0 1 1,0 0 0,0 0-1,0 0 1,0 0 0,0 0-1,0 0 1,0 1 0,-1-1-1,1 0 1,-1 1 0,1-1-1,-1 1 1,1 0 0,-1 0-1,0-1 1,0 1 0,0 0-1,0 0 1,0 0 0,0 0-1,-1 0 1,1 0 0,0 0-1,-1 1 1,0-1 0,0 0-1,1 4 1,-1 3 91,-9 232 1641,8-193-1350,7-48-246,5-1-170,-1 0 1,0-1-1,1 0 0,-1-1 0,0 0 1,-1-1-1,1 0 0,0-1 0,-1 0 0,0 0 1,0-1-1,-1 0 0,10-9 0,2-1-124,-1-2-1,-1-1 1,-1 0-1,18-28 1,-34 46 24,1-1-196,1-1 0,-1 0 1,0 0-1,-1 0 0,1 0 1,0-1-1,-1 1 0,0 0 1,1-1-1,-2 1 0,2-7 1,-25 11-9137,-18 18-3481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6.7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0 6115,'0'0'16733,"0"4"-15815,0 57 218,-12 387 3311,2-135-3756,10-312-692,-1-1-1,1 1 1,0-1-1,0 1 0,0-1 1,0 1-1,0-1 1,0 1-1,0-1 0,0 1 1,0-1-1,0 1 1,0-1-1,0 1 0,1-1 1,-1 1-1,0-1 1,0 1-1,0-1 0,1 1 1,-1-1-1,0 0 1,0 1-1,1-1 0,-1 1 1,0-1-1,1 0 1,-1 1-1,1-1 0,-1 0 1,0 0-1,1 1 1,-1-1-1,1 0 0,-1 0 1,1 1-1,-1-1 1,1 0-1,-1 0 0,1 0 1,-1 0-1,1 0 1,0 0-1,0 0-2,0-1 0,1 1 0,-1-1 1,0 0-1,0 0 0,0 1 0,1-1 0,-1 0 0,0 0 0,0 0 1,0 0-1,0 0 0,-1 0 0,1 0 0,0-1 0,0 0 0,17-33 103,-2 0-1,11-38 0,15-33-30,-35 92-76,-5 8-8,0 0 0,0 0 0,1 1 0,0-1 0,0 1 0,1-1 0,-1 1 0,1 0 0,0 1 0,1-1 0,4-4 0,-8 9 5,-1 0 1,0 0-1,1-1 0,-1 1 1,1 0-1,-1 0 0,0 0 1,1 0-1,-1 0 0,1-1 1,-1 1-1,1 0 0,-1 0 1,1 0-1,-1 0 0,1 0 1,-1 0-1,1 1 0,-1-1 1,0 0-1,1 0 0,-1 0 1,1 0-1,-1 0 0,1 1 0,-1-1 1,0 0-1,1 0 0,-1 1 1,1-1-1,-1 0 0,0 1 1,1-1-1,-1 0 0,0 1 1,0-1-1,1 1 0,5 18-275,-4-13 319,57 162 809,-35-106-566,-24-60-591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8740,'0'0'15815,"0"174"-14550,0-133-721,0-12-432,3-12-112,-3-11-288,7-6-4498,-1 0-417,4 0-2864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10085,'0'0'12597,"151"0"-12084,-119 0-497,1 0-16,-4 0-753,3 0-1552,0-26-2193,-3 0-3233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1 5475,'0'0'12901,"-2"39"-11391,1-3-1023,-16 231 3175,-17 61 889,33-315-4465,0-4-110,1-12-116,9-32-238,-4 23 234,0 1-1,1-1 1,0 1-1,1 1 1,0-1-1,0 1 1,1 0-1,11-9 1,-14 13 14,0 1 0,1 0 1,0 1-1,0-1 0,0 1 1,1 0-1,-1 1 0,1 0 1,0 0-1,0 0 1,0 1-1,0 0 0,0 0 1,0 0-1,11 0 0,-16 3 121,0-1 0,0 0-1,0 1 1,0-1 0,0 1-1,-1-1 1,1 1-1,0 0 1,0 0 0,-1 0-1,1 0 1,0 0 0,-1 0-1,1 0 1,-1 1 0,0-1-1,1 1 1,-1-1 0,0 1-1,0-1 1,0 1 0,0-1-1,0 1 1,0 0-1,0 0 1,-1 0 0,2 1-1,1 9 181,0-1-1,0 1 1,1 15-1,-2-10 107,10 54 795,-10-69-1024,-2-2-54,0 0 0,0 0 1,0 0-1,0 0 0,0 0 0,0 0 0,1 0 0,-1 0 1,0 0-1,0 0 0,0 0 0,0 0 0,0 0 0,0 0 1,0 0-1,1 0 0,-1 0 0,0 0 0,0-1 0,0 1 1,0 0-1,0 0 0,0 0 0,0 0 0,0 0 0,0 0 1,0 0-1,0 0 0,1-1 0,-1 1 0,0 0 0,0 0 1,0 0-1,0 0 0,0 0 0,0 0 0,0-1 0,0 1 1,0 0-1,0 0 0,0 0 0,0 0 0,0 0 0,0 0 1,0-1-1,0 1 0,0 0 0,-1 0 0,1 0 0,0-3-219,0-4-464,2-31-6437,6 15-3943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.9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10117,'0'0'12504,"17"11"-10951,53 34-620,-66-41-884,0-1-1,0 1 0,-1 0 0,1 0 0,-1 0 0,0 0 1,0 0-1,0 1 0,-1 0 0,0-1 0,1 1 0,-2 0 0,1 0 1,1 6-1,-1 1 25,0 1-1,-1 0 1,-1 23 0,0-20 5,0 80 463,0-95 145,3 0-649,1 0 0,-1 0-1,1-1 1,0 1 0,-1-1 0,1 0 0,0 0 0,-1 0 0,1-1 0,5 0-1,-7 0-189,-1 0-1,1 0 0,-1 0 0,1 0 0,-1 0 0,0 0 1,1 0-1,-1 0 0,0-1 0,0 1 0,0 0 0,0-1 1,0 1-1,0-1 0,-1 1 0,1-1 0,0 1 0,-1-1 1,1 0-1,-1 1 0,1-1 0,-1-2 0,4-7-1144,13-36-4980,0-9-4228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7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33 7828,'0'0'18072,"4"-3"-15997,26 1-1395,-16 1-523,1 0 0,-1-1 0,24-6 0,-25 4-108,0 1 1,0 0-1,0 1 1,22-1-1,4 3-5267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7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7347,'0'0'14231,"81"0"-13287,-49 0-576,-6 0-303,-7 0-17,-6 0-48,0 0-64,0 0-913,3 0-1088,0 0-1136,-3 3-2050,0 2-3617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7.8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7700,'0'0'14582,"67"0"-13845,-34 0-369,-1 0-144,0 0-176,-9 0-32,-11 0-16,-2 0-64,-7 0-416,1 0-801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7603,'0'0'2554,"0"28"1010,0-8-2857,5 175 3844,-1-96-1317,-4-46-225,11 72 1,-11-124-3012,0 0 1,0 0 0,0 0-1,1 0 1,-1 0 0,0 0-1,0 0 1,1 0-1,-1 0 1,0 0 0,1 0-1,-1 0 1,1 0 0,-1-1-1,1 1 1,0 0 0,-1 0-1,1 0 1,0-1 0,1 2-1,-2-2-6,1 0-1,-1 0 1,1 0-1,0-1 1,-1 1-1,1 0 1,0 0-1,-1 0 1,1 0-1,-1-1 1,1 1-1,-1 0 1,1-1-1,-1 1 1,1 0-1,-1-1 1,1 1-1,-1-1 1,1 1-1,-1-1 1,1 1-1,-1-1 1,1 0-1,25-45-343,-21 35 411,-3 8-59,22-43-340,41-56 0,-64 101 319,0 0 0,-1 0 0,1 0 0,0-1 0,0 1 0,0 1 1,0-1-1,0 0 0,0 0 0,0 0 0,0 0 0,1 1 0,-1-1 1,0 1-1,0-1 0,1 1 0,-1-1 0,0 1 0,1 0 0,-1-1 1,0 1-1,1 0 0,-1 0 0,0 0 0,1 0 0,-1 0 0,0 0 0,1 1 1,-1-1-1,0 0 0,1 1 0,-1-1 0,0 1 0,0-1 0,1 1 1,-1 0-1,0-1 0,1 2 0,5 3 166,-1 1 0,0-1-1,-1 1 1,1 1 0,5 7 0,-3-4-35,8 12 86,0 0 1,-1 1-1,18 38 1,-27-47-119,0 0 0,-1 1 0,0 0 1,-1 0-1,-1 0 0,0 0 0,1 28 0,-4-42-91,-1-15-4605,1 10 3715,-1 0 0,0 0-1,0 0 1,0 1 0,-1-1 0,1 0-1,-1 1 1,-3-5 0,-7-12-5191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8.0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47 5907,'0'0'15751,"136"-23"-14823,-104 17-688,-6 6-240,-1 0 0,-8 0-48,-5 0-640,-5 0-1041,6 0-1200,-4-17-11558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8.4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0 7940,'0'0'13590,"-1"31"-12264,-1 193 1203,2-204-2224,-1 11-47,1 1 1,2-1 0,2 1-1,7 33 1,-11-66-252,0 1 0,0 0 0,0 0 1,0 0-1,0 0 0,0 0 0,0 0 0,1 0 0,-1 0 1,0 0-1,0 0 0,0 0 0,0 0 0,0 0 0,0 0 0,0 0 1,0 0-1,1 0 0,-1 0 0,0 0 0,0 0 0,0 0 0,0 0 1,0 0-1,0 0 0,0 0 0,0 0 0,0 1 0,0-1 1,1 0-1,-1 0 0,0 0 0,0 0 0,0 0 0,0 0 0,0 0 1,0 0-1,0 0 0,0 0 0,0 0 0,0 1 0,0-1 1,2-19-1057,-1-24-4744,-1 21-1210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9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4370,'0'0'13649,"0"24"-11779,0 170 1374,0 96-50,0-331-6599,0-3-4094,0 7-2193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9.5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2993,'0'0'14364,"1"31"-12587,5 103-339,12 22 624,-12-123-1863,-2-1-1,0 37 0,-4 19 517,0-88-568,3 0-70,4-11-7515,2-5 1721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6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5330,'0'0'16138,"3"11"-14667,6 36 19,-1 1 0,1 60 0,-6 108-307,-2-38-1007,5-135-181,-6-43 3,1 1 1,-1-1 0,0 1-1,0 0 1,0-1-1,1 1 1,-1-1-1,0 1 1,1-1-1,-1 1 1,0-1-1,1 1 1,-1-1 0,1 1-1,-1-1 1,1 1-1,-1-1 1,1 1-1,-1-1 1,1 0-1,0 0 1,0 1-1,0-1 1,0 0 0,0-1-1,0 1 1,0 0-1,0-1 1,-1 1 0,1-1-1,0 1 1,0-1-1,0 1 1,-1-1 0,1 0-1,0 1 1,-1-1-1,1 0 1,-1 0 0,1 0-1,0 1 1,-1-1-1,0 0 1,1-1-1,10-18 60,-1 0-1,10-30 1,-11 24-42,18-31 1,-20 44-49,-4 5-58,1 1 0,0 0 0,1 1 1,-1-1-1,10-10 0,-12 17 52,-1-1 0,0 0 0,0 0 0,0 0 0,1 1 0,-1-1 0,0 1 0,0-1 0,1 1-1,-1-1 1,1 1 0,-1 0 0,0 0 0,1 0 0,-1-1 0,1 1 0,-1 1 0,0-1 0,1 0 0,-1 0 0,1 0 0,-1 1 0,0-1 0,1 1 0,-1-1 0,0 1 0,0-1 0,1 1 0,-1 0 0,2 1 0,2 2 79,0 0 1,0 1 0,-1-1-1,8 10 1,-4-3 66,0 1 0,-2 1 0,1-1 0,-1 1 0,8 25 0,-14-37-114,0 0 0,0 0 0,1-1 0,-1 1 0,1 0 0,-1 0 0,1 0 0,-1-1 0,1 1 0,-1 0 0,1-1 0,0 1 0,-1-1 0,1 1 0,0-1 0,0 1 0,1 0 0,16 2-3720,-15-3 2408,0-1 0,1 1 0,-1-1 0,0 0 0,0 0 1,0 0-1,1 0 0,4-4 0,17-15-8980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6.9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4786,'0'0'16312,"0"154"-14808,0-131-287,0-11-337,6-12-5394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7.1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1713,'0'0'19051,"2"-1"-17458,31-5 126,-1 2 0,36-1 0,23 3-6897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7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6563,'0'0'7689,"0"29"-5059,0 394 4424,1-313-5661,-1-108-1395,0 0 0,0-1 0,1 1 0,-1 0 0,1-1 0,-1 1 0,1 0 0,-1-1 0,1 1 0,0-1 0,0 1 0,0-1 0,0 0 0,1 2 1,-2-3-3,1 1 0,-1-1 0,1 0 0,-1 1 0,1-1 0,-1 0 0,1 0 0,-1 1 0,1-1 0,-1 0 0,1 0 0,-1 0 0,1 0 0,-1 0 0,1 0 0,0 0 0,-1 0 1,1 0-1,-1 0 0,1 0 0,-1 0 0,1 0 0,-1 0 0,1 0 0,-1 0 0,1-1 0,-1 1 0,1 0 0,-1 0 0,1-1 0,-1 1 0,1 0 0,-1-1 0,1 1 1,-1-1-1,0 1 0,1 0 0,-1-1 0,0 1 0,1-1 0,-1 1 0,0-1 0,0 1 0,1-1 0,-1 0 0,13-36 1,-4 7 4,-8 28-2,4-11-291,1-1 0,0 1 1,15-21-1,-19 31 232,0 0 1,0 1-1,1-1 0,-1 0 0,1 1 1,0-1-1,-1 1 0,1 0 0,0 0 0,1 0 1,-1 0-1,0 1 0,0-1 0,1 1 1,-1 0-1,1 0 0,-1 0 0,1 0 1,0 1-1,4-1 0,-3 1 34,-1 0 0,1 0 0,-1 0-1,1 1 1,0 0 0,-1 0 0,6 1 0,-8-1 69,-1 0-1,1 1 1,0-1 0,0 0 0,0 1 0,-1-1 0,1 1 0,-1-1 0,1 1 0,-1 0 0,0 0 0,0 0-1,0 0 1,0 0 0,0 0 0,0 0 0,1 2 0,3 13 383,0 1-1,3 21 1,-6-24-294,1-1 0,1 1 0,0-1 0,7 15 0,-11-29-220,0 1 1,0-1-1,0 0 1,0 1 0,1-1-1,-1 0 1,0 0-1,0 1 1,0-1-1,0 0 1,0 1-1,1-1 1,-1 0-1,0 0 1,0 1-1,0-1 1,1 0-1,-1 0 1,0 0 0,0 1-1,1-1 1,-1 0-1,0 0 1,1 0-1,-1 0 1,0 0-1,0 0 1,1 1-1,-1-1 1,0 0-1,1 0 1,-1 0-1,0 0 1,1 0-1,-1 0 1,0 0 0,1 0-1,-1 0 1,0-1-1,1 1 1,-1 0-1,0 0 1,0 0-1,1 0 1,-1 0-1,0 0 1,1-1-1,-1 1 1,0 0-1,0 0 1,1 0 0,-1-1-1,10-14-6463,-1-9-2045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7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3410,'0'0'16362,"10"17"-15042,33 58-188,-39-68-959,0 1 1,0 0 0,-1 1 0,0-1 0,-1 0 0,1 1 0,-2 0 0,1-1-1,-1 1 1,0 14 0,-3-7 369,0 1 0,-1-1 0,-8 27 0,0-1-199,11-42-346,0 0 0,0 0 0,0 1 0,0-1 0,0 0 0,-1 1 0,1-1 0,0 0 0,0 1 0,0-1-1,0 0 1,0 0 0,0 1 0,0-1 0,0 0 0,0 1 0,0-1 0,0 0 0,1 0 0,-1 1 0,0-1 0,0 0 0,0 1 0,0-1 0,0 0-1,0 0 1,1 1 0,-1-1 0,0 0 0,0 0 0,0 0 0,1 1 0,-1-1 0,0 0 0,0 0 0,1 0 0,-1 1 0,0-1 0,1 0 0,-1 0-1,0 0 1,0 0 0,1 0 0,-1 0 0,0 0 0,1 0 0,-1 0 0,0 0 0,0 0 0,1 0 0,-1 0 0,0 0 0,1 0 0,-1 0 0,0 0-1,1 0 1,19-8-132,-16 6 138,8-4 5,1 0 0,-1-1 0,0 0-1,19-16 1,-1-9-4324,-9 7-1603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8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59 6019,'0'0'16775,"106"0"-15270,-61-6-592,-3-3-353,4-2-336,-11-1-144,-6 4-48,-10-1-32,-9 6-128,-7 3-1105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2385,'0'0'18086,"15"0"-16333,24-1-628,-1-3 0,1-1 0,50-13 0,-5-6-385,168-43-463,-252 67-403,0-1 0,0 1 0,1 0 0,-1 0 0,0 0 0,0 0 0,0 0 1,1 0-1,-1 0 0,0 0 0,0 0 0,0-1 0,1 1 0,-1 0 0,0 0 0,0 0 1,0 0-1,0-1 0,0 1 0,1 0 0,-1 0 0,0 0 0,0-1 0,0 1 0,0 0 0,0 0 1,0-1-1,0 1 0,0 0 0,0 0 0,0-1 0,0 1 0,0 0 0,0 0 0,0 0 1,0-1-1,0 1 0,0 0 0,0 0 0,0-1 0,0 1 0,0 0 0,0 0 0,0 0 1,0-1-1,-1 1 0,1 0 0,0 0 0,0 0 0,0-1 0,0 1 0,-1 0 0,1 0 1,0 0-1,0 0 0,-1-1 0,-11-8-5040,-9 3-911,-5 5-1324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8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38 5250,'0'0'17721,"177"0"-16729,-148 0-752,-3 0-208,-7 0-32,4-6-320,-7 0-1457,0-5-2177,0-4-4450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8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11621,'0'0'11430,"30"0"-10982,5 0 352,0 0-464,4 0-320,-10 0-16,-9 0-32,-8 0-1056,-8 0-929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9.0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93 11109,'0'0'10741,"174"-67"-10837,-142 53-3426,7 2-5266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9.6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129 90 9300,'0'0'10173,"-3"29"-7660,-12 94-40,13-114-2203,1 0 0,0 0-1,0-1 1,1 1 0,1 0 0,-1 0-1,1 0 1,1 0 0,2 10 0,-3-17-238,0 0 0,0-1 0,0 1 0,0-1 0,0 1 0,0-1 0,1 0 0,-1 0 0,0 1-1,1-1 1,-1 0 0,1 0 0,-1 0 0,1 0 0,2 0 0,0 1-19,1-1 0,0 0 0,-1 0 0,1 0 0,0-1 0,8 1 0,-7-1 25,-1-1 0,0 1 0,1-1-1,-1 1 1,0-1 0,0-1-1,0 1 1,0-1 0,0 0 0,0 0-1,0-1 1,0 1 0,5-5 0,-2 0 40,1-1 1,-1 0 0,-1 0-1,0-1 1,8-13 0,-7 11-38,-1 0-1,-1 0 1,0-1 0,-1 0 0,0 0 0,-1-1-1,-1 1 1,4-18 0,-3-3 104,-1-1 1,-2-34-1,-1 68-135,0-1 0,0 0 0,0 1 0,-1-1 1,1 1-1,0-1 0,0 1 0,-1-1 0,1 1 0,0-1 0,-1 1 1,1-1-1,0 1 0,-1-1 0,1 1 0,-1 0 0,1-1 0,-1 1 1,1 0-1,-1-1 0,1 1 0,-1 0 0,1 0 0,-1-1 0,1 1 1,-1 0-1,0 0 0,-21-4 246,15 3-134,-35-3 196,-1 1 0,-85 6 1,118-2-269,-1 0 1,1 0-1,0 2 1,-14 3-1,21-4-55,-1-1 0,0 1 0,1-1 0,-1 1 0,1 0 0,0 0 0,0 0-1,0 1 1,0-1 0,0 1 0,0 0 0,1 0 0,-1 0 0,-2 4 0,4-6-115,1 8-2279,0 38-5815,0-19-163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1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6851,'0'0'13529,"12"0"-12387,-9 0-1014,28 0 941,-1 1 0,1 1 0,52 11 0,-75-11-983,0 0 1,0 0-1,0 1 0,0 0 0,0 1 0,-1-1 0,1 1 0,-1 1 1,0 0-1,-1 0 0,1 0 0,-1 0 0,0 1 0,0 0 0,0 1 1,-1-1-1,0 1 0,-1 0 0,1 0 0,3 10 0,-7-13-36,1 0-1,-1 1 1,0 0-1,0-1 1,-1 1-1,1-1 0,-1 1 1,0 0-1,0-1 1,-1 1-1,0 0 1,1-1-1,-1 1 0,-1-1 1,1 1-1,-1-1 1,1 0-1,-1 0 1,-1 0-1,1 0 0,-4 6 1,-6 5-7,-1 0-1,0-1 1,-27 23 0,15-14 35,5-4-73,4-5-14,0 1 0,2 0 0,0 1 0,-21 31 0,35-47 6,0 0-1,0 0 1,-1 1-1,1-1 1,0 0-1,0 0 1,0 0-1,0 1 1,0-1-1,0 0 1,0 0-1,0 0 1,0 1-1,0-1 1,0 0 0,0 0-1,0 0 1,0 1-1,0-1 1,0 0-1,0 0 1,0 0-1,0 1 1,0-1-1,0 0 1,0 0-1,0 0 1,0 1 0,0-1-1,0 0 1,0 0-1,1 0 1,-1 1-1,0-1 1,0 0-1,0 0 1,0 0-1,0 0 1,1 0-1,-1 1 1,0-1 0,0 0-1,0 0 1,0 0-1,1 0 1,-1 0-1,0 0 1,0 0-1,0 0 1,1 0-1,-1 0 1,0 0-1,0 0 1,1 0 0,-1 0-1,0 0 1,0 0-1,0 0 1,1 0-1,-1 0 1,0 0 11,22 5 86,0-1-1,0-1 0,0-1 1,0-1-1,0-1 0,0-1 1,30-5-1,-40 3-48,-1 0 1,1-1-1,-1 0 0,0-1 1,-1-1-1,1 1 0,-1-2 0,0 1 1,-1-2-1,0 1 0,10-10 1,-11 8-658,0 1 0,0-1 1,-1-1-1,11-19 0,-15 24-611,0-1-1,0 0 0,-1-1 0,0 1 0,0 0 0,-1 0 0,0-1 1,0 1-1,0-9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2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300 0 5346,'0'0'15002,"-15"4"-13783,5-2-1033,3-1-103,1 1-1,0-1 0,0 1 1,0 0-1,0 1 1,0-1-1,0 1 1,0 0-1,1 1 0,0-1 1,-1 1-1,1 0 1,1 1-1,-1-1 0,-5 7 1,-11 20 509,1 0 0,1 1 0,1 1 0,3 1 1,0 1-1,-16 60 0,19-43-363,1 0 0,3 1 0,3 0 0,0 59 0,6-103-203,-1 0-1,2-1 0,-1 1 0,1 0 1,0-1-1,1 0 0,0 1 0,1-1 1,-1 0-1,1-1 0,1 1 0,0-1 1,6 8-1,8 8 121,2 0 0,32 26 1,-53-48-145,14 11 15,0-1 1,0 0-1,1 0 0,0-2 0,1 0 0,0 0 0,0-2 0,1 0 0,0-1 0,0 0 1,0-2-1,1 0 0,0-1 0,0-1 0,0 0 0,19-2 0,-5 1 93,60-9 1,-78 5-90,1 0-1,-1-1 1,0 0 0,-1-1-1,1-1 1,19-11 0,-14 4 7,0 0 0,-1-1 1,-1-1-1,0-1 0,-1 0 0,17-23 1,3-8 60,33-60 0,-62 93-71,-1 1 0,0-1 0,-1 0 1,0 0-1,-1 0 0,-1-1 0,0 0 0,1-27 1,-3-7 65,-6-63 1,5 111-85,0-6 36,-1 0-1,-1 0 1,1 0-1,-1-1 1,0 2-1,-1-1 0,1 0 1,-2 0-1,1 1 1,0 0-1,-1 0 1,-1 0-1,1 0 1,-1 0-1,1 1 1,-2 0-1,-7-7 0,-6-1 176,1 1 0,-2 1-1,0 0 1,-28-10 0,29 12-150,0 1 0,-1 1 1,0 0-1,-1 2 1,1 0-1,-1 2 0,0 0 1,-24 0-1,8 3-710,1 0-6164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5.2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500 1 29280,'-500'1240'0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6.2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643 177 5314,'0'0'12177,"-20"-12"-10803,-65-34-112,78 42-915,1 1 0,-1-1 0,0 2 0,0-1 0,0 1 0,-1 0 0,1 1 0,-11-2 0,-13-2 814,7-3-503,-1 2 0,1 1 0,-29-3 0,45 7-561,-1 1-1,1 0 1,0 0-1,-1 1 1,1 0-1,-1 1 1,1 0-1,0 0 1,0 0-1,0 1 1,0 1-1,1-1 1,-9 6-1,-2 3-64,2 0 0,0 1-1,0 1 1,1 0-1,1 1 1,-16 22 0,22-26 3,1 0-1,1 0 1,0 0 0,0 1 0,1 0 0,1 0 0,0 1 0,0-1 0,1 1 0,1 0 0,-1 16 0,2-14-20,1-1-1,0 1 1,1 0 0,4 18 0,-3-25-8,0 0 0,1 0 0,0 0 0,1 0-1,0-1 1,0 1 0,1-1 0,8 11 0,7 7 9,1-2 1,1-1 0,0 0-1,2-2 1,0-1-1,40 24 1,-45-32-5,0-1-1,1-1 1,0-1 0,0-1 0,1-1-1,0 0 1,0-2 0,1 0 0,-1-2-1,27 1 1,-27-2 27,0-1-1,1-1 0,-1-1 1,0-1-1,0-1 1,0 0-1,-1-2 0,1 0 1,19-10-1,-16 5-2,0-2 1,-1 0-1,-1-2 0,0 0 0,-1-2 0,-1 0 0,0-1 0,-2-1 1,0-1-1,24-34 0,-29 34 7,-1-1 0,13-30 0,-20 40-19,-2 0 0,0 0 0,0 0 1,-1-1-1,0 1 0,-1-1 0,0-11 1,-1-109 300,0 125-293,-1 1-1,-1-1 1,1 0-1,-1 1 1,0-1-1,-1 1 0,1-1 1,-1 1-1,-1 0 1,1 0-1,-1 0 1,0 1-1,0-1 1,-1 1-1,-7-6 1,-3-4 98,-1 1 0,0 1 0,-32-19 1,39 28-117,1 0 1,-1 0 0,1 1-1,-1 0 1,0 1 0,0 0-1,-1 0 1,-11 0 0,0 1-599,0 1 0,-32 4 0,45-3-409,0 1-1,0 0 1,0 0-1,-13 7 1,-13 8-6213,20-10 2566,-12 7-6589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6.6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2081,'0'0'14751,"4"8"-13764,6 4-545,0 0 1,1-1 0,1 1-1,-1-2 1,17 12-1,76 49 1760,-83-58-1913,49 27 776,-49-30-925,-1 2 0,0 0 0,27 22 0,-46-33 164,5 4-2935,4-26-15406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6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497 2 4130,'0'0'18230,"-13"-1"-16328,7 1-1772,0 0 0,-1 0 1,1 0-1,0 1 0,-1 0 0,1 0 1,0 1-1,0-1 0,0 1 1,0 1-1,0-1 0,0 1 0,1 0 1,-1 0-1,1 1 0,0-1 1,-6 6-1,-95 86 606,-78 66-522,152-127-2360,1-1-5553,12-19 1032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5795,'0'0'8054,"1"20"-6069,-1-17-1879,2 33 1119,2-1 0,13 55-1,63 256 4643,-79-343-6436,0-25-16259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7.4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452 0 6883,'0'0'21055,"-13"3"-19721,-18 5-826,1 0-1,0 3 1,-37 16-1,1 11-63,42-22-294,-1-2 0,-1 0-1,0-2 1,-28 9 0,-1-6 109,51-10-246,4-5-13,0 0 0,0 1 0,0-1-1,0 0 1,0 1 0,0-1 0,0 0 0,0 1 0,0-1 0,0 0 0,0 1-1,0-1 1,0 0 0,0 1 0,0-1 0,0 0 0,1 1 0,-1-1-1,0 0 1,0 1 0,0-1 0,1 0 0,-1 0 0,0 1 0,0-1 0,1 0-1,-1 0 1,0 1 0,0-1 0,1 0 0,0 0 0,1 2-4,38 34-123,50 34 1,-76-60 130,1-1 0,-1-1 0,1 0 0,1-1 0,-1 0 1,1-1-1,0-1 0,18 3 0,-9-7-306,-23-1-138,-22 0-14044,-5 0 2593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7.8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5987,'0'0'15439,"3"0"-13937,15 3-854,0-1 0,0 2-1,0 0 1,-1 1 0,0 1 0,27 14 0,22 5-141,-46-18-290,2-1 0,38 6 1,-37-10-3893,1-2-4056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8.2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8356,'0'0'12934,"7"10"-12121,30 39 1855,78 76 0,6-18-1955,-77-77-780,-43-27 379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8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313 0 3874,'0'0'13833,"-14"25"-11782,-101 177 1436,-35 45-61,146-240-3377,4-6-48,-1 1-1,0-1 1,0 0 0,1 0-1,-1 1 1,0-1-1,0 0 1,0 0-1,0 0 1,0 0-1,0 0 1,-1 0-1,1-1 1,0 1-1,0 0 1,-3 0 0,3 0-607,-7-33-11303,7 11 2672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0.3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481 1 1553,'0'0'17357,"-2"5"-15380,-32 72 2525,-37 81-116,-101 213-3686,158-344-693,-11 21-13,2 2 1,2 1-1,-20 72 0,33-81-56,3-18 19,0 0 0,-1-1 0,-12 27 0,16-43 27,-1 0 0,1 1 0,1-1 0,-2 11 0,-5 22-209,7-36 196,-1 1 33,1-1 0,-1 1 0,1-1 0,-1 0 0,-5 8 512,462-20 354,-404 6-759,59-11 1,-59 6 50,58 0 0,363 7-45,-472 0-125,0 2 8,0-1 83,29-1-198,45 5 163,-74-5 136,-2-1-474,-22-24-2004,16 16 874,-19-22-6384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1.5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 1585,'0'0'5714,"0"-6"-4489,0-26 15084,11 33-13062,0 2-3054,0 1 1,0 1 0,-1 0-1,0 0 1,0 1 0,0 0-1,-1 1 1,0 0 0,9 9-1,10 6 120,195 127 1341,-197-128-1536,24 25 1,6 5 41,-28-25-90,-1 1-1,-1 2 1,23 33-1,11 13-56,-31-37 13,-2 2 1,-1 1-1,38 85 1,-23-42-37,14 13 10,11 18 0,-63-110 0,0 0 0,0 0 0,1 0 0,0 0 0,7 5 0,12 17 0,-12-10 0,25 34 0,-34-49 0,-2-1 0,0-1 0,0 0 0,1 1 0,-1-1 0,0 0 0,0 1 0,1-1 0,-1 0 0,0 1 0,1-1 0,-1 0 0,1 0 0,-1 1 0,0-1 0,1 0 0,-1 0 0,1 0 0,-1 0 0,1 0 0,-1 0 0,0 1 0,1-1 0,-1 0 0,1 0 0,-1 0 0,1 0 0,-1-1 0,1 1 0,0 0 0,-1-1 0,1 1 0,-1-1 0,0 1 0,1-1 0,-1 0 0,0 1 0,1-1 0,-1 0 0,0 1 0,0-1 0,0 0 0,0 1 0,0-1 0,0 0 0,1 1 0,-2-1 0,1 0 0,0 1 0,0-1 0,0 0 0,0 1 0,0-1 0,0 0 0,-1 1 0,1-2 0,-1 2 0,1-2-87,-1 0 0,0-1-1,0 1 1,0 0 0,0 0 0,0 0 0,0 0-1,0 1 1,-1-1 0,1 0 0,-1 1 0,1-1 0,-1 0-1,0 1 1,0 0 0,0-1 0,-2 0 0,1 0-684,-1 1 1,0-1 0,0 1 0,0 0 0,0 0 0,0 0 0,0 1-1,-1-1 1,-4 1 0,-28 0-7343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2.2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1809,'0'0'13505,"16"-3"-5412,-9 3-8199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2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6 502 5763,'-5'-4'20962,"4"1"-18954,3-1-1855,-1 1 0,1 0 0,-1 0-1,1 0 1,0 0 0,0 0 0,0 1 0,0-1-1,1 0 1,-1 1 0,1 0 0,5-4 0,41-28 654,-37 26-562,42-23 266,110-46 1,-1 1-540,-154 71 28,294-171 0,-274 160 5,-22 13-41,0-1 0,0 0 0,-1 0 0,1-1 0,7-6 0,-44 26-8770,19-13-153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3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3682,'2'-5'24442,"5"5"-23627,22 11 87,0 1 1,30 18-1,-7-3-477,-1-2-193,164 74 214,-157-75-437,105 27 0,-123-37 291,-27-9-817,-32-20-6315,8 5 67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7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6 464,'4'-5'27746,"-4"4"-27527,11 2-138,-1 0 0,1 1 0,-1 0 0,17 6 0,18 4 133,30 1 121,141 4 0,-209-17-331,-2 0-5,0 0 0,0 0 0,0 0 0,0 1 0,0 0 0,0 0 0,0 0 1,0 1-1,0-1 0,0 1 0,0 0 0,4 3 0,-9-4 23,1-1 0,-1 0 1,0 0-1,0 1 0,1-1 1,-1 0-1,0 0 0,0 1 1,0-1-1,1 0 0,-1 1 1,0-1-1,0 0 0,0 1 1,0-1-1,0 0 0,0 1 1,1-1-1,-1 0 0,0 1 1,0-1-1,0 0 0,0 1 0,0-1 1,0 0-1,-1 1 0,1-1 1,0 0-1,0 1 0,0-1 1,0 0-1,0 1 0,0-1 1,-1 0-1,1 1 0,0-1 1,0 0-1,0 1 0,-1-1 1,1 0-1,0 0 0,-1 1 1,-13 8 959,-13 6-764,0 2 0,1 0 1,-32 30-1,33-27-213,0 0 0,-1-2 0,-36 20 1,58-37-3,3-1-2,0 0 0,0 1 0,1-1 0,-1 0-1,0 0 1,1 1 0,-1-1 0,0 0 0,1 1 0,-1-1 0,0 1 0,1-1 0,-1 1 0,1-1 0,-1 1 0,1-1 0,-1 1 0,1 0 0,0-1 0,-1 1 0,1 0 0,-1 0 55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2001,'0'0'13038,"4"7"-10957,8 14-901,-1 1 1,-2 0-1,0 1 0,-1 0 1,-1 0-1,4 29 0,19 158 1341,-27-183-2443,3 51 156,-3-34 188,13 64 0,-9-87-1027,-4-19-1903,-2-13-1078,-1-17-7940,-4 15 1060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8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4130,'-1'3'24096,"5"4"-24045,1-1 0,0 0 0,1 0-1,0 0 1,0-1 0,12 9 0,8 7 154,25 31 463,-1 2 1,66 95 0,-112-143-616,13 11 281,-17-17-414,1 0-1,-1 0 1,0 0-1,0-1 1,1 1-1,-1 0 1,0 0-1,0 0 1,0-1-1,1 1 1,-1 0-1,0 0 1,0-1-1,0 1 1,0 0-1,0 0 1,1-1-1,-1 1 1,0 0-1,0 0 1,0-1-1,0 1 1,0 0-1,0-1 0,0 1 1,0 0-1,0-1 1,0 1-1,0 0 1,0 0-1,0-1 1,0 1-1,0 0 1,-1-1-1,1 1 1,0-1-1,-11-38-11587,3 18 2002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8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439 1 7027,'0'0'16856,"-22"21"-15157,-231 251 796,228-243-2270,-94 118 1017,108-137-1935,5-16-2732,4-22-1809,2 27 5259,0-43-5627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9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3458,'4'-1'23942,"21"-1"-22886,-19 4-925,0-1 0,1 1 0,-1 0 0,0 1 0,-1-1 0,1 1 0,0 0 0,-1 1 0,1-1 0,-1 1 0,8 8 0,14 8 84,140 80 617,-92-58-260,123 91 1,-84-34-214,21 18-304,-63-52-15,-51-45-9,0 0 0,30 20 0,-25-20-31,0 2 0,26 27 0,-24-22 0,37 29 0,-39-35 0,-2 1 0,38 43 0,-36-38 0,54 46 0,-77-69-6,-2-2 2,0-1 0,0 1 0,1-1 0,-1 1 0,0-1 0,1 0 0,-1 1 0,1-1 0,-1 0 0,1 0 0,-1 0 0,1 0 1,0 0-1,0 0 0,2 0 0,-9-1-1760,-27-4-792,-17-6-2996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00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0 212 2577,'0'0'18406,"3"0"-16829,84-24 3801,-65 17-4562,2 0 0,-1 1-1,30-2 1,117-16-10,-106 14-426,113-5 0,6 0-380,414 12 0,-559 3 0,11 1 0,61-8 0,-36-9 0,-56 11 0,1 1 0,0 0 0,0 2 0,20-1 0,318 0 0,-380-11 0,-31-22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17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436 174 176,'0'0'21813,"2"-4"-20092,-1 2-1549,0 0 1,0 0-1,0 0 1,0 0-1,0 0 1,0 0-1,0-1 1,-1 1-1,1 0 1,-1 0-1,0-1 1,0 1-1,1 0 1,-2 0-1,1-1 1,0 1-1,0 0 1,-1-1-1,1 1 1,-1 0 0,1 0-1,-1 0 1,0 0-1,0-1 1,0 1-1,0 0 1,-1 1-1,1-1 1,-3-2-1,-19-17 107,-2 2 0,-1 1 0,-38-21-1,63 38-255,-1 0 0,1 0 0,-1 1 0,1-1 0,-1 1 0,0-1 0,0 1 0,1-1-1,-1 1 1,0 0 0,1 0 0,-1 0 0,0 0 0,0 0 0,1 0 0,-1 0 0,0 1 0,1-1-1,-1 1 1,0-1 0,1 1 0,-1 0 0,0-1 0,1 1 0,-1 0 0,1 0 0,-3 2-1,-1 2-45,-1 1-1,0 0 1,1 0-1,-8 13 1,1-2 73,-2 0-58,8-11-3,0 0-1,1 0 0,0 1 0,0 0 1,0 0-1,1 1 0,0-1 0,0 1 0,1 0 1,0 0-1,0 0 0,1 0 0,0 0 1,-1 13-1,3 11-53,1 0 0,1 0 0,2 1 0,13 50-1,-6-45 67,48 199-1,-50-192-1,-3 0 0,-2 1 1,-1 63-1,-4-102 1,0 0 0,0 0 0,0 0 0,-1 0 0,0-1 0,0 1 0,-1-1 0,1 1 0,-2-1 0,-3 6 0,5-9 1,0 0 1,0 0-1,0 0 1,0 0-1,-1-1 0,0 1 1,1-1-1,-1 0 1,0 0-1,0 0 1,0 0-1,0 0 1,-1 0-1,1-1 1,0 0-1,-1 0 0,1 0 1,-1 0-1,1 0 1,-1-1-1,-3 1 1,-11-1 57,11 1-84,1-1 0,-1 0 1,0 0-1,1 0 0,-1-1 0,1 0 1,-1-1-1,1 1 0,-1-1 1,1 0-1,-6-4 0,-4 0-116,15 6 72,1 9-959,13 288 1450,-2-97 113,-4-40-78,7 406 50,-24-475-516,1 15 229,9-104-103,-6 20-3813,1-15-1489,4-8 4903,0 1 0,0 0-1,0-1 1,0 1 0,-1 0 0,1-1-1,0 0 1,0 1 0,0-1 0,0 0-1,0 1 1,0-1 0,1 0 0,-1 0-1,0 0 1,0 0 0,0 0 0,1 0-1,-1 0 1,1 0 0,-1 0 0,0-2 0,-1 1-380,-19-32-8376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1136 1 3778,'0'0'20430,"-2"0"-19282,-34-1-575,0 3-1,0 1 1,-59 12 0,-263 95 976,301-87-1459,2 2 0,0 2 0,2 3 0,-54 40 0,45-23 38,-67 66 0,124-108-116,2-1 12,0-1-1,-1 1 1,0-1 0,1 1-1,-1-1 1,0 0-1,-1-1 1,1 1 0,0-1-1,-7 3 1,11-5 261,0-35-16193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18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1 8212,'0'0'11528,"-17"27"-10421,-2 3-842,-97 145 881,-4-24-150,33-43 164,86-106-1119,-1 0 1,1 1-1,0-1 0,0 0 1,-1 1-1,2-1 0,-1 1 1,0 0-1,0-1 0,1 1 1,-1-1-1,1 1 0,0 0 1,0 0-1,0-1 0,0 1 1,1 0-1,-1-1 0,1 1 1,1 4-1,-1-3-6,1 0 1,0 1-1,0-1 1,0 0-1,1 0 0,-1 0 1,1 0-1,0-1 0,6 6 1,-1-1 62,1-2 1,0 1-1,1-2 1,0 1-1,0-1 1,0 0-1,0-1 1,0 0 0,1-1-1,0 0 1,16 2-1,11-2 245,-1 0 0,41-4 0,-22 0 605,-56 1-562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0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5923,'0'0'14879,"0"33"-13879,0 206 1228,0 188 437,1-420-2680,-1-5-14,0 0 0,1-1 0,-1 1-1,0 0 1,0-1 0,0 1 0,0 0 0,0-1 0,-1 1-1,1 0 1,-1-1 0,1 1 0,-1 0 0,1-1-1,-1 1 1,0-1 0,1 1 0,-1-1 0,0 1 0,0-1-1,0 0 1,0 1 0,-2 0 0,2-1-307,-6-11-265,1-16 546,-2-18 125,8 42-39,0 0 0,0 0 1,0-1-1,1 1 0,-1 0 0,1 0 0,-1 0 0,1 0 0,0 0 0,0 0 0,-1 0 0,2 0 0,-1 0 1,0 0-1,0 1 0,0-1 0,1 0 0,1-1 0,12-9 39,0 1 0,0 1 1,1 0-1,1 1 0,0 1 0,19-7 0,-2 3-1831,1 2-1,44-9 0,-53 16-1794,-1 0-2010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0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9332,'0'0'12214,"-9"163"-10854,9-62 705,-3 13-416,3-4-400,0-6-737,0-14-368,0-26-144,0-26-16,0-24-480,0-19-3074,0-45 433,3-14-1217,3-11-4802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7828,'0'0'12467,"33"4"-11814,103 11-242,-132-14-389,-1-1 0,1 0 1,0 0-1,-1-1 0,1 1 0,-1-1 0,1 1 1,-1-1-1,1 0 0,-1-1 0,0 1 0,1 0 0,-1-1 1,0 0-1,0 0 0,0 0 0,0 0 0,-1 0 0,1-1 1,0 1-1,-1-1 0,0 1 0,1-1 0,-1 0 0,0 0 1,-1 0-1,1-1 0,0 1 0,1-7 0,1 3 73,3-19 546,-7 8 5215,-29 18-3829,-16 0-1270,35 0-5987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7523,'0'0'8949,"22"-1"-5791,-2 0-2561,10 0 479,1-1 1,58-13-1,-9-6 678,-39 9-1345,1 2 0,-1 2 0,2 1 0,44 0 0,-117 3-16560,0 3 5671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1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0 256,'0'0'20329,"-10"35"-20249,10-6 49,0 0 159,3-3-288,4-11-401,6-9-2448,0-6-3426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1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6163,'113'-29'4594,"-113"56"-528,0-1-849,13 6-1056,-4-9-912,1 6-833,3 3-352,-4 3-64,1 5-1681,0 1-3361,-4-6-3650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4482,'0'0'9810,"0"27"-7054,0 384 3663,0-403-6284,0 23 424,5 42-1,-4-66-546,0 1 1,1-1-1,0 0 1,0 0-1,0 0 0,1 0 1,0 0-1,1 0 0,-1-1 1,1 1-1,5 5 0,-9-11-43,1-1 0,-1 1-1,0-1 1,0 1 0,0-1-1,1 0 1,-1 1 0,0-1-1,0 0 1,1 1 0,-1-1-1,0 0 1,1 1 0,-1-1-1,0 0 1,1 1 0,-1-1-1,0 0 1,1 0 0,-1 0-1,1 1 1,-1-1 0,1 0-1,-1 0 1,0 0 0,1 0-1,-1 0 1,1 0-1,-1 0 1,1 0 0,-1 0-1,1 0 1,-1 0 0,0 0-1,1 0 1,-1 0 0,1 0-1,-1-1 1,1 1 0,-1 0-1,0 0 1,1 0 0,-1-1-1,1 1 1,-1 0 0,0 0-1,1-1 1,-1 1 0,0 0-1,0-1 1,1 1 0,-1-1-1,1 1 1,6-30-785,-3 13 849,-2 9-81,1 1 0,0 0 0,0 0 1,1 0-1,0 0 0,0 0 0,1 1 1,0 0-1,8-8 0,-9 10-28,0 1 1,0 0-1,0 1 0,1-1 1,-1 1-1,1 0 0,0 0 0,0 0 1,-1 1-1,1-1 0,0 1 1,0 1-1,1-1 0,-1 1 1,7-1-1,-9 2 82,-1-1 1,1 1 0,0-1-1,-1 1 1,1 0 0,-1 0-1,1 0 1,-1 0 0,1 1-1,-1-1 1,0 1 0,0-1-1,1 1 1,-1 0 0,0 0-1,0 0 1,-1 0 0,1 0-1,1 2 1,6 9 386,0 1-1,8 18 1,2 3 438,-15-31-821,-1 0 1,0 0-1,1-1 0,-1 0 1,1 0-1,0 0 0,0 0 0,1 0 1,-1-1-1,0 0 0,1 0 1,-1 0-1,1 0 0,0-1 0,0 0 1,5 1-1,10 1-71,0-1 1,34-2-1,-30 0 129,-18 0-67,0-1 0,0 0 0,0 0-1,-1 0 1,1 0 0,0-1-1,-1 0 1,1 0 0,-1-1-1,0 0 1,1 1 0,-1-2-1,0 1 1,-1-1 0,1 1 0,-1-1-1,0 0 1,0-1 0,0 1-1,0-1 1,-1 0 0,1 0-1,-1 0 1,-1 0 0,1 0-1,3-11 1,0-3-23,0-1 0,-1 1 0,-1-1 0,0 0 0,-2-1 0,0-32-1,-2 51 28,0 0-1,0 0 1,0 0-1,0 0 1,0 0-1,-1-1 0,1 1 1,-1 0-1,1 0 1,-1 0-1,0 0 1,0 0-1,0 0 0,0 1 1,0-1-1,0 0 1,0 0-1,-1 1 1,1-1-1,-1 1 0,1-1 1,-3-1-1,1 2 48,1 0 0,0 0-1,-1 0 1,0 1 0,1-1 0,-1 1-1,1 0 1,-1-1 0,0 1-1,1 0 1,-1 1 0,0-1-1,1 0 1,-1 1 0,1-1 0,-1 1-1,-4 2 1,3-1-1,0 0 0,0 0 1,0 0-1,1 1 0,-1 0 0,1-1 0,0 1 1,0 1-1,0-1 0,0 0 0,0 1 0,1-1 1,-1 1-1,-2 6 0,-3 6 17,1 1-1,-6 18 1,9-22-15,1-1-1,0 0 1,0 1 0,1 0 0,0 22-1,2-30-32,0 0 0,1 0 0,-1-1 0,1 1 0,0 0 0,0 0 0,1 0 0,-1 0 0,1-1 0,0 1 0,0-1-1,1 1 1,-1-1 0,1 0 0,0 0 0,0 0 0,6 6 0,0-3 19,2 1 0,-1-1-1,1-1 1,0 0 0,0 0 0,0-1 0,1-1 0,0 0-1,0-1 1,0 0 0,22 3 0,-16-5-923,1 0 1,19-2-1,-35 1 200,1 0 0,-1-1 0,1 0 0,-1 0 0,1 0-1,-1 0 1,0 0 0,0-1 0,1 0 0,-1 1 0,3-4 0,9-7-7232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8900,'0'0'8292,"-54"171"-7124,47-84 1,7 0 112,0-5 207,0-7-383,20-14-465,12-12-576,3-14-64,-2-17-32,-8-7-400,1-11-865,0 0-768,-3-23-2017,-1-15-1968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8308,'0'0'10645,"164"0"-9397,-103 0-607,1 0-385,-1 0-176,-16-6-80,-6 0-1329,-23 3-2177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8244,'0'0'3241,"0"26"564,-3 184 1144,3 4-1262,0-208-3626,0-1 0,0 0 0,0 1 0,1-1 0,0 0 0,0 0 0,0 1 1,1-1-1,3 8 0,-3-11-60,-1 0 1,1 0-1,0 0 0,-1 0 1,1 0-1,0 0 0,0-1 1,0 1-1,1-1 1,-1 1-1,0-1 0,0 0 1,1 0-1,-1 0 1,1 0-1,-1 0 0,1-1 1,-1 1-1,1-1 0,4 1 1,-1 0 11,-1-1 1,1 1-1,0-1 0,-1 0 1,1-1-1,0 1 1,8-3-1,-11 2-8,0-1 1,0 1-1,0-1 0,0 1 1,0-1-1,0 0 0,-1 0 0,1 0 1,-1-1-1,1 1 0,-1-1 1,0 1-1,4-6 0,30-56-1214,-31 53 271,-1 1-1,0-1 1,-1 0-1,3-18 1,-1-28-5502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3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3298,'0'0'15372,"17"29"-13179,1 0-1645,-1-5-73,-3 1 0,0 1-1,-1 0 1,-1 0-1,11 40 1,-3 11 245,-4 1 0,-2 0-1,-5 0 1,0 131 0,-9-208-724,0 0 0,0 0 0,0 0 0,0 0 0,0 1 0,0-1 1,0 0-1,-1 0 0,1 0 0,-1 0 0,1 0 0,0 0 0,-1 0 0,0 0 0,1 0 0,-1-1 0,1 1 0,-1 0 0,0 0 0,0 0 0,1-1 0,-1 1 1,0 0-1,0-1 0,0 1 0,0-1 0,0 1 0,0-1 0,0 1 0,0-1 0,-2 1 0,-2 0-273,-1-1 0,0 1-1,0-1 1,0 0 0,-6-1 0,-4 1-1984,15 0 2115,1 0 0,0 0 0,-1 0 1,1 0-1,-1 0 0,1 0 0,-1 0 0,1 0 0,-1 0 0,1 0 0,0-1 0,-1 1 0,1 0 0,-1 0 1,1 0-1,0 0 0,-1-1 0,1 1 0,-1 0 0,1-1 0,0 1 0,-1 0 0,1 0 0,0-1 0,-1 0 0,-1-21-6454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3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5731,'0'0'18168,"129"0"-16279,-77 0-465,3-9-767,-4-6-449,-2 1-128,-11 2-80,-9 7-144,-12 2-865,-8 3-1664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3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8308,'0'0'12470,"181"3"-10309,-133-9-833,1 0-976,-4 0-352,7 0-816,2-5-2498,-8-4-5938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4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4786,'0'0'11499,"0"35"-9995,0 474 4950,-2-456-6091,0-17-159,4 38-1,-1-66-213,0 0 0,0 0-1,0 0 1,1 0 0,1 0-1,-1 0 1,1 0-1,0-1 1,1 0 0,6 9-1,-9-13-100,1-1 0,-1 0-1,1 0 1,0 0-1,0 0 1,0 0 0,0 0-1,0-1 1,0 1-1,0 0 1,1-1 0,-1 0-1,1 0 1,-1 0-1,1 0 1,-1 0-1,1 0 1,-1-1 0,1 1-1,0-1 1,0 1-1,-1-1 1,1 0 0,0 0-1,-1-1 1,1 1-1,0 0 1,4-2 0,-1-1-308,1 0 1,-1 0 0,0 0-1,0-1 1,-1 1 0,1-2-1,-1 1 1,0 0 0,9-10-1,18-24-1598,-18 20 472,2 0 1,0 1-1,34-26 1,-49 41 1543,1 0 0,0 1 0,0 0 1,0 0-1,0-1 0,1 1 0,-1 0 0,0 1 1,0-1-1,1 0 0,-1 1 0,0-1 1,1 1-1,-1 0 0,0-1 0,1 1 1,-1 0-1,0 1 0,1-1 0,-1 0 0,1 1 1,-1-1-1,0 1 0,0 0 0,1 0 1,2 1-1,1 3 700,-1-1-1,1 1 1,-1 0 0,0 1 0,0-1-1,7 13 1,-8-11-99,1-1 1,-1 0-1,1 0 1,1-1-1,-1 0 1,11 9-1,-13-12-542,0-1-1,1 1 1,-1-1-1,0 1 1,1-1 0,-1 0-1,1 0 1,0 0-1,-1-1 1,1 1-1,0-1 1,-1 0 0,1 0-1,0 0 1,0-1-1,-1 1 1,6-2 0,-3 0-9,0-1 0,-1 1 0,1-1 1,-1 0-1,1 0 0,-1-1 0,0 0 1,0 0-1,7-7 0,-2 0-41,-1 0 0,0-1 0,-1 0 0,0-1 0,-1 1 0,0-1 0,-1-1 0,5-15 0,-9 20-50,0-1-1,0 1 1,-1-1 0,0 0 0,-1-19-1,0 27 58,0 1 0,-1-1-1,1 0 1,0 1 0,-1-1-1,0 0 1,1 1 0,-1-1-1,0 1 1,0-1 0,1 1 0,-1 0-1,0-1 1,-1 1 0,1 0-1,0 0 1,0 0 0,0-1-1,-1 1 1,1 1 0,-1-1-1,1 0 1,-1 0 0,1 0-1,-1 1 1,1-1 0,-1 1-1,0-1 1,1 1 0,-3-1-1,-7 0 362,1 0-1,-1 0 1,-19 2 0,11 0 281,7 0-485,-1 0-1,1 1 1,0 1 0,0 0-1,0 1 1,0 0 0,1 1-1,-1 0 1,1 0 0,-11 9-1,14-10-186,7-3-460,0 0 0,0 0 0,1 0 1,-1 0-1,1 0 0,-1 0 0,1 1 0,-1-1 1,1 0-1,0 0 0,0 0 0,-1 0 1,1 1-1,0-1 0,0 0 0,0 0 0,0 0 1,0 0-1,1 1 0,-1-1 0,0 0 1,1 2-1,2 11-11202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6531,'0'0'13582,"9"0"-11007,36-1-230,79-12 1,-72 3-1599,0-2 1,89-34 0,-137 44-735,0 0 0,0 1 1,0 0-1,0-1 0,1 2 1,-1-1-1,7 0 0,-10 1-5,-20 0-7945,1 0 1774,-4 0-1533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2977,'0'0'17752,"131"-20"-16311,-87 11-240,2-4-321,-3 2-224,-6 5-335,-10 1-193,-13 3-128,-7 2-497,-4 0-1295,2 0-1458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4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37 175 7764,'0'0'7443,"-7"28"-4850,-19 90-1704,25-113-830,0 0 1,1 1 0,-1-1-1,1 1 1,0-1 0,1 11-1,-1-14-47,1-1-1,-1 1 0,0-1 1,1 1-1,0-1 1,-1 0-1,1 1 1,0-1-1,0 0 0,-1 1 1,1-1-1,0 0 1,0 0-1,0 0 1,1 1-1,0 0 0,2-1-11,-1 1 0,1-1 0,-1 0 0,1 0 0,0 0 0,0-1 0,-1 0 0,1 1-1,0-1 1,0 0 0,-1-1 0,7 0 0,9 0-42,-16 1 7,0 0 1,0-1-1,0 0 1,1 1-1,-1-1 0,0 0 1,0-1-1,0 1 1,-1 0-1,1-1 1,0 1-1,0-1 0,-1 0 1,1 0-1,-1 0 1,4-5-1,3-4-248,0 0 0,12-20 1,-13 18-14,8-13-385,-1 0-1,-1-1 1,-2-1-1,-1 0 1,13-49-1,-20 60 1761,-1-1-1,-1 0 0,1-22 0,-5 146 2148,0-16-1383,4 1-1,16 111 1,-5-91-1450,-4 1 0,-10 196 0,1-294-369,0-1-1,-1 1 1,-1-1 0,0 0-1,-1 0 1,-7 20-1,9-31-5,1-1-1,-1 0 0,1 1 0,-1-1 1,0 0-1,0 0 0,0 1 0,0-1 0,0 0 1,0 0-1,0 0 0,0 0 0,0 0 1,0 0-1,0-1 0,-1 1 0,1 0 0,0-1 1,-1 1-1,1 0 0,0-1 0,-1 0 1,1 1-1,-1-1 0,1 0 0,-1 0 1,1 0-1,0 0 0,-1 0 0,1 0 0,-1 0 1,1 0-1,-1 0 0,1-1 0,-2 0 1,-3-1 92,0-1 1,0 0 0,0 0 0,0 0-1,1-1 1,-9-6 0,-19-16-64,1-1 1,1-2-1,2-1 1,-38-48-1,65 75-50,1 0 0,0 0 0,-1 0 0,1 1 0,0-1 0,0 0 0,1 0 0,-1 0 0,1-1 0,-1 1 0,1 0 0,0 0 0,0 0 0,0 0 0,1 0 0,-1 0 0,1 0 0,0 0 0,-1 0 0,1 0 0,1 0 0,1-5 0,3-3-34,0 1 0,1 0 0,0 0 1,12-12-1,33-35-429,3 3 1,76-57 0,46-14-6487,-82 70-1569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5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3698,'0'0'12758,"-97"160"-10678,81-73-143,7 8-64,5 4-544,4-15-145,0-14-399,29-24-737,7-22-48,3-13-32,6-11 16,3-6-1281,4-37-1056,-1-6-2433,-9 2-8052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5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9524,'0'0'3357,"0"25"-105,0 165 2332,-2-118-4128,0-33-205,6 77 1,-4-116-1261,0 1 1,0-1 0,0 0-1,0 1 1,0-1-1,1 0 1,-1 1 0,0-1-1,0 0 1,0 1-1,0-1 1,0 0 0,1 0-1,-1 1 1,0-1-1,0 0 1,0 1 0,1-1-1,-1 0 1,0 0-1,0 0 1,1 1 0,-1-1-1,0 0 1,1 0-1,-1 0 1,0 0 0,1 1-1,-1-1 1,0 0-1,1 0 1,-1 0 0,0 0-1,1 0 1,-1 0-1,0 0 1,1 0 0,-1 0-1,0 0 1,1 0 0,-1 0-1,0 0 1,1-1-1,-1 1 1,0 0 0,1 0-1,-1 0 1,0 0-1,1 0 1,-1-1 0,17-11-653,54-75 141,-54 63 306,1 0 1,1 2-1,1 0 1,1 1 0,1 1-1,28-20 1,-48 39 202,0 0 1,-1 0-1,1 0 1,0 0-1,-1 1 0,1-1 1,0 0-1,0 1 1,0-1-1,-1 1 0,1 0 1,0-1-1,0 1 1,0 0-1,0 0 0,2 1 1,-3-1 56,1 0-1,-1 1 1,0 0 0,0-1 0,0 1 0,0 0 0,0-1-1,0 1 1,0 0 0,0 0 0,0 0 0,-1 0 0,1 0-1,0 0 1,0 0 0,-1 0 0,1 0 0,0 2-1,2 6 351,0-1 0,-1 1 0,-1 0 0,0 0 0,1 14 0,-1-2-98,21 175 1514,-21-211-7460,2-15 2140,-3-23-2263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6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10565,'0'0'12005,"27"16"-10495,85 54-317,-108-67-1095,1 0-1,0 0 1,-1 1 0,1-1 0,-1 1-1,0 0 1,0 1 0,-1-1 0,1 1-1,-1-1 1,0 1 0,0 0 0,4 10-1,0 1 170,3 8-17,0 0-1,-1 0 1,-2 1 0,0 0-1,-2 0 1,0 1-1,-2 0 1,-1 0-1,-1 0 1,-3 37 0,0-51-145,0 1 1,0-1-1,-1 0 1,0 0-1,-1 0 1,0 0-1,-9 14 1,-2 0 920,-33 46 1,45-91-1894,3-25-6248,3 10-1511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47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24575,'6'0'0,"8"0"0,2 6 0,-2 8 0,-3 2-8191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1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 4994,'0'0'18809,"0"-11"-16920,0-39 416,4 51-1788,10 4-97,1 2-1,23 14 0,5 3 276,-19-13-574,-1 2 0,0 0 0,-1 2 0,0 0 0,-2 1 0,21 22 0,-30-27-78,-1 1 0,0 0-1,-1 1 1,0 0 0,-1 0 0,-1 1 0,0 0 0,-1 1-1,-1-1 1,0 1 0,5 27 0,-3 12 192,-2 1-1,-3-1 1,-7 88 0,1-112-235,-1 0 0,-2 0 0,-16 43 0,6-19 0,17-53 3,0 0-1,0 0 1,-1 1-1,1-1 1,0 0 0,-1 0-1,1 0 1,-1 0 0,1 0-1,-1 0 1,1 0-1,-1-1 1,0 1 0,1 0-1,-1 0 1,0 0-1,0 0 1,1-1 0,-1 1-1,0 0 1,0-1-1,-1 1 1,1-1-111,0-1 0,0 1 1,1-1-1,-1 0 0,0 1 0,1-1 0,-1 0 1,1 0-1,-1 1 0,1-1 0,-1 0 0,1 0 1,0 0-1,-1 0 0,1 1 0,0-1 0,0 0 0,0 0 1,-1 0-1,1 0 0,0 0 0,0 0 0,0 0 1,0 0-1,1 0 0,-1 1 0,0-3 0,0-46-11721,0 13-99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2.7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1 5859,'0'0'11429,"-7"39"-9516,2-7-1456,-6 32 783,3 1 0,0 78 1,7-94-249,4 80 1628,-3-123-2515,1 0-1,0-1 1,0 1-1,0 0 1,1 0-1,0 0 1,0-1-1,0 1 1,1-1-1,0 1 1,6 7-1,-6-10-83,-1 0 1,1-1-1,0 1 0,0-1 0,0 0 0,0 0 0,1 0 0,-1 0 0,0-1 0,1 1 0,-1-1 0,1 0 0,0 0 0,-1 0 0,1 0 0,0-1 0,0 0 0,6 0 0,-6 0 13,0 0 0,0-1 0,0 0-1,0 0 1,0 0 0,0-1 0,0 1 0,-1-1-1,1 0 1,-1 0 0,1 0 0,-1-1 0,0 1 0,0-1-1,0 0 1,0 1 0,0-1 0,-1-1 0,1 1-1,-1 0 1,0-1 0,0 1 0,0-1 0,0 1 0,1-6-1,5-12 48,-1 0 0,-1 0 0,5-30 0,-11 48-75,8-49-2,-3-1 1,-2-64-1,-3 113 16,0 1-1,0 0 1,0-1-1,-1 1 1,1 0-1,-1 0 1,0 0-1,0-1 1,0 1 0,0 0-1,0 0 1,-1 0-1,1 1 1,-1-1-1,0 0 1,0 0-1,0 1 1,-3-3 0,-1 0 134,0 1 1,-1 0 0,0 0-1,0 1 1,0-1-1,-11-2 1,1 0 22,-1 0 1,1 2-1,-1 0 1,1 1-1,-1 1 1,0 1-1,-23 1 0,40 2-387,0 0 1,0 0-1,-1 1 0,1-1 0,1 0 0,-1 1 0,0-1 0,1 0 0,-1 1 0,1-1 0,0 4 1,-1-2-351,-2 23-3891,3 0-5561,0-12 1168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3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0 7347,'0'0'10507,"-4"32"-8736,-25 432 5224,29-449-6850,0 0 0,2-1-1,-1 1 1,2-1 0,0 1 0,0-1-1,1 0 1,7 13 0,-9-22-142,0 0 0,1-1 0,0 1 0,0-1 1,0 0-1,0 0 0,1 0 0,-1 0 0,1-1 0,0 1 1,0-1-1,1 0 0,-1 0 0,0-1 0,1 1 0,0-1 0,0 0 1,0 0-1,-1-1 0,2 1 0,-1-1 0,0 0 0,0 0 1,0-1-1,9 0 0,-11 1-24,0-1 0,0 0 0,0 0 0,0-1 0,0 1 0,0-1 0,0 1 0,0-1 0,0 0 0,0 0 0,0 0 0,-1 0 1,1-1-1,0 1 0,4-4 0,-4 0-174,1 1 1,-1 0 0,-1-1 0,1 1-1,-1-1 1,1 0 0,-1 0-1,2-10 1,22-82-8989,-16 45-1344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3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2113,'0'0'13113,"0"25"-9410,0 159 528,0 52-221,2-255-8627,-1-12-4623,-1 10-1928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3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7523,'0'0'14671,"9"3"-12673,5 3-1683,1 1 0,-1 0 0,0 0 0,0 2-1,-1 0 1,0 0 0,-1 1 0,0 1 0,0 0 0,-1 1-1,-1 0 1,0 0 0,0 1 0,-2 1 0,1-1-1,-2 1 1,0 1 0,0 0 0,7 29 0,-7-12 21,-3 0 0,-1 1 0,-1-1 0,-1 1 0,-8 59 1,3-71-282,-1 0 0,-1 0 0,-1-1 1,-13 28-1,-45 76-87,35-70 49,-2 6-17,31-61-163,0 1 0,0 0 0,0-1 0,0 1 0,0-1 0,1 0 0,-1 1 0,0-1 0,0 0 0,1 1 0,-1-1 0,0 0 0,1 0 0,-1 0 0,1 1 0,-1-1 0,1 0-1,-1-2 1,-8-9-3694,-12-7 711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3890,'0'0'8444,"22"0"-6011,-14 0-2208,151-6 2583,-118 2-2054,-19 0-164,1 2 1,0 1-1,0 1 0,29 3 1,-51-3-466,0 0 1,-1 0-1,1 1 1,0-1-1,0 1 1,0-1-1,-1 1 1,1-1-1,0 1 1,0-1-1,-1 1 1,1 0-1,0-1 1,-1 1-1,1 0 1,-1 0-1,1-1 1,-1 1-1,0 0 1,1 0-1,-1 0 1,0-1-1,1 1 1,-1 0-1,0 0 1,0 0-1,0 2 1,1 30 1935,-1-22-1737,-2 22-9,-1-1 0,-1 0 0,-2 0 1,-1 0-1,-13 36 0,-1-4-141,4-14 15,2 1 0,2 1 1,-10 81-1,19-117-1492,-18-38-17072,18 11 9827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7:57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2257,'0'0'0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7:57.5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1 592,'0'0'3730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0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384 1 9989,'1'-1'22941,"9"4"-23104,30 18 163,-1 2 0,58 44 0,-78-52 0,0 2 0,-1 1 0,-1 0 0,0 1 0,-2 0 0,19 31 0,5 16 0,-3 1 0,31 80 0,-5 8 0,-26-68 0,37 129 0,-51-129 0,-4 1 0,-3 1 0,4 149 0,-9 183 0,-9-224 0,-21 488 0,14-632 0,-21 132 0,-36 33 0,33-122 0,28-91 0,-4 19 0,-2 0 0,-1-1 0,-1 0 0,-13 23 0,14-30 0,1 0 0,-9 29 0,0-4 0,-23 71 0,24-67 0,-64 156 0,42-102 0,14-32 0,-36 79 0,46-109 0,-3 14 0,-3-2 0,-40 71 0,-11 23 0,50-104 0,5-8 0,-30 43 0,32-53 0,1 1 0,1 1 0,-14 38 0,3-9 0,-12 0 0,-39 82 0,70-127 0,-63 103 0,51-77 0,14-28 0,0-1 0,0 1 0,0-1 0,0 0 0,-6 8 0,6-9 0,0 0 0,0 1 0,0-1 0,1 1 0,-1-1 0,1 1 0,0 0 0,0-1 0,0 6 0,0-5 0,0 1 0,0-1 0,-1 1 0,1-1 0,-1 0 0,-2 5 0,25-83-11893,13-52-3795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3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13 7251,'0'0'16541,"-2"-3"-14620,0 0-1758,-6-3 1698,7 6-1779,1 1 0,-1 0 0,0 0 0,1 0 1,-1 0-1,0-1 0,1 1 0,-1 0 0,1 0 1,0 0-1,-1 0 0,1 0 0,0 1 0,-1-1 0,1 0 1,0 0-1,0 1 0,-21 113 528,5 0 1,5 1-1,5 138 0,6-236-574,1 0-1,1 0 1,0 0-1,8 27 1,-7-36-34,0 0-1,0-1 1,1 1 0,0-1 0,0 0 0,1 0-1,0 0 1,1-1 0,-1 0 0,12 11 0,-15-16 3,1-1 0,0 1 1,0-1-1,-1 1 0,1-1 1,0 0-1,0 0 0,0 0 1,0 0-1,0-1 0,1 1 1,-1-1-1,0 0 0,0 0 1,0 0-1,0 0 1,6-1-1,-2 0 47,0-1 0,0 0 0,0 0 1,-1 0-1,1-1 0,10-5 0,0-4-12,-1 0 1,0-2-1,0 0 0,-1 0 0,-1-1 1,0-1-1,-2-1 0,0 0 0,0 0 1,-2-1-1,16-35 0,-12 19-45,-1-1-1,-2 0 1,-1-1 0,-2-1-1,6-64 1,-13 78 5,0 0 0,-1-1 0,-1 1 0,-6-29 0,5 40 0,-2-1 0,1 1 0,-1 0 0,-1 1 0,0-1 0,-1 1 0,0 0 0,-1 0 0,-9-11 0,4 7 0,11 12 0,-1 0 0,0 0 0,0 0 0,0 1 0,0-1 0,0 1 0,0 0 0,-1-1 0,1 1 0,-1 0 0,0 0 0,0 0 0,1 1 0,-1-1 0,0 1 0,0 0 0,-1 0 0,1 0 0,0 0 0,0 0 0,0 0 0,-7 1 0,-8-1 0,10 1 0,0-1 0,0 1 0,0 0 0,0 1 0,0 0 0,0 0 0,0 1 0,1 0 0,-1 0 0,0 1 0,1 0 0,-13 7 0,-5 11 0,19-15-3,0-1-1,0 0 1,-1 0-1,1-1 0,-14 7 1,19-10-414,0 6-5172,2 3 2026,0-2 99,1 16-6853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4.0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 1 9108,'0'0'14834,"-7"17"-13551,-22 62-312,4 1 1,4 1 0,3 1-1,4 0 1,-8 167-1,22-232-913,0-5-26,0-1 0,0 0 0,5 23 0,-4-30-32,0 0-1,1 0 1,0 0-1,0-1 1,0 1-1,0 0 1,0-1-1,1 0 1,-1 1-1,1-1 1,0 0-1,0 0 0,6 4 1,2 2-7,-8-6 5,-1 0 0,2-1-1,-1 1 1,0-1 0,0 0-1,1 0 1,-1 0-1,1 0 1,0-1 0,-1 1-1,1-1 1,6 1 0,-9-2-78,1-10-3506,1 2 2115,0 0 1,1 1 0,5-11 0,1 0-2483,4-11-4539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4.8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1 5330,'0'0'13636,"-1"19"-12318,-36 301 3512,18-207-2748,-5 171-1,25-184-1814,-1-99-270,1 1-1,-1 0 1,1 0 0,0 0-1,0-1 1,0 1 0,0 0-1,0-1 1,0 1 0,0-1-1,0 1 1,1-1 0,-1 0-1,0 1 1,1-1-1,-1 0 1,1 0 0,0 0-1,-1 0 1,1 0 0,0 0-1,-1-1 1,1 1 0,0 0-1,0-1 1,0 0-1,0 1 1,0-1 0,0 0-1,-1 0 1,4 0 0,3 1-13,0-1 0,0 0 0,0-1 0,0 1 0,0-1 0,13-4 0,-15 3-1,0-1-1,0 0 0,0 0 0,-1-1 0,1 1 0,-1-1 0,0-1 0,0 1 1,7-8-1,39-52-314,-25 30 111,-17 22 77,1 0 0,0 1 0,1 0-1,20-16 1,-26 24 103,-1 1 0,0-1 0,1 1 0,0 0 0,-1 0 1,1 0-1,0 0 0,0 1 0,0 0 0,0 0 0,0 1 0,0-1 0,0 1 0,0 0 0,0 0 0,0 1 0,1-1 0,5 3 0,-4-1 61,-1 0 1,1 1-1,-1 0 0,0 0 0,6 4 0,-8-4 16,1 0-1,-1 0 1,1-1-1,0 1 1,0-1-1,0 0 1,0-1-1,0 1 1,0-1-1,0 0 1,8 0-1,-11-1-32,-1-1 0,1 1 0,0 0 0,-1-1 0,1 1 0,-1-1 0,1 0 0,-1 0 0,1 1 0,-1-1 0,1 0 0,-1 0 0,1 0 0,-1-1 0,0 1 0,0 0 0,0 0 0,0-1 0,0 1 0,0 0 0,0-1 0,1-3 0,15-39 106,-15 39-90,4-17 44,-2 1-1,0-1 1,-1 0-1,0-37 1,-18 58 620,-22 1-48,0-1-372,-45 6-1,80-5-290,-1 1-1,1 0 1,0 0-1,-1 0 1,1 1-1,0-1 1,0 0-1,0 1 1,0 0-1,0-1 1,0 1-1,0 0 1,1 0 0,-1 0-1,1 0 1,-1 0-1,1 0 1,0 1-1,0-1 1,0 0-1,0 1 1,0-1-1,0 1 1,1-1-1,-1 1 1,0 3-1,-4 36-3245,4-7-6645,1-31 7524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5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1 2785,'0'0'16805,"-15"33"-15063,-94 218 2564,106-245-4177,-4 8 251,1 0 0,0 1 1,1 0-1,1 0 0,0 0 0,1 0 1,0 1-1,0 20 0,5-35-397,0-1 0,0 0 0,0 1-1,0-1 1,0 0 0,0 0 0,0 0 0,0 0-1,0 0 1,3-1 0,1-1 8,0-1 1,1 1-1,-1-1 1,0 0-1,0 0 1,-1 0-1,1-1 1,-1 0-1,0 0 1,0-1-1,0 0 0,0 1 1,-1-1-1,0-1 1,6-8-1,7-11-63,-2-2-1,13-28 0,-8 14-190,-2-1 1,-1-1-1,19-86 0,-35 127 399,-1 4 355,12 211 1290,0-37-651,-8 539 505,-4-707-1635,0 0 0,-1 0 0,0 0 0,0 0 0,-1 0 0,-4 13 0,4-18 0,1 0 0,-1 0 0,0 0 0,0 0 0,0-1 0,0 1 0,0-1 0,0 1 0,-1-1 0,1 0 0,-1 0 0,0 0 0,1 0 0,-1-1 0,0 1 0,0-1 0,0 1 0,-6 0 0,-17 4 0,-1-1 0,0-2 0,-1 0 0,1-2 0,-46-4 0,71 3 0,-2 0 0,1-1 0,0 1 0,0-1 0,-1 1 0,1-1 0,0 0 0,0 0 0,0 0-1,0-1 1,0 1 0,0-1 0,0 0 0,0 0 0,1 0 0,-1 0 0,-3-4 0,2 2 0,1-1 1,0 0-1,0 0 0,0 0 0,0 0 1,1 0-1,0 0 0,-3-11 0,1-6-4,0 0 0,2 0-1,0-41 1,1 34-104,0 18-200,1 1 0,0-1 0,0 1 0,1-1 0,0 0 0,1 1 0,5-17 0,1 13-793,0 0-1,0 1 1,1 1 0,14-16-1,0 0-2350,28-38-6163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6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13 8196,'0'0'16805,"0"0"-16767,0 0 0,0-1 0,-1 1 0,1 0 0,0 0 1,0 0-1,0 0 0,0-1 0,0 1 0,0 0 0,0 0 0,0 0 1,0-1-1,0 1 0,0 0 0,0 0 0,0 0 0,0-1 0,0 1 0,0 0 1,0 0-1,0 0 0,0 0 0,0-1 0,0 1 0,0 0 0,1 0 1,-1 0-1,0-1 0,0 1 0,0 0 0,0 0 0,0 0 0,0 0 1,1 0-1,-1 0 0,0-1 0,0 1 0,0 0 0,0 0 0,1 0 0,-1 0 1,0 0-1,0 0 0,0 0 0,1 0 0,-1 0 0,0 0 0,0 0 1,1 0-1,6-2 86,1 1 1,0 0-1,0 0 1,0 1-1,0 0 1,14 2 0,9-1 281,80-1 1040,-110 21-1252,-1-8-142,0 0-1,0 1 0,-2-1 0,1 0 1,-2 0-1,0 1 0,0-2 1,-11 26-1,-10 10 19,14-30-28,0 1-1,2 0 1,-10 33 0,17-50 70,7-2-91,0-1 0,0 0 0,0 0 0,0 0 0,0-1 0,0 0 0,0 0-1,-1-1 1,1 0 0,-1 0 0,7-5 0,8-6 94,26-26 0,-32 28-118,1-3-674,0-1-1,26-33 1,-4-13-6717,-17 22-1527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6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9652,'0'0'11472,"0"25"-9596,0 415 5474,0-197-5643,0-243-1733,1-7-9,4-15 3,1 1 0,1 0 0,0 0 0,2 0 0,12-22 1,64-98-74,-75 127 86,-5 5-30,0 1 0,0 0 0,1 1 0,0-1 0,0 1 0,1 1 0,-1-1-1,2 1 1,8-6 0,-15 11 42,0 1 0,0-1 0,0 1 0,0-1 0,0 1 0,-1 0 0,1 0 0,0-1 0,0 1 0,0 0 0,0 0 0,0 0 0,0 0 0,0 0 0,0 0 0,0 1 0,0-1 0,0 0 0,0 0 0,0 1 0,0-1 0,0 0 0,0 1 0,0-1 0,0 1 0,0-1 0,-1 1 0,1 0 0,0-1-1,0 1 1,0 1 0,16 30 249,-13-23-128,6 16 52,-2 0 0,-1 0 0,-1 1 0,-1 0 0,-1 0 0,-1 0 1,-2 52-1,-1-76-847,2-49-12474,6 4 5690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6.9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2849,'0'0'19732,"21"7"-17592,-3-1-1676,-7-3-261,-1 0-1,0 1 1,0 0-1,0 0 1,0 1-1,-1 0 1,1 1-1,-1 0 1,-1 1 0,1 0-1,-1 0 1,9 10-1,-7-3 92,-1 1 0,0 1 1,0-1-1,-2 1 0,0 0 0,-1 1 0,0 0 1,-1 0-1,-1 0 0,3 34 0,-3 6 250,-3 1 1,-5 59-1,-3-67-519,-1 0-1,-29 95 1,19-84-19,12-38-6,0 2 0,0 0 0,-3-1 0,0 1 0,-1-1 0,-16 27 0,25-50-89,1-1 0,-1 1-1,1-1 1,-1 1 0,0-1 0,1 1 0,-1-1-1,0 0 1,1 1 0,-1-1 0,0 0-1,1 0 1,-1 1 0,0-1 0,0 0 0,1 0-1,-1 0 1,-1 0 0,-16-1-5765,12 1 1005,-13 0-6508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0 944,'0'0'17472,"2"29"-14788,-1-10-2183,22 181 3779,-10-117-2492,-6-30-523,27 96-1,-28-137-1259,0-12-31,2-10-63,-8 9 76,18-39-401,26-82 0,-31 80 41,2 1 1,22-44 0,-36 83 364,0 1 0,0-1 0,0 0 0,0 1-1,0-1 1,0 1 0,0-1 0,0 1 0,0 0 0,1-1 0,-1 1-1,1 0 1,-1 0 0,1 0 0,-1 0 0,1 0 0,0 0 0,-1 0-1,1 1 1,0-1 0,0 1 0,-1-1 0,1 1 0,0 0 0,2-1-1,-1 2 51,0-1-1,0 1 1,-1 0-1,1 0 0,0 0 1,-1 0-1,1 0 1,-1 1-1,1-1 1,-1 1-1,0 0 0,0-1 1,1 1-1,-1 0 1,2 4-1,8 7 199,-2 1-1,0 0 0,-1 1 1,0 0-1,-1 0 1,-1 1-1,7 18 1,26 120 318,-35-134-543,-5-56-20760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6.6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6 3794,'-3'-5'27033,"3"5"-26966,31 1 32,-1 1 0,1 2 0,-1 2 0,0 0 0,0 2 0,-1 1 0,42 19 1,-62-23-61,-1-1 1,0 1 0,0 1 0,-1-1 0,1 1 0,-1 1 0,0-1 0,-1 1 0,0 1 0,0-1 0,-1 1 0,1 0 0,-2 0-1,1 0 1,-1 1 0,0-1 0,-1 1 0,3 10 0,-1 5 14,-1 0-1,-1 1 1,-1-1 0,-1 1-1,-4 44 1,1-53-54,-1 1 0,-1-1 0,0 1 0,-1-1 0,-1-1 0,0 1 0,-1-1 0,-1 0 0,-9 14 0,-16 20 0,-48 53 0,44-57 0,22-27 0,12-15 0,-1 0 0,1 1 0,0 0 0,0 0 0,0 0 0,1 0 0,-1 0 0,-1 5 0,3-6-261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7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73 2673,'0'0'15589,"4"25"-13647,0 7-1142,2 16 1268,15 54 0,-19-93-1636,1 0 1,0 0 0,0 0 0,1 0-1,7 13 1,-10-20-380,1 1 1,0-1-1,0 0 0,0 0 0,0 0 0,0 0 1,0 0-1,1 0 0,-1-1 0,0 1 0,1-1 1,0 1-1,-1-1 0,1 0 0,0 0 0,-1 0 1,1-1-1,0 1 0,0-1 0,0 1 1,0-1-1,3 0 0,10 0 39,-9 1-25,0-1-1,0 0 0,0-1 0,0 0 0,0 0 1,10-3-1,-14 3-51,0-1 0,0 0-1,0 0 1,0 0 0,0 0 0,0 0 0,0-1 0,-1 1 0,1-1-1,-1 0 1,0 1 0,0-1 0,0 0 0,0 0 0,-1-1-1,3-3 1,4-13 27,-1 0 0,0 0 0,-1-1 0,-2 0-1,4-32 1,0-111-79,-9 164 54,0-1 0,1 0 0,-1 1 1,0-1-1,0 1 0,0-1 0,0 1 1,1-1-1,-1 1 0,0 0 0,0 0 1,0-1-1,0 1 0,0 0 0,0 0 1,0 0-1,0 0 0,0 0 0,0 0 1,0 0-1,-1 0 0,-1 0 36,-133 0 870,134 0-922,-1 0 0,1 1-1,-1 0 1,1-1 0,0 1 0,-1 0 0,1 0 0,0 0-1,0 1 1,0-1 0,0 0 0,0 1 0,0-1-1,0 1 1,0 0 0,0 0 0,1 0 0,-3 3 0,-26 45-1691,23-36 480,5-12 884,-16 28-3895,3-11-2522,5-9-431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7.5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 0 1361,'0'0'16444,"-6"31"-15275,-17 75-62,-33 167 3599,48-221-3789,2 0-1,3 0 1,3 58-1,0-107-907,0 1 0,1 0 0,-1 0 0,1 0 0,0 0 0,0-1 1,0 1-1,1 0 0,-1-1 0,1 1 0,0-1 0,0 1 0,0-1 0,0 0 0,1 0 0,-1 0 0,1 0 0,0 0 1,0-1-1,0 1 0,0-1 0,0 0 0,0 0 0,1 0 0,-1 0 0,1-1 0,-1 1 0,6 1 0,7 0-52,1 0 0,-1-1-1,1 0 1,0-1-1,21-2 1,-12 0-75,-23 1-39,0 0 0,0 0 0,0 0 0,0-1 0,0 1 0,0-1 0,0 0-1,0 0 1,0 0 0,-1 0 0,1-1 0,0 1 0,-1-1 0,1 1 0,2-4 0,-1 1-768,0 0 1,0-1-1,-1 1 0,1-1 1,-1 0-1,5-10 1,6-19-6087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7.9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6995,'0'0'11251,"2"33"-9069,4 109 107,-1 30 2158,-5-171-4411,0-1-34,0 1 0,0-1 0,-1 0 0,1 0 0,0 0 0,0 1 0,0-1 1,0 0-1,0 0 0,0 0 0,0 1 0,0-1 0,0 0 0,0 0 0,0 0 0,1 1 0,-1-1 1,0 0-1,0 0 0,0 0 0,0 0 0,0 1 0,0-1 0,0 0 0,0 0 0,0 0 0,1 0 1,-1 0-1,0 1 0,0-1 0,0 0 0,0 0 0,1 0 0,-1 0 0,0 0 0,0 0 1,0 0-1,0 0 0,1 1 0,-1-1 0,0 0 0,0 0 0,0 0 0,1 0 0,-1 0 0,0 0 1,0 0-1,0 0 0,1 0 0,-1 0 0,0 0 0,0-1 0,1 1-293,1-13-6737,2-3 4620,1 2 122,10-38-5393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8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2753,'0'0'17403,"24"3"-15354,73 11-323,-89-13-1502,0 0-1,0 1 1,-1 1 0,1-1 0,-1 1-1,0 0 1,1 1 0,-2-1-1,1 2 1,0-1 0,-1 1 0,0 0-1,0 0 1,0 0 0,-1 1 0,1 0-1,-1 0 1,-1 1 0,1-1-1,-1 1 1,0 0 0,-1 0 0,0 0-1,3 9 1,0 9 102,-1 0-1,-1 0 1,-1 0-1,-1 1 1,-2 40-1,0-42-67,-1 4-129,0 0 0,-2 0 0,-1 0 0,-1-1 0,-2 0 0,0 0 0,-17 39 0,2-14-129,-48 134 0,69-178 2,-3 6-105,4-14 21,-1 0 0,1 0 0,0 0-1,-1 0 1,1 0 0,0 0 0,-1 0 0,1 0 0,0 0 0,-1 0 0,1 0 0,0 0 0,-1 0 0,1 0 0,0 0 0,0 0 0,-1-1 0,1 1 0,0 0 0,0 0 0,-1 0 0,1-1 0,0 1 0,0 0 0,-1 0 0,1 0 0,0-1 0,0 1 0,0 0 0,0-1 0,-1 1 0,1 0-1,0 0 1,0-1 0,0 1 0,0 0 0,0-1 0,0 1 0,0 0 0,0-1 0,-8-16-6338,0-10-3784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2.8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35 102 3265,'0'0'18067,"0"-10"-15593,0-33-169,0 33-451,-1 15-608,-15 107-907,5 1-1,5 172 1,6-272-323,0 0 1,2 0-1,-1-1 0,2 1 1,0-1-1,0 0 0,1 1 1,1-2-1,7 16 0,-8-19-7,1-1-1,0 0 1,0-1-1,1 1 1,-1-1-1,1 0 1,1-1-1,-1 1 1,1-1-1,0 0 1,0-1-1,0 0 1,1 0-1,0 0 0,8 2 1,-2-3-11,0 0 1,0-1-1,0 0 0,0-1 1,0 0-1,0-2 0,18-1 1,-28 1 6,1 0 1,-1 0-1,1-1 1,-1 1-1,0-1 1,1 0-1,-1 0 1,0-1-1,0 1 1,0-1-1,-1 0 1,1 0-1,-1 0 1,1 0 0,-1-1-1,0 0 1,0 1-1,-1-1 1,1 0-1,-1 0 1,4-8-1,1-6 49,0 0 0,-1 0 1,-1-1-1,3-20 0,0-20 101,-3-1 0,-4-98-1,-1 143-141,-1-13 13,-1-1 0,-2 1 0,-8-36 0,8 49-16,-1-1 1,0 1-1,-1 0 0,-1 0 1,0 1-1,-1-1 1,-11-13-1,17 25 20,0 0 0,0 0-1,0 0 1,-1 1 0,1-1-1,-1 1 1,0 0 0,0 0 0,1 0-1,-1 0 1,-1 0 0,1 1-1,0-1 1,0 1 0,-1 0 0,1 0-1,0 0 1,-1 0 0,1 0 0,-1 1-1,1 0 1,-1 0 0,1 0-1,-1 0 1,1 0 0,-1 1 0,1-1-1,-1 1 1,1 0 0,0 0-1,-1 1 1,1-1 0,-5 3 0,-7 5 12,0 1-1,0 1 1,1 0 0,0 1 0,-14 16 0,13-14-106,12-11-17,-3 4-185,-1 0 0,0 0 0,-1-1 1,1 0-1,-1-1 0,0 0 0,-1 0 1,-14 6-1,14-7-2566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3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0 5250,'0'0'16160,"0"34"-14591,-10 478 3393,10-511-4948,-1 21 147,2-1 0,0 0 0,1 0 1,9 33-1,-10-50-159,0 1 1,0-1 0,1 0 0,-1 0 0,1 0 0,0 0-1,1 0 1,-1-1 0,0 1 0,1-1 0,0 0 0,0 1-1,0-1 1,0 0 0,1-1 0,-1 1 0,1 0-1,-1-1 1,1 0 0,0 0 0,0 0 0,0-1 0,0 1-1,0-1 1,1 0 0,-1 0 0,0 0 0,9 0 0,-5 0-32,0-1 1,0 0-1,1-1 1,-1 0-1,0 0 1,0 0 0,11-4-1,-13 2-80,-1 0 0,1 0-1,0-1 1,-1 1 0,0-1-1,1-1 1,-2 1 0,1-1-1,8-9 1,34-49-3425,-38 47 972,0 1 1,11-28-1,0-13-6570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3.3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1 224,'0'0'20313,"0"186"-17655,0-111-577,0 1-673,13-1-591,-7-5-321,4-12-304,-4-15-160,-2-20-32,-1-14-704,-3-58-11318,0-3-1456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3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9044,'0'0'8281,"33"15"-4732,114 55-1090,-129-61-2168,-2 1-1,1 1 0,-1 0 1,-1 0-1,0 2 1,0 0-1,-1 1 0,-1 0 1,0 1-1,-2 1 0,1-1 1,-2 2-1,0 0 1,-1 0-1,-1 1 0,8 21 1,-5 1-32,-2 1 0,-2 0 0,-2 1 0,-1-1 0,-4 78 0,0-100-198,-2 1 0,0-1 0,-1 0 0,-1 0-1,-7 21 1,8-31-56,0 0 1,-1-1-1,0 1 0,-1-1 0,1 1 0,-2-1 0,1-1 1,-1 1-1,0-1 0,-1 0 0,0-1 0,-10 9 1,13-13-128,0 1 0,-1-1 1,1 0-1,-1 0 0,0 0 1,1-1-1,-1 1 1,-7 0-1,11-2-131,-1 1-1,1-1 1,-1 0 0,1 0 0,-1 0-1,1 0 1,-1 0 0,1 0 0,-1 0-1,0 0 1,1-1 0,-1 1 0,1-1-1,0 1 1,-1-1 0,1 0 0,-1 1-1,1-1 1,0 0 0,-1 0 0,1 0-1,0 0 1,0 0 0,0 0 0,0 0-1,0 0 1,0-1 0,0 1 0,0 0-1,-1-2 1,-4-30-5403,5-9-1243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4.6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94 9492,'0'0'14258,"5"-1"-12874,307-50 4232,-219 47-6669,-77 5-2080,-20-18-11108,-18-4 2366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10293,'0'0'9732,"133"0"-7683,-77-2-784,-2-5-337,-6 1-672,-9-1-256,-12 5-128,-13 0-1280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4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8180,'0'0'10885,"9"215"-8500,1-148-352,3-9-481,-4-14-527,-2-12-673,-1-21-352,4-2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6.2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92 4946,'0'0'15346,"1"31"-14065,-1-16-1133,1 30 401,1 0 0,2 0 1,16 68-1,-12-83-55,1 0 1,2-1-1,1 0 1,1-1 0,2-1-1,30 45 1,-37-62-385,0-1 0,0 0-1,1 0 1,0-1 0,0 0 0,1 0 0,0-1 0,19 10-1,-21-14-95,0 0 0,0 0-1,0-1 1,1 0 0,-1 0-1,0-1 1,1 0 0,-1 0-1,1-1 1,-1 0 0,1-1-1,0 0 1,14-3 0,-20 3-11,-1 0 1,1 0 0,-1 0-1,0 0 1,1 0 0,-1-1 0,0 1-1,1-1 1,-1 1 0,0-1-1,0 0 1,0 0 0,-1 0-1,1 0 1,2-4 0,16-37 94,-20 43-98,8-29 58,-1-1-1,-1 1 0,-2-1 1,-1-1-1,-1 1 0,-2 0 1,-4-36-1,2 43-55,0 0 0,-2 1 0,-1-1 1,-1 1-1,-1 1 0,0-1 0,-2 1 0,0 0 0,-2 1 0,0 0 1,-1 1-1,-1 0 0,-1 1 0,-31-32 0,42 46 33,-1 1-1,1 0 1,-1-1-1,0 2 1,0-1 0,-1 0-1,1 1 1,-1-1-1,1 1 1,-1 1 0,1-1-1,-1 1 1,0-1-1,0 1 1,0 1 0,0-1-1,0 1 1,0-1-1,0 2 1,0-1 0,0 0-1,0 1 1,0 0-1,1 0 1,-1 1 0,0-1-1,0 1 1,1 0 0,-1 0-1,1 0 1,0 1-1,-5 3 1,-23 20-53,-43 43-1,20-16-102,53-52-249,12 11-9750,13-3 3157,9 2-2174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6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8756,'0'0'10293,"-2"29"-8831,-9 373 3487,10-309-3968,-1-23-70,14 138 1,-10-197-876,0 1 0,0-1 0,1 0 0,1 1-1,0-2 1,1 1 0,9 17 0,-11-24-97,-1-1 0,1 1 0,0-1 0,0 1-1,1-1 1,-1 0 0,1-1 0,-1 1-1,1 0 1,0-1 0,0 0 0,0 0-1,0 0 1,0 0 0,1-1 0,-1 0 0,0 0-1,1 0 1,-1 0 0,1-1 0,7 0-1,-8 0-131,-1 0 0,0-1 0,0 1 0,1-1 0,-1 0 0,0 0 0,0 0-1,0 0 1,0-1 0,0 1 0,0-1 0,0 0 0,-1 0 0,1 0 0,-1 0-1,1 0 1,-1 0 0,3-4 0,4-6-798,-1 0-1,-1 0 1,7-14-1,-11 22 642,30-66-5871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7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6995,'0'0'2441,"1"35"651,32 403 4989,-23-337-6311,16 116 1796,-24-207-3472,1 0-1,-1-1 0,1 0 1,1 0-1,7 15 1,-10-23-108,-1 1 1,1-1-1,0 1 0,0-1 1,0 1-1,0-1 0,0 0 1,0 1-1,1-1 1,-1 0-1,0 0 0,1 0 1,-1 0-1,1 0 1,-1 0-1,1 0 0,-1-1 1,1 1-1,-1-1 1,1 1-1,0-1 0,-1 1 1,1-1-1,0 0 0,-1 0 1,1 0-1,0 0 1,0 0-1,-1 0 0,1 0 1,0-1-1,-1 1 1,1 0-1,0-1 0,-1 0 1,1 1-1,-1-1 0,1 0 1,2-1-1,2-4-96,-1 1 0,0 0-1,0-1 1,0 0 0,-1 0-1,0-1 1,0 1 0,6-14-1,-8 14 53,19-37-303,-13 25-51,1 0 0,0 0 0,21-28 0,-28 44 380,0 0 0,0 0 0,0 0 0,0 0 0,0 1 0,0-1 0,0 1 0,0-1 0,1 1 0,-1 0 0,0 0 0,1 0 0,-1 0 0,1 1 0,0-1-1,-1 1 1,1-1 0,-1 1 0,1 0 0,0 0 0,-1 0 0,1 0 0,0 0 0,-1 1 0,1-1 0,-1 1 0,6 2 0,4 2 299,0 1 0,0 0-1,0 0 1,14 13 0,2-1 665,-24-16-855,0 0 0,0 0 1,0 0-1,0 0 0,0-1 1,0 0-1,0 0 0,1 0 0,-1 0 1,5 0-1,-7-1-77,0-1 1,0 1-1,-1 0 1,1-1-1,0 1 1,-1-1-1,1 1 1,0-1-1,-1 0 1,1 0-1,-1 0 1,1 0-1,-1 0 1,1 0-1,-1 0 1,0 0-1,0 0 1,1-1-1,-1 1 1,0 0-1,0-1 1,0 1-1,-1-1 1,1 0-1,0 1 1,0-1-1,-1 0 1,1-1-1,8-27-6,-2 0-1,0 0 1,-3 0-1,0-1 1,-2 0-1,-3-52 1,1 82 30,0 0-1,0 0 1,-1 0 0,1 0-1,-1 0 1,1 0 0,-1 1 0,1-1-1,-1 0 1,1 0 0,-1 0 0,0 0-1,1 1 1,-1-1 0,0 0 0,0 1-1,0-1 1,1 0 0,-1 1-1,0-1 1,0 1 0,0 0 0,0-1-1,0 1 1,0 0 0,0-1 0,0 1-1,0 0 1,0 0 0,0 0 0,0 0-1,0 0 1,-2 0 0,-2 0 178,-1 0 0,0 1 0,1 0 0,0 0 0,-9 2 0,1 3 10,0-1 1,1 2-1,0 0 0,0 0 0,1 1 0,-20 19 0,-58 62 157,89-89-366,-11 14 603,4 3-6314,7-16 5366,0-1 1,1 1 0,-1 0-1,0 0 1,1 0 0,-1-1-1,0 1 1,1 0-1,-1-1 1,1 1 0,-1 0-1,1-1 1,-1 1 0,1-1-1,0 1 1,-1-1-1,1 1 1,0-1 0,-1 1-1,1-1 1,0 0 0,-1 1-1,1-1 1,0 0-1,0 1 1,0-1 0,-1 0-1,1 0 1,0 0 0,0 0-1,0 0 1,0 0-1,-1 0 1,1 0 0,1-1-1,29 2-8030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7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0 3954,'0'0'6424,"-9"26"-2700,-15 48-509,3 1 0,-13 88 0,26 19 1091,8-181-4295,-1 0-14,1-1 0,0 1 0,0 0 0,0-1 1,0 1-1,0 0 0,0-1 0,0 1 1,1-1-1,-1 1 0,0-1 0,0 1 1,0 0-1,1-1 0,-1 1 0,0-1 1,0 1-1,1-1 0,-1 1 0,0-1 1,1 1-1,-1-1 0,1 1 0,-1-1 1,1 0-1,-1 1 0,1-1 0,-1 0 1,1 1-1,-1-1 0,1 0 0,-1 0 1,1 1-1,0-1 0,-1 0 0,1 0 1,-1 0-1,1 0 0,0 0 0,-1 0 1,1 0-1,-1 0 0,2 0 0,0-1-19,0 1 0,0-1 0,0 1 0,0-1 0,0 0-1,0 0 1,0 0 0,0 0 0,0 0 0,0-1 0,2-1 0,8-12-109,-1 0 0,-1-1 1,0 0-1,-1-1 0,14-34 1,-22 48 116,31-75-961,-4-1 1,26-120-1,-53 195 1661,0 7-251,0 13 344,0-15-771,8 95 1587,24 105 0,-21-138-1130,35 141 552,-2-6-447,-40-159-485,-1 1 1,-2 55-1,-2-86-58,0-2 1,0 0 0,-1-1 0,0 1 1,0-1-1,-1 1 0,0-1 0,0 0 1,0 0-1,-1 0 0,0 0 0,0 0 1,0 0-1,-7 8 0,3-6 11,0-1 1,0 0-1,-1 0 0,0 0 0,0-1 1,-1 0-1,0-1 0,-10 5 1,0-1-45,-1-2 0,0 0 0,0-1 0,0-1 0,-1-1 0,0 0 0,-41 0 0,57-4-127,1 0 0,0-1 0,-1 0 0,1 1 0,0-1 0,-1-1-1,1 1 1,0-1 0,0 1 0,0-1 0,0 0 0,0-1 0,1 1-1,-1-1 1,1 1 0,-1-1 0,1 0 0,0-1 0,0 1 0,0 0-1,1-1 1,-1 0 0,1 1 0,0-1 0,0 0 0,0 0 0,-2-7-1,-1-4-1107,1-1-1,1 0 1,0 0-1,1 0 0,0 0 1,2-19-1,0-38-6467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8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10005,'0'0'11493,"7"3"-11005,-2-1-325,-1 0 0,1 1 0,0 0 0,-1 0-1,1 0 1,-1 0 0,0 1 0,0-1 0,0 1 0,-1 0 0,1 0 0,-1 1 0,0-1-1,0 1 1,-1 0 0,1-1 0,-1 1 0,3 9 0,-1 8 443,-1 0 1,0 1-1,-2 0 1,-1-1-1,-4 43 1,-11-3-250,32-74-736,1-7 71,-2-1 0,19-28 0,-1 1-1201,64-79-8495,-52 64 514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8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1473,'0'0'11978,"0"29"-7479,0 429 5553,-1-395-9229,3 66 54,-2-127-881,0 0 1,1-1-1,-1 1 0,1 0 1,-1 0-1,1-1 1,0 1-1,-1 0 1,1-1-1,0 1 1,0 0-1,0-1 1,0 1-1,0-1 1,1 0-1,1 3 0,-2-4-21,1 1 0,-1-1-1,0 1 1,0-1 0,0 1-1,0-1 1,0 0-1,0 1 1,1-1 0,-1 0-1,0 0 1,0 0-1,0 0 1,1 0 0,-1 0-1,0 0 1,0-1 0,0 1-1,0 0 1,1-1-1,-1 1 1,0 0 0,0-1-1,0 0 1,0 1-1,0-1 1,0 0 0,0 1-1,1-2 1,12-12-262,0 0 0,-1-1 0,-1-1 1,16-25-1,4-4-5,-13 18 100,-7 11-124,0 0 1,0 0-1,29-26 1,-40 41 325,0 0 0,1 0 1,-1 0-1,0 0 0,1 0 1,-1 0-1,0 1 0,1-1 0,-1 0 1,1 1-1,-1-1 0,1 1 1,0-1-1,-1 1 0,1 0 1,-1 0-1,1 0 0,0 0 0,-1 0 1,1 0-1,0 0 0,-1 0 1,1 1-1,-1-1 0,1 0 1,0 1-1,-1 0 0,1-1 0,-1 1 1,0 0-1,1 0 0,-1 0 1,0-1-1,1 2 0,-1-1 1,0 0-1,0 0 0,0 0 0,0 0 1,1 3-1,5 5 323,-2 0-1,1 0 0,-1 1 1,6 19-1,-6-17-122,10 27 629,21 80 0,-25-158-14146,-2-19 3553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8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11733,'0'0'10741,"216"191"-8628,-138-118-288,-7 11-544,-10 15 31,-25 11-832,-23 3 369,-13 1-385,0-16-112,-23-25-256,0-27-96,4-25-608,6-21-1057,7-6-1504,-4-52-5555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9.5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5587,'0'0'15847,"229"15"-15271,-158-47-272,-7-3-208,-9 3-64,-13 12-32,-16 5-960,0 10-801,-20 2-2289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9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1 189 11301,'0'0'11621,"180"-43"-10484,-118 23-897,-4-1-240,0-2-656,-4-6-1729,-5 3-3186,-4 0-6963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83 464,'0'0'19801,"165"-30"-19032,-116 17-721,-8 2-48,3 2-1473,-3 0-2065,-2 3-1456,-5 1-4210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0.4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0 7523,'0'0'9869,"-3"43"-8791,2-30-982,-14 325 2750,14-303-2352,1 10 576,1-1 1,8 49-1,-8-83-906,1 1-1,0-1 1,1 1 0,0-1 0,1 0-1,0 0 1,1 0 0,0-1-1,0 0 1,1 0 0,0 0 0,0 0-1,1-1 1,9 9 0,-10-13-144,0 0 1,-1 0 0,1-1 0,0 0 0,1 0 0,-1 0 0,0-1-1,1 1 1,0-2 0,6 2 0,7 0-8,-1-2 1,24 0-1,-37-1-2,1 0-1,-1-1 0,1 1 1,-1-2-1,0 1 1,0-1-1,1 1 0,-1-2 1,0 1-1,-1-1 1,1 0-1,0 0 1,-1 0-1,6-6 0,-4 3-4,0 0 0,-1-1 0,0 0 0,0 0-1,-1-1 1,0 0 0,-1 0 0,1 0 0,2-9-1,2-8-14,-1 0 1,-2-1-1,0 1 0,-2-2 0,-1 1 0,0-29 0,-2 34 1,1-42-62,-6-64 0,2 109 56,-1 0-1,0 0 0,-1 0 1,-1 0-1,0 0 0,-2 1 0,0 0 1,-10-17-1,15 29 26,-1 0 0,0 1 0,-1-1 0,1 1-1,-1 0 1,1 0 0,-1 0 0,0 0 0,-1 1 0,1 0 0,-1 0-1,1 0 1,-1 0 0,0 1 0,-7-3 0,0 2 150,-1 1 0,0 0 0,1 1 0,-1 0-1,-14 1 1,22 0-89,-10 2 58,1-1 0,-1 2 0,1 0-1,0 0 1,0 1 0,0 1 0,1 1-1,-1 0 1,1 0 0,-18 13 0,29-18-255,0 1 1,1 0 0,-1-1 0,0 1 0,1 0 0,-1 0 0,1 0 0,-1 0 0,1 0-1,0 0 1,0 0 0,0 0 0,0 0 0,0 1 0,1-1 0,-1 0 0,1 1-1,-1-1 1,1 0 0,0 1 0,0-1 0,0 1 0,0-1 0,0 0 0,1 1 0,-1-1-1,1 0 1,1 4 0,-1-1-540,0 0 0,1-1 0,0 1 0,0-1 0,0 0 0,1 0 0,-1 0 0,1 0 0,0 0 0,0 0-1,0-1 1,7 6 0,24 10-6331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0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1024,'0'0'17464,"-16"232"-14998,13-98-449,3 11 192,0-3-385,9-14-559,23-24-721,10-31-416,-3-27-128,-3-22-64,-11-18-80,-5-6-608,-7-15-881,9-40-736,1-21-368,-1-8-4323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7331,'0'0'8700,"5"34"-6958,62 396 5558,-64-405-6919,11 73 1137,29 102 0,-41-191-1503,1-1-1,0 0 1,0 1-1,1-2 0,0 1 1,1 0-1,-1-1 1,1 0-1,6 7 0,-9-13-75,0 1-1,0 0 0,-1-1 1,1 1-1,0-1 0,0 0 1,0 0-1,0 1 1,1-1-1,-1-1 0,0 1 1,0 0-1,1-1 0,-1 1 1,0-1-1,1 1 0,-1-1 1,0 0-1,1 0 0,-1 0 1,0 0-1,1-1 0,-1 1 1,0-1-1,1 1 0,-1-1 1,0 0-1,0 0 1,0 0-1,1 0 0,-1 0 1,0 0-1,-1-1 0,1 1 1,0-1-1,3-2 0,21-23-424,-22 23 336,0-1 1,0 1 0,1 0 0,-1 0 0,1 0 0,9-5 0,-11 8 109,0 0-1,1 0 1,-1 0 0,0 0-1,0 1 1,0-1-1,1 1 1,-1 0 0,0 0-1,0 0 1,0 1 0,1-1-1,-1 1 1,0-1-1,0 1 1,0 0 0,4 2-1,9 4 131,-5-2 39,0-1-1,0 0 0,19 4 0,-28-7-122,0 0 0,1-1 0,-1 0 0,0 0 0,1 1 0,-1-1 0,1-1 0,-1 1 0,0 0 0,1-1 0,-1 1 0,0-1 0,1 1 0,-1-1 0,0 0 0,0 0 0,1 0 0,-1-1 0,0 1 0,0 0 0,0-1 0,-1 1 0,1-1 0,2-2 0,1-4-19,-1 0 1,1 1 0,-2-2-1,1 1 1,-1 0 0,0-1 0,-1 0-1,2-12 1,-1-3-150,1-47 0,-4 67 170,0 0 0,0 0 0,0-1 0,-1 1 0,1 0 0,-1 0 0,0 0 0,0 0 0,-2-4 0,2 7 26,0-1 0,-1 1 0,1-1 0,0 1 0,0 0 0,-1 0 0,1-1 0,-1 1 0,1 0 0,-1 0 1,1 0-1,-1 1 0,0-1 0,1 0 0,-1 1 0,0-1 0,0 1 0,1-1 0,-1 1 0,-4 0 0,-10-3 488,0 2 1,0 0 0,-1 1-1,-19 3 1,31-3-481,1 1 1,-1 0-1,1 0 0,-1 0 1,1 1-1,0-1 0,-1 1 1,1 0-1,0 0 0,0 0 1,0 1-1,1 0 1,-1-1-1,0 1 0,1 1 1,0-1-1,0 0 0,0 1 1,-3 4-1,1 11-1734,6-12-1832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1.7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33 108 13814,'0'0'2391,"-6"32"2339,-18 103-1198,21-89-2327,3-44-1174,0-1-1,1 1 0,-1-1 1,0 1-1,1-1 1,-1 1-1,1-1 0,-1 1 1,1-1-1,0 1 1,-1-1-1,1 1 0,2 1 1,-2-2-37,1 0 1,0 0 0,0 0-1,0-1 1,0 1-1,0 0 1,0-1-1,0 1 1,0-1-1,0 0 1,0 1 0,0-1-1,0 0 1,0 0-1,0-1 1,0 1-1,4-1 1,12-1 68,-12 2-61,1-2 1,0 1 0,-1-1 0,1 0 0,-1 0-1,1-1 1,-1 1 0,0-2 0,0 1-1,0-1 1,-1 0 0,1 0 0,-1 0 0,0-1-1,0 1 1,0-1 0,-1-1 0,0 1-1,6-11 1,3-4-24,-1-2 1,-1 1-1,-1-1 0,9-31 1,-13 32-9,-1-1 0,-1 0 1,2-33-1,-3 44 229,1 10 271,0 10 157,7 24-36,-2 1 1,7 50-1,3 80 944,-15-122-1178,33 504 1510,-37-542-1866,0 1 1,-1 0-1,1 0 0,-1-1 1,0 1-1,0-1 1,-1 1-1,1-1 1,-1 1-1,0-1 1,0 0-1,-4 6 1,4-7-4,0-1 1,0 0 0,0 0 0,-1 1 0,1-1 0,0-1 0,-1 1 0,0 0-1,1-1 1,-1 1 0,0-1 0,0 0 0,0 0 0,0 0 0,0 0 0,0 0 0,0-1-1,0 1 1,0-1 0,-4 0 0,-7 0 0,0-1 0,0-1 0,0 0 0,0-1 0,0 0 0,1-1 0,-16-6 0,20 6 0,1-1 0,-1 1 0,1-1 0,0 0 0,0-1 0,0 0 0,1 0 0,0-1 0,0 0 0,1 0 0,-10-14 0,12 12-373,0 1 0,1-1 0,0 0 0,1 0 0,0 0 0,0 0-1,1 0 1,1-1 0,-1 1 0,1 0 0,2-12 0,-2-4-1830,3-20-4326,14 3-2880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2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9604,'0'0'14818,"7"0"-13887,6 2-631,0 0 0,0 0-1,0 2 1,0-1 0,24 11 0,-32-12-227,-1 0 0,1 1 1,-1-1-1,1 1 0,-1 0 0,0 0 0,0 0 0,0 1 1,0-1-1,-1 1 0,1 0 0,-1 0 0,0 0 1,0 1-1,0-1 0,-1 1 0,0-1 0,0 1 1,3 8-1,-3 1 32,-1 1 0,0-1 0,-1 0 0,0 1 0,-1-1 1,0 1-1,-2-1 0,0 0 0,0 0 0,-1 0 0,-1 0 1,0-1-1,-1 1 0,0-1 0,-1-1 0,-11 15 0,12-17-93,3-6-18,0 0 0,0 0 1,1 0-1,0 0 0,-1 1 0,2-1 0,-3 6 1,11-12-265,5-4 247,0-1 1,-1 0-1,0-1 1,0-1-1,-1 0 0,0 0 1,16-20-1,58-84-3829,-71 94 2325,24-38-4958,-3 1-3421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2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12086,'0'0'5901,"7"34"-2083,2 2-2901,30 172 3309,-35-167-3247,-2-19-685,0-1 0,2 1 0,0-1 0,1 0 0,12 28 0,-17-49-300,1 1-1,-1 0 1,1 0 0,-1 0-1,1 0 1,0 0 0,0 0-1,-1-1 1,1 1 0,0 0-1,0 0 1,0-1 0,0 1-1,0-1 1,0 1 0,0-1 0,0 1-1,0-1 1,0 0 0,0 1-1,0-1 1,0 0 0,0 0-1,0 0 1,0 0 0,0 0-1,0 0 1,0 0 0,2 0-1,1-1-22,-1 0 0,0 0-1,0 0 1,0 0 0,-1 0-1,1-1 1,0 1 0,0-1-1,-1 0 1,4-2 0,16-17-85,-1-2 1,33-46 0,20-20-385,-73 87 481,1 0 0,0 1 0,-1-1 0,1 1 0,0-1 0,-1 1 0,1-1-1,0 1 1,0 0 0,0 0 0,0 0 0,1 0 0,-1 1 0,0-1 0,0 0 0,0 1 0,5-1 0,-6 2 38,1-1 0,0 1 1,0-1-1,0 1 0,0 0 0,0 0 0,-1 0 1,1 0-1,0 0 0,-1 1 0,1-1 1,-1 0-1,0 1 0,1-1 0,-1 1 0,0-1 1,0 1-1,0 0 0,1 2 0,38 70 1090,-29-51-845,1 0-1,18 25 1,-27-70-8659,-3-13 1339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2.9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11333,'0'0'12288,"34"16"-10145,111 58-436,-129-67-1483,-1 2-1,0 0 1,-1 1-1,0 0 1,-1 1-1,0 1 1,0 0-1,-1 1 1,-1 0-1,0 1 1,-1 0-1,16 30 1,-18-28-98,0 0 1,-1 1-1,-1 0 1,-1 0-1,0 0 1,-1 0-1,1 21 1,-1 13 268,-3 62 1,-2-86-295,-2-1-1,-1 1 1,0-1 0,-13 37 0,-44 101-7,37-108-99,-28 108-1,52-164 3,0 0 1,-1-1-1,1 1 1,0 0-1,0 0 1,0 0-1,0 0 0,-1 0 1,1-1-1,0 1 1,0 0-1,0 0 0,0 0 1,-1 0-1,1 0 1,0 0-1,0 0 1,0 0-1,-1 0 0,1 0 1,0 0-1,0 0 1,0 0-1,-1 0 1,1 0-1,0 0 0,0 0 1,0 0-1,-1 0 1,1 0-1,0 0 1,0 0-1,0 0 0,-1 0 1,1 0-1,0 1 1,0-1-1,0 0 0,0 0 1,-1 0-1,1 0 1,0 0-1,0 1 1,0-1-1,0 0 0,0 0 1,0 0-1,-1 0 1,1 1-1,0-1 1,-5-18-887,5 17 756,-6-20-3004,-1-9-3138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8100,'0'0'11570,"-20"33"-9046,-128 210 1190,98-163-2586,-56 100 254,96-156-1232,10-24-150,0 0 1,0 1-1,0-1 1,0 0-1,0 1 1,0-1-1,0 0 1,0 1-1,0-1 1,0 0-1,0 1 1,0-1-1,0 0 1,0 1-1,0-1 1,0 0-1,0 0 1,0 1-1,0-1 1,0 0-1,1 1 1,-1-1-1,0 0 1,0 0-1,0 1 1,0-1-1,1 0 1,-1 0-1,0 1 1,0-1-1,1 0 1,-1 0-1,0 0 1,0 0-1,1 1 1,-1-1-1,0 0 1,1 0-1,-1 0 1,0 0-1,1 0 1,-1 0-1,0 0 1,1 0-1,-1 0 1,0 0-1,1 0 1,-1 0-1,0 0 1,0 0-1,1 0 1,-1 0-1,0 0 1,1 0-1,-1 0 1,0 0-1,1-1 1,-1 1 0,4 0-2,24 0 36,-1-1-1,1-2 1,0 0 0,39-11 0,-3-4-334,102-26 476,-134 38-4309,47-4 0,-60 10-3271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8036,'0'0'13414,"-9"206"-11205,9-145-769,-3-6-863,-1-3-513,4-5-64,0-4-2049,-6-5-1825,-4-6-3121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5026,'0'0'5301,"-1"35"-325,-4 114-1257,4-32 878,2-116-4561,-1 1 1,0-1-1,1 1 1,-1-1-1,1 0 0,-1 0 1,1 1-1,0-1 1,-1 0-1,1 0 1,0 0-1,0 0 1,0 0-1,0 0 0,0 0 1,0 0-1,0 0 1,0 0-1,0 0 1,1-1-1,-1 1 1,0 0-1,0-1 0,1 1 1,-1-1-1,0 0 1,1 1-1,-1-1 1,0 0-1,1 0 1,-1 0-1,1 0 0,-1 0 1,3 0-1,2 0-20,0 0-1,1 0 0,-1-1 1,0 0-1,1 0 0,-1-1 0,6-2 1,-3 0 35,0-1 0,-1 0 1,0-1-1,0 0 0,0 0 1,-1-1-1,0 1 0,0-2 1,8-10-1,-5 5-11,-1-1 1,0 0-1,0 0 0,11-30 1,-17 34-73,0 1 1,0-1 0,-1 0 0,1-13-1,-3 20 42,1 1 0,-1-1-1,0 0 1,0 1 0,0-1-1,0 1 1,-1-1 0,1 0-1,-1 1 1,0-1 0,1 1-1,-1-1 1,0 1 0,0 0-1,-1-1 1,1 1 0,0 0-1,-1 0 1,1 0 0,-1 0-1,-3-3 1,-1 1 122,0 1 1,0 1-1,0-1 1,-1 1-1,1 0 1,0 0-1,-1 1 1,-13-2-1,-60 2 1211,46 2-904,-1-1-759,-1 2-1,1 2 0,-47 10 0,49-11-7253,19-3 379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4066,'0'0'16290,"4"23"-14430,1 0-1296,3 23 1034,4 61 1,-9-38 93,17 157 679,15-62-2958,-25-124 478,-6-25-4208,-8-32-1058,-8-15-1711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4 5731,'0'0'10602,"-32"-1"-8318,-102-1-473,117 2-1371,-1 0 0,1 2 0,0 0-1,0 0 1,0 2 0,0 0 0,1 1 0,-1 1 0,-20 10 0,18-5-152,1 0 0,0 1 0,1 1 1,1 1-1,-29 30 0,26-21-130,0 0 0,2 1-1,1 1 1,1 1 0,1 0-1,1 1 1,1 0 0,2 1 0,-12 46-1,9-14 145,3 1 0,2-1 0,1 103 0,7-136-256,1 0 0,2 0-1,6 32 1,-6-45-42,1-2-1,0 1 0,1 0 1,0-1-1,1 0 1,1 0-1,0 0 0,12 15 1,-4-11 3,0 0 1,0-1 0,2-1-1,-1-1 1,2 0 0,0-1-1,0-1 1,1-1 0,1 0-1,-1-2 1,2 0 0,-1-1-1,1-1 1,30 4-1,26 1 40,0-3 0,130-5 0,-141-3-14,-24 0-9,-16 1-12,0 0 0,0-2 0,0-1 0,0-1 0,0-1 0,-1-2 0,27-8 0,-26 2 11,-1-1-1,0 0 1,-1-2 0,-1-1-1,0-1 1,-2-1-1,1-1 1,-2 0 0,21-28-1,7-13 51,-4-2 0,42-75 1,-76 120-47,-1 0 1,-1-1-1,0 0 1,-1-1-1,-1 0 1,-1 0-1,0 0 1,2-32-1,-6 38 37,-1 0 0,-1 0 0,0 1 0,0-1 0,-1 0 1,-1 0-1,0 1 0,-1 0 0,0 0 0,-1 0 0,0 0 0,-1 0 0,-13-18 0,10 16-6,-1 1 0,-1 0 0,0 0 0,0 1 0,-1 1 0,-1 0 0,0 0 0,-1 2 0,0-1 0,0 2 0,-1 0 0,0 0 0,0 2-1,-1 0 1,0 1 0,0 0 0,-19-3 0,-50-3 69,-35-7-537,119 18 149,0-1-1,0 1 0,0 0 0,0 0 0,0 0 0,0 0 0,0 0 0,0 0 0,0 1 0,0-1 0,0 0 0,0 0 0,0 1 0,0-1 0,0 0 0,0 1 0,0-1 0,0 1 0,1 0 1,-1-1-1,0 1 0,0-1 0,1 1 0,-1 0 0,0 0 0,-1 1 0,-18 28-7947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 7283,'0'0'16469,"-23"25"-14340,-155 185 1345,80-91-1832,-62 81 128,145-172-1310,11-20-5107,-1 4-5485,-6 12 1512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8404,'0'0'13297,"19"-8"-12841,-17 7-447,26-11 354,0 1 0,0 2 0,1 0 1,50-7-1,-69 15-216,20 1 213,-29 0-343,-1 0 0,1 0 0,0 1 1,0-1-1,0 1 0,0-1 0,-1 0 0,1 1 0,0-1 0,0 1 1,-1 0-1,1-1 0,0 1 0,-1 0 0,1-1 0,-1 1 1,1 0-1,-1-1 0,1 1 0,-1 0 0,1 0 0,-1 0 0,0 0 1,1-1-1,-1 1 0,0 0 0,0 0 0,0 0 0,0 1 0,2 16 276,-1 1 0,-1-1 0,-1 0 0,-1 0 0,0 0 0,-10 35 0,8-40-224,0-1 0,-1 1 0,0-1-1,-1 0 1,-1-1 0,0 0-1,-1 0 1,0 0 0,0-1-1,-16 15 1,0-8 177,24-17-308,3 0-816,20 0 710,-9-1 76,-1 1 0,0 0 0,1 1 0,-1 0 0,24 7 0,-36-8 92,0 1 0,0-1 0,0 1 0,0-1 0,0 1 0,0 0 0,0 0 0,0-1 0,0 1 0,0 0 0,0 0 0,-1 0 0,1 0 0,0 0 0,0 0 0,-1 0 0,1 0 0,-1 0 0,1 0 0,-1 1 0,0-1 0,1 2 0,0 30 81,-2-19 20,1-5-1,-1-1 1,0 1 0,-1 0-1,0-1 1,0 0 0,-1 1 0,0-1-1,0 0 1,-7 11 0,-6 7 184,-25 32 0,23-34-222,15-19-49,1-2-12,0 0 0,0 0-1,0 0 1,0 0 0,-1 0 0,1 0-1,-1-1 1,1 1 0,-1-1 0,0 0-1,0 0 1,0 0 0,0 0 0,-4 1-1,6-14-1700,3-70-5222,12 19-119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5218,'0'0'5835,"-7"38"-782,-21 128-1030,23-131-2487,2 0 0,1 46 0,2-52-704,0-20-629,0 1 0,1 0 0,0 0 0,0 0 0,1-1 0,1 1 0,-1-1 0,6 12 0,-6-18-184,0 1 0,0 0-1,1-1 1,-1 1 0,1-1-1,0 0 1,0 0 0,0 0-1,0 0 1,0 0 0,1-1-1,-1 1 1,1-1 0,0 0 0,0 0-1,0 0 1,0-1 0,0 1-1,0-1 1,7 1 0,-6-1-20,1 0 0,-1 0 0,1-1 0,-1 1 0,1-1 0,-1-1 1,1 1-1,-1-1 0,1 0 0,-1 0 0,1 0 0,-1-1 0,0 0 0,0 0 0,0 0 0,0-1 1,6-3-1,-6 2-41,-1-1 0,1 1 0,-1-1 0,0 0 0,0-1 0,0 1 0,-1 0 0,0-1 0,0 0 0,0 0 0,-1 0 0,0 0 0,0 0 0,1-8 0,0 0-75,-2 0 0,0 0 1,0-18-1,-1 26 120,-1 5 23,1 1 0,-1-1 0,1 1 0,-1-1 0,1 1 0,-1 0 1,1-1-1,-1 1 0,0 0 0,1-1 0,-1 1 0,1 0 0,-1 0 0,0-1 0,1 1 0,-1 0 0,0 0 0,1 0 1,-1 0-1,0 0 0,1 0 0,-1 0 0,0 0 0,0 0 0,-23 1 488,21-1-378,-7 1-35,1 1 0,0 0 1,0 0-1,1 0 0,-1 1 1,0 1-1,1-1 0,-9 6 0,-68 45 119,33-19-153,44-29-193,-5 2-355,1-1-1,-2 0 1,-25 10-1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762 134 5843,'0'0'8910,"-29"-20"-7517,-94-58-27,113 71-927,0 1 1,0 1-1,0 0 0,-15-4 0,21 8-145,0 0 0,0 0 0,0 1 0,0 0 0,-1 0 0,1 0 0,-5 1 0,-15 0 806,13 0-852,0 1 0,0 0 0,0 0 1,0 1-1,1 0 0,0 1 0,-1 0 0,1 1 1,1 0-1,-1 1 0,1 0 0,-14 11 0,-3 4 165,1 2-1,-42 48 0,44-41-247,1 0-1,1 2 0,2 0 1,1 1-1,2 1 0,1 1 0,1 0 1,-11 52-1,10-20-7,3 0 0,4 0 1,-1 120-1,9-176-155,1 0-1,0 1 1,0-1-1,1 0 1,1 0 0,0 0-1,1 0 1,0 0 0,0-1-1,1 1 1,0-1 0,1 0-1,0-1 1,1 1-1,0-1 1,0-1 0,16 15-1,2 0 19,1-1-1,1-2 1,0 0-1,2-2 0,53 26 1,-39-25 41,0-2 1,1-2 0,75 16-1,-85-25-18,0-2 0,0 0 0,61-4-1,-77-1-20,0 0-1,-1-2 0,1 0 1,-1-2-1,0 0 0,0 0 0,-1-2 1,0 0-1,17-9 0,7-12 23,-2 0-1,-1-3 0,-1-1 0,-2-1 0,-1-2 1,-2-1-1,-2-2 0,-1-1 0,42-77 1,-57 87-9,0 0 1,-2 0 0,-2-1-1,0-1 1,-2 1 0,-2-1 0,0-1-1,-2 1 1,-2-47 0,-1 70-18,0 0 1,-1 1-1,0-1 1,0 0-1,-1 0 0,0 1 1,0-1-1,-1 1 1,0 0-1,0-1 0,-8-11 1,5 11 23,0 1 0,-1-1 0,0 1 0,0 0-1,-1 0 1,0 1 0,0 0 0,0 1 0,-10-5 0,-29-12 169,0 2-1,-2 2 0,-95-21 1,56 16-223,26 11 12,46 9 0,1 0 0,-1 0 0,-27-11 0,43 14-113,0 0-1,0 0 1,0-1-1,-1 1 1,1 0-1,0 0 1,0 0-1,0 0 1,-1 0-1,1 0 1,0 0-1,0 0 1,-1 0-1,1 0 1,0 0-1,0 0 1,0 0-1,-1 0 1,1 0-1,0 1 1,0-1-1,-1 0 1,1 0-1,0 0 1,0 0-1,0 0 1,0 0-1,-1 1 1,1-1-1,0 0 1,0 0-1,0 0 1,0 0 0,-1 1-1,1-1 1,0 0-1,0 0 1,0 0-1,0 1 1,0-1-1,0 0 1,0 0-1,0 0 1,0 1-1,0-1 1,0 0-1,0 0 1,0 1-1,0-1 1,0 0-1,0 0 1,0 0-1,0 1 1,0-1-1,0 0 1,0 0-1,0 1 1,0-1-1,1 0 1,-2 6-1114,-4 27-6344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3906,'-8'3'22621,"29"22"-22260,2-2 0,0 0 0,1-2 0,36 25 1,-7-5 11,32 28 32,494 373 362,-560-425-767,-16-14 26,1 0-1,-1 0 0,0 0 0,1 0 1,-1-1-1,1 1 0,5 2 0,-11-19-990,1 12 526,0 0 0,-1 0 0,1 1 0,-1-1 0,1 1 1,-1-1-1,0 1 0,0 0 0,1-1 0,-1 1 0,-2-1 1,-14-5-9338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3249,'0'0'18166,"-17"38"-17400,-103 238 410,117-271-1131,-5 10 101,1 1-1,1 0 1,0 1-1,1-1 1,0 1 0,2 0-1,0 0 1,-1 22 0,4-38-148,0 0 1,1 0-1,-1 0 1,0 0 0,0 0-1,1 0 1,-1 0-1,1 0 1,-1 0-1,1-1 1,-1 1 0,1 0-1,0 0 1,-1-1-1,1 1 1,0 0 0,-1-1-1,1 1 1,0 0-1,0-1 1,0 1-1,0-1 1,-1 1 0,1-1-1,0 0 1,0 1-1,0-1 1,0 0 0,0 0-1,2 1 1,35 2-12,-31-3 24,268 1 555,-148-2-5438,-112 1-1098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8324,'0'0'12598,"-3"186"-10181,3-120-865,0-2-879,0-6-561,0-8-112,0-13-512,0-2-2018,3-12-1487,3-14-3091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9076,'0'0'14831,"-31"18"-13390,4-4-1234,12-8-140,0 2-1,0 0 1,1 1 0,0 0 0,1 1-1,0 0 1,0 2 0,1-1 0,1 1-1,0 1 1,1 0 0,-12 18 0,20-28-46,-4 7 65,0 1 0,0 0 0,1 0 0,0 0 0,1 0 0,0 1-1,1 0 1,0-1 0,-1 16 0,4-27-88,0 0 0,0 0-1,0 1 1,0-1 0,0 0-1,0 0 1,0 1 0,0-1-1,0 0 1,0 0 0,0 1-1,0-1 1,0 0 0,0 0-1,1 1 1,-1-1 0,0 0 0,0 0-1,0 1 1,0-1 0,0 0-1,0 0 1,1 0 0,-1 1-1,0-1 1,0 0 0,0 0-1,1 0 1,-1 0 0,0 0-1,0 1 1,0-1 0,1 0 0,-1 0-1,0 0 1,0 0 0,1 0-1,-1 0 1,0 0 0,0 0-1,1 0 1,-1 0 0,0 0-1,1 0 1,8 1-20,-1 0 1,1-1-1,0-1 0,-1 1 1,1-1-1,0-1 0,-1 0 1,1 0-1,-1 0 0,0-1 1,0 0-1,0-1 0,0 0 1,0 0-1,-1-1 0,12-9 1,8-9-344,-2 0 1,44-54 0,-37 40-307,-32 37 669,1-1 0,-1 1 0,0 0 0,0-1 1,0 1-1,1 0 0,-1-1 0,0 1 0,0 0 0,1-1 0,-1 1 0,0 0 0,1 0 0,-1-1 0,0 1 0,1 0 0,-1 0 0,1 0 0,-1-1 0,0 1 0,1 0 0,-1 0 0,1 0 0,-1 0 0,0 0 0,1 0 0,-1 0 0,1 0 0,-1 0 0,0 0 0,1 0 0,-1 0 0,1 0 0,-1 0 0,0 0 0,1 1 0,-1-1 0,1 0 0,-1 0 0,0 0 0,1 1 0,-1-1 0,0 0 0,1 0 0,-1 1 0,0-1 0,0 0 0,1 1 0,-1-1 0,0 0 0,0 1 0,1-1 0,-1 0 0,0 1 0,0-1 0,0 1 0,0-1 0,0 0 0,1 1 0,-1-1 0,0 1 0,0-1 0,0 0 0,0 2 0,4 34 338,-4-29-273,14 432 3851,-12-411-3473,-1-18-1343,-1 2-3437,-29-47-18367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84 2065,'0'0'8927,"-30"-14"-6150,-96-38-1168,118 48-1385,0 1 0,-1 1 0,1-1 0,0 1 0,-1 1 0,1 0 0,-1 0 0,0 1 0,1-1 0,-12 3 1,1-1 282,9 0-269,-1 1 0,1 0 0,0 1 1,0 0-1,0 0 0,1 1 1,-1 0-1,1 1 0,-15 9 0,-9 9 411,-35 33 0,32-26-111,-35 24 699,32-25-231,1 2 0,-46 47 0,76-68-918,0 1 1,0 0 0,2 0-1,-1 1 1,1-1-1,1 1 1,0 0-1,1 1 1,0-1-1,1 1 1,-3 20-1,2 12 83,1 0 1,4 46-1,0-28 123,0-41-220,2 0-1,0 0 1,1 0-1,1-1 1,1 1-1,1-1 1,1 0-1,1-1 1,0 0 0,2 0-1,0-1 1,1-1-1,22 26 1,-5-11-32,1-1-1,1-1 1,2-2 0,1-1 0,71 44 0,-72-53-4,1-2 0,2-1 0,-1-2 0,2-1 0,-1-2 0,2-1-1,-1-2 1,2-2 0,-1-1 0,0-2 0,1-2 0,52-5 0,-75 2-11,-1-1-1,1-1 1,-1 0-1,0-1 1,0 0-1,-1-2 1,1 1-1,-1-2 1,-1 0-1,15-11 1,17-16 89,59-60-1,-69 61-64,-2 4-12,-1-2-1,-2-1 1,48-67 0,-72 89-25,-1 0 1,0 0-1,-1 0 0,0 0 1,-1 0-1,0-1 1,-1 0-1,1-13 1,0-100 53,-3 89-77,0 25 5,1-14-3,-2 1-1,-7-49 1,6 65 15,0 0 0,-1 0-1,0 0 1,0 0 0,0 1 0,-1 0-1,0-1 1,-1 1 0,0 1 0,0-1-1,0 1 1,-11-11 0,-10-4 109,-1 2 0,-1 0 1,-39-18-1,20 10-18,14 8-58,0 0 0,-1 2-1,-1 2 1,-1 1 0,0 2 0,-62-13-1,54 24-3895,22 2-264,-15-1-4373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8756,'0'0'14236,"13"-4"-12990,8-1-645,0 1 1,0 1 0,30-1-1,86 4 252,-78 0-5881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0 2065,'0'0'18040,"-7"14"-15655,-134 222 5242,38-73-6167,-76 156-270,105-167-1190,73-151-231,-1-1 0,1 1 1,-1-1-1,1 0 0,-1 0 0,1 0 1,0 0-1,-1 0 0,1 0 0,-1 0 1,1 0-1,-1-1 0,-1 0 0,-6-2-3957,-11 2-4464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1185,'0'0'17464,"22"-10"-16744,-2 0-512,-7 3-80,0 0 0,0 1 1,0 1-1,1 0 0,-1 1 1,1 0-1,0 1 0,1 1 1,15-1-1,-14 3 74,1-1 124,-1 1 0,25 3-1,-39-3-266,0 1 0,0 0 0,0 0 0,0 0-1,0 0 1,0 0 0,0 1 0,0-1-1,-1 1 1,1-1 0,0 1 0,-1 0 0,0-1-1,1 1 1,-1 0 0,0 0 0,0 0 0,0 0-1,0 0 1,0 0 0,0 0 0,0 0-1,-1 1 1,1-1 0,-1 0 0,0 0 0,1 1-1,-1 2 1,0 3 199,1 0-1,-2 0 1,1 0 0,-1-1-1,0 1 1,-4 15 0,2-15-142,-1 0 1,0-1 0,0 1 0,-1-1 0,0 0-1,0 0 1,-1-1 0,1 1 0,-11 7 0,0 0 5,1-2 0,-36 21 0,47-31-86,2-1-10,1 0-1,-1 0 1,0 0 0,0 0-1,1 0 1,-1-1 0,0 1-1,0-1 1,0 1 0,1-1-1,-5 0 1,5 0 67,5 0-400,44-2-34,65-11 0,-63 5 317,70 0-1,-120 7 26,0 1 0,0 0 0,0 0-1,0 0 1,1 0 0,-1 0 0,0 0 0,0 0-1,0 0 1,0 0 0,0 0 0,0 0-1,1 0 1,-1 0 0,0 0 0,0 0-1,0 0 1,0 0 0,0 1 0,0-1-1,1 0 1,-1 0 0,0 0 0,0 0-1,0 0 1,0 0 0,0 0 0,0 0-1,0 0 1,0 0 0,1 1 0,-1-1-1,0 0 1,0 0 0,0 0 0,0 0-1,0 0 1,0 0 0,0 0 0,0 1 0,0-1-1,0 0 1,0 0 0,0 0 0,0 0-1,0 0 1,0 1 0,0-1 0,0 0-1,0 0 1,0 0 0,0 0 0,0 0-1,0 1 1,0 1 59,-1 3 42,0 1 0,-1-1 0,1 0 0,-1 1 0,0-1 0,0 0-1,0 0 1,-1 0 0,0-1 0,0 1 0,0-1 0,0 1 0,-1-1 0,0 0 0,0 0 0,-7 5 0,-10 8 314,-45 29 0,66-46-415,-12 6 1210,1-6-4854,11-2 2976,-1 0-1,0 1 1,1-1 0,-1 0 0,1 1-1,-1-1 1,1 0 0,0 1 0,0-1 0,0 0-1,0 0 1,0-3 0,0-35-5995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64 368,'0'0'18713,"145"-32"-18425,-112 20-288,-8 1-336,-2 5-2626,-10 3-1920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8084,'0'0'15228,"-1"12"-14436,0-3-717,-2 25 518,1 0 0,4 56 1,-1-85-592,0-1 0,0 0 0,1 0 0,0 0 0,0 0 0,0 0 0,0 0 0,0 0 0,1-1 0,-1 1 1,1-1-1,0 0 0,7 6 0,4 3-12,1-1 1,17 9-1,4 4-1,-29-19 113,0 0 1,0 1 0,0 0-1,-1 1 1,0 0 0,6 8-1,-10-12-30,0 1 0,0-1-1,-1 1 1,1 0-1,-1 0 1,0 0 0,0-1-1,0 1 1,0 1 0,-1-1-1,0 0 1,1 0 0,-2 0-1,1 0 1,-1 6 0,0-9-14,0 1 0,0 0 0,0-1 0,0 1 0,0-1 0,0 1 0,0-1 0,0 0 0,-1 0 0,1 1 1,0-1-1,-1 0 0,1 0 0,-1 0 0,1 0 0,-1 0 0,0-1 0,0 1 0,1 0 0,-1-1 0,0 0 0,-1 1 0,-45 8 29,45-8-74,-88 2-2931,73-3 1341,14 0 748,0 0 1,0 0 0,0 0 0,0-1 0,0 0 0,-7-1-1,-19-20-8746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14 6435,'0'0'10429,"-33"-2"-8271,-106-8-389,130 9-1481,0 1 0,0-1 0,0 2 0,0-1 1,0 1-1,0 1 0,0 0 0,0 0 0,0 1 0,-16 7 0,17-5-94,-1 1-1,1 0 0,0 1 0,0 0 0,1 0 0,-10 12 0,9-9-27,-17 18 243,2 2-1,1 0 1,2 2-1,-18 34 0,28-46-304,1 1 0,0 0-1,2 1 1,0 0-1,2 0 1,0 0-1,-2 43 1,6-42-69,0-1 0,2 1 1,1-1-1,1 0 0,1 0 0,0 0 0,2 0 1,1 0-1,9 21 0,8 10 182,2-1-1,2-1 0,37 50 1,-50-80-198,1-2 1,1 0-1,0-1 0,2 0 1,0-2-1,1 0 0,0-1 1,2-1-1,36 18 0,-4-11 32,1-2 0,0-2-1,1-2 1,1-3 0,105 8-1,13-19 129,-159-3-152,-1-1 0,1 0-1,-1-1 1,0 0 0,0-1 0,0-1-1,0 0 1,17-12 0,105-74 144,-135 90-169,15-10 20,-1-1 0,0-1-1,0-1 1,-2 0 0,0-1 0,0-1 0,-2 0 0,0 0 0,-1-1 0,-1-1 0,-1 0 0,0 0 0,9-32 0,-8 9 46,-1 0 0,-2-1 0,-2 0 1,0-84-1,-6 115-45,-1 1-1,0-1 1,0 0-1,-1 1 1,-1-1 0,0 1-1,0 0 1,-1 1-1,0-1 1,-1 1 0,-1 0-1,1 0 1,-1 0-1,-1 1 1,-9-9 0,-4-3 46,-1 2 0,0 0 0,-2 1 0,-49-29 0,56 39-4,-1 0-1,0 1 1,0 0-1,0 2 1,-1 0-1,0 1 1,0 1-1,0 1 1,-32 0-1,-10 4 7,-99 18 0,134-16-103,-11-1 11,37-3-217,-8 0-2200,-6 1-1201,-10 1-4688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8628,'0'0'17853,"-8"-2"-12519,68 62-4870,73 94 0,-118-136-440,253 345-24,-157-205 0,-40-72 0,-71-85 0,0-1 0,0 0 0,0 0 0,0 0 0,0 0 0,0 0 0,1 0 0,-1 1 0,0-1 0,0 0 0,0 0 0,0 0 0,0 0 0,0 1 0,0-1 0,0 0 0,0 0 0,0 0 0,0 0 0,0 1 0,0-1 0,0 0 0,0 0 0,0 0 0,0 0 0,0 1 0,0-1 0,0 0 0,0 0 0,-1 0 0,1 0 0,0 1 0,0-1 0,0 0 0,0 0 0,0 0 0,0 0 0,0 0 0,0 0 0,-1 0 0,1 1 0,0-1 0,0 0 0,0 0 0,0 0 0,-1 0 0,1 0 0,0 0 0,0 0 0,0 0 0,0 0 0,-1 0 0,1 0 0,0 0 0,0 0 0,0 0 0,0 0 0,-1 0 0,1 0 0,0 0 0,0 0 0,0 0 0,-1 0 0,-12 0 0,12 0 0,-5 0-30,0-1-1,1 0 1,-1 0 0,0-1-1,1 0 1,-1 0 0,1 0-1,0 0 1,-1-1 0,-5-4-1,-21-9-2936,28 15 1747,0-1 0,0 1 0,0 0 0,0 0 1,0 1-1,-8-1 0,-10 1-7910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734 101 1105,'0'0'12045,"-28"-15"-10052,-89-48 152,112 60-1792,0 0 0,0 0 0,-1 1 0,1 0 1,-1 0-1,1 0 0,-1 0 0,0 1 0,1 0 0,-1 0 0,0 1 1,0 0-1,-11 0 0,-4 2 1111,6-2-1058,1 1-1,0 1 0,0 0 0,0 1 1,1 0-1,-1 1 0,1 1 1,-1 0-1,1 1 0,1 0 1,-1 1-1,-14 11 0,10-6-268,0 1 0,0 1 0,2 0 0,0 1 1,0 1-1,1 1 0,1 0 0,-20 34 0,11-11-68,2 1 0,2 1 0,-14 48 0,22-55-19,1 0-1,1 1 0,3 0 0,0 0 0,3 1 1,1-1-1,6 65 0,1-58 8,2-1 0,2 0 0,2-1 0,1 0 0,2-1 0,26 50 0,-22-53-29,2 0 0,1-2 0,39 48 0,-51-71-20,0-1 1,1 0-1,0-1 1,1 0-1,0-1 0,1 0 1,0-1-1,0 0 1,0-1-1,1-1 0,1 0 1,26 7-1,-1-7 75,0-1-1,1-2 1,59-4 0,-39 1 8,-40-1-61,1-1-1,-2-1 1,1-1 0,0-1 0,-1 0 0,0-2 0,0 0 0,0-1 0,-1-1 0,-1-1 0,1-1 0,31-24 0,-9 1 87,-2-1-1,-1-3 1,64-80 0,-88 101-117,-1 0 0,0 1 0,-1-2 0,0 1 0,-2-2 0,10-20 0,-6 2 0,-2 1 0,-2-1 0,-1-1 0,-2 0 0,-2 0 0,-1-1 0,-2 1 0,-2-1 0,-4-39 0,1 62 0,-1 1 0,-1-1 0,0 1 0,-1 0 0,0 0 0,-2 0 0,1 1 0,-15-20 0,4 5 0,-8-15 0,-2 1 0,-2 1 0,-68-74 0,88 107 0,0 2 0,-1-1 0,1 1 0,-1 1 0,-1 0 0,1 1 0,-1 0 0,-21-6 0,-11 0 0,-47-6 0,73 15 0,-22-2-259,40-6-5549,0-9-4340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5282,'0'2'23931,"7"2"-23791,0 1 0,-1 1-1,1-1 1,-1 1-1,0 0 1,-1 1-1,0-1 1,9 14-1,4 5 273,240 322 1365,33 39-1668,-278-370-109,-3-2 0,1-1 0,1 0 0,0 0 0,0-1 0,1-1 0,1 0 0,15 9 0,-29-20-4,0 0 0,1 0-1,-1 0 1,0 0 0,0 0 0,0 0 0,1 0-1,-1 0 1,0 0 0,0-1 0,0 1 0,1 0-1,-1 0 1,0 0 0,0 0 0,0 0 0,0 0 0,1 0-1,-1-1 1,0 1 0,0 0 0,0 0 0,0 0-1,0 0 1,0-1 0,1 1 0,-1 0 0,0 0-1,0 0 1,0 0 0,0-1 0,0 1 0,0 0-1,0 0 1,0 0 0,0-1 0,0 1 0,0 0-1,0 0 1,0 0 0,0-1 0,0 1 0,0 0 0,0 0-1,0 0 1,0-1 0,0 1 0,-1 0 0,1 0-1,0 0 1,0-1 0,0 1 0,0 0 0,0 0-1,-1 0 1,0-3-202,0 1 0,0 0-1,-1 0 1,1 0 0,-1 0 0,0 0-1,1 0 1,-1 1 0,0-1 0,0 0-1,0 1 1,0 0 0,-4-3 0,-20-2-8011,10 6-229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7972,'0'-2'18409,"0"2"-18325,20-2 192,8-1-143,-1-1 0,42-11 0,-23 0-68,-12 4-61,-1 1 0,1 1 0,1 2 1,64-5-1,-98 12-6,-1 0-1,1 0 1,0 0 0,0 0 0,0 1 0,0-1 0,-1 0-1,1 0 1,0 1 0,0-1 0,-1 0 0,1 1 0,0-1-1,0 0 1,-1 1 0,1-1 0,-1 1 0,1 0 0,0-1-1,-1 1 1,1-1 0,-1 1 0,1 0 0,-1-1 0,1 1-1,-1 0 1,0 0 0,1 1 0,2 22 44,-3-20-16,2 49 1018,-7 82 1,1-107-834,0 1-1,-2-1 1,-1-1 0,-16 41 0,1-19-131,19-44-518,2-36-23255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62 3298,'0'0'22322,"-8"-10"-21287,-25-28-80,31 36-811,0 1 1,0-1-1,1 1 1,-1 0-1,0 0 1,0 0-1,0 0 1,0 0-1,-1 1 0,1-1 1,0 1-1,0-1 1,0 1-1,-1 0 1,1 0-1,0 0 1,0 0-1,-1 0 1,1 0-1,0 1 0,-3 0 1,-5 0-178,5-1 71,1-1-1,0 1 0,-1 1 0,1-1 0,0 1 1,-1 0-1,1 0 0,-8 3 0,9-3-37,1 1-1,0 0 1,0 0-1,0 0 1,0 0-1,0 0 1,1 1-1,-1-1 1,1 1-1,-1-1 1,1 1-1,-1 3 1,-17 31-54,2 2 1,1 0-1,-18 73 1,34-111 39,-1 0 0,1 0-1,0 1 1,0-1 0,-1 1 0,1-1 0,0 0-1,0 1 1,0-1 0,1 0 0,-1 1 0,0-1-1,0 0 1,1 1 0,-1-1 0,1 0-1,-1 1 1,1-1 0,-1 0 0,1 0 0,0 0-1,0 0 1,0 0 0,-1 1 0,1-1-1,0-1 1,0 1 0,0 0 0,1 0 0,-1 0-1,0 0 1,0-1 0,0 1 0,0-1-1,1 1 1,1 0 0,4 0-28,0 1 0,1-1 1,-1-1-1,1 1 0,11-2 0,-4 1 37,-4 0-19,0 0-1,0-1 0,-1 0 0,1-1 1,-1 0-1,1 0 0,-1-1 0,0-1 1,0 0-1,0 0 0,0-1 0,-1 0 1,1 0-1,-1-1 0,-1-1 0,1 1 1,-1-2-1,0 1 0,-1-1 0,0 0 1,0 0-1,-1-1 0,0 0 0,10-18 0,-3-2-36,-13 27 291,0 5-1,-5 95 398,-4-1 0,-22 99 0,1 78 197,30-273-876,0 0 0,0 0-1,0 0 1,0 0-1,0 0 1,0 0 0,0 0-1,0 0 1,-1-1 0,1 1-1,0 0 1,-1 0-1,1 0 1,0 0 0,-1-1-1,1 1 1,-1 0 0,0 0-1,1-1 1,-1 1 0,0 0-1,-1 0 1,2-1-82,-1 0-1,0 1 1,0-1 0,0 0 0,0 0 0,0 0-1,1 0 1,-1-1 0,0 1 0,0 0 0,0 0-1,0 0 1,1-1 0,-1 1 0,0 0 0,0-1-1,1 1 1,-1-1 0,-1 0 0,-30-30-8226,7 5-2488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5731,'0'0'18168,"150"-48"-16615,-109 33-609,-4 4-496,-8 5-336,-10 3-112,-4 1 0,-5 2-32,-8-2-672,8-2-1473,-10-5-2081,7-4-4802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2481,'0'0'18200,"180"49"-17543,-118-34-289,-4-6-336,-10-4-32,-9-5-480,-4 0-1761,-9 0-2674,-7-8-5986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144 6307,'0'0'14495,"-18"-19"-12740,-60-58-34,73 72-1458,-1 0 1,0 0-1,0 1 1,0 0-1,-1 0 1,1 1-1,-1 0 1,0 0-1,0 1 1,0-1-1,0 1 1,0 1-1,0-1 1,-1 1-1,1 1 1,0-1-1,-1 1 1,1 1-1,-12 1 1,-12 0 212,6-1-341,1 1 0,0 1-1,0 1 1,0 1-1,0 1 1,-23 10 0,-134 66 547,10-4-218,155-73-453,-1 1 0,1 2-1,1-1 1,-1 2 0,1 0-1,1 1 1,0 0 0,0 1-1,1 0 1,0 1 0,1 1-1,0 0 1,1 1 0,1 0-1,-10 17 1,7-6-42,-73 159-17,77-161 22,2 1-1,0 0 0,2 0 0,1 0 0,1 1 0,-1 31 0,2-10-13,1-33 40,0 0-1,0 0 0,2 0 0,-1 0 0,2 0 1,-1 0-1,2 0 0,0 0 0,6 17 0,6-4 27,1 0 0,2-1 0,0 0-1,1-2 1,2 0 0,44 38-1,-17-23 5,1-2 0,81 45 0,-94-62-28,0-2 0,0-2 0,2-1 0,0-2 0,0-1 0,1-2 0,0-2 0,49 3 0,111-4 15,-164-7 13,0-2 0,-1-1 0,58-15-1,-72 14-22,24-7 5,-1-2 0,51-23-1,-82 31-4,0 0 0,0-1 1,-1 0-1,0-1 0,-1 0 0,0-1 0,0 0 0,-1 0 0,0-1 0,0-1 0,-1 1 0,7-14 0,-3 1-14,-2-1 0,0 0 0,-2 0 0,0 0 0,-2-1 0,-1 0 0,-1-1 0,-1 1 0,-1-1 0,-2-32 0,0-195 89,-1 245-62,-1-1-1,0 1 0,0 0 1,-1 0-1,0 0 1,0 0-1,-1 1 0,0-1 1,0 1-1,-1 0 0,-9-12 1,-4-7-18,-6-10-2,-2 1 0,-2 1 0,-62-59 0,61 70 0,-1 2 0,-55-30 0,76 46 0,6 4 0,0-1 0,0 1 0,0 0 0,0 0 0,-1 0 0,1 0 0,0 1 0,-1-1 0,1 1 0,-6 0 0,8 0-20,0 0-1,0-1 1,0 1-1,0-1 1,0 1-1,-1-1 1,1 1-1,0-1 1,0 0-1,1 1 1,-1-1 0,0 0-1,0 0 1,0 0-1,0 0 1,1 0-1,-1 1 1,0-1-1,1-1 1,-1 1 0,1 0-1,-2-2 1,-10-32-2835,10 30 1967,-13-52-6856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7700,'0'0'19515,"0"0"-19427,0-1 0,-1 1 0,1 0 0,0 0 0,0-1-1,0 1 1,0 0 0,0 0 0,-1-1 0,1 1 0,0 0 0,0-1 0,0 1 0,0 0 0,0 0-1,0-1 1,0 1 0,0 0 0,0-1 0,0 1 0,0 0 0,0 0 0,0-1 0,0 1-1,0 0 1,1 0 0,-1-1 0,0 1 0,0 0 0,0 0 0,0-1 0,0 1 0,1 0-1,-1 0 1,0-1 0,4 0-31,-1 0-1,1 0 1,-1 1-1,1-1 1,0 1-1,-1 0 1,1 0-1,-1 0 1,6 1 0,6 0-52,240-1 25,-254 0-30,-1 0 0,1 1 0,-1-1 0,1 0 0,-1 0 0,1 1 0,-1-1 0,1 0 0,-1 1 0,1-1 0,-1 0 0,0 1 0,1-1 0,-1 0 0,0 1 0,1-1 0,-1 1 0,0-1 0,1 1 0,-1-1 0,0 1 0,0-1 1,0 1-1,1-1 0,-1 1 0,0-1 0,0 1 0,0 0 0,0-1 0,0 1 0,0-1 0,0 1 0,0-1 0,0 1 0,0-1 0,-1 1 0,1-1 0,0 1 0,-1 0 0,1 2-1,-12 380 1366,11-300-1284,2-81-86,-1-1 1,1 0 0,-1 0 0,1 1 0,-1-1 0,1 0 0,0 0 0,-1 0 0,1 0 0,0 0 0,0 0 0,0 0 0,0 0 0,0 0 0,0 0 0,0 0 0,0-1 0,1 1 0,-1 0-1,0-1 1,0 1 0,0-1 0,1 1 0,-1-1 0,2 1 0,-2-1-16,0 0-1,0 1 1,0-1-1,1 0 1,-1 0-1,0 1 1,0-1-1,0 0 1,0 0 0,1 0-1,-1 0 1,0-1-1,0 1 1,0 0-1,0 0 1,0-1-1,0 1 1,1-1-1,-1 1 1,0-1-1,0 1 1,0-1-1,0 0 1,-1 1-1,1-1 1,0 0 0,0 0-1,0 0 1,0 0-1,-1 1 1,2-3-1,4-14-791,0 0 0,-2 0-1,6-32 1,-3-21-4938,-6 23-1325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11509,'0'0'16552,"200"-122"-16440,-149 102-112,-6 5-864,-3 4-2274,-6 5-3425,-4 0-3874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10213,'0'0'15943,"3"75"-15575,17-46-208,-4-2-160,-7-4-880,4-6-2802,-13-8-2497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6739,'0'0'14375,"45"168"-12855,-12-98-607,-11-4-273,1-8-576,-7-14-64,-3-21-896,3-14-2050,-3-9-2304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8052,'0'0'11554,"33"-11"-11506,105-32-48,-127 40-4,0 0 0,0 1 0,-1 0 0,2 1 0,-1 0 0,0 1 0,0 0 0,0 1 0,14 2 0,-23-3 47,1 0-1,-1 1 1,1-1-1,-1 1 1,0 0-1,1-1 1,-1 1-1,0 0 1,1 1-1,-1-1 0,0 0 1,0 1-1,0-1 1,0 1-1,0-1 1,-1 1-1,1 0 1,0 0-1,-1 0 1,1 0-1,-1 0 1,0 0-1,0 0 1,2 4-1,-1 2 540,0 0 0,-1 1 0,0-1 0,0 1 0,-1 15 0,-1-19-374,1 1 0,-2-1 0,1 0 0,0 1 0,-1-1 1,0 0-1,0 0 0,-1 0 0,1 0 0,-1-1 0,0 1 0,-7 7 0,0 0 150,0-2 0,0 1 1,-21 14-1,31-24-356,0-1 0,0 0-1,0 0 1,0 0 0,0 0 0,0 1-1,0-1 1,0 0 0,0 0 0,0 0-1,0 0 1,0 1 0,0-1 0,0 0-1,0 0 1,0 0 0,0 1-1,0-1 1,0 0 0,0 0 0,0 0-1,0 0 1,0 1 0,0-1 0,0 0-1,0 0 1,0 0 0,0 0 0,0 1-1,1-1 1,-1 0 0,0 0-1,0 0 1,0 0 0,0 0 0,0 0-1,1 1 1,-1-1 0,0 0 0,0 0-1,0 0 1,0 0 0,1 0 0,-1 0-1,0 0 1,17 9-56,23 6-72,-37-14 136,93 26 58,-65-20-14,-1 1 1,0 2-1,40 19 0,-66-27 36,0 1-1,0-1 1,0 1-1,0 1 1,-1-1 0,1 0-1,-1 1 1,0 0-1,0-1 1,0 1 0,-1 1-1,1-1 1,-1 0-1,0 1 1,0-1 0,0 1-1,-1-1 1,0 1-1,1 0 1,-2 0 0,1-1-1,-1 1 1,1 0-1,-1 0 1,-1 0 0,1 0-1,-1-1 1,1 1-1,-2 0 1,1 0 0,0-1-1,-1 1 1,0-1-1,0 1 1,-3 4 0,0-3-11,0 1 0,-1-1 0,0 0 0,0-1 1,-1 0-1,1 0 0,-1 0 0,0-1 0,-1 0 1,1 0-1,-1 0 0,1-1 0,-15 3 0,-10 2-120,0-2-1,-37 3 0,48-7 99,6 0-57,7 0 0,-1-1 0,1 0 0,-1-1 0,1 0 0,-1 0 0,0-1 0,-10-1 0,15-1-84,0 0 0,0 0 0,0 0 0,0-1 1,1 1-1,-1-1 0,1 0 0,0 0 0,0 0 0,0-1 0,-2-4 0,-6-8-1057,-13-18-2759,9 11-2671,-4-10-11496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5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24575,'3'-3'0,"-1"-1"0,0 1 0,1 0 0,-1 0 0,1 0 0,0 1 0,0-1 0,0 1 0,0-1 0,1 1 0,6-3 0,5-5 0,-13 8 0,0 0 0,0 0 0,0 0 0,0 1 0,0-1 0,1 1 0,-1-1 0,1 1 0,-1 0 0,1 0 0,0 0 0,-1 0 0,1 1 0,0-1 0,0 1 0,-1-1 0,1 1 0,0 0 0,0 0 0,0 0 0,-1 1 0,1-1 0,0 1 0,0-1 0,-1 1 0,1 0 0,0 0 0,-1 0 0,1 0 0,-1 1 0,1-1 0,-1 1 0,0-1 0,0 1 0,0 0 0,3 3 0,21 17 0,-10-9 0,-1 1 0,22 24 0,-34-34 0,0-1 0,-1 0 0,1 1 0,-1-1 0,0 1 0,0 0 0,0 0 0,-1 0 0,1 0 0,-1 0 0,1 4 0,-2-6 0,0-1 0,-1 1 0,1 0 0,0-1 0,-1 1 0,1-1 0,-1 1 0,1-1 0,-1 0 0,0 1 0,0-1 0,0 0 0,1 1 0,-1-1 0,0 0 0,-1 0 0,1 0 0,0 0 0,0 0 0,0 0 0,-1 0 0,1 0 0,0 0 0,-1 0 0,1-1 0,-1 1 0,1-1 0,-1 1 0,1-1 0,-1 0 0,1 1 0,-1-1 0,-1 0 0,-14 4 0,13-4 0,0 0 0,-1 1 0,1 0 0,0 0 0,1 0 0,-1 0 0,0 1 0,0 0 0,0-1 0,1 1 0,-1 0 0,1 1 0,0-1 0,0 1 0,-4 3 0,7-5 0,-1 0 0,1 0 0,-1-1 0,1 1 0,0 0 0,0 0 0,0 0 0,0 0 0,0 0 0,0 0 0,0 0 0,0 0 0,0 0 0,0 0 0,0 0 0,0 0 0,1 0 0,-1-1 0,0 1 0,1 0 0,-1 0 0,0 0 0,1 0 0,-1-1 0,1 1 0,0 0 0,-1 0 0,1-1 0,0 1 0,-1 0 0,1-1 0,0 1 0,0-1 0,-1 1 0,1-1 0,0 1 0,0-1 0,0 0 0,1 1 0,36 13 0,-16-10 0,-13-3 0,0 1 0,1 0 0,-1 0 0,0 1 0,14 7 0,-20-8 0,0-1 0,0 2 0,0-1 0,-1 0 0,1 1 0,-1-1 0,1 1 0,-1 0 0,0-1 0,0 1 0,0 0 0,0 1 0,-1-1 0,1 0 0,-1 0 0,0 1 0,0-1 0,0 0 0,0 6 0,1-4 9,-1 1 1,-1 0-1,1 0 0,-1 0 0,0-1 1,-1 1-1,1 0 0,-1 0 0,0 0 0,0-1 1,-1 1-1,-3 9 0,3-12-77,0 0 1,0 0-1,0 0 1,0 0-1,-1-1 1,1 1-1,-1-1 1,1 1-1,-1-1 1,0 0-1,0 0 1,0 0-1,0 0 1,0-1-1,-1 1 1,1-1-1,0 0 1,-1 0-1,1 0 1,-1 0-1,-5 0 1,-12 1-6759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5:1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24575,'3'1'0,"1"0"0,-1 0 0,1 1 0,-1 0 0,1-1 0,-1 1 0,0 0 0,0 0 0,0 1 0,0-1 0,4 4 0,13 10 0,6-2 0,0 2 0,-1 1 0,25 22 0,-43-33 0,-1 0 0,0 1 0,0 0 0,0-1 0,-1 2 0,0-1 0,-1 1 0,0-1 0,0 1 0,0 0 0,-1 1 0,0-1 0,-1 1 0,0-1 0,1 12 0,-1 26 0,-3 0 0,-1 0 0,-9 45 0,-4 73 0,16-55 0,-2 66 0,1-173 0,0-1 0,-1 1 0,1-1 0,0 1 0,0-1 0,-1 1 0,1-1 0,-1 1 0,1-1 0,-1 0 0,0 1 0,-1 1 0,2-3 0,0 0 0,0 0 0,-1 1 0,1-1 0,0 0 0,-1 0 0,1 0 0,0 0 0,-1 0 0,1 1 0,0-1 0,0 0 0,-1 0 0,1 0 0,0 0 0,-1 0 0,1 0 0,0 0 0,-1 0 0,1 0 0,0 0 0,-1-1 0,1 1 0,0 0 0,-1 0 0,1 0 0,0 0 0,0 0 0,-1 0 0,1-1 0,0 1 0,0 0 0,-1 0 0,1-1 0,-2-1 0,0-1 0,0 1 0,0-1 0,0 1 0,1-1 0,-1 0 0,1 0 0,0 0 0,0 0 0,0 0 0,-1-4 0,-16-91-1365,9 50-5461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5:1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24575,'5'0'0,"5"0"0,6 0 0,4 5 0,8 5 0,8 6 0,2 0 0,-1-3 0,-2-4 0,-7 2 0,-5-2 0,-5 3 0,-2-1 0,-3-3-8191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4786,'0'0'10384,"26"-6"-8397,0 0-1561,2-1 93,2 1 0,-1 2 0,59-2 1,120 6 229,-206 0-561,1 0 0,0 0 0,-1 0 0,1 0 0,-1 0 1,1 1-1,-1-1 0,1 1 0,-1 0 0,1 0 0,2 1 0,-4-1-44,0 0 0,0 0 0,0 1 1,0-1-1,0 0 0,-1 0 0,1 1 0,0-1 1,-1 1-1,1-1 0,-1 0 0,0 1 1,1-1-1,-1 1 0,0-1 0,0 1 1,0-1-1,0 1 0,0 0 0,0 1 0,-1 14 714,0 1-1,-1-1 1,-5 20-1,-34 93 38,22-76-588,-27 72 130,16-44-127,3 0 1,-19 97 0,44-158 74,1-10-712,0-36-13815,1 2 5895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08:27.2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 1 24575,'-2'56'0,"-1"1"0,-4-1 0,-1 0 0,-32 105 0,34-137 0,1 1 0,2-1 0,0 1 0,1 38 0,1-2 0,-1-43-227,-1 0-1,0 0 1,-1-1-1,-1 1 1,-12 29-1,10-32-6598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08: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0 24575,'0'9'0,"0"16"0,0 22 0,0 15 0,-4 11 0,-2 6 0,0 3 0,2-8 0,1-12 0,1-13 0,1-5 0,0-6 0,1-9-8191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08:40.3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0 24028,'-51'674'0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1:08:55.5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24575,'1'1'0,"0"-1"0,0 0 0,1 1 0,-1 0 0,0-1 0,0 1 0,0 0 0,0-1 0,0 1 0,0 0 0,-1 0 0,1 0 0,0 0 0,0 0 0,0 0 0,-1 0 0,1 0 0,-1 0 0,1 0 0,-1 0 0,1 0 0,-1 0 0,0 1 0,1-1 0,-1 0 0,0 0 0,0 3 0,5 38 0,-5-37 0,3 129 0,5 58 0,51 153-1365,-54-320-5461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0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26 108 1281,'0'0'15305,"-4"-12"-12834,-13-37-113,13 32 4619,6 16-6860,11-4 8,1 0 0,-1 0 0,1 2 0,1-1 0,19-1 0,-27 5-51,0-1-1,0 1 1,0 0 0,0 0 0,0 1 0,0 0 0,0 0 0,0 1 0,0 0 0,0 0 0,-1 1 0,1-1 0,7 6 0,2 3 73,0 1 0,-1 0 1,-1 1-1,0 1 0,21 28 0,-27-32-92,-1 0-1,-1 1 1,0 0-1,-1 0 1,0 1 0,0 0-1,-1-1 1,-1 1-1,0 1 1,2 14-1,-2 2 116,-2 0 1,0 1-1,-8 54 0,4-68-136,0 1 1,-1-1-1,-1-1 0,-1 1 1,0 0-1,-1-1 0,-1-1 1,-11 19-1,10-20-23,-1-1 0,-20 23 0,26-32-38,1 0-1,0 0 0,-1 0 1,1-1-1,-1 1 0,0-1 1,0 0-1,0 0 0,0 0 1,0-1-1,0 1 1,0-1-1,-1 0 0,-8 1 1,12-2-651,5-17-6049,9-1 4046,-8 12 1057,28-26-6966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1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0 3794,'0'0'4613,"0"35"77,0 118-891,0-124-2661,2 0 0,1 0 0,8 42 0,-8-60-808,1 0-1,0 0 1,0 0 0,1 0-1,1-1 1,-1 0 0,2 0-1,-1 0 1,12 11 0,-14-16-249,1 0 1,0-1 0,0 0 0,0 0 0,0 0-1,1 0 1,-1-1 0,1 0 0,0 0-1,0 0 1,0-1 0,0 0 0,1 0-1,-1-1 1,1 1 0,-1-2 0,1 1 0,-1-1-1,10 0 1,-13 0-56,0-1-1,1 0 1,-1 1-1,0-1 1,0 0-1,0-1 1,0 1 0,0-1-1,0 1 1,0-1-1,-1 0 1,1 0-1,-1 0 1,1 0 0,-1 0-1,0-1 1,0 1-1,0-1 1,0 0-1,0 1 1,0-1-1,-1 0 1,2-4 0,5-9 79,-1-1 0,-1 1 1,3-19-1,-3 7-7,-2 0 0,-1 0 1,-1 0-1,-3-30 0,1 36-34,1 14-41,-1 0 0,0-1 0,-1 1 0,0 0 1,0 0-1,0 0 0,-1 0 0,-1 0 0,1 0 0,-1 1 0,-1-1 0,1 1 0,-1-1 0,-1 1 0,1 1 0,-1-1 1,0 1-1,-1-1 0,1 1 0,-1 1 0,0-1 0,-8-4 0,11 8 35,-1 0-1,0 0 1,0 0 0,0 1-1,0-1 1,0 1 0,0 0-1,0 0 1,-1 0 0,1 1-1,0-1 1,0 1-1,-1 0 1,1 0 0,0 1-1,-1-1 1,1 1 0,0 0-1,0 0 1,0 1 0,0-1-1,0 1 1,-5 2 0,-7 6 1,0 0 1,1 0 0,0 2-1,-14 14 1,-2 0-80,6-4 12,18-15-162,-2 0 0,1 0-1,-1-1 1,-17 10 0,61-14-24092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1 5987,'0'0'8228,"-20"183"-5155,11-84-480,2-4-560,7-2 128,0-14-672,3-16-657,23-19-256,6-18-544,4-14-32,-1-9-112,-2-3 16,-1 0-864,-3-15-849,3-26-816,0-11-1585,-6-9-2097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6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8900,'0'0'11669,"55"174"-9684,-39-130-208,0-9-1041,-6-6-431,-7-12-273,-3-11-32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8564,'0'0'14273,"33"25"-11925,100 81-702,-126-101-1531,-1 1 1,0-1-1,-1 1 0,1 0 1,-1 1-1,-1-1 1,1 1-1,-1 0 0,0 0 1,-1 0-1,1 1 1,-1-1-1,-1 1 0,0 0 1,3 12-1,0 2 147,3 19 112,-2 0 1,-2 0 0,-1 0 0,-2 0 0,-5 47 0,2-71-288,0-1 0,-2 1 1,0-1-1,0 1 0,-2-1 1,0-1-1,-1 1 0,0-1 1,-1 0-1,-1-1 0,0 0 1,-1 0-1,-1-1 0,-23 23 1,34-36-164,0 1 1,-1-1 0,1 1 0,0-1 0,0 0 0,0 1 0,-1-1 0,1 0 0,0 1 0,0-1 0,-1 0 0,1 0 0,0 1 0,-1-1-1,1 0 1,0 0 0,-1 1 0,1-1 0,0 0 0,-1 0 0,1 0 0,-1 0 0,1 0 0,0 0 0,-1 0 0,1 1 0,-1-1-1,1 0 1,0 0 0,-1 0 0,1-1 0,-1 1 0,1 0 0,0 0 0,-1 0 0,1 0 0,-1 0 0,1 0 0,0 0 0,-1-1 0,1 1-1,0 0 1,-1 0 0,1-1 0,0 1 0,-1 0 0,1 0 0,0-1 0,0 1 0,-1 0 0,1-1 0,0 1 0,0 0 0,0-1-1,-1 1 1,1-1 0,0 1 0,0 0 0,0-1 0,0 1 0,0 0 0,0-1 0,0 1 0,0-1 0,0-36-5105,1 22 1369,-1-27-6812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3.4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3586,'0'0'13280,"1"28"-11092,0-2-1687,-1-12-299,0-1 0,0 0 0,2 0 0,0 0 1,0 0-1,1 0 0,1 0 0,0 0 0,1-1 0,0 0 1,8 13-1,30 47 1507,25 47 220,-58-99-1737,-2 1 0,0-1 1,-1 1-1,5 29 0,-5-1 39,-3-1-1,-3 73 1,-1-69-98,0-27-37,-5 41 0,3-58-76,1 1-1,-1-2 1,-1 1 0,1 0 0,-1 0 0,-1-1 0,0 1 0,-8 11-1,12-18-47,-1 1 0,0-1 0,0 0 0,0 0 0,0 0 0,0 0 0,0 0 0,0 0 0,0-1 0,0 1-1,0 0 1,0 0 0,-1-1 0,1 1 0,0-1 0,-1 1 0,1-1 0,0 1 0,-1-1 0,1 0 0,0 0 0,-1 0-1,1 0 1,-1 0 0,1 0 0,0 0 0,-1 0 0,1 0 0,0-1 0,-1 1 0,1-1 0,0 1 0,-1-1-1,1 1 1,0-1 0,-2-1 0,-3-2-1288,-1-1 0,2 0 0,-1 0-1,0 0 1,-5-7 0,7 7-691,-9-10-5077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4930,'0'0'12713,"11"-1"-10742,27-3-692,25-1 407,63-14-1,-60 4-1545,79-22-987,-144 37 534,-18 2-13887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4.3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 1 7475,'0'0'3076,"-2"34"51,0 8-2074,-10 313 6074,11-305-6100,-1-21-258,2 0 0,6 47 0,-5-69-710,0 0-1,1 0 0,-1-1 0,2 1 0,-1 0 1,1 0-1,0-1 0,0 0 0,1 0 1,0 0-1,0 0 0,0 0 0,1-1 1,0 1-1,8 6 0,-9-9-70,0-1-1,0 0 1,0 0 0,0 0-1,0 0 1,1-1 0,-1 1-1,0-1 1,1 0 0,-1-1 0,1 1-1,5-1 1,-7 1 3,0-1 1,0-1 0,0 1-1,0 0 1,0-1-1,0 1 1,0-1-1,0 0 1,0 0 0,0 0-1,0-1 1,-1 1-1,1-1 1,0 1 0,-1-1-1,0 0 1,1 0-1,3-4 1,1-5 1,0 0 0,-1-1 0,0 0-1,-1 0 1,0-1 0,3-15 0,-3 10 0,1 0-1,14-27 1,-19 44 439,-1-254-1427,0 251 1028,0 0 0,-1-1 0,1 1 0,-1 0 0,0 0 1,0-1-1,0 1 0,0 0 0,-1 0 0,1 0 0,-1 0 0,0 0 0,-1 1 0,1-1 0,-1 1 1,-3-5-1,1 4 88,1 0 1,-1 0 0,-1 1 0,1-1 0,0 1-1,-1 0 1,0 1 0,1 0 0,-1-1-1,-12-1 1,0 0 312,0 0 0,0 1 1,-27-1-1,45 4-346,-13 0-197,0 0 68,9 0 24,1-1-1,-1 1 1,1 0 0,-1 0-1,1 0 1,-1 1-1,1-1 1,0 1 0,-1 0-1,1 0 1,0 0-1,-1 0 1,1 1 0,0-1-1,0 1 1,-4 3-1,7-5-123,1 29-15632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4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4322,'0'0'15658,"0"26"-13967,-13 402 4787,14-284-5587,-1-140-891,0-1 0,1 1 0,-1-1 0,0 0-1,1 1 1,0-1 0,0 0 0,0 0 0,0 0 0,0 1 0,1-1 0,-1 0 0,1-1-1,0 1 1,0 0 0,0 0 0,0-1 0,0 1 0,4 2 0,-2-3-49,1 1 0,0-1 1,0-1-1,0 1 0,0-1 0,0 1 1,0-1-1,0-1 0,0 1 0,1-1 1,8 0-1,-10 0-78,0-1 0,0 1 0,0-1 0,0 0 0,0 0 0,0 0-1,0-1 1,-1 0 0,1 1 0,0-1 0,-1 0 0,0 0 0,1-1 0,-1 1 0,0-1 0,0 0 0,3-4 0,5-5-1204,-1-1 1,-1-1 0,8-14 0,-13 21 620,25-42-5979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5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9076,'0'0'14263,"38"188"-13143,-38-138-415,0-1-145,0-11-464,10-15-80,-7-12-16,1-11-993,2-11-6434,-3-24-1121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5.2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1 156 3282,'178'-131'6600,"-139"108"-4545,-21 22-314,-3 4-194,1 2 0,-1 0 0,0 1 0,14 7 0,-10-3-807,0 1 0,-1 0 1,-1 1-1,0 1 0,18 17 1,-27-21-515,-1 1 1,1-1 0,-1 2 0,-1-1 0,0 1 0,-1 0 0,0 0 0,0 1 0,-1-1 0,-1 1 0,0 0 0,3 22-1,-2 12 576,-2 0-1,-4 51 0,0-23-144,2-49-586,-2-1-1,-1 1 0,0-1 1,-2 0-1,-1 0 0,-1-1 1,-1 1-1,-1-2 0,-1 1 1,-17 27-1,27-49-889,-1-49-13110,-1-3-2009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1.2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37 6451,'0'0'20649,"-3"-6"-19365,-10-19-401,13 25-865,0 0 1,0 0-1,0 0 1,1 0 0,-1 0-1,0 0 1,0 0-1,0 0 1,0 0-1,1 0 1,-1 0-1,0 0 1,0 0-1,0 0 1,0 0 0,0 0-1,1 0 1,-1-1-1,0 1 1,0 0-1,0 0 1,0 0-1,0 0 1,0 0 0,1 0-1,-1 0 1,0 0-1,0-1 1,0 1-1,0 0 1,0 0-1,0 0 1,0 0 0,0 0-1,0 0 1,1-1-1,-1 1 1,0 0-1,0 0 1,0 0-1,0 0 1,0-1 0,0 1-1,0 0 1,0 0-1,0 0 1,0 0-1,0-1 1,0 1-1,-1 0 1,2 0 70,133 52 1920,8 3-1553,218 100-456,-329-140 0,-1 0 0,-1 2 0,0 2 0,-1 0 0,26 25 0,-17-10 0,-3 1 0,55 72 0,-49-55 0,74 106 0,-97-130 0,0 1 0,-2 0 0,21 60 0,-9 4 0,16 107 0,0 100 0,-36-217 0,-6 122 0,-2-95 0,-11 131 0,6-194 0,-3 0 0,-1 0 0,-17 46 0,-3-6 0,-3-2 0,-4-1 0,-73 121 0,76-147 0,-31 71 0,41-76 0,-3-2 0,-37 54 0,41-69 0,-22 45 0,-6 10 0,-78 97 0,117-176 0,-1 0 0,0 0 0,-1-1 0,0-1 0,-17 9 0,-23 18 0,-26 29 0,79-63 0,5-28-4837,15-5-5197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2.1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 7924,'0'0'7515,"-3"29"-4458,-8 68-149,6 190 0,7-260-2509,2 0-1,1 0 0,1-1 0,1 0 0,1 0 0,1 0 0,15 26 0,-18-41-210,0-1-1,1 1 0,0-1 1,1 0-1,0-1 0,1 0 1,16 14-1,-18-18-138,0-1 0,0 1-1,1-1 1,-1 0 0,1-1-1,0 0 1,0 0 0,0-1 0,1 0-1,-1 0 1,0-1 0,12 1 0,-15-2-48,0 1 0,-1-1 0,1 0 0,0-1 1,0 1-1,0-1 0,0 0 0,0 0 1,0-1-1,-1 1 0,7-4 0,-8 3 4,0-1 0,0 1 1,-1-1-1,1 1 0,-1-1 0,1 0 0,-1 0 0,0 0 0,0-1 0,0 1 0,-1 0 0,1-1 1,-1 1-1,0-1 0,0 1 0,1-5 0,6-32 144,-3 0 0,0 0 0,-3 0 0,-3-51 0,0 30-96,1 39-31,-1 0 1,-1 0-1,-1 0 1,-1 0 0,-1 1-1,-10-29 1,12 40 6,-1 0 1,-1 1-1,0-1 1,0 1-1,-1 1 1,0-1-1,-1 1 0,0 0 1,0 0-1,0 1 1,-1 0-1,0 0 1,-1 1-1,0 0 1,-12-7-1,16 11 19,0-1-1,0 1 0,0 1 1,0-1-1,0 1 0,-1-1 0,1 1 1,0 1-1,0-1 0,-1 1 1,1 0-1,-1 0 0,1 1 1,0-1-1,0 1 0,-1 0 1,1 1-1,0-1 0,0 1 1,0 0-1,0 0 0,0 1 1,1-1-1,-1 1 0,1 0 0,0 1 1,-1-1-1,1 1 0,1-1 1,-1 1-1,1 0 0,-1 1 1,-2 5-1,-9 11-498,1 1 0,2 1 0,0 0 1,-16 47-1,42-61-10814,-9-8 8969,27 2-7597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2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10005,'0'0'12101,"10"40"-10684,69 285 1712,-24-146-1124,-48-160-1877,0-1 0,2-1-1,0 0 1,1 0 0,1 0 0,0-2 0,20 23 0,-26-34-130,1 1 0,0-1-1,-1 1 1,2-2-1,-1 1 1,0-1 0,1 0-1,-1 0 1,1 0 0,0-1-1,14 2 1,-3-1-81,0-2 0,0 0 0,24-2 0,-39 0-49,-1 1-1,1 0 1,-1-1 0,1 1-1,-1-1 1,0 0 0,0 1-1,1-1 1,-1 0 0,0-1-1,0 1 1,0 0 0,0 0-1,0-1 1,0 0 0,0 1-1,-1-1 1,1 0 0,0 0-1,-1 0 1,1 0 0,-1 0-1,0 0 1,0 0 0,0 0-1,0 0 1,1-5 0,1-4-1365,-1 0 1,0 0-1,-1 0 0,1-19 1,-2 21 441,0-39-6081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2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3554,'0'0'15025,"6"26"-12546,10 34-172,35 87 1,-32-101-1457,-2-4-27,2 0 1,45 75-1,-60-111-802,-4-5-22,1 0 0,-1 0 0,1 0 0,0 0 0,-1 0 1,1 0-1,0 0 0,0 0 0,0 0 0,-1 0 0,1-1 0,0 1 0,0 0 1,0-1-1,0 1 0,1 0 0,-1-1 0,0 1 0,2 0 0,-2-11-291,-2-40 113,0 14 186,1-1 0,1 0 0,2 1 0,11-50 0,-13 84-15,-1 0 1,1-1-1,-1 1 1,1 0-1,0 0 1,0 0 0,0 0-1,0 0 1,0 1-1,0-1 1,0 0-1,1 0 1,-1 1-1,1-1 1,-1 1-1,1-1 1,0 1-1,-1 0 1,1-1 0,0 1-1,0 0 1,3-1-1,-2 2 3,0-1 0,0 1 0,0 1 1,-1-1-1,1 0 0,0 1 0,0-1 0,0 1 0,-1 0 0,1 0 0,0 0 0,-1 0 0,1 0 1,-1 1-1,1-1 0,-1 1 0,3 2 0,43 30 611,0 3 0,-3 1 1,-1 2-1,41 50 0,-80-85-595,7 16-45,-11-20-354,-1-4-680,-1-8-472,-1-1 1,0 1 0,-1 0-1,0 0 1,-1 0 0,-7-18-1,1 4-2769,-16-42-9701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3.2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10309,'0'0'12389,"36"-7"-10084,116-18-800,-135 22-1154,0 1 1,0 1-1,31 1 0,-37 0-192,-9 1-119,0-1 0,0 0 0,0 1 0,-1-1 0,1 1 0,0 0 1,0-1-1,0 1 0,-1 0 0,1 0 0,0 0 0,-1 0 0,1 0 1,-1 1-1,1-1 0,-1 1 0,1-1 0,-1 1 0,0-1 0,0 1 1,0-1-1,0 1 0,0 0 0,0 0 0,0-1 0,-1 1 0,1 0 1,-1 0-1,1 0 0,-1 3 0,2 7 268,-1 0-1,0 0 0,-2 23 1,1-16 5,0 35 136,0-53-464,1 0 0,-1-1 0,1 1 0,0 0 0,-1 0 0,1-1 0,0 1 0,-1-1-1,1 1 1,0-1 0,0 1 0,-1-1 0,1 1 0,0-1 0,0 0 0,0 1 0,0-1 0,0 0 0,-1 0 0,1 0 0,0 1 0,0-1 0,0 0 0,0 0 0,1-1 0,31 2-7,-29-1 2,-2 0 7,1 0 0,-1-1 0,0 1 0,1-1-1,-1 0 1,0 1 0,0-1 0,1 0-1,-1 0 1,0-1 0,0 1 0,0 0-1,0-1 1,-1 1 0,1-1 0,0 0 0,0 1-1,-1-1 1,1 0 0,0-2 0,26-48-1447,-21 36 516,16-37-3487,-5 0-3277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3.6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1697,'0'0'21604,"33"14"-19595,105 49-544,-130-59-1299,0 0 0,0 0 1,0 1-1,0 0 0,-1 1 0,1 0 0,-2 0 1,1 0-1,-1 1 0,11 14 0,-5-5 167,9 13-61,-1 0 0,-1 2 1,-2 0-1,-1 1 0,-1 1 1,-2 0-1,-2 1 0,-1 0 0,10 56 1,-7 12 96,-5 0 1,-4 107-1,-3-202-369,1-6-11,-1-1-178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7668,'0'0'5816,"-1"26"-4008,-32 366 4310,26-338-5184,2-14 174,0 43 1,5-83-1136,-1 0 0,1 0 0,0 0 0,0 0 0,0 0 0,-1 0 0,1 0 0,0 0 0,0 0 0,0 0 0,-1 0 0,1 0 0,0 0 0,0 0 0,0 0 1,-1 0-1,1 0 0,0 0 0,0 0 0,0 0 0,-1 0 0,1 0 0,0 0 0,0 0 0,0-1 0,-1 1 0,1 0 0,0 0 0,0 0 0,0 0 0,0 0 0,0-1 1,0 1-1,-1 0 0,1 0 0,0 0 0,0-1 0,0 1 0,0 0 0,0 0 0,0 0 0,0-1 0,0 1 0,0 0 0,0 0 0,0 0 0,0-1 0,0 1 0,0 0 1,0-1-1,0-68-8783,0 42 564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88 416,'0'0'18246,"9"1"-16992,176 6 3157,-158-8-4728,0 0 0,0-2 0,0-1 1,-1-2-1,31-9 0,-56 14-148,1 0-1,-1 1 1,0-1-1,1 0 1,-1 0 0,0-1-1,0 1 1,0 0-1,0 0 1,0 0-1,0-1 1,0 1-1,0-1 1,0 1-1,-1 0 1,1-1 0,0 0-1,-1 1 1,0-1-1,1 1 1,-1-1-1,0 1 1,0-1-1,0 0 1,0 1-1,0-1 1,0-2 0,0 4 379,0-25-9222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5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100 15 3378,'0'0'17693,"-3"-2"-15265,1 1-1915,1 0-284,0-1 0,0 2 0,0-1 0,0 0 0,0 0 0,0 0 0,0 0 0,0 1 0,-1-1 0,1 0-1,0 1 1,-3-1 1871,-4 10-1875,1 0 0,0 1 0,0 0 0,1 0 1,1 1-1,0-1 0,0 1 0,1 0 1,0 1-1,1-1 0,0 1 0,-1 14 1,-1 20-386,0 81 1,5-109 305,1 24-134,1-1 0,2 0 0,2 0 0,19 69 0,-18-89-15,0 0 0,1-1-1,1 0 1,1 0 0,0-1 0,2-1-1,0 0 1,1 0 0,1-1 0,28 27-1,-33-38-7,-1 1 0,1-1 0,0-1 0,1 1-1,0-2 1,-1 1 0,2-1 0,-1-1-1,0 0 1,17 3 0,-4-3-14,1-1 1,0-1 0,37-3-1,-56 2 28,0 0 0,0-1 1,0 1-1,0-1 0,0 0 0,-1 0 0,1-1 1,0 1-1,-1-1 0,0 0 0,1-1 0,-1 1 1,0-1-1,0 0 0,0 0 0,0 0 0,-1 0 1,1 0-1,-1-1 0,0 0 0,0 0 0,0 0 1,0 0-1,-1 0 0,0 0 0,0-1 0,0 1 1,0-1-1,-1 0 0,1 1 0,-1-1 0,0 0 1,-1 0-1,1-8 0,1-33 69,-2 0 1,-1 0-1,-3 0 1,-2 0-1,-2 0 0,-2 1 1,-21-60-1,23 80-65,-1-2-44,-24-50 0,28 70 47,1-1 1,-1 0-1,0 1 1,-1 0-1,0 1 1,0-1-1,0 1 1,-1 0-1,0 0 1,-10-6-1,1 3 52,9 3-44,-1 1 0,0 1-1,0-1 1,0 1 0,-1 0 0,0 1 0,1 0-1,-1 1 1,0 0 0,0 0 0,-1 1 0,-10-1 0,3 2 8,1 0 1,-22 4 0,33-3-21,-1 1 1,1-1-1,0 1 1,-1 0-1,1 0 1,0 0-1,0 1 1,1 0 0,-1 0-1,-7 6 1,11-7-21,0-1 0,1 1 1,-1-1-1,0 0 0,1 1 1,0 0-1,-1-1 0,1 1 1,0-1-1,0 1 1,0-1-1,0 1 0,0 0 1,0-1-1,1 3 0,-1 9-120,-30 126-3419,28-131 1695,3 3-5678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6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8436,'0'0'13908,"1"37"-12441,-1 1-1129,-1-8-93,2 0 0,1 0 0,1 0 1,2 0-1,1 0 0,11 33 0,-8-33 24,2-2 0,1 0-1,2 0 1,0-1-1,2 0 1,21 26 0,-29-43-242,0 0-1,1-1 1,0 0 0,1 0 0,0-1 0,0 0 0,1-1 0,0-1-1,0 1 1,1-2 0,-1 1 0,1-2 0,1 1 0,-1-2-1,0 0 1,1 0 0,14 1 0,67-3-27,-92-1-56,-2-21-5337,0 15 3804,0-20-3891,0 0-1939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6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10389,'0'0'10255,"19"30"-8118,62 98-352,-68-107-1255,-2 0 0,-1 1-1,10 28 1,-11-23-43,7 24 285,-13-37-568,1-1 0,1 1 0,9 19 0,-7-23-151,-6-8-42,-1-16-5961,-2-9 577,-9-10-2364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6.7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0 576,'0'0'17960,"34"21"-15358,110 72-591,-116-74-1396,-1 2 0,0 1 1,-2 1-1,39 46 0,-29-23 259,41 74 0,-46-68-487,-3 0-1,42 111 1,-65-152-354,-1 0 0,-1 1 0,0 0 0,0 23 0,-1-30-14,-1 0-1,-1-1 1,1 1 0,-1 0 0,0-1-1,0 1 1,0-1 0,-1 1-1,1-1 1,-1 0 0,0 1 0,0-1-1,-1 0 1,-5 7 0,0-2-271,0-1 0,-1 0 0,0 0 0,0-1 0,-1 0 0,0-1 0,-1 0 0,1-1 0,-1 0 0,-12 4 0,22-8-212,0-1 0,0 0-1,1 0 1,-1 0 0,0 0 0,0 1-1,1-1 1,-1 0 0,0 0 0,0 0 0,0-1-1,1 1 1,-1 0 0,0 0 0,0 0 0,1 0-1,-1-1 1,0 1 0,0 0 0,1-1-1,-2 0 1,-1-11-7358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7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0 177 4306,'0'0'17528,"187"0"-16728,-128 0-175,5-11-321,-6-16-176,-3-4-48,-10-4-48,-19 6-32,-13 5-752,-13 7-2002,-16 14-8099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7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9444,'0'0'10469,"45"148"-7347,-3-72-1154,-3 2-1247,-7 0-113,-3-11-320,-10-15-224,-6-17-64,-6-20-672,-7-10-1265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7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73 10341,'3'25'1923,"2"15"-383,1-1-1,2 1 0,24 69 1,-28-100-1358,16 43 1564,30 51 1,-43-90-1441,1 0 1,0-1 0,1 0 0,0 0 0,1-1 0,0 0 0,0-1 0,1 0 0,17 12 0,-23-20-296,-1 1-1,1-1 1,-1 0 0,1 0-1,0 0 1,0-1-1,0 0 1,0 0 0,0 0-1,0 0 1,0-1-1,8 0 1,-11 0-15,1-1-1,0 1 1,0-1 0,-1 1-1,1-1 1,-1 0 0,1 0 0,0-1-1,-1 1 1,0 0 0,1-1-1,-1 1 1,0-1 0,0 0 0,0 0-1,0 0 1,0 0 0,0 0-1,0 0 1,-1 0 0,1-1-1,-1 1 1,2-5 0,2-6 6,-1 0 0,0 0-1,-1-1 1,0 1 0,0-23 0,-1-72-220,-2 102 195,-1-9-21,0 0 0,-1 0 0,-1 0 0,0 0 0,-1 0 0,0 1 0,-1-1 0,-1 1 0,-11-20 0,6 16-5,-2-1 0,0 1-1,-1 1 1,-1 1-1,-30-27 1,34 32 101,0 2 1,-2-1-1,1 2 1,-1-1-1,0 2 0,0 0 1,-25-9-1,36 15 65,1 1-1,-1 0 1,1-1 0,-1 1-1,1 0 1,-1 0-1,1 0 1,-1 0 0,1 0-1,-1 0 1,1 1 0,-1-1-1,1 0 1,-1 1 0,1-1-1,-1 1 1,1 0 0,0-1-1,-1 1 1,1 0 0,0 0-1,0 0 1,0 0 0,-1 0-1,1 0 1,0 0-1,0 0 1,1 0 0,-1 1-1,0-1 1,0 0 0,0 2-1,-3 6-125,0-1-1,1 1 0,0 0 1,-2 12-1,0-2 123,-5 11-708,-8 30 905,14-18-9656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8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 11989,'0'0'5496,"-1"35"-3305,0 6-1666,-2 12 511,3 0 0,12 94 0,1-89-218,1 0-1,4-2 1,1 0-1,35 67 1,-44-101-695,1-1 0,1 0 0,1-1 0,16 19 0,-25-33-146,1-1-1,0 1 0,1-1 1,-1-1-1,1 1 0,0-1 1,0 0-1,1 0 0,-1-1 1,1 1-1,0-1 0,-1-1 1,1 0-1,1 0 0,-1 0 1,14 1-1,-10-2-214,30 1-2125,-39-2 1873,0 0-1,-1-1 0,1 1 1,0 0-1,0 0 0,-1-1 1,1 1-1,0-1 1,-1 0-1,1 1 0,0-1 1,-1 0-1,1 0 0,-1 0 1,1 0-1,-1 0 0,1 0 1,0-2-1,11-20-5608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8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0,'0'0'12307,"10"34"-7622,-1 2-3641,-3-9-164,1 0 1,2 0-1,1-1 0,0 0 0,29 48 0,-25-52-488,1-1-1,0-1 0,2-1 0,0 0 0,1 0 0,1-2 1,28 20-1,-44-35-401,-1 0 1,1 0 0,-1-1-1,1 1 1,0-1-1,0 0 1,0 0-1,-1 0 1,1 0 0,0 0-1,0 0 1,0-1-1,1 0 1,4 1-1,-7-2-14,0 0 1,-1 1-1,1-1 0,0 0 0,0 0 0,-1 0 0,1 1 0,-1-1 0,1 0 0,-1 0 1,1 0-1,-1 0 0,0 0 0,1 0 0,-1 0 0,0 0 0,0 0 0,1 0 0,-1 0 1,0 0-1,0 0 0,0 0 0,-1-2 0,2-5-134,6-25-207,11-34 0,-14 54 307,1 0 0,0 0 0,1 1 0,0 0 0,13-18 1,-19 29 46,1 0 1,-1 0 0,1 1 0,0-1-1,0 0 1,-1 0 0,1 1 0,0-1-1,0 0 1,0 1 0,0-1 0,0 1-1,0-1 1,0 1 0,0-1 0,0 1-1,0 0 1,0-1 0,0 1 0,0 0 0,0 0-1,0 0 1,0 0 0,0 0 0,0 0-1,0 0 1,0 0 0,0 0 0,0 1-1,0-1 1,0 0 0,0 1 0,0-1-1,0 1 1,0-1 0,0 1 0,0-1-1,1 2 1,2 1 20,1 1 0,-1 1 0,0-1 0,0 0 0,4 8 0,-8-12-1,26 41 515,-2 1 1,-2 0 0,21 56 0,-3-7-362,-32-75-706,-3-14-2574,-3-26-3829,-2 16 6350,0-44-9636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8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13382,'0'0'7854,"15"25"-6482,47 88-644,-53-96-538,-1 0-1,-1 0 1,0 1-1,-2 0 1,7 35-1,-8-21 415,-3 65-1,-2-41-250,1-55-377,31-1-851,-26 0 877,1-1 0,0 1 0,0-1 0,0-1 0,-1 1 0,1-1 0,0 0 0,-1 0 0,0 0 0,1-1 0,-1 0-1,6-4 1,21-20-1792,-2-4-3677,-10 8-2286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5010,'0'0'8364,"26"-1"-6776,158-5 938,-155 5-1817,30 0 195,-56 1-665,0 0-1,0 0 0,0 1 1,0-1-1,0 1 1,0 0-1,-1 0 0,1 0 1,0 0-1,0 0 1,-1 1-1,1-1 0,-1 1 1,5 3-1,-3 6 3506,-4 12-2354,-1-11-1063,0 14-60,-2 0 0,-1-1 1,-1 1-1,0-1 0,-3 0 0,0-1 0,-15 32 0,0-1-21,5-14-4,1 0-1,2 1 1,2 1 0,-11 64-1,23-102-216,2 12-79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9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9412,'0'0'8586,"27"17"-6602,-1-1-1500,-5-4-146,-1 0 1,0 2 0,-1 0 0,-1 1 0,0 1-1,-1 1 1,17 21 0,-6-2-48,-2 2-1,-2 0 1,-1 2-1,-2 0 1,-2 1 0,-2 2-1,-1-1 1,-3 2-1,-1 0 1,-2 0-1,-3 1 1,5 90 0,-12-111-289,-3 54 102,2-71-283,0 0 1,-1 0 0,0 0-1,0 0 1,0 0-1,-1 0 1,0 0 0,-6 7-1,5-7-547,-1 3-1014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9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 8436,'0'0'11045,"65"0"-10181,-30 0-480,-3-3-239,1-15-33,-4 4-112,-7-3-737,-12 8-3153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9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0 163 12246,'0'0'8836,"178"-93"-8836,-127 64-80,-15 6-4082,-14 5-4626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0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7571,'0'0'10864,"-2"32"-9106,2-19-1650,-6 183 913,7-144-534,2 0 0,12 70 1,-6-80-119,2-1 1,1 0-1,3-1 1,1-1-1,1 0 1,3-1-1,30 45 1,-43-74-354,1 0 0,-1 0 0,1-1 1,1 0-1,0-1 0,0 0 0,0 0 1,1-1-1,0 0 0,0 0 0,16 5 1,-21-9-31,0-1 1,0 1-1,0-1 1,0 0-1,0 0 1,1-1 0,-1 1-1,0-1 1,0 0-1,1-1 1,-1 1-1,0-1 1,0 0-1,1-1 1,-1 1 0,0-1-1,0 0 1,-1 0-1,1 0 1,0-1-1,-1 0 1,1 0-1,-1 0 1,0 0 0,0-1-1,6-6 1,0-3 22,-1-1 0,0 0 0,-1-1 1,0 1-1,-1-1 0,-1-1 0,0 1 0,-1-1 1,-1 0-1,-1-1 0,3-29 0,-1-17-212,-7-108 0,2 164 181,-2-18-44,-1 0-1,0 0 1,-2 0-1,-1 0 1,-1 1-1,-2 0 1,0 0-1,-1 1 1,-1 0-1,-1 1 1,-2 0-1,0 1 0,-1 1 1,-24-26-1,33 41 108,0-1 0,0 2 0,-1-1-1,1 1 1,-1 0 0,0 0 0,-1 0-1,1 1 1,-1 1 0,1-1 0,-16-2-1,17 4 61,1 0 0,0 1-1,-1 0 1,1 0-1,-1 0 1,1 0 0,0 1-1,-1 0 1,1 0-1,0 1 1,0-1 0,-1 1-1,1 0 1,1 1-1,-1-1 1,0 1 0,-8 6-1,2 0-204,-5 4 493,2 1 1,-15 15-1,26-25-713,-1 0 0,2 0-1,-1 0 1,0 0 0,1 0-1,-1 1 1,1-1 0,0 1-1,1 0 1,-1-1 0,1 1-1,0 0 1,-1 9 0,2 11-4051,0-9-1321,0 0-4896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0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8708,'0'0'4242,"20"177"-1617,2-75-48,14 11-624,6 6-432,3-12-64,3-23-513,1-23-896,-7-26-48,-4-14-64,-2-16-112,-7-5 48,-7 0-544,-5 0-689,-5 0-656,-2-29-2225,-3-20-1136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0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11749,'0'0'1454,"8"34"1513,32 117 211,-34-130-2730,0-1 1,1 0 0,2 0 0,0-1 0,1 0-1,0-1 1,2 0 0,17 22 0,-24-35-344,-3-1-84,0-1 0,0 0 1,0 0-1,0 0 0,1 0 0,0-1 1,-1 1-1,1-1 0,0 1 1,0-1-1,0 0 0,1 0 0,-1 0 1,0-1-1,1 1 0,-1-1 1,8 2-1,-8-15-368,0-53-616,-2 22 682,1 1 1,3-1-1,10-44 0,-14 85 271,-1 0 1,0 0 0,1 1-1,-1-1 1,1 0 0,0 1-1,0-1 1,-1 0 0,1 1-1,0-1 1,0 1 0,1-1-1,-1 1 1,0 0 0,0-1-1,3-1 1,-4 3 5,1 0 1,0 0-1,0 0 0,-1 0 1,1 0-1,0 0 0,0 0 0,-1 0 1,1 0-1,0 0 0,0 0 0,-1 0 1,1 1-1,0-1 0,-1 0 0,1 0 1,0 1-1,-1-1 0,1 0 1,0 1-1,-1-1 0,1 1 0,-1-1 1,1 1-1,-1-1 0,2 2 1,3 5 98,1 0 1,-1 1 0,0 0 0,6 14 0,-7-14 164,127 260 3937,-128-261-4196,-1-3-3,-1-1-1,1 1 0,0-1 0,0 0 0,0 1 1,0-1-1,1 0 0,-1 0 0,1-1 0,-1 1 1,1-1-1,4 3 0,-6-7-337,-1 0 0,1 0 1,-1 0-1,1 0 0,-1 0 1,0 0-1,1 0 0,-1 0 0,0-1 1,-1 1-1,1-3 0,0 4 324,-7-55-4690,-18-15-2686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1.3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15223,'0'0'7585,"32"4"-6812,101 18-282,-130-22-469,0 1 0,0-1 0,0 1 0,0 0 0,-1 0 0,1 0 0,0 1 0,0-1 0,-1 1 0,1-1 0,-1 1 0,1 0 0,-1 0 0,0 0 0,0 0 0,0 0 0,0 1 0,0-1 0,0 1 0,-1-1 0,1 1 0,-1-1 0,1 1 0,-1 0 0,0 0-1,0 0 1,-1 0 0,1 0 0,-1 0 0,1 6 0,1 4 98,4 25 121,-2 1-1,-2 0 1,-3 45 0,1-26-81,-4 7 397,4-65-450,8 0-440,-5 0 324,0-1 1,0 0 0,1 0 0,-1 0 0,0 0-1,0-1 1,-1 1 0,1-1 0,0 1-1,0-1 1,-1 0 0,1 0 0,-1-1-1,1 1 1,3-5 0,33-45-430,-34 45 231,14-23-3277,22-46 0,-15 18-5093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1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9076,'0'0'11304,"24"10"-9666,77 34-272,-90-38-1170,-1 0 0,0 1 0,0 0-1,-1 0 1,0 1 0,0 0 0,-1 1 0,0 0-1,0 0 1,-1 1 0,-1 0 0,1 0 0,-2 0 0,9 20-1,7 20 186,-3 2 0,-1 0 0,-3 1 0,7 58 0,-10-56-199,8 50 634,-5 0 0,1 159 1,-15-263-622,3-11-2795,-2 7 2153,0 0 0,-1 0 0,1-1 0,-1 1 0,0 0 0,1 0 0,-2-1 0,1 1 0,-1-5 0,-7-44-6775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4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239 148 5987,'0'0'17744,"-16"-24"-15727,-52-73-545,66 95-1370,0-1-1,-1 1 1,1-1 0,-1 1-1,1 0 1,-1 0-1,0 0 1,0 0-1,-4-2 1,6 3-71,-1 1 0,1-1 0,0 1 0,-1 0 0,1 0 0,0-1 0,0 1 0,-1 0 0,1 0 0,-1 0 0,1 1 0,0-1 0,0 0 0,-1 0 0,1 1 0,-2 0 0,0 0-5,1 1-1,-1 0 1,1 0 0,-1 0 0,1 0-1,0 0 1,-1 0 0,1 1 0,0-1-1,1 1 1,-3 4 0,-7 12-50,1 0-1,1 1 1,1 0 0,0 1 0,2 0-1,0 0 1,2 1 0,0-1 0,1 1-1,1 28 1,2-49 14,0-1 1,0 1-1,0-1 0,0 1 0,0-1 1,0 1-1,0-1 0,0 1 0,0-1 1,1 1-1,-1-1 0,0 1 0,0-1 1,1 1-1,-1-1 0,0 0 0,0 1 0,1-1 1,-1 1-1,1-1 0,-1 0 0,0 1 1,1-1-1,-1 0 0,1 1 0,-1-1 1,1 0-1,-1 0 0,1 0 0,-1 1 1,1-1-1,19 1-82,-13-2 75,1 2 22,0-1 0,0 0 1,0 0-1,0-1 0,0 0 1,0-1-1,0 1 0,0-2 1,-1 1-1,1-1 0,-1 0 1,1 0-1,-1-1 0,0 0 1,0-1-1,-1 1 0,1-1 1,8-9-1,0-3-70,0-1-1,-2 0 1,0-1-1,-1-1 0,0 0 1,-2 0-1,0-1 1,9-32-1,-19 52 125,0 916 1995,-1-889-2030,0 0-1,-9 38 0,5-51-678,-1-18-1539,-4-24-1424,2-20-2342,4-12-2567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4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64 310 7668,'0'0'3132,"19"-29"-894,57-95-653,-69 112-1274,0 0 0,-1 0 0,0-1 0,4-17 0,-8 22 505,-1-1 1,0 0-1,0 1 1,-1-14-1,0 6 1244,-1 16-1967,1-1 0,0 1 1,-1 0-1,1-1 0,0 1 1,-1 0-1,1-1 0,-1 1 1,1 0-1,-1-1 0,1 1 1,-1 0-1,1 0 0,-1 0 1,1-1-1,-1 1 0,1 0 1,-1 0-1,1 0 0,-1 0 1,1 0-1,-1 0 0,1 0 1,-1 0-1,1 0 0,-1 0 1,1 0-1,-1 1 0,1-1 1,-2 0-1,-19 7 554,9 4-567,1 2-1,0-1 1,0 1 0,-12 23 0,22-36-79,-18 29 208,-28 60 0,42-79-75,1 0 0,0 1 0,0 0 1,1 0-1,1 0 0,0 0 0,0 0 1,1 1-1,1-1 0,0 12 0,1-21-127,0 1 0,0-1-1,0 1 1,0-1 0,0 1-1,1-1 1,-1 0 0,1 0-1,-1 0 1,1 0 0,0 0-1,0 0 1,0 0 0,0-1-1,0 1 1,0-1 0,1 1-1,-1-1 1,0 0 0,1 0-1,-1 0 1,1 0 0,-1 0-1,1-1 1,2 1 0,12 3 4,-1-1 0,28 1 0,-41-4-10,82 2-458,-27-3-3080,-28-5-368,-3-14-2696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6403,'0'0'10637,"0"21"-8962,1 33 91,15 88 1,0-38 180,21 96 1500,-36-194-3321,7 18 298,-8-23-411,1 0 0,-1-1 1,0 1-1,1 0 0,-1-1 1,1 1-1,-1 0 0,0-1 1,1 1-1,0 0 0,-1-1 1,1 1-1,-1-1 0,1 1 1,0-1-1,-1 0 0,1 1 1,0-1-1,-1 0 0,1 1 1,0-1-1,-1 0 0,1 0 1,1 1-1,2-23-133,3-15 138,2 0-1,2 1 1,1 0 0,2 1-1,2 0 1,1 1 0,30-46-1,-44 76-39,0 1-1,0-1 1,0 1-1,0-1 0,1 1 1,-1 0-1,9-5 1,-11 7 14,0 1-1,0-1 1,1 1 0,-1-1 0,0 1 0,1 0 0,-1-1 0,0 1 0,1 0 0,-1 0 0,1 0 0,-1 0 0,0 0 0,1 0 0,-1 0 0,1 1 0,-1-1 0,0 0 0,1 1 0,-1-1 0,0 1 0,0 0 0,1-1 0,-1 1 0,0 0 0,0 0 0,0-1 0,0 1 0,0 0 0,0 0 0,1 2 0,8 9 170,-1 1 1,0-1-1,-1 2 0,-1-1 1,0 1-1,9 27 1,23 94 671,-36-122-783,2 16 754,0 1-6119,-2-52-6200,-3 3 3505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6947,'0'0'7369,"1"25"-4429,-1-5-2382,2 24 776,1 1 0,10 48-1,-4-60-580,-1-56-254,20-119 837,-23 125-1172,0 0-1,2 0 1,0 1-1,0-1 1,2 2-1,12-20 1,-18 33-630,-1-1 1,0 1-1,1 1 1,0-1-1,-1 0 1,1 1 0,0-1-1,0 1 1,0 0-1,0 0 1,0 0-1,0 0 1,0 0-1,0 1 1,1 0-1,2-1 1,-1 1-645,29-6-6915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5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 10869,'0'0'7113,"-19"33"-5064,-61 105-531,77-134-1470,-27 55 1125,28-55-1057,1 0 0,0 0 0,0 0 1,0-1-1,1 1 0,-1 0 0,1 7 0,0-10-125,1-1 1,-1 1-1,0-1 1,0 1 0,0-1-1,0 1 1,1-1-1,-1 1 1,0-1-1,1 1 1,-1-1-1,0 0 1,1 1 0,-1-1-1,0 1 1,1-1-1,-1 0 1,1 1-1,-1-1 1,0 0-1,1 0 1,-1 1-1,1-1 1,-1 0 0,1 0-1,-1 0 1,1 0-1,-1 1 1,1-1-1,0 0 1,-1 0-1,1 0 1,-1 0-1,1 0 1,0-1 0,23-1-147,-20 2 147,3-2-2,0 0 0,-1 0 0,1-1 1,-1 0-1,1 0 0,-1 0 0,0-1 0,0 0 0,0 0 1,8-8-1,7-8-29,24-28-1,-20 20-93,-17 19 101,20-20-121,-27 28 145,0 0 0,1 0-1,-1 0 1,1 0 0,-1 0 0,1 0-1,0 0 1,-1 1 0,1-1 0,0 1-1,-1-1 1,1 1 0,0-1 0,0 1-1,-1 0 1,1 0 0,0 0 0,2 0-1,-2 2 76,-1-1-1,0 0 0,1 1 1,-1-1-1,0 1 0,1 0 1,-1-1-1,0 1 0,0 0 1,0 0-1,0-1 0,-1 1 0,1 0 1,0 4-1,5 8 874,-4-12-913,-1 1 0,1 0 0,0-1 0,0 0 0,0 0 1,0 1-1,0-1 0,0 0 0,1-1 0,-1 1 1,1 0-1,-1-1 0,1 1 0,0-1 0,0 0 0,3 1 1,3 0-1864,-1-1 0,1 0 0,0 0 1,12-1-1,-18 0 1172,28 0-6905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5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146 366 10533,'0'0'7547,"-20"26"-5071,-63 83-582,75-98-1391,0 1-1,-11 21 0,17-29-380,1 0-1,0 0 1,0 0 0,0 0-1,1 0 1,-1 0-1,1 0 1,0 5-1,0-8-123,0 0 0,1 0-1,-1 0 1,0-1-1,1 1 1,-1 0 0,0 0-1,1 0 1,-1-1-1,1 1 1,-1 0-1,1-1 1,0 1 0,-1 0-1,1-1 1,0 1-1,-1-1 1,1 1 0,0-1-1,-1 1 1,1-1-1,0 0 1,0 1 0,0-1-1,0 0 1,-1 1-1,1-1 1,0 0-1,0 0 1,0 0 0,0 0-1,0 0 1,0 0-1,1 0 1,38-3 127,-35 3-88,2-2-13,-1 1-1,0-1 1,0 0 0,0-1 0,0 1 0,-1-1-1,1-1 1,-1 1 0,1-1 0,-1 1 0,0-2-1,-1 1 1,1 0 0,-1-1 0,0 0 0,6-8 0,3-7 59,-1 0 1,0 0-1,11-30 1,-6 5-189,-1-2 0,-2 1 0,-3-2 0,-1 0 0,-3 0 0,-2 0 0,0-56-1,-5 102 178,0 9 182,0 436 3654,0-436-3891,1 0 0,0 1 0,0-1 0,0 0 0,1 1-1,0-1 1,0 0 0,1 0 0,0-1 0,0 1 0,1 0-1,0-1 1,0 0 0,0 0 0,1 0 0,0-1 0,0 1-1,0-1 1,1 0 0,-1-1 0,1 1 0,0-1 0,1 0-1,-1-1 1,1 1 0,0-1 0,0-1 0,7 3 0,2-1-21,1 0 0,-1-1 0,0-1 0,1 0 0,21-1 0,-35-2-5,0 1 0,0 0 0,0-1 0,0 0 0,0 0 0,0 0 0,0 0-1,0 0 1,0 0 0,-1-1 0,1 1 0,0-1 0,-1 0 0,0 0 0,1 0 0,-1 0 0,0 0 0,0 0 0,3-5 0,3-5-64,-1 0 0,0 0-1,6-16 1,-5 10-6,40-86-298,43-85-1180,-78 169 1218,-10 38 964,-5-2-376,0 0 0,0 0 0,-1 0 0,-9 24 0,7-27-143,1 0-1,1 1 0,0-1 0,0 1 1,2-1-1,-1 1 0,2 0 0,2 26 1,0-33-87,0 0 0,1 0 1,0 0-1,0 0 1,1-1-1,0 0 0,0 0 1,0 0-1,1 0 0,0-1 1,0 1-1,0-1 1,1 0-1,0-1 0,-1 1 1,2-1-1,8 4 1,-3-1-3,1-1-1,-1 0 1,1-1 0,0 0 0,0-1 0,0-1 0,1 0 0,19 1 0,-29-3-96,-1-1-1,1 0 1,0 0-1,-1 0 1,1 0-1,0 0 0,0-1 1,-1 0-1,1 0 1,-1 0-1,5-2 1,-7 2-109,1-1 1,0 0 0,-1 1-1,0-1 1,1 0-1,-1 0 1,0 0 0,0 0-1,0 0 1,0 0 0,0 0-1,-1-1 1,1 1-1,0 0 1,-1 0 0,0-1-1,0-2 1,5-51-6000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6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0 116 7523,'0'0'13495,"213"-61"-11318,-122 38-849,-8 6-655,-15 8-465,-16 3-208,-20 6 0,-16 0-641,-3 0-1520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6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96 10709,'0'0'10421,"184"-8"-8356,-113-10-1121,0 4-848,-10-1-96,-2 4-2209,-21-4-3778,-12 1-9060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6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1921,'0'0'21330,"40"10"-20194,137 35-290,-90-28-367,-76-16-429,0 1-1,1 0 1,-1 1-1,0 0 1,0 1-1,-1 0 0,1 1 1,-1 0-1,17 11 1,-23-13-9,-1 0 1,1 0-1,-1 0 1,0 1-1,0-1 1,0 1-1,0 0 1,-1 0-1,1 0 1,-1 0 0,0 0-1,0 1 1,-1-1-1,1 1 1,-1-1-1,1 8 1,0 6 303,-1-1 1,0 1-1,-3 20 1,1-18-103,-1-2-87,-1 0 0,0 0-1,-1 0 1,-1-1-1,0 1 1,-12 21 0,-56 101 84,38-79-260,15-21-261,-11 19-1197,8-25-3104,17-29-90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7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5795,'0'0'15991,"226"-23"-14406,-152 17-353,-10 0-591,-15 6-465,-10 0-176,-14 0-401,-2-3-2112,-10-8-4306,-13-9-7555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7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12166,'0'0'8820,"0"177"-5411,0-93-1552,0 3-352,13-3-817,3-14-384,0-18-272,0-14-32,-6-18-368,-4-14-1089,4-38-13269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7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11253,'0'0'7380,"6"27"-4139,20 89-853,-25-109-2200,1 1 0,0 0 0,0-1-1,1 1 1,-1-1 0,2 0 0,-1 0 0,1 0 0,0 0 0,1 0 0,-1-1 0,1 0 0,10 9 0,-10-12-205,0 0-1,0 0 1,0-1 0,1 0 0,-1 0 0,1 0 0,0-1 0,0 0 0,-1 0 0,1 0 0,0-1-1,0 1 1,0-2 0,11 0 0,-15 0-36,1 1-1,0-1 1,-1 0-1,1 0 1,-1 0-1,1 0 1,-1 0-1,1-1 1,-1 1 0,0-1-1,0 0 1,4-3-1,16-8-408,-21 12 488,0 1 0,0 0 0,0 0 0,1 0 0,-1 0-1,0 1 1,0-1 0,0 0 0,0 0 0,0 1-1,1-1 1,-1 0 0,0 1 0,0 0 0,0-1 0,0 1-1,0-1 1,0 1 0,0 0 0,-1 0 0,1-1-1,1 3 1,84 85 569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8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11829,'0'0'11294,"14"27"-9448,46 85-659,-57-106-1086,0-1 0,1 0-1,-1 0 1,1 0 0,1 0 0,-1-1-1,1 1 1,-1-1 0,1 0 0,6 3-1,-9-6-67,1 1 0,-1-1-1,1 0 1,-1 0 0,1-1-1,0 1 1,-1-1 0,1 1-1,0-1 1,-1 0 0,1 0-1,0 0 1,0 0 0,-1 0-1,1-1 1,3 0 0,2-3 15,0 0 1,0 0-1,0 0 1,-1-1-1,0-1 1,0 1-1,0-1 1,0 0 0,7-10-1,-2 4 81,0 0-6,-1 0 0,0 0 0,-1-1 0,11-18 0,-1-14-1903,-18 37 186,-1-1-1,1 1 1,-1 0-1,0-11 1,-1-1-6226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8852,'0'0'11976,"24"2"-9946,1 1-1572,127 5 1229,31-8-1060,-182 1-598,0-1-1,0 0 0,-1 1 0,1-1 0,0 0 0,0 1 1,0-1-1,-1 1 0,1-1 0,0 1 0,-1 0 0,1-1 1,-1 1-1,1-1 0,0 1 0,-1 0 0,1 0 0,-1-1 1,0 1-1,1 0 0,-1 0 0,0 0 0,1 0 0,-1-1 0,0 1 1,0 0-1,0 0 0,0 0 0,0 0 0,0 0 0,0 0 1,0 0-1,-1 38 1402,1-32-1215,-2 5-26,-1-1 0,0 1 0,-1-1 1,0 0-1,0 0 0,-1 0 0,-1 0 0,0-1 0,-11 14 1,-2 8 111,-54 84 283,32-53-236,-60 124 1,100-186-459,1-6-1847,1 0 927,-1 0-1,1 0 0,-1 0 0,1 0 0,1 0 0,-1 0 0,1 0 0,0 0 0,0 0 0,4-6 0,13-21-6644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8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0 333 10405,'0'0'5509,"27"-26"-2329,88-85-1499,-100 96-1401,-1 0 1,0-1 0,-1-1-1,-1 0 1,11-20-1,-20 32-88,-1 0 0,1 0 1,-1 0-1,0-1 0,0 1 0,-1-1 0,0 1 0,0-1 0,0 1 0,0-1 0,-1-7 0,-1 12-126,0 0 0,1 1 0,-1-1 0,0 1 0,1-1 0,-1 1 0,0 0 0,0-1 0,0 1 0,0 0 0,1-1 0,-1 1 0,0 0 0,0 0-1,0 0 1,0 0 0,0 0 0,1 0 0,-1 0 0,0 0 0,0 0 0,0 0 0,-1 1 0,-1-1 125,-2 1-167,1 0 0,0 0-1,-1 0 1,1 0-1,0 1 1,0 0 0,0 0-1,0 0 1,0 0-1,1 1 1,-1-1 0,1 1-1,-1 0 1,1 0-1,0 0 1,0 0 0,1 1-1,-1-1 1,0 1-1,-1 4 1,-8 11 57,2 1 0,-14 35 0,18-40 121,1 0-1,0 1 0,2-1 0,0 1 0,0 0 0,2 0 0,0 19 0,1-31-156,0-1 0,0 0 0,1 0 0,-1 1 1,1-1-1,0 0 0,0 0 0,0 0 0,0 0 0,0 0 0,1 0 0,0 0 0,-1 0 0,1-1 0,0 1 0,3 2 0,-1-1 13,1 0 1,-1-1-1,1 1 0,0-1 0,0 0 1,0-1-1,0 1 0,9 2 0,4 0 21,-1-1 0,0-1 0,1 0 0,0-1 0,21-1 0,59-1-1348,-56 0-7309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9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6147,'0'0'14020,"-1"34"-12847,-1 114 652,2-133-1599,0 0-1,1 0 1,1 0-1,1-1 0,0 1 1,1 0-1,0-1 1,1 0-1,1 0 1,0 0-1,12 19 1,-16-29-228,1-1 0,0 1 0,-1-1 0,1 0 0,0 0 0,1 0 0,-1 0 0,0 0 0,1-1 0,0 1 1,-1-1-1,1 0 0,0 0 0,0-1 0,0 1 0,1-1 0,-1 0 0,0 0 0,0 0 0,1-1 0,-1 1 1,0-1-1,1 0 0,-1 0 0,0-1 0,1 1 0,4-2 0,-6 1-30,1-1 0,-1 1-1,1-1 1,-1 0 0,0 0 0,0-1 0,0 1-1,0-1 1,0 1 0,-1-1 0,1 0-1,-1 0 1,0 0 0,1 0 0,-1 0-1,-1-1 1,1 1 0,2-6 0,4-11-166,12-39 0,14-77-173,-29 121 307,-4 13 176,5 24 636,-5-17-640,3 15 22,0 5 97,2 0 0,1 0 0,17 40 0,-24-64-313,1 0 0,-1 0 1,1 0-1,-1 0 0,1 0 0,0 0 0,0 0 0,-1-1 1,1 1-1,0 0 0,0 0 0,0-1 0,0 1 0,1 0 1,15 2-8731,-4-3 719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0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1 366 8084,'0'0'14132,"13"20"-12641,5 8-1112,-3-3 47,35 43-1,-49-66-484,1-1 0,0 1 0,0 0 0,0-1 0,0 1 0,0-1 0,1 0 0,-1 0 0,0 1 0,0-2 0,1 1 0,-1 0 0,1 0 0,-1-1 0,1 1 0,-1-1 0,1 0 0,-1 0 0,1 0 0,-1 0 0,1 0 0,4-1 0,5-2-333,0 0-1,0 0 1,16-8-1,-6 3 737,1 2 26,1 2 0,0 1 0,0 0 1,0 2-1,1 1 0,46 6 0,25-1-29,-86-6-356,0 0-1,0-1 1,-1 0-1,1 0 1,0-1-1,-1 0 1,0-1-1,1 0 1,-1 0-1,11-8 1,9-8-331,42-36 1,-61 47 370,0 0 0,0 0 1,-1-1-1,0-1 0,-1 0 1,0 0-1,-1 0 0,0-1 1,-1 0-1,0 0 0,-1-1 1,0 0-1,-1 0 0,-1 0 1,0 0-1,-1 0 0,0-1 1,-1 1-1,0-1 0,-1 1 1,-4-27-1,3 34 66,0 1 1,0-1-1,-1 1 1,0 0-1,0-1 0,0 1 1,-1 0-1,0 0 1,0 1-1,-5-8 0,6 10-40,1 0-1,-1 0 1,0 1-1,0-1 0,1 0 1,-1 1-1,0-1 1,-1 1-1,1 0 0,0 0 1,0 0-1,0 0 1,-1 0-1,1 0 0,-1 0 1,1 1-1,-1-1 1,1 1-1,0 0 0,-1 0 1,1 0-1,-1 0 1,1 0-1,-1 0 0,-3 2 1,4-2-22,0 1 0,1 0 0,-1 0 0,0-1 1,1 1-1,-1 1 0,1-1 0,0 0 0,-1 0 1,1 0-1,0 1 0,0-1 0,0 0 0,-2 4 0,-14 21 35,1 0-1,2 2 0,0 0 0,2 0 0,1 1 0,1 1 0,2 0 0,1 0 1,1 1-1,2 0 0,-1 39 0,5-64-51,1 1-1,0 0 1,0-1 0,0 1 0,1-1-1,0 1 1,1-1 0,-1 0 0,1 0-1,0 0 1,1 0 0,4 7-1,8 7 5,1-1 0,18 17 0,23 27 0,-44-44 14,-1 1 0,0 0 1,-2 0-1,0 1 0,-2 1 0,0-1 0,-1 2 0,-2-1 1,0 1-1,-1 0 0,-2 0 0,2 32 0,-4-37 33,-1 0 1,-1 0-1,-3 24 0,2-35-52,0-1 0,0 0 0,0 0 1,0-1-1,-1 1 0,0 0 0,0-1 0,-1 0 0,1 1 0,-1-1 1,0-1-1,-10 10 0,8-9-112,-1 0 0,0 0 0,0 0 0,-1-1 0,-13 6 0,17-8-338,0-1-1,1 1 0,-1-1 1,0 0-1,0 0 0,0-1 1,0 1-1,0-1 0,1 0 1,-1 0-1,0 0 0,0-1 1,0 1-1,-6-3 0,8 3 117,1-1 0,0 1-1,0-1 1,0 0 0,0 0-1,0 1 1,0-1 0,0 0-1,0 0 1,0 0 0,1 0-1,-1 0 1,0 0 0,0 0-1,1 0 1,-1 0 0,1-1-1,-1 1 1,1 0 0,-1-2-1,-5-48-9021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0 389 2545,'0'0'15610,"27"-34"-14185,85-113-798,-100 130-521,-1 0 0,0 0 1,10-25-1,-18 32-49,1 0 0,-2 0 0,0-1-1,2-17 1,-3 21-190,-1-20 1505,0 26-1299,0 1-1,0-1 1,-1 0 0,1 1 0,0-1 0,-1 1 0,1-1-1,0 0 1,-1 1 0,1-1 0,-1 1 0,1-1 0,-1 1-1,1 0 1,-1-1 0,1 1 0,-1-1 0,1 1-1,-1 0 1,1-1 0,-1 1 0,0 0 0,1 0 0,-1 0-1,0-1 1,1 1 0,-1 0 0,0 0 0,1 0-1,-1 0 1,0 0 0,0 0 0,-2 1-20,1-1 0,-1 0 1,1 1-1,0 0 0,-1-1 0,1 1 1,0 0-1,0 0 0,-1 1 0,1-1 1,0 0-1,0 1 0,0-1 0,1 1 1,-1-1-1,0 1 0,0 0 0,1 0 0,0 0 1,-1 0-1,0 2 0,-5 8-61,1 0-1,-8 21 0,9-22 78,-4 14 143,1 0 1,1 1 0,1 0-1,2 0 1,0 1 0,0 46-1,5-70-195,-1 1 0,0-1 0,1 0 0,0 0 0,0 0-1,0 0 1,0 0 0,0 0 0,0 0 0,1-1 0,-1 1-1,1 0 1,0-1 0,0 1 0,0-1 0,0 1 0,0-1-1,1 0 1,-1 0 0,1 0 0,-1 0 0,1-1 0,0 1-1,0-1 1,0 0 0,-1 1 0,1-1 0,1 0 0,-1-1-1,5 2 1,9 1-240,-1-1 1,1 0-1,0-1 0,27-2 0,-41 1-97,0 0 1,0 0-1,0-1 0,0 1 0,1-1 1,-1 0-1,0 0 0,0 0 0,0 0 1,-1-1-1,1 1 0,0-1 1,0 1-1,-1-1 0,1 0 0,-1 0 1,1-1-1,-1 1 0,3-4 0,15-22-7579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0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 4466,'0'0'14463,"2"23"-12577,1 4-1289,-1 4 315,2 0 0,14 58-1,-12-79-584,1-14-44,2-18 29,-8 19-306,15-39 487,2 1 0,37-63 0,-32 66-3838,2 0-3553,-8 12-3186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1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1 10837,'0'0'8929,"-23"31"-7557,-69 104-140,85-124-989,1 0-1,0 0 0,-8 19 1,13-26-166,0 1 0,0 0 0,1-1 0,-1 1 0,1 0 0,0 5 0,0-1-57,1-8-27,-1 0 1,1-1-1,-1 1 1,1 0-1,-1-1 0,1 1 1,0 0-1,-1-1 0,1 1 1,0-1-1,0 0 1,-1 1-1,1-1 0,0 1 1,0-1-1,-1 0 1,1 0-1,0 1 0,0-1 1,0 0-1,0 0 1,0 0-1,-1 0 0,1 0 1,0 0-1,0 0 1,0 0-1,0 0 0,0-1 1,0 1-1,30-5-202,-21-2 206,-1 1 0,1-1 0,-1-1 0,0 0 0,-1 0 0,13-15 0,1-1-50,-5 5-105,-14 15 96,1-1 1,-1 1-1,1 1 0,0-1 1,0 0-1,0 1 0,10-6 1,-12 9 122,0-1-1,0 1 1,1 0 0,-1-1 0,0 1 0,0 0 0,0 1-1,1-1 1,-1 0 0,0 1 0,0-1 0,0 1 0,0 0-1,0-1 1,0 1 0,0 0 0,0 0 0,0 1-1,0-1 1,0 0 0,-1 1 0,1-1 0,2 3 0,-2-2-138,1 0 1,0 1 0,0-2 0,-1 1 0,1 0 0,0 0-1,1-1 1,-1 0 0,0 0 0,0 0 0,0 0-1,6 1 1,-1-2-997,23-1-7741,-4-1-3632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1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80 374 8740,'0'0'7563,"-14"26"-3686,-39 80-1841,50-101-1929,-7 17 355,10-22-454,1 0 0,-1 0 0,0 0 0,0 0 0,0 0 0,0 0 0,0 0 0,0 0 0,0 0 0,1 0 0,-1 0 0,0-1 0,0 1 0,0 0 0,0 0 0,0 0 0,0 0 0,1 0 0,-1 0 0,0 0 0,0 0 0,0 1 0,0-1 0,0 0 0,1 0 0,-1 0 0,0 0 1,0 0-1,0 0 0,0 0 0,0 0 0,0 0 0,0 0 0,1 0 0,-1 0 0,0 0 0,0 1 0,0-1 0,0 0 0,0 0 0,0 0 0,0 0 0,0 0 0,0 0 0,0 0 0,0 1 0,0-1 0,0 0 0,0 0 0,0 0 0,0 0 0,0 0 0,0 0 0,0 1 0,0-1 0,0 0 0,0 0 0,0 0 0,0 0 0,0 0 0,0 1 0,0-1 1,0 0-1,0 0 0,0 0 0,0 0 0,0 0 0,0 1 0,6-5-8,1 1 0,0-1 1,-1 0-1,0 0 1,0 0-1,0-1 0,0 0 1,-1 0-1,6-7 1,43-61 203,-48 64-170,17-28-129,-1-2 0,-2-1 0,-1 0 0,-3-1 0,-1-1 0,-2 0 0,13-83 0,-30 231 1883,2-84-1732,-16 228 3004,17-246-3047,1 1 0,0-1 0,1 0 0,-1 1 0,1-1 0,0 0 0,0 1 0,0-1 1,0 0-1,1 0 0,0 0 0,0 0 0,0 0 0,0-1 0,1 1 0,-1 0 0,1-1 0,0 0 1,0 0-1,0 0 0,0 0 0,1 0 0,-1 0 0,1-1 0,0 0 0,-1 0 0,1 0 0,0 0 1,1 0-1,-1-1 0,0 0 0,6 1 0,2 1-35,1-1 1,-1 0-1,23-1 1,-30-1 4,0 0 0,0-1 0,0 1 1,0-1-1,0 0 0,0 0 0,0-1 1,0 0-1,0 0 0,0 0 0,-1 0 1,7-5-1,10-14-95,0 0 0,-1-2 1,-1 0-1,18-31 1,-19 28-4,-18 26 140,0 0 0,0-1 0,0 1 0,0 0 0,0 0 0,1 0 0,-1 0 0,0-1 0,0 1 0,0 0 0,0 0 0,0 0 0,0 0 0,0 0 0,0 0 0,0-1 0,0 1-1,0 0 1,1 0 0,-1 0 0,0 0 0,0 0 0,0 0 0,0 0 0,0 0 0,1-1 0,-1 1 0,0 0 0,0 0 0,0 0 0,0 0 0,0 0 0,1 0 0,-1 0 0,0 0 0,0 0-1,0 0 1,0 0 0,1 0 0,-1 0 0,0 0 0,0 0 0,0 0 0,0 0 0,0 0 0,1 1 0,-1-1 0,0 0 0,0 0 0,0 0 0,0 0 0,0 0 0,0 0 0,1 0 0,-1 0-1,0 1 1,0-1 0,0 0 0,0 0 0,0 0 0,0 0 0,0 0 0,0 0 0,0 1 0,0-1 0,0 0 0,0 0 0,1 0 0,-1 1 0,3 19 134,-3-15-181,1 0 0,-1 0 0,1 0-1,0 0 1,1 0 0,2 6 0,0-5 32,0 0 0,0-1 0,1 1 0,-1-1 0,1 0 0,1 0 0,-1-1 0,1 1 0,0-1 1,0-1-1,0 1 0,0-1 0,1 0 0,-1 0 0,10 2 0,-3-1-390,-1-2 0,1 0 0,0 0 0,0-1 0,0-1 0,0 0 0,21-3 0,-31 3-197,0-1 1,0 0-1,0 1 1,0-1-1,0 0 1,-1 0-1,1-1 0,3-1 1,20-20-8650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8244,'0'0'14967,"175"-18"-14295,-130 7-528,-7-1-144,-5 3-352,-11-2-2049,-6 8-3810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0 134 11237,'0'0'8468,"203"-32"-7476,-135 18-383,-7 2-609,-3-5-16,-3-9-2145,-16-6-4434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12342,'0'0'12496,"37"23"-11821,124 71-219,-141-83-372,0-1-1,41 13 0,-52-20-68,0 0 0,0 0 0,-1 1-1,0 0 1,12 8 0,-17-10-5,-1 0 0,0 0 0,1 1 0,-1-1 0,0 1 0,0 0-1,0 0 1,0 0 0,-1-1 0,1 2 0,-1-1 0,0 0 0,0 0 0,0 0 0,0 0 0,-1 1 0,1-1 0,-1 5-1,1 4 111,-1 0 0,-1-1 0,0 1-1,-3 14 1,0-8-8,-2 0 0,0 0 0,-1-1 0,0 0 0,-18 27 1,-59 80 422,66-99-510,-101 131-4566,92-129-1894,2-15-4978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4930,'0'0'12201,"8"27"-9950,-2-4-1697,8 24 716,-3 0 1,5 51-1,8 225 3263,-24-322-4527,0 5 41,1 1 0,-1-1 0,1 0 0,0 0 0,1 0 0,-1 1 0,1-1 0,1-1 0,-1 1 0,1 0 0,0 0 0,0-1 0,8 10 0,-11-16-248,0 1-1,0 0 1,1 0 0,-1-1 0,0 1 0,0 0-1,0-1 1,1 1 0,-1 0 0,0-1-1,0 1 1,0-1 0,0 1 0,0 0 0,0-1-1,0 1 1,0 0 0,0-1 0,0 1-1,0-1 1,0 1 0,0 0 0,0-1 0,0 1-1,0 0 1,0-1 0,0 1 0,-1-1-1,1 1 1,0 0 0,0-1 0,-1 1 0,-9-11-5984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333 51 6115,'0'0'7507,"-28"-8"-5829,-87-27 246,110 33-1679,-1 1 0,1-1 0,0 1 1,-1 0-1,1 1 0,-9-1 0,13 2-182,0-1 0,0 0 0,0 0 0,0 1 0,0-1 0,0 1 0,0-1 0,0 1 0,0-1 0,1 1 0,-1 0 0,0-1 0,0 1 0,1 0 0,-1 0 0,0 0 0,-1 1 0,-3 4 238,-4 6 60,1 1 1,0-1 0,0 1 0,1 0-1,1 1 1,0 0 0,-6 25 0,-21 109 1332,32-144-1643,-12 106 792,4 1 0,8 176 0,1-281-882,-1-1 0,1 1 0,1-1 0,-1 1 0,1-1 0,0 1 0,0-1 0,0 1 0,1-1 0,0 0 0,0 0 1,0 1-1,1-2 0,0 1 0,0 0 0,0 0 0,4 4 0,-6-32-13917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3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9380,'0'0'12358,"236"-17"-10309,-156 0-865,-9-1-1040,0 4-144,0 8-1952,-6 6-3187,-10 0-3697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3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0 10885,'0'0'9394,"-29"23"-7834,-91 75-68,113-92-1314,0 1 0,0 0 0,0 0 1,1 0-1,0 1 0,-5 9 0,10-14-98,-1 1 1,1 0-1,-1 0 0,1 0 0,0 1 0,1-1 0,-1 0 0,1 0 0,0 8 1,0-12-91,0 1 0,0 0-1,1-1 1,-1 1 0,0-1 0,1 1 0,-1 0 0,0-1 0,1 1 0,-1-1 0,1 1 0,-1-1 0,1 1 0,-1-1 0,1 1 0,-1-1 0,1 0 0,-1 1 0,1-1 0,0 0 0,-1 1 0,1-1 0,0 0 0,-1 0 0,1 0 0,0 1 0,-1-1 0,1 0-1,0 0 1,-1 0 0,1 0 0,0 0 0,-1 0 0,2-1 0,29-1-354,-27 1 325,3 0-59,1-1 1,-1 0-1,1 0 1,-1-1 0,0 0-1,0 0 1,0-1 0,9-6-1,50-44-625,-51 40 310,1 1 0,28-18 0,-43 30 414,1 0 0,-1 0 0,1 0 0,0 1-1,0-1 1,-1 1 0,1-1 0,0 1 0,0 0 0,0-1 0,-1 1 0,1 0 0,0 0 0,0 0-1,0 1 1,0-1 0,-1 0 0,1 1 0,0-1 0,0 1 0,-1 0 0,1-1 0,0 1 0,-1 0-1,1 0 1,-1 0 0,1 0 0,-1 0 0,2 2 0,3 4 371,0-1-1,0 1 1,0 1-1,7 12 1,-1-1 435,-9-15-753,1 0 0,-1 0 0,1-1 0,0 1 0,0-1-1,0 0 1,0 0 0,0 0 0,1-1 0,-1 1 0,1-1 0,0 0 0,-1 0 0,8 1 0,-9-3-354,0 1 0,1-1 0,-1 0 0,1 0 0,-1 0 0,0 0-1,1 0 1,-1-1 0,5-1 0,-5 1-308,0 0-1,0-1 0,0 1 1,0-1-1,0 0 0,0 1 1,-1-1-1,1 0 0,-1-1 1,5-4-1,16-28-8099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3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2353,'0'0'15895,"0"217"-12965,0-147-481,6-6-928,10-12-673,1-11-736,-1-12-112,3-9-336,-3-8-2514,3-9-2720,4-3-3602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4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3682,'0'0'15284,"-31"34"-12870,-98 114-599,121-138-1587,0 0 1,0 1 0,2-1-1,-1 1 1,-7 17 0,13-22-119,-1 0 1,1 0-1,0 0 1,0 0-1,1 0 1,0 0 0,0 7-1,1 5-21,-1-14-88,0 0 0,1-1 0,0 1 0,0 0 0,0-1 0,0 1 1,0-1-1,1 1 0,0-1 0,-1 0 0,1 1 0,0-1 0,1 0 0,-1 0 1,1-1-1,-1 1 0,1 0 0,0-1 0,0 0 0,4 3 0,9 5-4,-1-1 1,2 0-1,17 6 0,4 2-1,-35-16-8,-1 0 0,0 0 0,0 1 0,0-1 0,0 1 1,0-1-1,-1 1 0,1 0 0,0-1 0,-1 1 0,1 0 0,-1 0 1,0 0-1,0 1 0,0-1 0,0 0 0,2 4 0,-2 0-48,0 0 0,-1 0 0,1 1 0,-1-1 0,-1 8 0,0 7-36,1-20-115,7-2 157,1 0 0,-1 0 0,0 0 0,0-1 0,0 0 0,0 0 0,0-1 1,-1 0-1,1 0 0,-1 0 0,0-1 0,0 0 0,0 0 0,0-1 0,9-9 0,5-7 296,-2-1-1,28-40 1,-28 36-240,11-14 89,-1-2 1,-2 0-1,-2-1 0,20-53 0,-59 125 3170,-34 60-2848,43-77-326,-3 7 371,-12 37-1,19-51-381,1 0-1,0 0 1,0 0-1,0 1 1,1-1 0,-1 0-1,1 1 1,0-1 0,1 1-1,0-1 1,0 0-1,2 8 1,-2-10-69,1 0 0,0-1 0,0 1 0,0-1 0,1 1-1,-1-1 1,1 0 0,-1 0 0,1 0 0,0 0 0,-1 0 0,1-1 0,0 1 0,0-1-1,0 0 1,0 0 0,1 0 0,-1 0 0,5 0 0,8 2 35,0 0 0,25 0 0,-35-3-147,14 1 208,0 0-1,0-2 1,32-5-1,-45 4-370,0 1 0,-1-2 0,1 1 0,-1-1 1,10-5-1,-10 4-585,0 0 0,0-1 0,-1 1 0,1-1 0,-1 0 0,5-7 0,-2-3-7305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0.6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7796,'0'0'17287,"4"1"-16246,5 3-770,0 0 0,-1 0 1,1 0-1,-1 1 0,0 0 0,-1 1 0,1 0 0,-1 0 1,0 1-1,8 10 0,9 11 277,27 42 0,-28-36-413,-1 1 0,-2 2 0,-2 0 0,-1 0 0,-2 2 0,10 40 0,-20-44-10,-1 0 1,-2 0-1,-5 65 1,3-88-95,-2 13 47,-1 0 0,-2 0 1,0 0-1,-2-1 0,-12 32 0,-59 111 304,63-136-292,8-17-70,0 1 1,0-1 0,-2-1 0,0 1 0,0-1-1,-14 14 1,-4-7-197,-7 7-3903,19-1-4797,13-12-643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0 880,'0'0'16000,"-1"32"-12655,-3 103-589,4-126-2433,0 0-1,0 0 0,1 1 1,0-1-1,4 12 1,-4-18-226,0 0 1,0 0-1,1 1 0,-1-1 1,1-1-1,-1 1 1,1 0-1,0 0 1,0-1-1,0 1 1,5 3-1,-3-4-52,0 1-1,0-1 1,1 0 0,-1 0-1,1-1 1,-1 1 0,1-1-1,0 0 1,-1 0 0,1-1-1,0 0 1,0 1 0,0-2-1,-1 1 1,1 0 0,7-2-1,-9 0-20,1 1-1,0 0 1,-1-1 0,1 0-1,-1 0 1,1 0 0,-1 0-1,0 0 1,0-1-1,0 0 1,0 1 0,-1-1-1,1 0 1,-1 0-1,1-1 1,-1 1 0,0 0-1,-1-1 1,1 1-1,0-1 1,-1 0 0,2-6-1,2-4 66,-1 0-1,-1-1 0,0 0 0,1-25 1,-3 29-62,-2-30 330,0 40-318,1-1-1,-1 1 1,1 0 0,-1-1 0,0 1 0,1 0-1,-1 0 1,0-1 0,0 1 0,0 0 0,0 0-1,0 0 1,0 0 0,0 0 0,0 0 0,0 0-1,0 0 1,-1 1 0,1-1 0,0 0 0,-1 1-1,1-1 1,-2 0 0,-34-6 540,0 0-1,-1 3 1,1 1 0,-61 3-1,56 0-928,41 0-379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4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 1 608,'0'0'17029,"-15"26"-15022,5-9-1739,-3 4 162,1 0 0,1 2 0,1-1 0,1 1 0,1 1 0,-9 38 1,13-24 1285,0 62 1,3-95-1647,2-1 1,-1 0-1,0 1 0,1-1 0,0 1 0,-1-1 1,2 0-1,-1 0 0,0 0 0,1 0 1,0 0-1,0 0 0,0 0 0,1 0 1,-1-1-1,1 1 0,0-1 0,0 0 1,0 0-1,0 0 0,0 0 0,1 0 0,0-1 1,-1 1-1,1-1 0,0 0 0,0 0 1,7 2-1,7 1-143,-1-1 1,1-1-1,0-1 0,0 0 0,31-2 1,-45 0-330,1 0 0,-1 0 0,0-1 0,0 1 0,0-1 0,0 0 0,0-1 0,0 1 0,7-4 0,-7 2-708,0 0 0,1 0-1,-1 0 1,-1-1 0,1 1-1,0-1 1,3-5 0,14-20-10824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10341,'0'0'13206,"29"171"-11269,-23-130-609,-2-6-767,-4-6-401,0-9-128,0-11-32,0-7-64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9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1 10677,'0'0'12696,"27"27"-11060,87 91-366,-108-112-1128,0 1 0,-1 0 1,0 0-1,0 1 0,0-1 0,-1 1 1,0 0-1,0 0 0,-1 1 1,0-1-1,-1 1 0,0-1 0,2 13 1,-2-5 90,3 22 435,-2 1-1,-3 65 1,-1-95-611,0 1 1,-1 0-1,0-1 0,-1 1 0,0-1 0,0 0 0,-1 0 0,0 0 0,-1 0 1,0-1-1,0 0 0,-1 0 0,-10 12 0,-10 8-775,-2-2 0,-36 28 1,32-27-1289,-20 16-3500,-5 0-1649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3474,'0'0'15316,"-13"1"-4957,8 1-8697,-33 106-684,-63 121 0,98-222-978,0 0 0,-1 0 0,0 0 0,-1-1 0,1 1 0,-7 5 0,8-13-666,-1 0 0,1-1 0,0 1 0,-1-1 0,1 0 0,0 0 0,0 0 0,-3-4 0,-8-3-3830,-16-8-7296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2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5987,'0'0'16431,"25"21"-13715,82 68-547,-74-65-1288,1-1-1,42 22 1,-57-36-700,-2 0 1,1 2-1,-2 0 0,1 1 1,-1 0-1,-1 2 0,19 21 1,-26-25-126,-1 1 0,0 1 0,-1-1 0,0 1 0,-1 0 0,0 1 0,-1-1 0,0 1 0,-1 0 1,2 22-1,-2 0 118,-1 1 0,-6 59 0,2-76-147,-2 0 1,0-1-1,-1 1 0,0-1 1,-2 0-1,0-1 1,-1 1-1,-12 18 0,1-6-30,-1-1-1,-1-1 1,-38 39-1,56-64-65,2-1 19,0-1-1,-1 1 0,0 0 1,1-1-1,-1 1 1,0-1-1,0 1 1,0-1-1,0 0 1,0 0-1,0 0 0,0 0 1,0 0-1,0 0 1,0 0-1,-5 0 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3.3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0 5747,'0'0'9906,"-2"11"-7556,-25 94 1249,13-56-1851,2 1-1,-9 96 0,20-131-1508,0-1-59,0 0 1,1 0-1,1 0 0,0 0 0,4 16 0,-4-26-169,0 0 0,1-1 0,-1 1 0,1 0-1,0-1 1,0 0 0,0 1 0,0-1 0,1 0-1,-1 0 1,1 0 0,0-1 0,0 1 0,0-1 0,0 1-1,0-1 1,0 0 0,1 0 0,-1 0 0,1-1-1,0 1 1,6 1 0,-2-1 0,1 0 0,-1 0 0,0-1 0,1 0 0,0 0 0,-1-1 0,1 0 0,13-2 0,-16 1-6,-1-1 1,0 1-1,0 0 0,0-1 1,-1 0-1,1-1 0,0 1 1,-1-1-1,1 1 0,-1-1 1,0-1-1,0 1 0,0-1 0,-1 1 1,5-6-1,3-7-7,-1 1-1,-1-2 1,0 1-1,-2-1 1,1 0-1,-2-1 1,-1 0-1,6-29 1,-4 2-64,-2 0-1,-2-63 1,-2 99 61,-1 0 0,-1 0 0,0 0 0,0 0 0,-1 0 0,-3-10 1,4 16 21,0 1 0,0-1 0,-1 0 1,1 1-1,-1-1 0,0 1 0,1 0 1,-1 0-1,0-1 0,0 1 0,-1 0 1,1 1-1,0-1 0,-1 0 0,1 1 1,-1-1-1,1 1 0,-1 0 0,0 0 1,1 0-1,-1 0 0,-4-1 0,-8 0 231,0-1-1,0 2 0,0 0 0,1 1 0,-1 1 0,-25 3 0,30-2-236,0 0-1,0 1 0,0 0 1,1 1-1,-1-1 0,1 2 1,0-1-1,0 1 0,1 1 1,-13 10-1,20-14-793,-1 0 1,1 0-1,-1 1 1,1-1-1,0 1 1,0-1-1,0 1 0,0-1 1,1 1-1,-1 0 1,1-1-1,0 1 0,-1 0 1,1 0-1,0-1 1,1 1-1,-1 0 1,0-1-1,1 1 0,1 5 1,6 18-9140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3.7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 1 1521,'0'0'19302,"-13"30"-17453,-43 105 226,49-118-1684,2 2 0,0-1 0,1 1-1,1 0 1,1-1 0,1 1 0,0 0-1,4 37 1,-1-28-178,-1-16-134,0 0 1,1-1-1,1 1 0,0 0 0,1-1 1,0 0-1,1 0 0,0 0 0,12 19 1,-12-22-70,1-1 1,0 1-1,0-1 0,0 0 1,1 0-1,0 0 1,1-1-1,-1-1 1,1 1-1,1-1 1,-1 0-1,17 6 0,-23-10-152,1 0-1,0 0 0,0 0 1,0-1-1,0 1 0,0-1 0,0 0 1,0 0-1,-1 0 0,1 0 0,0-1 1,0 1-1,0-1 0,0 1 1,0-1-1,-1 0 0,1 0 0,0 0 1,-1-1-1,1 1 0,0-1 0,-1 1 1,4-5-1,2-1-1414,-1-1-1,-1 0 0,1 0 1,-1-1-1,5-11 1,-10 18 1199,22-37-9148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3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10981,'0'0'15527,"26"174"-14935,-20-139-287,-3-3-193,-3-6-112,3-9-128,-3-5-1313,0-6-1937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4.2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7796,'0'0'14134,"32"18"-12029,101 63-328,-124-76-1592,-1 1 0,0 0 0,0 0 1,-1 1-1,0 0 0,0 0 0,0 1 0,-1 0 0,0 0 1,-1 1-1,0 0 0,6 12 0,-4-5 81,1 0 42,-1 1-1,-1 0 1,0 0-1,-2 1 1,6 35-1,-4 91 716,-7-131-994,0 0 1,-1-1-1,0 1 0,-1 0 0,0-1 1,-1 1-1,-1-1 0,0 0 0,0-1 0,-1 1 1,-1-1-1,0 0 0,-16 18 0,14-18-688,-1-1 0,0 0 0,0-1 0,-1 0 0,0-1 0,-1 0 0,-23 11-1,-12 2-5452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5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1889,'0'0'20793,"5"0"-19352,10 4-907,0 1 1,-1 0-1,1 0 0,-1 2 0,0-1 0,20 14 1,1 0 15,-11-7-271,0 1-1,0 1 1,-1 1-1,32 30 1,-43-34-211,0 1 0,-1 0 0,-1 1 1,0 0-1,-1 1 0,0 0 0,-1 1 0,8 23 0,-5-6 86,-1 0 0,-2 0 0,-2 1 0,3 41 0,-3 139 528,-6-184-600,-1-16-49,0 0 0,-1 0 1,-1-1-1,0 1 0,0-1 0,-2 0 0,0 0 0,0 0 0,-10 16 0,-9 11 37,-40 51 0,51-73-66,12-16-3,0-2-1,1 1 0,-1 0 1,1 0-1,-1-1 0,1 1 1,-1 0-1,1-1 1,-1 1-1,0 0 0,1-1 1,-1 1-1,0-1 1,0 1-1,1-1 0,-1 1 1,0-1-1,0 0 0,0 1 1,-1-1-1,1 0-59,4-29-15633,16-11 7027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5.6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72 7251,'0'0'8041,"0"31"-4711,-1 15-2384,4 143 2721,-1-171-3018,0-1 0,1 1 0,1-1 0,9 27 1,-12-40-597,0-1 0,1 1 1,-1 0-1,1-1 1,0 1-1,0-1 0,0 0 1,0 1-1,1-1 1,-1 0-1,1 0 0,0-1 1,0 1-1,0-1 0,0 1 1,0-1-1,0 0 1,1 0-1,-1 0 0,1-1 1,0 1-1,-1-1 1,1 0-1,0 0 0,0 0 1,6 0-1,-7-1-28,1-1 0,0 1 0,0-1 0,-1 0 0,1 0 0,0-1 0,-1 1 0,0-1 0,1 0 0,-1 0-1,0 0 1,0 0 0,0-1 0,0 1 0,0-1 0,0 0 0,-1 1 0,1-1 0,-1-1 0,0 1 0,0 0 0,3-7 0,4-8 91,-1-1 0,12-40 1,-15 44-77,4-18-23,-1 0 0,-2-1 0,-1-1-1,-1 1 1,-3 0 0,-2-48 0,1 79 15,-1 0 0,1 0 1,-1 0-1,0 0 0,0 0 0,0 0 1,0 0-1,0 0 0,-1 1 1,1-1-1,-1 1 0,1-1 1,-1 1-1,0-1 0,0 1 1,0 0-1,-1 0 0,1 0 1,0 0-1,-1 0 0,1 1 0,-1-1 1,0 1-1,1 0 0,-1-1 1,0 1-1,0 1 0,0-1 1,0 0-1,-3 0 0,-10-1 387,-1 0 1,1 1-1,-1 1 0,-21 2 0,25-1-326,5 0-128,0 1-1,1-1 0,-1 1 0,1 0 0,-1 1 0,-7 4 1,53 12-22304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6.0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1 8580,'0'0'6067,"-26"171"-3378,10-81 0,7-3-96,5-6-496,4-11-608,0-18-705,17-14-351,12-18-369,-4-5-64,1-9-16,-6-6-225,5 0-671,1 0-1377,3-32-2273,0-15-3186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02.0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7668,'0'0'15585,"3"23"-14077,0 3-1037,3 16 658,-1 63 0,-5 107 1083,0-230-6341,1 0 0,5-28 0,3-1-7487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02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6867,'0'0'14663,"32"16"-12905,98 50-331,-120-60-1159,1 0-1,-1 1 0,15 12 1,-3 12 642,-14-19-619,-2-1-24,0 0 1,0 0-1,-1 1 1,0 0-1,-1 0 1,0 0-1,1 14 1,-1 3 309,-1-1 0,-2 33 0,-2-47-473,0 0 0,-1 0 0,0 0 0,-2 0 0,1 0 1,-8 16-1,-41 80 234,32-69-215,-89 174 597,105-212-1999,2-9 684,0-11-612,-2-26-2990,-5-22-2996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204 359 656,'0'0'14631,"5"-18"-12467,17-54-361,-20 63-1209,0-1-1,-1 0 1,0 0-1,-1 1 1,1-1-1,-2 0 1,0 0-1,0 0 1,0 1-1,-1-1 1,-7-18 0,2 12-254,0 0 0,-1 1 0,-1 0 0,-20-27 0,27 39-301,-1-1 0,1 1 0,-1 0 0,0 0 1,0 0-1,-7-4 0,9 6-24,0 1 0,0-1 0,0 1 0,0 0-1,0-1 1,0 1 0,0 0 0,0 0 0,0 0 0,0-1 0,0 1 0,0 0 0,0 1 0,0-1-1,0 0 1,0 0 0,0 0 0,0 1 0,0-1 0,0 0 0,0 1 0,0-1 0,1 1 0,-1-1-1,0 1 1,0-1 0,0 1 0,0 0 0,1-1 0,-1 1 0,0 0 0,1 0 0,-1-1 0,1 1 0,-1 0-1,1 0 1,-2 1 0,-7 14-31,0 1 0,1-1-1,1 1 1,-7 25 0,-17 78-196,25-92 214,0-7 5,2 1 0,0 0-1,-1 41 1,8-62-42,-1 0 1,1-1-1,0 1 0,-1-1 1,1 0-1,-1 1 0,1-1 1,0-1-1,-1 1 0,1 0 1,4-2-1,0 1 39,-1-1-1,1 0 1,-1 0-1,1-1 1,-1 0 0,0 0-1,0-1 1,0 1-1,9-10 1,2-2 67,24-30-1,-29 31-124,0 0-1,1 1 1,19-15 0,-31 28 46,-1-1 0,1 1 0,0-1 0,0 1 0,0-1 1,0 1-1,-1 0 0,1-1 0,0 1 0,0 0 0,0 0 0,0-1 0,0 1 0,0 0 1,0 0-1,0 0 0,0 0 0,-1 0 0,1 0 0,0 1 0,0-1 0,0 0 0,0 0 1,0 1-1,0-1 0,0 0 0,-1 1 0,1-1 0,0 1 0,0-1 0,0 1 0,-1 0 1,1-1-1,0 1 0,-1 0 0,1-1 0,0 2 0,19 35 210,-15-25-77,14 31 307,-2 0 0,-2 2 0,-2-1 0,-2 2 0,9 88 1,-6 233 190,-14-346-585,0 5-12,1-19-14,0 1 0,-1-1 0,0 1-1,0-1 1,-1 1 0,0-1 0,0 1 0,-1-1 0,0 1 0,0-1 0,-6 13-1,7-19 8,0 0-1,0 0 0,0 0 1,0 0-1,0-1 0,0 1 0,-1 0 1,1 0-1,0-1 0,0 1 0,-1-1 1,1 1-1,0-1 0,-1 1 1,1-1-1,0 0 0,-1 0 0,1 0 1,0 0-1,-1 0 0,1 0 0,-1 0 1,1 0-1,0 0 0,-1 0 1,-1-1-1,0 0 1,-1-1 0,0 1 0,1 0 0,-1-1 0,1 0 0,-1 0 0,1 0 0,-4-3 0,-6-7-48,0 0 0,1 0 0,1-1 0,0-1 0,1 1-1,0-2 1,1 0 0,1 0 0,0 0 0,1-1 0,1 0 0,0 0 0,1-1 0,1 0 0,1 0 0,0 0 0,0-26 0,2 36-228,1 0-1,0 0 1,0 0 0,1 1-1,0-1 1,0 0 0,1 0-1,-1 1 1,2-1 0,-1 0-1,1 1 1,0 0 0,0 0-1,0 0 1,1 0 0,0 0-1,0 1 1,1 0 0,0 0-1,-1 0 1,7-5 0,69-54-10282,-35 33 2026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59.5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1 4818,'0'0'22072,"-5"0"-21000,-8 0-576,11 3-12,20 14 237,4 1-616,5 12 182,-1 0-1,-2 2 1,-1 0-1,-2 2 1,21 42-1,-17-29-160,3-1 0,35 46 0,-44-72-102,34 32-1,-44-45-16,-8-6 25,0-6-348,-1 0 14,1 1 0,-1-1-1,0 0 1,0 0 0,-1 0 0,1 0 0,-3-8-1,2 9-50,-9-35-3394,-7 2-3487,-2 7-2789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59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0 488 4738,'0'0'16720,"4"-1"-15106,1-2-1399,1 0 1,-1 0-1,0 0 0,-1 0 1,1-1-1,0 0 0,-1 0 1,7-8-1,31-44 633,-20 26-249,246-285 970,-265 313-1860,-1-1 0,1 0 0,-1-1 0,0 1 0,1 0 0,-2-1-1,4-5 1,-2-7-10303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5:00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4 128 5587,'0'0'19150,"-1"1"-19097,1-1 0,0 0 0,0 0 1,0 0-1,-1 1 0,1-1 0,0 0 0,0 0 1,0 0-1,0 1 0,-1-1 0,1 0 1,0 0-1,0 1 0,0-1 0,0 0 1,0 1-1,0-1 0,0 0 0,0 0 0,0 1 1,0-1-1,0 0 0,0 0 0,0 1 1,0-1-1,0 0 0,0 1 0,0-1 0,0 0 1,0 0-1,0 1 0,1-1 0,-1 0 1,0 0-1,0 1 0,0-1 0,0 0 1,1 0-1,-1 0 0,0 1 0,0-1 0,0 0 1,1 0-1,-1 0 0,0 0 0,0 0 1,1 1-1,-1-1 0,0 0 0,0 0 0,1 0 1,-1 0-1,0 0 0,0 0 0,1 0 1,-1 0-1,0 0 0,1 0 0,-1 0 0,57 4 354,-1-2-1,70-7 1,-80-1-204,-1-2 0,0-3-1,78-27 1,-60 17-110,-31 12-76,-20 6-14,0 0 0,0-1 0,0-1 0,-1 0 0,15-8 0,-25 13-32,-1 0 0,0-1 0,0 1 1,1 0-1,-1 0 0,0 0 0,1 0 1,-1-1-1,0 1 0,0 0 0,1 0 0,-1 0 1,0-1-1,0 1 0,0 0 0,1-1 1,-1 1-1,0 0 0,0 0 0,0-1 1,0 1-1,1 0 0,-1-1 0,0 1 0,0 0 1,0-1-1,0 1 0,0 0 0,0-1 1,0 1-1,0 0 0,0-1 0,0 1 0,0 0 1,0-1-1,0 1 0,-1 0 0,1 0 1,0-1-1,0 1 0,0 0 0,0-1 0,0 1 1,-1-1-1,-18 0-10682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6:38.2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8116,'0'0'15236,"24"8"-13795,1 0-1082,-10-4-188,-1 0 0,0 1-1,0 1 1,-1 0 0,1 0 0,-1 2 0,0 0 0,18 15 0,-9-4 42,-1 1 0,0 1 0,-2 1 0,23 32 0,-33-41-117,0 2 0,-1-1 0,-1 1 1,0 0-1,-1 1 0,-1-1 0,0 1 1,-1 0-1,3 20 0,-4-10 88,-1-1-1,-1 1 1,-2-1 0,0 1-1,-2-1 1,0 1-1,-2-1 1,-1 0 0,0 0-1,-13 27 1,-10 5 233,-2 0 0,-65 86 0,95-141-241,1-32-12371,0 8 2439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7:49.4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50 6611,'0'0'18601,"30"0"-17449,315 2 1831,-273-6-2518,107-20 1,-28 2-287,-150 21-299,-1 1 1,1 0 0,0 0-1,-1 0 1,1-1 0,-1 1-1,1 0 1,-1 0 0,1 0-1,0 0 1,-1 0 0,1 0 0,-1 0-1,1 1 1,0-1 0,-1 0-1,1 0 1,-1 0 0,1 0-1,-1 1 1,1-1 0,-1 0-1,1 1 1,-1-1 0,1 0-1,-1 1 1,1-1 0,-1 1-1,1 0 1,-8 14-2603,-24 14-1725,-15 3-2263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7:49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5507,'0'0'19771,"-2"31"-18461,1-11-1062,-6 207 2049,9-144-1871,3 0 0,17 89 0,-21-162-411,4 19 3,-5-29-19,0 1 1,0 0-1,0 0 1,0-1-1,0 1 1,1 0 0,-1 0-1,0-1 1,0 1-1,1 0 1,-1-1-1,0 1 1,1 0-1,-1-1 1,1 1 0,-1-1-1,1 1 1,-1-1-1,1 1 1,-1-1-1,1 1 1,0-1-1,-1 1 1,2-1 0,-2-33-771,0 27 394,0-41-3314,0 16-6533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7:50.1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 0 6355,'0'0'16581,"-8"9"-15194,-13 16-1015,2 1 0,1 1-1,1 0 1,2 1 0,-16 37-1,21-39-55,1 0 0,0 0-1,2 1 1,2 0-1,0 0 1,-2 51 0,7-72-290,0-1 1,0 0 0,1 0-1,-1 1 1,1-1 0,0 0-1,1 0 1,-1 0 0,5 10 0,-4-12-23,1 0 0,-1 0 1,0-1-1,1 1 1,-1 0-1,1-1 1,0 0-1,0 1 0,0-1 1,0 0-1,1-1 1,-1 1-1,0 0 1,5 0-1,7 3-48,0-1-1,0-1 1,0 0 0,0-1 0,21 0-1,-18-1-1071,0-2-1,21-3 1,-36 3 555,1 0 1,0 0-1,0 0 0,-1-1 1,1 0-1,-1 1 1,1-1-1,-1-1 0,0 1 1,0 0-1,0-1 0,0 1 1,5-7-1,18-21-6394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7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9300,'0'0'8420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8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384 265 8580,'0'0'9698,"-14"-30"-8418,-44-94-151,54 115-870,0 0 0,-1 0 0,0 1 0,0 0 0,-1 0 0,0 0 0,0 1-1,-1 0 1,-14-11 0,16 15 132,-1 0-1,0 0 0,0 1 0,0 0 1,0 0-1,0 1 0,-1-1 0,1 1 1,0 1-1,-1-1 0,-11 2 0,14-1-299,0 1-1,-1 0 1,1 0-1,0 0 1,0 0-1,0 1 1,0 0-1,1 0 1,-1 0-1,0 0 1,1 0-1,-1 1 1,1 0-1,0 0 1,0-1-1,0 2 1,0-1-1,0 0 1,1 1-1,-4 5 1,-4 9-22,0-1 0,2 1 0,-8 21 0,7-10-7,1 1 0,1 0 0,2 1-1,1-1 1,1 1 0,2 41 0,1-69-66,0-1-1,1 1 1,-1 0 0,1 0 0,-1-1 0,1 1 0,0-1 0,0 1 0,0 0 0,1-1 0,-1 0 0,0 1-1,1-1 1,0 0 0,-1 0 0,1 0 0,0 0 0,0 0 0,0 0 0,0 0 0,1-1 0,-1 1-1,0-1 1,1 0 0,-1 1 0,1-1 0,-1 0 0,1 0 0,0-1 0,-1 1 0,1-1 0,0 1 0,-1-1-1,1 0 1,0 0 0,0 0 0,-1 0 0,1 0 0,0-1 0,-1 1 0,1-1 0,4-1 0,-4 0 2,0 1 1,-1-1 0,1 0 0,-1 0 0,0 0 0,1 0 0,-1 0 0,0 0 0,0 0 0,0-1-1,0 1 1,-1-1 0,1 1 0,-1-1 0,1 0 0,-1 0 0,0 0 0,1-4 0,3-4-2,40-106-138,8-15-441,-52 131 570,15-26-238,-16 27 243,1-1 0,-1 1-1,1-1 1,-1 1 0,1 0-1,-1-1 1,1 1 0,-1 0-1,1-1 1,-1 1-1,1 0 1,0 0 0,-1 0-1,1-1 1,-1 1 0,1 0-1,0 0 1,-1 0 0,1 0-1,0 0 1,-1 0 0,1 0-1,-1 1 1,1-1-1,0 0 1,-1 0 0,1 0-1,-1 1 1,1-1 0,-1 0-1,1 0 1,0 1 0,-1-1-1,1 1 1,-1-1 0,0 0-1,1 1 1,-1-1 0,1 1-1,-1-1 1,0 1-1,1-1 1,-1 1 0,0-1-1,1 1 1,-1 0 0,0-1-1,0 2 1,15 25 17,-2 0 0,0 2-1,8 30 1,-10-26 411,1-1 0,26 48 0,-35-74-365,-2-5-54,-1 0 0,0-1 1,0 1-1,1 0 0,-1-1 1,1 1-1,-1-1 1,1 1-1,-1 0 0,0-1 1,1 1-1,0-1 0,-1 1 1,1-1-1,-1 0 0,1 1 1,0-1-1,-1 0 1,1 1-1,0-1 0,-1 0 1,1 0-1,0 1 0,-1-1 1,1 0-1,0 0 0,0 0 1,-1 0-1,1 0 1,0 0-1,0 0 0,-1 0 1,2-1-1,-1-7-3702,17-34-8773,-5 11 169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8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6851,'0'0'12667,"25"29"-11186,80 95 144,-87-104-938,-1 0 0,-1 2 0,-1 0 0,0 1 0,-2 0 0,14 36 0,-20-36-403,-1 0 0,-1 0 0,-1 1 0,-1 0 0,-2-1 0,0 29 0,-1-51-277,0-1 0,-1 1 0,1-1 0,0 1 0,0-1 1,0 1-1,0-1 0,-1 0 0,1 1 0,0-1 0,0 1 0,-1-1 0,1 1 0,0-1 0,-1 0 0,1 1 0,0-1 0,-1 0 0,1 0 0,-1 1 0,1-1 0,-1 0 0,1 0 0,0 1 0,-1-1 0,1 0 0,-1 0 0,1 0 0,-1 0 0,0 0 0,-17 2-2996,19-20-9260,7-11 5003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8084,'0'0'6899,"-20"111"-4690,15-45-32,3 4-160,2-5-128,0-8-609,0-16-431,2-12-529,15-9-320,0-10-16,3-5-128,-1-5-593,3 0-1616,-2-20-1056,-1-15-1906,-2-6-1936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9.3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4994,'0'0'15106,"4"0"-13647,161 8 4573,-74-8-5191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9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3298,'0'0'18184,"145"0"-16952,-110 0-751,-9 0-433,6 0-48,-6 0-1153,0 0-2288,0 0-3939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0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346 41 10661,'0'0'14623,"-27"-8"-13434,-91-21-684,113 28-497,1 0 1,-1 0 0,1 1 0,-1 0 0,1-1-1,-1 1 1,1 1 0,-1-1 0,1 1-1,-1 0 1,1 0 0,0 0 0,-1 1 0,1-1-1,0 1 1,0 0 0,0 0 0,0 1-1,0-1 1,1 1 0,-1 0 0,-4 4 0,-3 2-9,7-5 0,-8 4-6,1 1-1,1 1 0,-15 16 0,22-22 2,0 1-1,1-1 0,-1 0 0,1 1 1,0 0-1,0 0 0,0-1 1,0 1-1,1 0 0,0 0 1,0 1-1,0-1 0,1 8 1,0 7-4,0 0 0,2-1 1,0 1-1,2-1 0,0 1 1,1-1-1,1 0 0,0-1 1,2 0-1,0 0 0,13 21 1,35 42 8,-35-53-10,27 47-1,-43-66 7,0 1 0,-1 0 0,0 0 0,-1 0 0,0 1 0,-1-1 0,0 1-1,0 0 1,-1 13 0,-1 8 44,0-32-37,0 1 0,0-1-1,-1 0 1,1 1-1,0-1 1,-1 0 0,1 1-1,-1-1 1,1 0-1,0 0 1,-1 1 0,1-1-1,-1 0 1,1 0-1,0 0 1,-1 0-1,1 0 1,-1 1 0,1-1-1,-1 0 1,1 0-1,-1 0 1,1 0 0,-1 0-1,1 0 1,-1-1-1,1 1 1,0 0 0,-2 0-1,1 0 8,-10-1-76,0 0-1,0 0 0,-19-6 1,3 0 12,26 7 103,0 0 0,0-1 0,0 1-1,0 0 1,1 0 0,-1 0 0,0-1 0,0 1 0,0 0-1,0 0 1,0 0 0,0 1 0,1-1 0,-1 0-1,0 0 1,0 0 0,0 1 0,0-1 0,1 0 0,-1 1-1,0-1 1,0 1 0,1-1 0,-2 1 0,-1 20 1255,3-12-1641,0 125 654,6 627 1762,-4-382-1786,-3-200-312,-2-40 956,2-139-724,-2 0-170,1 0-102,8-30-8670,13-16-1180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2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372 224 4498,'0'0'11098,"-13"-25"-8547,-45-81-113,53 97-1969,-1 0-1,0 1 1,0 0-1,-1 0 1,0 1-1,-15-13 1,18 17-133,-1 0 0,1 0-1,-1 1 1,1 0 0,-1 0 0,0 0 0,0 0 0,0 1 0,0 0 0,0 0 0,-6 0-1,8 1-248,1 0 0,-1 0-1,1 0 1,-1 1-1,1-1 1,-1 1-1,1 0 1,-1-1-1,1 1 1,0 0-1,-1 1 1,1-1-1,0 0 1,0 1-1,0-1 1,0 1 0,0-1-1,0 1 1,0 0-1,-1 2 1,-3 5-74,-1 0 1,2 0-1,-8 14 1,8-13 54,-10 19-16,1 1 1,1 0-1,2 0 0,1 1 0,2 0 1,1 1-1,1 0 0,2 0 1,-1 49-1,5-77-47,-1 0 1,2 0 0,-1 0-1,0 0 1,1 0-1,-1 0 1,1 0-1,0-1 1,1 1-1,-1 0 1,1 0-1,-1-1 1,1 1-1,3 4 1,-2-6-11,0 0-1,-1 0 1,1 0 0,0 0 0,0 0 0,0-1-1,0 1 1,0-1 0,0 0 0,0 0 0,1 0-1,-1 0 1,0-1 0,1 1 0,-1-1 0,0 0-1,4 0 1,-1 1 5,0-1 0,0 0 1,0 0-1,0 0 0,-1-1 0,1 0 0,0 0 0,0 0 0,-1-1 0,1 0 1,0 0-1,-1 0 0,0-1 0,0 0 0,0 0 0,0 0 0,0-1 0,0 1 1,-1-1-1,0 0 0,8-9 0,27-36-261,-2-1-1,54-99 1,-43 68-305,-42 71 523,-5 9 91,-1 6 22,2 32 102,0-1 0,3 1 1,1-1-1,1 0 0,2 0 1,2-1-1,1 0 0,2-1 1,30 55-1,-42-84-179,-1-4 2,-1 0 0,0 0 0,0 0 0,1 0 0,-1 0 0,1-1 0,-1 1 0,1 0 0,-1 0-1,1-1 1,-1 1 0,1 0 0,0-1 0,-1 1 0,1 0 0,0-1 0,0 1 0,-1-1 0,1 1 0,0-1 0,0 1 0,0-1 0,0 0 0,-1 0-1,3 1 1,-2-1-352,-14-2-5363,-9-11 1027,-1-4-2822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3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241 12 5955,'1'-1'17241,"0"-9"-10351,-36 18-6585,-49 19 1,43-13-272,31-11-81,1 1-1,-1 0 0,0 0 1,1 1-1,0 0 1,-14 10-1,23-14 33,0 0 1,-1-1 0,1 1-1,0 0 1,-1-1-1,1 1 1,0 0-1,0-1 1,0 1-1,0 0 1,0 0 0,-1-1-1,1 1 1,1 0-1,-1 0 1,0-1-1,0 1 1,0 0-1,0-1 1,0 1-1,1 0 1,-1 0 0,0-1-1,1 1 1,-1 0-1,0-1 1,1 1-1,-1-1 1,1 1-1,-1-1 1,1 2 0,17 18-32,-16-18 34,17 17 20,72 69 80,-79-78-74,0 0 0,1-1 0,1 0 1,-1-1-1,27 12 0,-13-15 857,-23-4-3580,-31-4-14371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4.2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1825,'0'0'12547,"17"10"-7438,-7 0-4400,0 1 0,1-1 0,0-1 0,1 0 0,0-1 0,1 0 0,-1-1 1,22 9-1,13 2-109,55 14 1,-66-21-92,-32-10-1043,4 1 1512,1-2-8071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5.2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2417,'0'-7'27442,"1"38"-26998,1 0 0,2 0-1,9 38 1,33 92 563,-42-150-980,0 4 19,2-1-35,-2 1-1,0 1 1,-1-1-1,2 24 1,-4-36-11,1-3-280,-1-4-1286,-1-72-6531,0 5 3073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9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18 7764,'0'0'20123,"0"-3"-19194,0-8-441,0 8-202,11 3-182,8 1-39,1 1 0,-1 1 0,0 0 0,0 2 0,-1 0 0,1 1 1,-1 1-1,0 0 0,-1 2 0,0 0 0,17 11 0,-32-18-32,0 0-1,-1-1 1,1 1-1,0 0 0,0 0 1,-1 0-1,1 0 1,-1 0-1,0 1 0,1-1 1,-1 0-1,0 1 1,-1-1-1,1 0 1,0 1-1,-1-1 0,1 1 1,-1 0-1,0-1 1,0 1-1,0-1 0,0 1 1,0-1-1,0 1 1,-1-1-1,1 1 0,-1-1 1,0 1-1,-1 3 1,-3 5 44,0 0 0,-1 0 0,0-1 0,-13 18 0,1-3-40,-191 270 28,202-283-73,7-11 274,353-4 204,-352 3-427,0 1-810,-1 0 676,0-1-1,0 0 1,0 0-1,0 1 1,0-1-1,0 0 1,-1 0-1,1 1 1,0-1-1,0 0 1,0 0-1,0 1 1,0-1-1,0 0 1,0 0-1,-1 1 1,1-1-1,0 0 0,0 0 1,0 0-1,0 0 1,-1 1-1,1-1 1,0 0-1,0 0 1,0 0-1,-1 0 1,1 0-1,0 0 1,0 1-1,-1-1 1,1 0-1,0 0 1,0 0-1,-1 0 1,1 0-1,0 0 1,0 0-1,-1 0 1,1 0-1,-1 0 1,-21 1-4746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49.8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32 2465,'0'0'19713,"-1"0"-19628,1-1 0,0 1 0,0-1 0,0 1 0,-1-1 0,1 1 0,0-1 0,0 1 0,0-1 0,0 1 0,0-1 0,0 1 0,0-1 0,0 1 0,0-1 0,1 1 0,-1-1 0,0 1 0,0-1 0,0 1 0,0-1 0,1 1 0,-1-1 0,0 1 0,1-1 0,-1 1 0,0 0 0,1-1 0,-1 1 0,0-1 0,1 1 0,-1 0 0,1 0 0,-1-1 0,0 1-1,1 0 1,-1 0 0,1-1 0,-1 1 0,2 0 0,112-10 1422,138 5 0,-180 5-1487,-7 5 723,-23-1-2750,-12-4-6144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0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8404,'0'0'10477,"0"5"-9706,-1 174 4100,-4 247-170,5-420-4618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8788,'0'0'9655,"5"26"-6728,51 188 2630,-54-207-5366,9 23 315,-10-29-503,-1 0 0,1 0 0,-1 0 0,1 0 0,0 0-1,-1-1 1,1 1 0,0 0 0,-1 0 0,1 0 0,0-1 0,0 1-1,0 0 1,0-1 0,0 1 0,0-1 0,0 1 0,0-1 0,0 1-1,0-1 1,0 0 0,2 1 0,1-6-136,15-35-39,25-46 101,-38 77 59,-1 1 1,1 0 0,1 0-1,-1 0 1,1 1 0,1 0-1,10-9 1,-16 15 9,0 0 0,0 0 0,0 0 0,0 0 0,1 0 0,-1 0 0,0 0 0,0 1 0,1-1 0,-1 1 0,0-1 0,0 1 0,1 0 0,-1 0 0,0 0 0,1 0 0,-1 1 0,0-1 0,1 1 0,-1-1 0,0 1 0,0 0 0,0 0 0,1 0 0,-1 0 0,0 0 0,0 0 0,0 0 0,-1 1 0,1-1 0,0 1 1,0 0-1,1 2 0,6 6 250,-1 0 1,0 1 0,0 1 0,8 17-1,-10-19-15,0 0-152,0 0 0,-1 0 0,0 1 1,-1 0-1,0 0 0,0 0 0,-2 1 1,4 17-1,-6-29-388,0-16-9229,0 14 7685,0-19-5990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1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271 1 5587,'0'0'13694,"-13"1"-4777,-1 8-8072,-14 38-507,2 2 0,3 1 1,1 0-1,2 2 1,-17 76-1,19-49-116,3 0 0,4 1 0,3 1 0,5 144 0,11-186-108,0 1 159,-8-39-193,-1-25-83,-18-6-4413,3 12-3422,3 6-2134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2.3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289 306 3682,'0'0'13064,"0"-30"-11047,-3-90 80,3 115-1870,0 1 0,0-1 0,0 1 1,-1 0-1,0-1 0,0 1 0,0 0 0,0 0 0,-1 0 0,0 0 0,0 0 0,0 0 0,0 0 0,0 0 0,-5-5 0,-2-1 652,-29-37 1925,36 44-2652,-1 1-1,1 0 0,-1-1 0,0 1 0,0 0 1,1 1-1,-1-1 0,0 0 0,-1 1 0,1 0 0,0-1 1,0 1-1,0 1 0,-1-1 0,-3 0 0,6 1-128,-1 0-1,1 0 0,-1 0 0,1 1 0,0-1 1,-1 1-1,1-1 0,0 1 0,-1-1 1,1 1-1,0 0 0,0 0 0,-1-1 1,1 1-1,0 0 0,0 0 0,0 0 0,0 0 1,0 0-1,-1 2 0,-13 28-112,10-19 108,-21 42-149,7-18 148,2 2 0,1 0-1,-20 75 1,36-110-3,-1 1 1,0-1-1,1 1 0,0-1 1,0 1-1,0-1 0,0 1 1,2 5-1,-2-8-17,1 0 1,-1 0-1,1 1 0,-1-1 0,1 0 1,-1 0-1,1 0 0,0 0 1,0 0-1,0 0 0,-1 0 1,1 0-1,0 0 0,0 0 1,0 0-1,2 1 0,3-1-11,-1 1-1,0-1 0,1 1 0,-1-1 1,1-1-1,0 1 0,-1-1 0,10-1 1,-9 1 23,-2 0-28,0-1 0,0 1 0,0-1-1,0 0 1,0-1 0,0 1 0,0-1 0,-1 1 0,1-1 0,0 0-1,-1 0 1,0-1 0,4-2 0,40-41-318,-28 26 192,-5 5 26,-11 11 78,-1 1 1,1-1 0,0 1-1,0 0 1,0 0 0,0 0-1,1 0 1,-1 1 0,1 0-1,0-1 1,-1 1 0,1 0-1,0 1 1,0-1-1,1 1 1,4-2 0,-8 4 21,0-1 1,-1 1-1,1 0 0,-1-1 1,1 1-1,-1 0 1,1-1-1,-1 1 1,0 0-1,1 0 0,-1-1 1,0 1-1,0 0 1,1 0-1,-1 0 0,0 0 1,0 1-1,2 5-73,9 15 93,0 0 1,2-1-1,28 37 0,-1-1 149,-33-45 32,-2-3-1505,-3-20-4620,-2-1-57,0-2-2836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2.6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6739,'0'0'17416,"38"14"-16183,-6-11-337,1 0-480,-7-3-176,-7 0-208,0 3-32,-9-3 0,-4 0-384,1 0-944,-1 0-1474,4 0-1408,3-23-2481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3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4034,'0'0'18275,"29"3"-16373,157 14 803,-178-16-2545,0 0-1,1 0 0,-1 1 0,-1 0 1,1 0-1,14 7 0,-19-8-126,0 1-1,-1 0 1,1-1 0,-1 1-1,0 0 1,0 0-1,0 1 1,0-1 0,0 0-1,0 1 1,0-1-1,-1 1 1,1-1 0,-1 1-1,0 0 1,0-1 0,0 1-1,0 0 1,0 0-1,-1 0 1,1 0 0,-1 4-1,2 6 65,-2 0-1,1 0 1,-2 0 0,0 0-1,0-1 1,-1 1-1,0 0 1,-2-1 0,1 1-1,-1-1 1,-1 0 0,0 0-1,-8 12 1,3-8-38,-5 9 69,-17 35 0,28-51-126,1 1 0,-1-1 0,2 1 0,-1 0 0,2 0 0,-1 0 0,1 16 0,1-25-8,0 0 1,0 0 0,0 0 0,0-1 0,0 1 0,1 0 0,-1-1 0,0 1-1,1 0 1,-1-1 0,0 1 0,1 0 0,-1-1 0,1 1 0,-1 0 0,1-1-1,-1 1 1,1-1 0,-1 1 0,1-1 0,0 1 0,-1-1 0,1 0 0,0 1-1,-1-1 1,2 1 0,27 4 19,32-10 287,-9-8 291,-49 12-808,-1 0 0,1 0 1,0 0-1,-1 0 0,0-1 1,1 1-1,-1-1 0,0 0 1,0 0-1,0 0 1,0 0-1,0 0 0,0 0 1,-1 0-1,1 0 0,-1-1 1,3-4-1,7-42-10957,-10 10 1878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3.4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7587,'0'0'12513,"12"11"-10683,-1-1-1547,10 7 526,-1 2 0,0 0-1,-2 1 1,0 2 0,25 38 0,-31-32-513,0 1 1,-2 0-1,-1 0 1,-1 1-1,-2 0 1,3 35-1,0 188 748,-10-231-1025,-1 1 1,-2-1-1,0 1 1,-1-1-1,-17 42 1,22-64-216,-1 0 0,0 0 0,0 0 0,1 1 0,-1-1 0,0 0 0,0 0 0,1 0 0,-1 0 0,0 0 0,0-1 0,1 1 0,-1 0 1,0 0-1,0 0 0,1-1 0,-1 1 0,0 0 0,1-1 0,-1 1 0,0-1 0,1 1 0,-1 0 0,0-1 0,1 0 0,-1 1 0,1-1 0,-1 1 0,1-1 0,-1 0 0,-11-7-9683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06.4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79 6067,'0'0'19502,"6"0"-16957,28 1-1708,-4 0-349,0-2 0,-1 0-1,1-2 1,53-12 0,-18-6 63,66-17 88,-115 37 636,-12 1-3267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06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2097,'0'0'19214,"0"11"-17333,1 56 1028,20 131 0,-4-69-1852,-11-59-671,1 0 86,15 74-1,-21-137-448,0-4-15,-1-1-1,1 1 1,-1-1 0,1 0 0,0 1 0,0-1 0,0 1 0,0-1-1,0 0 1,3 4 0,2-4 21,-5-2 140,-1-64-6110,-1 43 2427,-1-27-7897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31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4 1457,'8'0'27622,"10"0"-23934,-15 0-3688,0 0 0,0 0 0,56-2 0,-36 1 0,1 0 0,41 6 0,-60-3 0,1 0 0,0 1 0,-1 0 0,1 0 0,-1 1 0,0-1 0,0 1 0,-1 0 0,1 0 0,-1 1 0,0-1 0,6 8 0,-10-9 0,1 0 0,0 0 0,-1-1 0,1 1 0,-1 0 0,0 0 0,0-1 0,0 1 0,0 0 0,-2 5 0,2 0 0,-2 3 0,0 0 0,0-1 0,-1 1 0,0-1 0,-1 0 0,-8 17 0,-36 59 0,37-68 0,-2 3 0,-1 1 0,-2-2 0,0 0 0,-1 0 0,0-2 0,-2 0 0,0-1 0,-1-1 0,-35 21 0,40-27 0,1-2 0,-1 0 0,-21 7 0,54-24 0,-16 8 0,0-1 0,1 1 0,-1 0 0,1 0 0,-1 0 0,1 0 0,-1 0 0,1 0 0,4 0 0,12-5 0,-18 4 0,-1-1 0,0 0 0,0 0 0,0 0 0,35-2 0,-26 4 0,21-7 0,-1 1 0,54-4 0,211-32 0,-291 42 0,8-1 0,1 1 0,0-1 0,12 2 0,-25 0 0,1 0 0,0 0 0,0 0 0,0 0 0,-1 0 0,1 0 0,0 0 0,0 0 0,0 0 0,-1 0 0,1 0 0,0 0 0,0-1 0,0 1 0,0 0 0,-1 0 0,1 0 0,0 0 0,0 0 0,0 0 0,0 0 0,-1-1 0,1 1 0,0 0 0,0 0 0,0 0 0,0 0 0,0 0 0,0-1 0,0 1 0,-1 0 0,1 0 0,0 0 0,0-1 0,0 1 0,0 0 0,0 0 0,0 0 0,0-1 0,0 1 0,0 0 0,0 0 0,0 0 0,0-1 0,0 1 0,0 0 0,0 0 0,0 0 0,0-1 0,1 1 0,-1 0 0,0 0 0,0 0 0,0 0 0,0-1 0,0 1 0,0 0 0,0 0 0,1 0 0,-1 0 0,0 0 0,0-1 0,0 1 0,0 0 0,1 0 0,-1 0 0,-3 0-154,0 1 0,0-1 0,0 1 0,0 0-1,0 0 1,0 0 0,0 0 0,0 1 0,1-1 0,-1 1 0,0 0 0,1-1 0,0 1-1,-1 0 1,1 1 0,-4 4 0,-32 38-10192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48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59 7171,'0'0'20623,"0"0"-20556,0 0 1,0 0-1,0-1 1,-1 1-1,1 0 0,0 0 1,0 0-1,0 0 0,0 0 1,0 0-1,0 0 0,-1 0 1,1 0-1,0 0 1,0 0-1,0-1 0,0 1 1,0 0-1,0 0 0,0 0 1,0 0-1,0 0 0,0 0 1,-1-1-1,1 1 1,0 0-1,0 0 0,0 0 1,0 0-1,0 0 0,0-1 1,0 1-1,0 0 0,0 0 1,0 0-1,0 0 1,0 0-1,0-1 0,0 1 1,0 0-1,1 0 0,-1 0 1,0 0-1,0 0 0,0 0 1,0-1-1,0 1 1,0 0-1,0 0 0,0 0 1,0 0-1,25-2 26,-1 0 1,42-10-1,-36 5-49,37-2 0,93 6 4,-159 3-60,0 0-1,0 1 0,0-1 1,0 0-1,0 0 1,0 0-1,0 0 0,0 0 1,0 0-1,0 0 1,0 0-1,0-1 0,0 1 1,0 0-1,0-1 1,0 1-1,0 0 0,0-1 1,0 1-1,0-1 1,0 0-1,-1 1 0,1-1 1,0 0-1,-1 1 1,1-1-1,0 0 0,-1 0 1,1 1-1,0-1 1,-1 0-1,0 0 0,1 0 1,-1 0-1,1-1 1,-1 1-530,-23 1-15177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49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99 2417,'0'0'20223,"7"0"-18564,134-4 2447,79-11-3204,-203 14-838,-15 1-165,0 0 1,0 0-1,0 0 0,-1 0 1,1-1-1,0 1 1,0 0-1,-1-1 0,1 1 1,0-1-1,-1 0 1,3-1-1,-3 1-335,-1 0 0,1 0 0,-1 0-1,1 0 1,-1-1 0,0 1 0,0 0 0,1 0-1,-1-1 1,0 1 0,0 0 0,0 0 0,0-1-1,-1-1 1,1-4-859,0-14-5092,0-4-3785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4082,'0'0'15938,"21"20"-14041,67 68-254,-81-80-1404,0 0 0,0 1 0,-1 0 0,0 0 0,0 0-1,-1 1 1,-1 0 0,1 0 0,-2 0 0,1 0 0,-2 1 0,1 0 0,-1-1 0,0 12-1,1-2 42,3 36 596,-1 94 0,-5-123-752,0-13-54,-1-1 1,-4 25-1,4-34-84,1-1-1,-1 1 1,0 0 0,-1-1-1,1 1 1,-1-1-1,1 1 1,-1-1 0,0 0-1,0 0 1,0 0 0,-1 0-1,1 0 1,-1 0-1,-3 2 1,6-5-211,0 0-1,-1 1 1,1-1-1,-1 0 1,1 0 0,0 0-1,-1 1 1,1-1-1,-1 0 1,1 0-1,0 0 1,-1 0 0,1 0-1,-1 0 1,1 0-1,0 0 1,-1 0-1,1 0 1,-1 0 0,1 0-1,-1 0 1,1 0-1,0 0 1,-1-1-1,1 1 1,0 0 0,-1 0-1,1 0 1,-1-1-1,1 1 1,0 0 0,-1 0-1,1-1 1,0 1-1,0 0 1,-1-1-1,1 1 1,-7-16-8009,2-6-3045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49.5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1793,'0'0'18496,"21"-2"-17196,-16 1-1217,22-1 385,0 0-1,1 2 1,-1 1 0,35 5 0,41 11 169,59 12-572,-160-28-16,0-1 1,0 0-1,0 1 1,0-1-1,-1 1 0,1 0 1,0 0-1,-1 0 1,1-1-1,0 2 1,-1-1-1,1 0 1,-1 0-1,0 0 1,1 1-1,-1-1 1,0 0-1,0 1 1,0-1-1,0 1 1,0 0-1,2 3 0,-2 0 372,0 0 0,0 1-1,-1-1 1,0 0 0,1 1-1,-2 7 1,0 6-221,-2 20 183,-2-1 0,-2 0 1,-1-1-1,-24 66 0,24-78-288,-68 203 464,-29 92-125,100-303-422,3-13-9,0 1 0,1 0 0,0 0-1,0-1 1,-1 11 0,2-14-19,0-1-69,-1-1 23,1 1 1,-1 0-1,1 0 1,-1 0-1,1 0 1,0-1-1,-1 1 1,1 0-1,-1 0 1,1-1-1,0 1 1,-1 0-1,1 0 1,0-1-1,-1 1 1,1 0-1,0-1 1,0 1 0,-1-1-1,1 1 1,0 0-1,0-1 1,0 1-1,-1-1 1,1 1-1,0-1 1,0 1-1,0-1 1,0 1-1,0-1 1,-1-17-7118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4.9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411 277 2305,'0'0'14815,"2"-22"-12841,7-72-475,-8 88-1312,-1 0 0,1 0 0,-1-1-1,-1 1 1,1 0 0,-1 0-1,0 0 1,0 0 0,-1 0 0,0 0-1,0 0 1,0 0 0,-1 1-1,0-1 1,0 1 0,0 0 0,0 0-1,-1 0 1,0 0 0,0 0-1,-1 1 1,1 0 0,-1 0 0,0 0-1,0 0 1,-9-4 0,9 6-86,-1 0 0,1 0-1,-1 0 1,0 1 0,0 0 0,1 0 0,-1 0 0,0 1 0,0 0 0,0 0 0,0 0 0,0 1-1,0 0 1,0 0 0,1 0 0,-1 1 0,0 0 0,1 0 0,-1 1 0,1-1 0,0 1 0,0 0 0,0 0-1,0 1 1,-5 4 0,-6 9-41,0 0-1,1 1 1,0 1 0,2 0-1,0 1 1,-10 23-1,6-8 33,2 0 1,-22 75-1,32-88-23,1 1 0,0 0 0,2-1 0,1 1 0,0 0 0,4 25 0,-3-43-66,1-1 0,1 1 0,-1-1 0,0 0 0,1 1 1,0-1-1,0 0 0,0 0 0,1 0 0,-1 0 0,1-1 0,0 1 0,0-1 1,0 1-1,1-1 0,-1 0 0,1-1 0,-1 1 0,1 0 0,0-1 0,0 0 0,0 0 1,1 0-1,-1-1 0,0 1 0,1-1 0,-1 0 0,1 0 0,-1 0 0,1-1 1,-1 0-1,1 0 0,-1 0 0,1 0 0,-1-1 0,1 1 0,-1-1 0,1-1 1,-1 1-1,1 0 0,-1-1 0,0 0 0,0 0 0,0 0 0,0-1 0,6-4 1,9-15 40,0 0 1,-2-1-1,0-1 1,-2-1 0,20-42-1,28-43-434,-57 102 315,-1 18 94,71 252 1333,-43-134-1149,-24-101-192,-8-26-38,-3-17-5912,2 1 399,3-32 1,2 15-7184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5.5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7379,'0'0'13487,"14"9"-11996,-4-1-1226,3 1 1,1-1 1,0 0 0,0 0-1,0-1 1,26 8 0,30 1 522,-42-11-325,48 16 1,-74-20-366,-1-1 0,0 1 0,0 0 0,1-1 0,-1 1 0,0 0 0,0 0 1,0 0-1,0 0 0,0 0 0,0 0 0,0 0 0,0 0 0,0 0 0,0 0 0,0 1 0,-1-1 0,1 0 1,-1 0-1,1 1 0,0 1 0,-1 0 23,1 0 1,-1 1 0,0-1-1,0 0 1,0 0-1,-1 0 1,1 1-1,-1-1 1,-1 4 0,-3 8 99,-1-1 1,0 0 0,-10 16-1,11-22-145,-138 215 1510,138-218-3043,2-9-1119,4-13-6102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6.1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0 5763,'0'0'18982,"0"5"-17894,0 591 5008,-6-599-6130,3-6-590,0 0 0,1 0 1,0 0-1,-2-12 0,-3-17-3373,-8-9-3926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7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33 2849,'0'0'11245,"-3"-2"-9903,-13-4 843,-6 2 4304,21 4-6212,0 24 74,-1 1 1,-8 29-1,5-27 68,-2 37 0,6 58 792,1-122-1056,3-1-275,63-27 79,-47 18 69,1 1 0,0 1 0,34-8 1,-32 11-42,0 1 0,1 1 0,0 0 0,0 2 0,30 3 0,-51-1 17,0 0 0,0 0 0,0 0 1,0 0-1,0 0 0,-1 1 0,1-1 0,0 1 0,-1 0 0,1-1 0,-1 1 0,0 0 0,0 0 0,1 0 0,-1-1 0,0 1 0,-1 1 0,1-1 0,0 0 1,0 3-1,12 44 193,-6-23-96,-5-17-49,0 1 0,0-1 0,1 18 1,-3-26 293,9-25-551,30-20 125,-28 34 76,2-4 19,1 1 1,26-19 0,-35 29-25,1-1 0,-1 1 1,1 1-1,0-1 0,1 1 1,-1 0-1,0 0 0,1 0 1,-1 1-1,1 0 0,11 0 1,28 0 164,-27-1-41,1 2 1,-1 0 0,1 1 0,-1 1 0,30 7 0,-25-1-13,0-2 0,1-1 0,-1-1 0,1-1 0,40 0 1,-50-3-50,-4 0 2,-1 0-1,1 0 0,16-4 1,-24 4-50,-1-1-1,0 1 1,1-1 0,-1 0 0,0 0-1,1 0 1,-1 0 0,0 0 0,0-1 0,0 1-1,0-1 1,0 1 0,0-1 0,-1 0-1,1 0 1,0 0 0,-1 0 0,1 0 0,-1 0-1,2-4 1,59-181 366,-55 162-354,-5 19 248,-1 0 0,1 0 1,-1 1-1,0-1 0,0-9 1,-27 15-3445,-4 0-634,-8 0-4165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8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36 1921,'0'0'16554,"-9"9"-14646,3-2-1695,0 1 0,1-1 0,0 1-1,0 0 1,0 1 0,1-1 0,0 1 0,1 0 0,0 0 0,-3 15 0,-2 28 1159,3 1 0,2 91 1,4-137-1323,0 1 0,1-1 0,-1 1 0,2-1-1,-1 0 1,1 0 0,0 0 0,1 0 0,0 0 0,0-1 0,0 0 0,1 0 0,0 0 0,0 0 0,9 8 0,-8-8-49,1-1 0,-1 0 0,1 0 0,0-1 0,0 1 0,0-1 0,1-1 0,-1 0 0,1 0 0,0 0 0,0-1 0,0 0-1,0 0 1,11 0 0,-18-2-2,0 0-1,-1 0 1,1-1-1,-1 1 1,1 0-1,-1 0 1,1 0-1,-1-1 1,1 1-1,-1 0 1,1-1-1,-1 1 1,1 0-1,-1-1 1,0 1-1,1-1 1,-1 1-1,0 0 1,1-1-1,-1 1 1,0-1-1,1 1 1,-1-1-1,0 1 1,0-1-1,0 1 1,1-1-1,-1 0 1,0 1-1,0-2 1,2-22 13,-2 12-4,9-71 278,20-224 97,-28 297-284,-1 0 1,0 0-1,0 0 0,-1 0 0,0-1 0,-5-15 0,5 24-48,1 0-1,-1-1 1,0 1-1,0-1 1,-1 1-1,1 0 1,0 0-1,-1 0 1,0 0-1,1 0 1,-1 0-1,0 0 1,0 1-1,0-1 1,0 0-1,0 1 1,0 0-1,-1-1 1,1 1-1,0 0 1,-1 0-1,1 0 1,-1 1-1,1-1 1,-1 1-1,1-1 1,-1 1-1,1 0 1,-4 0-1,-96 0 1154,91 32-1375,5-14-118,-8 16-356,2-17-3242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8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1 2449,'0'0'17886,"-4"6"-16416,-7 17-966,0 1 0,2 0 0,0 1 0,2 0 0,1 1 1,-4 32-1,4-1 540,2 110 1,5-156-1016,1 0 0,0 1 0,1-1 0,0 0 0,1 0 0,0-1 0,1 1-1,0-1 1,0 0 0,1 0 0,1-1 0,0 0 0,0 0 0,0 0 0,1-1 0,1 0 0,-1-1-1,1 1 1,0-2 0,1 1 0,0-1 0,0-1 0,12 5 0,-17-8-28,1 0 0,0-1-1,1 0 1,-1 0 0,0 0 0,0-1 0,9 0 0,-8 0-16,-6 0-135,0-33-8323,5 16 2145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9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0 480,'0'0'19145,"1"13"-17918,39 289 5120,-39-295-6285,-1-5-48,1 1 1,-1-1 0,0 0-1,1 0 1,-1 0 0,1 0-1,0 0 1,-1 0 0,1 0-1,0 0 1,0 0 0,0 0-1,3 3 1,-3-5-7,-1-12-5481,0-12 1432,0-12-2186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9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4738,'0'0'15527,"28"9"-13931,89 32-254,-108-38-1095,1 1 1,-1 0 0,0 1 0,-1 0 0,1 1 0,-1 0 0,0 0-1,0 0 1,-1 1 0,0 1 0,0-1 0,-1 1 0,0 0-1,0 0 1,-1 1 0,0 0 0,0 0 0,-1 0 0,5 14 0,-1 1 248,0 0 1,-2 0-1,-1 0 1,0 1-1,1 43 1,-9 126 763,0-174-1196,0-1 1,-1 1-1,-2-1 1,0 0 0,-15 32-1,11-27-70,1 0-1,-8 34 1,17-53 6,-2 8 0,1-12 0,0-1 0,0 0 0,0 0 0,0 1 0,0-1 0,0 0 0,0 0 0,0 0 0,0 0 0,0 0 0,0 0 0,0 0 0,0 0 0,0-1 0,0 1 0,0 0 0,0-1 0,0 1 0,0-1 0,0 1 0,-1-1 0,-5-9-397,-1-1-1,2 1 1,-1-1 0,2 0-1,-1-1 1,-3-12-1,3 9-958,-19-49-6528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44.0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449 13 7235,'0'0'19716,"-24"-2"-18195,13 1-1308,-164-7 2652,168 7-2804,-1 1 0,1 0 0,0 1 0,-1-1 0,1 1-1,0 1 1,0 0 0,0 0 0,0 0 0,0 1 0,0 0-1,1 0 1,-1 0 0,1 1 0,0 0 0,0 0 0,0 1-1,1 0 1,-8 8 0,2-1-61,2 1 0,0 0 0,0 0 0,1 1 0,1 0 0,0 0 0,1 1 0,-8 30 0,8-15 0,1 0 0,1 1 0,1 52 0,4-76 0,0 0 0,0 0 0,0 0 0,1 0 0,0-1 0,0 1 0,1 0 0,-1-1 0,2 0 0,-1 1 0,1-1 0,7 9 0,6 5 0,38 37 0,-51-53 0,4 3 4,-1-1-1,1 0 1,1-1-1,-1 0 1,1 0-1,0-1 1,0 0 0,0-1-1,0 1 1,1-2-1,-1 1 1,15 0 0,10 0-100,1-1 0,41-4 0,-16 1-752,-58 1 499,0-1 0,0 1-1,0-1 1,0 1 0,0-1-1,-1 0 1,1 0 0,0 1-1,0-1 1,-1 0-1,1-1 1,-1 1 0,1 0-1,-1 0 1,1-1 0,-1 1-1,2-3 1,17-28-7030,-18 29 5941,8-13-5098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5 345 3986,'0'0'15143,"0"0"-15072,0 0-1,0 0 1,0 0 0,0 0 0,0 0-1,0-1 1,0 1 0,0 0 0,0 0 0,-1-1 495,1 1-496,0 0 1,0 0 0,0 0 0,0 0 0,0 0-1,0 0 1,0 0 0,-1 0 0,1 0-1,0 0 1,0 0 0,0 0 0,0 0 0,0 0-1,0 0 1,0 0 0,-1 0 0,1 0-1,0 0 1,0 0 0,0 0 0,0 0 0,0 0-1,0 0 1,0 0 0,0 0 0,-1 0-1,1 1 497,0-1-497,0 0 1,0 0 0,0 0 0,0 0-1,-1 0 1,1 0 0,0 0 0,0 1 0,0-1-1,0 0 1,0 0 0,0 0 0,0 0-1,0 0 1,0 0 0,1-20 1377,4-37 1,-1 39-1363,0 0 1,1 1-1,1 0 1,1 0-1,0 0 0,1 1 1,18-28-1,-15 26-80,2 0 0,0 0 0,31-30 0,-44 48-3,0 0-1,0 0 0,0 0 1,0 0-1,0 0 0,0 0 1,0 0-1,1-1 0,-1 1 1,0 0-1,0 0 0,0 0 1,0 0-1,0 0 0,1 0 1,-1 0-1,0 0 0,0 0 1,0 0-1,0 0 0,1 0 0,-1 0 1,0 0-1,0 0 0,0 0 1,0 0-1,0 0 0,1 0 1,-1 0-1,0 0 0,0 0 1,0 0-1,0 0 0,0 0 1,1 0-1,-1 1 0,0-1 1,0 0-1,0 0 0,0 0 1,0 0-1,0 0 0,1 0 1,-1 0-1,0 1 0,0-1 1,0 0-1,0 0 0,0 0 1,0 0-1,0 0 0,0 1 1,0-1-1,0 0 0,0 0 0,0 0 1,0 0-1,0 1 0,0-1 1,1 10-29,-1-9 38,7 85 541,-5 133 0,-4-101-352,2-104-195,0 41 15,-8 60 0,8-113-24,0-2 2,1 1 0,-1-1 0,0 1 1,0-1-1,0 1 0,0-1 0,0 1 1,-1-1-1,1 1 0,0-1 0,0 1 1,0-1-1,0 1 0,0-1 0,-1 0 1,1 1-1,0-1 0,0 1 0,-1-1 1,1 1-1,0-1 0,-1 0 0,1 1 1,0-1-1,-1 0 0,1 1 0,-1-1 1,1 0-1,0 0 0,-1 1 0,-12-28-2893,9 2-3290,3 7-748,1 5-1693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4786,'0'0'18067,"-7"2"-14759,-8 7-2877,0 0-1,1 0 1,0 2-1,-19 18 0,-27 20-167,-98 47 356,157-96-618,1 0 1,0 0 0,0 0 0,0 1-1,0-1 1,-1 0 0,1 0-1,0 1 1,0-1 0,0 0-1,0 1 1,0-1 0,0 0 0,0 0-1,0 1 1,0-1 0,-1 0-1,1 1 1,1-1 0,-1 0 0,0 0-1,0 1 1,0-1 0,0 0-1,0 1 1,0-1 0,0 0-1,0 0 1,0 1 0,0-1 0,1 0-1,-1 0 1,0 1 0,0-1-1,0 0 1,0 0 0,1 0 0,-1 1-1,0-1 1,0 0 0,1 0-1,-1 0 1,0 0 0,0 1 0,1-1-1,-1 0 1,0 0 0,0 0-1,1 0 1,-1 0 0,0 0-1,1 0 1,19 9-136,-17-8 140,52 23-8,-30-11 19,0-2 0,1-1-1,0-1 1,1-2 0,39 7 0,-55-14 715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44.4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50 6867,'0'0'14199,"0"0"-14148,0 0 1,0 0 0,0 0-1,0 0 1,0-1 0,0 1-1,0 0 1,0 0 0,0 0-1,-1 0 1,1 0 0,0 0-1,0 0 1,0 0-1,0 0 1,0 0 0,0 0-1,0 0 1,-1 0 0,1 0-1,0 0 1,0 0 0,0 0-1,0 1 1,0-1 0,0 0-1,0 0 1,0 0 0,-1 0-1,1 0 1,0 0 0,0 0-1,0 0 1,0 0 0,0 0-1,0 0 1,0 0 0,0 1-1,0-1 1,0 0 0,0 0-1,0 0 1,0 0 0,0 0-1,0 0 1,0 0 0,0 0-1,0 1 1,0-1-1,0 0 1,0 0 0,0 0-1,0 0 1,0 0 0,0 0-1,0 0 1,0 1 0,263-15 4534,-72 2-3586,-103 3-610,-88 9-228,-4-17-1191,-2 16-2279,-3 1-3874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2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46 5202,'0'0'14610,"33"-3"-12994,13-2-1058,103-7 1672,-136 11-1641,6 1-301,0-1 0,0-1 1,-1 0-1,1-2 0,29-9 1,-37 10-111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2.4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79 4114,'0'0'16367,"13"0"-14654,18 2-963,0-1 1,1-2-1,-1-2 0,55-11 0,-52 4-1002,2 1 0,-1 2 0,1 1 0,0 2 0,38 0 0,-74 4 21,1-1 1,1-2-2994,-2 2 2993,0 1 1,0 0 0,0-1 0,0 1-1,1 0 1,-1-1 0,0 1-1,-1 0 1,1-1 0,0 1-1,0 0 1,0 0 0,0-1 0,0 0-1,0-1-540,0-9-4194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2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7347,'0'0'13431,"18"0"-12404,-8-1-903,16-1 355,-1 1 0,1 1 0,0 2 0,0 0 0,27 7 0,-16 1 44,-9-3-364,-1 0-1,0 2 1,-1 1 0,0 1 0,27 16 0,-51-24-147,0-1 1,1 0-1,-1 1 1,-1-1-1,1 1 1,0-1 0,-1 1-1,1 0 1,-1 0-1,0 0 1,0 0-1,0 0 1,0 0-1,0 0 1,-1 0 0,1 0-1,-1 0 1,0 6-1,-4 62 964,3-63-771,-1 5-52,-2-1 0,1 1 0,-1-1 0,-1 1 0,-1-1-1,1-1 1,-2 1 0,-9 13 0,-4 9 13,-16 30 22,-3-2-1,-79 96 1,115-155-592,-1 3 814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3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229 378 2609,'0'0'16189,"-17"-1"-14415,5 0-1376,7 0-282,0 0 0,0 0 0,1 0 1,-1 1-1,0 0 0,0 0 0,0 0 1,0 1-1,0 0 0,0 0 0,0 0 1,0 0-1,1 1 0,-1-1 0,1 1 1,-1 1-1,1-1 0,-1 1 0,1-1 0,-7 7 1,2 2 135,0 0 1,0 0 0,1 1-1,1 1 1,0-1 0,0 1-1,1 0 1,1 1-1,-4 15 1,3-4-16,1 1 0,2 0 0,1 0 0,0 30 0,2-53-231,1 0 0,-1 0 1,1 0-1,-1 0 0,1-1 0,0 1 1,0 0-1,0-1 0,0 1 0,0 0 1,1-1-1,-1 0 0,1 1 0,0-1 1,0 0-1,0 0 0,0 0 0,0 0 1,0 0-1,0 0 0,0 0 0,1-1 1,-1 1-1,1-1 0,-1 0 0,1 0 1,0 0-1,4 1 0,-2-1 16,0 1 0,0-1 0,0-1-1,0 1 1,1-1 0,-1 0 0,0 0 0,0 0 0,1-1 0,-1 0-1,0 0 1,0 0 0,0-1 0,0 1 0,9-6 0,-3 0 22,-1 0 1,-1-1-1,1 0 1,-1-1 0,-1 1-1,1-2 1,11-18-1,-6 8-1,-2-1 0,0 0 0,11-28 0,-13 20-40,-1-1 1,-2 1-1,-1-2 0,-1 1 1,1-31-1,-5-157-204,-2 112-205,1 87 361,0 16 1323,0 14-1214,-2 143 96,5 179 648,-2-308-800,2 0-1,1-1 1,8 32-1,-8-42-10,1-1-1,0 0 0,0 0 0,2 0 0,-1-1 1,2 0-1,11 15 0,-17-24 431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3.8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4946,'0'0'15191,"145"0"-14342,-113-2-273,-6-4 112,-4 0-544,-9 3-64,-3 0-48,-7 0-32,-3 0-160,0 0-960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4.0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76 6819,'0'0'15255,"193"-29"-14214,-144 9-273,-11 5-304,-12 6-304,-13 6-160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7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168 119 368,'0'0'13273,"-27"-2"3360,19 1-16205,7 1-343,1 1-78,-1 0 0,0 0-1,0 0 1,1 0 0,-1 0 0,0 0-1,1 0 1,-1 0 0,1 1-1,-1-1 1,1 0 0,0 0-1,-1 3 1,-1 4 6,-2 2-4,0-1 0,1 1-1,0-1 1,0 1 0,1 0 0,1 0 0,0 0-1,0 12 1,5 84 134,-3-100-140,0-1 0,0 0 1,1 0-1,0 0 1,0 0-1,0 0 1,1-1-1,-1 1 1,1-1-1,4 6 1,40 41-10,-36-39 11,-7-8-4,0 0-1,0-1 1,1 1 0,-1-1-1,1 0 1,0 0-1,0 0 1,0-1 0,0 0-1,1 0 1,-1 0 0,9 1-1,-11-2 4,1-1-1,-1 0 0,1 1 0,0-1 1,-1-1-1,1 1 0,-1-1 1,1 1-1,-1-1 0,1 0 0,-1 0 1,0 0-1,1-1 0,-1 1 1,0-1-1,0 0 0,0 0 0,0 0 1,0 0-1,4-5 0,2-4 20,0 0 0,0 0 0,-1-1 0,-1-1 0,0 1 0,-1-1 0,0-1-1,-1 1 1,0-1 0,-1 1 0,4-28 0,-2-9 16,-3 0 0,-2-53 0,-1 62-25,0 39-2,-1 1 1,1 0-1,0-1 0,-1 1 1,1 0-1,-1-1 1,1 1-1,-1 0 0,0 0 1,1 0-1,-1 0 1,0 0-1,0 0 0,0 0 1,0 0-1,0 0 1,0 0-1,0 0 0,0 0 1,-2 0-1,-29-15 30,22 12-29,-3 0 0,0 0 0,0 1 1,-1 1-1,1 0 1,0 0-1,-1 2 0,1 0 1,-16 1-1,-6 0-83,31-1 63,-1 1 0,1 0-1,-1 0 1,1 0-1,-1 0 1,1 1 0,0-1-1,0 1 1,-1 0-1,1 0 1,1 1 0,-1-1-1,0 1 1,1 0 0,-1 0-1,1 0 1,0 1-1,0-1 1,0 1 0,0 0-1,1-1 1,-1 1-1,1 0 1,-3 8 0,0 0-24,0 1 1,1-1 0,1 0 0,0 1-1,0 0 1,2 0 0,-1 21-1,2-33-70,0 0 0,0 0 0,0 0 0,0 0-1,0 0 1,0 1 0,0-1 0,0 0 0,0 0-1,0 0 1,-1 0 0,1 0 0,0 0 0,-1 0-1,1 0 1,-1 0 0,1 0 0,-1 0 0,0 0-1,1-1 1,-1 1 0,0 0 0,1 0 0,-2 0-1,-1 0-639,0-1-1,0 1 1,1-1-1,-1 0 0,0 0 1,0 0-1,0 0 1,0-1-1,-3 0 1,-31-6-9059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14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178 106 1457,'0'0'16789,"-12"-8"-14690,-37-25-236,31 26 1264,14 15-640,2-3-2904,-10 33 751,2 1 0,2 1 0,-6 70 1,7 127 806,8-216-1066,0-1-1,1 0 1,1 1-1,1-1 1,0-1-1,2 1 1,12 27-1,-14-36-54,1-1 0,1 0 0,-1 0 0,2-1 0,-1 1 0,2-1 0,-1-1 0,1 1 0,0-2 0,1 1 0,-1-1 0,2 0 0,-1-1 0,19 10 0,-27-15-12,0-1-1,0 0 0,-1 1 0,1-1 1,0 0-1,0 1 0,0-1 0,0 0 1,0 0-1,0 0 0,0 0 0,0 0 1,0 0-1,0 0 0,0 0 0,0 0 1,0-1-1,0 1 0,0 0 0,0-1 1,0 1-1,0-1 0,0 1 0,0-1 1,0 1-1,-1-1 0,1 1 0,0-1 1,0 0-1,-1 1 0,1-1 0,0 0 1,-1 0-1,2-1 0,1-3 16,-1-1 0,0 1 1,0 0-1,0-1 0,1-5 0,0-1 27,30-82 190,20-63-165,-46 131-71,-2-1 0,0 0-1,-1 0 1,-1-29 0,-2-8 49,0 24-135,-1-1 0,-1 1 0,-3-1-1,-16-75 1,19 113 91,0 1 1,0 0-1,0-1 0,0 1 0,-1 0 0,1 0 0,-1 0 1,1 0-1,-1 0 0,0 0 0,1 0 0,-1 1 0,0-1 1,0 1-1,-1-1 0,1 1 0,0 0 0,0 0 0,-1 0 1,1 0-1,0 0 0,-1 0 0,-4 0 0,-5-1 76,0 1-1,0 0 1,-22 1-1,14 1-49,14-1-41,1 1 1,0 0 0,-1 1-1,1-1 1,0 1 0,0 0 0,0 0-1,0 1 1,0-1 0,1 1 0,-1 0-1,1 0 1,0 1 0,0-1-1,-6 8 1,-8 8-57,-28 41-1,35-44 48,-37 44-81,47-58 75,4 11-8213,-2-11 7657,0 0-1,0-1 1,0 1-1,1 0 1,-1-1 0,0 1-1,1-1 1,0 0-1,-1 1 1,1-1-1,2 2 1,1-1-908,23 18-9458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14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1 2257,'0'0'13561,"-14"1"-4925,6 12-7975,0-1-1,2 1 1,-1 0 0,1 1-1,-6 22 1,2-6-314,-4 10-122,2 1 1,2 1-1,-6 58 0,4 129 560,13-214-710,0 0 1,1 0-1,1-1 0,1 1 0,0-1 1,0 0-1,1 0 0,1-1 0,12 20 0,-2-5 5,2-2-1,1 0 1,29 31-1,-1-10-26,-43-43-46,1 0-1,0 0 1,0 0-1,0-1 1,0 0-1,1 0 1,-1-1 0,9 4-1,-19-4-3403,-13-1 290,-12-4-3742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3874,'0'0'13385,"13"1"-11417,63 10-59,1 4-1,-2 3 0,100 37 0,-159-49-1787,-10-4-54,1 1 0,0-1 0,0 0 0,-1 0 0,1-1 0,11 1 0,-17-2 13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21.8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1 2673,'-2'0'22995,"2"1"-22935,-1-1 1,1 1 0,-1-1-1,1 1 1,-1-1 0,1 1 0,0 0-1,-1-1 1,1 1 0,0 0 0,-1-1-1,1 1 1,0 0 0,0 0 0,0-1-1,0 1 1,-1 0 0,1 0 0,0-1-1,1 2 1,-24 191 2206,11-105-1590,-1 104-1,13-53-38,-1-160-646,1 0 1,1 0-1,1-1 0,1 1 1,1 1-1,10-31 1,0 13-82,4-11-102,1 1 0,48-82 0,-67 130 191,0-2-12,1 0 0,0 1 0,0-1 0,0 1 0,0-1 1,0 1-1,1-1 0,-1 1 0,0-1 0,1 1 0,-1 0 0,1 0 1,-1 0-1,1 0 0,0 0 0,-1 0 0,1 0 0,0 1 0,2-2 1,-3 2-21,0 3 34,0 0 0,0 0 0,0 0 0,1 0 1,-1 0-1,1-1 0,0 1 0,0 0 0,4 3 1,1 4 7,6 11 47,0 1 0,-2 0 1,0 0-1,13 45 1,15 98 298,-36-150-325,-3-9 193,0-1-1014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22.4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6147,'0'0'14735,"21"0"-12633,13-1-1229,2 0 504,40 4 1,-66-3-1134,-1 2 1,1-1-1,-1 1 0,0 1 0,0 0 0,0 0 1,0 1-1,0 0 0,-1 0 0,0 1 0,13 9 1,-11-5-70,1 0 0,-1 1 1,0 1-1,-1 0 1,-1 0-1,1 0 1,6 14-1,1 9 119,-1 0 1,-1 0-1,-2 1 0,15 73 1,-18-64-237,-2 1 0,-3 0 0,-1 0 1,-2 0-1,-6 51 0,1-74-58,0 0 0,-2-1 0,0 1 0,-1-2 0,-17 35 0,-62 94 0,81-139 0,3-8 0,1-1 0,0 1 0,0 0 0,-1 0 0,1 0 0,-1-1 0,0 1 0,1-1 0,-1 1 0,0-1 0,0 0 0,0 1 0,0-1 0,0 0 0,0-1 0,0 1 0,-1 0 0,1 0 0,0-1 0,0 1 0,-1-1 0,1 0 0,-4 0 0,5 0-66,-1-1 1,1 1-1,0-1 1,0 0-1,1 1 1,-1-1-1,0 0 1,0 0-1,0 1 1,0-1-1,1 0 1,-1 0-1,0 0 1,1 0-1,-1 0 1,0 0-1,1 0 0,0 0 1,-1 0-1,1-1 1,0 1-1,-1 0 1,1 0-1,0 0 1,0 0-1,0-1 1,0 1-1,0-1 1,-1-2-948,-9-19-4542,-8 0-1920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5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391 21 48,'0'0'24958,"-32"-3"-23189,-104-12-424,129 14-1252,0 0 1,0 1 0,0 0 0,0 0-1,0 1 1,1 0 0,-1 0 0,0 1-1,0 0 1,1 0 0,-1 0-1,1 1 1,0 0 0,0 0 0,0 1-1,0 0 1,0 0 0,-7 6 0,5 0-48,0 0 0,0 0 0,1 1 0,0-1 0,0 2 1,2-1-1,-6 14 0,4-2-40,0-1 1,2 1-1,1 0 0,0 0 1,2 0-1,1 0 1,0 0-1,2 1 0,5 29 1,-4-39-7,1 0 0,1-1 0,0 1 1,1-1-1,0 0 0,1 0 0,0 0 0,2-1 0,9 14 1,15 16 0,44 44 0,-10-10 0,-43-48 6,-3 0 0,31 56-1,-42-68-2,-2 1-1,0 0 1,-1 0-1,-1 0 1,0 1-1,-2 0 1,3 21-1,-4-10 77,-1 1 0,-4 47 0,2-73-30,0-1 0,0 0-1,0 0 1,-1 0-1,1 0 1,-1 0-1,0 0 1,0 0 0,0-1-1,0 1 1,0-1-1,-1 1 1,1-1-1,-1 0 1,0 0 0,0 0-1,0 0 1,1 0-1,-2-1 1,1 1 0,-5 1-1,-9 3 52,0 0 1,-29 5-1,40-10-100,-36 3-863,41-10-211,0-4-42,2 0 0,-1 1 0,1-1 0,1 1 0,0-1-1,4-13 1,28-41-7449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5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10981,'0'0'8132,"1"28"-5160,3 90-715,-4-113-2125,1 0 1,-1-1 0,1 1-1,-1 0 1,1-1 0,1 1-1,-1 0 1,1-1-1,0 0 1,0 1 0,0-1-1,0 0 1,1 0-1,-1 0 1,1 0 0,0-1-1,0 1 1,8 5 0,-7-6-96,0-1 0,1 0 1,0-1-1,-1 1 1,1-1-1,0 0 1,0 0-1,0 0 1,0-1-1,0 0 0,0 0 1,-1 0-1,8-1 1,-7 0-22,0 0 1,-1-1 0,1 1-1,-1-1 1,0 0-1,1 0 1,-1-1-1,0 1 1,0-1-1,0 0 1,-1 0-1,1 0 1,-1 0 0,0-1-1,0 1 1,5-8-1,6-10-42,-1 0 0,11-23 0,-9 16-57,-16 37 137,0 0 0,1 0 1,0-1-1,2 11 0,-1 11-2,-1 132 930,0-160-974,0 0 0,0 0 1,0 0-1,0 0 0,0 0 1,1 0-1,-1 0 0,1-1 1,-1 1-1,1 0 0,0 0 1,-1 0-1,1 0 0,0 0 1,0-1-1,1 1 1,-1-1-1,0 1 0,0 0 1,1-1-1,-1 0 0,1 1 1,0-1-1,2 2 0,21 2-1794,7-9-3896,1-8-966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5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8756,'0'0'12891,"5"29"-11962,-5-29-928,43 354 5526,-44-247-4782,-1-65-600,2 1 0,2 0 0,9 49 0,-11-90-155,0 0 0,0 1 0,1-1-1,0 0 1,-1 0 0,1 1-1,0-1 1,0 0 0,0 0-1,0 0 1,0 0 0,0 0-1,1 0 1,1 1 0,6-6-339,2-15 108,-1-2 215,2 1 0,1 1-1,0 0 1,1 0 0,1 2 0,1 0 0,0 0-1,1 2 1,0 0 0,1 1 0,32-18-1,-44 28 6,0 1 0,0-1 1,0 1-1,1 0 0,-1 0 0,8 0 0,-12 2 8,0-1 0,1 1 0,-1 0 0,0 0 0,0 0 1,1 0-1,-1 1 0,0-1 0,0 1 0,1-1 0,-1 1 0,0 0 0,0 0 0,0 0 1,0 0-1,0 0 0,0 0 0,0 0 0,-1 1 0,1-1 0,0 1 0,1 1 0,3 6 39,0 1 0,-1-1 0,-1 0 0,1 1 0,-2 0 0,1 0 0,-1 1 0,-1-1 0,3 20 0,-1 12 349,-2 47 0,-2-84-347,0 1 19,0-1 0,0 1 0,-1-1 0,1 0 0,-1 1-1,-2 5 1,2-9-26,0 0-1,0-1 1,0 1 0,0-1-1,0 1 1,0-1-1,0 1 1,0-1 0,-1 0-1,1 1 1,-1-1-1,1 0 1,-1 0 0,1 0-1,-1 0 1,1-1-1,-1 1 1,0 0-1,0-1 1,-3 2 0,-15 1 163,0 0-1,0-2 1,0 0 0,-34-3 0,3 0-162,-19 2-905,69 0 702,1-1-1,-1 1 0,0 0 1,1-1-1,-1 1 0,1-1 1,-1 1-1,1-1 0,-1 1 1,1-1-1,-1 1 1,1-1-1,0 1 0,-1-1 1,1 1-1,0-1 0,-1 0 1,1 1-1,0-1 0,0 0 1,-1 1-1,1-1 0,0 0 1,0 1-1,0-1 0,0 0 1,0 0-1,0 1 1,0-1-1,0 0 0,1 0 1,4-25-6954,13-4-1698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9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52 2081,'0'0'16594,"-4"-3"-14401,-7-5-72,11 4 1559,13 2-672,4 2-3826,-16 0 657,454-11 1922,-424 10-1758,-30 1-48,-1-1-1,1 1 1,-1-1-1,1 1 1,-1-1-1,1 1 1,-1-1-1,0 1 1,1-1 0,-1 0-1,0 1 1,0-1-1,0 1 1,1-1-1,-1 0 1,0 1 0,0-1-1,0 0 1,0 1-1,0-1 1,0 0-1,0-1 1,-4-3-3601,-32 2-13289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9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5250,'0'0'16971,"-1"27"-16075,1-24-858,-2 64 1345,9 96 0,1-77-313,-5-36-703,3 0 0,1-1 0,3 0 0,20 60 1,-29-105-363,11 22 6,-11-25-7,-1 0-1,1 0 0,0 0 1,0 0-1,-1-1 0,1 1 1,0 0-1,0 0 0,0 0 1,0-1-1,0 1 1,0-1-1,0 1 0,0-1 1,0 1-1,0-1 0,0 1 1,0-1-1,0 0 1,0 0-1,2 1 0,-3-1 245,-4-28-444,4 24-67,-1 0 0,1 0 1,-1 0-1,0 0 1,0 1-1,0-1 0,-1 0 1,1 1-1,-3-6 1,-25-51-8924,16 31 1137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1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79 1409,'-3'1'26264,"3"2"-25207,1 17-970,1 0-1,1 0 0,1 0 1,11 34-1,5 18 56,20 188 278,-38-248-413,-2-7 0,-1-4-5,1 0 0,0-1 1,0 1-1,0 0 0,0 0 1,0 0-1,1 0 0,-1 0 1,0 0-1,0 0 0,1 0 1,-1 0-1,0 0 1,1 0-1,-1 0 0,1 0 1,-1-1-1,1 1 0,-1 0 1,2 1-1,-2-2 36,0 0 1,1 0-1,-1 0 1,0 0 0,0 1-1,0-1 1,0 0-1,1 0 1,-1 0-1,0 0 1,0 0-1,0 0 1,0 0-1,1 0 1,-1 0-1,0 0 1,0 0-1,0 0 1,1 0-1,-1 0 1,0 0-1,0 0 1,0 0-1,0 0 1,1 0-1,-1 0 1,0 0-1,0 0 1,0 0-1,1-1 1,-1 1-1,0 0 1,0 0-1,0 0 1,0 0-1,0 0 1,1 0-1,-1-1 1,0 1-1,0 0 1,0 0-1,0 0 1,0 0-1,0 0 1,0-1-1,0 1 1,0 0-1,0 0 1,0 0-1,1-1 1,-1 1-1,0 0 1,0 0-1,0 0 1,0-1-1,0 1 1,-1 0-1,3-15 352,-2 14-286,4-41 25,2-49-67,36-176 0,-40 257-62,10-20 0,3 24 0,31-17 0,-15 6 0,1 2 0,37-12 0,-58 23-4,-6 3 0,1 0 0,-1 0 1,0-1-1,0 0 1,0 0-1,0 0 0,0-1 1,-1 0-1,1 0 0,-1 0 1,8-7-1,-12 9-281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1 8180,'0'0'17144,"-20"7"-16477,9-3-655,1 0 0,-1 1 0,1 0 0,0 1 1,1 0-1,-1 1 0,1-1 0,1 2 0,-1-1 1,1 1-1,0 1 0,1-1 0,-11 17 0,3 0 114,2 0 0,-17 43 0,26-55-29,0-1 0,1 0 0,1 1 0,0 0 0,0-1 0,2 1 0,-1 0 0,3 17 1,-2-28-96,1-1-1,0 0 1,-1 0 0,1 0 0,0 0 0,0 0 0,-1 1 0,1-1 0,0-1 0,0 1 0,0 0 0,0 0 0,1 0 0,-1 0 0,0-1 0,0 1 0,0-1 0,1 1 0,-1-1 0,0 1 0,0-1 0,1 0 0,-1 1 0,0-1 0,1 0 0,-1 0 0,3 0 0,0 0 5,1 0 0,-1 0 0,0 0-1,1 0 1,-1-1 0,0 1 0,0-1 0,8-3 0,-6 1-19,-1-1 0,1 1 0,-1-1 1,0 0-1,-1 0 0,1-1 0,-1 1 0,6-9 0,30-48-244,-22 32 141,3-4-22,-7 9-43,2 2 0,19-24 0,-35 46 189,0-1-1,0 1 1,1-1 0,-1 1 0,0 0 0,1-1 0,-1 1-1,0 0 1,1-1 0,-1 1 0,0 0 0,1 0 0,-1-1-1,1 1 1,-1 0 0,0 0 0,1 0 0,-1 0 0,1-1-1,-1 1 1,1 0 0,-1 0 0,0 0 0,1 0-1,-1 0 1,1 0 0,-1 0 0,1 0 0,-1 0 0,1 0-1,-1 0 1,1 1 0,-1-1 0,0 0 0,1 0 0,-1 0-1,1 1 1,-1-1 0,0 0 0,1 0 0,-1 1 0,0-1-1,1 0 1,-1 1 0,0-1 0,1 0 0,-1 1 0,0-1-1,0 0 1,1 1 0,-1-1 0,0 1 0,10 29 339,-7-20-241,30 83 506,-13-31-5716,-12-43-169,7-11-2291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0 11349,'0'0'10226,"-21"33"-8284,-68 111-143,82-132-1615,1 0 0,0 0 1,1 0-1,1 1 0,0-1 1,0 1-1,1 0 0,1 1 1,0-1-1,1 0 0,0 1 1,1-1-1,2 16 0,0 12 16,-2-36-189,1 0 0,0 0 0,0 0 0,0 0 0,1-1 0,0 1 0,0-1 0,0 1 0,0-1 0,1 0 1,0 1-1,-1-1 0,2-1 0,-1 1 0,0 0 0,1-1 0,-1 1 0,1-1 0,0 0 0,0-1 1,1 1-1,-1-1 0,0 1 0,7 1 0,-3 0-138,1-1 0,0 0 0,0 0 0,0 0 0,0-1 0,1-1 0,-1 0 0,1 0 0,-1-1 0,1 0 0,-1 0 0,12-3 0,-17 2-212,0 0 0,-1-1 0,1 1 0,0-1 0,-1 0 0,0 0 0,1-1 0,-1 1 0,0-1 0,0 1 0,0-1 0,3-5 0,28-41-6792,-32 47 6556,21-43-8800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3986,'0'0'13974,"13"1"-12362,221 7 3499,-127-8-10682,-75 0 1623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9764,'0'0'11334,"194"11"-9942,-127-11-527,-9 0-513,-3 0-352,-10 0-416,-12-5-2001,-11-1-2674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9524,'0'0'12161,"-3"36"-10945,1-3-826,-9 208 2259,10-186-2044,-1-19-176,6 67 1,-3-95-412,0 0 1,0 1-1,1-1 0,0 0 1,1 0-1,0 0 0,0-1 1,1 1-1,0-1 0,0 0 1,0 0-1,1 0 0,9 9 1,-10-12-40,0-1 1,0 0 0,0-1 0,1 1-1,-1-1 1,1 0 0,0 0 0,0 0-1,0-1 1,0 1 0,0-1 0,0 0-1,0-1 1,0 1 0,0-1 0,0 0-1,0-1 1,1 1 0,-1-1 0,0 0-1,0 0 1,0 0 0,0-1 0,-1 0-1,1 0 1,8-5 0,-1-3-750,-1-1 0,-1 0 1,0-1-1,0 0 0,-1 0 1,-1-1-1,0 0 0,0-1 1,8-23-1,5-26-6962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3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491 219 7619,'0'0'10835,"-8"-29"-9106,-28-93-254,35 118-1315,0 0 0,0 1-1,-1-1 1,1 1 0,-1 0 0,0-1 0,0 1 0,0 0-1,0 0 1,-1 0 0,1 0 0,-1 0 0,0 1 0,0-1-1,0 1 1,0 0 0,0 0 0,0 0 0,-1 0 0,1 0 0,-1 1-1,1 0 1,-1-1 0,1 1 0,-1 1 0,0-1 0,-5 0-1,3 1-55,0 0 0,0 1 0,0 0-1,0 0 1,0 1 0,0-1 0,1 1-1,-1 0 1,0 1 0,1-1 0,0 1-1,0 1 1,-6 3 0,-13 13-39,2 1 1,0 1-1,1 1 1,-18 27-1,-63 108 382,95-147-428,0 0-1,1 1 1,1 0 0,-1 0 0,2 0 0,0 0 0,0 1 0,2 0 0,-1-1 0,0 20 0,3-31-26,0 1 0,1-1-1,-1 1 1,1-1 0,-1 1 0,1-1 0,-1 1 0,1-1 0,0 1 0,0-1-1,0 0 1,0 1 0,0-1 0,0 0 0,0 0 0,0 0 0,0 0 0,1 0 0,-1 0-1,0 0 1,1 0 0,-1 0 0,1-1 0,-1 1 0,1 0 0,-1-1 0,1 0 0,-1 1-1,1-1 1,0 0 0,-1 0 0,1 0 0,-1 0 0,3 0 0,9 1-12,1-1-1,-1-1 1,15-2 0,-21 3 17,2-2-6,0 0 1,0 0 0,0-1-1,0 0 1,0-1 0,-1 0 0,1 0-1,-1-1 1,0 0 0,-1 0-1,1-1 1,7-7 0,10-12-240,42-52 0,-36 38-152,-28 36 347,-2 1 10,0 0 1,1 0-1,-1 1 0,1-1 0,-1 1 0,1-1 0,0 1 0,0 0 0,-1-1 0,1 1 0,4-1 1,-4 1-63,14 45 506,-2-6 30,-7-20-917,-1-1 1,5 22 0,-11-36-456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3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0 0 6835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4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6835,'94'-118'3482,"-82"108"1809,-7 17-3244,-7 22-1411,2-24 74,-7 141 5503,5 3-4263,2-148-2134,11-1-784,-8 0 907,1-1 0,-1 1 0,0-1 0,0 0 0,0 0-1,0-1 1,0 1 0,-1 0 0,1-1 0,0 0 0,0 1 0,3-5 0,35-32-114,-16 14 23,-15 15 118,25-20-67,-33 28 103,0 0 1,0 0-1,-1 0 1,1 0-1,0 0 1,0 0-1,0 1 1,1-1-1,-1 1 1,0-1-1,0 1 1,0 0-1,0 0 1,0 0-1,1 0 1,-1 0-1,3 1 1,-3 0 54,0 0 1,-1 0-1,1 1 1,0-1-1,0 1 0,-1-1 1,1 1-1,-1 0 1,1-1-1,-1 1 1,0 0-1,0 0 1,0 0-1,2 3 1,-2-3-73,0 1 1,0-1 0,0 0-1,0 0 1,1 0 0,-1 0 0,1 0-1,0 0 1,-1 0 0,1 0-1,0-1 1,0 1 0,0-1 0,0 1-1,0-1 1,4 1 0,26-1-7384,-7-1-1356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4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231 314 12438,'0'0'9006,"-30"31"-6666,-97 103-536,117-124-1545,0 1 1,2 1-1,-1 0 1,-11 22-1,17-28-181,1 1 0,0 0 0,0-1 0,1 1-1,0 0 1,-1 10 0,1-8-50,1-5-14,-2 33 13,2-36-29,-1 0-1,1 1 1,0-1 0,0 0-1,0 0 1,1 1-1,-1-1 1,0 0 0,0 0-1,1 1 1,-1-1-1,0 0 1,1 0 0,-1 0-1,1 0 1,0 0 0,-1 0-1,1 0 1,0 0-1,0 0 1,0 0 0,-1 0-1,2 1 1,3-1 11,0-1 0,0 1 0,0-1 0,0 0 0,0 0 0,0 0 0,0-1 0,0 1 0,0-1 0,0-1 0,0 1 0,0-1 0,0 0 0,-1 0 0,1 0 0,-1 0 0,0-1 0,1 0 0,-1 0 0,-1 0 0,6-5 0,10-10 44,-2 0 0,-1-1 0,15-21 0,-22 28-42,21-30-94,-2-1-1,-2-2 0,-2 0 0,-2-2 1,-2 0-1,-2-2 0,-2 0 0,-3-1 0,13-86 1,-28 150 1527,0 5-1291,-1-1-1,-6 19 1,-4 14 177,2 0 0,-9 98 1,13 108 111,7-238-444,2-1 0,0 0 0,1 1 0,1-1 0,1-1 0,10 29 0,-14-45-91,-12-1-6126,-17 0 112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5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606 124 1489,'0'0'19505,"-2"-18"-17318,-9-55-341,10 72-1745,1-1-1,-1 0 0,0 0 0,0 0 0,1 1 1,-1-1-1,0 0 0,-1 1 0,1-1 0,0 1 0,0 0 1,-1-1-1,1 1 0,-1 0 0,1-1 0,-1 1 1,1 0-1,-1 0 0,0 1 0,0-1 0,1 0 0,-1 0 1,0 1-1,0-1 0,0 1 0,0 0 0,0-1 1,1 1-1,-1 0 0,0 0 0,0 0 0,0 0 0,0 1 1,-3 0-1,-3-1-24,-2 0-59,0 0 0,0 0 0,-1 1 0,1 1-1,0 0 1,1 0 0,-1 1 0,0 0-1,1 1 1,-1 0 0,1 0 0,0 1-1,-11 8 1,-22 15 76,2 1-1,2 2 1,1 2-1,-47 53 0,68-68-52,1 1-1,1 1 1,1 1-1,1-1 1,0 2 0,2 0-1,0 0 1,2 1-1,0 0 1,2 0-1,-5 29 1,4 37-12,8 163 0,-1-244-28,1 12 0,0 0 0,2 0 0,0 0 0,1 0 0,12 30 0,-15-44-9,1-1 0,1 1 1,-1-1-1,1 0 0,0 0 1,0 0-1,0 0 1,1-1-1,0 1 0,0-1 1,0 0-1,0 0 0,1 0 1,-1-1-1,1 0 0,0 0 1,0 0-1,0 0 0,0-1 1,1 1-1,-1-2 0,1 1 1,0 0-1,8 0 1,-4-1-74,-1-1 1,1 0-1,0 0 1,0-1-1,0 0 1,-1-1-1,1 0 1,0-1-1,-1 0 1,10-4-1,-3-2-83,0 0-1,0-1 1,-1 0 0,20-18-1,-4 1-223,-6 5-268,52-35 0,-69 51 578,1 1 0,-1 1-1,1 0 1,0 0 0,1 1 0,-1 0-1,1 0 1,-1 1 0,1 0 0,18 0 0,-6 3 27,-16 0 58,0-1 0,1 1-1,-1-1 1,0 0-1,1-1 1,-1 0 0,0 0-1,1 0 1,-1 0-1,0-1 1,7-3 0,-4-1 59,0-1 0,0 0 1,-1 0-1,0-1 0,0 0 1,-1 0-1,0-1 0,0 0 1,-1 0-1,0-1 1,-1 1-1,0-1 0,0 0 1,-1-1-1,-1 1 0,0-1 1,0 0-1,-1 0 0,0 0 1,-1 0-1,0-15 1,-1 24-12,0 1 0,0-1 0,-1 0 0,1 1 1,-1-1-1,1 0 0,-1 1 0,1-1 1,-1 1-1,0-1 0,0 1 0,0 0 0,0-1 1,0 1-1,0 0 0,0-1 0,0 1 0,-1 0 1,-1-1-1,0 0 32,-1 0 1,0 0-1,1 0 1,-1 1-1,0 0 0,0 0 1,1 0-1,-6-1 1,-7 1 98,-1 0 0,0 0 0,-17 3 0,25-1-160,-1 0-2,0 1 0,0 0-1,1 1 1,-1 0 0,0 1-1,1 0 1,0 0-1,0 1 1,0 0 0,1 0-1,-14 11 1,-6 9-64,-44 47-1,70-69 40,0-1-159,0 0-1,0 0 0,1 0 0,-1 1 1,1-1-1,-1 0 0,1 1 0,0 0 1,0-1-1,-1 6 0,2 26-7244,6-23 1342,13-7-2949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6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 5491,'0'0'10207,"-5"32"-7353,0 5-2054,0 1 83,-1 0-1,-3 0 1,-12 36-1,18-63-562,-7 14 338,2 1-1,2 1 1,0-1-1,-4 50 0,10-74-678,11-21-809,11-5 663,1 1 0,1 1 0,1 1 0,41-25 0,-61 43 141,0 0 0,0 0 0,1 0 0,-1 1 0,11-3 0,-15 5 25,1-1 0,0 1 0,0 0 0,-1-1 0,1 1-1,0 0 1,-1 0 0,1 0 0,0 1 0,0-1 0,-1 0 0,1 1 0,0-1 0,-1 1-1,1-1 1,0 1 0,-1 0 0,1-1 0,-1 1 0,1 0 0,-1 0 0,0 0-1,1 0 1,1 3 0,5 7 188,-1 0 0,0 0 0,-1 0 0,-1 1 0,1 0 0,4 20 0,16 82 695,-14-55-882,-10-54-1353,1-13-510,-1-12-692,-2-17-2674,0-6-3922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8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269 177 2945,'0'0'12689,"0"-21"-10984,1-8-1001,0 9 341,0-1 0,-5-32 0,4 52-898,0-1-1,-1 1 1,1 0 0,0 0 0,-1 0 0,1 0 0,-1 0 0,0 0 0,1 0 0,-1 0 0,0 0-1,1 0 1,-1 0 0,0 0 0,0 0 0,0 0 0,0 1 0,0-1 0,0 0 0,0 1-1,-1-1 1,-2-1 112,0 0-1,0 1 1,0 0-1,0-1 1,0 2-1,-7-2 1,5 1-130,-1 1 0,1 0 0,-1 0 0,1 0 0,-1 1 0,1 0 0,0 0 0,-11 4 1,10-1-132,0 1 1,1-1-1,-1 1 1,1 0-1,0 1 1,1 0 0,-1 0-1,-8 12 1,-33 59-72,41-68 98,1 2 0,0-1 0,1 0 0,0 1 0,1 0 0,0 0 0,0 0 0,2 0 1,-1 1-1,1-1 0,1 1 0,1 20 0,-1-31-24,1 0 0,-1 1 1,0-1-1,1 0 1,-1 0-1,1 0 1,-1 1-1,1-1 0,0 0 1,-1 0-1,1 0 1,0 0-1,0 0 1,0 0-1,0 0 0,0 0 1,0-1-1,0 1 1,2 1-1,1 0 6,0 0-1,0-1 0,-1 0 1,1 1-1,0-2 1,7 2-1,6 0 28,1-2-1,22-1 1,-33 0-22,4 0-13,-1-1 1,1-1-1,0 0 0,-1 0 0,0-1 0,0 0 0,0 0 0,0-2 0,-1 1 0,1-1 0,-2 0 0,1-1 0,9-9 0,-4 3-58,-1-1-1,0 0 0,-1-1 0,-1 0 0,0-1 0,15-30 0,-26 46 73,0 1 1,0-1-1,0 0 0,0 0 0,0 0 1,0 0-1,1 0 0,-1 0 0,0 0 1,0 0-1,0 0 0,0 0 0,0 0 1,0 0-1,0 0 0,0 0 0,0 0 1,0 0-1,1 0 0,-1 0 0,0 0 1,0 0-1,0 0 0,0 0 0,0 0 1,0 0-1,0 0 0,0 0 0,0 0 1,1 0-1,-1 0 0,0 0 0,0 0 1,0 0-1,0 0 0,0 0 0,0 0 1,0 0-1,0 0 0,0 0 0,0 0 1,0 0-1,1-1 0,-2 16 157,1-15-165,-6 45 254,-2 0 0,-2-1 1,-30 81-1,21-70 67,17-47-310,-82 268 739,68-210-594,3 1 0,-7 83 0,19-126-193,1-23-45,0-3-1567,0-19-406,1 0-1,1 0 1,0 1-1,9-30 1,9-7-5215,6 2-4215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9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39 80,'0'0'16453,"-7"27"-14148,-2 8-1505,-4 14 1080,-8 71-1,16-1 2078,5-103-3610,0-14-329,0 0 1,0 0-1,0 0 0,1-1 1,-1 1-1,1 0 1,-1 0-1,1-1 1,0 1-1,-1 0 0,1-1 1,0 1-1,0-1 1,0 1-1,0-1 1,1 0-1,-1 1 0,0-1 1,1 0-1,-1 0 1,0 0-1,1 0 1,0 0-1,-1 0 0,1 0 1,-1 0-1,1-1 1,0 1-1,0-1 1,-1 1-1,5 0 0,-2-1-9,0 1 0,0-1 0,0 0 0,0 0 0,0 0 0,0 0 0,0-1 0,0 0 0,0 0 0,0 0 0,0 0 0,0 0 0,7-5 0,-2-1-14,1 0 1,-1-1 0,-1 0 0,1 0-1,-1-1 1,7-11 0,42-64-215,-52 76 182,85-141-1241,-80 139 1007,-5 18 347,-6 23 304,1-26-402,0 20 125,-1-5 189,1 1 1,1 0 0,6 32-1,-6-48-263,0-1 0,0 1-1,1-1 1,0 1-1,-1-1 1,1 1-1,1-1 1,-1 0 0,1 0-1,-1 0 1,1 0-1,0-1 1,0 1 0,1-1-1,-1 1 1,1-1-1,0 0 1,0-1-1,0 1 1,0-1 0,6 3-1,2-1-2,1-1-1,0 0 1,0 0 0,0-2-1,22 1 1,69-5 94,-89 2-119,-4 0-18,1-1 0,-1 0 0,0-1 0,0 0 0,0 0-1,-1-1 1,1 0 0,-1-1 0,0-1 0,0 1 0,0-1 0,-1-1 0,0 0 0,0 0 0,-1-1 0,0 0-1,14-18 1,-12 12-14,-1 0-1,0-1 0,-1 0 0,-1-1 1,-1 0-1,0 0 0,0 0 1,-2 0-1,0-1 0,-1 0 0,1-22 1,-3 34 22,-1-1 13,1 0 0,-1 0 0,0 0 1,0 0-1,-1 0 0,1 0 0,-3-7 0,2 12 4,0 0 0,0-1-1,1 1 1,-1 0 0,0 0 0,0-1 0,-1 1 0,1 0 0,0 0 0,0 0 0,0 1 0,-1-1 0,1 0 0,0 0 0,-1 1-1,1-1 1,-1 1 0,1-1 0,-1 1 0,1-1 0,-1 1 0,1 0 0,-1 0 0,1 0 0,-1 0 0,1 0 0,-1 0-1,1 0 1,-1 1 0,1-1 0,-2 1 0,-5 1-4,1 0-1,0 0 0,-1 1 1,1 0-1,1 0 0,-1 1 1,0 0-1,1 0 1,0 1-1,0-1 0,0 2 1,0-1-1,1 0 1,-6 9-1,-4 4 18,1 2 1,0-1-1,-14 30 0,22-35 8,0 0 0,1 1 0,0-1 0,1 1 0,-4 30 0,7-40-22,1 1 0,-1 0 1,1 0-1,0-1 0,0 1 0,0 0 1,1 0-1,0-1 0,0 1 1,1 0-1,-1-1 0,1 1 1,1-1-1,-1 0 0,1 1 0,0-1 1,0 0-1,5 6 0,0-5 26,-1 0 1,2 0-1,-1-1 0,0 0 0,1-1 0,0 0 0,0 0 0,0-1 0,1 0 0,-1-1 0,16 3 0,-18-4-30,1 0-1,-1-1 1,1 1-1,0-1 1,-1-1 0,1 0-1,-1 0 1,1 0-1,-1-1 1,0 0-1,0 0 1,0-1-1,0 0 1,0 0-1,12-8 1,-7 0-192,0 0 0,0 0-1,-1-2 1,-1 1 0,16-26 0,38-77-3398,-42 72 625,9-17-4006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7459,'0'0'12513,"6"21"-10307,9 19-1316,27 87 1998,-38-107-2753,0 1 0,-1 0 0,-1-1 1,-1 1-1,-1 0 0,-1 0 0,-1 0 0,-6 28 0,11-53-245,-1 2-1,0-1 0,1 0 0,0 1 0,-1-1 0,1 1 1,0 0-1,1-1 0,-1 2 0,5-4 0,46-22 327,-35 18-98,1 1 0,28-7 0,-41 13-62,0 1 1,1-1 0,-1 1-1,1 1 1,0-1 0,-1 1-1,1 0 1,-1 1-1,1 0 1,8 2 0,-13-2-16,0 1 1,-1-1 0,1 1 0,-1 0-1,1 0 1,-1-1 0,0 1-1,1 1 1,-1-1 0,0 0 0,0 1-1,-1-1 1,1 1 0,0-1-1,-1 1 1,0 0 0,0-1-1,1 1 1,-2 0 0,2 5 0,1 4 100,-1-1 0,0 0 1,-1 1-1,0 11 0,-1-8 30,-1-1 0,1 0 0,-5 19-1,4-27-128,-1-1 0,0 0-1,0 0 1,0 0-1,-1 0 1,1 0-1,-1-1 1,0 1-1,-1-1 1,1 0-1,-8 8 1,5-7-2,0 0-1,0 0 1,-1-1-1,1 0 1,-1 0-1,0 0 1,0-1-1,0 0 1,0 0-1,-1-1 1,1 0-1,-1 0 1,0-1-1,1 0 1,-15 0-1,21-17-12753,1 14 11744,0-1 1,1 1 0,-1-1 0,1 1-1,-1 0 1,2-4 0,16-19-8519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9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8628,'0'0'5744,"0"30"-2190,1 96-1249,4-43-171,-4-77-1886,0 0 1,1 0-1,0 0 1,0 0-1,0 0 1,1 0-1,4 7 0,-6-12-184,0 1 0,1-1-1,-1 1 1,0-1 0,1 1-1,-1-1 1,1 0-1,-1 0 1,1 0 0,0 0-1,0 0 1,-1 0 0,1 0-1,0 0 1,0-1-1,0 1 1,0-1 0,0 1-1,0-1 1,0 0-1,0 0 1,0 0 0,0 0-1,0 0 1,-1 0 0,1-1-1,0 1 1,0-1-1,0 1 1,3-2 0,1 0 99,0-1 0,0 1 0,0-1 1,-1 0-1,1-1 0,-1 1 1,0-1-1,5-5 0,15-17-132,0-2-1,-2 0 1,-2-2-1,0 0 1,-2-1-1,-1-2 1,-2 1-1,18-52 1,-31 73-1321,0 0-1,-1-1 1,-1 1 0,1-21 0,-2 12-3440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1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7892,'0'0'14118,"41"0"-12416,136 0-248,-123 0-1037,222-3 1587,-22-20-4217,-252 22 1725,22-3-1373,-14-1-1095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2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0 9652,'0'0'10747,"-4"30"-9045,-65 384 3698,64-383-5297,1 0 0,-1 49 0,5-79-140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2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8308,'0'0'11837,"-17"36"-10570,-52 122-39,61-139-946,0 0 1,2 1-1,1 0 0,0 0 1,1 1-1,1-1 1,1 1-1,1 0 0,3 27 1,-2-5-45,0-37-225,0 0 0,1 1 0,-1-1 0,1 0 0,0 1 0,1-1 0,2 7 0,-3-11-16,0 0 0,0 1 0,0-1 0,1 0 0,-1-1 0,1 1 0,-1 0 0,1 0 0,0-1 0,-1 1 0,1-1 0,0 1 0,0-1 0,0 0 0,0 0 0,0 0 0,1 0 0,-1 0 0,0 0 0,0 0 0,1-1 0,2 1 0,4 0-248,-1 0 0,1 0 0,0-1 0,-1 0-1,1 0 1,0-1 0,-1 0 0,1-1 0,8-2 0,-8 1-429,-1-1 1,0 1 0,0-1-1,0-1 1,0 0 0,-1 0-1,0 0 1,10-10 0,13-17-4956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2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9396,'0'0'11406,"-7"27"-10382,2-8-791,-35 174 2151,32-134-1122,0 67 0,9-136-1281,0 0-1,1 1 0,1-1 1,-1 1-1,1-1 1,1 1-1,0 0 1,0 0-1,0 1 1,1-1-1,1 1 1,6-8-1,8-9-129,0 2 0,37-34-1,-48 50 24,0-1 0,0 2 0,0-1 0,0 1 0,1 0 0,0 1 0,15-5 0,-25 9 120,1 1-1,-1 0 1,0 0 0,1 0 0,-1 0 0,1 0-1,-1 0 1,1 0 0,-1-1 0,0 1-1,1 0 1,-1 1 0,1-1 0,-1 0 0,1 0-1,-1 0 1,0 0 0,1 0 0,-1 0-1,1 0 1,-1 1 0,1-1 0,-1 0 0,0 0-1,1 1 1,-1-1 0,0 0 0,1 0-1,-1 1 1,0-1 0,1 0 0,-1 1 0,0-1-1,0 0 1,1 1 0,-1-1 0,0 1-1,0-1 1,0 1 0,1 0 0,0 20 97,-1-14-63,1 187 2549,-2-193-2534,-1-1-150,2-11-2817,0-13-1361,0-7-2726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5394,'0'0'13180,"7"27"-11259,2 4-1327,3 16 904,12 79 1,-15-38-418,-4 0 0,-7 115 1,2-195-1077,-1 1 1,0-1-1,0 1 0,-1-1 1,0 0-1,0 0 0,-1 0 1,-4 9-1,5-14 3,1-2-200,-14-2-11024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599 1 6659,'0'0'18649,"-18"15"-17481,-244 179 262,-43 0-1385,304-194-53,1 1-1,-1-1 0,0 0 0,1 1 0,-1-1 1,0 0-1,1 1 0,-1-1 0,0 1 0,1-1 1,-1 1-1,1-1 0,-1 1 0,1-1 0,-1 1 1,1 0-1,-1-1 0,1 1 0,0 0 0,-1-1 0,1 1 1,0 0-1,0-1 0,-1 1 0,1 0 0,0 0 1,0 0-1,17 7-193,66 17 757,-2 4 0,153 79 0,-226-104-951,20 9 239,-8-10-7798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4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2193,'0'0'18152,"174"76"-16983,-132-62-625,-4-5-544,-5 3 0,-1-7-848,-6 1-1906,-4-3-2832,-2-3-5059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5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438 50 7924,'0'0'11741,"-29"-8"-9873,-97-23-609,114 28-1176,0 1 0,1 0 0,-1 0 1,0 1-1,0 1 0,0 0 0,0 1 1,0 0-1,0 1 0,0 0 0,0 1 1,1 0-1,-1 1 0,1 0 0,0 0 1,0 2-1,1-1 0,-1 1 0,-17 15 1,25-20-63,1 1 0,0 0 0,-1 0 0,1 0 1,0 0-1,0 0 0,0 0 0,0 0 0,0 1 1,0-1-1,1 1 0,-1-1 0,1 1 1,0 0-1,0 0 0,0-1 0,0 1 0,0 0 1,0 0-1,1 0 0,0 0 0,-1 0 0,1 0 1,0 0-1,0 0 0,1 0 0,-1 0 0,1 0 1,-1 0-1,1 0 0,0 0 0,0 0 1,0-1-1,1 1 0,-1 0 0,1-1 0,-1 1 1,1-1-1,0 1 0,4 3 0,27 31 40,39 35 0,-49-52-21,-1 1 0,-1 1 0,-1 1-1,-1 1 1,-2 0 0,22 39-1,-33-52-27,-2 0-1,1 1 0,-1 0 0,-1 0 1,0 0-1,-1 0 0,0 0 1,0 21-1,-2-33-8,-1 1-1,1-1 1,-1 1 0,1 0 0,-1-1 0,1 1 0,-1-1-1,1 1 1,-1-1 0,0 1 0,1-1 0,-1 0-1,0 1 1,1-1 0,-1 0 0,0 1 0,1-1-1,-1 0 1,0 0 0,0 0 0,1 1 0,-1-1 0,0 0-1,0 0 1,1 0 0,-1 0 0,0-1 0,0 1-1,1 0 1,-1 0 0,0 0 0,-1-1 0,-4 1 11,-15 0-199,1 0 1,-1-1 0,0-1 0,1-1 0,0-1 0,0-1 0,-38-14 0,41 10-115,15 8 225,-1-1 1,0 0 0,-1 1-1,1-1 1,0 1 0,0 0-1,-6-1 1,9 2 14,1 17 162,1 1 35,1 0-1,0-1 1,2 0-1,0 0 1,13 30 0,9 28 390,-15-30-319,-3 0 1,-1 1-1,1 48 0,-5 143 209,-4-175-376,-18 329 34,0-3 293,18-332-206,-1-56-561,1 0 304,-1 1 0,1-1 0,0 0 0,-1 0 0,1 0 0,0 0 0,-1 0 0,1 0 0,0 0 0,-1 0 0,1 0 0,-1 0 0,1 0 0,0 0 0,-1-1 0,1 1 0,0 0 0,-1 0 0,1 0 0,0 0 0,-1 0 1,1-1-1,0 1 0,-1 0 0,1 0 0,0-1 0,0 1 0,-1 0 0,1-1 0,0 1 0,0 0 0,-1-1 0,1 1 0,0 0 0,0-1 0,0 1 0,0 0 0,0-1 0,0 1 0,0 0 0,-1-1 0,1 1 0,0 0 0,0-1 0,0 1 0,0-1 0,1 1 0,-5-41-4412,-2-22-3370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6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84 1905,'0'0'15684,"0"-12"-13747,-4-39-173,4 50-1600,0 0 1,0 0 0,0 0-1,-1 0 1,1 0-1,0 0 1,-1 0 0,1 1-1,0-1 1,-1 0-1,1 0 1,-1 0-1,1 1 1,-1-1 0,0 0-1,1 1 1,-1-1-1,0 0 1,0 1 0,1-1-1,-1 1 1,0-1-1,0 1 1,0-1 0,0 1-1,1 0 1,-1 0-1,0-1 1,0 1 0,0 0-1,0 0 1,0 0-1,-1 0 1,-1 0 8,0 0 0,1 0 1,-1 0-1,0 1 0,0-1 0,1 1 1,-1 0-1,-3 1 0,-4 5-166,0 1 0,1-1 0,0 1 0,1 1 0,-1 0 0,2 0 0,-1 1 0,1 0 0,-8 14 1,3-5-10,1-3 37,0 0 0,1 0-1,1 1 1,0 0 0,2 0-1,0 1 1,1 0 0,0 1 0,2-1-1,0 1 1,-2 38 0,6-51-16,-1 9 39,2 1 0,3 24 0,-3-35-50,1 1-1,-1-1 0,1 0 0,0 0 0,0 0 1,1-1-1,0 1 0,-1 0 0,2-1 0,-1 0 1,4 5-1,3 0 8,-1-1-1,2 0 1,-1 0 0,1-1 0,0 0 0,0-1 0,1-1-1,0 0 1,0 0 0,0-1 0,1 0 0,-1-1 0,1-1-1,0 0 1,0-1 0,24 0 0,-6-2 79,0-2 0,0-1 0,0-1 0,-1-2 0,55-19 0,-82 25-155,-14 3-4048,-18 8-1573,-6-1-3032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10197,'0'0'13974,"25"0"-13558,-23 0-416,5 0 0,-2 0-608,5 6-2065,2-1-1601,0-1-2593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8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484 118 2481,'0'0'17822,"-15"-18"-15781,-52-53-342,65 68-1594,-1 0 0,1 1 0,-1 0 1,0-1-1,0 1 0,0 0 0,0 1 0,-1-1 0,1 0 1,0 1-1,-1 0 0,1 0 0,-1 0 0,1 0 0,-1 0 0,0 1 1,1 0-1,-1-1 0,0 1 0,-5 1 0,-5 0 227,5-1-268,1 1 0,-1 1 0,1 0 1,0 0-1,-1 0 0,1 1 0,0 1 0,1-1 1,-1 1-1,1 0 0,-1 1 0,1 0 0,1 0 1,-1 0-1,-10 12 0,-6 8-83,2 0 1,-32 49-1,37-50 49,0 2 0,-13 31-1,25-47-19,0-1 0,1 1 0,0-1-1,1 1 1,0 0 0,0 0-1,1 0 1,0 1 0,2 18 0,-1-27-9,0-1-1,1 1 1,-1-1 0,1 0 0,-1 1 0,1-1 0,-1 0-1,1 0 1,0 1 0,0-1 0,-1 0 0,1 0 0,0 0 0,0 0-1,0 0 1,0 0 0,1 0 0,-1 0 0,0 0 0,0-1 0,3 2-1,0 0 7,1 0-1,-1-1 1,1 1-1,0-1 0,-1-1 1,9 2-1,4-2 19,0 0 0,-1-1 0,17-3-1,-22 1-20,0 1 0,-1-2 1,1 0-1,-1 0 0,0 0 0,0-1 0,-1-1 0,0 0 0,0 0 0,0-1 0,0 0 0,-1 0 0,9-12 0,9-12-166,-2-1 1,27-46 0,-27 41-71,-15 29 209,-4 16 70,-5 29 110,0-28-124,0 145 2000,0-151-2156,1 0 0,0-1-1,0 1 1,0-1 0,0 1 0,1-1 0,-1 0 0,1 0 0,-1 1 0,1-1-1,0 0 1,0 0 0,3 3 0,16 7-4731,-21-12 4383,1 1 0,0-1-1,0 0 1,0 0 0,0 1 0,0-1-1,0 0 1,0 0 0,0 0-1,0 0 1,0-1 0,0 1-1,0 0 1,0 0 0,0 0-1,0-1 1,-1 1 0,3-1-1,15-16-7627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8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12534,'0'0'10244,"168"0"-8947,-81-17-513,-10-1-608,-9 7-176,-23 5-608,-6 6-1089,-10 0-1024,-16 0-2369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9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9220,'0'0'7123,"-1"25"-4548,-7 169 1459,1 111 541,7-304-4668,0-23-6043,0 9 4291,3-40-6544,10 8-930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9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1 6243,'0'0'15642,"-16"29"-14701,3-4-716,-90 192 1733,31-5-355,63-176-1353,1 0 0,2 1 1,-3 73-1,9-94-219,0-6-22,0 0 0,0 0 0,1 0 0,0 1-1,4 13 1,-4-21-12,0 0-1,0-1 1,0 1-1,1-1 1,-1 0-1,1 1 1,-1-1-1,1 0 1,0 0-1,0 0 1,0 0-1,0 0 1,0 0-1,0-1 1,1 1-1,-1-1 1,0 0-1,1 1 1,-1-1-1,1 0 1,0 0-1,-1-1 1,1 1-1,5 0 1,3 1-361,0-1 1,1 0-1,-1 0 1,0-1-1,1-1 1,15-3-1,-18 2-556,-1 0-1,0 0 0,0-1 0,0 0 1,-1-1-1,1 0 0,-1 0 0,0-1 1,8-6-1,18-17-5189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9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7155,'0'0'11195,"-5"29"-9213,0 3-1319,-30 145 2553,23-133-2313,2-5 102,-6 44 0,15-76-863,1-6 15,0-3-93,1-3-85,0 0-1,0-1 1,1 1-1,0 0 0,-1 0 1,2 0-1,-1 0 1,1 0-1,0 0 1,0 1-1,0-1 1,0 1-1,1 0 1,6-6-1,7-7-87,36-26 0,-52 43 108,3-5-67,1 1-1,1 0 1,-1 1 0,0-1-1,1 1 1,0 0-1,0 1 1,0-1 0,0 1-1,0 0 1,0 1 0,0-1-1,8 0 1,-12 3 91,-1 0 0,1 0 0,-1 0 0,1 0 0,-1 0 1,1 0-1,-1 0 0,0 1 0,1-1 0,-1 1 0,0-1 0,0 0 0,0 1 0,0 0 1,0-1-1,-1 1 0,2 2 0,1 2 116,6 7-7,-1 1 0,-1-1 0,0 1 1,-1 0-1,-1 1 0,0 0 0,-1-1 0,-1 2 0,0-1 1,1 19-1,-4-34-420,0-23-16072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1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64 2449,'0'0'17590,"-7"0"-14179,5 0-3085,7 0 1094,425 0 1552,-428 0-3281,-1 0 1,1 0-1,-1 0 1,1-1-1,-1 1 1,1-1 0,-1 1-1,1-1 1,-1 1-1,0-1 1,1 0-1,-1 0 1,0 0 0,0 1-1,1-1 1,-1 0-1,0-1 1,0 1 0,0 0-1,0 0 1,0 0-1,-1-1 1,1 1-1,0 0 1,-1-1 0,1 1-1,-1 0 1,1-1-1,-1 1 1,1-1-1,-1 1 1,0-3 0,5-27-8398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1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8932,'0'0'7945,"-2"25"-5138,-4 42-614,-18 88 0,7-69-1065,3 0 1,4 1-1,2 100 1,8-186-1153,1-5-35,-1 1 0,1 0 0,0 0 0,0 0 0,0 0 1,0 0-1,1 0 0,-1 0 0,1 0 0,0 1 0,-1-1 0,1 1 1,4-4-1,-1-1-8,1 0 25,0-1 1,0 1-1,1 0 1,0 1-1,0 0 1,1 0 0,0 0-1,0 1 1,0 0-1,1 1 1,-1 0-1,13-5 1,-3 4-23,1 1 1,-1 1-1,0 0 0,1 1 1,26 1-1,-44 2 84,0-1-1,1 0 1,-1 0-1,0 1 1,0-1-1,0 1 1,0-1-1,0 1 1,0-1-1,0 1 1,0 0 0,0-1-1,0 1 1,-1 0-1,1 0 1,0 0-1,0-1 1,-1 1-1,1 0 1,0 0-1,-1 0 1,1 0-1,-1 0 1,1 0-1,-1 1 1,0-1-1,1 0 1,-1 0-1,0 0 1,0 0-1,0 0 1,0 2 0,1 46 837,-1-36-673,-1-8-145,0-1-1,1 1 1,-2-1-1,1 1 0,0-1 1,-1 0-1,0 0 1,0 0-1,0 0 1,-1 0-1,1 0 0,-1-1 1,0 1-1,0-1 1,0 1-1,0-1 1,-1 0-1,1-1 0,-1 1 1,0-1-1,0 1 1,-5 1-1,-6 4 33,-1 0 0,0-2 0,0 0-1,-25 6 1,28-10-424,1 0 0,-1-1-1,-23 0 1,33-1-8,1-5-1933,2-25-2367,0-19-2388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2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1521,'0'0'17216,"23"27"-14943,76 92-382,-93-110-1671,1 0-1,-2 0 1,1 0 0,-1 1-1,0 0 1,-1 0 0,-1 0-1,1 0 1,-1 1 0,-1-1-1,2 19 1,-1-11 79,3 40 302,-2 1 1,-2 0 0,-8 67-1,5-115-537,-1 0-1,0 1 1,0-1-1,-2 0 1,1 0 0,-10 19-1,11-25-160,-1-1-1,1 1 1,-1-1-1,0 0 1,0 0 0,0 0-1,0-1 1,-1 1-1,0-1 1,1 1 0,-1-1-1,-1-1 1,1 1-1,0 0 1,-1-1 0,1 0-1,-1 0 1,-4 1-1,2-2-2439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2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3778,'0'0'11282,"8"0"-9668,214 6 7956,17 0-6859,-236-6-2797,0 0 1,0 0 0,0 0 0,-1-1 0,1 1 0,0-1 0,0 1-1,0-1 1,3-1 0,3-8-3637,-6-8-4862,-3 1-682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2.9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6195,'0'0'13318,"-9"180"-11573,9-134 176,0-2-609,0-6-768,3-9-303,0-9-161,-3-5-48,3-7-32,0 1-401,1-3-1471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8468,'0'0'16029,"-1"2"-14920,-9 27-448,2 1 0,1-1 0,2 1 0,-3 44-1,5 127-154,3-127-255,2-29-137,1 0 0,3 0 0,1-1-1,19 63 1,72 167 363,-68-197-371,16 52 4,-43-115-132,-3-11-263,-32-10-3661,26 3 3132,0 0-1,1-1 1,-1 0-1,1 0 1,0 0-1,0 0 1,1-1-1,0 0 1,0 0-1,0 0 1,-4-11-1,2 6-576,-18-30-4612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3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272 0 5250,'-2'1'15415,"0"1"-15331,1-1-1,-1 1 1,1-1-1,-1 1 0,1 0 1,0 0-1,0-1 1,0 1-1,0 0 0,0 0 1,0 0-1,0 0 0,0 0 1,1 0-1,-1 1 1,1-1-1,0 3 0,-4 8 220,-28 124 2349,-23 210 0,16 144-1141,28-317-1141,7-58-336,4-116-56,0 0 0,0 1 0,0-1 0,0 0 0,0 1-1,0-1 1,0 0 0,0 1 0,0-1 0,0 0 0,0 0 0,0 1-1,0-1 1,0 0 0,-1 1 0,1-1 0,0 0 0,0 1 0,0-1 0,0 0-1,-1 0 1,1 1 0,0-1 0,0 0 0,-1 0 0,1 0 0,0 1-1,0-1 1,-1 0 0,1 0 0,0 0 0,-1 0 0,1 0 0,0 0-1,-1 1 1,1-1 0,0 0 0,0 0 0,-1 0 0,1 0 0,0 0 0,-1 0-1,1 0 1,0 0 0,-1 0 0,1-1 0,0 1 0,-1 0 0,1 0-1,0 0 1,-1 0 0,1 0 0,0 0 0,0-1 0,-1 1 0,1 0 0,0-1-1,-15-9-2601,5 0 405,1-1 0,0-1-1,1 1 1,-6-14 0,-15-31-8143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3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11573,'0'0'10725,"219"44"-8612,-148-41-992,-6-3-961,-1 0-160,-2 0-977,-1-3-2608,-3-18-2418,-6-5-4834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3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1 3394,'0'0'15335,"-97"177"-12950,77-110 144,11-6-1073,9-9-303,0-8-385,9-10-592,17-5-96,-3-8-47,3-10-33,-1-11-1265,11 0-1808,6-40-2914,3-18-2641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4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11445,'0'0'9599,"-1"25"-7430,-5 126 683,6-110-1961,0-40-1099,5-4-683,59-42-1839,7-6 1575,-64 47 1017,1 0-1,-1 0 0,1 0 1,0 1-1,-1 1 0,2-1 1,15-1-1,-23 4 161,-1 0 0,1 0 1,0 0-1,-1 0 0,1 0 0,-1 0 1,1 0-1,0 1 0,-1-1 0,1 0 1,-1 0-1,1 1 0,-1-1 0,1 0 1,-1 1-1,1-1 0,-1 1 0,1-1 1,-1 1-1,0-1 0,1 0 0,-1 1 1,1 0-1,-1-1 0,0 1 1,0-1-1,1 1 0,-1-1 0,0 1 1,0 0-1,0-1 0,0 1 0,1-1 1,-1 1-1,0 1 0,0 27 885,0-21-636,0 110 3810,0-66-5451,0-51 905,22-10-15403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4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8228,'0'0'15279,"3"10"-13497,8 16-340,19 34 0,-13-28-660,19 50-1,-29-60-656,0 0-1,-2-1 0,-1 2 1,0-1-1,-2 0 0,-1 1 1,0 0-1,-2-1 0,-1 1 1,0-1-1,-2 0 1,0 1-1,-2-2 0,0 1 1,-2-1-1,0 0 0,-19 34 1,6-20-200,-1-1 0,-2-1 1,-2-1-1,-53 53 0,78-98-10057,1-20 1405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6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6931,'0'0'11755,"0"34"-9944,1 16-1006,1 14 687,-8 77 0,2-110-835,-2-1 1,-12 35 0,-5 28 944,22-80-1338,1-12-112,0-4-80,1-5-94,0 1 0,1-1 0,-1 1 0,2 0 0,-1 0 0,1 0 1,0 0-1,0 0 0,1 1 0,4-8 0,49-62-49,12 0-334,-62 69 316,1 1-1,-1 0 1,1 0 0,0 0-1,1 1 1,-1 0 0,1 0 0,10-3-1,-18 8 79,0 0-1,0-1 0,0 1 1,0 0-1,0 0 0,0-1 1,0 1-1,0 0 0,0 0 1,1 0-1,-1 0 0,0 1 1,0-1-1,0 0 0,0 0 0,0 1 1,0-1-1,0 0 0,0 1 1,0-1-1,0 1 0,0 0 1,0-1-1,-1 1 0,1 0 1,0-1-1,0 1 0,0 0 1,0 1-1,12 30 111,-8-16-2,6 14 196,-1 0 1,-1 0 0,-2 1 0,0 0 0,-3 0 0,2 51-1,-6-32-92,0-49-300,1-14-5304,2-7 374,6-5-3863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6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381 1 688,'0'0'22365,"-16"4"-21476,-65 22-845,1 2 1,-98 52-1,176-80-42,1 1 0,-1-1 1,1 1-1,-1 0 0,1 0 0,0 0 1,-1 0-1,1 0 0,0 0 0,0 0 0,0 0 1,0 0-1,0 1 0,0-1 0,0 0 0,0 1 1,0-1-1,1 0 0,-1 1 0,0-1 1,1 1-1,0 0 0,-1-1 0,1 1 0,0-1 1,0 1-1,-1-1 0,1 1 0,0 0 0,1-1 1,-1 1-1,0-1 0,0 1 0,1 0 1,-1-1-1,1 1 0,-1-1 0,1 1 0,0-1 1,0 0-1,-1 1 0,1-1 0,0 0 0,0 1 1,0-1-1,3 2 0,11 13 227,1-1-1,0-1 1,1 0-1,1-2 1,0 0-1,1 0 1,0-2-1,0 0 1,1-2 0,0 0-1,26 6 1,-33-11-238,1-1 0,-1-1 0,14 1 0,2-2-4903,-21 0 2016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7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9236,'0'0'13510,"175"34"-12069,-134-31-737,-8 0-560,-4 0-144,-3-3-48,-4 0-1664,7 3-1810,0 3-2977,-6 0-6755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7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8196,'0'0'15783,"20"186"-14807,-17-148-848,0-3-128,-3-1-576,0 4-2817,0-3-5443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7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2481,'0'0'17171,"0"32"-15050,0 104-382,0 30 1284,13-171-2940,9-16-130,39-47 0,11-11 2,-70 77 45,20-18-135,1 0-1,37-25 1,-53 41 91,-1 0-1,1 0 1,-1 1 0,1 0-1,0 0 1,0 1 0,1 0-1,-1 0 1,0 0 0,1 1-1,-1 0 1,1 1 0,-1 0-1,1 0 1,13 2 0,-19-1 51,0-1-1,0 1 1,0 0 0,0 0 0,0 0 0,-1 1 0,1-1 0,0 0 0,0 1 0,-1-1 0,1 1 0,-1 0 0,1-1 0,-1 1 0,0 0 0,2 3-1,15 35 369,-14-30-203,32 118 2581,-31-122-3592,14-3-12937,-17-3 12573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8436,'0'0'14807,"136"-27"-14007,-90 10-592,-3 2-128,-4 4-80,-5 2-784,-2 5-1425,-8-3-1105,-2-4-1488,-3-6-4946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8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6371,'0'0'16426,"8"3"-16215,22 5 265,35 6 1,-31-7 3,43 13 0,-75-19-466,0-1 0,0 1 0,-1 0 0,1 0 0,0 0 0,0 0 0,-1 0 0,1 0 1,0 1-1,-1-1 0,0 1 0,1-1 0,-1 1 0,0-1 0,1 1 0,-1 0 0,0-1 0,0 1 0,-1 0 0,1 0 1,1 3-1,-2-2 49,1 0 1,-1 0-1,0 0 1,0 0 0,0 0-1,0 1 1,-1-1 0,0 0-1,1 0 1,-1 0-1,0 0 1,0 0 0,-3 5-1,-11 15 336,-1 0 1,-1-1-1,-1 0 0,0-2 0,-26 22 0,14-13-70,-46 51 103,76-79-762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8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9636,'0'0'10392,"0"32"-8028,0 109-412,2-83-7,15 99 0,-10-110-772,3 78-1,-10-125-1145,2 0-24,-1 0-203,-1-13-3752,0-20-3104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5651,'0'0'10180,"0"37"-7885,-3 227 1530,3-69 596,0-195-4412,1 0 0,-1 0 0,0 0-1,0 0 1,0 0 0,1 0 0,-1 0 0,0 0 0,0 0-1,1 0 1,-1 0 0,0 0 0,0 0 0,1 0 0,-1 0-1,0 0 1,0 0 0,1 0 0,-1 0 0,0-1-1,0 1 1,0 0 0,1 0 0,-1 0 0,0 0 0,0 0-1,0-1 1,0 1 0,1 0 0,-1 0 0,0 0 0,0-1-1,0 1 1,0 0 0,0 0 0,0-1 0,0 1 0,0 0-1,0 0 1,1 0 0,-1-1 0,32-63-227,-24 45-19,1 0 0,0 1 0,2 0-1,0 1 1,1 0 0,28-30 0,-39 47 231,-1-1 0,0 1 0,1 0 0,-1-1 1,0 1-1,1 0 0,-1 0 0,1-1 0,-1 1 0,1 0 1,-1 0-1,0 0 0,1 0 0,-1 0 0,1-1 1,-1 1-1,1 0 0,-1 0 0,1 0 0,-1 0 0,0 0 1,1 1-1,-1-1 0,1 0 0,-1 0 0,1 0 0,-1 0 1,1 0-1,-1 1 0,0-1 0,1 0 0,-1 0 1,1 1-1,-1-1 0,0 0 0,1 0 0,-1 1 0,0-1 1,1 0-1,-1 1 0,0-1 0,1 1 0,10 21 101,-8-14-59,67 119 983,-70-126-1036,1 0 1,-1 0-1,1 0 0,-1 0 1,1 0-1,-1 0 1,1 0-1,0 0 1,0 0-1,-1 0 0,1 0 1,0 0-1,0-1 1,0 1-1,0 0 0,0 0 1,0-1-1,0 1 1,0-1-1,0 1 0,0-1 1,1 0-1,-1 1 1,0-1-1,0 0 1,0 0-1,1 1 0,-1-1 1,0 0-1,0 0 1,0-1-1,1 1 0,-1 0 1,0 0-1,0 0 1,0-1-1,0 1 1,1-1-1,-1 1 0,0-1 1,0 1-1,0-1 1,0 0-1,0 1 0,1-3 1,5-3-325,0-2 0,-1 1 1,0-1-1,9-16 0,-1 4 417,-2 5-316,0 1 0,14-13-1,-20 22 116,-1 1 1,0-1-1,1 1 0,0 0 1,0 1-1,0-1 0,1 1 1,10-3-1,-16 5 126,0 1 1,0 0-1,0-1 0,0 1 1,0 0-1,0 0 1,1 0-1,-1-1 0,0 1 1,0 0-1,0 1 1,0-1-1,0 0 0,0 0 1,0 0-1,0 1 1,0-1-1,2 1 0,2 10 296,-5-7-167,44 77 3088,-10-78-8354,-21-2 278,6-1-1161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1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8036,'0'0'12133,"0"157"-10420,0-128-576,0-9-289,0-2-544,0-12-304,3-1-16,0-31-12998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1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1088,'0'0'22795,"197"-6"-21979,-145-6-704,-7 4-112,-3-7-784,-4 1-1937,4-4-2706,-9 4-2064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2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6659,'0'0'14407,"223"0"-13047,-162 0-527,-6 0-721,-16 0-112,-7 0-48,-6-3-1217,-10-2-1504,-3-7-3074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2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10837,'0'0'3418,"0"35"1426,-3 220 615,2-199-4315,0-29-686,0 0 0,2 0 1,7 39-1,-8-63-493,1 1 0,0-1-1,0 0 1,0 0 0,1 0 0,-1 0-1,1-1 1,-1 1 0,1 0 0,0-1-1,0 1 1,0-1 0,1 1 0,-1-1-1,1 0 1,-1 0 0,1 0 0,-1 0-1,1-1 1,0 1 0,0-1 0,0 1-1,0-1 1,0 0 0,0 0 0,0-1-1,1 1 1,-1-1 0,0 1 0,0-1-1,1 0 1,-1 0 0,0-1-1,0 1 1,0 0 0,1-1 0,-1 0-1,0 0 1,0 0 0,0 0 0,0 0-1,0-1 1,0 0 0,-1 1 0,1-1-1,0 0 1,-1 0 0,1 0 0,-1-1-1,2-1 1,71-82-5037,-28 26-4137,-18 19-2247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4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319 234 16,'0'0'14500,"0"-28"-11072,-4-86-648,3 111-2632,1 0-1,0 0 1,-1-1-1,1 1 1,-1 0-1,0 0 1,0 0-1,0 1 1,-1-1-1,1 0 0,-1 0 1,0 1-1,1-1 1,-1 0-1,0 1 1,0 0-1,-1 0 1,1-1-1,0 1 1,-1 1-1,1-1 1,-1 0-1,-3-1 1,-3-3 426,5 4-442,1-1-1,-1 1 1,0-1-1,0 1 1,0 0 0,0 1-1,0-1 1,0 1-1,0 0 1,0 0 0,-1 0-1,1 0 1,0 1-1,-1 0 1,1 0-1,0 0 1,-1 0 0,1 1-1,0-1 1,-1 1-1,1 0 1,0 1 0,0-1-1,0 1 1,0 0-1,0 0 1,0 0 0,0 0-1,1 0 1,-1 1-1,1 0 1,0 0-1,-6 6 1,-7 10-146,1 1 0,1 1 0,1 0 0,-21 44 0,28-50 17,0 1 0,1 0 1,1 0-1,0 1 0,1-1 1,1 1-1,1-1 1,0 26-1,1-41-6,0 1 0,1 0 0,-1 0 0,0-1 0,1 1 0,-1 0 0,1-1 0,0 1 0,0-1 0,-1 1 0,1-1 0,0 1 0,0-1 0,0 1 0,0-1 0,1 0 0,-1 1 0,0-1 0,3 1 0,-1 0-5,0 0-1,1 0 0,-1 0 0,1-1 0,-1 0 0,1 0 1,0 0-1,6 1 0,2-1-32,0 0 0,1-1 0,-1 0 0,22-4 0,-26 2-66,0-1 1,0 0-1,0 0 0,0-1 1,0 0-1,-1 0 0,0 0 1,0-1-1,0-1 1,0 1-1,-1-1 0,0 0 1,7-8-1,-2 2-423,1 1-1,20-15 1,-32 26 524,0 0 0,0-1 0,0 1 0,1 0 0,-1 0 0,0-1 0,0 1 0,1 0 0,-1 0 0,0 0 0,0 0 0,1-1 1,-1 1-1,0 0 0,1 0 0,-1 0 0,0 0 0,1 0 0,-1 0 0,0 0 0,0 0 0,1 0 0,-1 0 0,0 0 0,1 0 0,-1 0 0,0 0 0,1 0 0,-1 0 0,0 0 1,1 0-1,-1 0 0,0 1 0,0-1 0,1 0 0,-1 0 0,0 0 0,0 0 0,1 1 0,-1-1 0,0 0 0,0 0 0,1 1 0,-1-1 0,0 0 0,0 0 0,0 1 0,0-1 1,1 0-1,-1 0 0,0 1 0,1 18 147,-1-14-85,0 24 501,1 0 0,2 0 0,12 55-1,-11-77-760,-2-8-946,1-8-1571,-2-10-3168,2-4-2053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4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7379,'0'0'17432,"-3"29"-17288,-3-9-144,-10 6-1456,3 3-2802,3-3-4066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4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4386,'-4'2'20580,"-1"11"-19123,-3 348 1091,9-257-2242,5-78-572,1-19 64,-7-8 196,1 1-1,0 0 0,-1-1 1,1 1-1,0 0 1,-1-1-1,1 1 0,-1-1 1,1 1-1,-1-1 1,1 1-1,-1-1 0,1 1 1,-1-1-1,0 0 1,1 1-1,-1-1 0,0 0 1,1 0-1,5-12-42,1 0 0,1 0 0,0 1 0,0 1 0,1-1 0,17-16 0,-20 23-19,0 1-1,0 0 0,0 0 1,0 0-1,1 0 1,-1 1-1,1 0 0,0 1 1,0-1-1,0 1 0,1 1 1,-1-1-1,0 1 1,1 1-1,8-1 0,-13 1 72,0 0-1,0 0 0,0 0 0,0 0 0,0 1 0,0-1 0,0 1 0,0 0 0,0 0 0,-1 0 0,5 2 0,-5-2 19,-1 1 1,1-1-1,-1 1 1,0-1-1,0 1 1,0 0-1,0-1 1,0 1-1,0 0 1,0 0-1,0 0 0,-1 0 1,1 0-1,-1 0 1,0 0-1,1 0 1,-1 0-1,0 3 1,1 0 70,-1 1 0,1 0 0,-1 0 0,0-1 1,-1 1-1,0 0 0,0 0 0,0-1 0,-2 7 1,2-9-69,-1-1 0,1 0 1,0 0-1,-1-1 0,1 1 1,-1 0-1,1 0 1,-1-1-1,0 1 0,0-1 1,0 1-1,0-1 0,0 0 1,0 0-1,0 0 0,-1 0 1,1 0-1,0 0 1,0-1-1,-1 1 0,1-1 1,0 1-1,-1-1 0,1 0 1,-3 0-1,-119 1 156,69-2-2553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9300,'0'0'8836,"-7"148"-6227,7-106-127,0-7-946,0-7-575,7-8-497,3-7-400,2-7-64,0-3-64,-2-3-96,2 0-977,5 0-1376,0-18-976,0-8-1858,0 2-2769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7603,'0'0'13030,"33"96"-13030,-30-96-656,3 3-2017,10-3-7252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7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49 3970,'0'0'18069,"-10"-8"-15857,-29-22-464,37 28-1643,-1 1 0,1 0 0,0 0 0,-1 0 0,1 0 0,0 0 0,-1 0 0,1 1 0,-1-1 0,1 1 0,-1 0 0,0 0 0,1 0 0,-1 0 0,1 0 0,-6 2 0,-1-1 102,3 0-150,-1 1 0,1 0-1,0 0 1,0 0 0,0 1-1,0 0 1,0 0 0,0 1-1,1 0 1,0 0-1,-1 0 1,2 0 0,-1 1-1,-7 8 1,-1 2 22,1 1 0,1 1 0,-15 28 0,19-28-10,0-1 1,2 1-1,0 1 0,1-1 0,1 1 0,1-1 0,0 1 0,1 0 0,2 26 0,-1-39-63,1 0-1,-1 0 0,1 0 0,0 0 1,0 0-1,0 0 0,1 0 1,0-1-1,0 1 0,0-1 0,0 1 1,1-1-1,0 0 0,0 0 1,0 0-1,0 0 0,1 0 0,-1-1 1,1 1-1,5 3 0,-2-3-25,0 0 0,0 0 0,0 0 0,1-1 0,-1 0 0,1-1 0,0 1 0,0-2 0,-1 1 0,1-1 0,1 0 0,8 0 0,-12-1-492,-1 0 1,1-1-1,0 1 1,0-1-1,0 0 0,0 0 1,0 0-1,-1-1 0,1 0 1,-1 0-1,1 0 1,-1 0-1,0-1 0,0 1 1,0-1-1,5-4 1,22-18-6357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7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10549,'0'0'11157,"24"4"-9652,-2 0-1222,136 17 813,-102-18-828,-36-3-223,1 1-1,-1 1 0,31 7 0,-50-8-42,-1-1-1,1 1 0,0-1 0,0 1 1,-1 0-1,1 0 0,0-1 0,-1 1 0,1 0 1,-1 0-1,1 0 0,-1-1 0,1 1 0,-1 0 1,0 0-1,1 0 0,-1 0 0,0 0 1,0 0-1,0 0 0,1 0 0,-1 0 0,-1 2 1,1 28 297,-1-22-73,0 1 21,0 1-1,-1-1 0,0 0 0,-1 1 0,0-1 0,-1 0 0,0 0 0,0-1 0,-1 1 1,-6 8-1,-6 9 235,-2-2 0,-24 28 1,-49 34-52,59-58-380,21-20-3697,49-37-13308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8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174 230 12134,'0'0'10242,"34"20"-9410,4 4-560,66 30 0,-101-53-257,-1 0 0,1 0 1,0 0-1,0 0 0,0-1 0,0 1 0,-1-1 0,1 0 0,0 0 0,0 0 0,0 0 1,0 0-1,0 0 0,0-1 0,0 0 0,-1 1 0,1-1 0,0 0 0,-1-1 1,1 1-1,3-2 0,-2 0 3,0-1 0,-1 1 0,1-1 0,-1 0 0,0 0 0,0 0 0,0-1 0,2-3 1,0-1-5,1-3 14,0 0-1,0-1 1,-1 0 0,-1 0 0,0 0 0,-1 0-1,0-1 1,-1 0 0,0 1 0,-1-1-1,-2-21 1,1 31 39,1 0 0,-1 1 0,0-1-1,0 0 1,-1 0 0,1 1 0,-1-1-1,0 1 1,0-1 0,0 1 0,0-1-1,-1 1 1,0-1 0,1 1 0,-1 0-1,0 0 1,0 0 0,-1 0 0,1 0 0,-1 0-1,1 1 1,-1-1 0,0 1 0,0 0-1,0 0 1,0 0 0,0 0 0,-1 0-1,1 1 1,-1 0 0,1-1 0,-1 1-1,1 0 1,-1 1 0,0-1 0,1 1 0,-1-1-1,0 1 1,-5 1 0,-5-1 177,-1 2 1,1-1-1,0 2 0,0 0 1,0 0-1,0 2 1,0 0-1,1 0 1,-25 14-1,-8 9 125,-54 42 0,90-63-262,-8 6-7,12-9-80,0-1-1,0 1 0,1 1 1,-1-1-1,1 1 0,0 0 1,0 0-1,1 1 0,-6 8 1,9-11-422,0 1 0,0 0 0,1-1 0,-1 1 0,1 0 0,0 0 0,0-1 0,1 1 0,0 4 0,0 6-4886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678 202 5731,'0'0'7155,"-4"-26"-5103,-14-80 506,18 103-2363,-1 1 0,1-1 0,-1 0 0,0 0 0,0 0-1,0 0 1,0 1 0,-1-1 0,1 0 0,-1 1 0,1-1 0,-1 1 0,0 0 0,0 0-1,0-1 1,0 1 0,-1 0 0,1 1 0,0-1 0,-1 0 0,1 1 0,-1-1 0,0 1 0,1 0-1,-1 0 1,0 0 0,0 0 0,0 1 0,0-1 0,-6 0 0,3 0 278,-9-2 199,0 1 0,0 1 0,0 0 0,0 1-1,-24 2 1,32 0-631,0-1-1,0 1 0,0 0 0,0 0 0,0 1 1,1 0-1,-1 0 0,1 1 0,0-1 0,0 1 0,0 1 1,1-1-1,-9 9 0,-8 13 1,1 1 0,1 1 0,2 1-1,1 0 1,1 1 0,2 1 0,1 1 0,-17 60 0,8-1 208,4 0 0,-6 93 0,0 296 448,19-313-636,5-161-212,-2 30 470,2-35-360,0-1 0,0 1 1,0-1-1,0 1 1,0-1-1,0 1 1,0-1-1,0 1 0,0-1 1,0 1-1,0-1 1,0 1-1,0 0 1,-1-1-1,1 0 1,0 1-1,0-1 0,0 1 1,-1-1-1,1 1 1,0-1-1,-1 1 1,1-1-1,0 0 0,-1 1 1,1-1-1,-1 0 1,1 1-1,-1-1 1,1 0-1,0 0 1,-1 1-1,1-1 0,-1 0 1,1 0-1,-1 0 1,1 1-1,-1-1 1,0 0-1,1 0 0,-1 0 1,1 0-1,-1 0 1,1 0-1,-1 0 1,1 0-1,-1-1 0,-10-12-1770,0-10-1629,-12-37 0,12 29 724,-23-58-5723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10213,'0'0'11061,"216"6"-9589,-139-6-527,4-11-897,3-7-48,0-2-2049,-7-1-2017,-12 4-2945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 5042,'0'0'12230,"-81"151"-10437,58-76 0,4 1-97,9-9-111,7-9-256,3-15-657,0-11-464,7-9-208,9-11 0,13-12-1152,0 0-2034,9-26-992,1-24-1825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 1088,'0'0'19473,"-5"24"-17570,-32 164 1888,31-161-3354,5-25-570,5-7-2039,13-15 1457,2 1 0,0 1 0,1 0 0,1 1 0,0 2 0,40-22 0,-55 33 624,-5 3 85,0 0 0,0 0-1,0 1 1,0-1 0,0 1 0,1-1 0,-1 1 0,0-1 0,0 1 0,1 0-1,-1-1 1,0 1 0,0 0 0,1 0 0,1 0 0,-2 12 1580,2 28 644,10 56 0,-9-71-1444,1-16-702,3-27-7008,4-18 357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1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9941,'0'0'12261,"10"30"-10436,35 100-395,-33-100-1126,-2 1 0,0 0 0,-3 1 1,0 0-1,-2 0 0,-1 1 0,-2 55 0,-2-79-265,0-1 0,-1 0 0,-1 1-1,1-1 1,-1 0 0,-1 0 0,0 0 0,0 0-1,0 0 1,-1-1 0,0 0 0,0 1 0,-1-1-1,0-1 1,-1 1 0,1-1 0,-1 0 0,0 0-1,0-1 1,-1 1 0,-9 4 0,14-8-1324,-5 0 2529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2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0 3890,'0'0'19022,"-11"0"-17624,3 0-1221,0 0 0,0 1 1,1-1-1,-1 2 0,1-1 1,-1 1-1,1 0 0,-1 0 1,1 1-1,0 0 0,0 1 1,-9 5-1,-9 8 117,1 2 0,1 1 0,1 0 0,1 2 1,0 0-1,2 2 0,-19 28 0,34-45-228,0 0-1,0 0 1,1 1 0,0-1 0,1 1-1,-1 0 1,1 0 0,1 0 0,0 0-1,0 0 1,0 0 0,1 0 0,1 12-1,0-16-60,0 0-1,0 0 0,0 0 0,1-1 0,-1 1 0,1-1 1,0 1-1,0-1 0,0 1 0,0-1 0,1 0 1,-1 0-1,1 0 0,0 0 0,0-1 0,0 1 0,0-1 1,0 0-1,0 0 0,1 0 0,-1 0 0,7 2 0,7 3 13,-1 0 0,1-2-1,30 6 1,-16-6-144,0-2 1,54-1-1,-67-2-272,-15 0 91,0-1 0,0 1 1,0-1-1,0 1 0,0-1 0,-1 0 0,1 0 1,0 0-1,-1-1 0,1 1 0,-1-1 0,1 1 0,-1-1 1,1 0-1,-1 0 0,0 0 0,0 0 0,0-1 1,0 1-1,-1 0 0,1-1 0,-1 1 0,1-1 0,-1 1 1,0-1-1,0 0 0,0 0 0,1-4 0,6-25-7199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9764,'0'0'9546,"4"24"-6451,28 150 1158,-26-128-2994,-5-33-975,0 0 0,1 0 0,1 0 0,0 0 0,8 22 1,-11-35-294,0 0 1,1 1-1,-1-1 1,0 0-1,0 1 1,0-1 0,0 0-1,1 0 1,-1 1-1,0-1 1,0 0-1,1 0 1,-1 1 0,0-1-1,1 0 1,-1 0-1,0 0 1,1 1-1,-1-1 1,0 0 0,1 0-1,-1 0 1,0 0-1,1 0 1,-1 0-1,0 0 1,1 0-1,-1 0 1,0 0 0,1 0-1,-1 0 1,0 0-1,1 0 1,-1 0-1,1 0 1,-1 0 0,0 0-1,1 0 1,-1 0-1,0-1 1,0 1-1,1 0 1,-1 0 0,0 0-1,1-1 1,-1 1-1,0 0 1,0 0-1,1-1 1,-1 1 0,0-1-1,15-18-596,-12 14 515,18-25-197,-11 15 134,1 0 0,1 1 0,0 0-1,0 1 1,22-18 0,-33 30 152,1 0 1,-1 1-1,1-1 0,-1 0 1,0 1-1,1-1 1,0 1-1,-1-1 1,1 1-1,-1-1 0,1 1 1,-1 0-1,1 0 1,0 0-1,-1 0 0,1 0 1,0 1-1,-1-1 1,1 0-1,1 1 0,0 0 68,0 1-1,0 0 0,0-1 1,0 1-1,0 0 0,0 0 0,0 1 1,-1-1-1,3 3 0,4 6 286,0 1 0,0 0 0,9 19-1,-16-26-319,20 39 285,-22-44-848,0-15-12115,0 10 8666,0-12-5974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3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1649,'0'0'21914,"145"0"-21546,-71 0 0,10 0-368,-4 0-32,-2-12-2065,-11-11-1152,-15 0-4515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3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1 4018,'0'0'8252,"-12"35"-5286,0-1-2235,-7 22 693,2 1 1,-12 71 0,21-80-120,2 0-1,2 0 1,3 1 0,4 52-1,-2-98-1280,-1 0 0,1 0 0,0 0 0,0 1 1,0-1-1,0 0 0,1 0 0,-1-1 0,1 1 0,0 0 0,0 0 0,0-1 0,0 1 0,0-1 0,1 0 0,-1 0 0,1 0 0,-1 0 0,1 0 0,0 0 0,0 0 0,-1-1 0,1 0 1,1 0-1,-1 1 0,0-2 0,6 2 0,-4-1-8,0 0 0,0 0 0,1-1 1,-1 0-1,0 0 0,0 0 0,1-1 1,-1 0-1,0 0 0,0 0 0,0-1 1,0 1-1,0-1 0,0 0 0,-1-1 1,1 1-1,5-5 0,6-6 1,-2-2-1,1 1 1,-2-2 0,0 0-1,-1-1 1,-1 0-1,0 0 1,-1-1 0,8-21-1,-4 4-119,-1-1 0,-2 0 0,-2 0 0,6-42 0,-11 50 45,0 0 1,-2 0 0,-1 0 0,-5-51 0,3 78 86,1-1-1,-1 1 1,1 0-1,-1-1 1,0 1-1,0 0 1,0 0-1,0 0 1,0-1-1,0 1 1,0 0-1,0 0 1,0 0-1,0 1 1,0-1-1,-1 0 1,1 0-1,0 1 1,-1-1-1,-2 0 1,-32-9 636,29 9-499,-15-3 89,0 2 0,1 0 0,-1 2 0,-32 2 0,48 0-256,0-1 0,0 1 0,1 0 0,-1 1 0,0-1 0,1 1 0,0 0 0,-1 0 0,1 1 0,0-1 0,1 1 0,-1 0 0,-5 7 0,3-4-195,0 1 1,1 0-1,0 0 0,0 1 1,1-1-1,0 1 1,-5 14-1,6 5-6583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4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0 1697,'0'0'14695,"-87"215"-12615,78-125-143,2 6-96,7-12-624,0-9-225,16-17-608,17-11-176,-1-15-176,0-9-32,10-14-208,3-9-688,10 0-1441,6-21-1137,1-13-2977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4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0 2385,'0'0'15052,"-5"27"-13304,3-10-1430,-37 176 2744,22-129-1999,6-31-393,3 1 0,-7 45 0,15-68-630,4-19-205,16-28 42,1 1 0,3 1-1,0 0 1,40-39 0,-62 71 105,0 0-1,0 0 1,0 0 0,1 0 0,-1 0 0,1 1 0,-1-1 0,1 1-1,4-2 1,-5 11 128,1 6 168,0 0 0,1-1 0,1 1 1,10 21-1,-8-21-99,-2-1 0,1 1 0,-2 1 0,5 23 0,-7-13-150,-2-17-152,1 1 0,0-1 0,0 0-1,4 10 1,-5-17-57,0-1 1,0 0-1,1 1 0,-1-1 1,0 1-1,1-1 1,-1 1-1,0-1 0,1 0 1,-1 1-1,0-1 0,1 0 1,-1 1-1,1-1 0,-1 0 1,1 0-1,-1 1 0,1-1 1,-1 0-1,1 0 0,-1 0 1,1 0-1,-1 0 0,1 0 1,-1 0-1,1 0 0,-1 0 1,1 0-1,-1 0 0,1 0 1,-1 0-1,1 0 0,-1 0 1,1 0-1,1-1-610,16-1-6955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5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216 170 3185,'0'0'18086,"-20"6"-16888,2-1-954,9-3-138,0 0-1,0 1 1,0 0 0,0 0 0,1 1 0,-1 0-1,1 1 1,0 0 0,0 0 0,1 0 0,-1 1 0,-6 8-1,13-13-93,-9 9 528,0 1 0,-14 22 0,21-28-465,1 0 0,0 0 0,-1 0 0,2 0 0,-1 0 0,1 1 0,-1-1 0,2 0 0,-1 1 0,0 9 0,1-15-75,0 1-1,0-1 0,1 1 1,-1-1-1,0 1 0,0-1 1,0 0-1,0 1 0,0-1 1,1 0-1,-1 1 0,0-1 1,0 1-1,1-1 0,-1 0 1,0 0-1,1 1 0,-1-1 1,0 0-1,1 0 0,-1 1 1,0-1-1,1 0 0,-1 0 1,1 0-1,-1 1 0,0-1 1,1 0-1,-1 0 0,1 0 1,-1 0-1,1 0 0,0 0 1,20 0-38,-11 0 21,-2-1 18,0 0 0,0-1-1,0 0 1,0 0 0,-1 0-1,1-1 1,-1 0 0,1-1 0,-1 0-1,0 0 1,0 0 0,7-7 0,15-12 19,34-37 0,-48 45-46,87-89-639,-85 84 419,0-1-1,-2 0 0,20-36 1,-30 48 442,-4 13 606,-8 16-234,-15 34-415,13-33 6,1-1 1,0 2 0,2-1 0,-8 41 0,10 64 479,4-102-630,0-21-6,0 0-1,-1-1 0,2 1 0,-1 0 0,0-1 0,1 1 0,-1 0 0,1-1 0,0 1 0,-1-1 0,1 1 0,1-1 0,-1 1 0,0-1 0,0 0 0,1 1 1,0-1-1,-1 0 0,4 2 0,-2-2-210,0 0-1,1 0 1,-1-1 0,1 1 0,0-1 0,-1 0-1,1 0 1,0 0 0,0-1 0,0 1 0,-1-1 0,1 0-1,4 0 1,-6 0-142,-1 0 1,1 0-1,0 0 0,-1-1 1,1 1-1,0 0 0,-1-1 0,1 1 1,0-1-1,-1 1 0,4-2 1,17-23-6358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5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11333,'0'0'10733,"10"16"-9231,11 16-726,-2 0 1,-1 2-1,-2 0 1,-1 0-1,19 69 0,-28-68-414,-2 0 0,-1 1 0,-1 0 0,-2-1 0,-7 49 0,4-68-244,-1 0 0,0-1 0,-2 1 0,0-1-1,0 0 1,-2-1 0,0 1 0,-11 14 0,-13 15 277,-41 42 0,66-78-360,7-9-307,-1 1 1,1 0-1,0 0 1,-1-1-1,0-1-1629,0 2 1629,1-1 0,0 1 1,0 0-1,0-1 1,0 1-1,-1 0 0,1-1 1,0 1-1,0-1 0,0 1 1,0-1-1,0 1 1,0 0-1,0-1 0,0 1 1,0-1-1,0 1 0,0 0 1,1-1-1,-1 1 1,0-1-1,0 0 0,2-25-7079,9-14-7707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6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245 256 2513,'0'0'15327,"-25"11"-13916,7-4-1174,7-3-98,1 0 1,-1 0-1,1 1 0,0 0 1,0 1-1,1 0 0,0 1 1,0 0-1,0 0 0,1 1 1,0 0-1,1 0 0,-1 1 1,-8 15-1,7-9 354,1 1 0,1 0 0,0 0 0,1 1 0,1-1 0,1 1 0,0 0 0,1 1 0,-1 18 0,9-34-309,4-2-142,-1-1-1,1 0 1,-1-1 0,1 0-1,-1 0 1,0-1-1,0 0 1,0 0-1,0-1 1,-1 0 0,12-8-1,7-7 43,42-41 0,-60 52-73,31-29-152,-2-1-1,-2-2 1,32-47 0,-51 63-105,-2 0 0,0-1 0,-1 0 1,-2-1-1,-1-1 0,0 0 0,7-41 0,-25 196 3247,-3 0-2050,8 152 1,4-152-926,-1-127-116,-1-13-4051,-4-12 262,-9-10-1500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8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0 7283,'0'0'19110,"1"6"-18443,-1-5-660,0 0 0,1 1 0,-1-1-1,1 0 1,-1 1 0,1-1 0,0 0-1,-1 0 1,1 0 0,0 0-1,0 0 1,-1 0 0,1 0 0,0 0-1,0 0 1,0 0 0,1 0 0,-1 0-1,0-1 1,0 1 0,3 1 0,2 0 6,-1 0 0,1 0 1,0 0-1,1-1 1,7 1-1,17 1 26,42-3 1,-50 0-11,11-1-6,-21 0-26,0 1 1,0 0-1,-1 0 1,21 5-1,-32-4 7,0-1 1,0 1-1,-1 0 0,1 0 0,0 0 1,-1 0-1,1 0 0,-1 0 0,0 0 1,1 0-1,-1 0 0,0 0 0,1 0 1,-1 0-1,0 0 0,0 0 0,0 0 1,0 0-1,0 0 0,0 1 0,0 0 1,-3 27 284,3-28-274,-1 6 105,-1 1 0,0-1 0,-1 0 0,0 0 0,0 0 0,-1-1 0,1 1 0,-1-1-1,-1 0 1,-8 10 0,-4 3 332,-36 30-1,-5-3-16,-2-4 0,-76 42 0,129-79-1506,31-24-13263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9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1 267 4626,'0'0'14007,"210"-148"-13607,-159 99-304,-12 11-96,-17 15-176,-9 14-993,-6 9-1072,-1 0-880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9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10165,'0'0'12960,"9"18"-12141,34 54-160,-42-71-634,1 1 0,-1-1 0,0 1 0,1-1-1,-1 1 1,1-1 0,-1 0 0,1 0 0,0 0-1,-1 0 1,1 0 0,0 0 0,0 0 0,0 0 0,-1-1-1,1 1 1,0-1 0,0 0 0,0 1 0,0-1-1,0 0 1,0 0 0,0 0 0,0 0 0,0 0-1,3-2 1,6 1 114,-4 1-100,0-1 1,0-1 0,0 1-1,0-1 1,0 0 0,-1-1 0,1 0-1,-1 0 1,0 0 0,0-1-1,0 0 1,0 0 0,0 0 0,-1-1-1,0 0 1,0 0 0,0 0-1,-1 0 1,5-7 0,-4 4 42,1 0 1,-1 0 0,-1 0-1,1-1 1,-1 1-1,-1-1 1,0 0-1,0 0 1,-1-1 0,0 1-1,0 0 1,-1-1-1,0-16 1,-1 25-11,-1-1 0,1 1 0,-1-1 1,0 1-1,1-1 0,-1 1 0,0 0 0,0-1 1,0 1-1,0 0 0,0 0 0,0-1 0,0 1 1,0 0-1,0 0 0,-1 0 0,1 1 0,0-1 1,-1 0-1,1 0 0,0 1 0,-1-1 0,1 1 1,-1-1-1,1 1 0,-1-1 0,-1 1 0,-48-5 1165,43 4-1030,-73-1-684,66 9-5603,6-5-1238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8564,'0'0'12184,"11"2"-10364,-4-1-1513,0 1 1,0-1 0,-1 1 0,1 1-1,0-1 1,-1 1 0,1 0 0,-1 1 0,0 0-1,0 0 1,0 0 0,-1 0 0,9 10-1,-1 3 7,-1 1-1,-1 0 1,-1 0-1,-1 1 1,0 0-1,-2 0 1,0 1-1,-1 0 1,-1 1-1,4 26 1,-3 13 497,-2 1 1,-5 78-1,0-123-810,-1-1 1,-1 0-1,0 0 1,-1 0-1,-11 25 1,-38 68-3,45-97-260,1-12-1493,1-10-2720,6 10 3970,-9-23-8414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2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319 347 2209,'0'0'15247,"-3"-9"-12587,-15-59 1171,9 29-2371,-23-58-1,27 86-1370,0 1-1,0-1 1,-1 1-1,0 0 1,-1 0-1,0 1 1,-1 0-1,1 0 1,-19-14-1,23 20-78,1 1-1,-1 0 0,0 0 0,-1 0 0,1 0 0,0 1 1,0-1-1,-1 1 0,1 0 0,-1 0 0,1 0 0,-1 0 1,1 1-1,-1-1 0,1 1 0,-1 0 0,0 0 0,1 0 1,-1 1-1,1-1 0,-1 1 0,0 0 0,1 0 0,0 0 1,-1 1-1,1-1 0,0 1 0,0-1 0,-1 1 0,1 0 1,1 0-1,-1 1 0,0-1 0,0 1 0,1-1 0,0 1 1,-1 0-1,-1 3 0,-4 5-76,0 0 0,1 0-1,0 0 1,1 1 0,-7 16 0,14-27 59,-1-1 0,1 1-1,0-1 1,-1 0 0,1 1 0,0-1-1,-1 0 1,1 1 0,0-1 0,-1 0-1,1 0 1,0 0 0,-1 1 0,1-1-1,0 0 1,0 0 0,-1 0 0,1 0-1,1 0 1,5 0-70,21 6-200,0 1-1,0 1 1,-1 2-1,0 0 1,26 16-1,-43-21 259,0 1 0,0 1-1,-1 0 1,0 0 0,-1 1 0,1 0-1,-2 0 1,1 1 0,-1 0-1,0 0 1,-1 1 0,0-1 0,-1 1-1,0 1 1,7 20 0,-4-1 259,-2 0 1,-1 0 0,-1 1 0,-1 0 0,-2 0-1,-2 0 1,-4 36 0,4-61-198,1 0 0,-2 1 0,1-1 0,-1 0 0,0 0 1,0 0-1,-1 0 0,0 0 0,0 0 0,0-1 0,-1 1 0,1-1 0,-7 6 0,9-10-66,1-13-6423,0-16 1033,0-5-2208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2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7027,'0'0'14359,"10"85"-14359,-7-85-176,0 0-1745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7187,'0'0'14039,"52"14"-13383,-4-5-432,-3 0-224,7-6-832,-4-3-1857,-2 0-3602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4994,'0'0'12838,"0"154"-10757,0-96 304,-3-3-640,0-6-448,0-8-865,-1-15-416,4-9-16,0-8-368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0 145 4786,'0'0'16120,"152"0"-14568,-91-20-815,4-6-529,2-6-208,-9 9-64,-6-3-1953,-10 11-881,-19 12-2128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6931,'0'0'14324,"-7"37"-13566,-2 11-349,-29 177 1842,28-159-1145,2-8 253,-3 84-1,11-141-1360,0 0 0,0 0 0,0 0 0,0 0 0,1-1 1,-1 1-1,0 0 0,1 0 0,-1 0 0,1 0 0,-1 0 1,1-1-1,-1 1 0,1 0 0,0 0 0,-1-1 0,1 1 0,0 0 1,-1-1-1,1 1 0,0-1 0,0 1 0,0-1 0,0 1 1,-1-1-1,1 0 0,0 1 0,0-1 0,0 0 0,0 0 0,0 0 1,0 0-1,1 0 0,41 0-112,-28-1 128,-7 1-44,0-1 0,0-1 0,-1 1 0,1-1 0,-1 0 0,1-1 0,-1 0 0,0 0 0,0-1 0,0 1 0,8-8 0,27-24-2347,-11-5-4149,-20 17-1387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5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32 608,'0'0'21690,"23"0"-20652,-16 0-919,169 9 2091,120 5-1516,-287-14-1038,0 0 0,0-1 1,0 0-1,13-4 0,3-7-2906,-24 10 2737,1 1 1,-1 0-1,0 0 0,0-1 0,0 1 1,0-1-1,0 1 0,0-1 1,0 0-1,0 1 0,-1-1 0,1 0 1,0-1-1,0-10-7184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5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2369,'0'0'16632,"-1"28"-14076,-1 90-494,0-85-1411,2 0 0,2-1 0,0 1 0,2-1 0,12 45 0,-16-76-691,0 0 1,0 0-1,1 0 1,-1 0-1,0 0 1,1 0-1,-1 0 1,0 0-1,1 0 1,-1 0-1,1 0 1,-1 0-1,1 0 1,0-1-1,-1 1 0,1 0 1,0 0-1,0-1 1,0 1-1,-1-1 1,1 1-1,0 0 1,0-1-1,0 0 1,0 1-1,0-1 1,0 1-1,1-1 1,-1 0-163,0 0 1,0-1-1,0 1 0,0 0 1,-1-1-1,1 1 1,0 0-1,0-1 0,-1 1 1,1-1-1,0 0 1,-1 1-1,1-1 0,0 1 1,-1-1-1,1 0 0,-1 1 1,1-1-1,-1 0 1,0 0-1,1 0 0,-1 1 1,0-1-1,1 0 1,-1 0-1,0 0 0,0 0 1,0-1-1,4-15-5411,-1-1-3767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6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2049,'0'0'21370,"0"13"-19644,0 68-662,0-80-1162,20-1-3002,-13-1 2762,0-1-1,0 0 1,0-1 0,0 1 0,0-1 0,-1-1 0,1 1 0,-1-1 0,0 0 0,11-10 0,14-8-105,-30 22 464,8-6-117,-1 1 1,1 1 0,18-7 0,-24 10 197,-1 0 0,0 1 0,1-1 0,-1 1 0,1 0 1,-1-1-1,1 1 0,-1 0 0,0 1 0,1-1 1,-1 0-1,1 1 0,-1-1 0,0 1 0,1 0 1,-1 0-1,0 0 0,0 0 0,0 0 0,0 0 0,0 1 1,3 1-1,9 10 989,-2-4-557,0 2 1,-1-1 0,-1 2 0,17 22-1,-19-16-857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7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3698,'0'0'15847,"93"0"-14022,-45 0-385,-6 0-687,-3 0-465,-13 0-288,-4 0 0,-2 0-304,-7-3-1969,-4 0-1953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5955,'0'0'14027,"11"0"-12404,58-4 792,100-19 1,34-2-1146,-203 25-1340,1 0 0,0 0 0,-1 0 0,1 0 0,0 0 0,0 0 0,-1 0-1,1-1 1,0 1 0,-1 0 0,1 0 0,0 0 0,-1-1 0,1 1 0,0 0 0,-1-1 0,1 1 0,-1-1 0,1 1 0,-1 0 0,1-1 0,-1 1-1,1-1 1,-1 0 0,1 1 0,-1-1 0,0 1 0,1-1 0,-1 0 0,0 1 0,1-1 0,-1 0 0,0 1 0,0-1 0,0 0 0,1 1-1,-1-1 1,0 0 0,0 1 0,0-1 0,0 0 0,-1 0 0,1-1-347,0 1-1,-1-1 1,1 1-1,-1-1 1,0 1 0,1-1-1,-1 1 1,0 0-1,0 0 1,0-1 0,0 1-1,0 0 1,0 0-1,0 0 1,-1 0 0,1 0-1,0 0 1,-2-1-1,-26-7-8212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49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61 3121,'0'0'22469,"0"-8"-18870,1-6-3383,2 12-240,-2 2 30,4 0-122,-4-1 104,1 1 0,-1 0-1,1-1 1,0 1 0,-1 0 0,1 0 0,-1 1 0,1-1 0,-1 0-1,1 0 1,0 1 0,-1-1 0,1 1 0,-1-1 0,0 1-1,1 0 1,-1-1 0,3 3 0,-4-3 145,-28-2 57,27 2-218,1-1 0,-1 1 1,1 0-1,0 0 0,-1-1 0,1 1 1,0 0-1,-1-1 0,1 1 0,0-1 1,-1 1-1,1-1 0,0 1 0,0 0 1,-1-1-1,1 1 0,0-1 1,0 1-1,0-1 0,0 1 0,0-1 1,0 1-1,0-1 0,0 1 0,0-1 1,0 1-1,0-1 0,0 1 0,0-1 1,0 1-1,0-1 0,0 1 0,1-1 1,-1 0-1,1 0 15,0 0 0,0 0 0,0 1 0,0-1 0,0 0 1,0 0-1,0 1 0,1-1 0,-1 1 0,0-1 0,0 1 0,0-1 0,2 1 0,-1-1 16,0 0-1,0 1 0,0-1 1,0 1-1,0 0 0,0-1 1,0 1-1,0 0 0,0 1 1,1-1-1,-1 0 0,0 0 1,0 1-1,0-1 0,0 1 1,0 0-1,-1 0 0,3 0 1,-2 2 49,-1 0 1,0 0 0,-1 0-1,1 0 1,0 0 0,-1 0-1,0 0 1,1 0 0,-1 0-1,-1 0 1,1 5 0,-1 4 318,1-11-190,-22-1 481,19-1-632,-1 1 1,1-1-1,-1 1 1,1-1-1,0 0 0,0 0 1,-1 0-1,1-1 1,0 1-1,-4-4 1,6 5-50,0-1 0,1 1 1,-1-1-1,1 1 0,-1-1 0,0 1 1,1-1-1,-1 1 0,1-1 1,-1 1-1,1-1 0,0 0 0,-1 1 1,1-1-1,0 0 0,-1 1 1,1-1-1,0 0 0,0 0 1,0 1-1,0-1 0,-1 0 0,1 0 1,0 1-1,0-1 0,0 0 1,1 0-1,-1 1 0,0-1 1,0 0-1,0 1 0,0-1 0,1 0 1,-1 0-1,0 1 0,1-1 1,-1 0-1,0 1 0,1-1 1,-1 1-1,1-1 0,-1 1 0,1-1 1,0 1-1,-1-1 0,1 1 1,-1-1-1,1 1 0,0-1 1,-1 1-1,1 0 0,1-1 0,4-2-16,-1 1-1,1 0 1,0 0-1,-1 0 1,1 0-1,0 1 0,0 0 1,0 0-1,1 1 1,-1 0-1,10 0 1,-16 1 59,1-1 0,-1 0 1,0 0-1,0 1 1,0-1-1,1 0 0,-1 0 1,0 1-1,0-1 0,0 0 1,0 0-1,1 1 1,-1-1-1,0 0 0,0 1 1,0-1-1,0 0 1,0 1-1,0-1 0,0 0 1,0 1-1,0-1 0,0 0 1,0 0-1,0 1 1,0-1-1,0 0 0,0 1 1,0-1-1,-1 0 1,1 1-1,0-1 0,0 0 1,0 0-1,0 1 0,0-1 1,-1 0-1,1 0 1,0 1-1,0-1 0,-1 0 1,1 0-1,0 1 1,0-1-1,-1 0 0,1 0 1,0 0-1,-1 0 0,1 1 1,-94-1 295,93 0-373,1-1-169,0 0 180,0 1 0,0-1-1,0 1 1,0-1-1,1 1 1,-1-1-1,0 1 1,0-1-1,1 1 1,-1-1-1,0 1 1,0-1 0,1 1-1,-1-1 1,1 1-1,-1 0 1,0-1-1,1 1 1,-1 0-1,1-1 1,0 1-1,5-3-9,1 1-1,0 0 0,0 0 0,-1 1 0,1 0 0,0 0 0,0 0 0,0 1 1,0 0-1,12 2 0,-18-2 98,0 1-1,0-1 1,1 1 0,-1 0-1,0-1 1,0 1 0,0 0 0,0 0-1,0 0 1,0 0 0,0-1 0,0 1-1,0 0 1,0 1 0,-1-1-1,1 0 1,0 0 0,-1 0 0,1 0-1,-1 1 1,1-1 0,-1 0 0,0 0-1,1 1 1,-1-1 0,0 0-1,0 1 1,0-1 0,0 0 0,0 1-1,0-1 1,0 0 0,-1 2 0,-37 8 352,29-9-441,0 1 0,0-1 0,0-1 0,0 1 0,-12-1 0,22-32-1698,13 30 1449,27 2 35,-40-1 262,1 0 1,-1 0-1,0 0 0,1 1 1,-1-1-1,0 1 0,1-1 1,-1 0-1,0 1 0,0 0 1,0-1-1,1 1 1,-1 0-1,0 0 0,0 0 1,0-1-1,0 1 0,0 0 1,-1 0-1,1 1 0,0-1 1,0 0-1,-1 0 1,1 0-1,0 2 0,-1-3-100,0 1-1,1-1 1,-1 0 0,0 1-1,0-1 1,0 1 0,0-1-1,0 1 1,0-1-1,0 0 1,0 1 0,0-1-1,-1 1 1,1-1-1,0 0 1,0 1 0,0-1-1,0 1 1,-1-1 0,1 0-1,0 1 1,0-1-1,-1 0 1,1 1 0,0-1-1,0 0 1,-1 1-1,1-1 1,0 0 0,-1 0-1,1 1 1,-1-1-1,1 0 1,0 0 0,-1 0-1,1 0 1,-1 1 0,-16 1-3215,14-2 2035,-20 2-7416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7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7507,'0'0'8388,"197"-9"-8388,-162 1-2177,-2-4-3873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8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398 1 11045,'0'0'13846,"-25"3"-13229,-84 14-313,100-15-279,0 1 1,1 0-1,-1 0 1,1 1-1,0 0 0,0 0 1,0 1-1,1 0 1,0 1-1,-10 9 1,-3 1 57,-12 8 83,17-13-84,0 0-1,1 0 1,0 2 0,1-1-1,-23 29 1,35-39-97,0 0-1,0 0 1,1 0-1,-1 0 1,0 0 0,1 0-1,0 0 1,-1 0-1,1 0 1,0 1 0,0-1-1,0 0 1,0 0 0,0 0-1,1 0 1,-1 0-1,1 0 1,-1 0 0,1 0-1,0 0 1,0 0 0,0 0-1,0 0 1,0 0-1,0-1 1,0 1 0,2 1-1,4 5-32,0 0 1,0-1-1,1 0 0,8 6 0,-12-10 51,76 53-91,-57-41 76,0 1 1,-1 0-1,-1 2 0,34 35 0,-52-49-12,0 1-1,0-1 1,-1 1-1,0-1 1,1 1-1,-2 0 1,1 0-1,0 0 1,-1 0-1,0 0 1,0 0-1,-1 1 1,1-1-1,-1 0 1,0 0-1,-1 6 1,1-10 16,0 1-17,-1-1 0,1 1 1,-1-1-1,1 1 0,-1-1 0,1 1 0,-1-1 0,0 0 1,0 1-1,0-1 0,0 0 0,0 1 0,0-1 1,0 0-1,0 0 0,0 0 0,-1 0 0,1 0 0,0 0 1,-1 0-1,1-1 0,0 1 0,-1 0 0,1-1 1,-1 1-1,1-1 0,-1 0 0,0 1 0,1-1 0,-1 0 1,-2 0-1,-11 2-408,1-1-1,-24-2 1,21 0-872,16 1 1276,1 11 341,1 1-203,1 1-1,0-1 1,1 0 0,1 0-1,5 16 1,9 31 562,-3 22 232,5 102 0,-11 85-238,13 121 762,-16-353-1270,1 0-1,2-1 1,22 55 0,-34-128-3265,-17-7-1734,-8-14-3111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50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0 424 8132,'0'0'13091,"6"-9"-11565,58-95 1586,33-53-1787,-72 122-1459,0 1 1,40-40 0,-61 71 82,6-4-136,-9 7 131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51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3986,'0'0'13630,"3"20"-12704,-2-17-886,3 19 416,0 1-1,2-1 0,1 1 0,1-2 1,17 36-1,133 197 2666,-157-252-3081,1 1-16,0 0 0,-1 0 0,1 0 1,0-1-1,0 1 0,0-1 0,1 0 1,-1 1-1,0-1 0,1 0 1,0 0-1,5 2 0,-8-4 13,0-3-170,1-4-352,-1 1-1,-1 0 1,1 0 0,-1 0-1,0 0 1,0 0-1,0 0 1,-1 0 0,0 0-1,0 0 1,-1 1 0,0-1-1,-6-8 1,-24-27-6401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51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5827,'0'0'13990,"165"0"-12037,-72 0-512,1 0-337,-7 0-368,-19-3-319,-14-2-417,-12-1 64,-16 0-128,-3 0-337,-10 0-1375,-7 0-1682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0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274 242 3426,'0'0'9196,"0"-3"-8070,0-16 11937,0-7-11832,0 12-1207,-1-1-1,0 0 0,-1 0 1,-1 0-1,-5-16 0,6 25 52,0 0 0,0 1 0,0-1-1,-1 1 1,0 0 0,0-1 0,-1 1 0,1 1-1,-1-1 1,0 0 0,0 1 0,-1 0-1,1 0 1,-1 0 0,-10-6 0,13 9-51,1 1 1,-1-1 0,0 1-1,0-1 1,0 1 0,0-1-1,1 1 1,-1 0 0,0 0-1,0 0 1,0 0 0,0 0-1,0 0 1,0 1 0,1-1-1,-1 1 1,0-1 0,0 1-1,0-1 1,1 1 0,-1 0-1,0 0 1,1 0 0,-1 0-1,1 0 1,-1 1 0,1-1-1,-1 0 1,1 1 0,0-1-1,0 0 1,0 1 0,-2 2-1,-4 7-98,0 1-1,1 0 1,-9 22-1,7-15 92,-8 14 67,1 1-1,2 1 0,1 1 0,2 0 1,2 0-1,1 0 0,2 1 0,1 0 1,2 47-1,1-82-84,1 0 0,1 0 0,-1 0 0,0 1-1,0-1 1,1 0 0,-1 0 0,1 0 0,0 0 0,0 0 0,0 0 0,0 0 0,0 0 0,0 0 0,0 0 0,1 0 0,-1-1 0,1 1 0,-1-1 0,1 1 0,-1-1 0,1 1-1,0-1 1,0 0 0,3 2 0,1-1-14,0 0 0,1-1 0,-1 0-1,1 0 1,-1 0 0,1-1 0,8 0-1,-11 0 12,-1 0-1,1-1 0,-1 1 0,1-1 0,-1 0 1,1 0-1,-1-1 0,0 1 0,0 0 0,0-1 1,1 0-1,-1 0 0,3-3 0,1-1 2,0 0-1,-1 0 0,0-1 1,-1 0-1,6-8 1,4-10-12,-2 0 0,14-34 0,-1-22-89,-15 123 176,0 31 195,1 5-726,-9-24-9650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1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0 10981,'0'0'15191,"-13"3"-13481,-10 9-1490,-29 20-1,30-18-240,-40 20 1,-22 2-188,83-36 196,0 1 0,0 0 0,0-1 1,1 1-1,-1 0 0,0-1 0,1 1 1,-1 0-1,1 0 0,-1 0 0,0 0 1,1 0-1,0-1 0,-1 1 0,1 0 1,0 0-1,-1 0 0,1 0 0,0 0 1,0 0-1,0 0 0,0 0 1,0 0-1,0 1 0,0-1 0,0 0 1,0 0-1,1 0 0,-1 0 0,0-1 1,0 1-1,1 0 0,-1 0 0,1 1 1,1 2-31,0 0 1,0 0 0,0-1-1,0 1 1,1-1 0,-1 1-1,4 2 1,14 11 137,0-1 0,0 0 0,2-2 0,0-1 0,35 16 0,1-4 266,64 17-1,-113-39-388,0 0 1,1-1-1,-1 0 0,0 0 1,11-1-1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1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10805,'0'0'8468,"-3"183"-6275,3-111-224,0 1-112,0-6-129,3-18-687,3-8-561,-6-21-448,0-8 0,0-10-64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2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0 4258,'0'0'15620,"-23"7"-13747,12-5-1665,4 0-108,-1-1-1,1 1 0,-1 0 1,1 0-1,0 1 0,0 0 1,0 1-1,1-1 0,-1 1 1,1 0-1,0 1 0,0 0 0,0 0 1,1 0-1,0 0 0,0 1 1,0 0-1,0 0 0,1 1 1,0-1-1,-4 11 0,-4 13 480,1 1-1,2 0 1,1 1 0,1 0-1,2 0 1,-2 64-1,7-94-586,0-1-1,0 0 1,0 1-1,0-1 1,1 0-1,-1 0 0,0 1 1,1-1-1,-1 0 1,1 0-1,-1 0 1,1 0-1,0 0 1,-1 1-1,1-1 1,0 0-1,0 0 0,0-1 1,0 1-1,0 0 1,0 0-1,0 0 1,0-1-1,0 1 1,0 0-1,0-1 1,0 1-1,0-1 1,1 1-1,-1-1 0,0 0 1,0 1-1,1-1 1,-1 0-1,0 0 1,0 0-1,1 0 1,-1 0-1,0 0 1,1 0-1,0-1 0,3 0-35,-1 1-1,1-1 0,-1-1 0,1 1 0,-1 0 1,0-1-1,1 0 0,-1 0 0,0 0 0,0-1 1,5-4-1,3-4-88,-1-2 0,0 1-1,-1-1 1,17-29 0,28-66-543,-12 21 38,-42 87 671,-1-1 0,0 1 0,0-1 0,0 1 0,1-1 0,-1 1 0,0-1 0,0 1-1,1 0 1,-1-1 0,0 1 0,1-1 0,-1 1 0,1 0 0,-1-1 0,1 1 0,-1 0 0,0-1 0,1 1 0,-1 0-1,1 0 1,-1 0 0,1-1 0,-1 1 0,1 0 0,0 0 0,-1 0 0,1 0 0,-1 0 0,2 0 0,9 14 542,7 38-96,-14-38-313,11 34 738,46 122 1047,-59-208-17171,0 11 5789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2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6771,'0'0'13446,"10"2"-12138,34 7 400,0-2 0,1-3 0,48 0 0,10-4-7887,-71 0 1086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0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161 188 5539,'0'0'5866,"-4"-19"-3489,1-5-1565,1 10-145,0 0 0,-1 0 0,-1 0-1,-7-17 1,9 26 72,0 1 0,0 0 0,0-1-1,-1 1 1,0 1 0,0-1 0,0 0 0,0 1 0,-1-1-1,1 1 1,-1 0 0,0 0 0,-6-3 0,9 5-738,1 1 1,-1 0 0,1 0-1,0-1 1,-1 1-1,1 0 1,-1 0 0,1 0-1,-1 0 1,0 0 0,1 0-1,-1 0 1,1 0 0,-1 0-1,1 0 1,-1 0 0,1 0-1,-1 0 1,1 0-1,-1 0 1,1 0 0,-1 1-1,1-1 1,-1 0 0,1 0-1,-1 1 1,1-1 0,0 0-1,-1 0 1,1 1 0,-1-1-1,1 1 1,0-1 0,-1 0-1,1 1 1,0-1-1,0 1 1,-1-1 0,1 1-1,0-1 1,0 1 0,0-1-1,-1 1 1,-6 27-105,6-23 131,-7 53 62,3-1 0,3 100-1,2-39-6,-5 395 107,15-322-449,-11-191 21,0 1 0,0-1 0,0 0 1,1 0-1,-1 0 0,0 0 0,0 0 0,0 0 0,0-1 1,0 1-1,0 0 0,0 0 0,1-1 0,-1 1 1,0 0-1,0-1 0,0 1 0,1-1 0,-1 1 1,0-1-1,0 0 0,-2-4-768,1 0 0,0 1 0,1-1-1,-1 0 1,1 0 0,-1-6 0,-1-5-2543,-8-23-6154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3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1 102 9108,'0'0'11926,"171"3"-10021,-126-3-1185,-7 0-608,1 0-112,6-18-961,7-8-2144,-4-3-2610,-3-3-4001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2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72 163 3570,'0'0'18576,"-3"-1"-16530,2 1-1974,0-1-1,0 1 0,0 0 1,1 0-1,-1 0 0,0 0 1,0 0-1,0 0 0,0 0 1,0 1-1,1-1 0,-1 0 1,0 0-1,0 1 0,0-1 1,1 0-1,-1 1 0,0-1 0,1 1 1,-1-1-1,0 1 0,1-1 1,-1 1-1,0-1 0,1 1 1,-1 0-1,1-1 0,-1 1 1,1 0-1,-1 0 0,1-1 1,0 1-1,-1 0 0,1 0 1,0-1-1,0 1 0,0 0 1,-1 0-1,1 1 0,-12 48 683,9-34-548,-8 47 183,3 1 1,2-1-1,4 82 1,2-139-373,0 0 1,0 1-1,1-1 0,0 0 1,0 0-1,1 0 0,0 0 1,0 0-1,3 6 1,-3-10-17,0 1 1,-1 0 0,1-1 0,1 0 0,-1 1 0,0-1 0,1 0-1,-1 0 1,1 0 0,-1 0 0,1-1 0,0 1 0,0-1-1,0 0 1,-1 1 0,1-1 0,1-1 0,-1 1 0,4 0 0,3 1-2,-1-1 0,1 0 0,0-1 0,0 0 0,0-1 0,-1 0 0,1 0 0,0-1 1,-1 0-1,1-1 0,-1 0 0,12-6 0,-9 3-1,0-1-1,-1 0 1,0-1 0,-1 0-1,0-1 1,0 0 0,-1 0-1,13-16 1,-10 7-11,0 0 0,0 0 0,-2-1 0,0-1 0,-2 0 0,0 0 0,-1 0 0,-1-1 0,-1 0 0,-1-1 0,2-26 0,-4 26 28,-2 0 0,0 0 1,-4-22-1,2 34-4,0 0 0,0 1 0,-1-1 0,-1 1 0,1-1 0,-2 1 0,1 0 0,-9-13 0,5 11 15,0 0 0,-1 0 0,0 1 0,-1 0 0,-12-9 0,17 15 4,0 1 0,0-1 1,0 1-1,-1 0 0,0 1 1,1-1-1,-1 1 0,0 0 1,0 1-1,0-1 0,-1 1 1,1 1-1,-8-1 1,3 1 8,0 0 1,-1 1 0,1 0 0,0 1 0,0 0 0,1 1 0,-1 0 0,0 1 0,1 0 0,0 1 0,0 0-1,0 0 1,1 1 0,-13 10 0,10-8-149,10-7 38,0-1-1,0 1 1,0 1-1,0-1 1,0 0 0,1 0-1,-1 1 1,0-1 0,1 1-1,-1-1 1,1 1-1,0 0 1,-1-1 0,1 1-1,0 0 1,0 0-1,0 0 1,0 0 0,0 0-1,1 0 1,-2 3-1,-1 27-3923,0 2-4884,3-19 2278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3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0 10869,'0'0'3231,"-14"29"704,6-11-3399,-12 24 320,2 0-1,2 2 1,-16 64 0,21-28 770,2 0-1,5 136 1,4-179-1309,0-21-196,0 0-1,2-1 0,0 1 0,4 17 0,-4-27-112,0 0 0,0 0 0,1 0-1,-1 0 1,1-1 0,0 1 0,1-1-1,-1 1 1,1-1 0,0 0 0,1-1-1,6 7 1,-10-10-145,0 0 0,1 0-1,-1 0 1,0 0 0,1 0 0,-1 0 0,1-1-1,0 1 1,-1-1 0,1 1 0,-1-1 0,1 1-1,0-1 1,0 0 0,-1 0 0,1 1-1,0-1 1,-1-1 0,1 1 0,0 0 0,-1 0-1,1-1 1,0 1 0,-1-1 0,1 1 0,0-1-1,-1 1 1,1-1 0,-1 0 0,1 0 0,-1 0-1,0 0 1,1 0 0,-1 0 0,0-1-1,1 0 1,5-6-1315,0 0-1,-1-1 0,-1 1 1,9-18-1,-8 15-149,21-41-7432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3.5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5539,'0'0'10009,"-2"35"-6140,-7 115-1409,8-14 1026,0-45-1890,2-93-1614,-1 0 0,1 0 0,0 1 0,0-1 0,-1 0 1,1 0-1,0 0 0,1 0 0,-1 1 0,0-1 0,3-2 0,4-6-47,14-27-57,3 2 0,0 0-1,2 2 1,37-35 0,-59 63 59,0 1 1,1-1-1,-1 2 0,9-6 1,-13 8 52,0 1 0,0-1-1,0 1 1,0 0 0,-1-1 0,1 1 0,0 0 0,0-1 0,0 1 0,0 0 0,0 0 0,0 0 0,0 0 0,0 0 0,0 0 0,-1 0-1,1 0 1,0 1 0,0-1 0,0 0 0,0 0 0,0 1 0,0-1 0,0 0 0,-1 1 0,1-1 0,0 1 0,0-1 0,-1 1-1,1 0 1,0-1 0,-1 1 0,1 0 0,0-1 0,-1 1 0,1 0 0,-1 0 0,1-1 0,-1 1 0,0 0 0,1 1 0,11 35 594,-2 0 0,-2 0 0,-1 1 1,3 52-1,-6-50-360,0-29-990,2-12-3285,7-18-2923,-12 18 6962,20-37-8050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3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147 187 10053,'0'0'10845,"-22"29"-8861,-68 95-153,83-115-1533,2 0 1,-1 0-1,-6 18 1,11-24-185,0 0-1,0 0 1,1 0 0,-1 1 0,1-1 0,0 0 0,0 6 0,1 4 96,-1-13-212,0 1-1,1-1 1,-1 1-1,1 0 0,-1-1 1,0 1-1,1-1 1,-1 1-1,1-1 0,-1 0 1,1 1-1,0-1 1,-1 1-1,1-1 0,-1 0 1,1 1-1,0-1 1,-1 0-1,1 0 0,0 0 1,-1 1-1,1-1 1,0 0-1,-1 0 0,1 0 1,0 0-1,0 0 1,-1 0-1,1 0 0,0-1 1,-1 1-1,1 0 1,1-1-1,26-6-114,-20 2 104,-1-1 0,0 0 1,-1 0-1,0 0 0,1-1 0,-2 0 0,1 0 1,6-13-1,37-70-55,-45 82 51,7-15-156,0-1 1,-1 0-1,-2 0 1,0-1-1,-2 0 1,-1 0-1,-1 0 1,2-48-1,-6 72 355,0 13 669,-16 104-47,8-74-27,-3 79 0,10-97-578,2 28 54,0-49-259,-1-1 0,1 1-1,-1-1 1,1 1 0,0-1 0,0 0 0,0 1 0,1-1 0,-1 0 0,0 0-1,1 0 1,-1 0 0,1 0 0,0 0 0,-1 0 0,1-1 0,2 3 0,-2-4-376,-1 0 0,0 1 0,1-1 0,-1 0 0,0 0 0,1 0 0,-1 0 0,1 0 0,-1 0 0,0 0 0,1 0 0,-1 0 0,0-1 0,1 1 0,-1-1 0,0 1 0,1-1 0,-1 1 0,0-1 0,0 0 0,0 1 0,0-1 0,0 0 0,0 0 0,0 0 0,0 0 0,0 0 0,2-2 0,15-21-6730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4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10325,'0'0'13158,"164"131"-10853,-132-67-688,-12 17-657,-14 3-64,-6 3-319,0-14-209,-3-21-176,-16-14-160,-14-18-32,-2-8-816,-7-7-1762,-6 4-4913,-1-3-7156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4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90 5747,'0'0'11450,"0"27"-9449,1 200 1942,0-202-3195,1 0 0,1 0-1,13 48 1,-14-66-673,0 1 0,1 0 0,0-1 1,0 0-1,1 0 0,0 0 0,0 0 0,1 0 0,0-1 1,0 0-1,0 0 0,1 0 0,0-1 0,0 0 1,0 0-1,11 6 0,-14-9-75,0-1 0,0 1 0,0-1 0,1 0 0,-1 0 0,0 0 0,0-1 0,1 1 0,-1-1 0,0 0 0,1 0 1,-1 0-1,0 0 0,0 0 0,1-1 0,-1 1 0,0-1 0,0 0 0,1 0 0,-1 0 0,0-1 0,0 1 0,0-1 0,0 1 0,-1-1 0,1 0 0,0 0 0,-1-1 0,4-3 0,2-3 11,-1 0-1,0-1 1,0-1-1,-1 1 1,0-1-1,7-21 1,-3 6-10,-2-2 1,-1 1 0,-1-1 0,4-46 0,-4-114-161,-6 173 165,0 10-6,0-6 26,0 0-1,-1 0 0,0 0 0,-3-13 1,4 22-11,-1 0 0,1 0 0,-1 0 0,0 0 0,0 0 0,1 0 0,-1 0 0,-1 1 0,1-1 0,0 0 0,0 1 0,-1-1 0,1 0 0,0 1 0,-1 0 0,0-1 0,1 1 0,-1 0 0,0 0 0,0 0 0,0 0 0,1 0 0,-1 0 0,0 0 0,0 1 0,0-1 0,-1 1 0,-1-1 0,-4 1 155,0 0 0,0 1 0,1 0 0,-1 0-1,0 1 1,1 0 0,-1 0 0,1 1 0,0 0-1,-1 0 1,2 1 0,-1-1 0,-8 7-1,-9 8-218,1 1-1,-23 24 0,25-24 186,-32 34-149,52-52-65,2 21-10158,8-6 3801,13 1-2508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5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2945,'0'0'13318,"-58"195"-11493,54-111 240,4 0 256,0-3 80,0-8-784,20-18-736,9-12-577,3-16-240,0-13-64,7-11-80,-4-3-401,4-6-1616,6-34-1680,-6-13-1778,-7-8-4850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6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7171,'0'0'6014,"0"26"-3144,0 166 2808,-1-148-4280,-1-29-1016,1 0 1,1 0-1,0 0 0,2 0 0,-1 0 0,6 19 0,-7-33-387,0-1 0,0 1 0,0-1 0,0 0 0,0 1 0,0-1 0,1 0 0,-1 1 0,0-1 0,0 0 0,0 1 0,0-1 0,1 0 0,-1 0 0,0 1 0,0-1-1,1 0 1,-1 0 0,0 1 0,0-1 0,1 0 0,-1 0 0,0 1 0,1-1 0,-1 0 0,0 0 0,1 0 0,-1 0 0,0 0 0,1 0 0,-1 0 0,0 1-1,1-1 1,-1 0 0,0 0 0,1 0 0,-1 0 0,0-1 0,1 1 0,-1 0 0,0 0 0,1 0 0,-1 0 0,1 0 0,-1 0 0,0 0 0,0-1 0,1 1 0,-1 0-1,0 0 1,1 0 0,-1-1 0,0 1 0,0 0 0,1 0 0,-1-1 0,0 1 0,0 0 0,0-1 0,1 1 0,-1 0 0,0-1 0,0 0 0,13-22-203,-12 21 211,4-8-8,2-6 11,1-1-1,1 1 1,1 0 0,0 1-1,1 0 1,0 1 0,18-17-1,-26 29-6,0-1 0,-1 1-1,1 1 1,0-1 0,1 0 0,-1 1-1,0-1 1,0 1 0,1 0 0,-1 0-1,0 0 1,1 1 0,-1-1-1,1 1 1,-1 0 0,1 0 0,-1 0-1,1 0 1,-1 1 0,1-1-1,3 2 1,-2 0 94,-1 0 0,1 0 0,0 0 1,-1 0-1,1 1 0,-1 0 0,0 0 0,0 0 0,0 1 0,0-1 0,0 1 0,-1 0 0,4 5 1,9 16 363,-2 0 0,-1 1 0,-1 0 0,14 45 0,-10-29-320,-16-40-236,-5-24-5157,3 6 3082,-7-22-4826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6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182 191 9156,'0'0'12168,"-24"17"-11156,-76 59 39,94-71-910,1 0 1,0 0-1,1 0 1,-1 1-1,1 0 1,0 0-1,0 0 1,1 0-1,0 1 1,0-1-1,1 1 1,-1 0 0,1-1-1,1 1 1,-1 0-1,1 1 1,1-1-1,-1 0 1,1 0-1,2 13 1,-2-7 31,0-12-173,0 0 0,0 0 1,0 0-1,0 0 0,0 0 0,0 0 0,0 0 0,0 0 1,1 0-1,-1 0 0,0 0 0,1 0 0,-1 0 1,1 0-1,-1 0 0,1 0 0,0 0 0,-1-1 0,1 1 1,0 0-1,-1 0 0,1-1 0,0 1 0,0 0 0,1 0 1,0 0-9,0-1 1,0 1 0,0-1 0,0 0 0,0 1 0,0-1 0,0 0 0,0 0 0,0 0-1,0-1 1,0 1 0,3-1 0,1-1-10,0 1 1,-1-1-1,1-1 0,-1 1 0,0-1 0,1 0 0,-1 0 1,-1 0-1,7-6 0,3-7-20,-1 0 0,0-2 1,-2 1-1,0-2 0,-1 1 0,-1-1 0,0-1 1,8-31-1,-1-5-317,15-108 1,-27 141 313,-4 23 48,0 0-1,0 0 1,0 0 0,0 0-1,0 0 1,0 0-1,0 0 1,0 0-1,0 0 1,0 0-1,0 0 1,0 0-1,0 0 1,1 0 0,-1 0-1,0 0 1,0 0-1,0 0 1,0 0-1,0 0 1,0 0-1,0 0 1,0 0 0,0 0-1,0 0 1,-1 37 564,1-8-498,-1 27 210,-1-18 172,2 0 1,10 72 0,-9-100-430,1-1 0,1 1 0,0 0 0,0-1 0,0 0 0,1 0 0,1 0 0,0 0 0,0 0 0,0-1 0,1 0 0,1 0 0,-1-1 0,1 0 0,0 0 0,10 7 0,-3-7 361,-3-7-4250,-10 0 3393,0 0 1,0-1 0,0 1 0,-1-1-1,1 1 1,0-1 0,0 1 0,-1-1 0,1 1-1,0-1 1,-1 0 0,1 1 0,-1-1-1,1 0 1,-1 0 0,1 0 0,-1 1 0,1-1-1,-1 0 1,0 0 0,0 0 0,1 0-1,-1 0 1,0 1 0,0-1 0,0-2 0,3-26-11090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0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4226,'0'0'17416,"170"-28"-16071,-119 23 159,3 3-1024,-8 2-207,-5-2-273,-7 2 0,-10 0-433,-11-2-1359,-4 0-1282,-6-5-2624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6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11669,'0'0'9076,"177"-3"-7507,-135-3-528,-9 6-929,-4 0-112,3 0-577,3 0-1856,-2-3 304,2-17-3265,-12-3-7428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7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8644,'0'0'9989,"-7"163"-7828,7-117-257,0-5-479,0-7-897,0-7-400,0-4-128,0-9-32,0-5-1440,0-3-1650</inkml:trace>
  <inkml:trace contextRef="#ctx0" brushRef="#br0" timeOffset="1">387 44 8756,'0'0'12118,"-9"165"-10342,9-127-255,0-9-753,0-6-656,0-8-80,3-10-32,3-2-1808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7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5426,'0'0'16520,"18"26"-14684,55 82-254,-63-92-1218,0 0-1,-2 1 1,0 0 0,0 0 0,-2 1 0,9 33 0,-11-22 168,-1 1 1,-1 51-1,-2-75-472,-1 1-36,1 0 0,-1-1 0,-1 1 0,1 0 0,-1-1 0,0 1 0,-1-1 0,0 1 0,0-1 0,0 0 0,-1 0 0,-7 9 0,4-6-382,0-1 0,0-1 0,-1 1 1,0-1-1,0-1 0,-1 1 0,-13 7 1,-5-5-3554,1-8-2436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8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1 848,'0'0'11528,"-23"3"5838,25 27-17000,1 1 1,2-2 0,11 41 0,0 5 132,-3 14-234,-5 1-1,-3 0 1,-9 111 0,2-173-265,-1 0 0,-2 1 0,0-2 0,-11 29 0,10-36 0,3-7 0,0-1 0,-2 0 0,1 0 0,-1 0 0,-1-1 0,0 1 0,-14 18 0,-44 65 0,57-82 0,6-11 0,-1 0 0,1 0 0,0 1 0,0-1 0,-1 0 0,0 0 0,1 0 0,-1 0 0,0-1 0,0 1 0,0 0 0,0-1 0,0 1 0,-3 1 0,5-43-1790,12-2-1740,13-11-3155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4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1921,'0'-2'26751,"19"463"-24534,-3-193-1991,-13-206-255,3 169 125,-2-56-69,-3-169-35,1-5 11,-2-1 10,0-13-1331,2-7-942,0 0-1,2 0 1,0 0 0,1 0-1,13-32 1,-17 49 1818,21-56-10427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6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41 304,'0'0'15983,"-7"-2"-13704,-1-1-1600,6 2-365,-1 0-1,0 0 1,0 0 0,0 0 0,1 0-1,-1 1 1,0 0 0,-5-1 0,3 7 1188,-1 15-910,0 0-1,2 1 1,0-1 0,-1 40 0,7 93 352,-1-144-907,0-1-1,1 1 1,1-1 0,0 0 0,0 0-1,1 0 1,0-1 0,0 1-1,1-1 1,0 0 0,0 0 0,1-1-1,0 1 1,7 6 0,-7-8-16,1 0 0,-1 0 0,1-1 0,0 1-1,0-2 1,0 1 0,1-1 0,0 0 0,0-1 0,0 0 0,0 0 0,0 0 0,1-1 0,-1-1 0,16 2 0,-23-3-22,1 0 0,-1-1 0,0 1 0,1-1 1,-1 0-1,0 1 0,0-1 0,0 0 0,0 1 1,0-1-1,0 0 0,0 0 0,0 0 0,0 0 1,0 0-1,0 0 0,0 0 0,-1-1 0,1 1 1,-1 0-1,1 0 0,-1 0 0,1-1 0,-1 1 1,1 0-1,-1-1 0,0 1 0,0 0 0,0-2 1,3-7-3,12-40-13,-3-1-1,-2-1 1,-2 0-1,-2 0 1,-3-94-1,-3 143 44,-1 0 1,0 0-1,0 1 0,0-1 0,0 0 0,-1 0 0,1 1 0,-1-1 1,1 1-1,-1 0 0,0-1 0,0 1 0,0 0 0,0 0 0,-1 0 1,1 0-1,0 0 0,-1 1 0,1-1 0,-1 1 0,-4-2 0,-7-4 123,0 1 0,-29-9-1,25 11-87,-1 1 0,0 1-1,0 0 1,0 1 0,0 2 0,-21 2-1,38-3-73,0 1 0,0 0-1,0-1 1,0 1 0,0 0-1,1 0 1,-1 0 0,0 1-1,1-1 1,-1 0 0,0 1-1,1-1 1,0 1 0,-1-1-1,1 1 1,0 0 0,-2 3-1,-18 38-230,14-28 188,4-8-503,-25 44 1009,16-37-3548,-1-5-4176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6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0 992,'0'0'18326,"-7"19"-17368,-16 47 603,-27 136-1,43-160-842,2 1 0,2 0-1,2 0 1,5 58 0,-3-97-710,-1 0 1,1 1-1,0-1 1,0 0-1,1 0 0,-1 0 1,1 0-1,0-1 1,0 1-1,0 0 1,1-1-1,-1 1 1,1-1-1,0 0 1,-1 0-1,2 0 1,-1 0-1,0 0 0,0-1 1,1 1-1,0-1 1,-1 0-1,1 0 1,0 0-1,6 1 1,6 1-125,0-1 1,0 0-1,0-2 1,0 0-1,21-1 1,-29 0 9,-2 0-343,0 0 0,0-1-1,0 0 1,0 0 0,0-1 0,0 1 0,-1-1 0,1-1 0,-1 1 0,8-5 0,29-22-8017,-16 8-2182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6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8212,'0'0'10925,"0"33"-9031,0 106-155,0 29 1388,0-164-3070,0 16 98,0-20-158,0 1-1,1-1 0,-1 1 1,0-1-1,0 1 1,0-1-1,0 1 1,0-1-1,0 0 1,1 1-1,-1-1 1,0 1-1,0-1 1,1 0-1,-1 1 1,0-1-1,0 0 0,1 1 1,-1-1-1,1 0 1,-1 1-1,0-1 1,1 0-1,-1 0 1,0 1-1,1-1 1,-1 0-1,1 0 1,-1 0-1,1 0 0,0 1 1,0-2-23,0 0 1,0 0-1,0 0 1,0 0-1,0 0 1,0-1-1,0 1 1,0 0-1,0 0 1,0 0-1,-1-1 1,1 1-1,-1-1 0,1 1 1,0-2-1,1-2-61,13-27-51,2 0 0,34-48 0,-48 77 134,0 0-1,1 0 1,-1 0 0,1 0-1,-1 0 1,1 1 0,0 0-1,0 0 1,1 0 0,-1 0-1,0 1 1,0-1-1,1 1 1,-1 0 0,1 1-1,-1-1 1,1 1 0,4 0-1,-4-1 61,1 1 0,-1 1 0,0-1 0,0 1 0,0 0 1,0 0-1,0 0 0,0 1 0,0 0 0,0 0 0,0 0 0,-1 0 0,1 1 0,-1 0 0,6 4 0,-4 0 12,0 0 1,-1 0-1,1 0 0,-2 1 1,1 0-1,-1 0 0,0 0 1,0 0-1,-1 1 1,-1-1-1,1 1 0,-1 0 1,-1 0-1,1 0 0,-1 15 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7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181 412 9748,'0'0'13732,"-22"12"-12868,-68 44-426,84-53-377,1 2 0,0-1-1,0 1 1,1 0 0,-1 0 0,1 0-1,0 0 1,0 1 0,1-1 0,-1 1-1,1 0 1,1 0 0,-4 10 0,3-3 59,1 0 1,0 0 0,1 0-1,0 22 1,1-34-125,1 0 0,-1-1 0,0 1 0,1 0 0,-1-1-1,0 1 1,1-1 0,-1 1 0,1 0 0,-1-1 0,1 1 0,0-1 0,-1 0 0,1 1 0,-1-1 0,1 1-1,0-1 1,-1 0 0,1 0 0,0 1 0,-1-1 0,1 0 0,0 0 0,0 0 0,-1 0 0,1 0 0,0 0 0,0 0-1,-1 0 1,1 0 0,0 0 0,0 0 0,28-4-48,-21 0 60,-1 0 0,0-1-1,0 1 1,0-1-1,0-1 1,-1 1 0,0-1-1,8-10 1,42-58 102,-53 69-102,20-33-60,-1 0-1,-3-1 1,-1-1 0,-2-1 0,-2 0-1,-1-1 1,-3-1 0,-1 0-1,4-62 1,-12 53 1952,-1 74-1433,-9 448 536,8-466-1009,1 0 1,0-1 0,0 1 0,0 0 0,1 0-1,-1-1 1,1 1 0,0 0 0,0-1 0,0 1-1,0 0 1,1-1 0,0 0 0,-1 1 0,1-1-1,0 0 1,1 0 0,-1 0 0,4 4 0,-5-7-185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9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423 128 5106,'0'0'15279,"-31"-23"-12637,-102-69-532,130 91-2038,0-1-1,0 0 1,0 1 0,0 0 0,0 0-1,0 0 1,-1 0 0,1 0 0,0 0-1,-7 1 1,9 0-34,-1 0 1,1 0-1,0 1 0,-1-1 0,1 1 0,-1 0 1,1-1-1,0 1 0,-1 0 0,1 0 0,0-1 1,0 1-1,0 0 0,0 0 0,-2 2 0,-14 16 217,0 2-1,1 0 0,2 0 0,-14 26 0,4-1 297,-20 56-1,35-75-361,1 2 0,2-1 0,1 1 0,1 0 0,1 0 0,3 52 1,0-79-193,0-1 1,0 1 0,0 0 0,0-1 0,1 1 0,-1 0 0,1-1 0,-1 1 0,1-1-1,0 1 1,-1-1 0,1 1 0,0-1 0,0 1 0,0-1 0,0 0 0,0 0 0,1 1 0,-1-1-1,0 0 1,0 0 0,1 0 0,-1 0 0,1 0 0,-1-1 0,1 1 0,-1 0 0,1-1 0,1 1-1,-1 0-3,1-1 0,-1 0 0,0 1-1,0-1 1,1 0 0,-1 0 0,0-1-1,0 1 1,1 0 0,-1-1 0,0 1-1,0-1 1,0 0 0,0 0-1,1 0 1,-1 0 0,-1 0 0,1 0-1,0 0 1,0-1 0,0 1 0,-1-1-1,3-2 1,14-19-77,-1-2 0,-1 0 0,20-44 0,-14 27-86,-22 41 163,17-27-130,-2-1 0,-1-1 1,-1 0-1,-2-1 1,-1 0-1,6-35 0,-16 66 141,0 0 0,0 1 0,0-1 0,0 0-1,0 0 1,1 0 0,-1 0 0,0 0-1,0 0 1,0 0 0,0 0 0,0 0 0,0 0-1,0 0 1,0 0 0,0 0 0,0 0-1,0 0 1,0 0 0,0 0 0,0 0 0,1 0-1,-1 0 1,0 1 0,0-1 0,0 0-1,0 0 1,0 0 0,0 0 0,0 0 0,0 0-1,0-1 1,0 1 0,0 0 0,1 0-1,-1 0 1,0 0 0,0 0 0,0 0 0,0 0-1,0 0 1,0 0 0,0 0 0,0 0-1,0 0 1,0 0 0,0 0 0,0 0 0,0 0-1,0 0 1,0 0 0,1 0 0,-1 0-1,0-1 1,0 1 0,0 0 0,0 0 0,6 13 91,4 18-77,-9-30-14,17 61 104,18 50 582,-30-98-622,0 0 0,0 0 0,2 0 0,0-1 0,12 16 0,-16-49-12629,-4 16 10961,0-24-4491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1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9364,'0'0'13174,"111"27"-12133,-67-21-193,0-1-400,-5-5-288,-1 0-160,-11 0 0,-12 0-1328,-6 0-913,-18 26-15431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0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4274,'0'0'15111,"0"26"-12478,0 214 2802,1-211-4893,-2 27 7,9-83-596,0 0 0,1 1 1,2 0-1,21-37 1,-28 54 39,10-17-185,0 0-1,1 2 1,2 0 0,21-25 0,-37 48 141,0-1-1,1 1 1,-1-1-1,1 1 0,0-1 1,-1 1-1,1 0 1,0 0-1,0 0 1,-1 0-1,1 0 0,3 0 1,-4 1 33,0-1 0,-1 1 1,1 0-1,0 0 0,0 0 0,0 1 0,0-1 1,-1 0-1,1 0 0,0 0 0,0 1 1,0-1-1,-1 0 0,1 1 0,0-1 0,0 0 1,-1 1-1,1-1 0,0 1 0,-1-1 0,1 2 1,3 2 58,-1 1 1,0-1 0,-1 1-1,1 0 1,-1 0 0,0 0-1,2 7 1,1 2 419,12 28 201,-2 0 0,13 64-1,-25-125-5541,-2-1-3406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0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2 447 5763,'-1'-1'12578,"1"1"-12521,101-68 1593,95-81-1,69-48 857,-251 187-3863,-11 8 369,0-1 0,0 1 0,0 0 1,1 0-1,-1 0 0,1 0 0,-1 1 0,1-1 0,0 1 0,6-2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2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32 1121,'0'0'14454,"0"-7"-12087,0-17 720,0 50 884,0 30-1115,0-28-3857,0 165 3031,0-192-1867,0-3-176,0 0 1,1 0-1,-1 0 1,0 0-1,1 1 0,0-1 1,-1 0-1,1 0 0,0 1 1,1-3-1,6-5-48,1 0-1,-1 1 0,1 0 1,0 1-1,1 0 0,0 0 1,0 1-1,1 0 0,-1 1 0,1 0 1,0 1-1,1 0 0,-1 0 1,1 2-1,-1-1 0,23 0 1,-33 2 50,0 1 0,1 0 0,-1 0 0,1 0 1,-1 0-1,1 0 0,-1 0 0,0 0 0,1 1 1,-1-1-1,1 1 0,-1-1 0,0 1 0,1-1 0,-1 1 1,0 0-1,0-1 0,1 1 0,0 1 0,-1 1 20,0-1 1,0 1-1,-1-1 0,1 0 0,-1 1 0,1 0 0,-1-1 1,0 1-1,0-1 0,-1 4 0,1-2 16,0 3 65,1 5 48,-1 1 0,-1-1 0,0 0 0,-1 1-1,-4 13 1,6-23-118,-1-1 0,0 1 0,0 0 0,-1-1 0,1 1 0,0-1 0,-1 0 0,1 1 1,-1-1-1,0 0 0,0 0 0,0 0 0,0 0 0,0 0 0,0-1 0,-1 1 0,1-1 0,0 1 0,-1-1 0,0 0 0,1 0 0,-1 0 0,1 0 0,-1 0 0,0-1 0,0 1 0,1-1 0,-1 0 0,-4 0 0,-22 1 229,17 0-117,-1-1-1,1 0 1,-21-4 0,29 3-114,0 0 1,0 0-1,0 0 1,0-1-1,1 1 1,-1-1 0,0 0-1,1 0 1,0-1-1,-1 1 1,1-1-1,0 0 1,0 1-1,0-1 1,-3-5 0,-10-20-292,14 22-500,-1 1-1,0-1 0,0 1 1,0 0-1,-8-9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3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8404,'0'0'13427,"31"7"-10876,102 24-638,-118-28-1655,0 2 1,0 0-1,-1 0 1,1 2 0,-1 0-1,0 0 1,-1 1-1,0 1 1,0 0-1,22 21 1,-28-21-195,0-1 1,0 1-1,-1 0 1,0 1-1,-1-1 0,0 1 1,0 0-1,-1 1 1,0-1-1,-1 1 0,-1-1 1,1 1-1,1 21 0,-2-2 212,-1 1 0,-5 43 0,3-60-186,-2-1 0,1 1-1,-2-1 1,0 0-1,0 0 1,-1 0 0,-12 20-1,-1-3 7,-1-1 0,-1 0 0,-1-2 0,-2-1 0,-46 42 0,69-67-205,0 0 0,-1-1 0,1 1 0,-1-1 0,1 1 0,-1 0 0,1-1 0,-1 1 0,0-1 0,1 0 0,-1 1 0,0-1 0,1 1 0,-1-1 0,0 0 0,0 0 0,1 1 0,-1-1 0,0 0 0,0 0 0,1 0 0,-1 0 0,0 0 0,0 0 0,0 0 0,1 0-1,-1 0 1,0 0 0,-1-1 0,0-21-9432,2 12 7464,0-22-4886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4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253 386 2625,'0'0'11131,"3"-13"-9432,2-16-75,-1-1 1,1-32-1,-5 49-1109,0 1 1,0 0 0,-1 0-1,-1 0 1,0 0-1,0 0 1,-1 0-1,-1 0 1,-7-15 0,7 19-303,-5-9 233,-1 1 0,-13-17 0,20 29-359,0 1 0,1-1 0,-2 1 0,1 0 1,0 0-1,0 0 0,-1 1 0,0-1 0,1 1 0,-1 0 0,0 0 0,0 0 1,0 1-1,-1-1 0,-4 0 0,7 1-59,1 1-1,-1 0 1,1 0 0,-1 0 0,1 0-1,-1 1 1,1-1 0,-1 0-1,1 1 1,-1-1 0,1 1 0,-1-1-1,1 1 1,0-1 0,-1 1-1,1 0 1,0 0 0,0 0 0,0 0-1,-2 1 1,-18 30 132,8-4-170,1 0 1,1 1 0,1 0 0,-9 51-1,11-32 122,3 0-1,-1 63 1,6-101-54,0 0-1,1 1 1,-1-1 0,2 0 0,2 11 0,-3-19-52,0 0 1,0 1-1,0-1 1,0 0-1,0 0 1,0-1-1,0 1 1,1 0-1,-1 0 1,1 0-1,-1-1 1,1 1-1,0-1 0,-1 0 1,1 1-1,0-1 1,0 0-1,0 0 1,0 0-1,0 0 1,0 0-1,1 0 1,-1-1-1,0 1 1,0-1-1,0 0 1,5 1-1,-3-1-4,0 0-1,0 0 0,0 0 1,0 0-1,0-1 1,0 0-1,0 1 1,0-1-1,0-1 0,0 1 1,0-1-1,-1 1 1,1-1-1,0 0 1,5-5-1,-1 0 7,-1-1 0,0 0 0,0-1-1,10-15 1,-7 9 10,65-107 21,28-38-539,-101 158 497,-1 0 0,0 0-1,1 0 1,0 0 0,-1 1 0,1-1 0,0 1 0,0-1 0,-1 1 0,1 0 0,0 0 0,1 0 0,2-2 0,-4 3 13,-1 1 1,1-1-1,0 0 1,0 0-1,0 0 0,0 1 1,0-1-1,-1 0 0,1 1 1,0-1-1,0 1 0,0-1 1,-1 1-1,1-1 0,0 1 1,-1 0-1,1-1 0,-1 1 1,1 0-1,0-1 0,-1 1 1,1 0-1,-1 0 0,0-1 1,1 1-1,-1 0 0,0 0 1,1 0-1,-1 0 0,0 0 1,0-1-1,0 3 0,7 20 35,4 19 479,3 0-1,1-1 1,27 52 0,-41-92-1127,11-38-18296,8 4 8966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5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8980,'0'0'14834,"26"9"-13388,84 27-390,-87-30-735,0-2 0,41 4 1,-52-8-280,-1 1 0,1 1 0,0 0 1,0 1-1,-1 0 0,1 0 1,13 8-1,-23-11-11,-1 1 0,0 0 0,0-1 1,0 1-1,0 0 0,0 0 0,0 0 0,0 0 0,0 0 1,-1 0-1,1 0 0,0 0 0,-1 0 0,1 1 0,0-1 0,-1 0 1,1 0-1,-1 1 0,0-1 0,0 0 0,1 0 0,-1 1 1,0-1-1,0 0 0,0 1 0,0-1 0,0 0 0,0 1 1,-1-1-1,0 2 0,0 3 101,-1 0 0,0-1 1,0 1-1,-1-1 0,1 0 0,-5 6 1,-60 80 1156,-83 87 1,146-173-1236,-3 3 18,-48 46 373,54-52-754,2-18-4061,1 12 3697,0 1 1,0 0-1,0-1 0,0 1 1,1 0-1,-1 0 0,1 0 1,0 0-1,0 1 1,0-1-1,3-2 0,3-2-1001,32-27-5324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5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9652,'0'0'11011,"10"29"-9178,-1-4-1330,1 3 165,-1 1 0,-1 0-1,-1 1 1,5 51-1,-6 167 3037,-2-48-2325,-4-193-1355,1 1 1,-1-1-1,1 0 0,1 0 1,0 1-1,3 8 0,-12-58-2787,-13-6-1375,-10-23-1966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4:06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0 268 24575,'2'0'0,"0"-1"0,1 0 0,-1 0 0,0 0 0,0 0 0,0 0 0,0-1 0,0 1 0,-1 0 0,1-1 0,3-3 0,5-3 0,13-12 0,0-1 0,-1-2 0,-1 0 0,25-34 0,24-28 0,-70 84 0,1 0 0,0 0 0,0 0 0,-1 0 0,1 0 0,0 0 0,0 0 0,0 1 0,0-1 0,0 0 0,0 1 0,1-1 0,-1 1 0,0-1 0,0 1 0,0-1 0,0 1 0,1 0 0,-1 0 0,0-1 0,0 1 0,1 0 0,-1 0 0,0 0 0,2 1 0,-2 0 0,1-1 0,-1 1 0,1 0 0,-1 0 0,0 0 0,1 1 0,-1-1 0,0 0 0,0 0 0,0 1 0,0-1 0,0 1 0,0-1 0,0 1 0,1 2 0,2 7 0,-1 1 0,1-1 0,-2 1 0,2 12 0,2 48 0,-6 131 0,-3-94 0,3-15-1365,0-60-5461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4:10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1 102 24575,'0'-4'0,"0"-6"0,0-6 0,0-4 0,4 1 0,6 4 0,6 4 0,1 4-8191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4:11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0 288 24575,'12'-32'0,"-3"10"0,-1 0 0,1 0 0,0 0 0,2 1 0,1 1 0,0 0 0,1 0 0,2 1 0,20-22 0,-32 38 0,0 0 0,0 0 0,0 0 0,0 0 0,1 0 0,-1 1 0,6-4 0,-8 6 0,-1 0 0,1 0 0,-1 0 0,0-1 0,1 1 0,-1 0 0,1 0 0,-1 0 0,1 0 0,-1 0 0,0 0 0,1 0 0,-1 0 0,1 0 0,-1 0 0,1 0 0,-1 0 0,0 1 0,1-1 0,-1 0 0,1 0 0,-1 0 0,0 0 0,1 1 0,-1-1 0,0 0 0,1 0 0,0 1 0,-1 1 0,1-1 0,0 0 0,-1 1 0,1-1 0,-1 1 0,0-1 0,0 1 0,1-1 0,-1 1 0,0-1 0,0 1 0,0-1 0,-1 3 0,-1 14 0,-1-1 0,-1 1 0,-1-1 0,-12 29 0,10-30 0,1 1 0,1 1 0,0-1 0,2 1 0,-3 19 0,10 132-144,-1-121-1077,-3-37-5605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1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3153,'0'0'11446,"0"120"-8581,5-74-592,-3-4-432,-2-9-480,0-9-817,0-7-464,0-8-80,0-3-560,0-1-1986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4:13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20 220 24575,'-2'3'0,"1"1"0,-1-1 0,0 0 0,-1 0 0,1 0 0,-6 5 0,9-9 0,5-5 0,23-24 0,26-36 0,23-24 0,-69 81 0,-3 2 0,0 1 0,0 1 0,1-1 0,-1 1 0,9-5 0,-14 9 0,0 1 0,0-1 0,1 0 0,-1 1 0,1-1 0,-1 1 0,0 0 0,1-1 0,-1 1 0,1 0 0,-1 0 0,1 0 0,-1 0 0,1 0 0,-1 0 0,1 0 0,-1 0 0,0 1 0,1-1 0,-1 1 0,1-1 0,-1 1 0,0-1 0,1 1 0,-1 0 0,0 0 0,0-1 0,1 1 0,-1 0 0,0 0 0,0 0 0,0 1 0,0-1 0,0 0 0,0 2 0,4 3 12,-1 1-1,0 0 0,-1 0 1,0 0-1,0 0 0,0 1 1,-1-1-1,0 1 1,0 10-1,1 7-653,-2 39 0,-1-60 447,0 19-6631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4:16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0 292 24575,'1'-15'0,"0"1"0,1-1 0,0 1 0,1 0 0,1 0 0,0 0 0,13-26 0,0 7 0,40-58 0,-56 88 0,1 1 0,-1 0 0,1-1 0,0 1 0,0 0 0,0 0 0,0 0 0,0 1 0,1-1 0,-1 0 0,5-2 0,-6 4 0,-1 0 0,1 0 0,-1 0 0,1 0 0,-1 0 0,1 0 0,-1 0 0,1 0 0,-1 0 0,1 0 0,-1 0 0,1 0 0,-1 0 0,1 0 0,-1 0 0,1 1 0,-1-1 0,0 0 0,1 0 0,-1 1 0,1-1 0,-1 0 0,0 1 0,1-1 0,-1 0 0,1 1 0,0 1 0,0-1 0,0 1 0,0 0 0,-1 0 0,1-1 0,0 1 0,-1 0 0,1 0 0,-1 0 0,0 3 0,4 46 0,-6 74 0,0-48 0,0-44 0,-2-1 0,0-1 0,-3 1 0,-10 33 0,9-36 0,2-4-1365,2-3-5461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4:44:44.2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24575,'0'0'-8191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7.3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4 6435,'0'0'19195,"-11"-2"-18122,8 2-1022,0-1 0,-1 1 0,1 0 0,0 0 1,0 0-1,0 0 0,0 0 0,-1 1 0,1 0 0,0-1 1,0 1-1,0 0 0,-4 2 0,3 0-20,1 0 0,-1 0 0,1 0 0,0 0 1,0 1-1,0-1 0,0 1 0,1 0 0,0 0 0,-1 0 0,1 0 0,-2 6 0,-22 51 152,-21 73-1,38-102-117,2-1-1,1 2 1,1-1 0,0 47 0,5-78-70,0-1 0,0 1 0,0-1 0,0 1 0,1-1 1,-1 0-1,0 1 0,0-1 0,0 1 0,1-1 0,-1 0 0,0 1 0,0-1 1,1 0-1,-1 1 0,0-1 0,1 0 0,-1 1 0,0-1 0,1 0 0,-1 0 1,1 1-1,-1-1 0,0 0 0,1 0 0,-1 0 0,1 0 0,-1 1 1,1-1-1,-1 0 0,0 0 0,1 0 0,-1 0 0,1 0 0,-1 0 0,1 0 1,-1 0-1,1 0 0,-1-1 0,1 1 0,-1 0 0,0 0 0,1 0 0,-1 0 1,1-1-1,-1 1 0,0 0 0,1 0 0,-1-1 0,1 0 0,25-15-32,-13 1 53,-1 0-1,0-1 1,-1 0-1,0-1 1,15-34-1,31-98 15,-28 57-137,-29 92 107,0-1 0,0 1 0,0 0-1,0 0 1,0 0 0,0 0 0,0 0 0,0 0 0,0-1-1,0 1 1,0 0 0,0 0 0,0 0 0,0 0-1,0 0 1,0-1 0,0 1 0,0 0 0,0 0-1,0 0 1,0 0 0,0 0 0,0 0 0,0 0-1,0-1 1,0 1 0,0 0 0,0 0 0,0 0 0,1 0-1,-1 0 1,0 0 0,0 0 0,0 0 0,0 0-1,0-1 1,0 1 0,0 0 0,1 0 0,-1 0-1,0 0 1,0 0 0,0 0 0,0 0 0,0 0-1,0 0 1,1 0 0,-1 0 0,0 0 0,0 0 0,0 0-1,0 0 1,0 0 0,0 0 0,1 0 0,-1 0-1,0 0 1,0 0 0,0 0 0,0 1 0,0-1-1,0 0 1,1 0 0,3 13 1,4 29 9,-7-34-11,3 27 197,3 0 0,0 0 0,2-1 0,2 0 0,24 53 0,-33-82-976,1-1-193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7.6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10453,'0'0'8801,"26"28"-6570,87 96-231,-98-106-1566,-2 0 0,0 1-1,-1 1 1,-1 0 0,0 1-1,-2 0 1,-1 0 0,7 26-1,-7-13 25,-3 0 0,0 1-1,-1 67 1,-4-84-359,-1-1 0,0 0 0,-2 0 0,0 0 0,0 0 0,-11 27 0,10-35-150,0 1 0,-1-1 1,0 0-1,0-1 0,-1 1 0,0-1 0,-1 0 0,0-1 0,0 1 0,-1-1 0,0-1 1,-12 9-1,14-12-340,0 1 0,0-1 0,0 0 0,-1-1 0,0 1 1,-8 1-1,-23 0-8604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8.6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1 1361,'-10'1'24926,"-6"606"-22437,16-559-2451,5 115 76,-3-145-102,1 0-1,1-1 1,0 1 0,1-1-1,1 0 1,1 0 0,9 16-1,-9-21-102,-7-20-621,-1-12-182,-1-68-5818,1 33-566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8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70 10949,'0'0'10565,"223"-44"-9285,-165 33-927,-10 2-353,-9 6-321,-13 0-1808,-14 3-2817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9.0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6819,'0'0'13558,"-3"154"-11061,3-99-159,7-5-962,-1-13-768,1-8-431,-1-11-177,-3-12-481,0-6-2272,4 0-1793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9.5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6435,'0'0'10789,"0"30"-7075,4 95-1351,-4-121-2240,0 0-1,0 0 1,1 0 0,-1 0-1,1 0 1,0-1-1,0 1 1,0 0-1,0 0 1,1-1-1,-1 1 1,1-1 0,0 1-1,0-1 1,1 0-1,-1 1 1,5 3-1,-4-5-95,0 0-1,1-1 1,-1 0-1,0 0 1,1 0-1,-1 0 0,1 0 1,-1-1-1,1 1 1,-1-1-1,1 0 1,5-1-1,-7 1-38,1-1 18,0 0 0,0 0 0,-1 0 1,1-1-1,-1 0 0,1 1 0,-1-1 1,1 0-1,-1 0 0,0 0 1,0 0-1,0-1 0,0 1 0,-1-1 1,1 1-1,1-4 0,6-7 5,18-20-8,-17 19-41,0 0-1,2 1 0,-1 0 0,2 1 0,23-18 0,-35 28 34,1 1 0,0-1 1,0 1-1,1 0 0,-1 0 0,0 0 0,0 0 0,0 0 0,1 0 0,-1 1 0,0-1 0,1 1 0,-1-1 0,1 1 0,-1 0 0,0 0 0,1 0 0,-1 0 0,1 0 0,-1 1 0,0-1 0,1 1 0,-1 0 0,0 0 0,1-1 0,-1 1 0,0 1 0,0-1 0,0 0 0,0 0 0,0 1 0,2 1 0,3 6 233,1-1 0,-2 2 0,1-1 0,-1 1 0,8 19 0,-10-21-115,1 1 1,-1-1 0,1 1 0,1-1 0,8 9 0,-13-16-138,-1-1 0,1 1 0,0-1 0,-1 1 0,1-1 0,0 1 0,0-1 0,-1 0 0,1 1 0,0-1 0,0 0 0,0 0 0,0 1 0,-1-1 0,1 0 0,0 0 0,0 0 0,0 0 0,0 0 0,0 0 0,-1-1 0,1 1 1,0 0-1,0 0 0,0-1 0,0 1 0,-1 0 0,2-1 0,19-17-715,-19 16 764,15-16-175,0 2-1,1 0 1,1 1 0,37-23 0,-51 35 194,0 0 1,0 0-1,0 1 1,1 0-1,-1 0 1,1 0-1,0 0 1,0 1-1,-1 0 1,1 1-1,0-1 1,0 1-1,0 0 1,0 1-1,0-1 1,0 1-1,-1 0 1,1 0-1,0 1 1,-1 0-1,1 0 1,-1 0-1,1 1 1,-1 0-1,7 5 1,66 59 2128,-37-28-1753,-41-39-588,1 1 1,-1 0 0,0-1-1,0 1 1,1 0-1,-1-1 1,0 1 0,0 0-1,0-1 1,0 1-1,0 0 1,0-1 0,0 1-1,0 0 1,0 0 0,0-1-1,-1 1 1,1 0-1,0-1 1,0 1 0,-1 0-1,1-1 1,0 1-1,-1-1 1,1 1 0,-1 1-1,-12 14-3239,-10 7-3414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0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2673,'0'0'17280,"0"17"-15962,0 1-791,1 1 1,0 0-1,2 0 0,0 0 1,8 23-1,-3-16 204,-6-17-566,0 0 1,1-1-1,0 1 1,1-1-1,0 0 1,0 0-1,8 10 0,-12-17-169,1 0-1,0 0 0,-1-1 1,1 1-1,0 0 0,0 0 1,0-1-1,0 1 0,0-1 0,0 1 1,-1-1-1,1 1 0,0-1 1,0 1-1,1-1 0,-1 0 0,0 0 1,0 1-1,0-1 0,0 0 1,0 0-1,0 0 0,0 0 0,0 0 1,0 0-1,0-1 0,0 1 1,0 0-1,0 0 0,0-1 0,0 1 1,0-1-1,0 1 0,0-1 1,0 1-1,0-1 0,0 0 1,0 1-1,0-1 0,-1 0 0,1 0 1,1-1-1,3-4-33,-1 0-1,1 0 1,-1 0-1,5-11 1,-9 16 35,10-23-118,15-47-1,-19 49 90,2 1 0,17-38 0,-24 57 24,-1 1 0,1 0 0,-1 0 0,1 0 0,-1 0 0,1 0 0,0 0 0,0 0-1,-1 0 1,1 0 0,0 0 0,0 1 0,0-1 0,0 0 0,0 0 0,0 1 0,0-1 0,0 1 0,1-1 0,-1 1 0,0 0-1,0-1 1,0 1 0,1 0 0,-1 0 0,0-1 0,0 1 0,0 0 0,1 0 0,-1 1 0,0-1 0,0 0 0,1 0 0,-1 1-1,0-1 1,0 0 0,0 1 0,0-1 0,0 1 0,2 0 0,3 3-13,0 1 1,-1 0-1,1 0 0,-1 0 0,7 8 1,-7-7 78,154 183 1001,-158-186-1760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1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0 9444,'0'0'12267,"-11"22"-10949,-7 11-876,-58 120 1408,74-151-1858,1 1-1,0-1 1,0 0 0,0 1-1,1-1 1,-1 0 0,1 1-1,-1-1 1,1 1 0,0-1-1,0 1 1,0-1 0,0 1-1,0-1 1,1 1-1,-1-1 1,1 0 0,-1 1-1,1-1 1,0 0 0,0 1-1,0-1 1,0 0 0,1 0-1,2 4 1,1-1-49,1-1 0,0 1 0,0-1 0,0 0 0,0-1 0,1 0-1,7 3 1,-2 0 101,23 9-45,-9-4 62,31 19-1,-56-29-33,0-1 0,0 0-1,-1 1 1,1 0-1,0-1 1,0 1 0,0 0-1,-1-1 1,1 1 0,0 0-1,-1 0 1,1-1-1,-1 1 1,1 0 0,-1 0-1,1 0 1,-1 0-1,0 0 1,1 0 0,-1 0-1,0 0 1,0 0 0,1 0-1,-1 0 1,0 0-1,0 0 1,0 0 0,0 0-1,-1 0 1,1 0-1,0 0 1,0 0 0,-1 0-1,1 0 1,0 0 0,-1-1-1,1 1 1,-1 0-1,1 0 1,-1 0 0,1 0-1,-1 0 1,0-1-1,1 1 1,-1 0 0,0-1-1,0 1 1,-1 0 0,-6 6 198,-1 0 0,0-1 1,-16 10-1,13-9-200,-162 89-514,169-93 401,-23 7-2124,27-10 1982,1 0 0,-1 0 0,0 0 0,1 0 0,-1 0 0,1 0 0,-1 0 0,1 0 0,-1 0 0,0-1 0,1 1 0,-1 0 0,1 0 0,-1-1 0,1 1 0,-1 0 0,1-1 0,-1 1 0,1 0 0,-1-1 0,1 1 0,0-1 0,-1 1 0,1 0 0,0-1 0,-1 1-1,1-1 1,0 0 0,0 1 0,-1-1 0,1 1 0,0-1 0,0 1 0,0-1 0,0 1 0,0-1 0,0 0 0,0 1 0,0-1 0,0 1 0,0-1 0,0 0 0,0 0 0,0-30-7355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0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9668,'0'0'11878,"145"37"-11414,-97-37-336,-3 0-128,1 0-224,-11 0-1425,-6 0-2321,-13 0-3217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0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5346,'0'0'12417,"29"8"-11547,96 25-246,-108-28-467,0 0-1,0 2 1,0 0 0,20 13 0,-29-16-47,-1 1 0,-1 1 0,1-1 0,-1 1 0,0 0 0,0 0 0,-1 1 0,8 11 0,-10-12 76,-1 0-1,1 0 1,-1 0 0,-1 0 0,1 0-1,-1 0 1,-1 0 0,1 1 0,-1-1-1,0 0 1,0 0 0,-1 1-1,1-1 1,-1 0 0,-1 0 0,1 0-1,-1 0 1,0 0 0,-1 0 0,1 0-1,-1-1 1,0 1 0,-1-1-1,1 0 1,-6 5 0,-7 6-132,0-1-1,-29 21 1,8-15-4121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1.1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281 258 8996,'0'0'6950,"-13"29"-3404,-40 88-1703,51-113-1633,0 1 0,-1-1-1,1 0 1,-1 0 0,0 0 0,-4 4-1,6-7-163,1 0-1,-1 0 1,0-1-1,0 1 1,0-1-1,1 1 1,-1-1 0,0 1-1,0-1 1,0 1-1,0-1 1,0 0-1,0 1 1,0-1-1,0 0 1,0 0-1,0 0 1,-2 0-1,1 0-16,0-1-1,0 0 0,0 0 0,0 0 0,0 0 1,0-1-1,0 1 0,0-1 0,1 1 0,-1-1 1,0 1-1,1-1 0,-1 0 0,-1-3 0,-5-4-135,-7-8-113,0 0 0,1-2 0,1 1 0,1-2 0,0 0 0,-15-38 0,21 44 129,1-1-1,1 0 1,0 0 0,1-1-1,0 1 1,1-1 0,1 1-1,1-1 1,0 0 0,5-29-1,-5 43 77,1 0 0,-1 0-1,1 0 1,0 0 0,0 0 0,0 0 0,0 0-1,0 0 1,0 0 0,0 1 0,1-1-1,-1 0 1,1 1 0,-1-1 0,1 1-1,0 0 1,-1-1 0,1 1 0,2-1 0,1 0-6,-1 0 1,0 1 0,1-1 0,-1 1 0,1 0 0,-1 0 0,1 1 0,-1 0 0,5-1 0,-1 2 37,0-1 0,0 1 0,0 0 0,0 1 0,-1-1 0,1 2 0,-1-1 0,1 1 0,-1 0 1,13 8-1,-1 6 331,-1 1 0,0 0 0,-2 1 0,0 1 0,23 39 0,-24-36-105,1 0-1,0-1 0,2 0 1,38 35-1,-52-54-245,0 1 0,0-1 0,1-1 0,-1 1 1,1-1-1,-1 0 0,1 0 0,0 0 0,0 0 0,0-1 0,0 0 1,0 0-1,0-1 0,0 1 0,1-1 0,-1 0 0,0 0 1,0-1-1,6 0 0,-5-1-27,0 0 0,0 0 0,0-1 0,0 1 0,-1-1 0,1 0 0,-1-1 0,1 1 0,-1-1 0,-1 0 0,1-1 0,0 1 0,-1-1 0,5-6 0,-1 0-117,-1 1 1,-1-2-1,10-19 0,-14 26 137,0-1 0,0 1 0,-1-1 0,0 1 0,0-1 0,0 1 0,0-1 0,-1 0 1,0 0-1,-1-9 0,0 14 58,0 0 0,0 0 0,1 1 0,-1-1 0,0 0 0,0 1 0,0-1 0,0 1 0,0-1 0,0 1 0,0-1 0,0 1 0,0 0 0,0 0 0,-1-1 0,1 1 0,0 0 0,0 0 0,0 0 0,0 0 0,0 0 0,0 0 0,0 1 0,-1-1 0,0 1 0,-4-1 222,-5 0-61,0 1 1,1 0-1,-1 1 1,0 0-1,1 0 1,-1 2-1,1-1 1,0 1-1,-17 9 1,2 2-74,1 2 0,-27 22 0,22-15-1301,-37 22 0,63-44 475,0-1-1,1 0 0,-1 0 1,0 0-1,0 0 1,0 0-1,0 0 1,0-1-1,0 1 1,0-1-1,-3 0 1,-11 0-8331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0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70 416,'0'0'11328,"-5"-5"-10013,-16-16 12774,1004 18-9911,-979-2-5765,-5-17-13740,-5 8 4533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1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0 448,'0'0'16056,"-2"1"-14218,1 0-1726,0 0 0,0 0 1,0 0-1,0 0 1,0 0-1,0 1 0,0-1 1,1 0-1,-1 0 0,1 1 1,-1-1-1,1 0 0,-1 1 1,1-1-1,-1 0 1,1 1-1,0-1 0,0 1 1,0-1-1,0 2 0,0 41 663,1-25-158,-2 46 1364,3 82-233,-2-145-1724,0-1-16,-1 0-1,1 0 0,0 0 0,0 0 0,0 0 0,0 0 0,0 0 1,0 0-1,1-1 0,-1 1 0,0 0 0,0 0 0,1 0 0,-1 0 1,0 0-1,1 0 0,-1-1 0,1 1 0,-1 0 0,1 0 0,-1 0 1,1-1-1,0 1 0,-1 0 0,1-1 0,0 1 0,0-1 1,-1 1-1,1-1 0,1 1 0,-1-1 10,-1-1 0,1 1 0,-1-1-1,1 1 1,-1-1 0,0 1 0,1-1 0,-1 1 0,1-1 0,-1 1-1,0-1 1,0 0 0,1 1 0,-1-1 0,0 0 0,0 1 0,0-1 0,0 0-1,0 1 1,1-1 0,-1 0 0,1-6 84,10-26 133,1 0 0,32-60 0,-34 76-295,0 1 0,1 0 0,1 1 0,1 0 0,0 0 0,0 1 0,17-11 0,-28 23 60,1 0 1,0 1 0,-1 0 0,1-1 0,0 1-1,0 0 1,0 0 0,0 1 0,0-1 0,0 0-1,0 1 1,0 0 0,0 0 0,0 0-1,0 0 1,0 0 0,1 1 0,-1 0 0,0-1-1,0 1 1,-1 0 0,1 0 0,0 1 0,0-1-1,0 0 1,-1 1 0,1 0 0,-1 0 0,5 3-1,4 5 188,0 0 0,0 0 0,-1 1 0,15 21 0,50 94 720,-53-84-779,-21-39-127,0-2-6,-1 0-1,0 0 0,1 0 0,-1-1 1,1 1-1,-1 0 0,1 0 0,-1 0 1,1 0-1,-1 0 0,1-1 0,0 1 1,-1 0-1,1-1 0,0 1 0,0 0 0,0-1 1,0 1-1,-1-1 0,1 1 0,0-1 1,0 0-1,0 1 0,0-1 0,0 0 1,0 0-1,1 1 0,-2-24-4150,1 22 3994,-1 1 0,0 0 0,0-1 1,0 1-1,0-1 0,0 1 0,0 0 1,0-1-1,0 1 0,-1-1 1,1 1-1,0-1 0,0 1 0,0 0 1,0-1-1,0 1 0,-1 0 1,1-1-1,0 1 0,0 0 0,-1-1 1,1 1-1,0 0 0,-1-1 1,1 1-1,-19-2-7020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2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6643,'0'0'11595,"0"22"-9645,-1 11-1199,3 98 1809,6-52-931,-3-44-1195,0 39 0,6-102-55,1-14-285,2 1 0,2 1-1,2 0 1,33-55 0,-46 87-95,-1 1-1,1 0 0,1 1 1,6-7-1,-10 11-1,0 1-1,0-1 1,0 0 0,1 1-1,-1-1 1,0 1 0,1 0-1,-1 0 1,1 0 0,0 0 0,-1 0-1,1 1 1,0-1 0,0 1-1,3-1 1,-4 2 23,0 0 0,0 0 1,-1-1-1,1 1 0,-1 0 0,1 1 1,-1-1-1,1 0 0,-1 0 0,1 0 1,-1 1-1,0-1 0,0 1 1,0-1-1,0 1 0,0-1 0,0 1 1,0 0-1,0 2 0,18 39 707,-17-38-629,46 157 1532,-47-159-1649,-1-3-130,11-6-7203,1-14 1729,-10 14 3332,11-20-7628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2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 1649,'0'0'18416,"14"-3"-17285,44-9-31,-57 12-1007,1 0 1,-1-1 0,1 1 0,-1 0 0,1-1 0,-1 1 0,1 0 0,-1 0 0,0 0-1,1 0 1,-1 0 0,1 1 0,-1-1 0,1 0 0,-1 1 0,0-1 0,1 1 0,-1-1-1,0 1 1,1 0 0,-1 0 0,0-1 0,0 1 0,0 0 0,0 0 0,0 0 0,0 0 0,0 0-1,0 1 1,0-1 0,0 0 0,0 0 0,-1 0 0,1 1 0,0-1 0,0 2-1,0 4 148,0-1-1,-1 0 0,1 1 0,-1-1 0,-1 1 1,0 9-1,-1 2-41,2 56 599,0-73-791,1 1 0,-1-1 0,1 0 0,-1 1 1,1-1-1,-1 0 0,1 1 0,0-1 0,0 0 1,-1 0-1,1 1 0,0-1 0,0 0 0,0 0 1,0 0-1,0 0 0,1 0 0,-1-1 0,0 1 1,0 0-1,1 0 0,-1-1 0,0 1 0,1-1 0,-1 1 1,0-1-1,1 0 0,-1 1 0,1-1 0,1 0 1,50 4 135,-48-4-122,2 0-87,0 0 1,0-1 0,0 1 0,-1-1-1,1-1 1,0 1 0,0-1 0,0-1 0,11-5-1,-11 4-687,0 0 0,0-1 0,-1-1 0,12-10 0,6-11-4311,4-4-4124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41.3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4578,'0'0'17448,"30"9"-13387,-7-7-3685,1-1 1,0-1-1,-1-1 0,1-1 1,-1-1-1,1-1 1,-1-1-1,25-9 1,-45 13-1580,4 0 3751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41.5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7972,'0'0'13942,"187"6"-12469,-132-6-545,-7 0-672,-12 0-144,-7 0-112,-13 0-336,-3 0-1169,-3 9-976,-1-6-2097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43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 49 3970,'0'0'12904,"0"-1"-12743,-1 1 0,1 0 0,-1 0 0,0 0 0,1 0 0,-1-1 0,0 1 0,1 0 0,-1 0 0,1 0 0,-1 0 0,0 1 0,1-1 0,-1 0 0,0 0 0,1 0 0,-1 0 0,1 1 0,-1-1 0,0 0 0,1 1 0,-1-1 0,1 0-1,-1 1 1,1-1 0,-1 1 0,-13 111 2629,2 129-1,13-233-2771,0 1-1,1-1 1,-1 1 0,2-1 0,-1 0-1,1 0 1,0 0 0,1 0 0,0 0-1,0-1 1,0 1 0,1-1 0,1 0-1,-1-1 1,1 1 0,0-1 0,0 0-1,1-1 1,-1 0 0,1 0 0,1 0-1,8 4 1,-12-7 23,1 0 0,0-1 0,0 0 1,0 0-1,0 0 0,0 0 0,0-1 0,0 0 0,0 0 0,0 0 0,0-1 0,0 0 0,0 0 1,0 0-1,0 0 0,-1-1 0,1 0 0,0 0 0,-1 0 0,1 0 0,-1-1 0,0 0 1,0 1-1,0-2 0,0 1 0,6-7 0,-1 1 25,-1 0 1,-1-1-1,0 0 0,0 0 0,-1 0 1,0-1-1,-1 0 0,0 0 0,-1-1 1,0 1-1,-1-1 0,3-17 1,0-12 112,-3 0 1,-1-54 0,-3 66-68,1 23-86,-1 1 0,0-1 0,-1 1 1,1-1-1,-1 1 0,0 0 0,-1 0 1,1 0-1,-1 0 0,0 0 0,0 0 1,0 1-1,-1 0 0,0-1 0,0 1 1,0 1-1,0-1 0,-5-3 0,-12-8-17,-1 0-1,-32-16 1,49 28-10,-2 0-15,-1 0 0,0 0 1,0 0-1,0 1 1,0 0-1,-1 0 0,1 1 1,0 1-1,-1-1 1,1 1-1,-1 0 0,-13 3 1,18-1 23,1-1 0,-1 1 1,0 0-1,1 0 0,0 0 0,-1 1 0,1-1 1,0 1-1,0 0 0,0 0 0,1 0 1,-1 0-1,1 0 0,-3 5 0,-4 7-5,-14 34-1,5-8-53,17-38-115,0 1-1,1-1 0,-1 0 1,1 1-1,0-1 0,0 0 1,0 1-1,1 4 0,0 4-1241,-1 10-2826,0-4-2459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3073,'0'0'14935,"168"20"-13414,-95-20-881,2 0-128,-5 0-512,-11-11-1056,-21 5-1569,-16-1-2530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52.9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4 180 3954,'0'0'16117,"-1"5"-15096,-1 5-788,2-1 0,-1 0-1,1 0 1,1 0 0,-1 0-1,2 0 1,-1 0 0,5 12 0,28 77 1609,-16-52-1382,62 152 2048,-79-198-2492,-1 1-1,0 0 1,0-1 0,1 1 0,-1-1 0,0 1 0,1-1-1,-1 0 1,0 1 0,1-1 0,-1 1 0,1-1 0,-1 1-1,1-1 1,-1 0 0,1 0 0,-1 1 0,1-1 0,-1 0-1,1 1 1,-1-1 0,1 0 0,-1 0 0,1 0 0,-1 0-1,1 0 1,0 0 0,0 0 0,0 0 14,0 0 0,0-1 1,0 1-1,0 0 0,0-1 1,0 1-1,0-1 0,0 0 1,0 1-1,-1-1 0,1 0 1,0 1-1,0-1 0,-1 0 1,1 0-1,0 0 0,-1 0 1,2-1-1,22-36 250,2 0 0,2 2 0,1 1 1,49-44-1,154-110-318,-139 108 49,-64 53 21,52-37 0,-73 64 194,2 0-493,-8-25-13402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28.9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20 3474,'0'0'20110,"-6"-5"-18597,-14-10-643,23 24-116,42 42 298,166 136 1181,-130-120-2065,-3 3 0,93 109 0,-160-168 325,-22-22-343,-14-6-1006,-20-14-2758,3-2-3313,12 4-2520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29.3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0 889 8036,'0'0'14276,"3"-3"-12641,24-21-785,-2-2 1,-1-1-1,28-40 0,56-101-121,-63 95-492,44-68 232,139-169-1,-203 287-417,-2-3 1984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30.7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6259,'0'0'11146,"11"38"-8432,-4-12-2243,68 277 3441,-56-165-2316,-11-70-881,3 0 0,23 77-1,-34-143-695,1 0-8,-1 0 1,0 1-1,1-1 0,0-1 1,-1 1-1,1 0 0,0 0 0,0 0 1,0 0-1,0 0 0,1-1 1,-1 1-1,0 0 0,1-1 0,0 1 1,2 1-1,-3-4-28,-1 0 0,1-1 0,0 1 1,-1 0-1,1 0 0,0-1 0,-1 1 0,1 0 0,-1-1 1,0 1-1,0 0 0,1-1 0,-1 1 0,0-3 0,1-2-23,3-12 72,2-13 26,1 0 0,2 1 0,1 0 0,19-39 1,-25 61-69,0 1 1,0 0-1,1 1 1,0-1-1,0 1 1,0 0-1,1 0 0,0 0 1,1 1-1,-1 0 1,1 0-1,0 0 1,0 1-1,0 0 1,1 1-1,0-1 1,0 1-1,0 1 1,0 0-1,0 0 1,0 0-1,13 0 1,-13 1 0,0 0 1,1 1-1,-1 0 1,0 0-1,0 1 0,0 0 1,0 1-1,15 4 1,-20-5 20,0 1-1,0 0 1,0-1 0,-1 1 0,1 1-1,0-1 1,-1 0 0,1 1 0,-1-1-1,0 1 1,0-1 0,0 1 0,0 0-1,-1 0 1,1 0 0,-1 0 0,1 0-1,-1 0 1,0 1 0,-1-1 0,1 0 0,0 1-1,-1 2 1,2 9 181,-1-1 1,0 0-1,-1 0 0,0 0 1,-3 15-1,1-22-113,1-1 0,-1 1 1,0-1-1,0 0 0,-1 0 1,0 0-1,0 0 0,0-1 1,-1 1-1,0-1 0,0 1 0,-10 8 1,-5 2 133,-1-1 0,0-1-1,-40 21 1,-73 26 225,133-60-480,-1-1 0,0 1 1,0-1-1,0 0 0,0 1 1,0-1-1,0 0 0,0 1 1,0-1-1,1 0 0,-1 0 0,0 0 1,0 0-1,0 0 0,0 0 1,0 0-1,0 0 0,0 0 1,0 0-1,0-1 0,0 1 1,0 0-1,0-1 0,0 1 1,0 0-1,0-1 0,1 1 1,-1-1-1,0 0 0,0 1 1,1-1-1,-1 1 0,0-1 1,1 0-1,-1 0 0,0 1 1,1-1-1,-1 0 0,1 0 1,0 0-1,-1-1 0,-1-4-608,0 0-1,1 0 1,0-1-1,0 1 1,0-9-1,0 0-974,-2-27-4024,2 3-1612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31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7267,'0'0'15290,"35"11"-13479,113 42-455,-138-49-1211,0 1 0,0-1 0,-1 1 0,1 1 0,-1 0 0,-1 0 0,1 1 0,-1 0 0,0 0-1,-1 0 1,9 12 0,1 1 130,7 8 9,-1 0-1,-1 2 1,-2 1-1,-1 1 1,-1 0-1,-2 1 1,-2 1-1,-1 0 1,-2 1-1,-1 0 1,-2 0-1,-1 1 1,-3 0-1,1 56 1,-8-58 420,2-33-700,0 1 0,1-1 0,-1 1 0,0-1 0,0 1 0,0-1 0,0 0 0,0 0 0,-1 1 0,1-1 0,0 0 0,-1 0 0,1 0 0,0 0 0,-1 0 0,1-1 0,-4 2 0,3-1-177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04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1 6739,'0'0'19017,"-14"4"-16659,14-3-2314,0 0-1,-1-1 1,1 1-1,0 0 0,-1-1 1,1 1-1,0 0 1,0-1-1,-1 1 1,1 0-1,0 0 1,0-1-1,0 1 1,0 0-1,0 0 0,0-1 1,0 1-1,0 0 1,0 0-1,1-1 1,-1 1-1,0 0 1,0 0-1,1-1 1,-1 1-1,0 0 1,1-1-1,-1 1 0,1-1 1,-1 1-1,1 0 1,-1-1-1,1 1 1,0 0-1,24 23 424,-20-20-296,248 245 2112,-55-50-2072,-184-184-214,-11-11-4,1 1 1,0-1-1,1 0 0,-1 0 0,1 0 0,0-1 1,0 1-1,9 4 0,-13-8-457,-15-2-6766,-3-9 275,3-8-2439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05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411 3 8052,'0'0'14406,"-1"0"-14352,1 0-1,0 0 0,0 0 0,0 0 0,0-1 1,0 1-1,0 0 0,0 0 0,0 0 1,-1 0-1,1 0 0,0-1 0,0 1 0,0 0 1,0 0-1,-1 0 0,1 0 0,0 0 1,0 0-1,0 0 0,0 0 0,-1 0 0,1 0 1,0 0-1,0 0 0,0 0 0,0 0 1,-1 0-1,1 0 0,0 0 0,0 0 0,0 0 1,-1 0-1,1 0 0,0 0 0,0 0 1,0 0-1,0 0 0,-1 0 0,1 0 0,0 0 1,0 1-1,0-1 0,0 0 0,0 0 1,-1 0-1,1 0 0,0 0 0,0 1 0,0-1 1,0 0-1,0 0 0,0 0 0,0 0 1,0 1-1,0-1 0,0 0 0,-1 0 0,-3 4 211,0 1-1,1-1 1,-1 1-1,1-1 0,0 1 1,0 0-1,-3 6 1,-6 11 238,-47 73 1006,-29 44-336,-84 184 0,166-311-1142,1 1-1,1-1 1,0 0 0,0 1 0,2 0-1,-3 26 1,5-38 74,-10-1 224,10 0-792,0-18-11477,0-14-6849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6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4466,'0'0'20265,"10"42"-19176,-4-19-862,9 33 386,-4 0-1,-1 1 0,2 91 0,-11 505 588,-1-651-1309,0-14-4245,0-44-5186,0 19 634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6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4866,'0'0'15351,"142"12"-14855,-100-12-367,-3 3-129,-4 0-225,-6 6-1727,-12 5-1890,-11 1-1329,-6 5-4289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6.6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7411,'0'0'11478,"0"165"-8965,6-107-720,0-3-849,4-8-608,0-9-240,0-9-96,-1-9-1520,-2-9-1026,-1-8-1680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2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8932,'0'0'3468,"-1"24"-95,-5 157 957,5-133-2958,-1-10-168,5 40 1,-2-69-1091,0 1 0,1-1 0,0 1-1,0-1 1,1 0 0,1 0 0,-1 0 0,1 0-1,8 11 1,-11-18-203,0 0 1,0 0-1,1 0 0,-1-1 0,1 1 1,0 0-1,-1-1 0,1 0 1,0 1-1,0-1 0,0 0 0,0 0 1,0 0-1,0 0 0,0 0 0,0 0 1,0-1-1,0 1 0,0-1 1,1 0-1,-1 1 0,0-1 0,0 0 1,1 0-1,-1 0 0,0-1 0,0 1 1,0 0-1,1-1 0,-1 0 0,0 1 1,2-2-1,4-2-1047,0 0-1,0-1 1,-1 0 0,0 0-1,0 0 1,10-12 0,12-14-5112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7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1105,'0'0'15004,"7"29"-12238,25 98-909,-18-60-520,-13-57-1051,1 0 0,0 0 0,1 0 0,0 0 1,1-1-1,-1 1 0,9 13 0,-12-23-289,0 1 0,0-1 0,1 0-1,-1 1 1,0-1 0,0 1 0,0-1 0,0 0 0,1 1 0,-1-1 0,0 1 0,0-1 0,1 0 0,-1 0 0,0 1 0,1-1-1,-1 0 1,0 1 0,1-1 0,-1 0 0,0 0 0,1 0 0,-1 1 0,1-1 0,-1 0 0,0 0 0,1 0 0,-1 0-1,1 0 1,-1 0 0,1 0 0,-1 0 0,0 0 0,1 0 0,-1 0 0,1 0 0,-1 0 0,1 0 0,-1 0 0,0 0-1,1 0 1,-1-1 0,1 1 0,-1 0 0,1-1 0,11-19-383,-5 3 170,44-84-500,-45 89 641,2 0 1,0 0-1,0 1 0,1 0 1,0 1-1,11-10 1,-19 19 72,0 0 1,0 0-1,0 0 0,1 0 1,-1 1-1,0-1 1,0 0-1,0 0 1,1 1-1,-1-1 1,0 1-1,1-1 1,-1 1-1,0 0 1,1-1-1,-1 1 0,1 0 1,-1 0-1,0 0 1,1 0-1,-1 0 1,1 0-1,-1 0 1,0 1-1,1-1 1,-1 1-1,1-1 1,-1 1-1,0-1 0,0 1 1,1-1-1,-1 1 1,0 0-1,0 0 1,0 0-1,1 1 1,3 3 153,0 1 1,-1 0-1,0 0 1,0 1-1,4 11 1,0-3 259,9 19 530,-6-12-447,1 0 0,21 29 0,-33-51-510,1 1 0,-1-1 0,1 1 0,-1-1 0,0 1 0,1-1 0,-1 0 0,1 1 0,-1-1 0,1 0-1,0 1 1,-1-1 0,1 0 0,-1 0 0,1 1 0,0-1 0,-1 0 0,1 0 0,-1 0 0,1 0 0,0 0 0,-1 0 0,1 0 0,0 0-1,-1 0 1,1 0 0,-1 0 0,1 0 0,0-1 0,-1 1 0,1 0 0,-1 0 0,1-1 0,-1 1 0,1 0 0,-1-1 0,1 1 0,-1 0-1,1-1 1,0 0 0,18-22-966,-14 16 859,1 0 3,3-5-72,0 0-1,1 1 0,13-11 1,-20 19 153,1 0-1,0 0 1,0 0 0,0 1 0,1 0-1,-1 0 1,0 0 0,1 0 0,-1 1-1,1-1 1,0 1 0,-1 1 0,1-1-1,6 0 1,-6 1 134,1 0 0,-1 0 0,0 1 0,0-1 0,0 1 0,0 0 0,0 0-1,0 1 1,0 0 0,-1 0 0,1 0 0,0 0 0,-1 1 0,1-1 0,-1 1 0,0 0 0,0 0 0,0 1 0,-1 0-1,7 7 1,4 3 506,-5-6-449,-1 0 1,0 1-1,0 1 1,-1-1-1,7 12 1,-12-18-396,-1 1 1,1-1-1,-1 0 1,0 0-1,0 1 0,0-1 1,-1 0-1,1 1 1,-1 5-1,0-6-209,-1 1-1,1-1 1,-1 0 0,0 0-1,1 0 1,-2 0 0,1 0-1,0 0 1,0 0 0,-1 0 0,0-1-1,-2 4 1,-29 25-7467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7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0 176,'0'0'15981,"9"28"-13012,29 90-773,-33-99-1612,2-1-1,0 0 1,0 0 0,2-1 0,18 29 0,-26-45-565,0 0 1,-1 0 0,1 0-1,0 0 1,0 0 0,0 0-1,-1 0 1,1-1 0,0 1 0,0 0-1,0 0 1,0-1 0,0 1-1,1-1 1,-1 1 0,0-1-1,2 1 1,-2-1-14,0 0 1,0 0-1,0 0 1,-1 0-1,1-1 1,0 1-1,0 0 1,-1 0-1,1-1 1,0 1-1,0-1 1,-1 1-1,1-1 1,0 1-1,-1-1 0,1 1 1,-1-1-1,1 1 1,-1-1-1,2 0 1,1-6 0,1 1 0,-1 0-1,0-1 1,4-13 0,-2 9 40,-1-1 19,37-83 59,-35 84-207,0 1-1,1-1 1,0 1 0,0 0 0,1 0 0,10-9-1,-17 18 78,0 1-1,-1-1 1,1 0-1,0 1 1,0-1-1,0 1 1,-1-1-1,1 1 1,0-1-1,0 1 1,0 0-1,0-1 1,0 1-1,0 0 1,0 0-1,0 0 1,0 0-1,0-1 1,0 1-1,0 1 1,0-1-1,0 0 1,0 0-1,-1 0 1,1 0-1,0 1 1,0-1-1,0 0 1,0 1-1,0-1 1,0 1-1,0-1 1,-1 1-1,1 0 0,0-1 1,0 1-1,-1-1 1,1 1-1,-1 0 1,1 0-1,0 1 1,4 5 89,-1-1 1,0 1-1,0 1 1,3 8-1,-1-1 219,84 197 2568,-90-210-2906,0-12-2713,-1 0 258,0 0 0,-1 1 1,-6-19-1,5 16-1243,-1-11-6391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7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2785,'0'0'20842,"194"3"-19706,-146-3-623,-3 0-401,-3 0-96,-10 0-16,-9 0-1137,-7 0-1280,-3-6-2049,-3 0-2321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8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9636,'0'0'12209,"20"12"-11401,3 3-604,-6-3-42,0-2 0,1 0 0,0-1 0,36 13 0,-42-18-63,12 4 31,45 21 0,-63-26-108,0 1 0,-1-1 0,1 1 0,0 0 0,-1 1 0,0-1 0,0 1 0,-1 0 0,1 0 0,-1 1 0,0-1 0,4 8 0,-7-10 34,0 0 0,0 0 0,0 1-1,0-1 1,0 0 0,-1 1 0,0-1-1,1 0 1,-1 1 0,0-1 0,-1 0-1,1 1 1,-1-1 0,1 0-1,-1 1 1,0-1 0,-3 6 0,0 0 107,0-1 0,-1 1 0,-1-1 1,-10 14-1,-39 43-785,-81 76 1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8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210 137 10869,'0'0'12235,"-6"11"-11077,3-6-1074,1 1 1,-1-1 0,-1 0-1,1 0 1,-1 0-1,0 0 1,0 0 0,0-1-1,-1 0 1,1 0-1,-1 0 1,0-1-1,0 1 1,-1-1 0,1 0-1,-1 0 1,1-1-1,-1 0 1,0 0 0,0 0-1,0-1 1,0 0-1,-7 1 1,11-2-81,0-1 1,1 1-1,-1 0 0,1 0 1,-1-1-1,0 1 0,1-1 1,-1 0-1,1 1 0,0-1 1,-1 0-1,1 0 0,0 0 1,-1 0-1,1 0 0,0 0 1,0 0-1,0 0 0,0-1 1,-2-1-1,-14-32-246,13 26 142,-2-8-285,0 1 1,1-1-1,1 0 0,0-1 0,1 1 0,1-1 0,0-30 1,3 50 429,0-1 0,0 1 0,0-1 0,0 1 0,0-1 0,0 0 0,0 1 0,1-1 0,-1 0 0,0 0 0,2 1 0,3 3 113,27 32 795,28 41-1,-35-42-345,49 51 0,-69-82-595,0 1-1,1-1 0,-1-1 1,1 1-1,0-1 1,0 0-1,11 4 0,-14-7-22,0 1-1,-1-1 0,1 0 0,0-1 1,0 1-1,0 0 0,0-1 1,0 0-1,0 0 0,-1 0 0,1-1 1,0 1-1,0-1 0,0 0 0,0 0 1,-1 0-1,8-4 0,-2-2-55,-1 0 0,1-1 0,-1 0 0,-1-1 0,0 0 0,0 0 0,0 0 0,6-14 0,-6 11-15,31-47-991,39-82 1,-83 151 1576,0-1 0,0-1 1,-1 1-1,0-1 1,-1-1-1,-11 11 1,-68 53-251,65-54 189,-145 108-123,165-124-998,-12 9 1791,10-6-3519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0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2273,'0'0'14641,"-1"35"-12768,-3 116-309,3-121-1084,2 0-1,2 0 1,0-1 0,2 1 0,1-1 0,14 40 0,-16-58-368,-3-7-68,10 27 205,-11-30-246,0 0 0,1 0 1,-1 0-1,1 0 0,-1 0 0,0 0 0,1-1 0,0 1 1,-1 0-1,1 0 0,-1-1 0,1 1 0,0 0 0,0-1 0,-1 1 1,1 0-1,0-1 0,0 1 0,0-1 0,0 0 0,0 1 1,0-1-1,-1 0 0,1 1 0,0-1 0,2 0 0,-3 0-6,1 0 0,0 0 0,-1 0 0,1-1 0,-1 1 0,1 0 0,-1-1 0,0 1-1,1 0 1,-1-1 0,1 1 0,-1 0 0,1-1 0,-1 1 0,0-1 0,1 1 0,-1 0-1,0-1 1,0 1 0,1-1 0,-1 1 0,0-1 0,1 0 0,15-41 202,17-69 0,-6 17-170,-20 71-107,-4 11 2,1 0 1,0 1-1,1-1 1,0 1-1,12-18 1,-17 29 78,0-1 0,0 1 0,0 0 0,1-1 0,-1 1 0,0 0 0,0-1 0,1 1 0,-1 0 0,0 0 0,1-1-1,-1 1 1,0 0 0,1 0 0,-1 0 0,0 0 0,1-1 0,-1 1 0,0 0 0,1 0 0,-1 0 0,0 0 0,1 0 0,-1 0 0,1 0 0,-1 0 0,0 0 0,1 0 0,-1 0 0,1 0 0,-1 0 0,0 0 0,1 0 0,-1 1 0,0-1 0,1 0 0,-1 0 0,0 0 0,1 0 0,-1 1 0,0-1 0,1 0 0,-1 0 0,0 1 0,1 0 0,10 16 95,-10-15-96,113 249 3838,-107-235-3838,19 49-74,-26-65-20,0 0-1,0 0 1,0-1 0,0 1 0,0 0 0,0 0-1,1-1 1,-1 1 0,0 0 0,0 0 0,0 0-1,0-1 1,0 1 0,0 0 0,0 0 0,1 0-1,-1-1 1,0 1 0,0 0 0,0 0 0,0 0-1,1 0 1,-1 0 0,0 0 0,0-1 0,0 1-1,1 0 1,-1 0 0,0 0 0,0 0 0,0 0-1,1 0 1,-1 0 0,0 0 0,0 0 0,1 0-1,-1 0 1,0 0 0,0 0 0,0 0 0,1 0 0,-1 0-1,0 0 1,0 0 0,1 0 0,-1 0 0,0 1-1,0-1 1,0 0 0,1 0 0,-1 0 0,0 0-1,0 0 1,0 0 0,0 1 0,1-1 0,-1 0-1,0 0 1,0 0 0,0 1 0,0-1-1,4-23-3208,-4 23 3072,3-48-6564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0.4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3009,'0'0'15101,"32"14"-13124,103 44-644,-130-56-1221,0 0-1,0 0 0,0 1 0,0 0 0,0 0 0,-1 0 0,0 1 0,0 0 0,0-1 0,0 1 0,0 1 0,-1-1 0,4 6 0,-5-6 9,-1 0 1,0 0-1,0 0 0,0 1 1,0-1-1,0 1 0,-1-1 0,0 1 1,0-1-1,0 5 0,-1 5 196,1-7-239,-1-1-1,0 1 1,0 0 0,-1 0 0,0-1 0,0 1-1,-1-1 1,0 0 0,0 0 0,0 0-1,-1 0 1,1 0 0,-2-1 0,1 1-1,0-1 1,-7 5 0,-16 23-5,26-32-88,1-1 1,0 0 0,-1 1 0,1-1 0,0 1-1,-1-1 1,1 0 0,0 1 0,0-1 0,0 1-1,-1-1 1,1 1 0,0-1 0,0 0 0,0 1-1,0-1 1,0 1 0,0-1 0,0 1 0,0-1-1,0 1 1,0-1 0,0 1 0,0-1-1,0 1 1,0-1 0,0 1 0,1-1 0,-1 1-1,0-1 1,0 0 0,0 1 0,1-1 0,-1 1-1,20 6-209,35-5 233,-46-2 5,12 1-489,-9-1 571,0 1 0,0-2 1,22-3-1,-31 4-472,0-1 0,0 0 1,-1 0-1,1 0 1,0 0-1,0-1 0,-1 1 1,4-3-1,-4 2-273,-1 1 1,1-1-1,-1 1 1,0-1-1,1 1 1,-1-1-1,0 1 0,0-1 1,0 0-1,-1 0 1,1 0-1,0 1 1,0-5-1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1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0 131 2961,'0'0'12910,"23"0"-8649,15-2-1835,-1-1 0,45-10 0,-44 5-1723,-1 3-1,47-1 1,-73 6-657,105 0 893,147-18-1,-121 4-386,185 5 1,-250 5-436,103-17 0,54-3-130,206 23 64,-227 2-1276,-225-2-3711,-1 0 1958,-10 0-833,-29 1-7541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2.1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1617,'0'0'13886,"6"7"-11970,7 8-1082,-1 0 0,0 1 0,-1 1 0,-1 0 0,13 30 0,31 101 1775,-15-38-1811,-32-98-607,-3-14 196,-1-19-4,-1-10-234,1 0 0,10-44-1,-12 67-168,1 1 0,0 0 0,0-1 0,1 1 0,0 0-1,1 0 1,-1 0 0,1 1 0,0-1 0,1 1 0,0 0 0,0 0 0,0 1-1,0 0 1,1-1 0,7-3 0,-10 7-7,1 0-1,-1 1 1,1-1-1,0 1 1,0 0-1,0 0 1,0 1-1,0-1 1,0 1-1,0 0 1,0 0-1,0 0 1,-1 0-1,1 1 1,0 0 0,0 0-1,0 0 1,0 0-1,0 0 1,3 3-1,5 1 54,-1 2 1,0 0-1,0 0 0,14 13 0,-4-2 143,-1 2-1,0 0 1,-2 0-1,-1 2 1,0 0-1,23 43 1,-37-108-7845,-3 12 769,0-1-3546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2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6 880,'0'0'22843,"22"0"-22747,-15 0-96,-1 0-1425,10 0-1888,7 0-1521,3-6-1505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3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7 2961,'0'0'11920,"-9"20"-9751,-1-1-1623,1-3-63,1 1 1,1 0-1,1 0 1,0 1-1,1-1 1,-3 21-1,4 45 2535,3-81-2966,1-1 1,0 1 0,1-1-1,-1 1 1,0 0 0,0-1-1,1 1 1,-1-1 0,1 1-1,-1-1 1,1 0 0,0 1 0,-1-1-1,1 1 1,0-1 0,0 0-1,0 0 1,0 1 0,0-1-1,0 0 1,0 0 0,1 0-1,-1 0 1,0 0 0,1-1-1,-1 1 1,0 0 0,1 0-1,-1-1 1,3 1 0,3 1 14,1-1 0,-1 0 1,0-1-1,1 1 1,9-2-1,-2 1 99,-12 0-144,0-1-1,0 1 1,0 0-1,0-1 0,0 0 1,0 1-1,-1-1 1,1 0-1,0-1 0,0 1 1,-1 0-1,1-1 1,-1 1-1,1-1 0,-1 0 1,1 0-1,-1 0 1,0 0-1,0 0 0,0-1 1,-1 1-1,1-1 1,0 1-1,-1-1 0,1 1 1,-1-1-1,0 0 1,0 0-1,0 0 1,0 0-1,0-3 0,2-11 113,-1 0-1,0 0 1,-1 0 0,-2-22-1,1 17-64,0 15 19,0-4-77,0 1 0,0-1 0,-1 0 0,-1 1 0,-2-11 0,3 18 53,0 1 1,1 0 0,-1 0 0,0 0 0,0 0-1,0 0 1,-1 0 0,1 0 0,0 0 0,-1 0-1,1 1 1,-1-1 0,0 1 0,1-1-1,-1 1 1,0-1 0,0 1 0,0 0 0,0 0-1,0 0 1,0 0 0,0 0 0,0 1 0,-1-1-1,1 0 1,0 1 0,0 0 0,-1-1 0,-3 1-1,1 1-2,0-1 0,0 0 0,0 1 0,1 0 0,-1 1 0,0-1 0,0 1-1,1-1 1,-1 1 0,1 1 0,-5 2 0,-14 7-775,23-11-318,-1 1 1,1 0 0,0 0 0,-1 0-1,1 0 1,0 0 0,1 0-1,-1 0 1,0 0 0,0 0 0,1 0-1,-1 0 1,1 0 0,0-1-1,-1 1 1,3 3 0,13 4-8788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2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6115,'0'0'13897,"0"6"-12721,2 12-718,0 0 0,1 0-1,1 0 1,7 22-1,5 18 657,2 42 81,-13-64-968,2 0 0,1-1-1,2 0 1,14 36 0,-21-66-240,-1 0 0,1-1 0,0 1 0,0-1 0,1 1 0,0-1 0,-1 0 1,1 0-1,0-1 0,9 7 0,-10-9-34,-1 1 0,0-1 1,1 0-1,-1 0 0,1 0 0,-1 0 1,1-1-1,-1 1 0,1 0 1,-1-1-1,1 0 0,0 0 1,-1 0-1,1 0 0,0 0 0,-1 0 1,1-1-1,-1 1 0,1-1 1,-1 0-1,1 0 0,-1 0 0,1 0 1,3-2-1,2-3-119,-1-1-1,0 1 1,0-1-1,-1 0 1,1-1 0,5-10-1,29-31-609,-37 45 693,-1 1-1,1 0 0,0 1 0,0-1 0,0 0 0,0 1 0,1 0 0,-1 0 0,0 1 0,1-1 0,6-1 0,1 2 163,0 0-1,0 1 1,1 0-1,-1 1 1,0 0-1,0 1 1,-1 0-1,24 8 1,-33-9-43,0 0 0,0 0-1,0-1 1,0 1 0,1 0 0,-1-1 0,0 0-1,0 1 1,1-1 0,-1 0 0,0 0 0,0 0-1,1 0 1,-1-1 0,0 1 0,0-1-1,0 1 1,1-1 0,-1 0 0,0 0 0,0 0-1,0 0 1,0 0 0,0 0 0,0 0 0,-1-1-1,1 1 1,0-1 0,-1 1 0,1-1 0,1-2-1,0-3 13,0 1 0,0-1 0,-1 0 0,0 0 0,-1 0 0,0 0 0,0 0 0,0-10 0,0 6 1,0 1-20,0 0 0,-1 0 0,0-1 1,0 1-1,-3-12 0,2 20 16,1 0 1,-1-1-1,0 1 0,0 0 1,0-1-1,0 1 0,0 0 1,-1 0-1,1 0 1,0 0-1,-1 0 0,0 0 1,0 0-1,1 1 0,-1-1 1,0 0-1,0 1 0,0 0 1,-1-1-1,1 1 0,0 0 1,0 0-1,-1 0 0,1 1 1,-1-1-1,-2 0 0,-2 0 40,-1 0-1,1 1 1,-1 0-1,0 0 1,1 1-1,-1 0 1,0 0-1,1 1 1,-1 0-1,1 0 1,0 1-1,0 0 1,0 0-1,0 1 1,0 0-1,1 0 1,0 0-1,-1 1 1,2 0-1,-1 0 1,0 0-1,1 1 1,0 0-1,1 0 1,-1 0-1,-3 8 0,3-3 98,5-3-4370,0-7 3784,0-1 1,1 1-1,-1-1 0,0 1 0,1-1 0,-1 1 1,2 1-1616,-1-2 1615,-1 1 0,1-1 0,0 0 0,-1 0 1,1 1-1,-1-1 0,1 0 0,0 0 0,-1 0 1,1 0-1,-1 0 0,1 0 0,0 0 0,-1 0 1,1 0-1,1 0 0,24 0-7928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3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 9220,'0'0'7369,"-3"31"-4477,-13 103-886,12-102-937,1 42 0,4-60-926,-1-13-146,-1-1-1,1 0 1,0 0-1,0 0 1,0 1-1,0-1 1,1 0-1,-1 0 1,0 0-1,0 1 1,0-1-1,0 0 1,0 0-1,0 0 1,0 1-1,0-1 1,0 0-1,0 0 1,0 0-1,1 0 1,-1 1-1,0-1 1,0 0-1,0 0 1,0 0-1,1 0 1,-1 0-1,0 0 1,0 0-1,0 1 1,0-1-1,1 0 1,-1 0-1,0 0 1,0 0-1,0 0 0,1 0 1,-1 0-1,0 0 1,0 0-1,0 0 1,1 0-1,-1 0 1,0 0-1,0 0 1,0 0-1,1 0 1,-1 0-1,0 0 1,0-1-1,0 1 1,1 0-1,-1 0 1,0 0-1,0 0 1,0 0-1,0 0 1,1 0-1,-1-1 1,0 1-1,0 0 1,0 0-1,0 0 1,0 0-1,0-1 1,0 1-1,0 0 1,1 0-1,-1-1 1,8-6-50,-1 0 1,1 0-1,-1-1 1,-1 0-1,1-1 1,-1 1-1,-1-1 0,0-1 1,0 1-1,4-11 1,2-2-85,-5 10 63,52-114-1047,-57 124 1398,-1 13 2282,66 451 2805,-21-181-4835,-40-228-441,-2 72 1,-3-88-5,-29-36-441,15-1 124,9 0-233,1 0 1,-1 1-1,0-2 1,0 1-1,1-1 1,-1 1 0,0-2-1,-7-1 1,10 1 122,0 1 1,0 0-1,1-1 0,-1 0 1,1 1-1,-1-1 1,1 0-1,-1 0 1,1 0-1,0 1 1,0-1-1,0 0 1,0-1-1,1 1 1,-1 0-1,0 0 0,1 0 1,0 0-1,-1-1 1,1 1-1,0 0 1,0 0-1,0-3 1,0-34-5090,0-4-2337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4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 1745,'0'0'14468,"5"-2"-13153,12-1-230,0 1 0,0 0 0,33 2 0,-32 0-481,-15 0-542,-1 0 1,0 0 0,1 1-1,-1-1 1,0 1-1,0-1 1,1 1 0,-1 0-1,0 0 1,0 0 0,0 0-1,0 0 1,0 0 0,0 1-1,0-1 1,0 1 0,-1-1-1,1 1 1,0 0 0,-1-1-1,0 1 1,1 0-1,-1 0 1,0 0 0,0 0-1,0 1 1,0-1 0,0 0-1,0 0 1,-1 0 0,1 1-1,-1 2 1,3 10 176,-2 0 0,0 0-1,-1 0 1,-1 16 0,0-3 187,-9 88 75,30-116-69,-16 0-399,1 0 0,-1 0 0,0-1-1,0 1 1,0-1 0,-1 0-1,1 0 1,0-1 0,0 1 0,0-1-1,-1 0 1,1 0 0,-1 0-1,1 0 1,-1 0 0,0-1-1,0 0 1,0 0 0,0 0 0,-1 0-1,1 0 1,2-5 0,62-88-2937,-32 25-4021,-17 22-2303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4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5250,'0'0'14698,"-1"29"-12713,0 8-1357,3 138 1993,1-138-2000,-1 9 320,15 77 0,-17-123-935,0 1 1,0-1-1,0 1 1,0-1-1,0 1 1,0-1-1,0 1 1,1 0-1,-1-1 1,0 1 0,0-1-1,1 1 1,-1-1-1,0 1 1,0-1-1,1 1 1,-1-1-1,1 0 1,-1 1-1,0-1 1,1 1-1,-1-1 1,1 0 0,-1 1-1,1-1 1,-1 0-1,1 0 1,-1 1-1,1-1 1,-1 0-1,1 0 1,0 0-1,0 0 1,0 0-7,0 0-1,0-1 1,0 1 0,0-1-1,0 0 1,0 1 0,0-1-1,-1 0 1,1 1 0,0-1-1,0 0 1,-1 0 0,1 0-1,-1 1 1,1-1 0,-1 0-1,1 0 1,0-1 0,16-35-103,-2 5 47,0 1 0,2 1-1,1 0 1,30-36 0,-48 65 49,1 0 0,0 0 0,-1 1 0,1-1 0,0 0 0,0 1 0,-1-1 0,1 1 0,0-1 0,0 1 0,0-1 0,0 1 0,-1 0 0,1-1 0,0 1 0,0 0 0,0 0 0,0-1 0,0 1 0,0 0 0,0 0 0,0 0 0,0 0 0,0 1 0,0-1-1,0 0 1,0 0 0,0 0 0,0 1 0,-1-1 0,3 1 0,21 19 440,-22-18-399,93 108 1310,-83-94-1264,0 1 0,-2 0 0,0 1-1,-1 0 1,8 22 0,-11-28-80,-4-18-1683,-5-24-4217,-11-8-2269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0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3089,'0'0'22637,"4"0"-20902,305-3 2153,-90 0-6034,-243 13-2160,-18 6-560,-12 2-2999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0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3089,'0'0'22043,"206"29"-20651,-138-29-656,3 0-543,-10 0-193,-6 0-401,-13-3-2480,-13-3-2209,-16 3-5139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1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253 148 2769,'0'0'19049,"0"23"-17379,-4 77-240,3-90-1247,-1 0 0,0-1 0,-1 0 0,0 0 0,-1 0 0,1 0 0,-2 0 0,1 0-1,-1-1 1,-1 0 0,1 0 0,-2-1 0,-7 9 0,11-13-108,1 0-2,-1 0 0,0 0 0,1 0 1,-1 0-1,0-1 0,-1 1 0,1-1 0,0 0 0,-1 0 1,1 0-1,-1-1 0,0 1 0,1-1 0,-1 0 0,0 0 1,0 0-1,0 0 0,0-1 0,0 1 0,0-1 1,0 0-1,-7-1 0,7 0-56,0-1 0,0 1 1,0-1-1,0 0 0,0 0 1,0 0-1,0 0 0,1-1 1,-1 1-1,1-1 0,0 0 0,0 0 1,0 0-1,0-1 0,0 1 1,1-1-1,-1 1 0,1-1 1,0 0-1,-2-5 0,-1-5-93,0-1-1,1 1 1,1-1-1,0-1 1,1 1-1,-1-19 1,6-93-344,-3 118 375,1 0 0,1 0-1,-1 0 1,2 0 0,-1 0 0,1 0 0,0 0-1,1 1 1,5-9 0,-8 15 25,1 0 0,-1 0 0,1 0 1,-1 0-1,1 0 0,0 0 0,0 0 0,0 0 0,0 1 1,0-1-1,0 1 0,1 0 0,-1-1 0,0 1 0,1 0 1,-1 1-1,1-1 0,-1 0 0,1 1 0,-1-1 0,1 1 1,-1 0-1,1-1 0,0 1 0,-1 1 0,1-1 0,-1 0 1,1 1-1,0-1 0,-1 1 0,1 0 0,-1 0 0,0 0 1,1 0-1,-1 0 0,0 0 0,3 3 0,20 12 179,-1 1 0,-1 2 0,29 30 0,7 4 256,-37-34-292,1-2 0,0 0 0,1-2 0,52 24 0,-56-31-105,1-1 0,-1-1 0,1 0-1,0-2 1,1-1 0,-1 0 0,29-1 0,-31-2-20,-3 1 15,-1-1-1,1-1 1,-1 0-1,0-1 1,19-5-1,-29 5-20,-1 1 0,1-1-1,-1-1 1,0 1-1,1-1 1,-1 1-1,0-1 1,0 0-1,-1-1 1,1 1 0,-1 0-1,1-1 1,-1 0-1,0 0 1,-1 0-1,1 0 1,-1-1-1,0 1 1,0-1-1,3-7 1,-2 2-20,-1 1 1,0-1-1,0 1 0,-1-1 1,0 1-1,-1-17 0,0 24 33,0 0 0,0 0-1,0-1 1,0 1-1,0 0 1,-1 0-1,1-1 1,-1 1 0,0 0-1,1 0 1,-1 0-1,0 0 1,0 0-1,-1 0 1,1 0 0,0 0-1,-1 1 1,1-1-1,-1 0 1,1 1-1,-1-1 1,0 1 0,0-1-1,0 1 1,0 0-1,1 0 1,-2 0-1,1 0 1,0 0 0,0 0-1,0 1 1,-3-1-1,-14-1 66,-1 2-1,1 0 1,0 2 0,-1 0-1,1 1 1,0 1-1,0 0 1,-23 10-1,-17 9 210,-66 37 0,70-32-89,-143 82 90,193-110-4962,0-9 2325,3 4 347,-10-24-6570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9.7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399 58 1377,'0'0'21367,"-13"-9"-19238,-46-28-550,55 35-1471,1 0 1,-1 1-1,0-1 0,0 1 0,0 0 0,0 0 1,0 1-1,0-1 0,-1 1 0,1 0 1,0 0-1,0 0 0,0 0 0,0 1 0,-6 1 1,3-1-21,-4 2-6,0 1 0,1 0 0,-1 0 0,1 1 0,0 0 0,0 1 0,0 0 0,1 1 0,0 0 0,-15 14 0,7-4-38,1 1 0,0 1 0,-26 41-1,37-51-39,0-1-1,1 1 1,0 1-1,1-1 0,0 1 1,0-1-1,1 1 1,0 0-1,1 0 1,0 0-1,1 13 0,0-15-3,1-1-1,0 0 0,0 0 0,1 1 1,0-1-1,0 0 0,0-1 1,1 1-1,0 0 0,1-1 0,-1 1 1,1-1-1,0 0 0,1-1 0,8 10 1,-6-8-18,1 0 0,0 0 0,0-1 0,0 0 0,1-1 0,0 0 0,0 0 0,1-1 0,-1 0 0,1-1 0,0 0 0,0 0 0,0-1 0,0 0 0,0-1 0,0 0 0,1-1 0,19-1 0,-27 0-157,0 0 0,0 0-1,-1-1 1,1 1-1,-1-1 1,1 1 0,-1-1-1,1 0 1,-1 0-1,0 0 1,0 0 0,0-1-1,0 1 1,0 0-1,0-1 1,-1 0 0,2-2-1,23-50-5470,-26 54 5571,12-39-7294,-4 0-4957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20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9076,'0'0'12091,"8"9"-11261,54 55 1544,-39-43-1864,-1 1 0,-1 1 0,-1 1 0,-1 1 0,-1 0 0,18 36 0,-23-30-337,-2 1 0,-1 0 0,-1 1 0,-1 0 1,2 35-1,0 172 621,-10-200-476,-9 67 0,6-88-226,-2-1 0,1 1-1,-2-1 1,-1 0 0,-14 29 0,-15 30 242,25-51-274,0-1-1,-24 36 0,27-54 76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44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0 816,'0'0'22803,"0"13"-20653,4 30-532,1 1-1,15 61 1,17 103 10,-27-137-1456,2-1 1,29 90-1,-25-135-172,-16-24 0,1-1 0,-1 0 0,0 1 0,1-1 0,-1 0 0,1 1 0,-1-1 0,1 0 0,-1 1 0,0-1 0,1 0 0,-1 0 0,1 0 0,-1 1 0,1-1 0,-1 0 0,1 0 0,-1 0 0,1 0 0,-1 0 0,1 0 0,-1 0 0,1 0 0,0 0 0,-1 0 0,1 0 0,-1 0 0,1-1 0,-1 1 0,1 0 0,-1 0 0,0 0 0,1-1 0,-1 1 0,1 0 0,-1-1 0,1 1 0,-1 0 0,0-1 0,1 1 0,-1 0 0,0-1 0,1 1 0,-1-1 0,0 1 0,0-1 0,1 1 0,-1-1 0,0 1 0,0-1 0,0 1 0,1-1 0,30-58 0,3 1 0,64-80 0,-56 79 0,208-261 0,-227 292 0,-23 28-43,0 1 0,0-1-1,-1 0 1,1 0 0,0 0 0,-1 0-1,1 0 1,-1 0 0,1 0 0,0 0-1,-1 0 1,1 0 0,0 0 0,-1 0-1,1-1 1,0 1 0,0 0 0,-1 0 0,1 0-1,0 0 1,-1 0 0,1-1 0,0 1-1,0 0 1,-1 0 0,1 0 0,0-1-1,0 1 1,-1 0 0,1-1 0,0 1-1,0 0 1,0 0 0,-1-1 0,1 1-1,0 0 1,0-1 0,0 1 0,0 0 0,0-1-1,0 1 1,0 0 0,0-1 0,0 1-1,0 0 1,0-1 0,0 1 0,0 0-1,0-1 1,0 1 0,0 0 0,0-1-1,0 1 1,1 0 0,-1-1 0,0 1-1,0 0 1,0 0 0,0-1 0,1 1 0,-1 0-1,0-1 1,-21 5-5317,-4-3-418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3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6211,'0'0'10477,"8"30"-8399,66 338 4397,-51 52-4669,-23-419-2078,0-3-232,0-8 439,1 1 0,1-1 0,0 1 0,0 0 0,0 0 1,2 0-1,-1 0 0,1 1 0,0-1 0,1 1 0,-1 0 1,2 0-1,-1 0 0,1 1 0,0 0 0,1 0 0,0 0 1,0 1-1,0 0 0,1 1 0,0 0 0,0 0 0,0 0 0,1 1 1,-1 0-1,1 1 0,0 0 0,0 0 0,0 1 0,1 0 1,-1 1-1,0 0 0,1 0 0,-1 1 0,12 1 0,-17 0 97,0-1-1,0 2 1,0-1-1,0 0 1,-1 1-1,1-1 1,0 1-1,-1 0 1,1 1-1,-1-1 1,0 1-1,0-1 1,0 1-1,0 0 1,0 0-1,0 0 1,-1 0-1,0 1 1,1-1-1,-1 1 1,-1-1-1,1 1 1,1 5-1,1 0 91,-2 1-1,1 0 1,-1-1-1,-1 1 0,0 0 1,0 0-1,-1 0 1,-1 15-1,-1-19-84,1 0 1,-1 0-1,0 0 0,0 0 1,-1 0-1,0-1 0,0 1 0,0-1 1,-1 0-1,1 1 0,-1-2 1,-1 1-1,1 0 0,0-1 0,-1 0 1,0 0-1,-11 7 0,0-1 0,0-1 0,-1-1 0,1 0 1,-36 10-1,39-14-321,0 0 1,-1-1-1,1 0 1,-1-1 0,0-1-1,0 0 1,1-1-1,-19-2 1,32 1 102,-1 1 1,0 0-1,0-1 1,0 1-1,1-1 1,-1 0-1,0 1 1,1-1-1,-1 0 1,0 1-1,1-1 1,-1 0-1,1 0 1,-1 0-1,1 1 0,0-1 1,-1 0-1,1 0 1,0 0-1,-1 0 1,1 0-1,0 0 1,0 1-1,0-1 1,0 0-1,0-2 1,1-29-4870,-1 23 2640,2-25-6866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5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482 78 8308,'0'0'20030,"-30"-13"-18722,-96-40-372,117 51-879,1-1-1,-1 1 1,1 0-1,-1 1 1,1 0 0,-1 0-1,0 1 1,0 0 0,1 1-1,-1 0 1,0 0-1,1 1 1,-1 0 0,1 1-1,-1-1 1,1 2-1,-10 4 1,3 2-30,0 0-1,1 0 1,0 2 0,0 0 0,2 0-1,-13 15 1,20-22-26,0 1 0,0-1 0,1 1 0,0 0 0,0 0 0,0 0-1,1 0 1,0 1 0,0 0 0,0-1 0,1 1 0,0 0 0,0 0 0,1 0 0,0 1 0,0 6 0,1-11-9,0-1 0,1 0 1,-1 1-1,0-1 0,1 0 0,0 1 0,0-1 1,-1 0-1,1 0 0,1 0 0,-1 0 0,0 0 1,0 0-1,1 0 0,-1 0 0,1 0 0,0-1 1,-1 1-1,1-1 0,0 1 0,2 1 0,5 2-6,-1 0 0,1-1 0,17 6 0,-15-6-1,75 26-15,-40-15-1,82 39 0,-116-48 28,-1 0 1,0 1-1,0 0 1,-1 1-1,0 1 1,0-1-1,-1 1 1,0 1-1,0 0 0,-1 0 1,11 20-1,-17-27 11,-1-1 0,1 1 0,-1 0 0,0-1 0,0 1 0,0 0 0,0 0 0,0 0 0,-1 0 0,0 0 0,1 0 0,-1 0 0,0 0 0,0 0 0,-1 0 0,1 0 0,-1 4 0,-1-5 6,1 0 1,0 1-1,-1-1 1,1 0-1,-1 0 1,0 0-1,0 0 1,0 0-1,0 0 1,0-1-1,0 1 1,0-1-1,0 1 1,-1-1-1,1 0 1,-1 0-1,1 0 1,-4 1-1,-31 11 116,0-1 0,0-2 0,-1-1 0,0-3 0,0-1 0,-48 1 0,71-10 262,8-6-3557,6 7 1574,1 0-1,-1 0 1,1 0-1,0 1 1,0-1-1,0 0 1,0 0 0,2-5-1,3-11-9645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6.3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5090,'0'0'12094,"5"26"-10221,10 71 1107,3 119 0,-14 83-123,-4-288-2838,-1-9-19,1-1 0,0 0 0,0 0 1,0 0-1,0 0 0,0 1 0,0-1 0,0 0 0,1 0 0,-1 0 0,0 0 0,1 0 1,-1 1-1,0-1 0,1 0 0,0 0 0,-1 0 0,1 0 0,0 1 0,0-2-2,0-1-1,-1 1 0,1 0 1,-1-1-1,1 1 1,-1-1-1,0 1 0,1 0 1,-1-1-1,1 1 0,-1-1 1,0 1-1,1-1 0,-1 0 1,0 1-1,0-1 0,1 1 1,-1-1-1,0 1 0,0-1 1,0 0-1,0 1 0,0-1 1,0 1-1,0-1 1,0 0-1,0 0 0,1-1-3,5-25 51,2 0-1,1 1 0,1 0 1,1 0-1,1 1 0,1 0 0,2 1 1,0 1-1,19-22 0,23-27-1054,115-111 1,-165 179-219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6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2417,'0'0'12246,"165"49"-7828,-104-26-1681,-10 1-1344,-9-4-433,-13-3-688,-13-8-272,-12-3-256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8.8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64 6323,'0'0'15028,"-2"-11"-13056,-11-29 2,13 39-1865,-1 0 0,0 0 0,0 0 1,0 0-1,1 0 0,-1 1 0,0-1 0,0 0 0,0 1 0,0-1 1,0 0-1,0 1 0,-1-1 0,1 1 0,0 0 0,0-1 0,0 1 1,0 0-1,-1 0 0,1 0 0,0 0 0,0 0 0,0 0 0,-1 0 1,1 0-1,0 0 0,0 1 0,0-1 0,0 0 0,-1 1 0,1-1 1,0 1-1,-1 0 0,-1 0-72,0 1-1,0 0 1,0-1 0,0 1 0,1 0-1,-1 1 1,1-1 0,-1 0 0,1 1-1,0-1 1,0 1 0,-2 3 0,-20 41 21,16-31-36,1-1-35,0 1-1,1-1 1,1 1 0,1 0 0,0 0 0,1 1 0,0-1 0,0 31 0,3-47 8,0 1 1,0-1-1,0 1 0,0 0 0,1-1 1,-1 1-1,0-1 0,0 1 0,0 0 1,1-1-1,-1 1 0,0-1 0,0 1 0,1-1 1,-1 1-1,1-1 0,-1 1 0,0-1 1,1 0-1,-1 1 0,1-1 0,-1 1 1,1-1-1,-1 0 0,1 1 0,-1-1 1,1 0-1,0 0 0,0 1 0,24-1-145,-20 0 125,0-1 1,0-1-1,0 1 0,0-1 1,0 0-1,0 0 1,-1 0-1,6-4 0,7-10-180,0-1 0,-1-1 0,14-20 0,7-7-447,-36 44 627,-1 0 1,1 0-1,0 0 1,0 0-1,0 0 1,0 0-1,0 0 1,1 1-1,-1-1 1,0 0-1,0 1 1,0-1-1,1 1 1,-1-1 0,0 1-1,1-1 1,-1 1-1,0 0 1,1 0-1,-1 0 1,0 0-1,1 0 1,-1 0-1,1 0 1,-1 0-1,0 0 1,1 1-1,-1-1 1,0 1 0,1-1-1,-1 1 1,0-1-1,2 2 1,3 2 53,0 1 0,0 0-1,0 0 1,-1 0 0,6 7 0,7 8 224,-10-13-334,-2 1 0,1 0 0,-1 0-1,7 13 1,5 6-7653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0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8244,'0'0'13238,"26"183"-11701,-10-128-1,0-3-735,0-11-449,-9-6-352,-1-6 0,-6-6-1281,0-3-1440,4-8-2145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1 5378,'0'0'17342,"-30"33"-16032,-93 106-235,115-130-938,1 0 0,0 1 0,1-1 1,-7 15-1,11-21-84,1 0 1,0 1-1,0-1 1,1 1-1,-1 0 1,1-1 0,0 1-1,0 5 1,0-1-22,1-8-43,-1 1-1,1 0 0,0-1 0,-1 1 0,1 0 0,0-1 1,0 1-1,-1-1 0,1 1 0,0-1 0,0 0 1,0 1-1,0-1 0,0 0 0,0 1 0,0-1 0,-1 0 1,1 0-1,0 0 0,0 0 0,0 0 0,0 0 1,0 0-1,0 0 0,0 0 0,0-1 0,1 1 0,4-1-81,1 1-22,1 0-1,-1-1 0,0 0 1,1-1-1,-1 0 1,0 0-1,0 0 0,0-1 1,0 0-1,8-5 1,3-4-254,-1 0 1,20-19-1,30-21-1261,-66 52 1617,0-1 1,0 0-1,0 1 0,0-1 1,1 0-1,-1 1 1,0 0-1,0-1 0,0 1 1,1 0-1,-1-1 0,0 1 1,0 0-1,1 0 0,-1 0 1,0 0-1,0 0 0,1 1 1,-1-1-1,0 0 1,0 0-1,1 1 0,-1-1 1,0 1-1,0-1 0,0 1 1,2 1-1,0 1 164,1 0 0,-1 0 0,0 1 0,0 0 0,0-1 0,2 5 0,6 7 688,-2-5-221,0 0-1,19 15 1,-25-22-761,1 0 0,-1-1 0,1 0 1,0 0-1,0 0 0,0 0 1,0-1-1,0 1 0,0-1 1,0 0-1,0 0 0,9 0 0,-12-1-207,0 0-1,0 0 0,-1 0 1,1-1-1,0 1 0,0 0 1,0 0-1,0-1 0,0 1 1,0-1-1,-1 1 0,1-1 1,0 1-1,0-1 0,-1 1 1,1-1-1,0 0 0,-1 1 0,1-1 1,0 0-1,-1 0 0,1 1 1,-1-1-1,0 0 0,1 0 1,0-1-1,12-29-7319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71 9428,'0'0'7105,"6"30"-4026,20 95-1188,-24-117-1649,0 1-1,0 0 0,1-1 1,0 1-1,0-1 0,1 0 1,0 0-1,9 13 0,-11-19-185,1 0 0,-1 0 0,0 0-1,1 0 1,0-1 0,-1 1 0,1-1-1,0 1 1,0-1 0,-1 0 0,1 0-1,0 0 1,0-1 0,0 1 0,1-1-1,-1 1 1,0-1 0,0 0 0,0 0-1,5-1 1,-6 0-38,0 1 0,1-1 0,-1 0-1,0 0 1,0 0 0,0 0 0,0 0 0,0 0-1,-1 0 1,1-1 0,0 1 0,-1-1 0,1 1 0,0-1-1,-1 0 1,0 0 0,3-3 0,21-42 270,-13 24-78,27-53 43,16-27-1127,-34 72-3852,2 2-3853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0 202 7171,'0'0'6377,"30"-13"-3667,94-44-1000,-107 49-1231,0 0 0,21-16 0,-33 20-244,0-1-1,0 0 1,0 0-1,0 0 1,6-11-1,-9 13-84,-1 1 0,0 0-1,0-1 1,0 1 0,0-1-1,0 1 1,-1-1-1,1 1 1,-1-1 0,0 0-1,1 1 1,-1-1 0,-1-3-1,1-1 416,0 7-497,-1-1 1,1 1-1,-1-1 1,0 1-1,1-1 0,-1 1 1,1-1-1,-1 1 0,0 0 1,1 0-1,-1-1 1,1 1-1,-1 0 0,0 0 1,0-1-1,1 1 0,-1 0 1,0 0-1,1 0 1,-1 0-1,0 0 0,1 0 1,-1 0-1,0 1 0,0-1 1,1 0-1,-2 1 1,-21 3 236,18-1-276,1 0-1,-1 1 1,1-1 0,-1 1 0,1 0 0,0 0 0,1 0 0,-1 1-1,1-1 1,0 1 0,0 0 0,0 0 0,1 0 0,0 0-1,0 1 1,-2 5 0,-1 6 124,1 0 0,0 0-1,1 1 1,0 17 0,2-21-35,-1 0 137,2 1-1,0 0 1,3 22-1,-3-34-215,1 1 1,0-1-1,0 0 0,0 0 0,0 1 1,0-1-1,1 0 0,-1 0 0,1 0 1,0 0-1,0-1 0,0 1 0,0 0 1,0-1-1,1 1 0,-1-1 1,1 0-1,0 0 0,-1 0 0,5 2 1,4 0-40,-1 0 1,1-1 0,0 0 0,0-1 0,0 0-1,0-1 1,0 0 0,0-1 0,16-1 0,-23 0-382,0 0 0,0 0 0,0 0 0,0-1 1,0 0-1,0 0 0,0 0 0,0 0 0,-1-1 1,1 1-1,-1-1 0,0 0 0,1 0 1,-1 0-1,4-6 0,8-6-2965,14-14-5741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1 6275,'0'0'12691,"-6"31"-11242,-55 223 1272,-10-16 1337,70-236-3917,1-6-117,2-24-41,0 0 1,2 1-1,1-1 0,2 1 1,0 0-1,2 0 0,0 1 0,2 0 1,1 1-1,1 0 0,2 1 1,0 1-1,1 0 0,36-38 0,-50 58 4,1 1-1,-1-1 1,1 1-1,-1 0 0,1 0 1,0 0-1,0 0 1,5-2-1,-6 4 2,-1 0 0,0-1 0,0 1 0,1 0 0,-1 0 0,0 0 0,0 0 0,1 0-1,-1 0 1,0 1 0,1-1 0,-1 0 0,0 1 0,0-1 0,0 1 0,1-1 0,-1 1 0,0 0 0,0-1 0,0 1 0,0 0 0,0 0-1,0 0 1,0-1 0,0 1 0,1 2 0,9 10 14,-1 2 0,0-1 0,-1 1-1,-1 0 1,9 21 0,29 90 598,-30-80-458,-8-21-109,-6-17-29,0 0-1,1 0 0,0 0 1,0-1-1,1 1 0,-1-1 0,2 1 1,-1-1-1,10 10 0,-14-17-24,1 0 0,-1 1-1,1-1 1,-1 0 0,0 0 0,1 0-1,-1 0 1,0 0 0,1 0-1,-1-1 1,1 1 0,-1 0 0,0 0-1,1 0 1,-1 0 0,0 0 0,1 0-1,-1-1 1,0 1 0,1 0-1,-1 0 1,0-1 0,1 1 0,-1 0-1,0 0 1,0-1 0,1 1-1,-1 0 1,0-1 0,0 1 0,0 0-1,1-1 1,-1 1 0,0 0-1,0-1 1,0 1 0,0 0 0,0-1-1,0 1 1,0-1 0,0 1 0,6-12-215,7-14 94,0 0 0,2 1-1,1 1 1,0 0 0,21-21 0,-36 44 134,0 0 1,0 0-1,0 0 0,0 0 1,0 0-1,0 0 0,0 1 0,0-1 1,0 0-1,0 1 0,1-1 1,-1 1-1,0-1 0,0 1 1,0 0-1,1-1 0,-1 1 0,0 0 1,1 0-1,-1 0 0,0 0 1,0 0-1,1 0 0,-1 0 1,0 0-1,1 1 0,-1-1 0,0 0 1,0 1-1,0-1 0,1 1 1,-1 0-1,0-1 0,0 1 1,0 0-1,0-1 0,0 1 1,0 0-1,1 2 0,4 3 104,-1 1 0,0 0 0,-1 0-1,1 1 1,3 7 0,1 2 389,-5-7-303,-3-8-171,0 1 0,0-1 0,0 0-1,0-1 1,0 1 0,1 0 0,-1 0 0,1 0 0,-1-1 0,3 2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3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9124,'0'0'3202,"0"25"794,2 84-1280,-2-104-2591,0-1 1,0 1-1,1-1 1,0 0-1,0 1 0,0-1 1,0 1-1,1-1 0,-1 0 1,1 0-1,0 0 1,1 0-1,-1 0 0,1-1 1,-1 1-1,1 0 1,0-1-1,1 0 0,-1 0 1,0 0-1,1 0 0,0-1 1,-1 1-1,1-1 1,8 4-1,-8-5-109,1 0 0,-1 0 1,0 0-1,1-1 0,-1 1 0,1-1 1,-1 0-1,1 0 0,-1-1 0,0 1 1,1-1-1,-1 0 0,0 0 0,1-1 1,-1 1-1,0-1 0,0 0 0,0 0 1,0 0-1,0 0 0,-1-1 0,5-3 1,21-24-208,49-63 0,-77 92 192,-1 0 1,1 0-1,0 0 0,-1 0 0,1 1 1,0-1-1,-1 0 0,1 0 0,0 1 0,0-1 1,0 0-1,0 1 0,-1-1 0,1 1 1,0-1-1,0 1 0,0-1 0,0 1 1,0 0-1,0-1 0,1 1 0,-1 0 0,0 0 1,0 0-1,0 0 0,0 0 0,0 0 1,0 0-1,0 0 0,0 1 0,0-1 0,0 0 1,0 0-1,0 1 0,1 0 0,2 2 171,0 0 0,0 0 0,-1 0 0,1 1 0,-1 0 0,5 6-1,8 9 711,-10-13-667,-2-2-238,0 0 0,0 0 0,0-1 0,1 1-1,-1-1 1,1 0 0,0 0 0,0 0 0,0-1-1,7 3 1,-11-34-17937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9284,'0'0'6147,"0"20"-4642,-7 331 5175,6-317-5404,0-11-2666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4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1 291 6227,'0'0'10071,"22"-3"-7963,2 1-1600,-10 2-264,-1-2 0,1 1 0,0-2 1,-1 0-1,0 0 0,0-2 0,0 1 0,13-8 0,-11 5 90,4-1-43,-2-1 0,28-19 0,-41 25-258,0 0 0,0 0 0,-1 0 0,0 0-1,1 0 1,-1-1 0,0 0 0,-1 1 0,1-1 0,-1 0-1,0 0 1,0-1 0,0 1 0,0 0 0,-1-1 0,1 1-1,0-5 1,-1 0 88,0 1-1,-1-1 1,0 1-1,0 0 1,-1-1-1,0 1 1,-4-16-1,4 21-95,0 0 0,0 1-1,-1-1 1,1 0 0,-1 1-1,0 0 1,0-1 0,0 1 0,0 0-1,0 0 1,0 0 0,0 0-1,-1 0 1,1 1 0,-1-1-1,1 1 1,-1-1 0,1 1-1,-1 0 1,0 0 0,0 0-1,0 0 1,0 1 0,0-1 0,-5 1-1,6 0 2,0 0-1,0 0 0,0 0 1,0 0-1,0 0 1,0 1-1,0-1 0,0 1 1,0 0-1,0-1 1,0 1-1,0 0 0,0 0 1,0 0-1,1 1 0,-1-1 1,0 0-1,1 1 1,-1-1-1,1 0 0,0 1 1,-1 0-1,1-1 1,0 1-1,0 0 0,0 0 1,-1 3-1,-3 6 34,1-1 1,1 1-1,-4 21 0,5-24-36,-3 20 235,2 0-1,1 0 0,2 0 0,2 28 0,-2-52-229,0 1 1,1-1-1,0 1 0,0-1 0,0 0 0,0 1 1,1-1-1,-1 0 0,1 0 0,0 0 0,0 0 0,1-1 1,-1 1-1,1 0 0,0-1 0,0 0 0,0 0 1,0 0-1,0 0 0,1 0 0,0 0 0,-1-1 0,1 0 1,0 0-1,8 3 0,-2-1-141,1-1 0,-1-1 1,1 0-1,-1-1 0,1 0 0,0 0 1,0-1-1,0 0 0,19-4 0,-24 3-459,1-1-1,0 0 1,0 0-1,-1-1 1,1 0 0,9-6-1,34-25-6873,-46 30 6603,31-24-8436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5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9044,'0'0'7107,"26"163"-4273,-10-102-977,3-6-241,1-9-607,-4-11-305,-6-15-480,-4-8-224,-3-9-192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7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12038,'0'0'10164,"242"0"-7411,-155 0-1056,-13 0-832,-16 0-801,-16 0-32,-16 0-64,-7 0-929,-9 0-1552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1393,'0'0'14566,"-13"180"-11556,13-125-1378,3 0-303,4-2-673,5-7-464,-5-8-176,-4-12-32,-3-14-1184,0-41-16888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8052,'0'0'13318,"209"61"-12614,-160-58-464,-14-3-240,-12 0-1697,-17 0-3409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4098,'0'0'14967,"51"180"-13655,-41-151-463,-7-12-561,-3-8-224,0-26-9893,0-9 145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6947,'0'0'5061,"0"32"-2625,3 347 4146,0-276-5294,4 280 2074,-7-447-5604,-3-127-8464,-14 83 459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9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8548,'0'0'5277,"32"4"-3996,109 14 87,-114-14-903,0 1-1,29 9 0,-49-12-391,0 1-1,0 0 0,0 0 0,-1 1 1,1 0-1,-1 0 0,0 0 0,-1 1 1,11 10-1,-12-10 34,-1 0 0,0 0 0,0 1-1,0-1 1,-1 1 0,0 0 0,0 0 0,0 0 0,-1 0 0,0 0 0,0 0 0,-1 0 0,1 0-1,-2 11 1,1-5 198,-1 0 0,-1 0-1,0-1 1,0 1-1,-1 0 1,-8 18 0,2-13 12,-1 0 1,-1 0 0,0-1 0,-19 20-1,-61 55-1054,89-109-7679,10-10 5975,-6 20 1144,21-44-5404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2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4194,'0'0'14663,"29"209"-12518,-10-145-849,4-3-399,0-6-433,-4-9-320,-9-11-128,-4-15-16,-6-11-16,3-6-1393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9764,'0'0'7732,"145"18"-7732,-103-18-288,3 0-2433,-7 0-3202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5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2145,'0'0'14535,"13"157"-13031,0-131-367,-1-3-609,-5-8-400,-1-4-128,-6 1-304,0 3-2401,0 2-1665,0-3-2481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4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6723,'0'0'3663,"2"28"574,13 170 2008,-13-165-4927,-1-15-566,1 0 1,5 26-1,-7-44-749,0-1-1,0 1 0,0 0 1,1 0-1,-1-1 0,0 1 1,0 0-1,0 0 0,0 0 1,1 0-1,-1-1 0,0 1 1,0 0-1,1 0 1,-1 0-1,0 0 0,0 0 1,1 0-1,-1-1 0,0 1 1,0 0-1,1 0 0,-1 0 1,0 0-1,0 0 0,1 0 1,-1 0-1,0 0 1,0 0-1,1 0 0,-1 0 1,0 1-1,0-1 0,1 0 1,-1 0-1,0 0 0,0 0 1,1 0-1,-1 0 0,0 1 1,0-1-1,0 0 1,1 0-1,-1 0 0,0 0 1,0 1-1,0-1 0,0 0 1,1 0-1,-1 1 0,0-1 1,0 0-1,0 0 0,0 1 1,0-1-1,0 0 1,0 0-1,0 1 0,0-1 1,0 0-1,0 0 0,0 1 1,0-1-1,0 0 0,0 0 1,0 1-1,0-1 0,0 0 1,0 1-1,9-19-97,11-31 160,1 2 0,3 1 1,49-72-1,-48 77-2627,-12 14-2757,-7 12-1489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9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194 1 5955,'0'0'12491,"-29"30"-11072,-90 102-290,115-127-1058,-1 0 0,1 1 0,0 0 0,0 0 1,0 0-1,1 0 0,0 0 0,0 1 0,0-1 1,1 1-1,0 0 0,1 0 0,0 0 0,0 0 0,0 0 1,0 0-1,1 0 0,1 0 0,0 8 0,1 15 138,-2-28-204,-1 1 0,1-1-1,0 1 1,0 0 0,1-1-1,-1 1 1,1-1 0,-1 1-1,1-1 1,0 1 0,0-1-1,0 1 1,0-1 0,0 0-1,0 1 1,1-1-1,-1 0 1,1 0 0,-1 0-1,4 2 1,-1-2-20,0 0-1,0 0 1,0 0-1,1-1 1,-1 0-1,0 0 1,1 0-1,-1 0 1,1-1-1,-1 0 1,6 0-1,2 1-339,1-1 0,-1 0 0,1-1 0,-1-1 0,1 0 0,-1 0 0,0-1 0,0-1 0,0 0 0,21-11 0,24-15-4290,-4 2-1884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1 224,'0'0'13518,"-27"13"-11439,-86 47-495,109-58-1490,0 1 1,0-1-1,0 1 0,1-1 0,-1 1 0,1 0 0,-1 1 0,1-1 0,0 1 0,0-1 1,0 1-1,1 0 0,0 0 0,-1 0 0,1 0 0,1 0 0,-1 0 0,0 1 1,1-1-1,0 1 0,0-1 0,1 1 0,-1-1 0,1 1 0,0 0 0,0 6 0,0-7-116,1-3 16,-1 0 0,0 0 1,0 0-1,1 0 1,-1 0-1,0 0 0,1 0 1,-1 0-1,1 0 0,-1 0 1,1 0-1,0-1 0,-1 1 1,1 0-1,0 0 0,-1 0 1,1-1-1,0 1 0,0 0 1,0-1-1,0 1 0,0-1 1,0 1-1,0-1 1,0 0-1,0 1 0,0-1 1,0 0-1,0 1 0,0-1 1,0 0-1,0 0 0,1 0 1,46 0-136,-31-1 119,-4 0-27,0-1-1,0 0 1,-1 0-1,1-2 1,-1 0-1,0 0 1,17-9-1,-17 8-122,0-1 0,1 2 0,-1 0 0,1 0 0,0 1 0,0 1 0,20-2 0,-33 4 186,1 0 0,-1 0-1,1 0 1,-1 0-1,1 0 1,0 0 0,-1 0-1,1 0 1,-1 1-1,1-1 1,-1 0-1,0 0 1,1 0 0,-1 1-1,1-1 1,-1 0-1,1 1 1,-1-1 0,0 0-1,1 1 1,-1-1-1,0 0 1,1 1-1,-1-1 1,0 1 0,1-1-1,-1 1 1,0-1-1,0 0 1,1 1 0,-1-1-1,0 1 1,0-1-1,0 1 1,0 0-1,6 11 1593,-5-12-1241,14 4-7021,-7 0 1902,1-3-2876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8356,'0'0'7683,"219"41"-6546,-148-38-449,3-3 289,-3 2-465,-13 4-512,-16-3-304,-13 0-1361,-13-3-2881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7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3970,'0'0'13062,"-29"183"-10629,29-122-944,0-6-465,0-3-336,7-14-560,-1-12-96,1-8-64,-4-15-464,0-3-1777,7-26-9332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9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8836,'0'0'12918,"206"52"-12342,-164-52-400,-7 0-176,-6-9-1376,-12-8-3282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6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5859,'0'0'11069,"-1"28"-9372,4 89-1241,-3-115-449,0 1 0,0 0 1,1 0-1,-1 0 0,1-1 1,0 1-1,0 0 0,0-1 1,0 1-1,0-1 0,1 1 1,-1-1-1,1 1 0,-1-1 1,1 0-1,0 0 0,0 0 1,0 0-1,0 0 0,0 0 1,1 0-1,-1-1 0,0 1 1,1-1-1,-1 0 0,1 0 1,0 0-1,-1 0 0,6 1 0,0 1 17,5 1-1,1-1 1,0 0 0,1-1 0,-1 0-1,18-1 1,73-5 108,-90 2-112,1 0 1,-1-1-1,0-1 0,0-1 0,0 0 0,0 0 0,-1-2 0,0 0 0,0 0 0,-1-2 0,0 1 0,0-2 1,-1 0-1,15-15 0,-24 22 2,-1 0-1,0 0 1,0 0 0,0 0 0,-1-1-1,1 1 1,-1 0 0,0-1 0,0 1-1,0-1 1,0 1 0,0-1 0,-1 0-1,0 1 1,0-1 0,0 1 0,0-1 0,-1-4-1,1 7 24,-1 0-1,1 0 1,-1 0 0,0 0-1,1 0 1,-1 1-1,0-1 1,1 0 0,-1 0-1,0 1 1,0-1-1,0 0 1,0 1 0,0-1-1,0 1 1,0-1-1,0 1 1,0 0 0,0-1-1,0 1 1,0 0-1,0 0 1,0 0 0,0 0-1,0-1 1,0 1-1,0 1 1,0-1 0,0 0-1,0 0 1,0 0-1,0 1 1,-2-1 0,-6 1 322,-5-2-41,-1 1 0,1 1 0,0 0 0,-1 1 0,1 1 0,0 0 0,0 0 0,0 2 0,-17 7 0,19-5-125,-44 25 635,52-30-757,0 1 1,0 0-1,1 0 0,-1 0 0,1 1 0,-1 0 0,1-1 0,0 1 0,0 0 0,-2 5 1,4-8-102,1 1 0,-1-1 0,0 1-1,1 0 1,-1-1 0,1 1 0,0 0 0,-1 0 0,1-1 0,0 1 0,0 0 0,0 0 0,0-1 0,1 1 0,-1 0 0,0-1 0,1 1 0,-1 0 0,1-1 0,0 1 0,-1 0 0,1-1 0,0 1 0,0-1 0,0 1 0,0-1 0,0 0 0,0 1 0,0-1 0,1 0 0,-1 0 0,0 0 0,1 0 0,-1 0 0,1 0 0,-1 0 0,1 0 0,0-1 0,-1 1 0,1-1 0,2 2 0,6 0-823,0 1 0,-1-1 0,1 0 0,0-1 0,16 0 0,19-3-5841,3-5-3628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6.6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47 13398,'0'0'9122,"9"16"-8239,30 49-406,-38-64-466,1 1 0,0 0 0,-1 0 0,1 0 0,0-1 0,0 1 1,0-1-1,0 0 0,0 0 0,0 1 0,1-1 0,-1 0 0,0-1 0,1 1 0,-1 0 0,0-1 0,1 1 0,-1-1 0,1 0 0,-1 0 0,1 0 0,-1 0 0,1 0 0,2-1 0,7 0 31,-3 1-32,0 0 0,-1-1 1,1 0-1,0-1 1,0 0-1,-1 0 0,1-1 1,14-7-1,-6 1-223,0-2-1,28-23 1,-19 11-303,-19 16 337,1 0-1,-1 1 1,1 0 0,0 0-1,0 1 1,14-7-1,-18 23 1384,1 30 395,-3-26-878,0 0-1,0 0 1,2 0-1,6 19 1,-8-29-644,0-1-1,0 0 1,1 1-1,-1-1 1,1 0-1,0-1 1,0 1-1,0 0 1,1-1-1,-1 0 1,1 1-1,0-1 1,0-1-1,0 1 1,0-1-1,0 1 1,1-1-1,5 2 1,9 5 77,-16-7-75,0 0 0,1 0 0,0-1 0,-1 1 0,1-1 1,0 0-1,6 1 0,-10-6-124,0-4-267,-1 1 0,0 0 0,0 0 0,-1 0 0,0 0 0,0 1 0,-1-1 1,1 0-1,-8-10 0,-33-50-4992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49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184 1 4834,'0'0'13577,"-3"33"-12336,-65 407 4663,19-267-4075,-11 50-307,56-295-7450,5-100-4600,5 61 1839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49.5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3282,'0'0'10500,"87"177"-7426,-51-81-721,2 11-512,-5 1-401,-4-15 1,-7-15-465,-9-20-511,-3-17-401,-4-18-64,-6-11-385,-29-21-9971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49.6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87 3201,'0'0'16328,"238"-20"-14615,-167-3-1121,-3 5-592,-13 4-80,-10 5-2049,-10 6-2785,-15 3-2674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4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1 217 3570,'0'0'12232,"23"-7"-10570,4 0-1251,-12 4-192,0-2 1,0 1-1,0-2 0,0 0 1,-1 0-1,0-2 1,20-13-1,8-7 273,-11 8-86,40-33 1,-70 52-242,0-1 1,0 1-1,1 0 0,-1-1 1,0 1-1,0-1 0,0 1 1,0-1-1,-1 0 0,1 1 1,0-1-1,-1 0 0,1 0 1,-1 1-1,1-1 0,-1 0 1,0 0-1,0 0 1,0 1-1,0-1 0,0-3 1,0 2 921,-25 6 804,21 0-1849,-1 1 0,1 0-1,1 0 1,-1 0-1,0 0 1,1 1 0,0 0-1,0 0 1,1-1 0,-1 2-1,1-1 1,0 0-1,0 0 1,1 1 0,-2 8-1,1-3 20,0-1-1,1 1 1,0 0-1,1 0 1,0 1-1,1-1 1,2 13-1,0-16-12,0 0-1,0-1 1,1 1-1,0-1 1,0 0-1,0 0 1,1 0-1,1-1 1,-1 0-1,1 0 1,0 0-1,0-1 1,1 1-1,-1-2 1,1 1-1,0-1 1,10 5-1,-1-1 9,-1-1 0,2 0 1,-1-1-1,1-1 0,0 0 0,0-1 1,19 1-1,18-4-614,-53-1 455,-1 0 0,0 0-1,1 0 1,-1 0 0,1 0 0,-1-1-1,1 1 1,-1 0 0,0 0-1,1 0 1,-1-1 0,1 1 0,-1 0-1,0 0 1,1-1 0,-1 1 0,0 0-1,1-1 1,-1 1 0,0 0 0,0-1-1,1 1 1,-1 0 0,0-1-1,0 1 1,0-1 0,1 1 0,-1-1-1,0 1 1,0 0 0,0-1 0,0 1-1,0-1 1,0-19-3355,-1 12 1610,1-24-6601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0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8788,'0'0'6390,"1"38"-4419,16 279 2815,6 101-23,-22-406-4728,-2-10-34,1 0 1,0 0 0,0-1-1,0 1 1,0 0 0,0 0-1,1-1 1,-1 1-1,0 0 1,1-1 0,-1 1-1,1 0 1,0-1 0,0 1-1,1 2 1,1-6-34,-3-8-17,0 8 42,6-128-430,-5 114 380,2 0 0,0-1 0,1 1 1,0 0-1,2 0 0,6-15 0,-9 28 27,-1-1 1,1 1 0,-1 0-1,1 0 1,0 0-1,0 0 1,0 1 0,1-1-1,-1 1 1,1 0 0,-1 0-1,1 0 1,0 0-1,0 1 1,0 0 0,-1-1-1,1 1 1,1 1-1,-1-1 1,0 1 0,7-1-1,0 1-10,0 0 0,1 0-1,-1 1 1,0 1 0,0 0 0,19 6-1,-21-4 109,1 0 0,-1 0-1,-1 1 1,1 0-1,-1 1 1,1 0 0,-2 0-1,1 1 1,-1 0-1,13 15 1,-16-16 19,0-1-1,0 1 1,-1 0 0,0-1 0,0 2-1,0-1 1,0 0 0,-1 1 0,0-1-1,-1 1 1,0-1 0,0 1 0,0 0-1,0-1 1,-1 1 0,0 0 0,-2 8-1,2-13-39,-1 0-1,0 0 0,0 0 1,1 0-1,-1 0 0,0-1 1,-1 1-1,1 0 0,0-1 1,0 1-1,-1-1 0,1 1 1,-1-1-1,1 0 0,-1 0 1,1 1-1,-1-1 0,0 0 0,-2 1 1,-39 12 336,36-12-308,-33 8 26,-74 8 0,47-14-3947,89-33-13904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1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 2305,'0'0'8663,"-2"36"-7124,2-29-1433,-8 287 4422,7-208-2941,-1-35-838,2-1 0,2 1 1,2 0-1,13 59 0,-15-104-724,9 31 75,-10-36-98,-1 1 0,1 0 0,0-1-1,-1 1 1,1-1 0,0 1 0,0-1-1,0 1 1,0-1 0,1 0 0,-1 0-1,0 0 1,0 1 0,1-1 0,-1 0-1,3 1 1,2-18-55,30-105 426,-31 109-358,0 0 0,1 0 0,0 1 0,0-1 0,1 1 0,1 1 0,16-19 0,-21 26-5,1 0 0,-1 0 0,1 1 0,0-1 0,0 1 0,0-1 0,1 1 0,-1 1 0,0-1 0,1 0 0,-1 1 0,1 0 0,0 0 0,-1 1 0,1-1 0,0 1-1,-1 0 1,1 0 0,0 0 0,-1 1 0,1 0 0,0 0 0,-1 0 0,1 0 0,-1 1 0,1 0 0,7 4 0,-1 0 198,0 1 0,0 1 0,0-1 0,-1 2 0,-1-1 0,1 2 0,-1-1 0,13 20 0,-19-25-354,-1 0 1,0 1 0,0-1-1,0 1 1,-1-1 0,1 1 0,-1 0-1,0 0 1,-1-1 0,1 1 0,-1 6-1,4 20-4535,3-15-1946,5-13-3316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1.7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1 5234,'0'0'15490,"-27"30"-13932,-79 96-333,101-120-1129,0 1 1,1 0-1,-1 0 0,1 0 1,-3 10-1,6-14-47,0-1-1,1 1 0,-1-1 0,1 1 0,0 0 1,0-1-1,0 1 0,0 4 0,1 5 98,-1-11-153,0 0 0,0 1 0,0-1 0,1 0 0,-1 1 1,0-1-1,1 0 0,-1 1 0,1-1 0,-1 0 0,1 0 1,-1 0-1,1 0 0,0 1 0,0-1 0,-1 0 1,1 0-1,0 0 0,0 0 0,0-1 0,0 1 0,0 0 1,0 0-1,1-1 0,-1 1 0,0 0 0,0-1 0,0 1 1,1-1-1,-1 0 0,0 1 0,1-1 0,-1 0 0,0 0 1,0 0-1,3 0 0,4 0-101,-1 0 0,1 0-1,-1-1 1,1-1 0,8-2 0,-9 3-10,0-2 1,-1 1 0,0-1-1,1 0 1,-1 0-1,0-1 1,-1 0-1,1 0 1,5-5 0,39-47-948,0 1-44,-50 55 1176,0 0-54,0 0 0,0 0 1,0 1-1,0-1 0,0 0 0,0 0 0,0 0 0,0 1 1,0-1-1,0 0 0,0 0 0,0 0 0,0 0 0,0 1 1,0-1-1,0 0 0,1 0 0,-1 0 0,0 0 1,0 1-1,0-1 0,0 0 0,0 0 0,0 0 0,0 0 1,1 0-1,-1 0 0,0 1 0,0-1 0,0 0 0,0 0 1,0 0-1,1 0 0,-1 0 0,0 0 0,0 0 1,0 0-1,0 0 0,1 0 0,-1 0 0,0 0 0,0 0 1,0 0-1,1 0 0,-1 0 0,0 0 0,0 0 0,0 0 1,0 0-1,1 0 0,-1 0 0,0 0 0,0 0 1,0 0-1,0 0 0,0 0 0,1 0 0,-1-1 0,0 1 1,0 0-1,0 0 0,0 0 0,0 0 0,1 0 0,-1-1 1,0 1-1,0 0 0,0 0 0,2 22 672,1 0 1,1-1-1,0 1 0,2-1 0,16 40 0,-9-44-669,-13-17-378,0-19-8699,0-8 2362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1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3554,'0'0'16295,"48"122"-16231,-29-93-64,1-5-1489,-7-10-3089,0-14-5442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2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6915,'0'0'13590,"74"162"-13317,-61-127-273,-6 3-817,-7 5-3537,0-2-4610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2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7988,'0'0'1945,"-2"26"816,-15 178 1892,10-57-257,8-153-4380,1-1 0,-1 1 0,1 0 0,0 0-1,0 0 1,1 0 0,0 1 0,0-1 0,0 1-1,1 0 1,0 0 0,0 0 0,0 0 0,0 0 0,1 1-1,0 0 1,0 0 0,0 0 0,0 1 0,1-1-1,-1 1 1,1 1 0,0-1 0,0 1 0,0 0 0,0 0-1,7-1 1,10 2 427,0 1 0,33 4 0,-48-3-278,1 1-1,-1 0 1,1 0-1,-1 1 1,0 0 0,0 1-1,0 0 1,0 0-1,10 8 1,-6-4-7,-5-3-118,0-1 1,-1 1-1,1 0 0,-1 1 0,0 0 0,0 0 1,0 0-1,-1 1 0,9 13 0,-14-16 1019,0-5-1053,0-1-33,0 2 27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3.3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0 6419,'0'0'8126,"-26"29"-5303,-81 100-881,92-109-1365,1 0 1,2 0-1,-20 43 0,26-48-221,1-1-1,1 1 1,0 1-1,1-1 1,-1 21-1,4-35-358,0-1 0,0 1-1,0 0 1,0 0 0,0-1 0,0 1-1,0 0 1,0-1 0,0 1 0,0 0-1,1 0 1,-1-1 0,0 1 0,0 0-1,1-1 1,-1 1 0,1-1-1,-1 1 1,0 0 0,1-1 0,-1 1-1,1-1 1,-1 1 0,1-1 0,0 0-1,-1 1 1,1-1 0,-1 1 0,1-1-1,0 0 1,-1 0 0,1 1 0,0-1-1,-1 0 1,1 0 0,0 0-1,0 0 1,-1 0 0,1 1 0,0-2-1,0 1 1,-1 0 0,1 0 0,0 0-1,3 0-15,0-1-1,0 0 0,0 0 1,0 0-1,0 0 0,0-1 1,4-2-1,2-3 26,0 0-1,0-1 0,-1 0 1,0-1-1,-1 0 1,0 0-1,0-1 1,-1 0-1,11-19 1,-3 2-107,-2 0 0,20-57 0,-31 83 1125,-1 5-631,1 11 57,-1 2-249,40 610 3552,-41-616-3735,-1 0 0,0 1 1,0-1-1,-1 0 0,-1 0 0,0 0 0,0 0 0,-1 0 0,0-1 0,-1 0 0,-6 11 0,8-16-51,-1 0 1,0 0-1,0 0 0,0-1 0,-1 0 0,1 0 0,-1 0 0,0 0 0,0-1 0,0 1 0,-1-1 0,1-1 1,-1 1-1,0-1 0,0 0 0,0 0 0,0-1 0,0 1 0,0-1 0,0-1 0,-11 1 0,15-1-95,0 0 0,0 0 0,0-1 1,0 1-1,0 0 0,0-1 0,0 1 0,1-1 0,-1 0 0,0 0 0,0 0 0,0 0 0,1 0 0,-1 0 0,0 0 0,1 0 0,-1-1 0,1 1 0,-1-1 0,1 1 0,0-1 0,0 1 0,0-1 0,0 0 0,0 0 0,0 1 0,0-1 0,0 0 0,1 0 0,-1 0 0,0-3 0,-1-7-1055,0 0-1,1-1 0,1 1 0,0-16 1,1 6-836,-1-48-4683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3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7443,'0'0'14647,"35"122"-13863,-35-107-671,0-10-113,0-39-11382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3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14182,'0'0'7300,"20"15"-7716,-4-4-2962,-3 1-4369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4.2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0 1361,'0'0'13038,"-21"31"-11179,-69 100-159,77-113-1181,2 1 1,1 0 0,-10 23-1,17-33-250,1 0 0,0 0-1,0 0 1,1 1-1,0-1 1,0 15 0,1-24-269,0 1-1,0-1 1,0 1 0,0 0 0,1-1 0,-1 1 0,0 0-1,0-1 1,1 1 0,-1-1 0,0 1 0,1 0 0,-1-1-1,0 1 1,1-1 0,-1 1 0,1-1 0,-1 0 0,1 1-1,-1-1 1,1 1 0,-1-1 0,1 0 0,0 1 0,-1-1-1,2 0 1,23 5-89,-19-6 77,0 1 1,0 0 0,0-1-1,-1 0 1,1-1 0,10-3-1,-7-1 27,0 0-1,-1-1 1,1 0-1,-2-1 0,1 0 1,-1 0-1,0-1 1,-1 0-1,0 0 0,9-17 1,-6 10-30,1 1 1,18-22-1,-22 33-14,-5 4 117,3 13 901,12 39 717,45 172 1585,-42-98-2757,-6-1 0,-3 176-1,-10-298-485,0-1-1,-1 1 1,1-1 0,-1 1-1,1-1 1,-1 1 0,0-1-1,0 1 1,0-1-1,0 1 1,0-1 0,0 0-1,-1 0 1,1 1-1,-1-1 1,0 0 0,1-1-1,-1 1 1,0 0 0,0 0-1,0-1 1,-1 1-1,1-1 1,0 0 0,0 1-1,-1-1 1,1 0 0,-1-1-1,-2 2 1,-1 0 82,-1-1 0,0 0 0,0 0 0,1 0 0,-1-1 1,0 0-1,0 0 0,0-1 0,1 0 0,-9-2 0,14 3-121,1-1 0,-1 1-1,0-1 1,0 1 0,0-1-1,1 1 1,-1-1 0,0 0 0,1 1-1,-1-1 1,0 0 0,1 0-1,-1 0 1,1 1 0,-1-1-1,1 0 1,0 0 0,-1 0 0,1 0-1,0 0 1,0 0 0,-1 0-1,1 0 1,0-2 0,0-30-13,0 22 6,-1-8-27,2 1 0,0 0-1,0-1 1,2 1 0,1 0-1,0 0 1,9-23-1,96-176-2645,-42 92-6940,-40 67 657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5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394 2 5491,'0'0'10874,"-23"-1"-8300,-8 0-1660,-37 4 0,59-1-720,0 0 1,1 1-1,0 0 1,-1 0-1,1 1 0,1 0 1,-1 0-1,0 1 1,1-1-1,0 2 1,0-1-1,1 1 0,-1 0 1,-7 11-1,3-5 59,8-9-197,0 0 1,0 0-1,0 0 0,1 0 0,-1 1 0,1 0 1,0-1-1,0 1 0,0 0 0,1 0 0,-1 0 0,1 0 1,0 0-1,0 0 0,0 0 0,1 1 0,0-1 0,-1 0 1,2 6-1,0-4-49,0-1 0,1 0 0,-1 0 0,1 0 0,1 0 0,-1 0 0,1 0 1,-1 0-1,1-1 0,1 1 0,-1-1 0,1 0 0,-1 0 0,7 5 0,63 51 102,-44-38-74,-2 2 0,0 0-1,26 33 1,-45-48 0,-1 0 0,-1 1 0,0 0 0,0 1 1,-1-1-1,0 1 0,-1 0 0,0 0 0,-1 0 0,0 1 0,-1-1 0,0 1 0,0 22 0,-1-22 128,-2 0-1,1 0 1,-2 0-1,1 0 1,-2 0-1,-4 16 1,4-22-88,0 0 0,0 0 0,-1 0 0,1 0 0,-1-1 0,-1 1 0,1-1 0,-1 0 0,0-1 0,0 1 0,0-1 0,-11 7 0,2-2 13,0-2 0,-1 0 0,1 0 0,-1-1 0,0-1 0,-1-1 0,-16 3 0,-2-2-140,0-1 1,-42-2 0,73-2-52,1 0 1,-1 0 0,1 0-1,0 0 1,-1 0 0,1-1-1,0 1 1,-1-1 0,1 0-1,0 0 1,0 0 0,0 0-1,-1 0 1,1 0 0,0 0-1,0-1 1,1 1 0,-1-1-1,0 0 1,0 1 0,1-1-1,-1 0 1,1 0 0,0 0-1,-1 0 1,1 0-1,-1-3 1,-1-3-803,1 1 0,1-1 0,0 1 0,0-1 0,0 0 0,1 0 0,0-9 0,2-24-5503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5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1793,'0'0'12923,"0"33"-10799,-1 11-1214,1 171 2566,0-205-3313,12 130 1340,-9-123-1418,0 0-1,1-1 0,1 1 0,1-1 0,14 32 0,-19-47-95,0 0 0,-1 1 0,1-1-1,0 0 1,0 0 0,1 0 0,-1 0-1,0 0 1,0 0 0,0 0 0,1 0-1,-1-1 1,0 1 0,1 0 0,-1-1-1,0 1 1,1-1 0,-1 1 0,1-1-1,-1 0 1,1 0 0,-1 1 0,1-1-1,-1 0 1,1 0 0,2-1-1,-1 0-41,0 1 0,1-1 0,-1 0 0,0 0 0,0 0-1,-1-1 1,1 1 0,0-1 0,0 0 0,-1 0 0,1 1-1,4-6 1,14-18-303,0-1 1,19-33-1,12-17 9,-39 58 253,2-2-109,25-26 1,-35 41 168,0 1 1,0-1-1,0 1 1,0 0 0,1 1-1,0-1 1,0 1-1,0 0 1,0 0 0,9-2-1,-12 5 37,0 0-1,1-1 1,-1 1-1,0 1 1,1-1-1,-1 0 1,1 1-1,-1 0 1,0-1-1,0 1 1,1 1-1,-1-1 1,0 0-1,0 1 1,0-1-1,0 1 1,0 0-1,-1 0 1,1 0-1,-1 1 1,1-1-1,-1 1 1,0-1-1,0 1 1,3 4-1,6 8 341,-1 2 1,0 0-1,8 22 0,-9-21 113,8 21 319,-14-30-601,0 0 0,0-1 0,2 1 0,-1-1 0,1 0 0,0 0 0,12 14 0,-8-18-159,-3-16-134,-3-14 190,0 0 0,-3-42 0,0 37 57,0 22-95,0 0 0,-1 0 1,0 0-1,-1 0 0,0 0 0,0 0 0,0 1 0,-2-1 0,-3-8 0,5 13-14,-1-1 0,1 2-1,-1-1 1,0 0 0,0 1-1,0-1 1,-1 1 0,1 0-1,-1 0 1,0 0 0,0 0-1,0 1 1,0 0 0,0 0-1,0 0 1,-1 0 0,1 0-1,-1 1 1,-7-1 0,5 1 39,0 0 0,0 1 0,0 0 0,0 0 0,0 1 0,0-1 0,0 2 0,0-1 0,0 1 0,0 0 0,1 0 0,-1 1 0,1 0 0,0 0 0,-1 1 0,1 0 0,1 0 0,-1 0 0,-8 9 0,-4 6-78,0 0-1,1 2 0,-25 40 0,30-36-960,30-32-13679,9-9 7013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6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4402,'0'0'8134,"4"30"-4497,-1-3-2878,29 175 4148,-30-196-4725,-1 0 0,1 0-1,0 0 1,1 0-1,-1 0 1,6 8 0,-7-13-185,-1 0 1,1 0-1,0 0 1,0-1 0,-1 1-1,1 0 1,0 0-1,0-1 1,0 1 0,0 0-1,0-1 1,0 1 0,0-1-1,1 1 1,-1-1-1,0 1 1,0-1 0,0 0-1,0 0 1,1 0-1,-1 0 1,0 1 0,0-2-1,0 1 1,1 0-1,-1 0 1,0 0 0,0 0-1,0-1 1,0 1 0,1-1-1,-1 1 1,0-1-1,0 1 1,0-1 0,0 1-1,0-1 1,0 0-1,0 0 1,-1 1 0,1-1-1,1-2 1,16-14-27,0-1 0,16-24-1,18-18 27,-43 51-14,1 0 0,1 0 0,-1 0 0,2 2-1,21-13 1,-30 18 15,0 1 1,0-1-1,0 1 0,0 0 0,0 0 0,0 0 0,1 0 1,-1 0-1,0 1 0,0 0 0,1-1 0,-1 1 0,0 0 0,1 1 1,-1-1-1,0 0 0,0 1 0,1 0 0,-1 0 0,0 0 1,0 0-1,0 0 0,0 1 0,0 0 0,0-1 0,-1 1 0,1 0 1,-1 0-1,1 0 0,3 5 0,5 9 446,-1 1 0,0 1 0,-1-1 0,-2 1 0,1 1 0,6 28 1,14 33 1062,-22-70-1518,-6-56-5741,-6 13-1358,0-2-6189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7.8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258 342 1985,'0'0'10045,"6"-25"-8546,2-3-1051,-2 6-74,-1 1 0,-1-1 0,-1 0 0,-1-1 0,0-22 0,-2 27 205,1 4-34,-1 0-1,-4-25 1,4 36-420,0 1 1,-1-1 0,1 1 0,-1 0 0,0-1-1,0 1 1,0 0 0,0-1 0,0 1 0,0 0-1,0 0 1,-1 0 0,1 0 0,-1 0 0,0 0-1,1 1 1,-1-1 0,0 1 0,0-1 0,0 1-1,0-1 1,-4 0 0,5 1-24,0 1 0,0 0 0,0-1 0,0 1 1,0 0-1,-1 0 0,1 0 0,0 0 0,0 0 0,0 0 0,0 1 0,-1-1 0,1 0 0,0 0 0,0 1 0,0-1 0,0 1 1,0-1-1,0 1 0,-2 1 0,-19 21 921,-17 34-792,2 1-1,-33 74 1,66-124-219,-5 10-29,1-6 42,1 1 0,1 1-1,0-1 1,0 1-1,2 0 1,0 0 0,0 1-1,1-1 1,-1 20 0,9-32-164,0-2 116,-1-1 0,1 0 0,-1 0 0,0 0 0,0-1 0,1 1 0,-1-1 0,0 0 0,0 0 0,0-1 0,-1 1 0,1-1 0,4-4 1,48-49-6,-39 37 14,34-38-23,-18 20-293,45-41 1,-73 74 273,0 0 0,0 1 0,0-1 0,0 1 1,9-4-1,-13 7 42,1-1 0,-1 1 1,0-1-1,1 1 0,-1-1 0,1 1 1,-1 0-1,1 0 0,-1-1 1,0 1-1,1 0 0,-1 1 0,1-1 1,-1 0-1,1 0 0,-1 0 1,1 1-1,-1-1 0,0 1 0,1-1 1,-1 1-1,0 0 0,0-1 0,1 1 1,-1 0-1,0 0 0,0 0 1,0 0-1,0 0 0,2 2 0,5 12 126,-1 1-1,0 0 1,-1 0-1,5 26 0,-5-23 141,6 33 594,-3 1-1,-1 0 1,-3 1 0,-3 87-1,-4-109-729,-1-1 0,-1 1 0,-1-1 0,-2 0 0,-2 0 0,-15 36 0,-87 170-45,91-199-68,-1 0 0,-29 35-1,47-69 6,0 0 0,0-1 0,-1 1 0,1-1 0,-1 0 0,1 0 0,-6 3 1,8-5-3,0-1 0,0 1 1,0-1-1,0 0 0,0 0 1,0 1-1,0-1 1,0 0-1,0 0 0,0 0 1,0 0-1,0 0 1,-1 0-1,1 0 0,0-1 1,0 1-1,0 0 1,0-1-1,1 1 0,-1 0 1,0-1-1,0 1 0,0-1 1,0 1-1,0-1 1,0 0-1,1 1 0,-1-1 1,0 0-1,1 0 1,-1 0-1,0 1 0,1-1 1,-1 0-1,1 0 1,-1 0-1,1 0 0,-1 0 1,1 0-1,0 0 1,0 0-1,-1-1 0,-5-16-62,0 0-1,1 0 0,1 0 0,1-1 1,-1-29-1,3-103-377,2 114 443,0 16 44,1 1 1,0-1 0,2 0-1,1 1 1,0 0 0,1 0-1,2 1 1,0 0 0,0 0-1,21-31 1,-12 26-400,0 0 0,30-31 0,-18 26-2537,40-31 0,-14 18-4827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8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0 6915,'0'0'11734,"-94"204"-10342,68-114 753,10-9-528,10-11-465,6-15-847,0-18-305,0-16 0,0-15-817,9-6-1424,14-21-2241,-1-22-1569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50:01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0 3265,'0'0'13380,"-2"11"-10827,-19 95 1558,-10 130 1,31-224-3802,1-11-269,-1 0 0,0-1 0,0 1 1,0-1-1,0 1 0,1 0 0,-1-1 0,0 1 0,0 0 0,0-1 0,0 1 0,0 0 0,0-1 0,0 1 0,-1-1 0,1 1 0,0 0 0,0-1 0,0 1 1,-1 0-1,1-1 0,0 1 0,-1-1 0,1 1 0,0-1 0,-1 1 0,1-1 0,-1 1 0,1-1 0,-1 1 0,1-1 0,-1 0 0,1 1 0,-1-1 0,1 0 0,-1 1 1,0-1-1,1 0 0,-1 0 0,1 0 0,-1 0 0,0 1 0,1-1 0,-1 0 0,0 0 0,1 0 0,-1 0 0,0 0 0,0-1 0,0-15-83,2 2-22,0 1 0,1 0 1,0 0-1,1 0 1,0 0-1,1 0 1,1 1-1,6-14 0,-7 17-10,1 0 0,1 0 0,-1 0 0,1 0 0,1 1-1,0 0 1,0 1 0,0-1 0,1 1 0,0 1 0,9-6 0,-15 11 38,-1 0 1,1 0 0,-1 1 0,1-1 0,0 1-1,-1-1 1,1 1 0,0-1 0,0 1 0,-1 0-1,1 0 1,0 0 0,0 0 0,-1 0 0,1 1-1,0-1 1,0 0 0,-1 1 0,1-1 0,0 1-1,-1 0 1,1-1 0,-1 1 0,1 0 0,-1 0 0,1 0-1,-1 0 1,1 0 0,-1 0 0,0 1 0,0-1-1,0 0 1,2 3 0,3 4 47,0 1 0,-1-1 0,0 1 0,5 13 0,4 15 240,11 47 0,4 10 191,-25-95-3886,-3 1 3324,-1 0 1,0 0-1,0 0 0,1 1-831,0-19-2506,-1 18 3222,0-29-6668,0-7-2863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50:02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5939,'0'0'13609,"31"7"-11448,102 28-593,-127-34-1436,-1 1 0,0 0-1,1 0 1,-1 0-1,0 0 1,0 1 0,0 0-1,-1 0 1,1 0-1,-1 1 1,0 0 0,0 0-1,0 0 1,0 0-1,0 0 1,-1 1 0,4 7-1,1-1 128,1 4 36,-1 0 1,-1 0-1,0 1 0,0 0 0,-2 1 1,0-1-1,-1 1 0,3 22 0,-3 4 243,-2 0 0,-3 51 0,-1-74-371,0-1 0,-2 1 0,0 0 0,-2-1 0,0 0 0,-1 0 0,-10 19 0,-74 121 902,80-140-984,-58 86 24,-34 57-117,95-146 8,3-25 7,3 8-25,1-1 0,-1 1 0,1-1 0,0 0 0,0 1 0,0-1 0,0 0 0,0 0 0,0 0 0,0 0 0,1 0 0,-1 0 0,0-2 0,1-91-6068,0 25-3286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5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7876,'0'0'14758,"-9"20"-13464,-34 86 0,36-85-944,0 0 0,2 0 0,1 1 0,-3 33 0,7-51-329,-1 1-17,1 0 1,0 0 0,0 0-1,1 0 1,-1 0 0,1 0-1,2 7 1,-2-11-23,0 0 1,-1 1-1,1-1 0,0 0 0,1 1 1,-1-1-1,0 0 0,0 0 1,0 0-1,1 0 0,-1 0 0,1 0 1,-1-1-1,1 1 0,-1 0 1,1-1-1,-1 1 0,1-1 0,-1 0 1,1 1-1,0-1 0,-1 0 1,1 0-1,-1 0 0,4 0 0,4 0-254,1 0-1,0-1 1,-1 0-1,1-1 0,-1 0 1,1-1-1,-1 0 1,0 0-1,0-1 0,0 0 1,0 0-1,-1-1 0,0 0 1,0-1-1,8-6 1,85-69-8813,-57 36-532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6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10917,'0'0'2671,"0"25"615,0 9-2414,7 310 6076,-4-282-6237,-2-30-582,1 0 0,2 1 0,8 33 0,-11-66-170,-1 0-1,1 0 1,0 0-1,0-1 1,0 1-1,-1 0 1,1 0-1,0 0 1,0-1-1,-1 1 1,1-1-1,0 1 1,-1 0-1,1-1 1,0 1-1,-1-1 0,1 1 1,0-1-1,-1 0 1,1 1-1,-1-1 1,1 0-1,-1 1 1,1-2-1,39-51-947,-29 37 845,1 0 1,1 1 0,0 0-1,0 1 1,2 0 0,17-13-1,-31 27 149,0-1-1,-1 1 0,1 0 0,-1-1 1,1 1-1,0 0 0,-1-1 0,1 1 0,-1 0 1,1 0-1,0 0 0,0-1 0,-1 1 1,1 0-1,0 0 0,-1 0 0,1 0 0,0 0 1,-1 0-1,1 1 0,0-1 0,-1 0 0,1 0 1,0 0-1,-1 1 0,1-1 0,0 0 1,-1 1-1,1-1 0,-1 0 0,1 1 0,-1-1 1,1 1-1,-1-1 0,1 1 0,-1-1 0,1 1 1,-1-1-1,1 1 0,-1-1 0,0 1 1,1 0-1,-1-1 0,0 1 0,0 0 0,1 0 1,8 40 1326,-7-28-820,2 14 256,3 42 0,-6-48-5263,-1 0-4870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6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7940,'0'0'6461,"0"25"-3283,0 202 2422,-2-208-5029,2-15-438,-1 0-1,1 1 0,0-1 0,0 1 0,0-1 0,0 1 0,1-1 0,1 8 0,8-42-97,-5 14-80,1 0 0,1 1-1,0-1 1,1 2 0,0-1 0,1 1-1,1 0 1,0 1 0,1 1 0,0-1-1,1 2 1,16-13 0,-15 14-1423,1 0 0,25-12-1,-24 15-1680,0 1-1,30-9 1,14 3-6696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6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1 7027,'0'0'11835,"-22"8"-10202,-8 3-1014,-35 19 0,59-26-473,0 0 0,0 1 0,1-1 0,0 1 0,0 1 0,0-1 0,1 1 0,0-1 0,0 1 0,0 0 0,0 1 0,1-1 0,0 1 1,1-1-1,0 1 0,0 0 0,0 0 0,1 0 0,-2 9 0,3-11-71,-5 33 149,5-37-231,0 0 0,0 0 1,0 0-1,0 0 1,0 0-1,0-1 0,0 1 1,0 0-1,1 0 0,-1 0 1,0 0-1,0 0 1,1-1-1,-1 1 0,0 0 1,1 0-1,-1-1 0,1 1 1,-1 0-1,1-1 0,-1 1 1,1 0-1,0-1 1,-1 1-1,1-1 0,0 1 1,-1-1-1,1 1 0,0-1 1,0 1-1,-1-1 1,1 0-1,0 0 0,1 1 1,5-1-3,-1 0 1,1 0-1,-1-1 1,1 1-1,0-2 1,-1 1-1,0-1 1,1 0-1,-1 0 1,11-6-1,-2-1-6,0-1 1,23-19-1,-24 18-93,-12 9 88,0 0 0,-1 1-1,1-1 1,0 1 0,0-1-1,0 1 1,1 0 0,-1 0-1,0 0 1,0 0 0,0 0-1,1 1 1,2-2-1,-3 3 47,-1 0-1,1 0 0,-1-1 0,1 1 0,-1 0 0,1 0 1,-1 1-1,1-1 0,-1 0 0,0 0 0,0 1 0,1-1 1,-1 0-1,0 1 0,0-1 0,-1 1 0,2 2 0,2 1-413,-2 0 781,1-1-1,0 0 1,0 0-1,0 0 0,7 5 1,5-3-1964,-14-6 1100,1 0 0,-1-1 0,0 1 0,0 0 0,0-1 0,0 1 0,0 0 0,0-1 1,1 1-1,-1-1 0,0 1 0,-1-1 0,1 0 0,0 0 0,1 0 0,17-16-4590,4-6-1427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7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6915,'0'0'13489,"-2"22"-11485,-22 166 1933,23-186-3927,1-1-1,-1 1 0,1 0 0,0 0 1,-1-1-1,1 1 0,0 0 0,0 0 1,0-1-1,1 1 0,-1 0 0,0 0 1,1 0-1,0 2 0,0-5-86,0 1 0,0-1 0,1 1 0,-1-1 0,0 0 0,0 1 0,0-1 0,0 0 0,0 0-1,-1 1 1,1-1 0,0 0 0,0 0 0,1-2 0,16-16 110,-4 7-141,27-24-215,-38 34 286,0 0 1,1 0-1,-1 0 0,0 1 1,1-1-1,-1 1 1,1-1-1,0 1 1,-1 1-1,1-1 1,6 0-1,-8 1 52,0 0 1,-1 1-1,1-1 0,0 1 1,-1 0-1,1-1 0,-1 1 0,1 0 1,-1 0-1,1 0 0,-1 0 0,0 0 1,1 0-1,-1 0 0,0 1 1,0-1-1,2 3 0,18 30 716,-14-22-424,2 3 54,-6-9-248,1 0 0,0 0-1,0-1 1,0 1 0,7 5 0,-11-10-455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7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7459,'0'0'8941,"1"27"-6218,5 180 1031,-18-59-1039,5-94-2207,7-32-284,0-21-373,2-4-65,60-54 372,2 4-1,118-77 1,-61 46-761,-79 52-1959,-64 31-8539,-14 18 3223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3890,'0'0'13441,"23"-9"-11937,72-24-228,-85 30-1006,-1 0 0,1 1 1,0 0-1,0 1 1,0 0-1,0 0 1,17 2-1,-1 0 224,-22-1-414,0 0 0,0 1 1,0-1-1,0 1 1,-1-1-1,1 1 0,0 1 1,0-1-1,-1 0 0,1 1 1,0 0-1,-1 0 0,0 0 1,1 0-1,-1 0 1,0 1-1,0-1 0,0 1 1,-1 0-1,1 0 0,-1 0 1,1 0-1,-1 0 0,0 1 1,0-1-1,-1 1 1,1-1-1,-1 1 0,2 4 1,1 8 122,0 1 1,-2-1 0,1 1 0,-2 0 0,-1 23-1,-1-27-152,0 0 0,-1 0 0,-1 0 0,0-1 0,-1 1-1,0-1 1,-1 0 0,-1 0 0,1 0 0,-2-1 0,-8 12 0,8-11-36,-1-1 1,-1-1-1,0 1 1,-1-1 0,0-1-1,0 0 1,-1 0-1,0-1 1,-1 0 0,-19 9-1,21-13-52,-1-1-1,0-1 1,0 0-1,0-1 1,0 0-1,0 0 1,-18-2-1,6 1-198,23 0 222,1-1 1,-1 1-1,0 0 0,0 0 1,0 0-1,0 0 0,1 0 1,-1 0-1,0-1 0,0 1 1,0 0-1,0 0 0,0 0 1,0 0-1,1-1 0,-1 1 1,0 0-1,0 0 0,0 0 1,0-1-1,0 1 0,0 0 1,0 0-1,0 0 0,0-1 1,0 1-1,0 0 0,0 0 1,0 0-1,0-1 0,0 1 1,0 0-1,0 0 0,0 0 1,0-1-1,0 1 0,-1 0 1,1 0-1,0 0 0,0 0 1,0-1-1,0 1 0,0 0 1,0 0-1,-1 0 0,1 0 1,0 0-1,0-1 0,0 1 1,0 0-1,-1 0 0,1 0 1,0 0-1,0 0 0,0 0 1,-1 0-1,1 0 0,0 0 1,0 0-1,0 0 0,-1 0 1,1 0-1,0 0 0,0 0 1,0 0-1,-1 0 0,1 0 1,0 0-1,15-11-100,4 4 216,0 0 0,0 2-1,1 1 1,0 0 0,27-1-1,-9 3 179,73 6-1,-53 9-298,-58-36-4679,0-1 125,0-4-2571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8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1 191 9492,'0'0'11944,"5"13"-10636,18 41-388,-21-52-896,-1 0 0,1 0 0,-1 0 0,1 0 0,0 0-1,0 0 1,0-1 0,0 1 0,0-1 0,0 1 0,0-1 0,1 0-1,-1 0 1,1 0 0,-1 0 0,0 0 0,1 0 0,-1-1 0,1 1 0,0-1-1,-1 0 1,1 1 0,-1-1 0,4-1 0,5 2-2,-9-1-21,28 5 38,50 0 0,-71-5-35,0 0 0,0-1 0,-1 0 0,1-1 0,0 0 0,-1 0 0,1-1 0,-1 0 0,0 0 0,11-7 0,3-3-3,0-2 0,-1-1 0,-1-1 0,-1 0 0,0-1 0,-1-2 0,-1 1 0,-1-2 0,20-33 1,-22 20-258,-13 16 283,-1 18-14,-1 0 0,1-1 0,0 1 0,0-1 0,0 1 1,0 0-1,-1-1 0,1 1 0,0 0 0,0-1 0,-1 1 1,1 0-1,0-1 0,0 1 0,-1 0 0,1 0 0,0-1 0,-1 1 1,1 0-1,0 0 0,-1 0 0,1-1 0,-1 1 0,1 0 1,0 0-1,-1 0 0,1 0 0,-1 0 0,1 0 0,0 0 0,-2 0 1,-3-1 80,-1 1 1,0 0 0,0 1-1,0-1 1,0 1 0,0 0 0,0 0-1,0 1 1,0 0 0,1 0-1,-1 0 1,1 1 0,0 0 0,0 0-1,-1 0 1,2 1 0,-1-1-1,0 1 1,1 0 0,0 1 0,0-1-1,0 1 1,0-1 0,1 1-1,-5 9 1,2-1 72,0 1 0,2 0 0,-1 0 0,1 0-1,1 0 1,1 1 0,0-1 0,1 1 0,0-1 0,2 16 0,-1-27-143,0 0 1,0 0-1,0 0 1,0 0 0,1 0-1,-1 0 1,1 0 0,0 0-1,0-1 1,0 1 0,0 0-1,1 0 1,-1-1-1,1 1 1,-1-1 0,1 1-1,0-1 1,0 0 0,0 1-1,1-1 1,-1 0 0,3 2-1,1-1-4,0-1-1,0 1 0,0-1 1,0 0-1,0 0 0,0-1 1,1 0-1,-1 0 1,12 0-1,-4 0-19,0-1 0,1-1-1,-1 0 1,0 0 0,28-8 0,-34 6-306,0 0-1,-1 0 1,1-1 0,9-6-1,-9 5-692,0-1 0,-1 0 0,1-1 0,6-8 0,2-5-6837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9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 4370,'0'0'15466,"-3"20"-14143,-21 353 4867,24-373-6188,0 1 0,0 0 0,0-1 0,0 1 0,0 0 0,0-1 0,0 1 0,0 0 0,0-1 0,0 1 0,0-1 0,1 1 0,-1 0 0,0-1 0,0 1 0,1-1 0,-1 1 0,0 0 0,1-1 0,-1 1 0,1-1 0,0 1 0,6-1-84,-5-1 59,4 1-14,0-1 0,0 0 0,0 0 0,0-1 0,-1 1 0,1-1 0,-1-1 0,1 1 0,6-5 0,50-34-217,-35 21 152,-2 3 0,33-21-189,-53 35 273,1 0 0,-1 1 0,0 0 0,1 0 0,0 0 0,-1 0 0,1 1 0,0 0 0,7 0 0,-10 1 12,-1 1 1,1-1 0,0 0 0,0 1-1,-1 0 1,1 0 0,-1 0 0,1 0-1,-1 0 1,1 0 0,-1 1 0,0-1-1,1 1 1,-1-1 0,0 1 0,0 0-1,3 3 1,27 43 291,-17-23 43,-10-19-256,0 1 1,0 0 0,0-1 0,1 0-1,-1 0 1,2-1 0,-1 0-1,8 5 1,-12-9-78,0 1 1,1-1-1,-1 0 0,1 0 0,0 0 1,-1-1-1,1 1 0,0-1 0,-1 1 1,1-1-1,0 0 0,0 0 0,-1 0 1,1-1-1,0 1 0,-1 0 1,1-1-1,0 0 0,-1 0 0,1 0 1,-1 0-1,1 0 0,-1 0 0,1-1 1,-1 1-1,0-1 0,0 1 0,4-5 1,9-9-57,0-1-1,-2 0 1,0-1 0,0-1 0,-2 0 0,0-1 0,-2 0 0,0 0-1,0-1 1,5-25 0,-11 34 42,-1-1 0,-1 1-1,0-1 1,0 1 0,-2-16 0,1 26 21,0-1 0,0 1 0,-1 0 0,1-1 0,0 1 0,-1 0 0,1 0 0,-1-1-1,0 1 1,1 0 0,-1 0 0,0 0 0,0 0 0,0 0 0,1 0 0,-1 0 0,0 0 0,0 0 0,-1 0 0,1 0 0,0 1 0,0-1 0,0 0 0,0 1 0,-1-1 0,1 1 0,0-1 0,-1 1 0,1 0 0,0 0 0,-2-1 0,-2 1 31,1-1 0,-1 1 0,0 1 1,0-1-1,1 0 0,-1 1 0,0 0 0,-4 2 1,-1 0 25,0 2 0,1-1 1,-1 1-1,1 1 1,0 0-1,1 0 1,-14 12-1,-50 58-57,67-71 7,-11 13-5,2-3 1,1 0 1,1 0-1,0 1 0,1 0 0,-11 23 0,21-37-462,16-2-7139,12 0 1683,8 0-2735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9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1793,'0'0'14959,"0"23"-12401,0 194 3853,-1-205-6008,1-9-297,-1 0-1,1 0 0,0 0 0,0 0 0,0 0 0,1 0 1,-1 0-1,2 5 0,-1-8-109,0 1-1,-1-1 1,1 0 0,0 0-1,0 0 1,0 0 0,0 0-1,0 0 1,0 0 0,-1 0-1,1 0 1,0 0 0,0-1-1,0 1 1,0 0 0,-1 0-1,1-1 1,0 1 0,0-1-1,0 1 1,-1 0 0,1-1-1,1-1 1,16-12-87,-1-2-1,-1 0 1,23-30-1,-24 28-6,1 0 0,0 1 0,1 1 0,20-15 0,-36 30 91,-1 0-1,1 0 1,0 1 0,0-1 0,0 0 0,0 0 0,0 1 0,0-1 0,0 1 0,0-1 0,0 1-1,0-1 1,0 1 0,0 0 0,1-1 0,-1 1 0,0 0 0,0 0 0,0 0 0,0 0 0,1 0-1,-1 0 1,0 0 0,0 0 0,0 1 0,0-1 0,0 0 0,1 1 0,-1-1 0,0 1 0,1 0-1,0 2 50,0 0 0,0 0 0,-1 0 0,1 0 0,-1 1 0,0-1 0,0 0 0,0 1 0,1 3 0,-2-7-32,8 36 1390,8 61-1,-14-68-4551,-2 0-3938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2:01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111 307 896,'0'0'10653,"14"-21"-8967,42-71-138,-51 83-1016,0 0 0,0 0-1,-1 0 1,0-1 0,-1 1 0,0-1 0,0 0 0,-1 0 0,-1 0 0,1 0 0,-2-1-1,0-19 1,0 17 496,0 11-907,0 1 1,0-1-1,-1 1 0,1-1 0,-1 1 0,1-1 1,-1 1-1,0-1 0,1 1 0,-1 0 1,0-1-1,0 1 0,0 0 0,0 0 0,0 0 1,0 0-1,0-1 0,0 1 0,-1 1 1,1-1-1,0 0 0,-1 0 0,1 0 1,0 1-1,-1-1 0,1 1 0,-1-1 0,1 1 1,-1-1-1,-2 1 0,1-1-64,-1 1-1,1-1 0,0 1 1,0 0-1,0 0 1,-1 1-1,1-1 0,0 1 1,0-1-1,0 1 1,0 0-1,0 0 1,0 0-1,0 0 0,-5 4 1,1 1-75,0 0 0,1 1 1,-1 0-1,1 0 0,1 0 1,0 1-1,-9 15 0,1 3-35,-12 34 0,18-43 46,1 1 1,0-1-1,2 1 1,0 1-1,0-1 1,2 0-1,1 1 1,0 26-1,2-44-7,-1-1 0,1 1 0,-1-1 0,1 1 1,0 0-1,-1-1 0,1 1 0,0-1 0,0 0 0,-1 1 0,1-1 0,0 0 0,0 1 1,0-1-1,-1 0 0,1 0 0,0 0 0,0 1 0,0-1 0,0 0 0,-1 0 0,1 0 1,0 0-1,0-1 0,1 1 0,24-2-70,-14-2 61,0 0 1,1 0 0,-2-1 0,1-1 0,0 0 0,-1 0-1,0-1 1,-1-1 0,0 0 0,10-10 0,-7 7-34,0 1 0,0 1 0,1-1 0,0 2 0,23-10 1,-37 17 68,1 1 1,0 0-1,-1 0 1,1 0-1,0 0 1,0 0 0,-1 0-1,1 0 1,0 0-1,0 0 1,-1 0-1,1 0 1,0 1 0,-1-1-1,1 0 1,0 0-1,0 1 1,-1-1-1,1 0 1,-1 1 0,1-1-1,0 1 1,-1-1-1,1 1 1,-1-1-1,1 1 1,-1-1 0,1 1-1,-1 0 1,0-1-1,1 1 1,-1-1-1,0 1 1,1 0 0,-1 0-1,0-1 1,1 2-1,6 31 567,-6-24-360,10 59 443,-4 1 1,-3 0 0,-8 121-1,0-132-375,-24 112-1,-30 53 371,49-192-607,6-15 7,-1 0 0,-1 0 1,0-1-1,-1 0 0,-1 0 1,0 0-1,-13 19 1,17-32-20,1 1 0,-1-1 1,1 0-1,-1-1 0,1 1 1,-1 0-1,0-1 0,0 1 0,0-1 1,0 0-1,0 0 0,0 0 1,0-1-1,0 1 0,0-1 1,0 1-1,0-1 0,-1 0 1,1 0-1,0-1 0,0 1 1,-4-1-1,5 0-36,0 1 0,0-1 0,-1 1-1,1-1 1,0 0 0,0 0 0,0 0 0,0 0 0,0 0-1,0-1 1,0 1 0,0 0 0,1-1 0,-1 1 0,0-1-1,1 0 1,-1 0 0,1 1 0,0-1 0,0 0 0,-1 0-1,1 0 1,0-1 0,1 1 0,-1 0 0,0 0 0,1 0-1,-1-1 1,1 1 0,-1-4 0,1-3-3,0-1 0,-1 0 0,1-1 0,1 1 0,0 0 0,1 0 0,0-1 0,0 1 0,1 1 0,0-1 0,8-17 0,22-22 0,2 1 0,1 2 0,50-48 0,-37 40 0,21-20-2,-26 29-14,-1-3 1,50-73 0,-91 117-197,0-1 1,0 1-1,0-1 0,0 1 1,-1-1-1,1 0 0,-1 0 1,0 0-1,-1 0 0,1-5 1,-4-28-7772,-3 18-3076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5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519 280 1153,'0'0'12221,"0"-19"-10770,0-54-211,0 14 3019,-1 56-3990,0 0 0,0 0 1,0 0-1,0 0 0,0 0 1,-1 0-1,1 0 0,-1 1 0,0-1 1,0 0-1,0 1 0,0 0 0,0-1 1,0 1-1,-1 0 0,1 0 0,-4-2 1,-50-32 1118,50 32-1175,-5-2-1,0 1 0,0 0 0,-1 1 0,0 0 0,0 1 0,0 0 0,-15-2-1,-11 2 219,-39 2-1,66 1-414,5 0-19,0 1 1,0 0-1,0 0 0,0 0 0,0 1 0,0 0 0,0 0 0,1 1 0,-1 0 0,1 0 0,0 0 0,0 0 0,0 1 0,0 0 0,1 0 0,-1 0 0,1 0 0,0 1 0,0 0 1,1 0-1,-1 0 0,-2 6 0,-4 7-10,1 1 1,0 0 0,2 1-1,0-1 1,-5 25 0,5-1 111,1 1 1,3 0-1,3 75 1,0-56-50,0-52-44,1 0 0,-1 0 1,2 0-1,0 0 0,0 0 1,1 0-1,0 0 0,1 0 1,0-1-1,0 0 0,2 0 1,-1 0-1,1 0 0,0-1 1,1 0-1,0 0 0,1-1 1,0 0-1,0 0 0,14 10 1,-5-6 4,1 0 1,0-1-1,1 0 1,0-2 0,0 0-1,1-1 1,0-2-1,33 8 1,-7-7 93,0-1 0,85-1 1,-123-6-77,0 1 0,0-2 0,1 1 0,-1-1 0,0 0 0,0-1 0,-1 0 0,1 0 0,-1-1 0,1 0 0,-1 0 0,0-1 0,-1 0 0,1 0 0,-1 0 0,0-1 0,0 0 0,-1 0 0,1-1 0,-1 1 0,7-14 0,4-8 45,-2-1 0,0 0 0,-2-1 1,10-37-1,-13 29-31,-2 1 0,-2-1 0,-1 0 0,-1 0 1,-4-43-1,1 61-18,-1 7 1,-1 0 0,0 0-1,-1 0 1,0 0 0,-1 0-1,0 1 1,-1 0 0,-1 0 0,0 0-1,-11-15 1,16 26-34,0-1 0,0 1 1,0 0-1,0 0 0,0 0 0,0 0 0,0 0 0,0 0 0,-1 0 0,1 1 1,0-1-1,-1 0 0,1 1 0,0-1 0,-1 1 0,1-1 0,-1 1 1,1 0-1,-1-1 0,-1 1 0,-20 0-2907,3 1-4053,3-3-923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7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45 48,'0'0'14060,"-1"-9"-11163,-4-26-312,4 40 1482,-2 37-3361,6 726 2971,17-768-3731,4 0-201,14 0-32,53-6 0,-76 4-1744,1-1 0,-1-1 0,23-9 0,-13 4-4916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1 11349,'0'0'14460,"-21"3"-12982,-2 1-1130,-44 13 0,63-15-323,0 0 0,0 0-1,0 0 1,1 1 0,-1-1-1,1 1 1,-1 0 0,1 0-1,0 0 1,0 1 0,1-1-1,-1 0 1,1 1-1,-1 0 1,1 0 0,-2 6-1,0-1 30,1 1-1,0 0 0,1 1 1,-2 14-1,2-17-44,1 0 0,0 1 1,1-1-1,0 0 0,0 0 0,3 14 0,-2-20-13,0 0 0,-1 0-1,1 0 1,0 0-1,0-1 1,0 1 0,1 0-1,-1-1 1,0 1 0,1-1-1,-1 1 1,1-1 0,-1 1-1,1-1 1,0 0-1,-1 0 1,1 0 0,0 0-1,0 0 1,0 0 0,0-1-1,0 1 1,0 0 0,0-1-1,0 0 1,0 1 0,0-1-1,0 0 1,3 0-1,0-1-18,-1 1-1,1 0 1,-1-1-1,0 0 1,1 0-1,-1 0 1,0-1-1,0 0 1,0 1-1,0-1 1,0-1-1,0 1 1,0 0-1,-1-1 1,1 0-1,-1 0 1,0 0-1,0 0 1,0 0-1,4-7 1,5-8-152,-1 0 0,0-1 1,8-22-1,-7 15-95,-12 26 271,1 0-1,-1-1 0,0 1 0,0 0 0,0 0 0,0-1 1,0 1-1,0 0 0,1 0 0,-1-1 0,0 1 1,0 0-1,0 0 0,1-1 0,-1 1 0,0 0 0,0 0 1,1 0-1,-1 0 0,0-1 0,0 1 0,1 0 0,-1 0 1,0 0-1,1 0 0,-1 0 0,0 0 0,0 0 0,1 0 1,-1 0-1,0 0 0,1 0 0,-1 0 0,0 0 1,1 0-1,-1 0 0,0 0 0,0 0 0,1 0 0,-1 0 1,0 0-1,1 0 0,-1 0 0,0 1 0,0-1 0,1 0 1,-1 0-1,0 0 0,0 1 0,0-1 0,1 0 0,-1 0 1,0 1-1,0-1 0,0 0 0,1 0 0,-1 1 1,0-1-1,0 0 0,0 1 0,10 19 315,-8-17-272,18 44 606,7 12-701,-10-20-8240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9764,'0'0'11390,"5"21"-9867,14 68-360,-17-84-1131,-1-1 0,1 1-1,0-1 1,0 0 0,0 0 0,1 0-1,-1 0 1,1 0 0,0-1 0,0 1-1,0-1 1,1 0 0,-1 0 0,1 0-1,0 0 1,-1 0 0,1-1 0,1 0-1,-1 0 1,0 0 0,7 2 0,-3-2-29,1 0 0,0-1 1,0 0-1,0 0 0,0-1 1,0 0-1,0 0 0,14-3 1,-19 2-55,1-1 1,-1 0 0,1 1-1,-1-1 1,0-1 0,0 1-1,0-1 1,0 0 0,0 1-1,-1-2 1,1 1 0,4-6-1,24-19-300,-30 27 365,0 1 0,0-1 0,-1 1-1,1-1 1,0 1 0,0-1 0,0 1 0,0 0 0,0 0 0,0 0 0,0 0 0,-1 1 0,1-1 0,0 0-1,0 1 1,0-1 0,2 2 0,34 16 1077,-19-9-703,-11-6-474,1 0 0,0-1 1,1 0-1,12 2 0,18-3-7436,-24-1 42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4978,'0'0'12974,"-1"30"-11792,8 244 3060,78 324 640,-55-415-5082,-55-239-8164,-3-1 371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3057,'0'0'14807,"138"-17"-13430,-79 1-929,1 3-448,1 0-880,-5 0-3330,-13 4-4674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5410,'0'0'10787,"0"21"-8605,-1 40-806,-7 205 4161,0-203-4472,2-19-450,0 50-1,8-97-622,-1-1-1,1 1 1,0 0 0,0-1-1,0 1 1,0 0 0,1 0-1,-1 0 1,1 0 0,5-4-1,8-10 53,81-120 350,29-37-316,-124 172-83,-1 0 0,1 0 0,-1 0 0,1 0 0,0 0 0,0 1 0,0-1 0,0 1 0,0-1 0,0 1 0,0 0 1,4-2-1,-5 3 5,0 0 0,0 0 0,0 1 0,0-1 0,1 0 0,-2 1 0,1-1 0,0 1 0,0-1 0,0 1 0,0-1 0,0 1 0,0 0 0,0-1 0,-1 1 0,1 0 0,0 0 0,-1-1 0,1 1 0,0 0 0,-1 0 0,1 0 0,-1 0 0,1 0 0,-1 0 0,0 0 0,1 0 0,-1 0 0,0 1 0,7 17 261,0 1-1,-2-1 1,0 1-1,-2 0 1,3 32 0,-5 108 580,-3-74-543,2-85-328,-3-1-1396,1-1 563,-1 1-1,1-1 1,-1 1-1,1-1 1,-1 0 0,1 0-1,0 0 1,-1 0-1,1 0 1,0 0 0,0-1-1,0 1 1,0-1-1,-4-3 1,-11-16-10769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1 280 5026,'0'0'9631,"25"-18"-7651,86-58-854,-101 68-1027,1-1 0,-1 0 1,0 0-1,-1-1 0,0-1 1,10-15-1,-14 18-28,-1 0 0,0 0 1,0-1-1,-1 0 0,0 0 0,-1 0 0,3-13 0,-5 21 13,0 0-1,0 0 1,1-1-1,-1 1 1,0 0-1,0 0 0,0 0 1,0-1-1,0 1 1,-1 0-1,1 0 1,0 0-1,0-1 0,-1 1 1,0-1-1,1 2-23,0-1 0,-1 1 0,1 0 0,0 0-1,-1 0 1,1 0 0,0 0 0,-1-1 0,1 1 0,0 0-1,-1 0 1,1 0 0,0 0 0,-1 0 0,1 0-1,0 0 1,-1 0 0,1 0 0,0 0 0,-1 1 0,1-1-1,0 0 1,-1 0 0,1 0 0,0 0 0,-1 0 0,1 1-1,0-1 1,-1 0 0,1 0 0,0 1 0,-26 25 1250,11-6-1218,2 0 0,1 1 1,0 0-1,-11 32 0,18-40 160,0 1 0,1 0 0,1 0 0,0 0 0,1 1 0,0-1 0,2 0 0,1 27 0,-1-38-230,0-1 0,1 1 1,0-1-1,-1 0 0,1 1 0,0-1 1,0 0-1,0 0 0,1 1 0,-1-1 0,0 0 1,1 0-1,-1 0 0,1-1 0,0 1 1,3 3-1,0-2-5,-1-1 0,1 1 1,-1-1-1,1 0 0,0 0 0,0 0 1,8 2-1,7-1 2,0-1-1,0 0 1,24-2 0,-34 0 14,6 0-208,0 0 0,-1-1 0,1-1-1,23-6 1,-32 6-278,0-1 1,0 0-1,0 0 1,0 0-1,-1-1 1,1 0-1,-1 0 1,0 0-1,0-1 1,-1 0-1,7-7 0,10-21-5341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9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7171,'0'0'11907,"6"19"-9434,-5-18-2425,12 39 1296,3 0 0,22 40-1,-35-76-1255,17 27 305,-19-30-401,0 1 1,1-1-1,-1 0 0,0 0 0,1 0 1,-1 1-1,0-1 0,1 0 0,0-1 1,-1 1-1,1 0 0,-1 0 1,1-1-1,0 1 0,0-1 0,-1 1 1,4-1-1,-4 0-38,1-1-1,-1 1 1,1-1-1,-1 1 1,0-1 0,1 0-1,-1 0 1,0 0-1,0 0 1,0 0 0,0 0-1,0 0 1,0 0-1,0 0 1,0 0 0,0 0-1,0-1 1,-1 1-1,1 0 1,0-1 0,0-1-1,4-6-189,3-3-11,53-74-1685,-54 76 1741,1 1 0,1 0 0,-1 1 0,1 0 0,1 0 0,14-9 0,-23 17 200,0-1 0,1 0-1,-1 1 1,0-1 0,1 1-1,-1-1 1,0 1 0,1-1 0,-1 1-1,1 0 1,-1 0 0,1 0 0,-1 0-1,1 0 1,-1 0 0,1 0 0,-1 0-1,0 1 1,1-1 0,-1 0 0,1 1-1,-1 0 1,0-1 0,1 1 0,-1 0-1,0-1 1,0 1 0,1 0 0,-1 0-1,0 0 1,1 2 0,3 2 311,-1 1 1,1 0-1,-1 1 0,-1-1 1,4 9-1,2 2 642,13 20 447,39 51-1,-59-87-2113,0 2 1553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9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11621,'0'0'8223,"22"-4"-7698,-14 2-490,68-12 906,129-8-1,-202 22-918,0 0 1,0 0-1,1 0 1,-1 0 0,0 0-1,0 1 1,0 0-1,1 0 1,-1-1-1,0 2 1,0-1-1,0 0 1,-1 1-1,1-1 1,0 1-1,0 0 1,-1 0-1,5 4 1,-5-2 58,1 0 1,-1 0-1,0 0 0,-1 0 0,1 0 1,-1 0-1,0 0 0,0 1 1,0-1-1,-1 0 0,1 1 0,-1-1 1,-1 7-1,2-1 142,-1 10 138,0 0 1,-1 0 0,-1 0 0,-1 0-1,-7 27 1,-1-15-203,4-12-109,0-1 1,2 1-1,0 0 1,1 0-1,1 0 1,0 22-1,3-40-50,0 0 0,1 1-1,-1-1 1,1 0 0,-1 0 0,1 1-1,0-1 1,0 0 0,0 0 0,0 0-1,1 0 1,-1 0 0,0 0 0,1-1-1,-1 1 1,1 0 0,0-1 0,-1 1-1,1-1 1,0 1 0,0-1 0,0 0-1,0 0 1,0 0 0,0 0 0,1 0-1,-1 0 1,0-1 0,0 1 0,1-1-1,-1 0 1,3 1 0,8 1 9,0-1 0,1-1 0,-1 0 0,18-2 1,-23 1-209,0-1 0,-1 1 0,1-2 0,0 1 0,-1-1 0,0-1 0,0 1 0,0-1 0,13-9 0,-10 5-884,0 0 0,-1-1-1,0 0 1,0 0 0,10-16-1,5-16-6111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9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9508,'0'0'6691,"128"2"-5730,-67-2-673,-3-11-288,-2-2-672,-12-5-2994,-13 3-3505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0 344 6339,'0'0'1171,"20"-21"1033,235-266-1081,-252 284-820,19-23-1220,-16 20 1747,-10 14 3055,-24 35-1380,-30 65 1,50-91-1889,1 1 0,0-1 1,2 1-1,0 1 0,1-1 0,1 0 0,-2 33 0,6-50-607,-1 0 1,0 0-1,0 0 0,0 0 1,0 0-1,1 0 0,-1 0 1,0-1-1,1 1 0,-1 0 1,1 0-1,-1 0 1,1 0-1,-1-1 0,1 1 1,0 0-1,-1 0 0,1-1 1,0 1-1,0-1 0,0 1 1,-1 0-1,1-1 0,0 0 1,0 1-1,0-1 0,0 1 1,0-1-1,0 0 0,0 0 1,0 0-1,1 1 0,37 0-39,-28-1 61,5-1-120,0-1 1,0 0-1,0-1 0,0-1 0,0-1 0,-1 0 1,0-1-1,0 0 0,25-16 0,-21 10-1347,0-1 1,23-20-1,-27 20-2148,-2 0 1,23-29-1,-27 33 6578,-9 21 82,-1 22-182,0-21-2255,0-1-1,1 0 1,0 1 0,1-1 0,0 0-1,1 0 1,1 1 0,5 14-1,-8-26-684,0-1-1,0 0 0,0 0 1,0 0-1,0 0 0,0 1 1,0-1-1,0 0 0,0 0 1,0 0-1,0 1 0,0-1 1,0 0-1,0 0 0,0 0 1,0 0-1,1 1 1,-1-1-1,0 0 0,0 0 1,0 0-1,0 0 0,0 0 1,1 0-1,-1 1 0,0-1 1,0 0-1,0 0 0,0 0 1,1 0-1,-1 0 0,0 0 1,0 0-1,0 0 0,1 0 1,-1 0-1,0 0 0,0 0 1,0 0-1,0 0 0,1 0 1,-1 0-1,0 0 0,0 0 1,0 0-1,1 0 0,-1 0 1,0 0-1,0 0 0,0 0 1,0-1-1,1 1 1,-1 0-1,0 0 0,5-13-4064,-2-16-1464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7331,'0'0'12870,"143"-2"-12870,-97-7-96,-5-2-2337,-9 3-3314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4578,'0'0'10389,"170"-19"-8916,-94 6-305,-6 2-992,-9 6-176,-13 1-1633,-19 0-2737,-16-3-4898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5170,'0'0'9989,"-9"116"-5731,9-66-1985,9-2-656,20-2-145,3-4-431,4-10-465,1-6-416,2-8-96,-3-14-64,3-4-640,0-19-1409,2-25-1921,-7-13-4754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1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6195,'0'0'14711,"168"-15"-12630,-100 8-497,-3-2-159,-9 3-497,-10-3-704,-7 0-160,-5 0-64,-5-1-48,0-1-1232,-7 0-1922,-7 4-1952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1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6051,'0'0'11130,"0"24"-9118,10 267 3388,1-160-3991,5 117-78,-15-244-1330,0-8-417,2-11-1274,-3-12-3108,0-1-3944,0 9-801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30.1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0 160,'4'6'31036,"172"6"-33101,-66 0 2317,-69-7-7,51 2-1,-15-7-385,-88-1-1088,0 0-1,0-1 1,-17-4 0,-27-8-7418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90 4178,'-2'-4'20772,"174"1"-16364,-99-1-3632,111-20 0,-155 18-675,-1 0-15,1 1 1,45-2-1,-66 5-165,-11-6-4252,-17-5-2984,-1 6-289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2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4290,'0'0'15861,"-4"26"-14632,-1 12-809,-12 120 1535,16-141-1658,0 0 0,1 0 0,1 0 0,1 0 0,0 0 0,6 17-1,-7-29-263,1 0 0,0 0-1,0 0 1,0 0-1,1 0 1,0-1 0,0 1-1,0-1 1,0 1-1,1-1 1,-1 0-1,1-1 1,0 1 0,1 0-1,-1-1 1,1 0-1,-1 0 1,1-1 0,0 1-1,0-1 1,0 0-1,9 2 1,-11-3-136,0 0 1,0-1-1,0 1 1,0-1-1,0 0 1,0 0-1,0 0 1,4 0-1,-5-1-266,0 1 0,0-1-1,-1 0 1,1 0 0,0 0-1,-1 0 1,1 0 0,0 0-1,-1 0 1,0 0 0,1-1-1,-1 1 1,0-1 0,1 1-1,-1-1 1,0 1 0,0-1 0,1-3-1,12-17-6027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4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3121,'0'0'13385,"1"5"-11741,15 300 6781,-16-305-8410,0 1 1,-1-1-1,1 1 0,0-1 1,0 0-1,0 1 1,0-1-1,0 0 1,0 1-1,0-1 0,0 1 1,0-1-1,0 0 1,0 1-1,0-1 0,0 0 1,0 1-1,1-1 1,-1 0-1,0 1 1,0-1-1,0 0 0,0 1 1,1-1-1,-1 0 1,0 1-1,0-1 0,1 0 1,-1 0-1,0 1 1,1-1-1,-1 0 0,0 0 1,0 0-1,1 1 1,-1-1-1,0 0 1,1 0-1,-1 0 0,1 0 1,-1 0-1,0 0 1,1 0-1,-1 0 0,0 0 1,1 0-1,-1 0 1,1 0-1,-1 0 1,0 0-1,1 0 0,-1 0 1,0 0-1,1 0 1,-1 0-1,1-1 0,16-17 107,5-19 2,-4 4-239,1 2-1,2 0 1,2 1-1,26-28 1,-48 57 93,0 0 1,0 0 0,0 0-1,0 0 1,0 0 0,0 0-1,0 0 1,0 0-1,0 0 1,0 1 0,1-1-1,-1 0 1,0 1 0,0-1-1,1 1 1,-1 0 0,1-1-1,-1 1 1,0 0-1,1 0 1,-1 0 0,1-1-1,-1 2 1,0-1 0,1 0-1,-1 0 1,1 0 0,-1 1-1,0-1 1,1 1 0,-1-1-1,0 1 1,1-1-1,-1 1 1,0 0 0,0 0-1,0-1 1,0 1 0,0 0-1,1 0 1,-2 0 0,1 0-1,1 2 1,3 5 88,0 0 0,0 0 0,-1 0 0,-1 1 0,5 12 0,-6-15 105,4 12-109,0-1 1,-1 2-1,-1-1 0,-1 0 0,2 35 0,10-82-19338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4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5282,'0'0'12262,"21"10"-10354,66 37-233,-82-45-1499,0 2 1,0-1-1,0 0 0,-1 1 1,0 0-1,1 0 0,-2 0 0,1 1 1,0-1-1,-1 1 0,0 0 1,0 0-1,0 0 0,-1 0 1,0 1-1,2 5 0,-1 1 139,-1 0-1,0 1 1,-1-1-1,-1 1 0,0 13 1,-1-4 129,2-2-212,-1 1 0,-1 0 0,-1 0 0,-1 0 0,-1-1 0,0 1 1,-2-1-1,-8 22 0,9-32-213,-26 53 93,29-59-104,0 0 1,-1 0-1,0-1 1,1 1-1,-1-1 0,0 0 1,-1 1-1,1-2 0,-1 1 1,1 0-1,-1-1 0,-7 4 1,11-6 22,-6 2-1247,0-25-12120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34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24575,'4'0'0,"7"0"0,1-9 0,-1-3-8191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39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151 411 2193,'0'0'17693,"9"-24"-16281,29-81-356,-34 91-762,0-1 0,0 1 1,-1-1-1,-1 0 0,0 0 0,-2 0 0,0-16 0,0 10 243,0 15-328,-1-1 1,1 0 0,-2 1-1,1-1 1,-1 1 0,0-1 0,0 1-1,0 0 1,-1 0 0,-5-9-1,6 11-115,-1 1-1,1-1 1,-1 1-1,0 0 0,1 0 1,-1 0-1,-1 0 1,1 0-1,0 1 1,-1 0-1,1-1 0,-1 1 1,0 1-1,0-1 1,1 0-1,-1 1 1,0 0-1,-5-1 0,6 2-78,1 0-1,-1 0 1,0 0 0,1 1-1,-1-1 1,1 1-1,-1 0 1,0 0-1,1-1 1,0 2-1,-1-1 1,1 0-1,0 0 1,0 1-1,-1-1 1,1 1-1,0 0 1,0 0-1,1 0 1,-1 0 0,0 0-1,1 0 1,-1 0-1,1 0 1,0 0-1,-2 3 1,-4 10-86,0 0 1,1 0-1,-5 17 1,7-20 45,-4 14-2,1 1 0,1-1-1,2 1 1,0 0 0,1 34 0,3-60 17,0 0 0,1 0 1,-1 0-1,0 0 0,1 0 0,-1 0 0,0 0 1,1 0-1,0 0 0,-1-1 0,1 1 0,-1 0 1,1 0-1,0-1 0,-1 1 0,1 0 0,0-1 1,0 1-1,0 0 0,0-1 0,0 1 0,-1-1 0,1 1 1,0-1-1,0 0 0,0 0 0,0 1 0,0-1 1,0 0-1,0 0 0,0 0 0,2 0 0,43 0-206,-34-1 212,-4 0-8,-1 0 0,0 0 0,0-1 0,0 0 0,0 0 0,0-1 1,0 0-1,-1 0 0,1-1 0,-1 1 0,0-2 0,9-6 0,-6 4-61,1 0 0,0 1 0,0 0 0,14-5 0,-22 10 55,0 0 1,0 0 0,0 1 0,0 0 0,1-1 0,-1 1-1,0 0 1,0 0 0,0 0 0,0 0 0,1 0 0,-1 0-1,0 1 1,0-1 0,0 1 0,0 0 0,0-1-1,0 1 1,0 0 0,0 0 0,0 0 0,0 0 0,-1 1-1,1-1 1,0 0 0,-1 1 0,1-1 0,-1 1 0,1 0-1,-1-1 1,0 1 0,2 3 0,3 6 3,-1 0 0,0 0 0,-1 0 1,5 20-1,-7-22 71,6 24 232,-1 1 0,-2 0 0,1 51 1,-10 106 57,-1-144-256,-2 1-1,-2-1 0,-2 0 1,-2-1-1,-2 0 0,-32 64 1,46-107-73,-2 4 52,0-1 0,0 0 0,0 0 0,-8 8-1,11-13-30,-1 0 0,0 0-1,1-1 1,-1 1-1,0 0 1,1 0 0,-1-1-1,0 1 1,0-1-1,0 1 1,0-1 0,0 1-1,0-1 1,0 1-1,0-1 1,0 0 0,0 0-1,0 1 1,0-1-1,0 0 1,0 0-1,0 0 1,0 0 0,0 0-1,0 0 1,0 0-1,0-1 1,0 1 0,0 0-1,0-1 1,0 1-1,0 0 1,0-1 0,0 1-1,1-1 1,-1 1-1,0-1 1,-1-1-1,-9-8 18,1 0-1,0-1 0,0-1 0,1 0 0,1 0 0,-10-19 0,4 5-176,2-1 1,-13-38-1,20 46-600,0 0-1,0 0 0,2-1 1,-1-36-1,3 48-102,1 0 1,1 0-1,0 0 1,0 1-1,0-1 0,1 0 1,0 0-1,1 1 1,0-1-1,0 1 1,0 0-1,1 0 1,0 0-1,8-10 1,17-11-5314,5 5-2122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0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0 8436,'0'0'8150,"-16"20"-5501,5-7-2328,-5 5 73,1 1 0,1 0 0,1 1 0,0 1-1,-17 41 1,19-33 273,0 2-1,3-1 0,0 1 0,2 1 0,1-1 1,0 46-1,5-73-641,0 0 1,0 0-1,0 0 1,1 0-1,0 0 1,0 0-1,0 0 1,0 0-1,1 0 1,-1-1-1,1 1 1,0-1-1,0 1 1,0-1-1,0 1 1,1-1-1,0 0 1,-1 0-1,1 0 1,5 3-1,-2-2-25,0-1 0,0 0 0,1 0 1,-1 0-1,1-1 0,0 1 0,-1-2 0,1 1 0,0-1 0,0 0 0,8 0 0,-6-1-2,1 2-108,1-2 0,0 0 0,-1 0 0,1-1-1,11-2 1,-19 2-191,0 0 0,0 0 0,0 0 0,0-1 0,0 1 0,0-1 0,-1 1 0,1-1 0,0 0 0,-1 0 0,0 0 0,1-1 0,-1 1-1,0 0 1,0-1 0,0 0 0,-1 1 0,1-1 0,-1 0 0,1 0 0,0-4 0,8-27-6385,-1-5-4188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0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7075,'0'0'11558,"143"0"-9718,-94 0-591,-3 0-625,-2-2-512,-3-2-112,0-3-224,-2-1-1937,-5-1-5218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7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1021 2017,'0'0'15751,"-22"1"-9097,10-11-6102,0 0 1,1-1-1,0 0 1,1-1-1,-14-20 1,17 22-381,-22-32-46,2-1 0,2-2 0,2-1 0,2-1 1,2 0-1,-21-79 0,33 91-148,2-1 0,1 0 0,2 0 1,1 0-1,6-50 0,-3 70-24,0 0 0,1 0 1,1 0-1,0 1 0,1-1 0,1 1 0,0 0 0,1 1 0,1-1 1,0 1-1,1 1 0,1 0 0,0 0 0,0 0 0,19-15 0,-23 22-47,-6 5 85,1 0 1,0 0-1,-1 1 1,1-1-1,0 0 1,-1 1-1,1-1 1,0 0-1,0 1 1,0-1-1,0 1 1,0-1-1,0 1 1,0 0-1,0-1 1,1 1-1,-1 0-11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0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94 8308,'-3'29'3287,"-13"289"5978,16-308-8918,0-1 0,0 1 1,1 0-1,1-1 0,0 1 0,0-1 0,1 1 0,6 14 0,-7-20-303,0-1 1,0 0-1,0 1 0,1-1 0,-1 0 0,1 0 0,0 0 0,0-1 0,0 1 1,0-1-1,1 0 0,-1 0 0,0 0 0,1 0 0,0 0 0,-1-1 1,1 1-1,0-1 0,0 0 0,0 0 0,0-1 0,0 1 0,7-1 0,-8 1-30,0-1 0,0 1 0,1-1 0,-1 0 0,0 0 0,0-1 0,0 1 0,1 0 0,-1-1 0,0 0-1,0 0 1,0 0 0,0 0 0,0 0 0,0-1 0,0 0 0,0 1 0,-1-1 0,1 0 0,-1 0-1,1 0 1,-1 0 0,0-1 0,0 1 0,0-1 0,0 1 0,0-1 0,0 0 0,-1 0 0,1 0 0,-1 0-1,1-3 1,8-18 70,-1 0 1,-2 0-1,0-1 0,-2 0 0,4-36 0,-2-127-232,-7 174 130,0-5-18,-3-48-69,3 62 113,-1 1 0,0-1 1,0 0-1,0 0 0,-1 1 0,0-1 1,0 1-1,0-1 0,0 1 0,-6-7 0,7 9 74,-1 1-1,1 0 0,-1 0 0,0 0 0,1 0 0,-1 0 0,0 0 0,0 0 0,0 1 1,0-1-1,0 0 0,0 1 0,0 0 0,0-1 0,0 1 0,0 0 0,0 0 0,0 0 1,-2 1-1,-1-1 115,-1 1 1,1 0 0,0 0-1,-1 1 1,1-1 0,-5 3-1,-8 7-245,0 0 0,1 1 0,0 1 0,-26 27 0,32-21-2601,10-18 2303,1-1-1,0 1 1,0-1-1,-1 1 1,1-1-1,0 1 1,0-1-1,0 1 1,-1 0-1,1-1 1,0 1-1,0-1 1,0 1-1,0-1 1,0 1-1,0 0 1,0-1-1,1 1 1,-1-1-1,0 1 1,0 0-1,0-1 1,0 1-1,1-1 1,-1 1-1,0-1 1,1 1-1,-1-1 1,0 1-1,1 0 1,12 0-5891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 0 7251,'0'0'12121,"-8"31"-11132,-72 340 3904,72-282-3560,2 96-1,6-178-1314,0-1-1,1 1 0,0 0 0,0-1 0,0 1 0,0-1 0,1 0 1,0 1-1,6 10 0,-7-14-44,1-1 0,-1 0 1,1 0-1,0 0 0,-1-1 1,1 1-1,0 0 0,0-1 1,0 1-1,1-1 0,-1 1 0,0-1 1,0 0-1,1 0 0,-1 0 1,1 0-1,-1-1 0,1 1 1,-1-1-1,1 1 0,-1-1 0,1 0 1,-1 0-1,1 0 0,-1 0 1,1-1-1,0 1 0,2-1 1,-2 0-256,1 0 0,-1 0 1,1-1-1,-1 1 0,0-1 1,0 0-1,0 1 0,0-1 1,0-1-1,0 1 0,0 0 1,-1-1-1,5-4 0,27-43-4920,-23 31 2489,27-40-7975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5683,'0'0'11077,"0"20"-9711,5 321 4572,-4-324-5798,-1-9-68,0 0 1,1 1-1,0-1 0,0 0 0,1 0 1,4 14-1,-6-22-144,1 0 1,-1 0-1,0 1 0,0-1 0,0 0 1,0 0-1,0 0 0,0 0 1,1 0-1,-1 0 0,0 1 1,0-1-1,0 0 0,0 0 1,1 0-1,-1 0 0,0 0 0,0 0 1,0 0-1,1 0 0,-1 0 1,0 0-1,0 0 0,0 0 1,1 0-1,-1 0 0,0 0 0,0 0 1,0 0-1,1 0 0,-1 0 1,0 0-1,0 0 0,0 0 1,1 0-1,-1 0 0,0 0 0,0 0 1,0-1-1,0 1 0,0 0 1,1 0-1,-1 0 0,0 0 1,0 0-1,0-1 0,0 1 1,0 0-1,0 0 0,1 0 0,-1 0 1,0-1-1,0 1 0,0 0 1,0 0-1,0 0 0,0-1 1,0 1-1,0 0 0,0 0 0,0 0 1,0-1-1,0 1 0,0 0 1,0 0-1,0 0 0,0-1 1,0 1-1,6-19-2474,-5 16 1560,8-18-4699,0 1-2972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6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0 9332,'0'0'13252,"-4"20"-12271,-7 50 429,-3 121 0,16-30-85,-13 314-184,8-459-2370,-5-31-4652,-1-18-733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7459,'0'0'7860,"145"0"-6211,-84 0-1249,2-6-400,-2-12-1057,-13-4-6178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2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10773,'0'0'7334,"28"20"-5048,87 72-640,-101-81-1357,-1 1 0,-1 0 0,0 1 0,-1 1 0,0 0 0,-1 0 0,-1 1 0,0 0 0,-1 1-1,0 0 1,6 21 0,-8-13 74,-1 0 0,-1 0 0,-1 1 0,-1 0 0,-1-1 0,-3 34 1,1-47-262,-1 0 0,0-1 0,-1 1 0,0-1 0,0 1 0,-1-1 0,-1 0 0,0-1 0,0 1 0,-1-1 0,0 0 0,0 0 0,-14 13 0,-1-1-690,-1-1 0,0-1 0,-46 29 0,41-35-3212,6-15-5171,10-3 157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51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1 368,'0'0'7857,"-30"11"-5080,30-11-2773,-31 13 15117,45-13-15639,0 1 448,-1 0 0,24 6 0,-24-4 440,0-1 1,23 1 0,-35-3-152,3 1-182,0 0 1,1 0 0,-1-1-1,1 0 1,-1 0 0,1 0-1,7-1 1,6-1-59,-12 2 23,0 0 1,0-1 0,0 0-1,0-1 1,0 1 0,0-1-1,0 0 1,6-3 0,-60 2-3776,11 5-2328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8:21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54 16,'0'0'1329,"-12"-43"-1217,8 43-112,4-4 0,0-3-1457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3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400 0 2065,'0'0'17154,"-22"21"-16588,-139 124-38,138-124-186,-1-2-1,0 0 1,-2-2-1,-45 24 1,27-31 661,43-10-1008,1 1 1,0-1 0,-1 1-1,1-1 1,-1 1-1,1 0 1,0-1 0,-1 1-1,1-1 1,0 1-1,0 0 1,0-1-1,-1 1 1,1 0 0,0-1-1,0 1 1,0 0-1,0 0 1,0-1 0,0 1-1,0 0 1,1-1-1,-1 2 1,3 16-29,4-4 117,0 0 0,1 0 0,0-1 0,1 0 0,0-1 0,13 12 0,8 13 430,2 6-92,-1 2 1,44 84-1,-75-129-472,0 0 0,0 0 0,0 0-1,0 0 1,0 0 0,0 0 0,0 0 0,0 0 0,2-1-1506,-2 1 1506,0 0-1,0 0 1,0 0 0,0 0 0,2-11-3052,-1-17-1726,-1-14-3739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3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7491,'0'0'13014,"157"4"-11477,-98-4-128,-1 0-481,3 0-432,-8-4-336,-9-2-128,-10-1-32,-15 5-688,-7 0-1457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3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5955,'0'0'12325,"146"8"-10484,-93-8-576,0 0-577,-2-4-496,-2-5-192,-5 1-576,-8-1-2754,-12-6-2656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4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11093,'0'0'9669,"28"8"-7909,14 3-1147,132 38 1642,-169-47-2195,0-1 1,0 1-1,0 0 0,0 0 0,-1 1 0,1-1 0,6 5 0,-10-5 19,1 0 1,-1 0-1,1 0 0,-1 0 0,0 1 0,0-1 0,0 0 0,0 1 0,0-1 0,0 0 0,-1 1 1,1-1-1,-1 1 0,1-1 0,-1 1 0,0-1 0,0 5 0,0 8 308,0 0-125,0 0-1,0 0 1,-2 0-1,0 0 0,0 0 1,-9 26-1,-29 48 381,-4-2 0,-60 90 0,100-171-629,-5 5-2,8-11-125,-1-28-23006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7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282 824 1953,'0'0'16989,"3"-14"-15668,0 3-1179,0 0 599,0 0 1,0 0 0,-1-1-1,-1 1 1,0 0-1,0-1 1,-3-17-1,0 20-501,-1-1 0,0 1 0,-1 0 0,0 0-1,0 0 1,-11-14 0,-38-48 152,51 69-376,-3-4 24,0 1 1,0-1-1,0 1 1,-1 1 0,0-1-1,0 1 1,0 0 0,-1 0-1,-11-5 1,15 8-22,1 0 1,-1 0 0,0 1-1,1-1 1,-1 1 0,0-1 0,1 1-1,-1 0 1,0 0 0,0 0-1,1 0 1,-1 1 0,0-1-1,1 1 1,-1 0 0,0 0-1,1-1 1,-1 2 0,1-1 0,0 0-1,-1 0 1,1 1 0,0-1-1,0 1 1,-1 0 0,1 0-1,1 0 1,-1 0 0,0 0-1,-2 3 1,-4 8-38,1 0 0,0 0-1,1 1 1,0 0 0,1 1 0,0-1-1,2 1 1,-1 0 0,0 19 0,-1 23 117,3 64 0,2-88-3,0-31-94,0 0-1,0 0 1,1-1 0,-1 1-1,1 0 1,0 0 0,-1 0-1,1 0 1,0 0 0,0-1-1,0 1 1,0 0 0,0-1-1,1 1 1,-1-1-1,0 1 1,1-1 0,-1 0-1,1 1 1,-1-1 0,1 0-1,0 0 1,0 0 0,-1 0-1,1 0 1,0-1 0,0 1-1,0-1 1,0 1-1,0-1 1,0 1 0,0-1-1,3 0 1,-2 0 6,1 0-1,-1 1 1,0-2 0,1 1-1,-1 0 1,1-1-1,-1 1 1,0-1 0,1 0-1,-1 0 1,0 0 0,0-1-1,0 1 1,0-1 0,0 0-1,0 1 1,0-2-1,0 1 1,-1 0 0,3-3-1,17-27 110,-1-1 0,-2-2 0,29-68 0,26-119 24,-54 147-162,-3 0 1,-3-2 0,-3 1-1,0-95 1,-11 170 212,0 3-98,-3 70 27,-21 117 1,15-134-35,-4 70 102,3 174-1,9-292-197,1 0 0,1 0 1,-1 0-1,1 0 0,0 0 1,3 7-1,-4-12-59,1-1 0,0 1 0,0 0 0,0-1 0,0 0 0,0 1 0,0-1 0,0 0 0,1 1 0,-1-1 0,0 0 0,1 0 0,-1 0 0,1 0 0,-1 0 0,1 0 0,-1-1 0,1 1 0,0 0 0,-1-1 0,1 1 0,0-1 0,-1 0 0,1 0 0,0 1 0,0-1 0,0 0 0,1-1 0,59 1-7458,-26 0 320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2785,'0'0'12633,"2"20"-10219,10 129 1503,-11 179 2147,-5-292-5641,2-28-161,1-22-118,2-10-16,1-1 0,2 1 0,0 0 0,1 1 0,2-1 0,0 1-1,19-38 1,-11 30-132,2 0 0,1 1 0,1 1 1,42-48-1,-57 73 9,-1-1 0,2 0 0,-1 1 0,0 0 1,1 0-1,0 0 0,0 1 0,0-1 0,0 1 1,1 0-1,-1 1 0,1-1 0,0 1 1,0 0-1,-1 1 0,1-1 0,1 1 0,-1 0 1,0 1-1,10 0 0,-5-1 27,27 5 45,-36-4-70,0 1 0,0 0 0,-1 0 0,1 0 0,0 0-1,-1 0 1,1 0 0,-1 0 0,1 1 0,-1-1 0,1 1 0,-1-1 0,0 1 0,0-1 0,0 1-1,0 0 1,0-1 0,1 3 0,2 8 112,0-1 0,-1 1 0,0-1 1,0 1-1,0 21 0,-1 64 441,-2-68-501,0 98-1943,-2-143-3029,2 15 4409,0 0-1,-1 0 1,1 1-1,0-1 1,-1 0 0,1 1-1,-1-1 1,1 0-1,-1 1 1,0-1-1,1 0 1,-1 1 0,0-1-1,1 1 1,-1 0-1,0-1 1,-1 0-1,-12-4-8128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8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1 282 8196,'0'0'11923,"36"-35"-10904,111-108-240,-139 135-663,0 0 0,-1 0 0,-1 0-1,11-17 1,-17 24-33,1-1 0,0 0 0,-1 1 0,1-1 0,-1 0 0,0 1 0,1-1 0,-1 0 0,0 1 0,0-1 0,0 0 0,0 0 0,-1 1 0,1-1 0,-1-1 0,-1-16 4562,-5 21-3612,2 0-1008,1 1 0,-1-1 0,1 1 0,0 0 0,0 0 0,0 1 0,0-1 0,0 1 0,1 0 0,-5 6 0,-29 49-14,31-49 17,-4 8 43,-1 0 0,2 0-1,1 1 1,0 0 0,1 0 0,1 1-1,1 0 1,1 0 0,-3 38-1,7-55-73,0-1-1,0 1 0,0-1 1,0 1-1,0-1 1,1 1-1,-1-1 0,1 0 1,0 1-1,0-1 1,0 0-1,0 1 0,0-1 1,0 0-1,1 0 0,2 4 1,-2-4-13,1 0 1,0-1-1,0 1 0,0 0 1,0-1-1,0 0 1,0 1-1,1-1 1,-1 0-1,0-1 0,1 1 1,3 0-1,10 1-135,0 0-1,0 0 0,1-2 1,30-2-1,-41 1-94,-1 0 0,1-1 0,-1 0 0,1 0 0,-1 0-1,0 0 1,0-1 0,0 0 0,0-1 0,0 1 0,-1-1 0,0 0 0,1 0 0,-1-1 0,6-7 0,14-22-5249,24-44 0,-36 57 2740,8-16-3589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8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89 3474,'0'0'17898,"17"31"-15974,52 92-590,-48-77-201,-15-40-224,-6-5-859,1 0-19,0-1 1,-1 1 0,1-1-1,-1 1 1,1-1 0,0 0 0,-1 1-1,1-1 1,0 1 0,-1-1 0,1 0-1,0 0 1,-1 1 0,1-1-1,0 0 1,0 0 0,-1 0 0,1 0-1,0 0 1,0 0 0,0 0 0,-1 0-1,1 0 1,0 0 0,0-1-1,-1 1 1,1 0 0,0 0 0,-1-1-1,1 1 1,0 0 0,-1-1 0,1 1-1,0-1 1,-1 1 0,1-1-1,-1 1 1,1-1 0,-1 1 0,1-1-1,-1 0 1,1 0 0,19-37-124,-15 26 210,17-36 38,44-87 459,-56 120-688,-8 12-149,1-1-1,-1 1 0,0-1 0,0 1 1,0-1-1,-1 0 0,1 0 0,-1 0 1,2-7-1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9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311 275 2577,'0'0'10824,"6"-32"-8186,18-99-44,-21 118-1455,-1 0 0,-1-1 1,0 1-1,-1-16 1,-1 8 2153,1 21-3240,0 0 1,0 0-1,0 0 0,0-1 0,0 1 0,0 0 0,0 0 1,0 0-1,-1-1 0,1 1 0,0 0 0,0 0 0,0 0 1,0-1-1,0 1 0,0 0 0,-1 0 0,1 0 0,0 0 1,0 0-1,0-1 0,-1 1 0,1 0 0,0 0 0,0 0 0,0 0 1,-1 0-1,1 0 0,0 0 0,0 0 0,0 0 0,-1 0 1,1 0-1,0 0 0,0 0 0,0 0 0,-1 0 0,0 0 139,-17-3 163,-1 2 0,-29 1 0,42 0-367,1 1-1,0-1 0,-1 1 1,1 0-1,0 1 0,0-1 1,0 1-1,0 0 0,0 0 0,0 1 1,1-1-1,-1 1 0,1 0 1,-5 4-1,-7 10-35,2 0-1,0 1 1,0 1-1,2 0 1,0 1-1,-14 33 0,14-21 27,1 1 0,1 0 0,-9 59 0,9 4 40,5 0-1,7 107 1,-2-197-19,0 2-7,0 0 0,0 0 0,1 0 0,0 0 0,0 0 0,1 0 0,0-1 0,0 1 0,1 0 0,0-1 0,0 0 0,1 1 0,0-1 0,0-1 0,1 1 0,-1 0 0,7 5 0,-8-10-8,1 1 0,-1-1 0,0 0 0,1 0 1,-1 0-1,1-1 0,0 1 0,-1-1 0,1 0 0,0 0 0,0 0 1,0-1-1,0 1 0,0-1 0,0 0 0,0 0 0,0 0 1,7-2-1,-4 1-25,-1 0 1,0-1-1,-1 0 1,1 0-1,0 0 0,0 0 1,-1-1-1,1 0 1,-1 0-1,10-8 1,3-7-718,-1-1-1,-1-1 1,0 0 0,14-26 0,-22 31-1556,0 0-1,0 0 1,9-32-1,-8 6-5099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9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 1169,'0'0'17584,"21"0"-16627,170-10 898,-137 10-1063,-53 0-622,1 8 1023,1 82 172,3 0 1,3 0-1,29 114 0,-29-176-1372,-7-23 3,0-1 1,0 1-1,-1 0 1,0 0-1,0 0 1,1 8-1,-1-9 813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1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6563,'0'0'13833,"0"11"-12598,2 44-145,2 0 0,3 0 1,2-1-1,31 100 0,-5-44-962,-36-132 225,0 1 0,3-24 0,0-7-270,-3 13-117,2-43-3,0 74-45,0 0 1,0 1-1,1-1 0,0 1 1,0-1-1,1 1 0,0 0 1,6-10-1,-1 4-588,0 1-1,1 1 1,0-1 0,14-11-1,-19 18-37,1 1 0,1 0 0,-1 1 0,12-6-1,-13 7-187,0 0-1,0 1 0,0-1 0,1 1 0,-1 1 0,1-1 0,8 0 0,8 1-8499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2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1 435 4386,'0'0'9957,"34"-42"-9000,109-136-538,-128 159-372,-1 0 0,-1-1-1,-1 0 1,-1-1 0,11-27-1,-17 34-14,-3 10 38,0-1-1,0 0 0,-1 0 1,1 0-1,-1 0 1,0 0-1,-1 0 0,1-8 1,-1 11 1354,-1 2-981,1 0-285,-1 0 1,0 0-1,0 0 1,1 0 0,-1 0-1,0 1 1,0-1-1,1 0 1,-1 0-1,0 1 1,0-1 0,1 0-1,-1 1 1,0-1-1,1 1 1,-1-1-1,1 1 1,-1-1 0,0 1-1,0 0 1,-10 10 129,1 1 0,0 0 1,0 0-1,1 1 0,-10 20 1,-33 79 158,40-80-47,1 1 1,1-1-1,1 2 1,2-1-1,2 1 1,-2 52 0,7-83-392,0 0 1,0-1 0,0 1 0,0 0 0,0-1 0,1 1 0,0 0 0,-1-1-1,1 1 1,0 0 0,0-1 0,0 0 0,1 1 0,-1-1 0,1 0-1,-1 1 1,1-1 0,0 0 0,-1 0 0,1 0 0,0 0 0,0-1-1,1 1 1,-1 0 0,0-1 0,1 0 0,-1 1 0,5 0 0,4 1 4,-1-1 1,1 0-1,0 0 1,0-1-1,20-2 0,-23 1-13,1 0-214,0-1 0,-1 0-1,1-1 1,-1 0 0,1 0-1,-1-1 1,0 0 0,0 0 0,0-1-1,0 0 1,-1-1 0,0 1-1,0-1 1,0-1 0,0 1 0,-1-1-1,0-1 1,6-7 0,10-13-1762,-2-2 1,-1 0 0,17-39-1,-24 46 842,21-39-8269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2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0,'0'0'16954,"0"40"-13827,0 243 1670,0-115-2833,1-168-1971,-1 0 1,0 0 0,1 0 0,-1 0 0,0 0-1,1 0 1,-1 0 0,0 0 0,1 0-1,-1 0 1,0 0 0,1 0 0,-1 0-1,0 0 1,1 0 0,-1 0 0,0-1 0,0 1-1,1 0 1,-1 0 0,0 0 0,1-1-1,-1 1 1,0 0 0,0 0 0,1-1 0,-1 1-1,0 0 1,0 0 0,0-1 0,0 1-1,1 0 1,-1-1 0,0 1 0,0 0 0,0-1-1,0 1 1,0-1 0,56-97-1482,-33 52 938,2 2 1,2 1 0,2 1 0,37-40 0,-64 80 504,-1 0 31,0 1 1,0 0 0,0 0-1,0 0 1,0 0 0,1 0-1,-1 0 1,0 0 0,0 0-1,1 0 1,-1 0 0,1 1-1,-1-1 1,0 1 0,1-1-1,-1 1 1,1-1-1,1 1 1,-2 0 40,-1 0 1,0 0-1,1 0 0,-1 0 1,0 1-1,0-1 0,1 0 1,-1 0-1,0 0 0,0 0 1,1 1-1,-1-1 0,0 0 1,0 0-1,1 1 0,-1-1 1,0 0-1,0 1 0,0-1 1,0 0-1,0 0 0,1 1 1,-1-1-1,0 0 0,0 1 1,0-1-1,0 0 0,0 1 1,0-1-1,0 0 0,0 1 1,0 1 74,22 121 2543,-6-23-1118,-10-60-952,-5-31-578,0 1-1,1-1 0,0 0 1,0 0-1,1 0 0,5 12 1,-3-43-8340,2-20 1295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3.0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8964,'0'0'10624,"26"4"-9563,84 14-204,-101-17-709,0 1 0,0 1 0,0 0 0,-1 0 0,1 0-1,-1 1 1,0 1 0,0-1 0,0 1 0,-1 1 0,0-1 0,0 1 0,0 1 0,0-1 0,-1 1 0,0 0 0,-1 1 0,0-1 0,9 17 0,-12-19-75,0 1 0,-1-1 0,0 1 1,0 0-1,0-1 0,0 1 0,-1 0 0,0-1 1,0 1-1,-1 0 0,1-1 0,-1 1 1,-2 7-1,-1-2-32,1-1-1,-1 1 1,-1-1 0,0 0 0,-9 14-1,-6 5 11,6-10-5,-18 35 0,28-46-44,1 0-1,0 0 1,0 0 0,1 0-1,0 0 1,1 1 0,0-1-1,-1 14 1,3-22-11,-1 1-1,1 0 1,-1-1 0,1 1 0,-1 0-1,1-1 1,-1 1 0,1-1 0,0 1 0,-1 0-1,1-1 1,0 0 0,-1 1 0,1-1-1,0 1 1,0-1 0,-1 0 0,1 0-1,0 1 1,0-1 0,0 0 0,-1 0 0,1 0-1,0 0 1,0 0 0,0 0 0,1 0-1,30 0 8,-26 0 9,6 0-177,-3 1 248,1-1 0,0 0 1,-1-1-1,1 0 0,-1-1 0,11-3 1,-17 4-263,-1 0 1,1 0-1,-1 0 1,0-1-1,0 1 1,0-1-1,0 1 1,0-1-1,0 0 1,0 0-1,2-2 1,-2 1-437,0 0 1,-1 0-1,1 0 1,-1 0-1,0 0 1,0-1 0,0 1-1,0 0 1,0-1-1,0-4 1,-1-13-7001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3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10293,'0'0'14230,"226"25"-14070,-182-25-160,3 0-1088,5-18-1970,-5-14-3585,-3-7-7075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3.7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1 768,'0'0'18742,"4"38"-16786,14 127 226,-15-146-1891,13 87 1397,-13-95-1492,0-1-1,1 1 0,0-1 0,1 0 1,9 16-1,-12-23-183,-1-1 0,1 0 1,0 1-1,0-1 0,0 0 0,0 0 0,0 0 0,0 0 1,0 0-1,1 0 0,2 1 0,-4-3-21,0 0 0,0 1 0,0-1 0,0 0 0,0 0 0,1 0 0,-1 0 0,0 0 0,0 0 0,0 0-1,0 0 1,0 0 0,0 0 0,0-1 0,0 1 0,1 0 0,-1-1 0,0 1 0,0-1 0,-1 1 0,1-1 0,0 0 0,0 1-1,0-1 1,0 0 0,0 1 0,-1-1 0,1 0 0,0 0 0,-1 0 0,2-2 0,47-72-656,-32 47 369,1 1 0,24-29 0,-41 55 261,0 0 0,-1 1-1,1-1 1,0 0 0,0 0 0,0 0-1,0 1 1,0-1 0,0 0 0,0 1-1,0-1 1,0 1 0,0-1 0,0 1-1,0 0 1,1-1 0,0 1 0,-1 0 26,0 0 1,0 0-1,-1 0 1,1 1-1,0-1 1,-1 0-1,1 1 1,0-1-1,-1 0 1,1 1-1,0-1 0,-1 1 1,1-1-1,-1 1 1,1-1-1,-1 1 1,1-1-1,-1 1 1,1-1-1,0 2 1,2 4 48,-1 0 0,1 0 1,-1 0-1,0 0 0,1 8 1,0 0 7,48 119 2095,-41-110-1877,-8-18-230,0 0 0,0 0-1,0-1 1,1 1-1,0-1 1,0 0 0,0 0-1,5 6 1,-5-8-43,-1-1 1,1 1 0,-1-1-1,1 1 1,0-1-1,-1 0 1,1 0-1,0 0 1,0-1 0,0 1-1,0-1 1,0 1-1,0-1 1,6 0-1,-6-1-5,0 0-1,0 0 0,-1-1 0,1 1 1,0-1-1,0 1 0,-1-1 1,1 0-1,-1 0 0,1 0 0,-1 0 1,0 0-1,0-1 0,0 1 0,0-1 1,0 1-1,2-6 0,2-1 21,5-6 100,-1-1 1,-1-1-1,0 0 0,-1 0 0,-1 0 0,-1-1 1,8-34-1,-8 22-540,3-50-1,-7 5-3124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1649,'0'0'17464,"11"1"-15367,-7-1-1880,6 1 292,1 0 0,-1-1 0,1-1 0,-1 0 0,1 0 0,15-5 0,14-7 202,1 1 1,0 3-1,1 1 0,83-5 0,-109 11-1107,-15 2 102,-1 0-1,1 0 1,0-1 0,0 1-1,0 0 1,-1-1-1,1 1 1,0-1-1,0 1 1,-1-1 0,1 1-1,0-1 1,-1 1-1,1-1 1,-1 0 0,1 1-1,0-2 1,0 0-336,-1 0 1,1 0-1,-1 0 1,0 0 0,0-1-1,0 1 1,0 0-1,0 0 1,0 0-1,0 0 1,-1 0-1,1 0 1,-1 0-1,-1-4 1,-10-18-7898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1 346 8884,'0'0'6518,"28"-38"-5203,90-125-464,-65 85-99,-34 34 361,-11 21 3065,-10 41-3787,-1-1 0,0 0-1,-1 0 1,-1 0 0,-1-1 0,0 1 0,-12 21 0,-9 26 86,16-32-202,2 0-1,1 1 0,2-1 1,1 1-1,1 0 1,2 38-1,2-70-279,0-1 0,0 1-1,0-1 1,0 1 0,0 0 0,0-1 0,0 1 0,0-1-1,0 1 1,0 0 0,0-1 0,1 1 0,-1-1-1,0 1 1,1-1 0,-1 1 0,0-1 0,1 1-1,-1-1 1,0 1 0,1-1 0,-1 1 0,1-1 0,-1 0-1,1 1 1,-1-1 0,1 0 0,-1 1 0,2-1-1,19-2-206,-15-1 98,0 1-1,0-2 1,0 1 0,0-1-1,7-6 1,20-22-1265,-2-2 0,-2-1 0,28-42 0,-15 20-1653,27-36-4793,-7 12-3020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7411,'0'0'10432,"-3"31"-7684,-10 99-350,11-108-1721,0-7-93,0 0 0,1 0 0,1 0 0,1-1 0,2 21 0,-3-35-577,0 1 0,0 0 0,0-1 0,0 1 0,1-1 0,-1 1-1,0-1 1,0 1 0,0-1 0,1 1 0,-1-1 0,0 1 0,0-1 0,1 1 0,-1-1 0,1 1 0,-1-1 0,0 1 0,1-1 0,-1 0 0,1 1 0,-1-1 0,1 0 0,-1 1 0,1-1 0,-1 0 0,1 0 0,-1 0 0,1 1-1,-1-1 1,1 0 0,-1 0 0,1 0 0,0 0 0,-1 0 0,1 0 0,-1 0 0,1 0 0,-1 0 0,1 0 0,0 0 0,-1-1 0,1 1 0,1-1 15,0 1 0,0-1 0,-1 0 1,1 0-1,-1 0 0,1 0 0,-1 0 0,1 0 0,-1-1 0,0 1 1,1 0-1,-1-1 0,2-2 0,90-137 509,9-14-4005,-98 149 2387,-1-1 0,1 0 0,-1 0 0,-1 0 1,1 0-1,2-13 0,-4-5-5999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0 2081,'0'0'7008,"-6"33"-2368,-56 356 4922,52-312-8127,3-1 0,5 80 1,2-159-1415,1 0 1,0 0 0,1 0 0,-1 1-1,0-1 1,1 1 0,0-1-1,-1 1 1,4-3 0,4-7 19,146-227 568,-146 226-1086,-1-1 0,0 0 0,-1 0 0,7-21 0,-4 3-4787,-1 0-4949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4114,'0'0'19785,"100"175"-18745,-77-154-687,-15-10-273,8-4-80,-8-7-64,-4 0-1489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6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 3201,'0'0'17112,"-4"40"-15762,-9 135-147,9 18 1464,5-129-1537,-1-62-973,3-4-174,0 1-1,0-1 0,0 1 1,0-1-1,0 0 0,-1 0 1,1-1-1,-1 1 0,1 0 1,-1-1-1,0 1 0,0-1 1,0 0-1,3-5 0,9-10-122,12-10-105,38-30 1,-51 47 120,2 0 1,-1 1-1,2 1 1,-1 0-1,18-7 1,-28 14 85,0 0 1,0 1 0,0-1-1,1 1 1,-1 0-1,0 0 1,0 1-1,1 0 1,-1 0-1,0 0 1,1 0 0,-1 1-1,9 2 1,-11-2 38,1 1 1,-1-1-1,1 1 1,-1 0 0,1 0-1,-1 0 1,0 1-1,0-1 1,0 1-1,-1 0 1,1 0-1,-1 0 1,1 0-1,-1 0 1,0 0 0,0 1-1,2 4 1,9 23 383,12 24 498,-23-51-823,0 0 0,1 0 0,-1-1 1,1 1-1,0-1 0,0 1 0,0-1 0,0 0 1,7 5-1,-9-8-65,0 1 0,1 0 0,-1-1 0,0 1 0,1-1 0,-1 0 0,1 1 0,-1-1 0,1 0 0,-1 0 0,0 0 0,1 0 0,-1 0 0,1 0 0,-1 0 0,1 0 0,-1-1 0,0 1 0,1 0 0,-1-1 0,1 0 0,-1 1 0,0-1 0,0 0 0,1 1 0,-1-1 0,0 0 0,0 0 0,0 0 0,1-1 0,4-4-46,-1 0 1,0-1 0,0 1 0,4-10 0,-1 5 64,-6 8 1,33-54-69,-32 51 129,0 1 1,0-1-1,-1 0 0,0 0 1,-1 0-1,1 0 1,-1 0-1,1-11 1,-17 17 671,-26-1-303,7 0-75,-56 6-1,80-4-400,1 1-1,-1 0 0,0 1 1,1-1-1,-1 2 0,1 0 0,0 0 1,0 0-1,1 1 0,-11 8 1,16-11-238,0 1 0,0 0 0,0 0 0,1 0 1,-1 1-1,-3 5 0,2 2-3052,2-1-4009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6.9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8084,'0'0'3673,"3"34"375,-2-19-3562,29 218 4905,-26-192-3869,-4-32-1187,1 0 0,0 0 0,0 0-1,1 0 1,0 0 0,1 0 0,0-1 0,5 12-1,-8-19-327,1 0-1,0-1 1,-1 1-1,1 0 1,0-1-1,-1 1 1,1-1-1,0 1 1,0-1-1,-1 0 1,1 1-1,0-1 1,0 0-1,0 1 1,0-1-1,0 0 1,-1 0-1,1 0 1,0 0-1,0 0 1,0 0-1,0 0 1,0 0-1,0 0 1,-1 0-1,1 0 1,0-1-1,1 1 1,0-1-27,1 0 0,-1 0 1,1 0-1,-1 0 0,1 0 0,-1-1 1,0 1-1,4-4 0,75-89-649,-22 22 415,-44 55 166,-8 8 10,0 1 0,1-1 0,0 2-1,0-1 1,0 1 0,1 0 0,0 1 0,1 0-1,12-6 1,-10 12 70,-3 14 451,23 103 1788,-9-28-911,17 35-1008,-36-105-1858,-4-6-4826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7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369 244 4114,'0'0'9700,"0"-31"-7485,-3-98-316,3 123-1691,-1 1 0,1-1 1,-1 1-1,-1-1 0,1 1 0,-1 0 0,-3-8 0,4 11-64,-1 0 0,1 0 0,0 0 0,-1 0-1,0 0 1,1 0 0,-1 0 0,0 1-1,0-1 1,0 1 0,0-1 0,-3-1 0,0 1 123,0 1 0,0 0 1,-1-1-1,1 2 1,0-1-1,-1 1 1,1-1-1,0 1 0,-1 1 1,-6 0-1,9 0-174,-3-1-30,0 2 0,0-1 1,1 1-1,-1-1 1,1 1-1,-1 1 1,1-1-1,0 1 0,0 0 1,0 0-1,0 1 1,0-1-1,1 1 1,-6 6-1,-5 7 83,0 1 0,-16 27 0,20-29-132,-58 105 295,35-57-154,33-62-139,13-2-440,11-1 435,0-2 1,0-1 0,0-1-1,-1 0 1,27-11 0,-24 7-57,0 1 1,1 2 0,0 0-1,27-1 1,-49 6 28,0 1 1,-1 0-1,1-1 1,0 2 0,-1-1-1,1 0 1,-1 1-1,1-1 1,0 1-1,-1 0 1,1 1-1,-1-1 1,0 0-1,1 1 1,-1 0 0,0 0-1,4 3 1,-4-1 22,0 0 1,0 0 0,-1 0-1,0 1 1,0-1 0,0 1-1,0-1 1,0 1-1,-1 0 1,0-1 0,0 1-1,0 10 1,4 47 519,-2 1 1,-8 77-1,2-105-387,-2 0 0,-1 0 1,-2-1-1,-14 41 0,2-23 164,-1-2 1,-29 49-1,49-96-245,-17 24 193,18-27-228,0 1 0,0-1 1,-1 1-1,1-1 0,0 1 1,-1-1-1,1 0 1,-1 1-1,1-1 0,0 1 1,-1-1-1,1 0 1,-1 0-1,1 1 0,-1-1 1,1 0-1,-1 0 0,1 1 1,-1-1-1,0 0 1,1 0-1,-1 0 0,1 0 1,-1 0-1,1 0 0,-1 0 1,1 0-1,-1 0 1,0 0-1,1 0 0,-1 0 1,1 0-1,-1 0 1,1-1-1,-1 1 0,1 0 1,-1 0-1,1-1 0,-1 1 1,1 0-1,-1-1 1,1 1-1,-1 0 0,1-1 1,0 1-1,-1-1 0,1 0 1,-14-20 142,1-1 1,1 0 0,1-1-1,-13-40 1,21 51-255,1-1 0,0 1 0,1-1 0,0 0 1,1 0-1,1 0 0,-1 0 0,2 1 0,0-1 1,1 0-1,0 1 0,1 0 0,0 0 0,8-16 1,6-2-761,2 1 1,0 0 0,30-30-1,35-27-4614,-40 48-1524,-1 13-4108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9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1 1761,'0'0'16882,"-6"23"-15214,0-4-1446,-19 70 2364,-20 141 0,44-225-2526,-2 25 158,1 1 1,1-1-1,4 46 1,-2-74-228,-1 0 1,0-1 0,1 1-1,0 0 1,-1-1-1,1 1 1,0 0-1,0-1 1,0 1 0,0-1-1,0 1 1,0-1-1,0 0 1,0 1-1,1-1 1,-1 0 0,0 0-1,1 0 1,-1 0-1,1 0 1,-1 0-1,1 0 1,0-1 0,-1 1-1,1 0 1,0-1-1,2 1 1,4 0-282,1 0 1,-1 0 0,1-1 0,12-1-1,-17 0 52,1 0-63,0 0-1,-1 0 1,1-1 0,-1 0 0,1 0-1,-1 0 1,0-1 0,0 1 0,0-1-1,0 0 1,0 0 0,0 0-1,-1-1 1,0 1 0,0-1 0,4-6-1,7-9-2810,-1 0-1,11-23 0,4-13-7033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9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1 3970,'0'0'11773,"-3"39"-8795,-11 128-367,0-76-401,11-75-1641,1 0 0,0-1-1,1 27 1,1-40-748,6-5-450,11-10 131,0 0 0,-1-2 0,-1 1 0,0-2 0,24-32-1,-23 27 60,1 1-1,1 1 1,0 0-1,23-16 0,-29 26 262,-10 8 394,-2 232 6357,0-231-6633,0 1-1,0-1 0,0 0 0,0 1 0,0-1 0,0 1 0,-1-1 0,1 1 0,0-1 1,0 0-1,0 1 0,1-1 0,-1 1 0,0-1 0,0 1 0,0-1 0,0 0 1,0 1-1,0-1 0,1 1 0,-1-1 0,0 0 0,0 1 0,1-1 0,-1 0 0,0 1 1,0-1-1,1 0 0,-1 1 0,0-1 0,1 0 0,-1 0 0,0 1 0,1-1 0,0 0 1,21-37-21125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9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 1 1649,'0'0'20217,"83"199"-18968,-79-131-113,-4 7-320,0 11-399,-27-1-225,-17-6-192,-4-12-96,-3-17-1041,-8-11-1536,3-17-2994,1-15-6210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1521,'0'0'15783,"0"29"-13593,-4 186 788,3-167-2172,0-4-284,2 0 0,7 44-1,-6-84 141,23-10-19252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0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96 2881,'0'0'13156,"10"0"-11686,87 1 1638,474-19 3199,99-4-4780,-642 22-1526,264-25 212,-153 8-65,-131 14-3387,-16 0 1441,-20-2-1775,-24 1-6015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0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131 2 6307,'0'0'13497,"-4"0"-11798,3-1-1576,0 1-1,0 0 0,0 0 1,0 0-1,0-1 0,0 1 1,0 0-1,0 0 0,0 1 1,0-1-1,0 0 0,0 0 1,0 0-1,0 1 0,-2 0 0,2 0 10,0 1-1,0-1 0,0 1 0,0-1 0,0 1 0,0 0 0,0 0 0,1-1 0,-1 1 0,0 0 0,0 3 0,-21 89 744,3 1 0,-11 155 1,20 198-141,10-446-1399,0-25-7460,-3-22 2706,-10-19-3151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0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86 4594,'0'0'20473,"226"32"-19576,-155-32-657,0 0-240,-3-4-1105,3-24-1872,-8-11-2593,-7-8-2882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1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1 9412,'0'0'11350,"-39"189"-8421,31-132-1056,8-7-833,0-8-576,0-17-464,0-7-32,4-11-64,16-7-624,3 0-945,9 0-992,0-10-1057,-1-26-2609,1-10-5122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1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3874,'170'0'3031,"-74"0"2592,-96 5-2370,0 124 2377,0 64-2152,0-182-3281,3 20 158,3-20-362,-6-11-7,1 0-1,-1 0 1,1 0-1,-1 0 1,0 0-1,1 0 1,-1 0-1,1 0 1,-1 0-1,0 0 0,1 0 1,-1 0-1,0-1 1,1 1-1,-1 0 1,0 0-1,1 0 1,-1-1-1,0 1 0,1 0 1,-1 0-1,0-1 1,1 1-1,-1 0 1,0 0-1,0-1 1,1 1-1,-1 0 0,0-1 1,0 1-1,1-1 1,17-24-774,-4 4 464,0 1 0,1 1 0,1 1 1,1 0-1,1 1 0,39-29 0,-56 45 310,0 0-1,0 0 1,0 0 0,0 0-1,0 1 1,0-1-1,1 0 1,-1 1 0,0-1-1,1 1 1,-1 0-1,0-1 1,1 1 0,-1 0-1,1 0 1,-1 0 0,0 0-1,1 0 1,-1 0-1,1 0 1,-1 0 0,0 0-1,1 1 1,-1-1-1,0 1 1,1-1 0,0 2-1,0 0 87,0 0 0,0 1 0,0 0 0,0 0 0,-1-1 0,1 1 1,-1 0-1,0 0 0,1 5 0,5 11 456,1 1-126,-1 0 0,-1 1 0,-1 0 0,0 0 1,-2 1-1,0-1 0,-1 23 0,-2-44-506,0 0 1,1 0-1,-1 0 0,0 1 0,1-1 1,-1 0-1,0 0 0,1 0 0,-1 0 1,0 0-1,1 0 0,-1 0 0,0 0 0,1 0 1,-1 0-1,0 0 0,1 0 0,-1 0 1,0 0-1,1 0 0,-1 0 0,0 0 1,1 0-1,-1 0 0,0 0 0,1-1 1,-1 1-1,0 0 0,1 0 0,-1 0 0,0-1 1,0 1-1,1 0 0,-1 0 0,0-1 1,0 1-1,1-1 0,7-24-4469,4-24-2899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1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8292,'0'0'11442,"19"20"-9945,61 71-126,-72-82-1125,-1 1-1,0 0 0,-1 0 0,0 0 1,0 1-1,-1 0 0,-1 0 0,0 1 1,4 18-1,-4-7 47,-2 0 1,-1-1-1,-1 29 1,-1-14-98,1-31-164,1 13 81,-1-1 0,-1 1 0,0 0-1,-2 0 1,0-1 0,-1 1 0,-7 21 0,7-31-195,-27 57 418,29-61-512,-1 0 0,-1-1 0,1 1-1,0-1 1,-1 0 0,0 0 0,0 0 0,0 0-1,-1-1 1,-6 5 0,-13-5-4067,23-3 3889,0 0 0,1 0 0,-1-1 0,0 1 1,0 0-1,0-1 0,0 1 0,0 0 0,0-1 0,1 1 0,-1-1 1,0 1-1,0-1 0,1 1 0,-1-1 0,0 0 0,0 0 1,-14-35-7637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2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60 340 3810,'0'0'19112,"11"-29"-18324,34-96-324,-28 79-147,-4 13 868,15-60-1,-28 93-1148,0-1 0,0 1 0,0 0-1,0-1 1,0 1 0,1-1 0,-1 1 0,0 0-1,0-1 1,0 1 0,0-1 0,0 1 0,0-1-1,0 1 1,0 0 0,-1-1 0,1 1 0,0-1-1,0 1 1,0 0 0,0-1 0,0 1 0,-1 0-1,1-1 1,0 1 0,0 0 0,-1-1 0,1 1-1,0 0 1,-1-1 0,1 1 0,0 0 0,-1 0-1,1-1 1,0 1 0,-1 0 0,1 0 0,0 0-1,-1-1 1,1 1 0,-1 0 0,1 0 0,0 0-1,-2 0 1,-25 6 184,-33 26-575,54-27 338,0 0-1,1 0 1,-1 1 0,1 0 0,0 0 0,1 0 0,0 0 0,0 1 0,0-1-1,1 1 1,0 0 0,0 1 0,0-1 0,1 0 0,0 1 0,0 7 0,-3 15 65,2 0 0,1 47 0,2-61-21,3 44 70,-2-56-92,0 1 1,0-1 0,1 1 0,-1-1-1,1 0 1,0 1 0,1-1-1,-1 0 1,1-1 0,5 7 0,5 5 0,1-2 0,0 0 0,1-1 0,0 0 0,1-2 0,0 1 0,1-2 0,0 0 1,1-1-1,0-1 0,0-1 0,0 0 0,20 3 0,14-8-147,-52-1 7,20-32-27668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4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373 0 2769,'0'0'19623,"-5"1"-16008,0 2-3413,0 0 0,1 0 1,-1 0-1,1 1 0,0-1 1,0 1-1,0 0 0,1 0 1,-1 1-1,1-1 0,0 1 1,-3 6-1,-7 8 33,-69 90 568,-93 162 0,166-259-803,8-10-1,-1 0 0,0 0 1,1 0-1,0 0 1,0 1-1,-1-1 0,1 0 1,0 1-1,1-1 0,-1 0 1,0 4-1,1-4-66,-8-28-11968,8 22 10576,-5-31-5584,-2-4-2631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2625,'0'0'13836,"13"23"-11894,0 0-1489,-5-6-166,2 0 0,0 0-1,0-1 1,2-1 0,0 0-1,28 26 1,-14-16 175,1-2 0,1-2 0,1 0 0,0-2 0,51 24 0,-67-40-495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1 720,'0'0'20410,"27"199"-19738,-27-181-480,0-11-192,0 8-352,0-5-2225,0-3-1697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96,'0'0'17958,"15"-5"-17113,-10 3-782,8-2 58,-1 0 1,1-2 0,-1 1-1,0-2 1,-1 1-1,1-2 1,10-8-1,13-15 237,-14 12-184,1 0 1,30-18-1,-52 37-30,0 0 0,0 0-1,1 0 1,-1-1 0,0 1 0,1 0 0,-1 0 0,0 0 0,1 0-1,-1 0 1,0 0 0,1 0 0,-1 0 0,0 0 0,1 0 0,-1 0 0,0 0-1,1 1 1,-1-1 0,0 0 0,1 0 0,-1 0 0,0 0 0,1 0-1,-1 1 1,0-1 0,0 0 0,1 0 0,-1 0 0,0 1 0,0-1-1,1 0 1,-1 1 0,0-1 0,0 0 0,0 0 0,0 1 0,1-1 0,-1 0-1,0 1 1,7 24 1605,-1 36-1613,-6-55 277,4 390 1680,-5-227-1396,0-169-802,1 0 0,-1 0 1,1 0-1,-1 0 0,1 0 0,-1-1 0,1 1 0,-1 0 0,1-1 0,-1 1 0,1 0 0,-1-1 1,1 1-1,0 0 0,-1-1 0,1 1 0,0-1 0,-1 1 0,1-1 0,0 1 0,-1-2 1,-17-33-8226,2 13-476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6627,'0'0'16888,"162"18"-16152,-126-18-544,-5 0-192,1 3-592,-4-3-2017,-8 8-3922,3-5-8180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 9588,'0'0'8298,"-23"33"-5468,-71 108-1080,81-122-1269,1 1 0,-12 28 0,22-42-397,0 1-1,0 0 1,1 0-1,0 0 0,0 0 1,1 0-1,0 8 1,0-12-89,1-1 0,-1 0 0,1 0 0,-1 0 1,1 0-1,0 1 0,0-1 0,0 0 1,0 0-1,0-1 0,0 1 0,0 0 0,1 0 1,-1 0-1,1-1 0,-1 1 0,1-1 1,0 1-1,0-1 0,0 0 0,3 2 0,7 4-33,0-2 0,21 8 0,-5-1 12,-23-10 27,0 0 14,0 0 1,0 1 0,0 0-1,0 0 1,-1 0-1,1 0 1,4 5-1,-8-6-3,1 1 0,-1-1 0,1 1 0,-1-1 0,0 1 0,0-1 0,0 1 0,0 0 0,-1 0 0,1-1 0,-1 1 0,1 0 0,-1 0-1,0 0 1,0 0 0,-1 5 0,0 0 43,-1-1-1,0 1 1,0-1 0,0 0-1,-1 1 1,0-1-1,-1-1 1,1 1 0,-1 0-1,-6 6 1,-9 12 207,-25 25-1,30-35-136,0 1-41,9-10-87,0 0-1,0 0 1,-1-1-1,1 1 1,-1-1-1,-1-1 1,1 1 0,-10 5-1,14-10-932,2-11-7273,0-12 3276,0-21-4757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5250,'0'0'15608,"198"18"-15304,-138-18-304,-9 0-160,-3 0-1473,-9-4-1537,-15-10-1216,-16 0-3313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9732,'0'0'7881,"0"40"-4922,0 129-1001,0-21 1101,0-121-5887,0 6-3619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7780,'0'0'14774,"28"0"-14277,8 0-305,11 0-192,1-3-401,11-4-1551,1 0-1682,-13 7-2513,-3 0-3874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9268,'0'0'13510,"-31"185"-12469,31-160-881,0 3-160,0-3-48,19 0-977,1 4-1184,12-1-1376,-4-3-929,-5-7 0,1-14-609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7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0 372 48,'0'0'16349,"27"-15"-14450,84-45-511,-99 54-1203,0 0 1,0-2-1,-1 1 1,0-2 0,0 1-1,-1-2 1,0 1-1,0-1 1,-1-1 0,-1 0-1,0 0 1,0 0-1,-1-1 1,0 0-1,8-24 1,-11 29-104,-2-1 1,1 1-1,-1-1 1,0 1-1,0-1 0,-1 0 1,0 0-1,0-13 1,-1 20 333,-3 1-347,0 0-1,0 1 1,0-1-1,0 1 1,0 0 0,0 0-1,0 0 1,0 1 0,0-1-1,0 1 1,1-1 0,-1 1-1,0 0 1,1 0-1,0 0 1,-1 1 0,-2 3-1,-4 5-75,1 0 0,-11 22 0,13-23 140,-3 7 38,1 1 0,0 0 0,1 1 0,1-1 0,1 1 0,1 1 0,0-1 0,2 1 0,0-1 0,2 37 0,-1-52-157,1-1 1,1 0-1,-1 1 0,0-1 0,1 0 0,0 0 1,0 0-1,0 0 0,0 0 0,0 0 1,0 0-1,1 0 0,0 0 0,-1 0 1,1-1-1,0 1 0,0-1 0,5 5 0,-5-6-17,1 1 0,-1-1-1,1 1 1,-1-1-1,1 0 1,0 0 0,0 0-1,-1-1 1,1 1-1,0-1 1,0 1 0,0-1-1,0 0 1,0 0-1,-1-1 1,1 1 0,0 0-1,0-1 1,0 0-1,0 1 1,-1-1 0,5-2-1,-1-1-25,0 0 0,0 0-1,0 0 1,0-1 0,-1 0 0,0 0 0,0 0-1,0-1 1,-1 0 0,8-12 0,-3 5-66,11-16-371,2 1 0,0 1 0,2 0 0,1 2 0,36-28 0,-56 48 377,-4 4 85,0 1 0,-1-1 0,1 0 0,0 1 0,0-1 0,0 0 0,0 1 0,0-1 0,0 1 0,0-1 0,0 1 0,0 0 0,0-1 0,0 1 0,0 0 0,0 0 0,0 0 0,0 0 0,0 0 0,1 0 0,1 2 145,0 0 1,-1 0 0,1 1 0,-1-1 0,1 1 0,-1 0 0,0 0 0,0 0 0,-1 0-1,1 0 1,1 4 0,2 0 140,1 3 27,31 42 967,-34-48-1234,0 0 0,0-1 1,0 0-1,1 1 0,0-1 0,-1 0 0,1-1 1,0 1-1,1-1 0,6 4 0,-10-6-34,-1 0 0,1 0-1,-1 1 1,1-1-1,-1 0 1,1 0 0,-1 0-1,1 0 1,-1 0 0,1 0-1,0 0 1,-1 0-1,1 0 1,-1 0 0,1-1-1,-1 1 1,1 0-1,-1 0 1,1 0 0,-1-1-1,1 1 1,-1 0-1,1 0 1,-1-1 0,1 1-1,0-1 1,67-141-569,-59 120-1232,-2 0 1,8-33-1,-13 26-2846,-2 3-1967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7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9925,'0'0'13542,"226"14"-12742,-154-14-320,-5 0 177,-16 0-657,-11 0-32,-16 0-1153,-8 0-640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7.7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 1105,'0'0'7774,"-6"33"-2953,1-6-3754,-31 216 6422,24 102-726,11-342-6719,1 1 0,0-1 0,0 0 0,0 1 0,1-1 0,-1 0 1,1 1-1,0-1 0,0 0 0,0 0 0,1 4 0,0-6-31,0 1-1,-1-1 1,1 0-1,0 0 1,0 0 0,0 0-1,0 0 1,-1-1-1,1 1 1,0-1-1,0 1 1,1-1 0,-1 1-1,0-1 1,0 0-1,0 0 1,0 0-1,4-1 1,2 1 2,1 0 0,-1 0 1,1-1-1,-1 0 0,1-1 0,-1 0 1,0 0-1,0-1 0,0 0 0,0 0 1,0-1-1,-1 0 0,11-7 0,0-3-646,0 0 0,-1 0 0,21-25 0,-27 26-820,-1 0 0,0-1 0,-1-1 1,0 1-1,7-19 0,9-37-8468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8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0 1409,'0'0'17693,"-7"21"-15737,-54 248 1960,50-220-3357,6-32-218,1 0-1,1 0 1,-1 31-1,4-47-132,-1-9-262,1 1 0,0-1 1,1 1-1,0-1 0,0 1 0,0-1 0,1 1 1,0 0-1,1 0 0,-1 0 0,1 0 0,1 0 0,7-12 1,4-2-127,1 0 0,28-28 0,-35 39 104,0 0-11,-3 3 17,-1 1 0,1 0 0,0 0 0,1 0 0,0 0 0,-1 1 0,2 1 0,-1-1 0,8-3 0,-14 8 71,0 0-1,0-1 1,-1 1-1,1 0 0,0 0 1,0 0-1,-1 0 1,1 0-1,0 0 0,-1 1 1,1-1-1,0 0 1,0 0-1,-1 0 0,1 1 1,0-1-1,-1 0 0,1 1 1,0-1-1,-1 1 1,1-1-1,-1 1 0,1-1 1,-1 1-1,1-1 1,-1 1-1,1-1 0,-1 1 1,1 0-1,-1-1 1,0 1-1,1 0 0,-1-1 1,0 1-1,0 0 0,1 0 1,5 32 324,-5-24-235,5 25 409,3 21 458,4 95 1,-13-150-954,0 1 0,0-1 0,0 0 0,0 0 0,0 1-1,0-1 1,0 0 0,0 1 0,0-1 0,0 0 0,0 0-1,0 1 1,0-1 0,0 0 0,0 1 0,1-1 0,-1 0-1,0 0 1,0 1 0,0-1 0,0 0 0,0 0 0,1 0-1,-1 1 1,0-1 0,0 0 0,1 0 0,-1 0 0,0 1-1,0-1 1,0 0 0,1 0 0,-1 0 0,0 0 0,1 0-1,10-4-648,11-17-574,3-10 639,3 1 0,0 1 0,1 2 0,51-36 0,-74 58 488,-5 4 77,0 0 1,0 0-1,0 0 1,0 0-1,1 0 1,-1 0-1,0 1 1,0-1-1,1 0 1,-1 1-1,1-1 1,-1 1-1,0 0 1,1-1-1,-1 1 1,1 0-1,-1 0 1,2 0-1,-1 0 90,9 129 3385,-11-68-3143,0-35-2541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6627,'0'0'14999,"4"0"-12849,122-1 3147,-57 0-5627,4 1-5829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0 2897,'0'0'18601,"-4"196"-16872,0-160-561,1-11-608,-1-11-512,0-10-48,0-4-3313,-4 0-1233,-4-15-2946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61 9188,'0'0'11541,"218"3"-10484,-131-10-289,0-11-752,-12 0-16,-4 8-1120,-15 3-2722,-13 3-2737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0 136 8852,'0'0'11173,"234"-39"-10501,-175 17-335,-7 1-337,-17 3-80,5 4-2065,-12 0-2065,-17 7-2689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7684,'0'0'3788,"-6"44"689,0 1-3504,-25 238 2928,23-14 1307,8-269-5192,21 0 53,-13 0-198,1-1 0,-1-1 0,-1 1 1,1-1-1,0-1 0,0 1 0,-1-1 0,1-1 1,-1 0-1,0 0 0,0 0 0,0 0 0,6-7 0,-4 4-726,-1-1-1,0 0 1,12-15 0,-15 16-500,0-1 0,0 0 0,-1 0 0,7-14 0,2-30-8583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1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0 2257,'0'0'17427,"-4"48"-16021,3-33-1279,-29 339 2363,6-49-251,13-142-820,9-79-483,2-83-669,0-15-326,0-39-1878,2-90-9089,8 75 1083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1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9428,'0'0'12854,"182"22"-12262,-134-22-415,-5 0-177,-11 0-593,-4 0-1280,-13 0-1328,-3 0-1681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2.0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5523,'0'0'15975,"-24"204"-14807,16-155-207,4-13-529,4-11-432,0-11-16,8-35-10373,20-25 5923,4-19-2737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2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4930,'28'15'1581,"-1"1"-1,40 31 0,-64-44-1320,0 1-1,0-1 0,-1 1 1,1 0-1,-1 0 1,0 0-1,0 0 1,-1 0-1,1 0 1,-1 0-1,0 0 0,0 1 1,0-1-1,0 1 1,-1-1-1,0 0 1,0 1-1,0-1 0,0 1 1,-2 6-1,1 9 648,0 2 112,0-16-564,1 1 0,0 0 0,0 0 0,1-1 0,0 1 0,0 0 0,0-1 0,3 8 0,-3-13-422,-1-1-1,0 1 1,1-1 0,-1 1-1,0-1 1,1 1-1,-1-1 1,1 1-1,-1-1 1,1 0-1,0 1 1,-1-1 0,1 0-1,-1 0 1,1 1-1,-1-1 1,1 0-1,0 0 1,-1 0-1,1 1 1,0-1-1,-1 0 1,1 0 0,-1 0-1,1 0 1,0 0-1,-1-1 1,1 1-1,0 0 1,-1 0-1,1 0 1,-1 0 0,1-1-1,0 1 1,-1 0-1,1-1 1,-1 1-1,1 0 1,-1-1-1,2 0 1,20-17-306,37-49-760,2 4-1,108-87 1,-163 145 988,-4 4 52,0-1 0,-1 1 0,1-1-1,0 1 1,0 0 0,0 0 0,0 0 0,0 0-1,1 0 1,-1 0 0,0 0 0,0 1 0,1-1 0,-1 1-1,4 0 1,-2 6 769,5 67 1642,-7-49-1112,11 49-1,-13-73-1301,0 1 0,0-1 0,0 1-1,0-1 1,1 1 0,-1-1 0,0 0-1,1 1 1,-1-1 0,0 1 0,1-1-1,-1 1 1,0-1 0,1 0 0,-1 1-1,1-1 1,-1 0 0,1 0 0,-1 1-1,1-1 1,-1 0 0,1 0 0,-1 0-1,1 1 1,-1-1 0,1 0 0,-1 0-1,1 0 1,-1 0 0,1 0 0,0 0-1,-1 0 1,1 0 0,0-1 0,16-4-592,54-45-1455,-48 33 1539,32-19-1,-44 30 352,-4 1 97,-1 1 0,1 1-1,0-1 1,0 1-1,1 1 1,-1-1-1,0 1 1,1 0-1,0 1 1,13-1-1,-20 2 114,0 1-1,1-1 0,-1 1 0,0 0 1,0-1-1,0 1 0,0 0 0,1 0 1,-1 0-1,0 0 0,0 0 0,-1 0 1,1 0-1,0 0 0,0 0 1,0 0-1,-1 0 0,2 3 0,13 29 1109,-11-25-747,7 17 581,-6-13-555,0 0 0,1-1 1,1 1-1,12 16 0,-18-27-505,0 0-1,0 0 0,0 0 0,-1 1 0,1-1 1,0 0-1,-1 1 0,1-1 0,-1 0 0,1 1 0,-1-1 1,0 1-1,0-1 0,1 1 0,-1-1 0,0 1 1,0-1-1,-1 1 0,1-1 0,0 0 0,0 1 0,-1-1 1,1 1-1,-1 1 0,-2 2-518,1 0-1,0-1 1,-1 0 0,0 0-1,0 1 1,-4 2 0,-36 34-6095,-17 5-5587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3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6403,'0'0'10898,"0"33"-8974,0 196 760,0-215-2419,0 4 359,0-1 0,1 1 0,6 29 0,-7-46-626,0-1 1,0 1 0,0-1-1,0 1 1,0-1-1,0 1 1,0-1-1,0 1 1,0-1-1,0 0 1,1 1-1,-1-1 1,0 1-1,0-1 1,0 1-1,1-1 1,-1 0 0,0 1-1,0-1 1,1 1-1,-1-1 1,0 0-1,1 0 1,-1 1-1,1-1 1,-1 0-1,0 1 1,1-1-1,-1 0 1,1 0-1,-1 0 1,1 0-1,-1 1 1,0-1 0,1 0-1,-1 0 1,1 0-1,-1 0 1,1 0-1,-1 0 1,1 0-1,-1 0 1,1 0-1,-1 0 1,1 0-1,-1-1 1,0 1-1,1 0 1,-1 0 0,1 0-1,-1-1 1,1 1-1,-1 0 1,1-1-1,17-21-437,34-76-280,-29 51 325,1 1-1,3 1 0,58-73 1,-72 108 375,-5 14 427,0 23 537,-5-16-929,51 230 3444,-50-220-3171,-4-15-227,0 0-1,1-1 1,0 1-1,0-1 1,1 1-1,-1-1 1,1 1-1,0-1 1,1 0-1,-1 0 1,6 8-1,-4-56-14553,-4 2 2062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3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4002,'0'0'15591,"186"85"-15079,-130-85-336,-1-7-176,1-22-1696,3-6-2530,-11 3-2642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0,'0'0'21495,"13"6"-20081,3 1-1064,0 0 1,0-2-1,0 0 0,1 0 0,-1-2 1,26 3-1,4-4-171,1-2 1,-1-2-1,1-2 0,46-10 0,-93 14-221,0 0 0,1 0-1,-1 0 1,1 0-1,-1 0 1,0 0 0,1 0-1,-1 0 1,0 0-1,1 0 1,-1 0 0,1 0-1,-1 0 1,0 0-1,1-1 1,-1 1 0,0 0-1,1 0 1,-1 0-1,0-1 1,1 1 0,-1 0-1,0 0 1,1-1 0,-1 1-1,0 0 1,0-1-1,1 1 1,-1 0 0,0-1-1,0 1 1,0 0-1,0-1 1,0 1 0,1-1-1,-1 1 1,0 0-1,0-1 1,0 1 0,0-1-1,0 1 1,0 0-1,0-1 1,0 1 0,0 0-1,0-1 1,-1 1-1,1-1 1,0 1 0,0-1-1,-17-11-6460,-1 7-1869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3.5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2305,'0'0'16488,"20"9"-15640,144 61 553,-143-62-1223,0 2 0,0 0 1,-2 2-1,1 0 0,32 27 0,-51-36-60,1-1 0,-1 1 0,1-1 0,-1 1 0,0-1 0,0 1 0,0 0 0,0 0 0,0 0 0,-1 0 0,1-1 0,-1 1-1,0 0 1,0 5 0,0-1 67,0-1 0,-1 0 0,0 1 0,0-1 0,-4 13 0,-4 0 96,0-1 1,-1 0-1,-1 0 0,-18 23 0,-63 66 493,52-62-558,30-32-186,6-8-35,0 0 0,0-1-1,0 1 1,0-1 0,-1 0 0,0 0 0,1-1 0,-7 4 0,10-6-457,17-24-11460,19-4 5516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4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238 143 400,'0'0'14457,"-2"35"-12037,-6 110-363,8-138-1870,-1 0-1,0 0 1,0 0 0,0 0-1,-1-1 1,0 1-1,0 0 1,-1-1 0,0 1-1,0-1 1,0 0-1,-8 9 1,2-1 250,-33 43 953,38-51-1288,-1-1-1,0 0 1,0 0 0,-1 0-1,1-1 1,-1 1 0,-9 4 0,13-8-93,1 0 0,-1-1 0,1 1 1,0-1-1,-1 1 0,1-1 1,-1 0-1,1 1 0,-1-1 0,0 0 1,1 0-1,-1 0 0,1 0 1,-1 0-1,1-1 0,-1 1 1,1 0-1,-1-1 0,1 1 0,-1-1 1,1 1-1,0-1 0,-1 0 1,1 1-1,0-1 0,-1 0 1,1 0-1,0 0 0,0 0 0,0 0 1,0 0-1,0-1 0,0 1 1,0 0-1,0 0 0,-1-3 1,-2-5-139,1 0 1,-1 0-1,2 0 1,-4-18-1,4 16-29,-8-49-627,4 1-1,1-114 0,5 157 635,0 7 56,0 1-1,1-1 0,0 0 0,1 1 0,-1-1 1,2 1-1,-1-1 0,7-14 0,-7 20 90,0 0-1,-1 1 0,1-1 0,0 0 1,0 1-1,0-1 0,1 1 1,-1 0-1,0 0 0,1 0 1,0 0-1,-1 0 0,1 0 0,0 1 1,0-1-1,0 1 0,0 0 1,0 0-1,0 0 0,0 0 1,0 1-1,1-1 0,-1 1 0,0 0 1,0 0-1,6 0 0,-6 1 75,0 0 0,0-1 0,0 1-1,0 0 1,0 1 0,0-1 0,0 0-1,-1 1 1,1 0 0,0-1 0,-1 1-1,1 0 1,-1 0 0,0 1 0,4 3-1,28 44 894,-24-34-586,37 63 1083,27 39 75,-61-99-1313,2 0 0,0-1 0,30 27 0,-37-38-200,1-1 0,-1 0 0,1-1 0,0 0 0,0 0 0,1-1 1,-1 0-1,1-1 0,0 0 0,10 2 0,-14-4-32,0 0-1,0-1 1,0 1 0,-1-1 0,1 0 0,0-1 0,0 1-1,0-1 1,0 0 0,-1-1 0,1 0 0,-1 1 0,1-2-1,-1 1 1,1-1 0,-1 1 0,0-1 0,9-8 0,4-6-243,-1-1 1,-1 0 0,0-2-1,-2 1 1,0-2 0,13-25 0,-19 29 98,0 0 0,-1 0 0,0-1 0,-2 0 0,0 0 0,-1-1 0,-1 0 1,1-33-1,-3 51 200,-1 0 1,0 0 0,0 0-1,0 0 1,0 0-1,0 0 1,0 0 0,0 0-1,0 0 1,0 0-1,-1 0 1,1 0 0,0 0-1,-1 0 1,1 1-1,-1-1 1,1 0-1,0 0 1,-1 0 0,0 0-1,1 0 1,-1 1-1,0-1 1,1 0 0,-1 1-1,0-1 1,0 0-1,0 1 1,1-1 0,-1 1-1,0-1 1,0 1-1,0 0 1,0-1 0,0 1-1,0 0 1,0 0-1,0-1 1,0 1 0,0 0-1,0 0 1,0 0-1,0 0 1,0 0 0,0 1-1,0-1 1,0 0-1,0 0 1,0 1 0,-1-1-1,-5 3 65,0 0 1,0 0-1,1 1 0,-1-1 0,1 1 0,-7 6 0,-191 171 1056,99-83-678,93-87-681,-12 10 131,10-5-4472,13-15 3765,0 0-1,-1 0 0,1 0 1,0 0-1,0 0 0,-1-1 1,1 1-1,-1 0 0,1-1 1,-1 1-1,1-1 0,-3 1 1,2 0-542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5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630 78 4818,'0'0'13468,"-16"-12"-11804,-52-38-196,65 48-1346,0 0 0,0 0 0,-1 1-1,1-1 1,0 1 0,-1 0 0,1 0 0,-1 0 0,1 0 0,-1 0 0,1 1 0,-1 0 0,0 0 0,1 0-1,-1 0 1,-6 1 0,-4 1 250,5-1-262,0 0 1,0 1 0,1 1 0,-1-1-1,1 1 1,-1 0 0,1 1 0,0 0-1,0 1 1,1-1 0,-11 9 0,-9 9-11,-36 39 0,59-58-85,-30 37-1,-12 11-12,39-46 6,5-5-40,6-2-645,10-7 549,0 1 1,0 0-1,1 1 0,0 0 1,1 2-1,-1-1 1,1 2-1,0 0 0,0 1 1,23-1-1,-34 3 97,1 1-1,0 0 0,0 1 0,-1-1 0,1 1 1,0 1-1,-1-1 0,1 1 0,-1-1 0,1 1 1,5 4-1,-7-3 32,0 0 0,-1 0 1,0 1-1,0-1 1,0 1-1,0 0 0,0 0 1,-1 0-1,0 0 0,0 0 1,0 1-1,0-1 0,-1 0 1,2 7-1,2 12 342,-2-1 0,0 0 0,-1 1 0,-2-1 0,0 1 0,-5 28 0,5-47-300,-2 18 161,-2-1 0,0 1 1,-1-1-1,-2 0 0,0-1 0,-12 24 1,-67 110 459,82-146-608,-1-1 0,0 1 0,0-1-1,-1 0 1,0-1 0,-11 10 0,14-14-10,0 0 0,0 0-1,0-1 1,-1 1 0,1-1 0,0 0 0,0 0 0,-1 0 0,1-1-1,-1 1 1,1-1 0,-1 0 0,1 0 0,-1 0 0,1 0-1,-1 0 1,1-1 0,0 0 0,-5-1 0,-3-1-17,-1-2-1,1 1 1,0-2 0,1 1 0,-1-1-1,1-1 1,0 0 0,-9-9 0,-70-70-164,80 76 126,6 6-68,-1 1 0,1-2 1,0 1-1,0 0 0,1-1 1,0 1-1,-1-1 0,1 0 0,1 1 1,-1-1-1,1 0 0,0 0 1,-1-8-1,2 7-397,0 0 1,0 1-1,0-1 0,1 0 1,0 1-1,0-1 1,2-7-1,0 8-63,0 0 1,0 0-1,0 0 1,1 0-1,-1 0 0,1 1 1,0 0-1,1 0 1,-1 0-1,1 0 1,0 1-1,0-1 0,6-2 1,39-23-6023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6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223 0 2817,'0'0'14711,"-28"29"-12974,-88 95-6,108-115-1464,0 1 0,0-1 0,1 1 0,1 1 0,0-1 0,0 1 0,1 0-1,0 0 1,0 1 0,2 0 0,-1-1 0,2 1 0,0 0 0,0 1 0,1-1 0,0 0-1,2 24 1,-1-26-229,0-8-40,1-1 0,-1 0 0,0 0 0,0 1 0,1-1 0,-1 0 0,0 0 0,1 0 0,-1 1 0,1-1 0,0 0 0,-1 0 0,1 0 0,0 0 0,0 0 0,0 0 0,-1 0 0,1 0 0,0-1 0,0 1 0,0 0 0,0-1 0,1 1 0,-1 0 0,0-1 0,0 1 0,0-1 0,0 1 0,1-1 0,-1 0 0,0 0 0,2 1 0,6 0-231,0 0 0,0-1 1,14 0-1,-8-1-504,0 1 25,-1 1-453,0-1-1,0-1 1,0 0-1,0 0 0,-1-2 1,1 0-1,14-5 1,21-15-5219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6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0 4034,'0'0'12051,"-7"37"-9303,-23 120-715,24-130-1221,1 1 0,1-1 1,1 52-1,3-77-873,8-8-2135,56-79-143,-43 54 1153,47-51 0,-65 79 1168,-2 2 42,-1 0 0,1 0 0,0 0 0,0 1 0,-1-1 0,1 0 0,0 1 0,0-1 0,0 1 0,0-1-1,0 1 1,0-1 0,0 1 0,0-1 0,0 1 0,0 0 0,2-1 0,-2 25 1990,13 43 441,-9-44-1021,0 1-1,2 43 0,-7-66-1779,0-1 1,0 1-1,0-1 0,1 1 0,-1-1 0,0 1 0,0-1 0,1 1 0,-1-1 0,0 1 0,1-1 1,-1 1-1,1 0-692,0-1 692,-1 0 0,0 1 0,1-1 0,-1 0 0,1 0 1,-1 1-1,1-1 0,-1 0 0,1 0 0,0 0 0,-1 0 0,1 0 0,-1 1 0,1-1 0,-1 0 1,1 0-1,-1 0 0,1-1 0,-1 1 0,1 0 0,0 0 0,-1 0 0,1 0 0,0-1 0,1 1-1233,13 0-8621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7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0 3602,'0'0'18312,"107"196"-16999,-107-135-209,0 7-303,0-1-305,-12-6-256,-20-4-240,-8-11-496,-3-6-1937,-9-8-1537,-3-11-2529,-9-3-4818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7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56 1969,'0'0'15250,"-8"-2"-12588,5 1-2346,8 0 1700,179 2 1769,630-23-132,-197 4-3585,-596 18-53,-20 0-151,-7-4-3061,-18 0 392,1 1 0,-1 2 0,1 0 0,-45 5 0,-13 5-8867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7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12 6323,'0'0'13782,"-10"-2"-12360,-35-7-275,44 9-1108,0-1-1,0 1 0,0 0 1,-1 0-1,1 0 1,0 0-1,0 0 0,0 0 1,-1 1-1,1-1 0,0 0 1,0 1-1,0-1 1,0 1-1,0-1 0,0 1 1,-1-1-1,1 1 0,1 0 1,-1-1-1,0 1 0,0 0 1,0 0-1,0 0 1,0 0-1,1 0 0,-1 0 1,0 0-1,1 0 0,-1 0 1,1 0-1,-1 0 1,1 0-1,0 0 0,-1 1 1,1-1-1,0 1 0,-3 5 137,-7 18 71,1 1 0,2 0 1,0 0-1,2 1 0,-3 46 0,5 140 613,4-120-556,-2-42-238,-1-34-187,1-1 0,1 1 0,1-1-1,0 1 1,1-1 0,7 27 0,-6-42-626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8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93 560,'0'0'19497,"91"36"-17928,-27-36-545,-1 0-143,4 0-721,5-25-160,-5-14-1889,0 3-2625,-3 8-4946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8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 1 8852,'0'0'13334,"-103"224"-11333,91-156-528,4-18-449,8-15-624,0-13-384,0-12-16,0-6-336,8-4-1345,16 0-1376,8 0-1089,15-18-2481,1-25-4626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1553,'0'0'17923,"30"-7"-16427,6 0-1140,0 0 18,1-2 0,62-24 0,-68 20-118,-13 5-88,1 1 0,0 0-1,1 2 1,29-5-1,-47 9-133,2 2 137,-3 8 206,-3 14-1,0-1 0,-2 0 0,0 1 0,-1-1 1,-2-1-1,0 1 0,-1-1 0,-19 35 0,-96 158-144,112-197-224,14-14-569,8-3 286,12-3-38,47-24-15,-56 20 215,0 1 1,0 1-1,0 0 1,1 1-1,0 0 1,28-2-1,-42 6 112,-1 0 0,0 0-1,0 0 1,0 0 0,0 0-1,0 0 1,1 0 0,-1 0 0,0 0-1,0 0 1,0 0 0,0 0-1,0 0 1,1 0 0,-1 0-1,0 0 1,0 0 0,0 0 0,0 0-1,0 0 1,0 0 0,0 0-1,1 0 1,-1 1 0,0-1-1,0 0 1,0 0 0,0 0-1,0 0 1,0 0 0,0 0 0,0 0-1,0 1 1,0-1 0,1 0-1,-1 0 1,0 0 0,0 0-1,0 0 1,0 1 0,0-1-1,0 0 1,0 0 0,0 0 0,0 0-1,0 0 1,0 0 0,0 1-1,0 5 110,-1 0-1,1 0 1,-1 1-1,0-1 0,0 0 1,0 0-1,-1 0 1,0 0-1,-4 8 0,-32 56 887,25-49-807,1 0-24,-9 17 207,-1-1-1,-3-1 0,-32 38 0,57-75-428,0 1 0,0 0 0,0 0 0,0-1-1,0 1 1,0 0 0,0-1 0,0 1 0,0 0-1,-1-1 1,1 1 0,0 0 0,0 0-1,0-1 1,0 1 0,0 0 0,-1 0 0,1-1-1,0 1 1,0 0 0,0 0 0,-1-1 0,1 1-1,0 0 1,0 0 0,-1 0 0,1 0 0,0 0-1,0-1 1,-1 1 0,1 0 0,0 0-1,-1 0 1,1 0 0,0 0 0,-1 0 0,1 0-1,0 0 1,0 0 0,-1 0 0,1 0 0,0 0-1,-1 0 1,1 0 0,0 0 0,-1 0 0,1 0-1,0 1 1,0-1 0,-1 0 0,1 0-1,0 0 1,0 0 0,-1 0 0,1 1 0,0-1-1,0 0 1,0 0 0,-1 1 0,1-1 0,0 0-1,0 0 1,0 1 0,0-1 0,-1 0-1,1 0 1,0 1 0,0-1 0,0 1 0,0-32-5686,1 21 2919,-1-16-3563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8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8116,'0'0'15207,"-2"31"-12822,-2 9-1661,-2 95 1775,6-134-2414,0-3-1018,1 0 745,0 0-1,-1 0 1,1 0 0,0 0-1,0 0 1,0 0-1,1 1 1,-1-1 0,0 0-1,1 1 1,-1-1-1,1 1 1,-1-1 0,1 1-1,0 0 1,0-1-1,-1 1 1,1 0 0,3-1-1,2-3-360,18-12-130,-8 3 393,1 1 1,1 1-1,0 1 0,34-15 0,-52 26 340,0-1 0,0 1 0,0 0 0,1 0 0,-1 0 0,0 0 0,0 0 0,0 0 0,0 0 0,1 0 0,-1 0 0,0 0 0,0 1 0,0-1 0,0 0 0,0 1 0,0-1 1,1 1-1,-1-1 0,0 1 0,0 0 0,-1-1 0,1 1 0,0 0 0,0 0 0,0 0 0,0 0 0,-1-1 0,1 1 0,0 0 0,-1 0 0,1 0 0,0 3 0,2 3 312,0 1 0,0 0 0,-1 0 0,2 8 0,0 0 155,-2-2-499,3 6 942,-4-20-1345,-1 1 1,1-1-1,-1 1 0,1-1 0,-1 0 1,1 1-1,-1-1 0,1 0 0,0 1 0,-1-1 1,1 0-1,0 0 0,-1 1 0,1-1 1,0 0-1,-1 0 0,1 0 0,0 0 1,0 0-1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9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7555,'0'0'12059,"28"-1"-10823,8 1-714,48 4 1,-79-3-409,-1-1-1,1 2 1,0-1-1,-1 0 1,1 1-1,-1 0 1,0 0-1,0 0 1,0 1-1,0-1 1,0 1-1,0 0 1,0 0-1,-1 0 1,0 1-1,1-1 1,-1 1-1,-1 0 1,1-1-1,0 2 1,2 5-1,1-1 216,0 3-62,0 0 0,0 0 0,-1 0 0,-1 0 0,0 1 0,-1 0-1,0-1 1,1 15 0,-1 14 595,-2 50 0,-1-46-384,-1-38-366,1 0 0,-1 0-1,0 0 1,-1 0 0,1 0-1,-1-1 1,-1 1 0,1-1-1,-7 12 1,-3 1 264,-25 30 0,5-7-313,20-24-573,-4-17-12864,4-1 6006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1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4914,'0'0'15559,"10"0"-13232,124 0 2532,69 0-3246,-202 0-1666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1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2881,'-8'246'16280,"32"-246"-14359,11 0-177,5 0-591,-1 0-113,1 0-511,-8 0-433,-5-11-16,-3 1-80,-4-1-625,-4 7-1263,0 1-786,-4-1-2080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2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267 8 6243,'0'0'16290,"0"-1"-16182,0 1 1,0 0-1,0 0 1,0 0-1,0 0 0,0-1 1,0 1-1,0 0 0,0 0 1,0 0-1,0-1 1,0 1-1,0 0 0,0 0 1,0 0-1,0-1 1,0 1-1,0 0 0,0 0 1,0 0-1,0-1 1,0 1-1,0 0 0,-1 0 1,1 0-1,0 0 0,0-1 1,0 1-1,0 0 1,0 0-1,-1 0 0,1 0 1,0 0-1,0 0 1,0-1-1,0 1 0,-1 0 1,1 0-1,0 0 0,0 0 1,0 0-1,-1 0 1,1 0-1,0 0 0,0 0 1,0 0-1,-1 0 1,1 0-1,0 0 0,0 0 1,0 0-1,-1 0 1,1 0-1,0 0 0,0 0 1,0 0-1,-1 0 0,1 1 1,0-1-1,0 0 1,0 0-1,0 0 0,-1 0 1,1 0-1,0 0 1,0 1-1,-9 4 1,0 0 0,1 0 0,0 1 0,0 0 0,0 1 0,1 0 0,-13 15 0,-45 67 97,48-64-75,4-4-83,0 0 0,2 1 0,0 1 0,1 0 1,1 0-1,2 1 0,0 0 0,1 0 1,2 0-1,0 1 0,2 0 0,0 27 0,2-23-51,-1-10-8,1-1-1,1 0 0,1 1 0,5 26 0,-5-38 9,0-1-1,1 0 1,-1 0-1,1 0 1,1-1-1,-1 1 0,1-1 1,0 1-1,0-1 1,0 0-1,1-1 1,-1 1-1,1-1 0,0 0 1,1 0-1,9 5 1,-4-4 1,0-1 0,1 0 0,0 0 1,0-2-1,0 1 0,0-1 0,0-1 1,1 0-1,-1-1 0,0-1 0,23-3 0,-31 4 13,1-1-1,-1 0 1,0-1-1,0 1 0,1-1 1,-1 0-1,0 0 1,0 0-1,-1-1 1,6-3-1,36-34 108,-15 12-22,-14 19-864,-16 15-3633,-19 22-4343,-4 2-3683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3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603 0 6067,'0'0'14727,"-18"1"-12807,-9 1-1273,1 1-1,0 1 0,-49 15 1,-25 15 555,-130 37 813,212-67-1686,-1-2 0,1 0 0,-27-1-1,45 3-236,0 0 0,0 0-1,0 0 1,1 0 0,-1 0 0,1 0-1,2 5 1,7 2-125,0 0 0,1 0 1,0-1-1,1-1 0,1 0 0,22 13 1,-19-11 37,16 9 43,1-2 0,0-1 0,1-1 0,0-2 0,56 14 0,-83-25-40,21-1-5,-26-2-331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4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356 226 7507,'0'0'10651,"-10"37"-8896,-30 118-301,37-145-1263,0 0-1,0 0 1,0 0-1,-1-1 1,-1 1-1,0-1 1,0 0 0,-1 0-1,-6 8 1,0-2 144,-5 8 279,-1-1 1,-1 0-1,-41 35 0,58-56-578,1 1-1,-1-1 0,0 0 0,0 0 1,1 0-1,-1 0 0,0 0 1,0 0-1,0 0 0,0 0 0,0-1 1,0 1-1,0-1 0,0 1 0,0-1 1,0 0-1,0 0 0,0 0 1,-1 0-1,1 0 0,0 0 0,-3-2 1,2 1-25,0 0 1,1-1 0,-1 0-1,1 1 1,0-1 0,-1 0-1,1-1 1,0 1 0,0 0-1,0 0 1,0-1-1,1 1 1,-3-6 0,-3-7-111,1 0 1,0-1 0,1 0-1,-4-25 1,1-21-234,2-1 0,3 1 0,7-84 0,-2 132 227,-1 0 0,2 1 0,0-1 0,0 1 0,1-1 0,7-13 0,-7 18 10,-1 1 0,2 0 0,-1 1-1,1-1 1,0 1 0,1 0-1,0 0 1,0 1 0,0-1 0,9-5-1,-13 11 80,-1 0-1,0 0 0,1 1 0,-1-1 0,0 0 1,1 1-1,-1-1 0,1 1 0,-1-1 0,1 1 1,0 0-1,-1 0 0,1-1 0,-1 1 0,1 0 1,-1 1-1,1-1 0,0 0 0,-1 0 0,1 1 1,-1-1-1,1 1 0,-1-1 0,1 1 0,-1-1 1,0 1-1,1 0 0,-1 0 0,0 0 1,2 1-1,3 3 27,-1 0 1,-1 1 0,1-1-1,-1 1 1,4 7-1,-4-8 7,58 96 1087,-37-58-418,2 0 1,2-2-1,44 50 1,-65-84-653,-1 0 0,1 0-1,1-1 1,-1 0 0,1-1 0,0 0 0,0 0 0,1-1 0,0 0-1,-1 0 1,1-1 0,11 2 0,9-1-9,-1-1 0,55-1 0,-58-2 26,-20-1-61,0 0 1,0 0-1,-1 0 1,1-1-1,0 0 1,-1 0 0,0 0-1,1 0 1,-1-1-1,0 0 1,0 0-1,0-1 1,0 1 0,-1-1-1,0 0 1,0 0-1,8-10 1,-2 1-49,-1 0 0,0-1 0,0-1 0,-1 1 0,5-17 0,-8 19 98,-2-1 0,0 0 0,0 1 1,-1-1-1,-1 0 0,0 0 0,-1-21 0,0 27 95,-3 6-49,1 1 0,-1-1-1,1 0 1,-1 1 0,1-1-1,-1 1 1,1 0 0,-1 0-1,1 0 1,-1 0 0,-4 1-1,1-1 106,-4 0-88,1 1-1,-1 0 0,0 1 0,1 0 0,0 0 0,0 1 0,0 0 1,-13 6-1,-3 5 72,-35 24 0,17-9 63,-249 173 646,290-201-876,1-1-6,1 0 1,-1 0-1,0 0 0,1 1 0,-1-1 1,1 0-1,-1 1 0,1-1 0,-1 0 1,1 1-1,-1-1 0,1 1 0,-1-1 1,1 1-1,-1-1 0,1 1 1,0-1-1,-1 1 0,1-1 0,0 1 1,-1 0-1,1 0 407,0-55-8588,0-10 4056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50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 5491,'0'0'16503,"0"-7"-14641,0-12-712,0 5 4010,25 14-4202,-18 1-909,0 0 1,-1 0-1,1 0 1,-1 1-1,0 0 1,1 0-1,-1 1 1,12 6-1,48 33 531,-45-27-456,4 2-9,-1 1-1,-1 1 1,36 38-1,-47-43-109,0 0-1,-1 2 1,-1-1-1,0 1 1,-1 1-1,-1 0 1,7 20-1,-4 0-4,-1 1 0,-2 0 0,-2 0 0,-1 0 0,-2 1 0,-2 40 0,-1-61 0,1-3 0,-1 0 0,0 0 0,-1 0 0,-1 0 0,0 0 0,-1 0 0,-1-1 0,0 1 0,-8 17 0,-7 1 0,-2 0 0,-2-1 0,0-1 0,-2-1 0,-2-1 0,0-2 0,-2-1 0,-1-1 0,-1-1 0,-42 24 0,63-41 0,-9 4 0,-32 26 0,46-33-5,4-8 53,2-8-1246,-1 3-3124,0-10-5184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0:3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 6819,'0'0'15943,"64"4"-11471,-47-3-4110,0 0 0,24 7 0,-23-4-159,0-1 1,29 1 0,-17-3 266,1-2 1,-1-1 0,50-11 0,-73 12-421,0-1 0,0 1 0,-1-2-1,1 1 1,-1-1 0,1 0 0,-1 0 0,7-5-1,-2-4-571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0:33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71 4066,'-3'-7'25669,"4"7"-25502,302 0-39,-299 0-168,0-1 0,0 1 1,0-1-1,0 0 0,-1 0 0,1 0 1,0 0-1,0-1 0,-1 0 1,1 1-1,0-1 0,3-3 1,-5 3-9,0 1 0,0-1 0,0 0 0,0 0 0,-1 1 1,1-1-1,-1 0 0,1 0 0,-1 0 0,1-1 0,-1 1 1,0 0-1,0-1 0,0 1 0,0 0 0,-1-1 1,1 1-1,-1-1 0,1-3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6499,'0'0'11016,"0"24"-9317,0 157 1492,-5 22 160,7-208-3411,-1 0 0,1-1 1,0 1-1,0 0 0,1 0 1,-1 0-1,1 0 0,0 0 0,1 1 1,-1-1-1,8-6 0,3-7 24,-7 9 36,11-17-43,1 0-1,1 1 1,1 1-1,1 1 1,46-36-1,-64 57 31,-1-1 0,1 1 1,0 0-1,-1 0 0,1 0 0,6-1 1,-9 3 24,0 0 1,0 0-1,0 0 1,0 0-1,0 0 0,0 0 1,-1 0-1,1 0 1,0 0-1,0 0 1,0 0-1,0 1 1,0-1-1,-1 0 1,1 1-1,0-1 1,0 1-1,0-1 0,-1 1 1,1-1-1,0 1 1,-1-1-1,1 1 1,0 0-1,-1-1 1,1 1-1,-1 0 1,1 0-1,-1-1 1,0 1-1,1 0 0,-1 0 1,0 0-1,1 0 1,-1 0-1,0-1 1,0 2-1,6 24 810,-1 0 0,-1 1 0,0 28 0,-3 74-1629,-1-99-2506,1-57-5510,3 16 1580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0:34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61 5442,'-8'-5'21616,"9"4"-21515,-1 1 0,0-1 0,1 1 0,-1-1 0,0 0 0,1 1 0,-1-1 0,0 1 0,1-1 0,-1 1 0,1 0 0,-1-1 0,1 1 0,-1-1 0,1 1 0,0 0 0,-1-1 0,1 1 0,-1 0 0,1 0 0,0-1 0,-1 1 0,1 0 0,0 0 0,-1 0 0,1 0 0,0 0 0,-1 0 0,1 0 0,0 0 0,34 0-119,-14 0 346,20-5 312,48-12 0,-57 9-445,2 2 0,66-4 0,13 10 53,-111 0-202,-1 0 42,5 0-67,8 0 54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24 317 1985,'0'0'10098,"-2"6"-8505,1 1-1013,0-4-186,0 0 1,-1 0-1,1 1 0,0-1 1,-1 0-1,-6 7 8453,7-15-4858,1 0-3923,0 0-1,1 0 1,-1 0-1,1 0 0,0 0 1,1 0-1,1-6 1,70-121 240,-11 21-335,-55 95 0,-6 13 6,0-1 1,1 1-1,-1-1 0,1 1 0,0 0 0,0 0 1,0-1-1,0 2 0,0-1 0,1 0 1,-1 0-1,1 1 0,0-1 0,5-2 0,-7 4-41,-1 31 91,-3 68 676,-24 151 0,-38 92-316,40-220-366,22-105-274,3-13 323,0 1 0,-1-1 0,1 1 0,-1-1 0,0 0 0,0 1 0,-3 5 0,3-8-167,0-1-1,1 1 1,-1 0-1,0-1 0,0 1 1,0-1-1,1 1 1,-1-1-1,0 1 1,0-1-1,0 0 1,0 1-1,0-1 1,0 0-1,0 0 1,0 1-1,0-1 0,0 0 1,0 0-1,0 0 1,0 0-1,0-1 1,0 1-1,0 0 1,0 0-1,1 0 1,-1-1-1,0 1 0,0-1 1,0 1-1,0-1 1,0 1-1,-1-1 1,-11-5-7830,-1 5-76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5843,'0'0'17912,"22"0"-16856,143 0 836,54-7-734,-217 7-1119,-1 0 1,1 0-1,0 0 0,0 0 1,0 0-1,0 0 0,0 0 1,-1-1-1,1 1 1,0 0-1,0-1 0,0 0 1,-1 1-1,1-1 0,0 0 1,-1 0-1,1 0 1,-1 0-1,2-2 0,2-14-1764,-5 1-4830,0 7 1637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11589,'0'0'15800,"0"43"-14584,0-39 193,-8-4-4323,-7 10-2864,-5 12-4163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6019,'0'0'8652,"0"36"-4813,0-11-3172,0 57 1771,-13 96 1,-19 52 896,-17 139-1959,48-356-1375,-3 19-7,4-31 6,0-1-1,-1 1 0,1-1 0,0 1 0,-1-1 0,1 1 0,-1-1 0,1 1 0,0-1 0,-1 0 0,1 1 0,-1-1 0,1 1 0,-1-1 0,1 0 0,-1 0 0,1 1 1,-1-1-1,0 0 0,1 0 0,-1 0 0,1 0 0,-1 1 0,1-1 0,-1 0 0,0 0 0,1 0 0,-1 0 0,1 0 0,-1-1 0,0 1 0,1 0 0,-1 0 0,1 0 1,-1 0-1,1-1 0,-1 1 0,0 0 0,1-1 0,-1 1 0,1 0 0,-1-1 0,1 1 0,0 0 0,-1-1 0,0 0-5,0 0 1,1 0-1,-1 0 0,1 0 0,-1-1 0,1 1 1,-1 0-1,1 0 0,-1 0 0,1 0 0,0-1 1,0 1-1,0 0 0,0 0 0,0 0 0,0-1 1,0 1-1,0 0 0,0 0 0,1-2 1,-1-3-34,0-1 11,0-8-66,0-1-1,5-26 1,-4 36 77,1-1 1,0 1-1,1 0 0,-1 0 1,1 0-1,0 0 0,1 0 1,0 1-1,5-8 1,316-368-598,-298 355-2241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5747,'0'0'17095,"151"182"-15158,-115-147-832,-9-6-561,1-4-320,-8-7-224,-4-4 0,-5-7-704,-3 0-1105,-8 7-1601,0 1-2176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3 100 5282,'0'0'5294,"8"31"-431,29 104-970,-36-128-3619,2-1 1,-1 1 0,1-1 0,0 1 0,0-1 0,1 0 0,-1 0 0,1 0 0,1-1 0,-1 1 0,1-1 0,0 0 0,0 0 0,12 7 0,-11-9-13,0 0 0,1 0 0,-1-1 0,1 0-1,0-1 1,-1 1 0,1-1 0,0-1 0,0 1 0,0-1 0,0 0-1,7-2 1,-12 2-201,1 0 0,-1-1 0,1 0 0,-1 1 0,1-1-1,-1 0 1,1 0 0,-1 0 0,0-1 0,1 1 0,-1 0-1,0-1 1,0 0 0,0 1 0,3-4 0,-1 0 8,-1 0 1,1 0-1,-1-1 0,0 1 1,0-1-1,3-8 0,-1 0 17,-1 0 0,-1-1 0,0 1 0,2-30 0,-5 42-76,2-15 81,-2-1 0,0 0 0,-1 1-1,-7-34 1,7 47-69,0-1 0,-1 1-1,1-1 1,-1 1 0,0 0-1,-1 0 1,1 0 0,-1 0-1,0 0 1,0 0 0,0 1-1,0-1 1,0 1 0,-1 0-1,0 0 1,0 0 0,0 1-1,0-1 1,0 1 0,0 0 0,0 0-1,-1 0 1,-6-1 0,5 2-1,0-1 1,0 1 0,0 0 0,0 1 0,0 0-1,0 0 1,0 0 0,0 1 0,0-1 0,0 2-1,0-1 1,0 1 0,1-1 0,-1 1 0,-10 6-1,0 2-204,1 0-1,0 1 0,-24 23 0,37-33 138,-11 21-3583,11-9-1893,2-12 5153,0-1 0,0 1 0,0-1 0,0 1 0,33 9-16783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2913,'0'0'15274,"0"45"-13727,0 284 1778,-1-277-2585,0-32-343,1 1 0,0-1 1,1 1-1,8 37 0,-9-58-388,0 1 0,0 0 1,0 0-1,0-1 0,0 1 0,1 0 0,-1-1 1,0 1-1,0 0 0,1-1 0,-1 1 0,0 0 0,0-1 1,1 1-1,-1 0 0,1-1 0,-1 1 0,1-1 1,-1 1-1,1-1 0,-1 1 0,1-1 0,-1 1 0,1-1 1,0 0-1,-1 1 0,1-1 0,0 0 0,-1 1 1,1-1-1,0 0 0,-1 0 0,1 0 0,0 0 0,-1 0 1,1 0-1,0 0 0,0 0 0,-1 0 0,1 0 1,0 0-1,-1 0 0,1 0 0,0 0 0,0-1 0,2-1-14,0 1 0,-1-1-1,1 0 1,-1-1-1,0 1 1,1 0 0,-1-1-1,0 1 1,2-5-1,18-31-45,19-46-1,9-17-165,-26 56 20,20-34-317,-40 71 441,2 1-1,-1 0 1,1 0 0,0 0 0,0 0 0,1 1 0,7-5 0,-13 10 83,0 0 1,0 1 0,-1-1 0,1 1 0,0-1 0,0 1 0,0-1 0,0 1-1,0-1 1,0 1 0,0 0 0,0 0 0,0-1 0,0 1 0,0 0 0,0 0-1,0 0 1,0 0 0,0 0 0,0 0 0,1 1 0,-1-1 0,0 0 0,0 0-1,0 1 1,0-1 0,-1 1 0,1-1 0,0 1 0,0-1 0,0 1 0,0-1 0,0 1-1,-1 0 1,1 0 0,0-1 0,0 2 0,2 3 136,1 0 0,-2 0 0,1 0 0,-1 1 0,3 8 0,1 1 257,45 129 2339,-32-81-2701,-16-40-54,1 4-2625,5-19-2269,6-6-3826,7-5-1617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5090,'0'0'19471,"-21"31"-17889,-70 101-499,78-114-860,1 1 1,0 0-1,2 1 0,-12 26 1,20-38-221,0 1 1,0-1 0,1 1-1,0-1 1,0 1 0,1 0-1,0-1 1,0 1-1,1-1 1,0 1 0,3 9-1,-1-11-17,-1 0 0,1 1 0,0-1 0,1-1 0,-1 1 0,1 0 0,1-1 0,-1 0 0,1 0 0,11 10 0,8 5 0,34 25 0,-22-18 28,-26-21-4,-1 1-1,0 1 0,-1 0 0,0 0 1,12 17-1,-17-20 39,1 0 1,-1 0-1,0 1 0,-1-1 0,1 1 1,-1 0-1,-1 0 0,1 0 0,-1 0 1,-1 0-1,1 8 0,-1-14-26,-1-1 0,1 1 0,-1 0 0,1-1 0,-1 1-1,1 0 1,-1-1 0,0 1 0,1-1 0,-1 1 0,0-1 0,1 1-1,-1-1 1,0 1 0,0-1 0,0 0 0,1 1 0,-1-1-1,0 0 1,0 0 0,-1 0 0,-25 7 129,19-5-60,-61 22 31,-28 7-517,85-29-577,-1 1 0,1-2 0,-16 1-1,27-2 889,1 0 1,0 0-1,0 0 0,0 0 0,-1 0 0,1 0 0,0 0 0,0 0 0,-1 0 1,1 0-1,0 0 0,0 0 0,0 0 0,-1 0 0,1 0 0,0 0 0,0-1 1,0 1-1,0 0 0,-1 0 0,1 0 0,0 0 0,0 0 0,0 0 0,0-1 1,-1 1-1,1 0 0,0 0 0,0 0 0,0 0 0,0-1 0,0 1 1,0 0-1,0 0 0,0 0 0,0-1 0,0 1 0,-1 0 0,1 0 0,0 0 1,0-1-1,0 1 0,0 0 0,0 0 0,0 0 0,1-1 0,-1 1 0,-1-33-7444,1-17-5548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1585,'0'0'18355,"22"0"-16832,398 0 3997,-277-5-4630,-120 3-798,-1-1 0,0-2 0,0 0 0,26-10 0,-48 15-163,1 0 1,-1 0-1,0 0 1,1 0-1,-1 0 1,1 0-1,-1-1 1,0 1-1,1 0 1,-1 0-1,0 0 1,1-1-1,-1 1 1,0 0-1,1 0 1,-1-1-1,0 1 1,0 0-1,1-1 1,-1 1-1,0 0 1,0-1-1,1 1 1,-1 0-1,0-1 1,0 1-1,0 0 1,0-1-1,0 1 1,0-1-1,0 1 1,1 0-1,-1-1 1,0 1-1,0-1 1,0 1-1,-1 0 1,1-1-1,0 1 1,0-1-1,0 1 1,0 0-1,0-1 1,0 1-1,-1 0 1,1-1-1,0 1 1,0 0-1,0-1 1,-1 1-1,1-1 1,-20-12-5882,-22 2-2774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34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2 166 3362,'0'0'7334,"0"16"-3143,-1 71-1241,3 91-1754,2-165-714,4-14-53,12-18 116,-10 10-513,19-16 434,52-33 0,-68 50-418,0 1 0,1 1 0,0 0 0,0 1 0,1 0 0,-1 1 0,18-3 0,2 2-13,26-4 94,98-4 0,-98 16-74,-1 3 1,0 2-1,81 22 1,-121-25 76,-1 0 1,0 1 0,24 12-1,-40-16-36,-1 0-1,0 0 0,1 0 1,-1 0-1,0 0 0,0 0 0,0 0 1,0 0-1,0 1 0,-1-1 0,1 0 1,-1 0-1,1 1 0,-1 2 0,3 34 408,-3-26-350,-1-11-148,1 1 0,0 0 0,-1 0 0,1 0 0,0 0 0,1-1 1,-1 1-1,0 0 0,1 0 0,0 0 0,-1-1 0,1 1 0,2 3 0,-3-4 1044,4-3-974,-1-1 0,1 0 1,-1-1-1,0 1 0,1 0 1,-1-1-1,0 0 1,-1 1-1,6-7 0,6-6-71,14-8 11,-9 6-26,2 0 0,0 2 0,36-21 0,-52 35-11,1-1 0,0 1 0,0 0 1,0 0-1,0 1 0,-1-1 0,10 2 0,17-3 37,122-11 250,-17 3 78,-59 2 259,97 3-1,-132 2-411,-42 3-177,19 0 243,802-6 670,-183 8-75,-631-3-826,1 1-1,-1-2 1,16-4 0,20-2 20,-22 5-20,0-2 0,-1 0 0,1-1 0,23-11 1,-42 16-12,-1 0 0,1 0 1,-1 0-1,0-1 0,0 1 1,1-1-1,-1 0 0,0 0 1,0 1-1,0-1 1,-1 0-1,1-1 0,0 1 1,-1 0-1,1 0 0,-1-1 1,0 1-1,2-5 1,-1-3 110,1 1 1,-2-1 0,1 1 0,-1-11 0,3-17 23,-3 25 130,0-1 0,0 1 0,-2-16 1,0 13-3532,0 0-3836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6419,'0'0'14663,"109"5"-13591,-58-10-159,2-12 15,1-1-496,-3 5-48,-12 7-384,-13 3-144,-11 1-912,-10 0-1922,-5-7-2448,0-4-3362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10677,'0'0'8225,"0"42"-4898,0 2-2407,7 215 3456,13-59-2408,-13-138-1853,-6 1-1449,-1-78-10250,0-20 6579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95 464,'0'0'15407,"-8"-15"-12880,-30-47-313,36 60-2084,1 1-1,0 0 1,-1-1-1,1 1 1,-1 0-1,1-1 1,-1 1-1,0 0 1,1 0 0,-1 0-1,0 1 1,0-1-1,0 0 1,0 1-1,0-1 1,0 1-1,0 0 1,0-1 0,1 1-1,-1 0 1,0 0-1,0 0 1,0 0-1,0 1 1,-2 0-1,0 0 37,0 0 1,0 0-1,1 1 0,-1-1 0,1 1 0,-1 0 0,1 0 0,0 1 0,-5 3 0,-3 7 27,0 1 0,1 0-1,1 0 1,-14 28 0,6-11-66,2-5 14,1 1 1,1 1-1,1 0 0,2 0 0,1 1 0,1 1 0,1 0 0,2 0 0,-3 58 1,8-88-144,0 0 0,0 1 0,0-1 0,0 0 0,0 0 0,0 0 0,0 0 0,0 0 0,0 0 0,0 1 0,0-1 0,0 0 0,0 0 0,0 0 0,0 0 0,0 0 0,0 0 0,0 1 0,0-1 0,0 0 0,0 0 0,1 0 0,-1 0 0,0 0 0,0 0 0,0 0 0,0 0 0,0 0 0,0 1 0,0-1 0,1 0 0,-1 0 0,0 0 0,0 0 0,0 0 0,0 0 0,0 0 0,1 0 0,-1 0 0,0 0 0,0 0 0,0 0 0,0 0 0,0 0 0,1 0 0,-1 0 0,0 0 0,0 0 0,0 0 0,0 0 0,0-1 0,0 1 0,1 0 0,-1 0 0,9-1-47,0 0-1,-1 0 1,1-1-1,0-1 1,-1 1-1,1-1 1,-1-1-1,0 0 1,0 0-1,0 0 1,-1-1-1,1 0 1,-1 0-1,0-1 1,8-9-1,13-14-318,-2-1-1,27-40 0,-23 29-155,-21 30 381,26-29-336,-35 40 492,0-1 0,1 1 0,-1 0 0,0 0 0,0 0 0,1 0 1,-1 0-1,0 0 0,0-1 0,1 1 0,-1 0 0,0 0 0,0 0 0,1 0 0,-1 0 0,0 0 0,0 0 0,1 0 0,-1 0 0,0 0 0,0 0 0,1 0 0,-1 1 1,0-1-1,0 0 0,1 0 0,-1 0 0,0 0 0,0 0 0,0 0 0,1 1 0,-1-1 0,0 0 0,0 0 0,0 0 0,1 0 0,-1 1 0,0-1 0,0 0 0,0 0 1,0 1-1,0-1 0,0 0 0,1 0 0,-1 0 0,0 1 0,0-1 0,0 0 0,0 0 0,0 1 0,0-1 0,0 0 0,0 1 0,0-1 0,0 0 0,0 0 1,0 1-1,0-1 0,0 0 0,-1 1 0,2 1 49,2 8 180,25 72 1373,-24-73-1484,0-1 0,0 0 0,0 0 0,1 0 0,0-1 0,1 1 0,10 9 1,-15-16-216,0 0 0,0 0 1,0 0-1,0-1 1,1 1-1,-1-1 1,0 1-1,1-1 0,-1 1 1,0-1-1,1 0 1,-1 0-1,0 0 1,1 1-1,-1-1 0,1 0 1,-1-1-1,0 1 1,1 0-1,-1 0 1,1-1-1,-1 1 0,2-1 1,0 0-394,-1 0 0,1-1 0,-1 1 0,1-1 0,-1 1 0,0-1 0,0 0 0,1 0 0,-1 0 0,-1 0 1,4-3-1,19-42-7098,3-15-4451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7603,'0'0'9453,"0"33"-4854,0 106-1501,-2-59-704,2-58-1392,2 41 1,-2-62-1005,1 0 0,-1 0 1,0 0-1,0 0 0,0 0 0,1 0 1,-1 0-1,1 0 0,-1 0 0,0-1 1,1 1-1,-1 0 0,1 0 0,0-1 1,-1 1-1,1 0 0,0 0 0,-1-1 0,1 1 1,0-1-1,0 1 0,-1-1 0,1 1 1,0-1-1,0 1 0,0-1 0,0 0 1,0 0-1,0 1 0,0-1 0,0 0 1,0 0-1,-1 0 0,1 0 0,0 0 0,0 0 1,0 0-1,0 0 0,2-1 0,0 0-106,1 1 0,-1-1-1,1 0 1,-1-1 0,0 1 0,0-1-1,1 1 1,-1-1 0,0 0-1,5-5 1,18-18-924,24-33 0,-34 39 539,0 0 0,1 1 1,0 1-1,2 0 0,29-20 0,-46 36 510,0-1 1,0 1-1,0 0 0,1-1 1,-1 1-1,0 0 0,1 1 0,-1-1 1,0 0-1,1 1 0,-1-1 0,1 1 1,-1 0-1,1 0 0,-1 0 1,1 0-1,-1 0 0,4 1 0,-4 0 115,0 0-1,0 0 0,-1 1 1,1-1-1,0 0 0,-1 1 1,1 0-1,0-1 0,-1 1 0,0 0 1,1 0-1,-1-1 0,0 1 1,0 0-1,0 0 0,0 0 1,1 5-1,18 41 1607,9 27-443,-25-71-4621,1-11 1572,3-13-980,0-23-2874,-1-14-2057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9893,'0'0'11669,"289"14"-10613,-190-17-143,-8-15-657,-11 0-256,-13 7-80,-16 8-1985,-19 3-1121,-20-4-2560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3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2769,'0'0'7222,"-7"32"-2086,-2 3-3715,-1 7 652,1 0 0,-6 85 1,14 246 2181,1-368-4380,0 1 0,1-1-1,0 1 1,-1-1 0,2 0 0,-1 0 0,1 1-1,0-1 1,0 0 0,0 0 0,5 7 0,-5-9-152,0-1 0,0 0 1,1 0-1,-1 1 0,1-1 0,-1-1 1,1 1-1,0 0 0,0-1 1,0 1-1,0-1 0,0 0 1,0 0-1,0 0 0,0 0 1,0-1-1,1 1 0,-1-1 1,0 0-1,5 0 0,3 0-219,1-1 0,-1-1 0,0 1 0,0-2-1,0 0 1,0 0 0,0-1 0,14-7 0,-8 3 613,-2-2 0,1 0 0,-2 0 0,24-22 1,-9 2 855,-1-1 0,-2-1 0,44-71 1,-54 79-828,-2-1 0,0 0 1,-2-1-1,0-1 0,14-54 0,-25 68 657,-1 11 521,-1 6 242,-6 11-752,-1 1 0,-14 22 1,-11 21-238,26-44-442,1 1 0,1-1 0,0 1 0,1 0 0,1 1 0,0-1 0,1 0 0,1 1 0,2 27 0,-1-40-128,1 1 1,0-1-1,0 0 1,1 0-1,-1 0 1,1 0 0,0 0-1,0 0 1,0-1-1,0 1 1,1-1-1,-1 1 1,1-1-1,0 0 1,0 0-1,0 0 1,1 0 0,-1-1-1,1 1 1,-1-1-1,1 0 1,8 3-1,-2 0-2,1-1-1,-1-1 0,1 1 1,0-2-1,0 0 0,0 0 1,21 0-1,-28-2-15,0 0 0,-1-1 0,1 1 1,0-1-1,-1 0 0,1 0 0,-1 0 0,1-1 1,-1 1-1,1-1 0,-1 0 0,0 0 0,0 0 1,0 0-1,3-3 0,4-5-88,-1 1 1,-1-2-1,8-11 0,-1 3-72,-2 1 8,100-137-1875,-107 146 1860,-6 8 155,1 0 0,-1 0 0,1 0 0,0-1 0,-1 1 0,1 0 0,0 0 0,0 0 0,-1 0 0,1 0 1,0 0-1,0 1 0,0-1 0,0 0 0,0 0 0,1 1 0,-1-1 0,0 1 0,0-1 0,0 1 0,1-1 0,-1 1 0,1-1 1,-1 1 34,-1 1 0,1-1 0,-1 0 1,0 0-1,1 0 0,-1 0 0,0 1 0,1-1 1,-1 0-1,0 0 0,0 1 0,1-1 1,-1 0-1,0 0 0,0 1 0,1-1 1,-1 0-1,0 1 0,0-1 0,0 0 1,1 1-1,-1-1 0,0 0 0,0 1 1,0-1-1,0 1 0,0-1 0,0 0 1,0 1-1,0-1 0,0 0 0,0 1 0,0-1 1,0 1-1,0-1 0,0 0 0,0 1 1,0-1-1,-1 0 0,1 1 0,0 5 194,0 4 6,-1 11 208,1 0 0,2-1 0,0 1 0,1 0 0,7 25-1,-10-45-419,0 0 0,1 1 0,-1-1-1,1 0 1,-1 0 0,1 0-1,0 0 1,-1 0 0,1 0-1,0-1 1,0 1 0,0 0-1,0 0 1,0 0 0,0-1-1,0 1 1,0 0 0,0-1-1,0 1 1,0-1 0,0 1 0,0-1-1,0 0 1,0 1 0,1-1-1,-1 0 1,0 0 0,0 0-1,0 0 1,0 0 0,1 0-1,-1 0 1,0 0 0,0-1-1,0 1 1,0 0 0,1-1 0,-1 1-1,0 0 1,0-1 0,2-1-1,5-2-84,0 0 0,-1-1-1,1 0 1,7-7-1,-12 9 68,5-3-64,-1 1 0,1 0 0,0 0 0,1 0 0,-1 1 1,1 0-1,0 1 0,-1 0 0,2 0 0,-1 1 1,0 0-1,0 1 0,1 0 0,15 0 0,-23 1 107,0 0-1,0 1 0,0-1 1,0 0-1,0 1 0,0 0 1,0-1-1,-1 1 0,1 0 1,0 0-1,0 0 0,-1 0 1,1 1-1,0-1 1,-1 0-1,1 1 0,1 1 1,24 35 695,-24-32-631,0-1 1,0 0 0,0 0-1,1 0 1,0 0 0,0-1-1,10 8 1,-10-11-111,-4-1-265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3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4818,'0'0'19817,"-4"0"-19817,16 0-1552,4 0-2802,0 0-4931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3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13990,'-51'253'13110,"51"-274"-19865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531 203 7780,'0'0'6688,"-4"-31"-4178,-18-97-186,22 125-2174,-1 1 0,1-1 0,-1 0 0,0 1 0,0-1 1,0 1-1,0-1 0,0 1 0,-1-1 0,1 1 0,-1 0 0,1 0 0,-1 0 0,-3-4 0,4 6 3,0-1 0,-1 1 0,1-1 0,0 1 0,0 0 0,-1-1 0,1 1 0,0 0 0,0 0-1,-1 0 1,1 0 0,0 0 0,-1 0 0,1 0 0,0 1 0,-2-1 0,-7 2 956,2-2-920,1 1 1,-1 0-1,1 1 0,-1-1 0,1 1 0,0 1 0,0 0 1,0 0-1,0 0 0,1 1 0,-1-1 0,1 2 0,-10 7 1,-6 8-150,1 0 0,-23 29 0,29-32 102,-34 42 15,2 1 1,3 3-1,-38 72 1,75-123-156,5-9-7,1-1-1,-1 0 1,1 1-1,0 0 0,0-1 1,0 1-1,0-1 1,0 1-1,1 0 1,-1 0-1,1 5 0,1-8-17,0 0-1,0 1 0,0-1 0,0 0 0,1 0 0,-1 0 0,0 0 1,0 0-1,0 0 0,0 0 0,1-1 0,-1 1 0,0 0 0,0-1 0,0 1 1,0-1-1,0 1 0,2-2 0,26-12-64,0-1 0,-2-2 0,28-20 0,82-71 173,-68 52-93,-60 48 28,-5 4 0,-1 1-1,1 0 1,0 0 0,0 0-1,1 0 1,-1 1 0,0-1-1,1 1 1,0 0 0,-1 0-1,1 1 1,0 0 0,0 0-1,7-1 1,-11 2 0,0 1 1,0-1 0,1 1-1,-1-1 1,0 1-1,-1-1 1,1 1-1,0 0 1,0 0-1,0-1 1,0 1-1,0 0 1,-1 0-1,1 0 1,0 0-1,-1 0 1,1 0 0,-1 0-1,1 0 1,-1 0-1,1 2 1,11 31 114,-10-27-63,8 31 354,-1 0 1,-2 0-1,3 68 1,-13 121 545,-1-188-822,-2 1 0,-2-1 0,-17 54-1,-52 110 210,60-164-288,-22 37 0,32-64-70,0 0-1,-1 0 1,-1-1 0,0 0 0,0-1-1,-20 18 1,24-26-1,1 1 0,-1-1 0,0 1 0,1-1 0,-1-1 0,0 1 0,0-1 0,0 1 0,-1-2 0,1 1 0,0 0 0,0-1 0,0 0 0,-7-1 0,9 1 0,1 0 0,0 0 0,0 0 0,1-1 0,-1 1 0,0-1 0,0 1 0,1-1 0,-1 0 0,0 0 0,1 0 0,-1 1 0,0-2 0,1 1 0,-1 0 0,1 0 0,0 0 0,-2-2 0,-1-1 0,1-1 0,0 0 0,0 0 0,0 0 0,-4-8 0,1-3 0,0 0 0,-6-34 0,7 12 0,2-1 0,2-58 0,1 55 0,0 20-46,1 1 1,1-1-1,1 1 1,1-1-1,1 1 1,1 0-1,1 1 1,13-30-1,-11 33-669,0 1 0,1 1 0,0 0 0,1 0 0,1 1-1,17-16 1,18-7-5378,-2 7-2055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10725,'0'0'10421,"-88"257"-7828,53-161-96,-1 1-624,12-12-801,9-6-335,7-15-417,8-14-320,0-11 0,0-11-32,8-10-448,15-11-753,1-7-1024,4 0-1713,15-35-2209,-7-22-2769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11189,'0'0'16936,"131"207"-15912,-103-179-399,-1 1-369,-3 3-256,-4-4 0,-4 1-609,-4-4-1520,-4-15-2497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5507,'0'0'12293,"0"129"-10468,0-72-192,0 0-273,0-3-415,0-8-289,0-13-464,0-13-176,0-9-16,0-9-960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6339,'0'0'23098,"-123"167"-21961,60-95-545,-4-1-496,7-7-96,9-14-672,15-25-1105,20-25-1792,16-25-11030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1249,'0'0'15476,"43"28"-12491,267 173 2383,-273-177-4358,-1 2 0,47 44 0,-74-61-897,0 0 0,0 1 0,-1 1 1,0-1-1,0 2 0,-1-1 0,-1 1 0,0-1 0,-1 2 0,0-1 1,-1 1-1,5 23 0,-6-15 88,-1-1 1,-1 1-1,0-1 0,-4 28 1,1-37-98,0 1 0,0-1 0,-1 0 1,-1 0-1,0-1 0,0 1 0,-1-1 0,0 1 1,-9 11-1,-2-1-51,-1-2 0,-1 0 0,0-1 0,-1-1 0,-1-1 1,-1-1-1,0 0 0,-1-2 0,-1 0 0,-37 15 0,37-20-1440,1 0 0,-1-2-1,-43 7 1,41-12-3938,1-1-2503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5330,'0'0'17032,"88"0"-15591,-21 0-161,8-8-159,0-2-401,-11-1-480,-13 4-176,-19 0-64,-12 7-224,-8 0-1552,-16 28-19034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10677,'0'0'14487,"246"-4"-13383,-187 1-688,-11-1-320,-1 4-96,-7 0-208,-13 0-1377,17 0-2128,-8 0-2514,7 0-5939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12 3602,'0'0'21714,"-21"-4"-19994,17 3-1659,-3-1 9,-1 1 0,1 0-1,-1 0 1,0 0 0,1 1 0,-1 0 0,0 0 0,1 1 0,-1 0 0,0 0 0,1 1-1,-1 0 1,1 0 0,0 1 0,0 0 0,0 0 0,0 1 0,0 0 0,1 0 0,-1 1 0,-5 5-1,-24 24 225,2 1-1,1 2 1,-54 80-1,81-106-252,0-1 0,0 1 0,1 0 0,0 0 1,1 0-1,0 1 0,1 0 0,0-1 0,1 1 0,1 0 0,0 0 0,0 21 0,1-31-48,0 1 1,0-1-1,1 1 1,-1 0-1,1-1 0,-1 1 1,1-1-1,0 1 1,0-1-1,0 1 1,0-1-1,0 0 1,1 0-1,-1 1 0,1-1 1,-1 0-1,1 0 1,0 0-1,0-1 1,2 3-1,0-2-10,0 1 0,0-1 0,0 0 0,0 0 0,1 0 0,-1-1-1,1 0 1,-1 0 0,1 0 0,8 1 0,-4-2-24,1 0 0,-1 0 1,1-1-1,-1 0 0,0-1 0,1 0 0,-1 0 0,0-1 0,0 0 0,-1 0 0,13-7 1,-4-3-63,0 0 0,-1-1 1,0-1-1,-1 0 1,15-21-1,0-3-403,29-50 0,-51 75 485,-4 9 150,-1 0-1,1-1 1,-1 0 0,0 1-1,-1-1 1,1 0 0,1-8 0,-6 67 715,0-32-761,1 0 0,1 0 0,1 0 0,1 0 0,5 23 0,-6-41-169,0 0 0,0 0 1,0-1-1,0 1 1,1 0-1,-1 0 1,1 0-1,0-1 1,0 1-1,0-1 1,0 0-1,0 1 1,0-1-1,1 0 1,-1 0-1,1 0 1,-1-1-1,6 4 1,22 3-4756,4-7-3807,7-1-3510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6339,'0'0'18955,"-22"39"-17730,-8 11-869,-98 191 1382,118-218-1607,1 0-1,1 1 0,1-1 1,1 2-1,1-1 1,1 1-1,1-1 1,1 31-1,2-49-127,-1 1 0,1-1 1,1 0-1,-1 1 0,1-1 1,0 1-1,1-1 0,0 0 0,0 0 1,0 0-1,0 0 0,1 0 0,0 0 1,0-1-1,1 1 0,0-1 0,0 0 1,0 0-1,0 0 0,1-1 0,-1 0 1,1 1-1,1-2 0,-1 1 1,0-1-1,8 4 0,0 0-10,1-2 1,0 0-1,0 0 0,0-1 0,0-1 1,1 0-1,16 0 0,3-1-205,67-6 0,-93 3 56,1 0-1,-1-1 0,1 0 0,-1-1 0,0 1 0,0-2 1,0 1-1,-1-1 0,1 0 0,-1-1 0,0 0 1,0 0-1,-1 0 0,1-1 0,7-9 0,-6 6-813,-1 0-1,0-1 1,0-1-1,-1 1 1,0-1-1,5-14 1,7-31-6991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11781,'0'0'10965,"229"0"-9508,-153 0-464,-5 0-673,-16 0-320,-3 0-529,-13 0-2864,-7 0-3154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8100,'0'0'14257,"-1"43"-12160,-6 273 1481,-1-149-1766,0 9-3913,9-213-1421,2 0 0,1 1 0,13-55-1,10-8-8850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10837,'230'49'1345,"-230"33"4321,0 18-1952,-8 11-529,-8-4-447,4-11-1090,-4-18-735,16-17-513,-8-29-352,8-14-48,0-43-8756,0-32 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10773,'0'0'4581,"35"-6"-2383,-17 3-1948,57-9 959,116-6 0,-155 17-758,-12 0-115,-1 1 1,1 0-1,41 8 1,-59-7-242,1 1 0,-1 0 0,0 0 0,0 0 0,0 1 0,0 0 0,0 0 0,-1 0 0,1 1 0,-1 0 0,0 0 0,0 0 0,0 1 0,-1 0 0,0 0 0,1 0 0,-2 0 0,5 8 0,-1 0 169,-2 1 0,1 0 1,-2 0-1,0 0 0,0 1 1,-1 0-1,0 18 1,-1-10 84,-1 1 0,-2-1 0,0 0 0,-6 24 0,4-33-249,-1 0 0,-1 1-1,0-2 1,-1 1 0,0-1 0,-1 0-1,-1 0 1,0 0 0,-1-1 0,0-1-1,-1 1 1,-21 18 0,10-12-33,0-2-1,-1 0 1,0-2 0,-2 0-1,1-2 1,-35 13-1,58-25-60,-1 0 0,1 0-1,0 0 1,-1 0 0,1 0-1,-1 1 1,1-1 0,0 0-1,-1 0 1,1 0 0,0 0-1,-1 0 1,1 1-1,0-1 1,-1 0 0,1 0-1,0 1 1,0-1 0,-1 0-1,1 1 1,0-1 0,0 0-1,-1 0 1,1 1 0,0-1-1,0 0 1,0 1-1,0-1 1,0 1 0,-1-1-1,1 0 1,0 1 0,0-1-1,0 0 1,0 1 0,0-1-1,0 1 1,0-1 0,0 0-1,0 1 1,1-1-1,-1 1 1,0-1 0,0 0-1,0 1 1,0-1 0,0 0-1,1 1 1,-1-1 0,0 0-1,0 1 1,1-1 0,-1 1-1,21 14 46,-16-11-30,158 105 279,133 96 392,-282-193-668,-11-9-48,-1 0 0,1-1-1,0 1 1,0-1 0,0 0-1,0 0 1,0 0 0,1 0 0,4 2-1,-14-19-8573,-31-13 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4274,'0'0'13993,"11"0"-12702,-7 0-1181,102 4 3202,-93-3-2912,1 1 1,0 0-1,-1 1 0,0 1 1,0 0-1,21 9 0,-32-12-337,1 0-1,-1 1 0,0-1 0,0 1 0,1-1 0,-1 1 0,0 0 1,0 0-1,-1 0 0,1 0 0,0 0 0,-1 0 0,1 1 0,-1-1 1,0 0-1,0 1 0,0-1 0,0 1 0,0 0 0,0-1 0,-1 1 1,1-1-1,-1 1 0,0 0 0,1 0 0,-1-1 0,-1 1 0,1 0 1,0-1-1,-1 1 0,1 0 0,-1-1 0,0 1 0,0-1 0,-2 4 1,0 2 33,-1 0 1,-1-1-1,1 0 0,-1 0 1,-1 0-1,1 0 1,-1-1-1,0 0 1,-13 9-1,-27 16 64,30-22-157,2 0 1,-1 2 0,1-1-1,1 2 1,-13 13-1,27-25-18,-1 1 0,0-1-1,1 0 1,-1 0-1,1 1 1,-1-1-1,1 0 1,-1 0 0,0 1-1,1-1 1,-1 0-1,1 0 1,-1 0 0,1 0-1,-1 0 1,1 0-1,-1 0 1,1 0-1,0 0 1,-1 0 0,1 0-1,-1 0 1,1 0-1,-1 0 1,1 0 0,0-1-1,-1 1 8,19-2 20,0-2-1,-1 0 0,1-2 1,-1 1-1,19-10 1,49-15 125,-67 26-162,0 1 0,0 0 1,30 1-1,-49 3 28,0-1 0,1 1 0,-1-1-1,1 1 1,-1-1 0,0 1 0,0-1 0,1 1 0,-1-1 0,0 1 0,0 0 0,0-1 0,1 1 0,-1 0-1,0-1 1,0 1 0,0 0 0,0-1 0,0 1 0,0-1 0,0 1 0,-1 0 0,1 0 0,0 1 12,-3 28 362,-1-1 1,-1 1-1,-1-1 0,-2 0 0,-23 55 1,9-23 7,-78 204 800,100-264-1229,0-1 0,0 0 0,0 0 0,0 0 0,0 0 0,0 0 0,0 1 0,0-1 0,0 0 0,0 0 0,0 0 0,-1 0 0,1 0 0,0 1 0,0-1 0,0 0 0,0 0 0,0 0 0,-1 0 0,1 0 0,0 0 0,0 0 0,0 0 0,0 0 0,-1 1 0,1-1 1,0 0-1,0 0 0,0 0 0,0 0 0,-1 0 0,1 0 0,0 0 0,0 0 0,0 0 0,-1 0 0,1 0 0,0-1 0,0 1 0,0 0 0,0 0 0,-1 0 0,1 0 0,0 0 0,0 0 0,0 0 0,0 0 0,0 0 0,0-1 0,-1 1 0,1 0 0,0 0 0,0 0 0,0 0 0,0 0 0,0-1 0,0 1 0,0 0 0,0 0 0,0 0 0,-1 0 0,1-1 0,0 1 0,0 0 0,0 0 0,0 0 0,0-1 0,-6-13-2098,-9-27-6291,-5-25-10144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7475,'0'0'14679,"250"29"-13334,-191-29-561,-3 0-432,-13 0-208,-11 0-80,-8 0-64,-8 0 0,-5 0-896,1 0-1457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8772,'0'0'14407,"238"11"-13095,-159-8-463,0 1-481,-4-4-304,-11 0-64,-9 0-192,-15 0-1393,-5 0-1280,-11-14-2402,-16-11-2496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3682,'0'0'14646,"36"0"-14195,238 1 622,-260-1-955,90 6 359,-94-5-311,-1 1 0,1 0 0,-1 1 1,0 0-1,1 0 0,-1 1 1,-1 0-1,11 6 0,-17-8 29,0 0-1,0 1 0,-1-1 0,0 0 0,1 1 1,-1-1-1,0 0 0,0 1 0,0-1 0,0 1 1,-1 0-1,1-1 0,-1 1 0,1 0 0,-1-1 1,0 1-1,0 0 0,0-1 0,-1 1 0,1 0 1,-1 3-1,0 13 264,0-8-264,-1 1 1,1-1-1,-2 0 1,0 1-1,0-1 1,-1 0-1,0-1 1,-1 1-1,-6 11 1,-65 93 667,61-93-713,-74 97 456,35-49-434,3 2 0,-66 127-1,113-193-3576,3-23-3617,1 11 4751,0-14-6602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622 343 6163,'0'0'7048,"-9"-34"-3838,-32-113-1167,37 129-1537,-1 1 0,0-1-1,-2 1 1,0 1-1,-11-20 1,16 33-374,0 0 0,0 0 0,0 1 0,0-1 0,-1 1 0,1-1 1,-1 1-1,0 0 0,0 0 0,0 0 0,0 0 0,0 0 0,0 1 0,0 0 0,0-1 0,-1 1 0,1 0 1,-1 1-1,1-1 0,-1 0 0,1 1 0,-1 0 0,-3 0 0,0 1 22,0-1-1,0 2 0,0-1 1,0 1-1,1 0 0,-1 0 0,0 1 1,1 0-1,0 0 0,-1 1 1,-6 4-1,-9 10-77,0 1 0,1 1 0,1 1-1,-33 44 1,-59 105 20,102-154-66,-56 101 162,59-102-130,0 0 0,2 0 0,0 1 0,0-1 0,2 1 0,-3 17 0,6-1 45,0-31-106,0-1-1,0 1 1,0-1 0,0 1-1,0-1 1,0 1 0,0-1-1,0 1 1,0-1 0,0 1-1,1-1 1,-1 1-1,0-1 1,0 0 0,1 1-1,-1-1 1,0 1 0,0-1-1,1 0 1,-1 1 0,0-1-1,1 0 1,-1 1 0,1-1-1,-1 0 1,0 1 0,1-1-1,-1 0 1,1 0-1,-1 0 1,1 0 0,-1 1-1,1-1 1,-1 0 0,1 0-1,0 0 1,10 1-9,1 0 0,0 0-1,-1-1 1,1-1 0,0 0 0,-1 0 0,1-1 0,-1-1-1,0 0 1,0 0 0,0-1 0,0-1 0,12-6-1,10-8-100,-1-1 0,55-46-1,-32 18-388,-3-4 0,86-108 0,-126 146 471,-10 12 92,-2 6 273,8 308 2299,-7 207 118,-6-462-2670,-3 0-1,-2-1 1,-3 0-1,-2-1 1,-29 66-1,38-106-75,3-4-3,-1 0 0,-1-1 1,0 0-1,0 0 1,-1 0-1,0-1 1,-1 0-1,-14 16 1,18-23 19,-1 1 1,1-1-1,0 0 1,-1-1-1,1 1 1,-1-1-1,1 1 1,-1-1-1,0 0 1,1 0 0,-1-1-1,0 1 1,0-1-1,0 0 1,1 0-1,-1 0 1,0 0-1,-6-2 1,5 1-21,0 0 0,0 0 1,1-1-1,-1 1 0,0-1 1,1 0-1,0-1 0,-1 1 0,1-1 1,0 0-1,0 0 0,1 0 1,-7-6-1,4 0-6,0 1 0,1-1 0,1 0 0,-1 0 0,2-1 0,-1 1 0,1-1 0,0 0 0,1 1 0,-1-15 0,0-11 0,2-57 0,2 77 2,1 1 1,1-1-1,0 0 1,1 1-1,0 0 1,1 0-1,1 0 0,0 1 1,15-24-1,-4 11-91,1 1 1,2 0-1,37-36 0,-45 49-308,1 0 0,0 2 0,0-1 0,1 2 0,25-14 0,-28 18-679,0 1 1,0 0-1,0 1 0,0 0 1,19-2-1,18 1-6469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26 4418,'0'0'13764,"-4"-5"-11633,3 3-1962,-1 1 0,1-1-1,-1 0 1,1 1 0,-1 0-1,1-1 1,-1 1 0,0 0-1,1 0 1,-1 0 0,0 0-1,0 0 1,0 0 0,0 1-1,0-1 1,0 1 0,-3-1-1,2 1 24,-1 0 0,1 1 0,-1 0 0,1-1 0,-1 1 0,1 0-1,0 1 1,-1-1 0,1 0 0,0 1 0,0 0 0,-5 3 0,-26 21 161,1 2 0,1 1 0,1 1 0,2 2-1,1 1 1,-29 45 0,45-60-124,1 0 0,1 0 0,-16 40 0,23-47-167,-1 0 0,2-1-1,-1 1 1,2 0 0,-1 0 0,2 0 0,-1 0 0,2 0-1,1 14 1,-2-22-54,1 0 0,-1-1-1,1 1 1,0 0 0,0-1 0,0 1-1,1-1 1,-1 0 0,0 1-1,1-1 1,0 0 0,-1 0-1,1 0 1,0 0 0,0 0-1,3 2 1,0-1 5,0 0-1,0 0 1,0 0-1,0-1 1,0 0-1,1 0 1,7 2 0,8-1-1,0 0 0,1-1 1,25-1-1,-44-1-15,17 0-29,5 0-68,1 0 0,35-7 0,-52 5-31,0 0 0,-1 0 0,1-1-1,0-1 1,-1 1 0,0-2 0,1 1 0,-2-1 0,1 0 0,9-8 0,-8 5-553,-1 0 1,1-1 0,-1 0-1,-1 0 1,11-18 0,-13 20-784,-2-1 1,1 0-1,-1 0 1,0 0-1,2-10 0,1-29-11168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11365,'0'0'13366,"249"-22"-13110,-193 19-256,-9-1-272,-3 0-1921,-8 4-2721,-1-7-3266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69 3586,'0'0'16295,"0"3"-13811,-1 8-1589,1-1 0,-2 0 0,-3 16 0,-24 59 361,17-55-871,9-21-334,-84 242 1340,76-210-1170,2 1 0,1 1 1,3-1-1,-1 54 0,5-74-188,1-14-19,-1 0 0,1 0-1,1 0 1,0 0-1,0 0 1,0-1-1,4 11 1,-4-16-11,1 1-1,-1-1 1,1 0 0,-1 1 0,1-1-1,0 0 1,0 0 0,0 0 0,0-1-1,1 1 1,-1 0 0,0-1 0,1 1-1,-1-1 1,1 0 0,0 0 0,-1 0-1,1 0 1,0 0 0,-1-1 0,1 1-1,0-1 1,0 0 0,4 0 0,2 1 13,0 0 1,0-1 0,0 0 0,0-1 0,0 0 0,0-1-1,-1 1 1,1-2 0,0 1 0,-1-1 0,10-5 0,-5 1-15,0-1 0,-1-1 0,0 0 0,0-1 0,-1 0 0,10-12 0,3-2-66,-2 0 1,-1-2 0,-2-1 0,0 0-1,-1-1 1,-2-1 0,-1-1 0,-2 0-1,-1-1 1,-1-1 0,-1 1-1,-2-2 1,4-34 0,-5 0 27,-4 0 1,-5-70-1,2 130 41,0 1 0,-1 0 1,0-1-1,0 1 0,-1 0 0,1 0 0,-1 0 0,-5-10 0,5 14 19,1-1-1,-1 1 1,0 1-1,1-1 1,-1 0-1,0 0 0,0 1 1,0-1-1,-1 1 1,1-1-1,0 1 0,0 0 1,-1 0-1,1 0 1,-1 0-1,1 1 1,-1-1-1,1 1 0,-1-1 1,1 1-1,-1 0 1,0 0-1,-2 0 0,-14 0 25,0 2 0,0 0-1,1 0 1,-1 2 0,1 0-1,0 2 1,0 0 0,0 0-1,1 2 1,0 0 0,0 1-1,1 1 1,1 0 0,-24 20-1,38-28-146,-1 0 0,0-1 0,1 1-1,0 0 1,-1 0 0,1 0 0,0 1 0,0-1-1,0 0 1,0 0 0,0 1 0,1-1-1,-1 0 1,1 1 0,-1 3 0,1 23-5102,0-15 269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5923,'0'0'12549,"-5"46"-9947,2-6-1950,-3 27 615,-3-1 1,-26 96 0,23-112-650,1 2 1,3-1-1,3 2 1,0 60-1,5-110-621,0 0 0,0 0 0,0 0 0,1 0 0,-1 0 0,1 0-1,-1 0 1,1 0 0,0-1 0,0 1 0,1 0 0,-1 0 0,1-1 0,-1 1 0,1-1 0,0 0 0,-1 1-1,1-1 1,1 0 0,-1 0 0,0 0 0,0 0 0,1 0 0,-1-1 0,1 1 0,0-1 0,-1 0-1,1 1 1,4 0 0,6 1-114,0 0-1,1-1 0,-1-1 1,1 0-1,16-1 0,-22 0 15,0 0-142,0-1-1,0 0 1,0 0-1,0-1 1,0 0-1,-1-1 0,1 1 1,0-1-1,-1-1 1,0 1-1,0-2 1,0 1-1,8-7 0,2-3-1598,-1-1 0,-1-1-1,25-31 1,11-22-5968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9268,'0'0'14039,"-28"196"-11702,24-153-945,4-1-543,-4-2-321,4-8-448,0-11-80,0-7 0,0-7-384,0 1-929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4690,'0'0'11531,"34"14"-8602,111 44-376,-127-51-2150,0 2-1,0 0 1,-1 1-1,0 0 0,-1 2 1,0 0-1,-1 0 1,0 2-1,-1 0 1,0 0-1,-2 1 0,12 18 1,-14-16-162,-1-1-1,-1 2 1,-1-1 0,-1 1 0,0 1 0,-1-1-1,-1 1 1,-1-1 0,-1 1 0,0 0 0,-1 21-1,-1-20-66,0 11 294,-5 47 1,3-66-374,-1 0 0,0 0 0,-1-1 0,0 1 0,0-1 0,-1 0 0,-8 13 0,-24 31 242,-1-1 0,-63 67 0,-102 86-276,200-204-61,-21 20 0,-1 0 0,-46 33 0,70-55-254,0 0 1,-1 0-1,1 0 0,0 0 1,-1 0-1,1-1 0,-1 1 1,1 0-1,-1-1 0,1 1 1,-1-1-1,0 1 0,1-1 1,-1 0-1,1 0 0,-1 0 1,0 0-1,1 0 0,-3 0 1,-2-1-1835,-13 1-6486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0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568 22 7379,'0'0'14759,"6"0"-13841,63-10 1782,-41 6-1656,49-4 1,-39 8-876,155 6 581,-168-4-656,0 2-1,0 1 1,0 0-1,-1 2 1,35 15-1,-47-16-45,0 0 0,0 1-1,-1 1 1,0 0-1,0 0 1,-1 1-1,0 0 1,-1 1 0,0 0-1,0 1 1,-1 0-1,-1 0 1,0 1-1,0-1 1,-1 2-1,-1-1 1,0 1 0,4 15-1,-1 5 147,-1 1 0,-2 0 0,-1 1 0,-2-1 0,-4 69 0,0-83-102,-1 0 1,-2 0-1,0 0 1,-1 0-1,-1-1 0,0 0 1,-2 0-1,0 0 0,-14 19 1,-10 11 132,-75 85 0,52-74-225,-100 80 0,-74 36 0,214-163 0,-92 58 0,65-45 0,-68 57 0,-61 92 0,112-109 0,-71 59 0,122-117 0,6-5 0,0-1 0,0 1 0,1-1 0,-1 0 0,-1 0 0,1 0 0,0-1 0,0 1 0,-1-1 0,-4 2 0,5-3 0,1 0 0,0 0-144,1-39-25404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1 512,'0'0'19860,"23"28"-18366,73 96-117,-88-113-1137,-1 0 1,0 0 0,-1 1 0,0-1-1,0 2 1,-2-1 0,1 0 0,-2 1 0,0 0-1,0 0 1,-1 0 0,-1 0 0,0 0-1,-1 18 1,0-10 77,1 9 85,1 22 670,-8 78 0,4-113-961,-1-1 0,0 0 0,-1 0 0,-1 0 0,-1-1 0,0 0 0,-1 0 0,-17 28 0,17-33-87,1-1 1,-2 0-1,1 0 0,-1-1 1,-1 0-1,1 0 0,-17 11 1,18-15-5,0-1-1,-1 1 1,1-1 0,-1 0-1,1-1 1,-1 0 0,0 0-1,0-1 1,0 0 0,1 0 0,-1-1-1,-10 0 1,12-2-17,-1 1 0,1-1 0,-1 0 1,1 0-1,0-1 0,0 0 0,0 0 0,0-1 1,1 1-1,-1-1 0,1-1 0,0 1 0,0 0 0,0-1 1,1 0-1,0-1 0,-5-6 0,1 1-26,1 1 0,0-1 0,1 0 0,1-1 0,-1 0 0,2 0 0,0 0 0,-4-17 0,7 23-12,0 0 0,0 0 0,1 0 0,0-1 0,0 1 0,1 0 0,-1 0 0,4-10 0,-3 12 12,1 0 1,0 1 0,0-1-1,0 0 1,0 1 0,0-1-1,1 1 1,0 0-1,0 0 1,0 0 0,0 0-1,5-4 1,5-3-37,0 0 0,1 1 0,-1 0 0,2 2 0,-1-1 0,1 1 0,0 1 1,1 1-1,-1 0 0,1 1 0,0 1 0,0 1 0,23-2 0,-34 4 38,0 0 1,0 1-1,0-1 0,0 1 1,0 0-1,0 0 0,-1 1 1,1-1-1,0 1 0,-1 0 1,1 0-1,-1 1 0,0-1 1,0 1-1,0 0 1,0 0-1,0 0 0,0 1 1,5 6-1,1 5 35,-1 0 1,-1 0-1,0 1 0,9 25 1,-9-21 51,1 1 1,0-1 0,22 32 0,-30-51-669,-20 24-18784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10661,'0'0'11813,"24"7"-11813,-16-7-576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424 175 5250,'0'0'16253,"-25"-28"-14463,-80-84-250,101 109-1462,1-1 1,-1 1 0,1 0 0,-1 0-1,0 1 1,0-1 0,-1 1-1,1 0 1,0 0 0,-1 1-1,1-1 1,-1 1 0,0 0 0,1 0-1,-1 0 1,0 1 0,1-1-1,-1 1 1,0 1 0,0-1-1,1 0 1,-10 3 0,1-1 104,7 0-135,1-1 1,-1 1-1,0-1 0,1 2 1,-1-1-1,1 0 1,-1 1-1,1 0 1,0 1-1,0-1 1,1 1-1,-1 0 1,-6 7-1,-1 2-34,1 1 1,1 0-1,-10 19 1,14-22-22,1 0 1,0-1-1,0 2 0,1-1 0,1 1 1,0-1-1,1 1 0,0 0 0,0 0 1,1 0-1,1 0 0,0 0 1,1 0-1,0 0 0,1 0 0,0-1 1,1 1-1,0 0 0,1-1 1,0 0-1,1 0 0,0 0 0,1 0 1,0-1-1,1 0 0,10 12 1,97 89-54,-77-78 48,0 3 0,-3 0 1,32 43-1,-59-69 13,-1 1 0,0-1 1,-1 1-1,0 0 0,-1 0 1,0 1-1,-1-1 0,3 18 1,-2 2 47,-1 60 1,-3-80-36,0-4 10,-1 1-1,1 0 1,-1-1 0,-1 1-1,1-1 1,-1 0-1,-1 1 1,1-1 0,-1 0-1,-1 0 1,1 0-1,-1-1 1,-6 9 0,6-10 45,0-1 1,0 0-1,-1 0 1,1 0-1,-1 0 1,0-1-1,0 1 1,0-1-1,-1-1 1,1 1 0,-1-1-1,1 0 1,-1 0-1,0 0 1,0-1-1,1 0 1,-12 1-1,11-2-3,-1 1 0,0-1 0,1-1 0,-1 1 0,0-1 0,1 0 0,-1-1 0,1 0 0,0 0 0,-1 0 1,-9-5-1,7 0-39,-1 0 0,1 0 0,0-1 0,1 0 0,-14-17 0,2 3-17,7 8-51,1 0 0,0-1 1,1 0-1,0-1 0,-10-21 1,19 31-390,1 0 1,0 1-1,1-1 0,0 0 1,-1 0-1,2 1 1,-1-1-1,1 0 1,2-9-1,-2 11-88,0 1-1,0 0 0,0 0 0,0-1 1,1 1-1,-1 0 0,1 0 0,2-2 0,31-30-6532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9861,'0'0'7061,"1"42"-4822,5 292 1256,-5 209 747,-2-572-4662,0 18 340,1-1 0,0 1 0,0-1 0,1 1 0,1-1 0,0 1 0,0 0 0,1 0 0,7-19 0,29-31 39,2 1 0,3 2-1,55-57 1,-13 23-1112,-24 39-4513,-67 76-12324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8308,'0'0'16087,"242"203"-15142,-207-185-401,-3-8-432,-16-10-112,-12 0-80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305 179 1521,'0'0'12483,"3"-16"-9794,2-7-1650,1-15 95,-4-7 3320,-2 43-4278,-1 0-1,0-1 1,0 1 0,0 0 0,0 0-1,0-1 1,0 1 0,-1 0-1,1 0 1,-1 0 0,1 0-1,-1 1 1,0-1 0,0 0 0,1 1-1,-1-1 1,0 1 0,-1 0-1,1-1 1,0 1 0,0 0-1,0 0 1,-1 1 0,1-1 0,-4 0-1,-3-2 130,-1 0 0,1 1 0,-1 0 0,0 1 0,-11-1 0,15 2-227,-2 0 19,0 0 0,-1 0 0,1 1 1,-14 3-1,18-3-92,0 1 0,0-1 0,1 1 0,0 0 0,-1 0 0,1 1 0,0-1 0,0 1 0,0-1 0,0 1 0,0 0 0,-3 5 0,-5 6-17,0 1 0,1 1 0,1 0-1,0 0 1,2 1 0,-1 0 0,-5 22 0,7-13-11,1 0 0,1 1 1,1-1-1,0 39 0,3-57 19,1-1-1,-1 1 0,1 0 1,0-1-1,1 1 1,0-1-1,0 1 0,1-1 1,0 0-1,0 0 0,1 0 1,7 11-1,-7-13-1,0-1-1,0 1 1,0-1 0,0 0 0,1-1-1,0 1 1,0-1 0,0 0-1,0 0 1,0 0 0,0-1 0,1 0-1,0 0 1,-1 0 0,1-1 0,0 0-1,8 1 1,-9-1-4,1-1 0,-1 0 0,0 0 1,1 0-1,-1-1 0,0 0 0,0 0 0,0 0 0,0-1 0,0 0 0,0 0 1,0 0-1,0 0 0,0-1 0,-1 0 0,0 0 0,8-6 0,0-4-16,0 0-1,-1 0 1,-1-1-1,11-18 0,-15 23 10,17-31-220,24-56-1,3-4-274,-50 99 578,0 27 103,1 1 0,2 0 0,0-1-1,2 0 1,0 0 0,2 0 0,13 30-1,-2-28-9,-16-25-330,0-1 1,0 1-1,0 0 0,0 0 1,0 0-1,0 0 1,-1 0-1,0 0 0,1 0 1,-1 1-1,0-1 0,0 7 1,6-4-3988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4514,'0'0'13193,"3"32"-11054,29 229 2520,-22-206-3603,8 49 311,10 195 1,-28-292-1788,3 29 403,5-22-3139,8-9-5388,5-5 2213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1265,'0'0'20609,"-24"23"-18944,-79 79-139,95-93-1354,1 0 1,0 0 0,0 0-1,1 1 1,0 0 0,1 1-1,0-1 1,1 1-1,0 0 1,-4 16 0,5-10-143,1 0 1,1 1-1,1-1 1,3 33-1,-3-48-35,0 0-1,0 0 1,1-1-1,-1 1 0,0 0 1,1-1-1,0 1 1,-1-1-1,1 1 0,0-1 1,0 1-1,0-1 1,0 1-1,0-1 0,0 0 1,0 0-1,0 1 1,1-1-1,-1 0 0,3 2 1,-1-2-13,0 0 0,0 1 0,0-1 0,0 0 0,0-1 0,0 1 0,1-1 1,-1 1-1,0-1 0,6 0 0,-4 0-36,1-1 0,-1 1 0,1-1 0,-1 0 0,0-1 0,0 1 0,0-1 0,0 0 0,0-1 0,0 1 0,0-1 1,-1 0-1,9-6 0,15-24-354,-1-2 0,-1-1 1,22-42-1,-21 32 123,-27 46 302,0-1 0,0 1 0,0-1-1,1 1 1,-1-1 0,0 1 0,0-1 0,0 1 0,1 0-1,-1-1 1,0 1 0,0-1 0,1 1 0,-1 0 0,0-1-1,1 1 1,-1 0 0,0 0 0,1-1 0,-1 1 0,1 0-1,-1 0 1,0-1 0,1 1 0,-1 0 0,1 0 0,-1 0-1,1 0 1,-1 0 0,1 0 0,-1 0 0,1 0 0,-1 0-1,0 0 1,1 0 0,-1 0 0,1 0 0,-1 0 0,1 0-1,-1 0 1,1 0 0,0 1 0,8 16 951,-7-13-1081,10 23 301,0 0 0,2-1 0,1 0 0,1-2 0,1 1 0,37 38 0,-53-62-767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5202,'0'0'10336,"8"35"-7354,23 116-506,-26-127-2026,21 86 2122,-21-96-2133,0 1 0,1-1 0,15 26 0,-20-39-433,-1 0-1,0 0 0,1-1 1,-1 1-1,1 0 0,-1 0 0,1-1 1,-1 1-1,1 0 0,0-1 1,-1 1-1,1-1 0,0 1 0,-1-1 1,1 1-1,0-1 0,0 1 0,-1-1 1,1 0-1,0 1 0,0-1 1,0 0-1,0 0 0,-1 0 0,1 1 1,0-1-1,0 0 0,0 0 0,0 0 1,0 0-1,-1-1 0,1 1 1,0 0-1,0 0 0,0 0 0,0-1 1,0 1-1,-1 0 0,1-1 1,0 1-1,0-1 0,-1 1 0,1-1 1,0 1-1,-1-1 0,1 0 0,0 0 1,3-3 15,0 0 0,-1 0 1,0-1-1,1 0 1,2-6-1,38-65 457,-25 44-167,0-1 0,-2-1-1,12-35 1,-25 59-583,0 2-1,0-1 1,1 0 0,0 1 0,11-14-1,17-13-6935,-13 22-1310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6675,'0'0'9231,"47"-22"-6806,157-77-782,-187 90-1502,0-2-1,-1 1 1,-1-2-1,0 0 1,0-1-1,-2-1 1,1 0-1,-2-1 0,19-26 1,-17 22-76,1-3 55,0 0-1,17-35 1,-27 46 29,-1 1 1,0-1 0,0 0-1,-1 0 1,-1 0-1,0 0 1,-1-1 0,1-12-1,-2 23-86,0 0 0,-1 0 0,1 1-1,0-1 1,0 0 0,0 0 0,-1 0 0,1 1-1,-1-1 1,1 0 0,0 0 0,-1 1-1,1-1 1,-1 0 0,0 1 0,1-1 0,-1 0-1,1 1 1,-1-1 0,0 1 0,1-1-1,-1 1 1,0-1 0,0 1 0,0 0 0,1-1-1,-1 1 1,0 0 0,0 0 0,0 0 0,0 0-1,1-1 1,-1 1 0,0 0 0,0 0-1,-1 1 1,-3-1 68,1 0 1,-1 0-1,1 1 0,-1 0 0,1 0 1,-8 3-1,5-1-77,1 1 0,-1 0 1,0 0-1,1 1 0,0 0 0,0 0 1,1 1-1,-1-1 0,1 1 1,0 1-1,-7 12 0,-3 6 19,-21 50 0,28-57 60,1 0-1,1 1 0,1 0 1,0 1-1,2-1 0,0 1 0,1-1 1,1 1-1,1 0 0,0 0 1,4 20-1,-3-35-102,1-1 0,-1 1 1,1 0-1,0-1 0,0 1 1,1-1-1,-1 0 0,1 0 1,0 0-1,0 0 0,0 0 1,0-1-1,5 4 0,0-1 2,0 0 0,0 0-1,0-1 1,1-1 0,0 1-1,10 3 1,4-1-11,-1-1 0,1-1 1,0 0-1,39 1 0,-34-4-139,-12 0-524,1-1 1,-1-1 0,0 0 0,33-6 0,-47 6 267,-1-1 1,0 1-1,1-1 0,-1 1 1,0-1-1,1 1 0,-1-1 1,0 0-1,0 0 0,0 0 0,0 0 1,0 0-1,0 0 0,2-2 1,4-17-9149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0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142 0 5603,'0'0'11373,"0"7"-9604,0 16-264,1 6 88,-1 0 0,-2 0 1,-10 52-1,-67 141-434,36-113-872,42-105-289,0-1 0,0 1 0,0-1 0,0 1 0,0-1 0,1 1 0,0 0 0,0-1 1,0 1-1,0-1 0,0 1 0,1-1 0,-1 1 0,1 0 0,0-1 0,0 0 0,1 1 0,-1-1 0,1 0 0,0 1 0,-1-1 0,1 0 1,0 0-1,1-1 0,-1 1 0,1 0 0,-1-1 0,1 1 0,0-1 0,0 0 0,5 3 0,4 2 35,1 0 0,0-1 0,1 0-1,-1-1 1,1-1 0,21 4 0,41 4 106,1-3 1,153-3-1,-181-6-101,-48 0 29,-1-5-415,-1 1 0,0-1 0,-1 1 0,1 0 0,-1-1 0,0 1 0,0 0 0,0 0 0,-3-4 0,-7-15-7826,6 3-7107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293 497 8404,'0'0'13889,"2"-37"-12387,6-122-376,-6 120-183,-6-75 1,2 102-682,0 0 0,-1-1 0,-1 1 0,0 0 0,-1 1 0,0-1 0,-11-15 0,12 20-154,3 4 13,0 1 0,0-1 0,-1 1 1,1-1-1,-1 1 0,0 0 0,0 0 0,0-1 1,0 1-1,0 1 0,-3-3 0,5 4-97,-1 0 1,1 0-1,-1-1 0,1 1 1,-1 0-1,1 0 0,-1 0 1,0 0-1,1 0 0,-1 1 1,1-1-1,-1 0 0,1 0 1,-1 0-1,1 0 0,-1 1 0,1-1 1,-1 0-1,1 0 0,-1 1 1,1-1-1,-1 0 0,0 1 1,-15 22-55,-118 262-507,128-271 500,2-1 0,-1 1 0,2 0 0,0 0 0,1 0 0,0 1 0,1 25 0,1-40 31,0 0 0,0 1-1,0-1 1,0 1 0,1-1 0,-1 1-1,0-1 1,0 0 0,0 1-1,1-1 1,-1 0 0,0 1 0,1-1-1,-1 0 1,0 1 0,1-1 0,-1 0-1,0 0 1,1 1 0,-1-1 0,0 0-1,1 0 1,-1 0 0,1 0-1,-1 1 1,0-1 0,1 0 0,-1 0-1,1 0 1,-1 0 0,1 0 0,17 0-56,-14 0 31,2 0 9,-1 1 1,1-1 0,-1-1 0,0 1 0,1-1-1,-1 0 1,0 0 0,1 0 0,-1-1 0,0 0-1,0 0 1,0 0 0,0-1 0,0 1 0,-1-1-1,1-1 1,-1 1 0,0 0 0,6-7-1,91-103-727,-100 111 744,-1 1 0,1 0 0,0 0 0,0 0 0,0 0 0,0 0 0,1 0 0,-1 0-1,0 0 1,0 0 0,0 1 0,3-2 0,-3 2 4,-1 0 1,0 0-1,1 0 0,-1 0 0,1 0 0,-1 0 0,0 0 0,1 0 0,-1 0 0,0 1 0,1-1 1,-1 0-1,0 0 0,1 0 0,-1 0 0,0 1 0,0-1 0,1 0 0,-1 0 0,0 1 0,0-1 0,1 0 1,-1 0-1,0 1 0,0-1 0,0 0 0,1 1 0,-1-1 0,0 0 0,0 1 0,0 0 0,5 40 2,-4-27 2,10 447 1497,-11-382-1412,-2 18-14,-5 0 0,-4-1 0,-28 120 0,-31 72 34,42-194-45,-39 93 0,66-185-53,0 0 0,1 0 0,-1-1 0,0 1 0,0 0 0,0 0 0,-1 0-1,1-1 1,0 1 0,-1-1 0,1 1 0,-4 2 0,-5-7 257,-1-14 84,-1-14-280,1-1 0,2 0 0,1-1 0,1 0 0,-2-42-1,4-5-39,6-94-1,1 146-41,1 1 0,2-1-1,1 0 1,18-49 0,53-101-258,-62 145 156,4-8-134,-7 11-174,2 1 0,2 0 0,25-36 0,-41 64 223,1 0 1,-1 0 0,1 0-1,-1 1 1,1-1-1,0 0 1,-1 0-1,1 1 1,0-1-1,-1 0 1,1 1-1,0-1 1,0 1-1,0-1 1,0 1 0,0-1-1,-1 1 1,1-1-1,0 1 1,0 0-1,1 0 1,13 14-7819,2 9-191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0 672,'4'0'28680,"-7"33"-28573,-1 1 0,-1-1 0,-2-1 0,-14 42 0,-2 12 156,11-38-101,3 1 0,1 0 0,3 0 0,2 1 0,2-1 0,5 51 0,-2-86-164,1-1 1,1 0 0,0 0 0,0 0-1,1 0 1,1-1 0,0 0 0,1 0 0,0 0-1,1-1 1,0 0 0,19 19 0,-27-30-1,1 0 0,-1 1 1,0-1-1,0 0 0,0 0 1,1 0-1,-1 0 0,0 0 0,0 0 1,0 0-1,1 0 0,-1 1 1,0-1-1,0 0 0,1 0 1,-1 0-1,0 0 0,0 0 1,1 0-1,-1 0 0,0 0 0,0 0 1,1-1-1,-1 1 0,0 0 1,0 0-1,0 0 0,1 0 1,-1 0-1,0 0 0,0 0 1,0 0-1,1-1 0,-1 1 1,0 0-1,0 0 0,0 0 0,0 0 1,1-1-1,-1 1 0,0 0 1,0 0-1,0 0 0,0-1 1,0 1-1,0 0 0,0 0 1,0-1-1,1 1 0,-1 0 0,0 0 1,0-1-1,0 1 0,0 0 1,0 0-1,0-1 0,0 1 1,-1 0-1,1 0 0,0 0 1,0-1-1,0 1 0,1-22-714,-2 19 381,1-48-6125,0 12-3509,0 12-703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1 192,'0'0'7283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5218,'0'0'14186,"6"17"-12642,37 83 861,5-2 0,67 103-1,5-27-1526,-119-173-1444,11 12 2127,-7-13-3444,-3-44-14183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2625,'0'0'19081,"-107"200"-17016,64-115-256,3 1-337,0-8-543,5-10-481,3-11-368,8-11-80,4-14 0,12-18-720,5-10-369,3-40-8019,11-21 848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5843,'0'0'11055,"42"21"-8368,135 71-593,-163-84-1774,1 0 0,-1 1 0,-1 0 0,1 1 0,-2 1 0,1 0 0,-2 0 0,1 1 1,12 19-1,-18-23-170,6 8 110,0 1-1,-2 0 0,0 1 1,-1 0-1,0 0 1,-2 1-1,7 23 0,-7-12 24,-2 0 0,0 0 0,-2 0 0,-1 34 0,-2-55-240,0-1 1,0 1 0,-1-1-1,0 1 1,-1-1-1,0 1 1,0-1 0,-1 0-1,0 0 1,0 0-1,0 0 1,-1-1 0,-1 1-1,1-1 1,-1 0 0,0 0-1,-1-1 1,0 0-1,0 0 1,0 0 0,-1 0-1,-12 7 1,17-11-127,-13 7 59,1 0 0,-2-1 0,1 0-1,-23 7 1,31-13-1028,0 0-1,-1-1 1,1 0-1,-12 0 0,18-22-14919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9764,'0'0'14412,"-39"31"-13315,-122 109-187,147-127-773,1 0 0,1 1 0,0 0 0,1 1 0,1 1 0,0-1 0,1 1-1,1 1 1,-9 22 0,10-22-28,-1 6 5,0 1 1,2 0 0,1 1 0,0-1-1,2 1 1,1 0 0,1 36-1,1-54-114,0 1 0,0-1-1,0 0 1,1 1-1,0-1 1,1 0-1,0 0 1,0 0-1,0 0 1,1 0 0,0 0-1,1 0 1,-1-1-1,1 0 1,0 1-1,1-2 1,-1 1-1,1 0 1,0-1 0,1 0-1,-1 0 1,1 0-1,0-1 1,0 0-1,1 0 1,-1-1-1,1 0 1,0 0 0,12 4-1,4-2-49,1-2 0,0 0-1,-1-1 1,1-2 0,24-1 0,-42 0-159,0 1 1,0-1-1,0 0 0,0-1 1,0 0-1,0 1 1,-1-2-1,1 1 1,-1-1-1,1 0 1,-1 0-1,0 0 1,0-1-1,-1 1 0,1-1 1,-1-1-1,1 1 1,-1 0-1,-1-1 1,6-8-1,-5 6-801,0 1 0,-1-1 0,0 0-1,0-1 1,-1 1 0,1 0 0,-2-1 0,1 1-1,0-16 1,-1-22-8354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8148,'0'0'13030,"221"14"-12246,-169-14-688,3 0-96,-3 0-1745,-5-10-3841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26 10965,'-11'31'3244,"-20"70"95,3 0 1,-14 113-1,35-27-286,7-180-2982,0 0-11,0 1 0,0-1 0,1 1 0,0-1 1,0 0-1,1 1 0,3 8 0,-4-13-56,1 0 0,-1-1 0,1 1 0,0-1 0,0 0 0,-1 1 0,2-1 0,-1 0 0,0 0 0,0 0 0,1 0 0,-1 0 0,1-1 0,-1 1 0,1-1 1,0 0-1,-1 1 0,1-1 0,0-1 0,4 2 0,1 0 9,-1-1 0,1 0 0,-1 0-1,1 0 1,-1-1 0,1-1 0,0 1 0,-1-1 0,1 0 0,-1-1 0,0 0 0,1 0 0,-1 0 0,0-1-1,0 0 1,0-1 0,-1 1 0,1-1 0,-1 0 0,0-1 0,0 0 0,0 0 0,-1 0 0,7-9 0,4-7-11,-1 0 0,-2-1 0,0-1 0,-1 0 0,-2 0 0,0-1 1,-2-1-1,0 1 0,7-49 0,-7 15-150,-2 0 0,-3 0 0,-6-75 0,3 126 137,-1 1 1,0-1 0,0 0-1,0 1 1,-1 0 0,0-1-1,0 1 1,0 0-1,-1 0 1,0 0 0,0 0-1,-7-8 1,7 11 35,0-1 0,-1 1 0,1 0 0,-1 0 1,0 0-1,0 1 0,0-1 0,0 1 0,-1 0 0,1 0 0,-1 1 0,1-1 1,-1 1-1,1 0 0,-1 0 0,0 0 0,-8 1 0,-7-2 213,-1 2-1,1 1 1,-29 4 0,39-3-220,1 1 1,-1 0-1,1 0 1,0 1 0,0 0-1,0 0 1,0 1-1,1 0 1,-8 7 0,11-8-165,-2 1 119,0 0 0,1 0-1,0 1 1,-6 7 0,2 8-2374,9-19 1752,1 0 0,0 1-1,0-1 1,0 0 0,0 0 0,0 0 0,0 0-1,0 1 1,2 2 0,-2-4 436,0-1 1,0 0 0,0 1-1,1-1 1,-1 0-1,0 0 1,0 1 0,1-1-1,-1 0 1,0 0-1,1 1 1,-1-1 0,0 0-1,1 0 1,-1 0-1,0 0 1,1 0 0,-1 1-1,0-1 1,1 0-1,-1 0 1,1 0 0,-1 0-1,0 0 1,1 0-1,-1 0 1,1 0 0,-1 0-1,0 0 1,1-1-1,39 2-9148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0 912,'4'3'23819,"-6"24"-23161,-2-1 0,0 0 0,-2 0 1,-1 0-1,0-1 0,-23 47 0,-4 16-30,15-24-353,2 1 1,3 0 0,-6 76-1,6 202 458,14-342-764,-1 1 0,1-1 0,0 0 0,0 1 0,1-1 0,-1 1 0,0-1 0,0 1-1,1-1 1,-1 0 0,0 1 0,1-1 0,0 0 0,-1 1 0,1-1 0,0 0 0,0 0 0,-1 0 0,1 1 0,0-1-1,0 0 1,0 0 0,0 0 0,1-1 0,-1 1 0,0 0 0,0 0 0,0-1 0,1 1 0,-1 0 0,0-1 0,1 1-1,-1-1 1,0 0 0,1 1 0,-1-1 0,1 0 0,-1 0 0,1 0 0,-1 0 0,0 0 0,3-1 0,-2-16-3742,4-14-989,2-10-2233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1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274 146 1217,'0'0'9431,"0"-19"-6998,-2-62 34,2 79-2241,0 0 0,0 0 0,0 0 0,0 1-1,0-1 1,-1 0 0,1 0 0,-1 1 0,1-1 0,-1 0-1,0 0 1,0 1 0,0-1 0,0 1 0,0-1-1,0 1 1,0-1 0,0 1 0,0 0 0,-1-1-1,1 1 1,-1 0 0,1 0 0,-1 0 0,1 0-1,-1 0 1,0 1 0,1-1 0,-1 0 0,0 1 0,1-1-1,-1 1 1,0-1 0,0 1 0,0 0 0,-2 0-1,1 0-63,0 0-1,0 0 0,0 1 1,0-1-1,0 1 0,0 0 1,0-1-1,0 1 0,0 1 0,0-1 1,1 0-1,-1 1 0,0-1 1,1 1-1,-1 0 0,1 0 1,-3 3-1,-8 13-137,2 2 0,0-1 1,2 1-1,0 1 0,-6 22 1,-29 116-30,38-133 21,-12 45 30,4 0 0,3 1 0,3 1 0,1 101 0,7-166-53,1-1 0,-1 1-1,1-1 1,0 1 0,1-1 0,0 0 0,0 0 0,1 0 0,-1 0 0,2 0 0,-1 0-1,1-1 1,0 0 0,0 1 0,0-2 0,1 1 0,0 0 0,0-1 0,1 0-1,-1 0 1,1 0 0,0-1 0,1 0 0,-1 0 0,1-1 0,-1 0 0,1 0 0,0 0-1,8 1 1,-3 0-3,1-1 0,0-1-1,0 0 1,0 0-1,0-1 1,0-1 0,0 0-1,0-1 1,16-3-1,-26 2-84,1 1 0,-1-1 0,0 0 0,0 0-1,0 0 1,0 0 0,-1-1 0,1 1 0,0-1 0,-1 0 0,0 1-1,0-1 1,0 0 0,0 0 0,0-1 0,-1 1 0,1 0-1,-1-1 1,0 1 0,0 0 0,1-5 0,3-12-1241,-1 0 0,2-30-1,-5 41 700,4-68-4965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4082,'0'1'19673,"-1"9"-19336,-1-1 0,0 1 0,0-1 0,-1 0 0,0 0 0,0 0 0,-1 0 0,-8 11 1,0 5 16,-19 49 208,3 1 1,3 1-1,4 2 1,3 0-1,-12 121 0,5 401 50,25-393-1581,-11-215-1949,-3-11-48,0-1 0,-15-28 0,-10-21-3981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5218,'0'0'20442,"265"68"-18633,-190-64-641,-7-4-912,-9 0-256,-8 0 0,1 0-1056,3-18-1617,-11-11-2882,-8-3-4274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8228,'0'0'16250,"33"29"-14673,103 100-310,-128-121-1094,-1 1 1,1 0-1,-1 0 1,-1 0 0,9 17-1,-12-19-24,-1 0 0,1 0 0,-2 1 0,1-1 0,0 10 0,0-2 77,3 29 538,-3 1 1,-3 54-1,1-96-733,-1 10 59,-1-1 0,0 1 0,-1 0 0,0-1 0,-1 0 0,0 0 0,-1 0 1,-1 0-1,-11 19 0,-7 5-65,-44 50 0,51-66-16,14-16-16,3-3 2,-1 0-1,1-1 1,-1 1 0,1 0 0,-1 0-1,1-1 1,-1 1 0,1 0 0,-1-1-1,0 1 1,0 0 0,1-1 0,-1 1-1,0-1 1,0 1 0,1-1 0,-1 0-1,0 1 1,-1-1 0,-23 0-17326,5 0 2167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93 8452,'0'0'13502,"0"-14"-12043,-6-44 209,5 57-1591,1 0-1,-1-1 1,0 1 0,0 0 0,1 0-1,-1 0 1,0 0 0,0 0 0,0 0-1,0 0 1,0 0 0,0 0 0,0 0-1,-1 0 1,1 1 0,0-1 0,0 1-1,-1-1 1,1 1 0,0-1 0,-1 1-1,1 0 1,-1-1 0,1 1 0,0 0 0,-1 0-1,1 0 1,-1 0 0,1 0 0,0 0-1,-1 1 1,1-1 0,-3 1 0,-5 0 261,4-1-263,-1 0-1,1 1 1,0 0 0,0 0-1,-1 0 1,1 0 0,0 1-1,0 0 1,1 0 0,-1 0 0,0 1-1,1 0 1,-1 0 0,1 0-1,0 0 1,0 1 0,0-1-1,-6 9 1,-14 14-63,2 1 1,0 1-1,2 1 0,-28 56 1,19-26-20,-34 106 0,56-143 48,0 1 0,2-1 0,1 1 0,0 0 0,0 45 0,9-66-135,2-2 94,0 0-1,0 0 1,0-1-1,0 1 1,-1-2-1,1 1 1,0-1-1,-1 0 1,1 0-1,-1 0 1,1-1-1,-1 0 1,0-1-1,0 1 1,6-6-1,13-11-16,-2-1-1,0-1 1,38-47-1,47-87-593,-9 12-143,-98 143 842,0 3-39,-1 0 0,1 0-1,-1 0 1,0 0 0,1 0 0,-1 0 0,0 1 0,0-1-1,-1 0 1,1 0 0,-1 3 0,0 8 67,2 65 289,1-27 107,-2 0 1,-11 75-1,7-98-203,0 46 0,4-32-6652,0-25 652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44 6355,'0'0'13825,"-4"-7"-12078,-11-22-71,14 28-1607,0 1 1,1-1-1,-1 0 1,0 1 0,0-1-1,0 1 1,1-1-1,-1 1 1,0 0-1,0-1 1,0 1 0,0 0-1,0-1 1,0 1-1,1 0 1,-1 0-1,0 0 1,0 0-1,0 0 1,0 0 0,0 0-1,0 0 1,0 0-1,0 0 1,0 1-1,0-1 1,-1 1-1,-23 13 854,25-14-915,-19 14 232,0 2 0,2 0 0,0 0 0,1 2 0,-24 33 0,12-10 106,-41 79 0,54-87-217,1 0 0,1 1 0,2 1 0,2 0 0,1 0 0,2 1 0,1 0 0,2 0 0,1 1 0,4 42 0,-2-74-125,1 1 0,0-1-1,0 0 1,1 1-1,0-1 1,0 0 0,0 0-1,0 0 1,1 0-1,0 0 1,0 0-1,0-1 1,5 5 0,-1-1-1,0-1 0,1-1 1,0 1-1,0-2 1,0 1-1,17 8 1,-4-5 2,0-1 0,0-1 1,1-1-1,0 0 0,41 4 0,23-8-66,-56-3-360,-27 1 270,0 0 1,0-1-1,0 0 0,0 1 0,0-1 1,0-1-1,0 1 0,0 0 0,0-1 0,-1 1 1,1-1-1,-1 0 0,1 0 0,-1 0 1,0 0-1,1 0 0,-1 0 0,0-1 0,-1 1 1,1-1-1,0 0 0,-1 1 0,1-1 0,-1 0 1,2-5-1,1-3-981,0 0-1,-1-1 1,0 0 0,-1 0-1,1-19 1,-1-39-6054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8500,'0'0'16872,"253"0"-15496,-186-18-832,-3 4-463,-9 0-81,-11 7-401,-4 3-1071,-9 0-1442,-3 1-2176,-12-1-3618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1985,'0'0'17436,"-5"14"-16269,-25 242 2851,17-129-2564,-9 51-31,-14 163 865,34-321-2530,3-42-1340,-1-6-281,1-85-7328,2 43 1022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3410,'0'0'8595,"-1"37"-5038,1-4-2773,-12 240 3754,-15-39-440,-8 109-606,34-316-3502,1-26-206,-13-73-12031,9 45 9810,-10-66-6549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8676,'0'0'7798,"37"-6"-6779,0 1-705,21-4 290,0 2 0,63 2 1,-108 4-414,1 2-1,-1 0 1,1 0 0,-1 2 0,1-1 0,-1 2 0,16 5 0,-21-5-49,-1-1 1,0 1-1,0 1 1,-1-1-1,1 1 1,-1 0-1,0 1 1,0-1-1,-1 1 0,0 0 1,0 1-1,0-1 1,6 12-1,-6-6 94,1 0 0,-2 1 0,0-1 0,0 1 0,-1 0 0,0 0 0,0 22 0,-3 95 848,-2-112-990,-1 0 0,0 0 0,-1 0-1,-1 0 1,-1-1 0,0 0 0,-2 0-1,0-1 1,0 0 0,-14 18-1,-8 8 55,-2-1-1,-50 48 0,57-64-96,-30 23 0,45-40-14,0-1-1,0 0 1,-1 0-1,0-1 1,-1-1-1,-15 6 0,10-9 74,13-2-62,4 3-536,1-2 486,-1 1 1,1-1-1,-1 1 1,1-1-1,-1 1 1,1-1-1,0 1 1,0-1-1,0 0 1,0 1-1,0-1 1,0 0-1,0 0 0,0 0 1,0 0-1,1 0 1,-1 0-1,0 0 1,1 0-1,-1 0 1,1-1-1,1 1 1,9 7 22,32 24 50,269 179 976,-297-202-1049,-9-6-6,0 1-1,0 1 1,0-1-1,-1 1 0,12 11 1,-18-15-367,1 0 1,-1 0-1,0 0 1,1 0-1,-1 0 1,0 0-1,1 0 1,-1 0-1,0 0 0,0 1 1,0-1-1,0 0 1,0 0-1,-1 0 1,1 0-1,0 0 1,0 0-1,-1 0 1,1 0-1,0 0 1,-1 0-1,1 0 1,-1 0-1,1 0 1,-2 1-1,-21 0-5361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6067,'0'0'14791,"14"2"-13471,159 9 2908,-142-11-3864,1-1 1,-1-2-1,62-13 0,-75 11-1084,24-6 1016,-28 10-4120,1 0-4123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1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10181,'0'0'7622,"24"-7"-6910,10-3-444,0 0 17,-1 1 0,56-7 0,-88 16-244,1 0 0,-1 0 0,1 0 0,-1 0-1,0 0 1,1 0 0,-1 0 0,0 1 0,1-1-1,-1 1 1,0-1 0,1 1 0,-1-1 0,0 1-1,0 0 1,0 0 0,0-1 0,1 1 0,-1 0-1,0 0 1,-1 0 0,1 0 0,0 0 0,0 1-1,0-1 1,-1 0 0,1 0 0,0 0 0,-1 1-1,1-1 1,-1 0 0,1 1 0,-1-1 0,0 0-1,0 2 1,2 8 397,-1 0 0,0 0 0,-2 20-1,1-9 12,2 126 823,-19 186 1,11-310-2742,-2-60-17872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8036,'0'0'16471,"99"0"-15478,-51 0-369,-1 0-448,-7 0-176,0 0 0,-5 0-1281,-7-4-1088,0-6-896,-5-8-2498,-3-11-5378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5699,'0'0'14121,"35"2"-13182,-2 0-672,199 16 931,-195-14-1095,-18-3-58,0 1-1,0 1 1,0 1 0,-1 0-1,0 1 1,19 9 0,-35-13 91,1 1 0,-1 0 0,1 0 1,-1 0-1,0 0 0,0 1 0,0-1 1,0 1-1,0-1 0,-1 1 1,1 0-1,-1-1 0,0 1 0,1 0 1,-1 0-1,0 0 0,-1 0 0,1 0 1,-1 0-1,1 0 0,-1 0 0,0 0 1,0 5-1,0 2 318,-1 0 1,0 0-1,0 0 0,-1-1 1,-1 1-1,-5 14 1,-12 19 42,-3-2 0,-2-1 0,-56 71 0,28-41-106,-246 327 826,271-360-1220,26-35-1255,26-28-17186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457 177 7299,'0'0'11830,"-8"-28"-10707,-23-83-45,30 108-976,0 0 0,0 0 0,-1 0 0,1 0 0,0 0 0,-1 0 1,0 0-1,0 0 0,-3-4 0,4 7-45,0-1 0,1 1 0,-1-1 0,0 1 1,0 0-1,1-1 0,-1 1 0,0 0 0,0 0 0,1 0 0,-1 0 1,0 0-1,0-1 0,1 1 0,-1 1 0,0-1 0,0 0 0,0 0 1,0 0-1,-6 1 428,1-1-309,0 1 0,-1 0 0,1 0 0,0 0 0,1 1 0,-1-1 0,0 1 0,0 1 0,1-1 1,-1 1-1,1 0 0,0 1 0,0-1 0,0 1 0,-7 7 0,-3 5-142,0 1 0,-25 36 1,21-25 145,-87 136 625,88-132-396,2 1 0,2 0 0,-15 48 0,27-74-353,0 0 0,1 1 0,0-1 0,0 0 0,1 1 0,-1-1 0,1 1 0,2 7 0,-2-14-58,1 0-1,-1 0 0,1 0 1,-1 0-1,1 0 0,0 0 0,0 0 1,-1 0-1,1-1 0,0 1 1,0 0-1,0 0 0,0-1 1,0 1-1,0-1 0,0 1 0,0 0 1,0-1-1,0 0 0,0 1 1,1-1-1,-1 0 0,0 0 0,0 1 1,2-1-1,34 2-46,-32-2 38,1 0-5,0 0 1,0 0 0,-1 0 0,1-1-1,0 0 1,0 0 0,-1-1 0,1 1-1,-1-1 1,1 0 0,-1-1 0,0 1-1,0-1 1,0 0 0,0 0 0,0-1 0,-1 1-1,1-1 1,-1 0 0,6-7 0,86-103-588,-63 72 27,67-66-1,-90 101 526,-9 32 542,-2 54-41,-1-20 490,12 111-1,-6-121-1693,-3-19-4697,-1-30 5253,0 1 1,0-1 0,-1 0-1,1 1 1,0-1 0,0 0-1,0 0 1,0 1-1,0-1 1,0 0 0,0 1-1,0-1 1,1 0 0,-1 0-1,0 1 1,0-1-1,0 0 1,0 1 0,0-1-1,0 0 1,0 0 0,1 1-1,-1-1 1,2 2-1974,-1-2 1973,-1 0 1,0 0 0,0 0-1,1 0 1,-1 0-1,0 0 1,1 0 0,-1 0-1,0 0 1,0 0 0,1 0-1,-1 0 1,0 0-1,1 0 1,-1 0 0,0 0-1,0 0 1,1-1 0,14 1-8405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543 114 1008,'0'0'18540,"-2"-20"-16067,0 4-1928,0 1 0,0-1-1,-6-17 1,8 33-522,-1-1 1,1 0-1,0 0 0,0 1 0,-1-1 0,1 0 0,0 1 0,-1-1 0,1 0 0,-1 1 0,1-1 0,-1 1 0,1-1 0,-1 0 0,0 1 1,1 0-1,-1-1 0,1 1 0,-1-1 0,0 1 0,0 0 0,1-1 0,-1 1 0,0 0 0,1 0 0,-1-1 0,0 1 0,0 0 0,0 0 1,1 0-1,-1 0 0,0 0 0,0 0 0,1 0 0,-1 0 0,0 1 0,0-1 0,1 0 0,-1 0 0,0 1 0,0-1 0,1 0 0,-1 1 1,0-1-1,1 1 0,-1-1 0,0 1 0,1-1 0,-1 1 0,1-1 0,-1 1 0,1 0 0,-1 0 0,-15 16 90,1 0 0,1 1 0,1 1 0,-12 22 0,10-17-67,-19 29 265,-36 80 0,60-112-179,2 0 1,1 0 0,0 1 0,2 0-1,0 0 1,1 0 0,0 36 0,4-58-139,0 0 1,0 0-1,0 0 1,1 1-1,-1-1 0,0 0 1,0 0-1,0 0 1,1 1-1,-1-1 1,0 0-1,0 0 1,1 0-1,-1 0 0,0 0 1,0 0-1,1 0 1,-1 1-1,0-1 1,1 0-1,-1 0 1,0 0-1,0 0 0,1 0 1,-1 0-1,0 0 1,1 0-1,-1-1 1,0 1-1,0 0 1,1 0-1,1 0-24,4 1-68,0-1 0,1 0 0,-1-1 0,0 1 0,1-1 0,-1 0 0,0 0 0,0-1 0,0 0 0,0 0 0,0-1-1,0 1 1,0-1 0,-1-1 0,1 1 0,-1-1 0,0 0 0,8-8 0,10-11-326,-1-2 0,-1 0 0,34-55 0,-52 81 1587,-2 11-516,1 28-230,0-2-83,22 394 2375,-25-363-2501,-3 1 0,-3-1 0,-3 0-1,-22 82 1,7-63-88,-3-1-1,-5-2 0,-51 99 1,79-174-81,-1-1 1,0 1 0,-1-1-1,0 0 1,0 0-1,-1-1 1,-12 10 0,15-14 6,-1 0 1,0-1-1,1 0 1,-1 0-1,-1 0 1,1-1-1,0 1 1,-1-1-1,1-1 1,-1 0 0,1 0-1,-1 0 1,-10 0-1,9-1 44,-1 0-1,1-1 1,-1 1-1,1-2 1,0 1 0,-12-4-1,16 3-65,1 0 0,-1 0 1,0 0-1,1 0 0,0 0 0,0-1 0,0 0 1,0 0-1,0 1 0,0-2 0,1 1 0,-1 0 0,1 0 1,0-1-1,-3-5 0,2 1-27,0 0 0,0 0 0,1 0 0,0 0 0,0 0 0,1-1 0,0 1 0,0 0 0,1-1 0,0 1 0,1 0 0,0-1 0,0 1 0,1 0 0,5-16 0,0 5-19,1 0-1,1 0 0,0 0 0,2 1 1,14-20-1,172-216-135,-30 41-1618,-134 168 582,26-35-2291,-14 26-3268,-13 17-3652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9108,'0'0'12262,"-40"37"-10661,-133 126 261,153-142-1498,1 0 1,1 2 0,1 0 0,2 1-1,0 0 1,1 1 0,-18 47-1,26-57-224,-7 17 170,1 2-1,1-1 1,-5 37-1,12-49-253,1 0 0,1 1 0,1 0 0,1-1 0,1 1 0,4 21 0,-4-39-70,0 0 0,0 0 0,1 0-1,0-1 1,-1 1 0,1-1 0,0 1 0,1-1-1,-1 0 1,1 0 0,-1 0 0,1 0 0,0 0-1,0-1 1,0 1 0,0-1 0,1 0 0,-1 0 0,1 0-1,-1 0 1,1-1 0,0 1 0,7 1 0,-4-1-220,1 0 0,0-1 0,0 0 1,0 0-1,0 0 0,0-1 0,0-1 1,0 1-1,0-1 0,0 0 0,12-4 1,-10 0-468,-1-1 1,1 1-1,-1-2 1,0 1 0,-1-1-1,1-1 1,-2 1-1,1-1 1,-1-1-1,12-17 1,37-53-7421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2801,'0'0'20826,"135"153"-19065,-95-100-433,-5 1-591,-11-8-497,-4-3-192,-4-7-48,-8-8-160,-1-10-1121,1-14-1520,0-4-2049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10501,'0'0'8308,"-130"207"-4915,74-121-656,5-8-800,3-10-1152,9-15-545,7-21-240,20-18-528,8-10-1665,4-32-9701,28-44 1073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107 195 7603,'15'-57'1636,"23"-56"-1,-38 112-1547,1-1 0,-1 0 0,1 1 0,0-1 0,0 1 0,0-1-1,0 1 1,0 0 0,0-1 0,0 1 0,0 0 0,1 0 0,-1 0 0,0-1-1,1 2 1,-1-1 0,3-1 0,-3 2 0,0 0 0,0 0 1,0 0-1,0 0 0,0 0 0,0 0 1,1 0-1,-1 1 0,0-1 0,0 0 0,0 1 1,0-1-1,0 1 0,0-1 0,0 1 1,1 1-1,23 15 690,-2 2 1,0 0-1,-1 2 0,-1 0 1,-1 1-1,-1 1 1,-2 1-1,23 39 1,-31-46-415,-1 0 1,-1 0-1,-1 1 1,0 0 0,-1 1-1,4 33 1,-6-14 314,-1-1 0,-5 56-1,1-76-539,-1 0 0,0-1 0,-1 1 0,-1-1-1,-1 1 1,0-2 0,-1 1 0,-1-1 0,0 0-1,-1 0 1,0-1 0,-18 19 0,13-16-170,-1-2 0,-1 0 0,-1 0 0,0-2 0,-1 0 0,0-1 0,0-1-1,-2-1 1,-29 12 0,36-17-651,-1-1-1,0-1 0,1-1 0,-23 3 0,28-5-628,-1 0 0,1 0 0,0-1 0,0 0 0,-9-2 1,2-6-5507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7780,'0'0'13699,"-28"26"-12456,10-8-1024,-32 30 477,2 2-1,-45 62 0,59-66-32,2 1 0,-34 68-1,56-93-560,1 0-1,0 0 0,2 1 1,0 0-1,2 0 0,1 0 1,0 1-1,0 31 0,4-30-94,-1-14-19,1 0-1,1-1 1,0 1-1,2 11 1,-2-18 6,0-1 1,0 0 0,0 1 0,1-1 0,0 0-1,-1 0 1,1 0 0,0 0 0,0-1 0,1 1 0,-1 0-1,0-1 1,1 1 0,0-1 0,-1 0 0,5 2-1,4 2-57,1 0 0,0-1-1,0 0 1,0-1-1,1-1 1,-1 0-1,1 0 1,0-1 0,0-1-1,0 0 1,0-1-1,19-2 1,-28 1-148,1 0 1,-1-1-1,0 1 0,0-1 0,-1 1 1,1-1-1,0-1 0,0 1 0,-1 0 1,0-1-1,1 0 0,-1 0 0,0 0 1,0 0-1,-1 0 0,1-1 0,0 1 1,2-7-1,6-9-1981,-1 0-1,10-26 1,-2-9-4181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2209,'0'0'21066,"234"22"-20410,-159-22-368,-15 0-176,-17 0-112,-11 0-864,-12 0-2546,-1 0-3089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2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1 446 9012,'0'0'8465,"27"-23"-7168,-27 23-1297,114-107 934,-105 97-872,-1 0 0,0-1 0,-1 0 0,0 0 0,-1-1 0,0 0 0,-1 0 0,0-1 0,-1 1 1,3-17-1,-1 6-22,0 3 31,-1 0 1,0 0-1,-2-1 1,-1 1 0,1-27-1,-4 47-40,1 0 0,0 0 0,0 0-1,-1 0 1,1 0 0,0-1 0,0 1 0,-1 0 0,1 0-1,0 0 1,0 0 0,-1 0 0,1 0 0,0 0-1,0 0 1,-1 0 0,1 0 0,0 0 0,0 0-1,-1 0 1,1 0 0,0 0 0,0 0 0,-1 0 0,1 0-1,0 1 1,0-1 0,-1 0 0,1 0 0,0 0-1,0 0 1,0 0 0,-1 1 0,1-1 0,0 0 0,0 0-1,0 0 1,0 1 0,-1-1 0,-3 5 95,-1-1-1,1 1 1,0 0 0,1 0 0,-1 0-1,1 0 1,0 1 0,-3 7 0,-18 53-90,16-43 28,-3 9 157,2 0-1,1 1 1,1-1 0,2 2-1,-1 42 1,6-74-207,0 1 0,0-1 0,1 1 0,-1-1 0,1 0 0,0 0 0,0 1 0,0-1 0,0 0 0,0 0 0,0 0 0,0 0 0,1 0 0,-1 0 0,1 0 0,-1-1 0,1 1 0,0 0 0,-1-1 0,1 1 0,0-1 0,0 0 0,0 0 0,1 0 0,-1 0 0,0 0 0,0 0 0,0 0 0,1-1 0,-1 1 0,4 0 0,10 1 18,0 0 1,0-1 0,27-2-1,-22 1 46,-12 0-144,7 0 128,1 0 1,-1-1-1,1 0 1,-1-1 0,16-5-1,-27 5-253,0 0 0,0 0-1,0 0 1,-1 0 0,1-1-1,-1 0 1,0 0 0,0 0-1,0-1 1,0 1 0,0-1-1,-1 0 1,1 0 0,-1 0-1,0-1 1,-1 1 0,1-1 0,-1 1-1,0-1 1,2-5 0,10-45-5930,-6-9-4169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3730,'0'0'13144,"-27"49"-11204,3-5-1386,-23 39 899,4 1 1,-35 100-1,61-136-615,2 0 1,3 2-1,2-1 0,1 1 0,-2 98 0,11-146-833,0 0-1,0 0 1,0 0-1,0 0 0,1 0 1,-1 0-1,0 0 1,1 0-1,0 0 1,-1 0-1,1 0 1,0 0-1,0 0 1,0-1-1,0 1 0,1 0 1,-1-1-1,0 1 1,1-1-1,-1 0 1,1 1-1,-1-1 1,1 0-1,0 0 1,-1 0-1,1 0 0,0 0 1,0 0-1,0 0 1,0-1-1,0 1 1,2 0-1,4 0 11,1 0 0,-1 0 0,1-1-1,-1 0 1,0-1 0,14-2 0,-17 2 0,0-1 1,-1 0-1,1 1 1,-1-2-1,0 1 1,0 0-1,0-1 1,0 0-1,0 0 1,-1 0-1,1 0 1,-1-1-1,0 1 1,1-1-1,-2 0 0,1 0 1,4-7-1,-2 3 6,51-76-314,-3-3 0,-4-1 0,58-150 1,-98 214 117,0-1 1,-2-1 0,0 1 0,-2-1 0,-1 0-1,1-52 1,-5 76 190,0 0 0,0 0 0,0 0-1,0 0 1,-1 0 0,1 0 0,0 0-1,-1 0 1,0 0 0,1 0 0,-1 0 0,0 0-1,0 1 1,0-1 0,0 0 0,-1 1-1,1-1 1,0 0 0,-1 1 0,1 0-1,-1-1 1,1 1 0,-1 0 0,0 0-1,1 0 1,-1 0 0,0 0 0,0 0 0,0 0-1,-2 0 1,-6-1 146,0 0-1,0 1 1,1 0 0,-1 1 0,-12 1-1,1-1 5,-10 0 54,17-1-112,0 1 0,0 0 0,0 1 0,-14 3 1,24-3-130,-1 0 1,1 1-1,0-1 0,-1 1 1,1 0-1,0 0 1,0 1-1,0-1 1,1 1-1,-1 0 0,0 0 1,1 0-1,0 0 1,0 1-1,0-1 1,-4 6-1,2 0-553,0-1 0,0 1-1,1 0 1,-5 14 0,7-17-1009,1 0 0,-1 0 0,1 0 0,0 12 0,1-8-5986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1905,'0'0'10663,"-26"41"-6474,9-14-3488,-42 67 1898,-60 131 0,67-109-201,-41 143-1,76-200-2090,3 0 0,3 1 1,2 1-1,-2 96 0,12-60-382,-1-95 30,0-1 1,0 0 0,1 1-1,-1-1 1,1 0-1,-1 1 1,1-1-1,-1 0 1,1 0 0,0 1-1,-1-1 1,1 0-1,0 0 1,0 0 0,0 0-1,0 0 1,0 0-1,0 0 1,0 0-1,1-1 1,-1 1 0,0 0-1,0-1 1,1 1-1,-1-1 1,0 1-1,1-1 1,-1 1 0,0-1-1,3 0 1,0 1-303,0-1 0,0 0 0,1 0 1,-1 0-1,0-1 0,0 1 0,-1-1 0,1 0 1,0 0-1,0 0 0,4-2 0,7-7-1041,0-1 1,0 0-1,-1-1 0,0 0 0,-1-1 0,12-16 0,-14 18 205,73-84-10268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0 4018,'0'0'16191,"-30"45"-14990,-100 157-57,110-165-716,1 0 0,2 1 0,2 1 0,-15 54 0,14-39 79,-167 652 2647,125-463-3085,54-224-94,3-13-24,1-1-1,-1 0 1,0 1-1,-1-1 1,0 0 0,1 0-1,-2 0 1,1 0-1,0 0 1,-4 4-1,5-8-58,1-1 0,-1 1 0,0-1 0,1 0-1,-1 1 1,1-1 0,-1 0 0,0 1-1,1-1 1,-1 0 0,0 0 0,0 1 0,1-1-1,-1 0 1,0 0 0,0 0 0,1 0 0,-1 0-1,0 0 1,1 0 0,-1 0 0,0 0 0,0-1-1,1 1 1,-1 0 0,0 0 0,1-1-1,-1 1 1,0 0 0,1-1 0,-1 1 0,0-1-1,1 1 1,-1-1 0,1 1 0,-1-1 0,1 1-1,-1-1 1,1 1 0,-1-2 0,-15-29-3361,1-28-4270,6-20-3512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8740,'0'0'15415,"139"-11"-14679,-72 4-544,0-11-192,1-7-560,-13-3-2177,-3-8-2946,-1-3-3809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10917,'0'0'12072,"33"18"-10767,101 59-97,-128-74-1082,0 0 0,-1 1-1,1 0 1,-1 1-1,0-1 1,0 1 0,0 0-1,-1 0 1,0 0-1,0 1 1,0-1 0,-1 1-1,5 11 1,-5-10 65,-2 1 1,1 0-1,-1 0 1,0 0 0,-1 0-1,0 0 1,-2 13-1,1 10 251,1-20-293,-2 1 0,1 0 1,-1-1-1,-1 0 1,0 1-1,-9 21 0,-37 63 428,27-56-388,-38 73 299,-73 104 1,130-214-393,-4 7-1407,7-17-1350,0-6 1206,0-21-5148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32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24575,'0'-7'0,"0"-4"-8191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4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 3153,'0'0'20386,"11"2"-18679,32 4-409,0-2 0,51-3 0,-16 1-774,-69-2-500,0 1-1,-1 1 1,1-1-1,0 1 1,-1 1-1,1-1 1,-1 2-1,0-1 1,0 1 0,0 0-1,-1 1 1,0 0-1,1 0 1,-2 0-1,1 1 1,0 0-1,-1 0 1,0 1-1,-1 0 1,0 0-1,9 14 1,-6-5 62,0 0 1,-1 1-1,-1-1 1,-1 1-1,0 1 0,-1-1 1,-1 1-1,0-1 1,0 36-1,-4-45-39,0-1 0,0 1 0,0-1 0,-1 0 0,0 1 0,-1-1 0,0 0 0,0 0 0,0-1 0,-1 1 0,0-1 0,0 1 0,0-1 0,-1 0-1,0-1 1,-8 8 0,-5 3 50,-1 0 0,-1-1-1,-41 22 1,36-23-49,0-1 1,-1-2 0,-1 0 0,0-2-1,0-1 1,-1-1 0,0-2 0,0 0 0,0-2-1,-43-1 1,100 0-49,-1 1 0,39 9 0,-34-5 0,56 4 0,-4-12 5,-60-1-176,-1 1 0,0 2-1,0 0 1,31 7 0,-24 1-1789,-1 0-3102,-7-7-3059,-10-2-472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7475,'0'0'14668,"0"25"-13323,28 345 4156,-27-365-5440,8 38 262,-9-42-324,1 1 1,-1-1-1,0 0 1,1 0-1,-1 0 1,1 1-1,0-1 0,-1 0 1,1 0-1,0 0 1,0 0-1,0 0 1,-1 0-1,1 0 0,0 0 1,0 0-1,0-1 1,0 1-1,1 0 0,-1-1 1,0 1-1,0-1 1,0 1-1,1-1 1,-1 1-1,2-1 0,-2 0-2,0 0 0,0 0 0,0 0 0,-1-1 0,1 1 0,0 0 0,0-1 0,-1 1 0,1 0 0,0-1 0,0 1 0,-1-1 0,1 1 0,0-1 0,-1 0 0,1 1 0,-1-1 0,1 0 0,-1 1 0,1-1 0,-1 0 0,1 0 0,-1 1 0,0-1 0,1-1 0,0 0-1,55-112-163,-45 87-38,1 0 0,1 1 0,2 0-1,0 1 1,35-42 0,-19 45-130,-30 21 329,0 1-1,0-1 1,-1 1-1,1-1 1,0 1-1,0-1 0,0 1 1,0 0-1,0-1 1,0 1-1,0 0 1,0 0-1,0 0 1,0 0-1,0 0 0,0 0 1,1 0-1,-1 0 1,0 0-1,0 1 1,0-1-1,0 0 0,0 1 1,-1-1-1,1 0 1,0 1-1,0 0 1,0-1-1,0 1 0,0-1 1,0 1-1,-1 0 1,2 1-1,13 28 558,-2 0-1,-2 1 1,14 58-1,-23-81-439,2 5 106,-1-1 20,0 0-1,0 0 1,-1 0 0,1 24 0,-3-35-445,0 24-6459,0-4 1789,0-9-2364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8436,'0'0'17368,"131"0"-16024,-72 0-527,5 0-513,-5-11-192,-3 0-112,-13-3-416,-11 7-1297,-12 0-1857,-8-4-1072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7876,'0'0'17448,"0"157"-15976,0-104-671,0-10-593,0 0-208,0-1-16,0 1-1009,0-4-1072,0-3-1120,7-4-2162,9-7-2048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2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8820,'0'0'5579,"1"28"-3568,11 196 1417,-3 16 486,-9-239-3910,0-1 0,-1 1 0,1-1-1,0 1 1,0-1 0,0 1 0,0-1 0,0 1-1,0-1 1,0 1 0,0-1 0,0 1 0,0-1-1,0 1 1,0-1 0,1 1 0,-1-1 0,0 1-1,0-1 1,0 1 0,1-1 0,-1 1 0,0-1-1,1 1 1,-1-1 0,0 0 0,1 1 0,-1-1-1,1 1 1,3-8-83,-4 7 76,39-119-1059,-30 87 741,1 0-1,1 1 1,25-49-1,-35 78 311,-1 1-1,1 0 1,-1 0-1,1 0 1,0 0-1,0 0 0,-1 0 1,1 0-1,0 0 1,0 0-1,0 0 1,0 0-1,0 1 0,0-1 1,0 0-1,0 1 1,1-1-1,-1 0 1,0 1-1,0 0 0,2-1 1,-2 1 8,0 0 0,0 1 0,0-1 0,0 0 0,0 1 0,0-1 0,0 0 1,0 1-1,0 0 0,0-1 0,-1 1 0,1-1 0,0 1 0,0 0 0,0 0 0,-1-1 0,1 1 1,0 0-1,0 2 0,4 6 214,0 0 0,-1 0 0,0 0 0,3 12 0,-5-15 148,5 15 228,4 10 471,-2 0 1,11 60-1,-19-85-2316,-1-11-2615,0 0 1406,0-7-6198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22 12422,'0'0'13702,"-35"19"-12523,-111 65-354,137-79-735,1 0 1,0 0-1,0 1 1,1 0-1,-1 1 1,2-1 0,-1 1-1,0 1 1,1-1-1,1 1 1,-7 11 0,10-16-66,-9 26 160,11-28-197,-1-1 1,1 1-1,0-1 1,0 1 0,0 0-1,0-1 1,-1 1-1,1 0 1,0-1-1,0 1 1,1 0 0,-1-1-1,0 1 1,0 0-1,0-1 1,0 1-1,0 0 1,1-1 0,-1 1-1,0 0 1,1-1-1,-1 1 1,0-1-1,1 1 1,-1-1 0,1 1-1,-1-1 1,1 1-1,-1-1 1,1 1-1,-1-1 1,1 0 0,-1 1-1,1-1 1,0 0-1,-1 1 1,1-1-1,-1 0 1,1 0 0,0 1-1,-1-1 1,2 0-1,8 1-44,0-1 0,0 1 0,-1-2 0,1 1-1,0-2 1,-1 1 0,1-1 0,-1 0 0,1-1-1,-1 0 1,0-1 0,0 0 0,0 0 0,-1-1-1,0 0 1,11-9 0,1-5-83,-1-2 0,0 0 0,19-31 0,-20 26 58,38-40 0,-55 64 80,1 1 0,-1 0 0,0 0 0,0 0 0,0 0 0,1 0 0,-1 0-1,1 0 1,-1 1 0,1-1 0,-1 0 0,1 1 0,-1-1 0,1 1 0,2-1-1,-3 1 15,0 0-1,0 0 0,0 1 1,-1-1-1,1 0 0,0 0 1,0 1-1,0-1 0,-1 1 1,1-1-1,0 0 0,0 1 1,-1 0-1,1-1 0,0 1 1,-1-1-1,1 1 0,-1 0 1,1-1-1,-1 1 0,1 1 1,3 5 122,-2 0 1,1 0-1,-1 0 1,0 0-1,2 12 1,-1-3 49,18 118 1530,-7-29-1077,-13-98-660,-1-6-210,3-1-983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6.6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5939,'0'0'15879,"13"3"-14649,46 6 44,1-2-1,0-4 1,76-4 0,16 1-3554,-155 14-4793,-15 9 1174,-21 5-1806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6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1569,'0'0'17626,"7"7"-16262,2-1-916,0 0 0,0 0 0,1 0 0,-1-1 0,1-1 0,1 1 0,-1-2 0,0 1 0,1-2 0,0 1 0,17 1 0,147 6 1962,-99-10-8465,-69 0 4975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8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7379,'0'0'10285,"37"20"-7892,118 70-248,-145-84-1908,-2 0 0,1 0 0,0 1 0,-1 0-1,-1 0 1,1 1 0,-1 0 0,0 0 0,-1 1 0,0 0-1,0 0 1,-1 0 0,0 1 0,-1 0 0,0-1 0,-1 2-1,3 11 1,-3-12-39,3 9 298,-2 0 0,0 1-1,-2 0 1,2 38 0,-4-46-354,-1 1-1,0-1 1,-1 1 0,0-1-1,-1 0 1,0 0-1,-1 0 1,-10 21 0,5-16-79,0-1 0,-2 0 0,0-1 0,0 0 0,-2 0 0,-13 12 1,19-21-52,0 0 1,0-1 0,0 0 0,-1 0 0,1-1 0,-1 0 0,0-1 0,-1 1 0,1-1-1,0-1 1,-1 0 0,1 0 0,-1-1 0,0 0 0,-9 0 0,-64-1 0,150-2-899,-3 9 916,179 25 26,-229-28-407,0 0 0,-1 1 1,15 8-1,-16-7-1760,-1-1 0,2-1 0,21 6 0,-14-9-4826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9.6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5539,'0'0'10052,"3"38"-7413,7 131-564,-7-1 1125,-3-111-1974,0-50-1068,2 19 346,-2-25-483,0 0 0,0-1 0,1 1 0,-1 0 0,0-1 0,1 1 0,-1-1 0,0 1-1,1 0 1,-1-1 0,1 1 0,-1-1 0,1 1 0,-1-1 0,1 0 0,-1 1 0,1-1 0,0 1-1,-1-1 1,1 0 0,0 0 0,-1 1 0,1-1 0,0 0 0,-1 0 0,1 0 0,0 0 0,-1 0-1,1 0 1,1 0 0,4-14 337,-4 8-326,12-36 131,32-65 0,-40 96-234,0 0-1,1 0 1,0 0 0,1 1 0,0 0 0,1 1 0,0-1 0,0 2 0,1-1 0,16-9 0,-25 17 58,1 0 1,0 0-1,0 0 1,-1 0 0,1 0-1,0 1 1,0-1-1,0 1 1,0-1 0,0 1-1,0 0 1,0 0-1,0 0 1,0 0 0,0 0-1,0 0 1,-1 0 0,1 1-1,0-1 1,0 1-1,0-1 1,0 1 0,0 0-1,0 0 1,-1-1-1,1 1 1,0 1 0,-1-1-1,1 0 1,-1 0-1,1 1 1,-1-1 0,0 0-1,1 1 1,-1 0 0,0-1-1,2 4 1,3 7 208,0-1 1,0 1-1,-1 1 1,5 18-1,-5-14-51,-2-7-36,5 10 92,-1 0-1,-1 1 1,-2 0-1,1 0 1,-2 0-1,0 40 1,-3-60-308,0 20-14900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9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40 9877,'0'0'17928,"-4"0"-17528,0 0-400,-3-11-1745,-1-3-896,-8 0-3778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0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1 7443,'0'0'14007,"26"2"-12567,0-2-961,-13 0-255,1 0 1,-1 1 0,1 0 0,-1 1-1,0 1 1,0 0 0,0 1 0,0 0 0,0 1-1,11 6 1,-18-8-129,-1 0-1,0 0 1,0 1 0,0-1-1,0 1 1,0 1 0,-1-1-1,0 0 1,0 1-1,0 0 1,-1 0 0,1 0-1,3 7 1,-4-3 5,0 0 1,0 1-1,-1-1 1,0 0-1,-1 1 1,0-1-1,-1 19 0,-1-18-49,0 0 0,-1 0 0,0 0 0,0 0 0,-1-1-1,-1 1 1,0-1 0,0 0 0,0 0 0,-1-1-1,-1 1 1,0-1 0,0 0 0,-7 8 0,-13 11 35,-1 0 1,-42 31 0,42-37-118,-1 0-1,0-3 1,-2 0-1,-43 19 1,73-36 34,0-1-1,0 1 1,0-1 0,-1 1 0,1-1-1,0 1 1,0-1 0,0 1 0,0 0 0,0-1-1,0 1 1,0-1 0,0 1 0,1-1-1,-1 1 1,0-1 0,0 1 0,0-1-1,0 1 1,1-1 0,-1 1 0,0-1-1,1 1 1,-1-1 0,0 1 0,1-1 0,-1 1-1,0-1 1,1 0 0,-1 1 0,1-1-1,-1 0 1,1 1 0,9 6 112,-1 0 1,1-1-1,0 0 1,1-1 0,-1 0-1,1 0 1,20 5-1,-5-3 46,1-2-1,37 4 1,137-1-255,-115-8-2669,-35 0-1085,-23-1-2529,-10-5-3143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0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47 8452,'0'0'17256,"-16"-7"-15973,-53-24-608,64 29-645,0 1 0,0-1 0,0 1 0,0 0 0,0 0-1,0 1 1,0 0 0,0 0 0,0 0 0,0 0 0,0 1 0,0 0 0,0 0 0,0 0 0,0 1 0,0-1 0,1 1-1,-1 0 1,1 1 0,-1-1 0,1 1 0,0 0 0,-7 6 0,-1 3 24,0 0 0,1 1 1,1 1-1,0 0 0,-10 18 0,11-16 114,8-15-162,-3 5 59,0 0-1,0 0 1,1 1 0,0-1 0,0 1-1,0 0 1,1-1 0,0 1-1,0 0 1,-1 14 0,3-21-71,1 1 0,-1 0 0,1-1 0,-1 1 0,1-1 0,-1 1 1,1-1-1,-1 1 0,1-1 0,0 1 0,-1-1 0,1 1 0,-1-1 0,1 0 0,0 1 0,0-1 1,-1 0-1,1 0 0,0 1 0,-1-1 0,1 0 0,0 0 0,0 0 0,-1 0 0,1 0 0,0 0 1,1 0-1,31-1-45,-25 1 43,6-1-14,0 0 0,-1-1 0,1 0 0,0-1 0,-1 0 0,0-2 0,0 1 0,0-1 0,-1-1 0,1-1 0,-1 1 0,19-16 0,-7 2-184,-1 0 0,-1-1 0,-1-1 0,31-43 1,-42 134 1576,-7-54-1220,15 76 829,-16-82-902,1 1-1,0-1 1,1 0 0,0 1 0,1-2-1,0 1 1,6 8 0,1-3-211,-3-3-2800,-6 9-3995,-3-6-1580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3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698 1 9172,'0'0'7596,"-38"-1"-4542,-126 2-938,154-1-1919,1 1 1,-1 1-1,1 0 1,-1 0-1,1 1 1,0 0-1,-1 0 1,2 1-1,-1 0 1,0 1-1,1 0 0,0 0 1,0 1-1,-11 10 1,8-7 2,-23 23 186,1 1 0,2 1 1,2 2-1,1 1 1,2 1-1,-24 47 1,30-49-193,1 0 1,-19 55 0,31-69-82,0 1 0,2-1 1,1 2-1,0-1 1,0 39-1,4-56-100,0-1 0,0 1 0,1 0 0,-1 0-1,1 0 1,1-1 0,-1 1 0,1 0 0,0-1 0,0 1-1,1-1 1,0 0 0,0 0 0,0 0 0,5 6-1,-3-6-3,1 0-1,0 0 0,0-1 0,0 0 0,0 0 0,1 0 0,0-1 0,0 0 0,0 0 0,0-1 0,10 3 0,17 1 21,0-2 1,0 0 0,0-3-1,47-2 1,-63 0-18,27-1 25,-1-3 0,0-1 0,44-12 0,125-47-525,-175 53 185,-38 12 94,1 0 0,0 0 1,0-1-1,0 1 0,-1 0 1,1-1-1,0 1 0,0 0 1,-1-1-1,1 1 0,0-1 0,-1 1 1,1-1-1,0 1 0,-1-1 1,1 0-1,-1 1 0,1-1 0,-1 0 1,1 1-1,-1-1 0,0 0 1,1 0-1,-1 1 0,0-1 0,0 0 1,1 0-1,-1 0 0,0 1 1,0-1-1,0 0 0,0 0 0,0 0 1,0 1-1,0-1 0,0 0 1,0 0-1,-1 0 0,1 0 0,0 1 1,0-1-1,-1 0 0,1 0 1,0 1-1,-1-1 0,1 0 1,-1 1-1,1-1 0,-1 0 0,1 1 1,-2-2-1,-28-19-8158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5603,'0'0'18552,"273"-7"-17159,-166 7-369,0 0-592,-4 0-368,-20 0-16,-15 0-48,-29 0-336,-11 0-1088,-12 0-1570,0 0-2544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1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20 344 2625,'0'0'18723,"7"-4"-17479,4-2-1107,0 0 1,-1-1 0,1-1 0,-1 0 0,-1 0-1,0-1 1,0 0 0,0-1 0,-1 1 0,-1-2 0,0 1-1,0-1 1,-1 0 0,0-1 0,-1 1 0,0-1-1,-1 0 1,0 0 0,-1-1 0,-1 1 0,0-1-1,1-16 1,-3-61 377,-34 90 595,28 0-1100,1 0 0,0 0 1,0 1-1,-1 0 0,1 0 0,0 0 1,0 1-1,0 0 0,0 0 1,0 0-1,0 0 0,1 1 0,-1 0 1,-8 6-1,8-4 1,0 0 1,1 1 0,-1-1-1,1 1 1,0 0-1,0 1 1,1-1 0,0 0-1,-5 14 1,2 3 36,1 1 0,1 0 0,1 0 0,0 1 0,3 31-1,0-52-29,0 1-1,0 0 0,1-1 0,-1 1 0,1-1 0,0 1 0,1-1 0,-1 1 0,1-1 0,0 0 0,0 0 0,0 0 0,1 0 0,-1 0 0,1 0 0,0-1 0,0 1 0,4 2 0,-3-2-14,1-1 1,0 0-1,0 0 0,0 0 0,0-1 0,0 1 0,0-1 0,1-1 0,-1 1 1,1-1-1,-1 0 0,1 0 0,-1 0 0,9-1 0,4 0-3,0-1 1,0 0-1,29-7 0,-39 6 4,-1-1-1,1 1 1,-1-1-1,1-1 1,-1 1-1,0-1 1,0-1 0,0 1-1,-1-1 1,9-8-1,-13 11-148,-1 0 0,1 0 0,-1 0 0,0 0 0,1 0 0,-1-1 0,0 1 0,0 0 1,-1 0-1,1-1 0,0 1 0,-1-1 0,0 1 0,1-5 0,-2-21-5180,1 11-726,0 3-3278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3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127 139 3586,'0'0'16111,"-8"34"-14649,-74 398 3604,67-338-3861,3 0 0,3 136 0,9-228-1204,0-1 0,0 0 0,0 1 0,0-1 0,0 0 0,0 0 0,1 1 0,-1-1 0,0 0 0,1 1 0,-1-1 0,1 0 0,-1 0 0,1 0 0,0 0 0,-1 0 0,1 0 0,0 0-1,0 0 1,0 0 0,0 0 0,0 0 0,0 0 0,1 1 0,1-1-8,0-1 1,-1 1-1,1-1 0,0 1 1,0-1-1,0 0 0,0 0 1,4-1-1,6 1-5,0-1 20,-1 0-1,0-1 1,0-1-1,0 0 1,0 0 0,0-1-1,-1-1 1,1 0-1,-1 0 1,-1-1-1,1-1 1,19-15-1,0-4 18,0-1-1,45-54 0,-55 58-58,-1-2 1,-1 0-1,0-1 1,-3 0-1,0-2 0,-1 1 1,-2-2-1,-1 0 1,-1 0-1,-2-1 0,0 0 1,-3-1-1,0 1 0,0-38 1,-4 32-12,-2-1 1,-1 1 0,-8-40-1,6 59 11,-1-1-1,0 1 1,-1 0-1,-1 1 1,0 0-1,-1 0 1,-1 0-1,-13-16 1,19 28 33,0 0 0,0 1 0,-1-1 0,1 1 1,-1 0-1,0 0 0,0 0 0,0 1 1,0-1-1,-1 1 0,1 0 0,-1 0 0,1 0 1,-1 1-1,0 0 0,-6-1 0,-5 0 112,0 1 0,0 1 0,-25 2 0,28-1-61,-22 5 136,0 0 0,-59 20-1,92-25-666,1 0-1,-1-1 0,1 1 0,-1 0 1,1 0-1,0 1 0,0-1 0,-1 0 0,1 0 1,0 1-1,0-1 0,0 1 0,0-1 1,0 1-1,1-1 0,-1 1 0,0-1 0,0 3 1,-6 9-6616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5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302 4 5170,'-1'-3'22044,"-7"11"-21259,-64 123 1110,-80 204-1,138-295-1822,1 1-1,1 0 1,3 1 0,1 0-1,3 0 1,1 1 0,1 43-1,2-26-28,2 56 35,0-102-67,0 0 1,2 0-1,-1 0 1,2 0-1,9 23 1,-5-17-6,2 0 0,23 34 1,-31-50-7,-2-3 1,1-1 0,-1 1-1,0-1 1,1 1-1,-1-1 1,0 1-1,1-1 1,-1 1-1,1-1 1,-1 0-1,1 1 1,-1-1-1,1 1 1,-1-1 0,1 0-1,-1 0 1,1 1-1,-1-1 1,1 0-1,0 0 1,-1 0-1,1 1 1,0-1-1,-1 0 1,1 0-1,-1 0 1,1 0 0,0 0-1,-1 0 1,1 0-1,0-1 1,0 1-1,-1 0 19,0-32-24574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8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7716,'0'0'13118,"22"-1"-11830,-15 1-1150,14-1 334,0 1 0,0 1 0,1 1 0,-1 1 0,38 10-1,31 12 678,-41-13-531,56 23 1,-103-34-565,1 1 0,-1-1 0,0 1 0,0 0 0,1-1 0,-1 1 1,0 0-1,-1 0 0,1 0 0,0 1 0,0-1 0,-1 0 0,0 1 0,1-1 1,-1 1-1,0-1 0,0 1 0,0 0 0,0-1 0,-1 1 0,1 0 1,-1 4-1,1 1 71,-1-1 1,0 0 0,0 0 0,-1 0 0,0 0-1,0 1 1,-1-1 0,-2 8 0,-7 6 45,0 0 0,-1-1 1,-1-1-1,0 0 0,-2-1 1,-18 18-1,-9 14 20,7-9-84,3 3 1,-40 69-1,70-112-103,1 1 0,0 1-1,0-1 1,1 0 0,-1 0-1,0 0 1,1 0-1,-1 1 1,1-1 0,-1 0-1,1 0 1,0 1 0,0-1-1,1 3 1,-1-3 2,1-1 0,-1 0 1,0 0-1,1 0 0,0 0 0,-1-1 1,1 1-1,0 0 0,-1 0 0,1 0 1,0 0-1,0-1 0,0 1 0,0 0 1,-1-1-1,1 1 0,0 0 0,0-1 1,0 0-1,1 1 0,0 0 0,6 0 37,1 1 1,0-1-1,0-1 0,0 1 0,0-2 0,9 0 0,8 0 8,-14 0-124,1 0 1,-1 0-1,0-1 0,0-1 1,0 0-1,-1-1 1,1 0-1,-1 0 0,1-2 1,-2 1-1,1-1 1,13-10-1,-9 4-1073,0 0 1,22-24-1,-20 17-2406,22-33-1,1-11-5915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9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 9524,'0'0'10429,"0"31"-8303,0 2-1455,-4 161 2724,2-155-2575,-4 118 1202,6-155-2073,2-6 11,7-14-19,1 1 1,1 1-1,1 0 0,0 0 0,22-20 1,-5 2-33,-19 23 51,16-20-318,2 0 0,1 2-1,40-32 1,-67 59 318,0 1 0,0-1-1,0 1 1,0 0-1,0 0 1,0 0 0,0 0-1,0 0 1,1 0-1,-1 0 1,0 1 0,1-1-1,3 0 1,-4 25 437,-2 262 4200,0-286-5042,0 28-17892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9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5298,'0'0'18206,"28"23"-15928,89 77-647,-107-91-1445,0 1 0,-1 0 0,-1 0 0,1 1 0,-2 0 1,1 0-1,-1 1 0,-1-1 0,0 2 0,4 13 1,-5-13-50,4 12 116,-1 0 0,-1 1 1,-1 0-1,4 45 0,-5 106 538,-5-156-722,0 1 32,-1 1 0,-1-1 0,-1 1 0,-1-1 0,-1 0 0,-11 32 0,10-39-67,-1 0-1,-1-1 1,0 1-1,-1-1 1,0-1 0,-1 0-1,-1 0 1,0-1-1,-22 18 1,1 1-34,23-21 0,-1-1 0,1-1 0,-1 1 0,-1-2 0,-19 12 0,27-18-101,2-1-919,0 0 643,0 0 0,0 0 0,1-1 0,-1 1 0,0 0-1,1 0 1,-1-1 0,0 1 0,0 0 0,1-1 0,-1 1 0,0 0 0,1-1 0,-1 1 0,1-1 0,-1 1 0,1-1 0,-1 1 0,1-1 0,-1 0 0,1 1 0,-1-1 0,1 0 0,-8-21-10118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5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155 118 8996,'0'0'14564,"-7"31"-13406,0-2-919,-9 36 462,-9 86 0,12 221 1054,14-331-1637,-2-33-99,2 0 1,-1 0-1,1 0 1,1 0-1,-1 0 1,1 0-1,5 11 1,-7-17-13,1-1 1,0 1-1,0 0 1,0-1-1,0 1 1,0-1-1,1 1 1,-1-1-1,0 1 1,1-1-1,-1 0 1,1 0-1,-1 1 1,1-1-1,-1 0 0,1-1 1,0 1-1,0 0 1,-1 0-1,1-1 1,0 1-1,0-1 1,0 1-1,0-1 1,0 0-1,0 0 1,0 0-1,0 0 1,-1 0-1,1 0 1,0-1-1,0 1 0,0-1 1,0 1-1,0-1 1,-1 0-1,3-1 1,0 1 15,0-1 1,-1-1-1,1 1 1,-1 0 0,1-1-1,-1 1 1,0-1-1,0 0 1,-1 0-1,5-7 1,22-36 195,-27 41-193,23-48 28,-3 0 0,-1-2-1,-4 0 1,-1-1 0,8-69 0,-12 38-245,2-162 0,-15 246 221,1 0 0,-1-1 0,0 1 0,0 0 0,0-1 0,0 1 0,-1 0 0,1 0 0,-1 0 0,1 0 0,-1 0 1,0 1-1,-1-1 0,1 1 0,0-1 0,-1 1 0,1 0 0,-1-1 0,0 1 0,1 1 0,-1-1 0,0 0 0,0 1 0,-1-1 0,1 1 0,0 0 0,-4-1 0,-6-2 168,0 1-1,0 0 1,-1 0 0,1 2 0,-22-1 0,28 2-199,0 1 0,0 1 0,0-1 0,1 1 0,-1 0 0,1 1-1,-1-1 1,1 1 0,0 1 0,0-1 0,0 1 0,0 0 0,1 0 0,0 1 0,0 0 0,0-1 0,-5 8 0,-5 6-386,2 0 1,0 1 0,1 0 0,-10 24 0,0 6-3061,13-18-2196,7-18-1080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5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0 2497,'0'0'20065,"0"49"-18971,0-35-979,0 82 838,-5-1-1,-17 96 0,-5-20 410,-10 310 0,37-471-1373,0 1 0,0-1-1,1 0 1,0 0 0,1-1-1,0 1 1,5 14 0,-5-21-4,0 1 1,0 0 0,1-1-1,-1 1 1,1-1-1,0 0 1,0 0-1,0 0 1,0 0 0,1-1-1,-1 1 1,1-1-1,-1 0 1,1 0-1,0 0 1,0-1 0,0 1-1,0-1 1,6 2-1,-6-2-218,-1 0-1,1 0 1,0 0-1,-1-1 1,1 1-1,0-1 1,0 0-1,-1 0 1,1 0-1,0-1 0,-1 1 1,1-1-1,0 0 1,6-2-1,-8 1-139,1 0-1,-1 0 1,1 0-1,-1 0 1,1 0-1,-1 0 1,0-1-1,0 0 1,0 1-1,-1-1 1,1 0-1,0 0 1,-1 0-1,0 0 1,0 0-1,1-4 1,14-45-6294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6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7459,'0'0'8724,"-1"39"-6752,-2 266 1699,-1 253 1270,4-557-4991,0-1-1,0 0 1,0 1 0,0-1 0,0 0-1,0 1 1,1-1 0,-1 0 0,0 1-1,0-1 1,0 0 0,0 0 0,1 1-1,-1-1 1,0 0 0,0 0-1,1 1 1,-1-1 0,0 0 0,0 0-1,1 0 1,-1 0 0,0 1 0,0-1-1,1 0 1,-1 0 0,0 0 0,1 0-1,-1 0 1,0 0 0,1 0 0,-1 0-1,0 0 1,1 0 0,-1 0 0,0 0-1,1 0 1,-1 0 0,0 0 0,1 0-1,-1 0 1,0 0 0,1 0-1,-1 0 1,0-1 0,0 1 0,1 0-1,15-9-1100,-3-3 356,-1-1 0,-1-1 0,18-27 0,7-9-465,-35 48 1206,6-6-224,0 0-1,1 0 0,-1 1 0,10-7 1,-15 12 270,-1 1 1,1 0-1,-1 0 1,1 0-1,0 0 1,-1 0-1,1 1 1,0-1 0,-1 0-1,1 1 1,0-1-1,0 1 1,0 0-1,-1 0 1,1-1-1,0 1 1,0 0-1,0 0 1,0 1 0,-1-1-1,1 0 1,0 1-1,0-1 1,0 1-1,-1-1 1,1 1-1,0 0 1,-1 0-1,1 0 1,-1 0 0,3 2-1,4 7 355,0 1 1,-1 0-1,-1 0 0,0 1 0,0-1 1,-1 2-1,-1-1 0,4 14 0,7 15 879,-13-34-1056,1 0-1,1 0 0,-1-1 1,1 1-1,1-1 0,-1 0 0,1 0 1,10 11-1,-13-16-150,0 1 0,0-1 0,0 0 0,0 0 0,0 0 0,0 0 0,0 0 0,0 0 0,0-1 0,0 1 0,1 0 0,-1-1 0,0 0 0,0 0 0,1 0 0,-1 0 0,0 0 0,1 0 0,-1 0 0,0-1 0,0 1 0,0-1 0,1 1 0,-1-1 1,0 0-1,0 0 0,0 0 0,0 0 0,0-1 0,0 1 0,-1 0 0,1-1 0,0 1 0,-1-1 0,1 0 0,-1 1 0,2-3 0,18-23-138,-1-1 1,-1-1-1,-1-1 1,23-54 0,-34 67 76,0 0 1,-2 0 0,0 0-1,0-1 1,-2 0-1,0 0 1,0-33 0,-3 50 83,0 0 0,-1 1 0,1-1 1,0 1-1,0-1 0,-1 1 0,1-1 1,-1 1-1,1-1 0,0 1 0,-1-1 1,1 1-1,-1-1 0,1 1 0,-1 0 1,1-1-1,-1 1 0,1 0 0,-1-1 1,0 1-1,1 0 0,-1 0 0,1 0 0,-1 0 1,0-1-1,1 1 0,-1 0 0,1 0 1,-1 0-1,0 0 0,0 1 0,-29-1 1001,19 0-545,5 0-431,1 1 0,-1-1 1,1 1-1,-1 0 0,1 1 0,0-1 1,-1 1-1,1 0 0,0 0 1,0 1-1,-5 3 0,-4 4 43,0 1 1,-15 15-1,19-17-612,0 0 1,0 0 0,-1-1-1,0 0 1,-18 9 0,14-8-4127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6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223 1 8148,'0'0'2732,"-20"30"1072,-5 7-2657,-12 20 1154,-45 88 0,72-127-1799,2 0-1,0 0 1,1 1 0,0 0-1,2 0 1,0 1-1,-3 33 1,8-52-506,0-1 0,0 0 0,0 0 1,0 0-1,0 1 0,0-1 0,0 0 0,0 0 0,0 0 1,0 1-1,0-1 0,0 0 0,0 0 0,0 0 0,0 0 0,0 1 1,0-1-1,0 0 0,1 0 0,-1 0 0,0 0 0,0 1 1,0-1-1,0 0 0,0 0 0,1 0 0,-1 0 0,0 0 1,0 0-1,0 1 0,0-1 0,1 0 0,-1 0 0,0 0 1,0 0-1,0 0 0,0 0 0,1 0 0,-1 0 0,0 0 1,0 0-1,0 0 0,1 0 0,-1 0 0,0 0 0,0 0 1,1 0-1,8 0-61,1 0 1,0-1 0,0 0-1,-1 0 1,1-1 0,-1-1-1,0 1 1,1-1 0,-1-1-1,-1 0 1,1 0 0,0-1-1,-1 0 1,0 0 0,0-1-1,8-7 1,11-12-208,0-1 0,42-56 0,-49 57 12,-1-1 0,-1 0 1,-1-1-1,-1-1 0,18-47 1,-28 64 3339,-3 20-1885,-2 28-872,-1-33-79,0 944 4978,0-789-5162,0-126-28,-1 0 0,-2 0 0,-1 0 0,-1-1 0,-2 0 0,-1 0 0,-24 59 0,31-89-1,0 1 1,0-1-1,0 1 0,-1-1 0,1 0 0,-1 0 1,0 1-1,0-1 0,0 0 0,0 0 0,0-1 0,0 1 1,0 0-1,0-1 0,-1 1 0,-2 0 0,3-1 12,0-1 1,0 1-1,0-1 0,0 0 0,0 0 0,0 1 0,0-1 0,0-1 1,0 1-1,0 0 0,0 0 0,0-1 0,0 1 0,0-1 0,0 0 1,-3-1-1,0-1-18,0-1 0,0 1 1,0-1-1,0 0 0,1 0 1,0 0-1,0-1 0,0 1 1,1-1-1,-1 0 0,1 0 1,-5-10-1,4 0-25,0-1 0,0 1 0,1-1 0,1 0 0,1 1 0,0-1 0,2-24 0,0 11 0,-1 11 2,2 1-1,0-1 1,1 1 0,1-1-1,1 1 1,0 1-1,12-27 1,8-8-53,32-48 0,-16 31-250,-17 28-445,25-50-2197,-23 27-4116,-13 19-3429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9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5410,'0'0'14895,"0"42"-12688,0 142-244,-1-106-468,-23 146-1,11-124-1177,3-41-217,6-35-54,-3 48 0,8-86-44,1-1 0,0 1 0,1 0 0,0 1 0,9-22 0,32-67-289,-40 92 187,1 0-1,0 1 1,0-1 0,1 1-1,1 1 1,-1-1 0,1 1 0,1 0-1,13-11 1,-20 18 83,0 0 0,0 0 0,0 0 0,1 0 0,-1 0 0,0 1 0,0-1 0,0 0 0,1 1 0,-1-1 0,0 1 0,1 0 0,-1-1 0,0 1 0,1 0 0,-1 0 0,0 0 0,1 0 0,-1 0 0,1 0 0,-1 0 0,0 0 0,1 0 0,-1 1 0,0-1 0,1 1 0,-1-1 0,0 1 0,1-1 0,-1 1 0,0 0 0,0-1 0,0 1 0,0 0 0,0 0 0,0 0 0,1 1 0,3 4 65,-1 0 0,0 0 0,0 1 0,-1-1 0,5 12 0,-3-6 179,1 3 50,-1 1 0,0 0-1,-1 0 1,-1 0 0,0 1 0,-2-1-1,0 1 1,-1 30 0,0-41-145,-1-2-68,0 0 0,1 1 1,-1-1-1,-1 0 0,1 0 0,-1 0 1,1 0-1,-1-1 0,0 1 0,-1 0 1,1-1-1,-3 4 0,-9 14 53,8-10-85,0 0-1,-1-1 1,0 0 0,-15 16-1,19-23-50,-1 0 0,1 0-1,-1 0 1,0-1 0,1 1-1,-1-1 1,0 0-1,0 0 1,-1 0 0,1-1-1,0 1 1,-1-1 0,1 0-1,0-1 1,-1 1 0,-5 0-1,-18-1-3258,10 0-4734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36.3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27 173 400,'0'0'4888,"0"-12"-3557,1 5-1224,-1-2 153,1 0-1,-1 0 1,-1 0 0,0 0 0,0 0-1,-1 1 1,0-1 0,0 0 0,-1 1-1,-4-10 1,-2 9 7792,8 24 2554,2 0-12675,-1-5 2274,2 0 0,-1 0-1,2 1 1,3 12 0,6 27 110,-12-44-248,1 1-1,0-1 0,0 0 1,1 0-1,0 0 1,0 0-1,0 0 0,4 6 1,-6-11-37,1-1-1,-1 1 1,1-1 0,0 0-1,-1 1 1,1-1 0,-1 0-1,1 1 1,0-1 0,-1 0 0,1 0-1,0 0 1,-1 0 0,1 1-1,0-1 1,-1 0 0,1 0-1,0 0 1,-1 0 0,1-1 0,0 1-1,-1 0 1,1 0 0,-1 0-1,1 0 1,0-1 0,-1 1-1,1 0 1,0-1 0,21-12-175,-16 9 226,7-5-63,1 0-1,1 1 1,0 0 0,0 1-1,0 1 1,1 0 0,-1 1 0,1 1-1,1 1 1,31-4 0,-43 7-13,0 0 1,1-1 0,-1 1 0,1 1 0,-1-1-1,0 1 1,0-1 0,1 1 0,-1 1 0,0-1 0,0 1-1,0 0 1,0 0 0,0 1 0,-1-1 0,6 4-1,69 51 195,-78-55-190,0 0-1,0 0 1,0 0-1,0 1 0,-1-1 1,1 0-1,-1 0 1,1 1-1,-1-1 0,0 0 1,0 0-1,0 1 0,0-1 1,0 0-1,-1 5 1,0 8 610,11-9-900,15-2 282,1-1 0,0-2 0,30-1 0,-47 0 4,0-1 1,0-1-1,0 1 0,0-2 0,-1 1 0,1-1 0,-1 0 1,1-1-1,-1 0 0,0-1 0,0 1 0,12-11 0,-3-1 16,25-31 0,14-13 76,-55 58-60,1 0 1,-1 0-1,0 0 0,0 0 1,0 0-1,0 0 0,0 0 1,0-1-1,0 1 1,-1 0-1,1-1 0,-1 1 1,1 0-1,-1-1 0,0 1 1,0 0-1,0-1 0,0 1 1,-1-1-1,1 1 1,-1 0-1,1-1 0,-1 1 1,0 0-1,0 0 0,0 0 1,0 0-1,-1-3 1,-2-1 28,1 0 1,-1-1-1,0 1 1,0 0-1,-1 1 1,0-1-1,0 1 1,-6-5 0,10 9-21,-1 0 1,1 0 0,-1 0 0,1 0-1,-1 0 1,0 0 0,0 0 0,1 1-1,-1-1 1,0 1 0,-3-1 0,-2 0-3474,-16 1-13010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1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18 976,'0'0'11182,"0"22"-8963,0 6-1406,-1-6 127,2 1-1,0-1 0,8 41 0,-4-40-221,0 1 0,1-1-1,2-1 1,0 1 0,12 21-1,-16-42-469,-3-9 93,0-17 431,-1 21-593,-8-94 1578,-1-4 213,9 96-1959,1 0 0,0 0 1,-1 1-1,2-1 0,-1 1 0,1-1 1,-1 1-1,1-1 0,0 1 1,1 0-1,4-6 0,0 0-572,0 1 1,1-1-1,13-10 0,-6 3-12461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9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6003,'0'0'14212,"3"40"-12297,3 10-1280,2 27 670,-2 86-1,-6 11 932,0-172-2121,0-6-25,1-10-72,1 1-1,0 0 1,0 0-1,1 1 1,1-1-1,0 0 1,1 1-1,12-22 1,-2 8-64,1 1 1,36-45 0,-51 69 35,35-36-136,-34 36 130,-1-1 1,1 1-1,-1 0 1,1 0-1,0 0 1,-1 0-1,1 0 1,0 0-1,0 0 1,0 0-1,0 1 1,0-1-1,0 1 1,0 0-1,0-1 1,0 1-1,0 0 1,0 0-1,0 0 1,0 0-1,0 1 1,3 0 0,-2 1 69,0 1 0,-1-1 1,0 1-1,1 0 0,-1 0 1,0 0-1,0 0 0,0 0 1,-1 1-1,1-1 1,-1 1-1,0-1 0,0 1 1,0-1-1,0 1 0,0 5 1,2 6 229,4 14 177,-1-1 0,-2 2 0,1 56 0,-4-10-3123,-1-52 599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9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8516,'0'0'9978,"37"28"-7732,120 95-240,-139-108-1538,0 0-1,-1 1 1,-1 1-1,15 19 0,-24-24-152,0 0-1,0 0 1,-2 1-1,1-1 0,4 19 1,-4-6 61,-1 0 1,-2 0-1,0 0 1,-1 0 0,-4 42-1,2-22 43,-1-37-381,1 1 0,-2 0 0,1-1 0,-1 1 0,-1-1 0,1 0 0,-1 0-1,-1 0 1,0 0 0,0 0 0,0-1 0,-1 0 0,0 0 0,0 0 0,-1 0 0,0-1 0,0 0 0,0 0-1,-1-1 1,0 0 0,0 0 0,-1 0 0,-8 3 0,14-7-575,-1 0-1,0 0 1,0 0-1,0-1 1,1 0-1,-1 1 1,0-1-1,0 0 1,-4 0-1,-1-1-4110,7-13-5930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0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1793,'0'0'18264,"147"0"-17784,-92 0-175,-3 0-161,-9 0-144,-11 0 0,-8 0-481,-16 0-991,-8 22-8037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0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7475,'0'0'13991,"222"22"-13703,-159-22-288,-4 0-16,-7 0-1681,-9 0-2817,-23 0-3650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2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274 71 6659,'0'0'14596,"-16"30"-13457,10-20-1053,-14 26 298,1 1-1,1 1 1,2 0-1,-18 70 1,23-55 197,3 1 0,1-1 0,3 1 0,3 1 1,5 53-1,-4-103-560,1 1 1,1-1-1,-1 0 1,1 0-1,0 0 1,0 0-1,1 0 1,-1 0-1,1 0 1,0-1-1,0 0 0,1 1 1,-1-1-1,1 0 1,0-1-1,0 1 1,5 3-1,-3-3-11,0 0-1,0 0 1,1-1-1,-1 0 1,1 0-1,0-1 1,-1 0-1,1 0 0,0 0 1,1-1-1,-1 0 1,8 0-1,-14-1 333,8-10 50,22-28-323,17-80-67,-37 87 1,1 1 0,1 0 0,24-39 0,-31 57-3,0 1 0,0-1-1,-1 0 1,0-1 0,-1 1 0,-1-1 0,0 0 0,2-18 0,-1-13 34,-2-48-1,-2 80-14,1-30 97,-1-38 50,-1 72-160,1 1-1,-2 0 1,1-1 0,-1 1 0,0 0-1,-1 0 1,1 0 0,-6-8 0,4 7-2,-19-25 19,22 31-17,0 1 0,0-1 0,-1 1 1,1 0-1,0 0 0,-1 0 0,1 0 0,-1 0 0,0 0 1,1 0-1,-1 0 0,0 1 0,1-1 0,-1 1 1,0-1-1,0 1 0,-3-1 0,-176-6 1069,175 8-1063,0-1-1,0 1 0,0 1 1,0-1-1,0 1 0,0 0 0,1 0 1,-10 6-1,-46 31-2,30-19-21,-29 22-39,58-41-21,2 35-8868,0-15 2105,0 1-3311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3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0 6963,'0'0'12505,"-17"35"-10715,-1 1-1319,-90 203 2265,74-144-1657,4 0 1,5 3 0,-14 100 0,31-128-777,2 116-1,6-175-288,0-4-21,1 0-1,0 0 1,1 0 0,-1 0 0,1-1-1,0 1 1,1 0 0,0-1 0,0 1-1,0-1 1,1 0 0,0 0 0,0 0-1,0-1 1,1 0 0,0 1 0,0-2-1,0 1 1,1 0 0,-1-1 0,1 0-1,0 0 1,0-1 0,1 0 0,-1 0 0,1 0-1,11 2 1,-10-3-335,-1 0-1,0 0 1,1-1-1,0 0 1,13-1 0,-15 0-382,0 0 1,0-1-1,0 0 1,0 0 0,-1-1-1,1 1 1,0-1-1,-1 0 1,1-1 0,-1 1-1,0-1 1,5-4-1,22-20-5476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3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1 4162,'0'0'11632,"-8"37"-9775,-67 425 4660,51-9-2563,24-453-3989,0 1 0,0 0 0,0 0 0,0 0 0,0-1 0,0 1 0,0 0 1,0 0-1,0 0 0,0-1 0,0 1 0,1 0 0,-1 0 0,0-1 0,0 1 0,1 0 0,-1 0 0,1-1 0,-1 1 0,1 0 0,-1-1 0,1 1 0,-1-1 0,1 1 0,-1-1 0,1 1 0,0-1 0,-1 1 0,1-1 0,0 1 0,-1-1 0,1 0 1,0 1-1,0-1 0,-1 0 0,1 0 0,0 0 0,0 1 0,0-1 0,-1 0 0,1 0 0,0 0 0,0 0 0,-1 0 0,1-1 0,0 1 0,0 0 0,1-1 0,2 0-247,0-1 0,0 1 0,0-1-1,0 0 1,0-1 0,0 1 0,0-1 0,5-4 0,12-14-1191,34-45 0,-39 44 815,1 2 0,1 0-1,26-22 1,-42 40 689,1 0 0,-1 0 0,1 0 0,0 0 0,0 0 0,0 1-1,0-1 1,0 1 0,0 0 0,0 0 0,0 0 0,0 0 0,1 1 0,-1-1 0,0 1 0,1 0 0,-1 0 0,0 0 0,1 0-1,-1 0 1,0 1 0,0 0 0,1-1 0,-1 1 0,0 1 0,0-1 0,0 0 0,0 1 0,0-1 0,0 1 0,-1 0 0,1 0-1,0 0 1,-1 0 0,0 1 0,1-1 0,-1 1 0,2 2 0,15 21 1280,-11-15-731,1 1 0,-1-2-1,2 1 1,-1-1 0,13 9 0,-18-16-531,1 0 1,-1-1 0,1 1 0,0-1-1,0 0 1,0-1 0,-1 1 0,2-1-1,-1 0 1,0 0 0,0 0 0,0-1-1,0 0 1,0 0 0,1 0 0,-1-1-1,9-1 1,-9 0-47,0 1 0,0-1 0,0 0-1,-1 0 1,1-1 0,-1 1 0,1-1-1,-1 0 1,0 0 0,0 0 0,-1-1 0,1 0-1,4-4 1,2-6-49,0 0 0,12-23 0,-18 28 13,0 1 0,-1-1-1,0 0 1,0 1 0,-1-1-1,0-1 1,-1 1 0,0 0-1,0 0 1,-2-19-1,1 19 52,0 6-5,0 0 0,-1 0 0,1 0 0,0 0 1,-1 0-1,0 0 0,0 0 0,0 0 0,0 0 0,0 1 0,0-1 0,-1 0 1,0 0-1,1 1 0,-1-1 0,0 1 0,-4-4 0,2 3 148,-1-1-1,1 1 1,-1 0-1,0 1 1,0-1-1,0 1 1,0 0-1,0 0 1,-8-1 0,-11-1-80,-1 1 1,1 1 0,-42 2 0,39 1-1811,21-1 249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4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1 9780,'0'0'2823,"-21"45"1398,-69 154-924,77-169-2333,1 0 0,-14 58 0,22-63-234,1 0 0,1 44 1,3-69-737,-1 1 0,0 0 0,0 0 0,1 0 0,-1 0 1,0 0-1,1 0 0,-1 0 0,1-1 0,-1 1 0,1 0 1,-1 0-1,1-1 0,0 1 0,-1 0 0,1-1 0,0 1 1,0 0-1,0-1 0,-1 1 0,1-1 0,0 0 1,0 1-1,0-1 0,0 0 0,0 1 0,0-1 0,0 0 1,-1 0-1,1 0 0,0 0 0,0 0 0,0 0 0,0 0 1,2 0-1,40-6-251,-33 2 217,0 0 0,0-1 1,-1 0-1,0 0 0,0-1 1,0 0-1,-1-1 0,0 0 1,0 0-1,0-1 0,-1 0 1,9-13-1,12-18-455,31-59 0,-52 86 384,50-104-924,8-14-14,-65 130 1082,0-1 0,0 1-1,0 0 1,0 0-1,0 0 1,0 0 0,0-1-1,0 1 1,0 0-1,0 0 1,0 0 0,0 0-1,1-1 1,-1 1 0,0 0-1,0 0 1,0 0-1,0 0 1,0 0 0,0 0-1,0 0 1,1-1 0,-1 1-1,0 0 1,0 0-1,0 0 1,0 0 0,0 0-1,0 0 1,1 0-1,-1 0 1,0 0 0,0 0-1,0 0 1,0 0 0,1 0-1,-1 0 1,0 0-1,0 0 1,0 0 0,0 0-1,1 0 1,-1 0 0,0 0-1,0 0 1,0 0-1,0 0 1,0 0 0,1 0-1,-1 0 1,0 0-1,0 0 1,0 1 0,3 12 977,-2 32-110,-2-32-575,5 813 5131,-5-752-5324,-21 140 1,13-166-91,-2-1-1,-2 0 1,-37 87 0,49-132-29,0-1 0,0 0 0,0 1 1,0-1-1,0 0 0,-1 1 0,1-1 0,0 0 1,-1 0-1,1 0 0,0 0 0,-1-1 1,1 1-1,-1 0 0,0-1 0,1 1 0,-1-1 1,0 1-1,1-1 0,-1 0 0,-2 1 0,-42-2 407,29 0-359,8 1-46,-1 0 0,0 0 0,1-1 0,-1 0 0,1-1 0,-1 0 0,1 0 0,0-1 0,0-1 0,0 1 0,0-1 0,1-1 0,-1 0 0,1 0 0,0 0 0,1-1 0,-1 0 0,-6-8 0,8 8-45,-1-1 0,1 1 0,1-1 1,-1-1-1,1 1 0,1 0 0,-1-1 0,1 0 0,1 0 0,-1-1 0,2 1 0,-1-1 0,1 1 0,0-1 0,1 0 0,0 0 0,0-15 0,1 9-108,-1 4-28,1 0 1,0-1-1,0 1 0,2 0 1,-1 0-1,2 0 0,-1 0 1,1 0-1,1 1 0,5-12 0,6-4-843,1 0-1,2 1 1,0 0-1,23-21 1,94-83-8526,-45 51 66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4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65 7251,'0'0'12366,"-7"-11"-10493,-24-32 72,30 43-1859,0-1 0,0 0 0,1 0 0,-1 0 1,0 0-1,0 1 0,0-1 0,0 0 0,0 1 0,0-1 1,0 1-1,0-1 0,0 1 0,0-1 0,0 1 0,0 0 1,0 0-1,0-1 0,0 1 0,0 0 0,-1 0 0,1 0 1,0 0-1,0 0 0,0 0 0,0 1 0,0-1 0,0 0 1,0 1-1,0-1 0,-1 0 0,1 1 0,0-1 0,0 1 1,1 0-1,-1-1 0,0 1 0,0 0 0,0-1 0,-1 3 1,1-3-35,-16 17 195,1 0-1,1 0 0,0 2 1,1 0-1,-12 23 0,13-23-56,11-16-175,-10 15 230,1 0 0,-11 26 0,19-38-212,1-1-1,0 0 1,1 0 0,-1 1 0,1-1 0,0 1 0,1 0 0,-1-1 0,1 1 0,0-1-1,1 1 1,-1 0 0,1-1 0,2 7 0,-3-11-34,1 0 0,-1 0 0,1 0 0,0 0 0,0-1 0,-1 1 0,1 0 0,0 0 0,0 0 0,0-1 0,0 1 0,0 0 0,0-1 0,0 1 0,0-1 0,0 0 0,0 1 0,0-1 0,0 0 0,1 1 0,-1-1 0,0 0 0,2 0 0,33 1-27,-26-1 8,-3 0-5,-1-1 0,1 1 0,-1-1 0,1 0 1,-1 0-1,0-1 0,0 0 0,0 0 0,0-1 0,0 1 0,10-7 0,-4-1-53,0 1 0,0-2 0,17-20 0,42-47-472,-71 77 556,1 1-1,-1-1 0,1 0 0,0 1 0,-1-1 0,1 1 0,0-1 0,-1 1 0,1 0 0,0-1 0,0 1 0,-1 0 0,1-1 1,0 1-1,0 0 0,-1 0 0,1 0 0,0-1 0,0 1 0,0 0 0,0 0 0,-1 0 0,1 0 0,0 1 0,0-1 1,0 0-1,-1 0 0,1 0 0,0 1 0,0-1 0,0 0 0,-1 1 0,1-1 0,0 1 0,-1-1 0,1 1 0,0-1 0,-1 1 1,1-1-1,-1 1 0,1 0 0,-1-1 0,1 2 0,22 36 298,-17-27-147,12 17 63,-11-17-196,0 0 0,0 0-1,5 14 1,-12-24-896,2 2 1483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5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16,'0'0'20153,"0"19"-18205,0 437 5239,0-455-7174,-1 1 0,1 0 1,1 0-1,-1 0 0,0-1 0,0 1 0,1 0 0,-1 0 1,1-1-1,-1 1 0,1 0 0,0-1 0,0 1 0,0 0 0,1 1 1,-1-3-12,0 1 0,0-1 0,0 1 1,0-1-1,0 0 0,0 0 0,0 1 0,0-1 1,0 0-1,0 0 0,0 0 0,0 0 1,0 0-1,0 0 0,0 0 0,1 0 1,-1-1-1,0 1 0,0 0 0,0-1 0,0 1 1,0-1-1,0 1 0,0-1 0,0 1 1,-1-1-1,1 0 0,0 1 0,1-3 1,35-25-113,36-35 1,1-1-254,-45 38 191,-22 19 115,0 1 0,0-1 1,1 1-1,0 1 1,0 0-1,14-7 1,-14 10 29,-5 4 50,-1-1 1,1 1-1,-1 0 0,0-1 1,1 1-1,-1 0 1,0 0-1,0 1 0,-1-1 1,1 0-1,0 1 0,-1-1 1,1 1-1,1 5 1,1-1 63,7 13 33,-1 1 0,-1 0 0,0 0 0,-2 1 0,-1 0 0,-1 1 0,0-1 0,-2 1 0,-1 0 0,-1 43 0,3-122-10015,-4 9 288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2.3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57 4786,'0'0'13652,"-12"-8"-12126,-37-26-206,46 32-1005,0 0-1,1 1 0,-1-1 0,0 1 0,0 0 0,0 0 1,0 0-1,0 0 0,0 0 0,-1 1 0,1-1 1,0 1-1,0 0 0,0 0 0,-6 1 0,-5-1 764,13 1-1052,0-1 1,-1 0-1,1 1 1,0-1 0,0 1-1,-1 0 1,1-1 0,0 1-1,0 0 1,0 0-1,0 0 1,0-1 0,0 1-1,0 0 1,0 0 0,1 1-1,-1-1 1,0 0 0,0 0-1,1 0 1,-1 0-1,1 1 1,-1 1 0,-11 36-57,11-35 47,-6 31-21,1 1 0,2 0 0,1 0-1,4 69 1,-1-103 2,1 1 0,-1-1-1,0 1 1,1-1 0,0 1 0,-1-1-1,1 1 1,0-1 0,0 0-1,1 1 1,-1-1 0,0 0 0,1 0-1,-1 0 1,1 0 0,0 0 0,0 0-1,-1-1 1,1 1 0,1 0-1,-1-1 1,0 0 0,0 1 0,0-1-1,1 0 1,-1 0 0,5 1 0,4 1-42,0-1 0,0-1 0,0 0 0,0 0 0,12-2 0,-11 1 19,-10 0 22,0 0-1,0-1 1,0 1 0,0-1 0,0 1-1,-1-1 1,1 0 0,0 0 0,0 0-1,-1 0 1,1 0 0,-1 0 0,1 0-1,-1 0 1,1-1 0,-1 1 0,0-1-1,1 1 1,-1-1 0,0 1 0,0-1-1,0 0 1,0 0 0,-1 1 0,2-3-1,2-8-4,0 1-1,5-25 1,-7 25 11,15-83 32,-11 54-66,23-78 1,-29 118 33,0 0 1,0 1 0,0-1-1,0 0 1,0 0 0,0 1-1,1-1 1,-1 0 0,0 1 0,0-1-1,0 0 1,1 0 0,-1 1-1,0-1 1,0 0 0,1 0-1,-1 0 1,0 1 0,0-1 0,1 0-1,-1 0 1,0 0 0,1 0-1,-1 0 1,0 0 0,1 1-1,-1-1 1,0 0 0,1 0-1,-1 0 1,0 0 0,1 0 0,-1 0-1,0 0 1,1-1 0,-1 1-1,0 0 1,1 0 0,-1 0-1,0 0 1,0 0 0,1 0 0,-1-1-1,0 1 1,1 0 0,-1 0-1,0 0 1,0-1 0,1 1-1,-1 0 1,0 0 0,0-1-1,0 1 1,1 0 0,-1 0 0,0-1-1,0 1 1,0 0 0,0-1-1,0 1 1,0 0 0,0-1-1,1 1 1,-1 0 0,0-1-1,0 1 1,0 0 0,0-1 0,-1 0-1,11 23 168,7 28 180,3-2-1,37 68 0,-55-109-620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6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1 2609,'0'0'18531,"22"6"-16140,-3 0-1807,3 0 9,-1 1 1,1 1-1,-2 1 0,30 17 1,-33-16-217,-1 0 1,0 1 0,-1 1-1,0 1 1,-1 0 0,23 27-1,-30-30-236,1 1 0,-1 0-1,-1 1 1,0 0-1,-1-1 1,0 2-1,-1-1 1,0 1-1,-1-1 1,-1 1-1,2 16 1,-2 213 1244,-3-210-1415,0-14 30,-1 0 0,-1 0 0,-1 0 0,0 0 0,-1-1 0,-1 0 0,-10 22 0,-68 109 0,67-121 0,-51 77 0,-60 106 0,122-198 0,6-12 0,0 1 0,0-1 0,-1 0 0,1 0 0,0 0 0,0 1 0,-1-1 0,1 0 0,0 0 0,0 0 0,-1 0 0,1 0 0,0 0 0,-1 0 0,1 1 0,0-1 0,-1 0 0,1 0 0,0 0 0,-1 0 0,1 0 0,0 0 0,0 0 0,-1-1 0,1 1 0,0 0 0,-1 0 0,1 0 0,0 0 0,-1 0 0,1-1 0,-1 1 0,-1 0-126,0-1 0,0 0 0,-1 0 0,1 0 1,0-1-1,0 1 0,0 0 0,0-1 0,1 1 0,-1-1 0,0 0 0,1 1 1,-3-4-1,-20-30-3871,15 22 2201,-26-42-4143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5122,'0'0'12734,"0"33"-11266,0 3-1192,0 90 1864,-17 136 0,-16-104-546,5-28 112,28-371-1228,3 203-498,2-1 0,1 1 0,2 0-1,2 1 1,2 0 0,0 0 0,3 1 0,38-67 0,-50 97 34,22-32-1,-24 36-2,0 1-1,0 0 1,0 0-1,0 0 1,0-1-1,0 1 1,0 0-1,0 0 1,1 1-1,-1-1 1,0 0-1,1 0 1,-1 1-1,1-1 1,-1 0-1,1 1 1,-1 0-1,1-1 1,-1 1-1,1 0 1,-1 0 0,4 0-1,-5 0 0,1 0 0,0 0 0,-1 1 0,1-1 0,-1 0 0,1 1 0,-1-1 0,1 0 0,-1 1 0,0-1 0,1 1 0,-1-1 0,1 1 0,-1-1 0,0 1 0,1-1 0,-1 1 0,0-1 0,0 1 0,1-1 0,-1 1 0,0 1-1,12 32 104,-2 1 0,7 41 0,-2-7 98,2 7 10,-3-1-1,6 119 1,-11-104-53,-9-88-158,1-18-316,5-13 49,1 0 0,1 0 0,20-44 0,46-81-25,-53 112 165,1 1 0,2 2 0,2 0 0,39-45 0,-64 82 111,0 0 1,1 0-1,0 0 0,-1 1 0,1-1 0,0 0 0,0 1 0,0 0 0,0-1 0,0 1 0,0 0 0,0 0 0,0 0 0,1 0 0,-1 0 0,0 1 0,1-1 0,-1 1 0,4-1 0,-4 2 9,0 0-1,-1 0 0,1 0 1,0 1-1,0-1 1,-1 0-1,1 1 0,-1-1 1,0 1-1,1-1 0,-1 1 1,0 0-1,0 0 1,0-1-1,0 1 0,0 0 1,0 0-1,-1 0 1,1 0-1,-1 0 0,1 2 1,13 43 379,-3 0 0,-2 1 0,6 73 0,-8 151 709,-7-267-1082,0 1-246,0 0 345,0 1 0,0-1 0,-1 1 0,0-1 1,-2 9-1,-9 2-992,11-16 562,0 0 0,-1-1 1,1 1-1,-1 0 1,1-1-1,-1 1 0,1-1 1,-1 1-1,1-1 1,-1 0-1,0 0 0,-2 0 1,-4-1-4831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10053,'0'0'7574,"1"38"-5066,8 120-585,-8-152-1761,0 0-1,0 0 1,0 0-1,1 0 1,0 0 0,0-1-1,0 1 1,1 0-1,4 6 1,-5-10-111,0 0 0,-1 1-1,2-1 1,-1 0 0,0 0 0,0 0-1,1 0 1,-1 0 0,1-1 0,-1 1-1,1-1 1,0 0 0,5 2 0,-4-2-45,1 0 0,0-1 1,-1 1-1,1-1 1,0 0-1,0-1 1,-1 1-1,1-1 0,-1 0 1,1 0-1,0 0 1,-1-1-1,0 0 1,1 1-1,-1-2 0,8-4 1,0-2-52,0-1-1,0 0 1,-1-1 0,0-1 0,15-21 0,42-68-890,-5-20-145,-61 160 4540,-3 11-2720,4 76 1147,-2-113-1714,1 1 0,0-1 0,2 0-1,-1 0 1,2 0 0,-1 0 0,9 15 0,-3-15-248,-8-11-683,13-34-17074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9828,'0'0'6582,"0"43"-3807,0 143-625,17 33 2164,-9-162-3102,-2 65 1,-6-140-8440,0-41-1807,0 26 2824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8516,'0'0'11973,"95"39"-11733,-12-21 657,20-8-225,4-2 385,-12-8-161,-8 0-320,-23 0-448,-25 0-128,-23 0 0,0 0-1520,-16-25-9045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1857,'0'0'11621,"-8"239"-6995,8-147-1616,0-3-465,16-14-896,-4-21-977,4-19-432,-8-13-240,-4-12-64,-4-6-560,12-22-10870,4-42 4403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9700,'0'0'11094,"222"10"-10102,-171-10-992,-7 0-176,-17 0-2497,-7 0-3666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6163,'0'0'15215,"2"29"-13873,-1 12-932,8 109 743,-8-141-1069,-1-5-66,0 0 0,0 0 0,1 1 0,-1-1-1,1 0 1,0 0 0,0 0 0,0 0 0,1 0-1,-1-1 1,1 1 0,0 0 0,4 5 0,-5-8-73,-1-1 0,0 0 0,0 0 0,0 1 1,1-1-1,-1 0 0,0 0 0,0 0 0,0 1 0,1-1 1,-1 0-1,0 0 0,0 0 0,1 0 0,-1 0 1,0 1-1,0-1 0,1 0 0,-1 0 0,0 0 0,1 0 1,-1 0-1,0 0 0,0 0 0,1 0 0,-1 0 1,0 0-1,1 0 0,-1 0 0,0 0 0,0 0 0,1-1 1,-1 1-1,0 0 0,1 0 0,-1 0 0,0 0 1,0 0-1,1-1 0,-1 1 0,0 0 0,0 0 0,0 0 1,1-1-1,-1 1 0,0 0 0,0 0 0,0-1 1,0 1-1,0 0 0,1 0 0,-1-1 0,0 1 0,0 0 1,0-1-1,0 1 0,0 0 0,0 0 0,0-1 1,0 1-1,0 0 0,0-1 0,0 1 0,0 0 1,0-26-2567,0 21 1190,0-15-2445,0-1-1214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7059,'0'0'7614,"-1"31"-5151,7 388 3217,82 154-1273,-87-555-4395,0-16-322,-1-13-486,-1-208-10465,-2 101 4893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7139,'0'0'7791,"45"-8"-6871,147-20-309,-176 26-493,0 1-1,26 0 1,-38 2-71,1-1 1,-1 1-1,1 0 0,-1 0 1,1 0-1,-1 1 0,0-1 1,6 4-1,-6-3 40,-1 1 1,0 0-1,0 0 0,0 0 0,0 1 1,0-1-1,-1 1 0,1-1 0,-1 1 1,0 0-1,0 0 0,0 0 0,-1 0 0,1 0 1,-1 0-1,1 8 0,3 12 623,-1 0 0,-1 1 0,-1-1 0,-2 1 0,0 0 0,-1 0 0,-7 31 0,4-39-346,-1 0 0,0-1 0,-1 0 0,-1 0 0,-1 0 0,-10 16 0,3-8 91,-1-2 0,-1 0 0,-22 22 0,36-41-420,0 1 1,-1-1 0,1 0-1,0-1 1,-1 1 0,0 0 0,1-1-1,-1 0 1,0 0 0,0 0 0,0-1-1,-1 1 1,1-1 0,-9 2-1,-22-1-2635,34-3 2439,1 1 0,-1 0 0,0 0-1,1 0 1,-1 0 0,0-1 0,1 1 0,-1 0 0,0-1 0,1 1 0,-1 0 0,1-1 0,-1 1 0,0-1 0,1 1 0,-1-1 0,1 1 0,0-1 0,-1 1 0,1-1 0,-1 0 0,1 1 0,0-1 0,0 0 0,-1 1 0,1-1 0,0 0 0,0 1 0,0-1 0,-1 0 0,1-1 0,-1-27-3155,1 22 2244,0-40-4824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3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2977,'0'0'11061,"4"23"-9060,29 152 1412,-18-80-1699,-2-7-413,3 0 1,53 159-1,-47-193-754,-19-45-1004,-2 0 0,1 0-1,-1 0 1,-1 17 0,0-51-7915,0-2 4866,0-6-1544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8388,'0'0'10597,"16"267"-8436,0-142-705,-8-4-31,-1-10-224,5-22-305,-4-25-672,0-21-224,-4-15-16,0-17-560,-4-68-12438,0-18 4258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0 624,'0'0'19833,"178"100"-19400,-134-100-433,-1 0-16,5 0-2209,-13 0-2562,-19 0-8051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10117,'0'0'12645,"24"217"-11396,-8-171-545,-4-6-400,-4-8-208,-4-11-63,0-3-66,-4-7 33,0-8-464,0 4-672,0-3-401,0-15-6323,0-28 609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3458,'0'0'14398,"-8"50"-12520,2-7-1396,-7 44 1022,-4 164 0,16-146-387,-1-18 524,13 125 0,-10-200-1559,1 0 0,0 0 0,1 0 0,0-1 0,1 1 0,8 17 0,-12-28-82,0-1 1,0 1-1,1-1 1,-1 0 0,0 1-1,0-1 1,0 0-1,1 1 1,-1-1-1,0 0 1,0 0-1,1 1 1,-1-1-1,0 0 1,0 0-1,1 1 1,-1-1-1,0 0 1,1 0-1,-1 0 1,0 0-1,1 0 1,-1 1-1,0-1 1,1 0 0,-1 0-1,1 0 1,-1 0-1,0 0 1,1 0-1,-1 0 1,1-1 3,0 1 1,-1-1-1,1 1 1,-1-1 0,1 1-1,-1-1 1,1 1-1,-1-1 1,1 0 0,-1 1-1,0-1 1,1 0-1,-1 1 1,0-1 0,1 0-1,-1 0 1,0 1-1,0-2 1,24-73 104,4 2 0,57-112 0,-73 161-105,8-15-2530,34-50 0,-45 75 1273,1 1-1,0 1 1,1 0 0,0 0-1,1 1 1,25-18 0,-20 20-7279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5795,'0'0'13270,"115"221"-11477,-56-171-641,-4-11-704,1-7-384,-5-10-64,1-15-912,-1-7-3138,-11 0-3922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7860,'0'0'9601,"-30"41"-7648,-92 135 75,115-164-1753,0 1 0,0 0-1,1 0 1,-6 19 0,10-24-35,0 1 0,1-1-1,0 1 1,1 12 0,-1-5 73,0-2-72,1-10-185,0-1 1,-1 1-1,1-1 0,0 1 0,1-1 1,-1 1-1,2 5 0,-1-8-54,-1 1-1,1-1 1,0 0 0,0-1-1,0 1 1,-1 0 0,1 0-1,0 0 1,0 0 0,0-1-1,0 1 1,0 0 0,0-1-1,0 1 1,1-1 0,-1 1-1,0-1 1,0 1 0,0-1-1,1 0 1,-1 0 0,0 0-1,0 1 1,0-1-1,3-1 1,3 1-33,1 0-1,-1-1 1,1 0-1,-1 0 1,1 0-1,-1-1 1,0-1-1,0 1 1,0-1-1,0 0 1,0-1-1,-1 1 1,0-1-1,1-1 1,-1 1 0,7-8-1,-1 0-191,1-2 0,-2 1 0,0-1 0,0-1 0,15-29 0,-23 37 72,0 0 0,0-1 0,-1 1 0,3-14 0,-2 8 13,1 5 138,0 10 251,4 16 268,-7-17-510,12 35 265,8 18 1184,41 79 0,-36-95-796,-24-36-652,-1 0 0,1 0 0,-1-1 1,1 1-1,0 0 0,0-1 0,0 0 0,0 1 0,0-1 0,0 0 0,0 0 0,0 0 0,0 0 0,0-1 0,1 1 0,-1-1 0,3 1 0,-5-1-51,0 0 0,1 0 0,-1 0 0,1 0-1,-1 0 1,0 0 0,1-1 0,-1 1 0,0 0 0,1 0-1,-1 0 1,0-1 0,1 1 0,-1 0 0,0 0-1,1-1 1,-1 1 0,0 0 0,0-1 0,1 1-1,-1 0 1,0-1 0,0 1 0,0 0 0,0-1 0,1 1-1,-1-1 1,0 1 0,0 0 0,0-1 0,0 1-1,0-1 1,0 1 0,0-1 0,2-4-505,5-20-3149,7-39 0,-9 4-4063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9556,'170'-43'3442,"-170"57"1024,12 1-2529,43-1-849,21 0 721,11-10-128,4-4-448,0 0-337,-16 0-720,-8 0-176,-11 0-160,-16 0-1713,-13 0-1857,-3 0-1968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7347,'0'0'12566,"-4"189"-10117,4-100-208,0-3-768,0-8-337,12-10-591,-5-22-433,-3-21-112,4-14-224,-4-11-2129,8 0-2450,4-3-3056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10661,'0'0'13686,"190"32"-12950,-131-32-607,5 0-129,-9 0-1745,-11 4-2257,-9 3-3890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4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7972,'0'0'11573,"126"-18"-10965,-97 10-368,-2 3-112,-10 1-112,-5 2-16,-7 0-864,-3-3-1377,-2-1-2321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3474,'0'0'17304,"0"218"-17112,0-168-192,0 3-641,0 0-2848,0-10-2386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8 329 10725,'0'0'9247,"38"-18"-8425,13-5-477,58-38 1,-102 56-329,1 0 0,-1-1 0,-1 0 0,1 0 0,-1-1 1,-1 0-1,1 0 0,-1 0 0,0 0 0,0-1 1,-1 0-1,0 0 0,-1 0 0,0 0 0,0-1 1,0 0-1,1-14 0,-2 12-23,-1 0 0,0 1 0,-1-17 0,0 14 59,0 13-35,0-1 1,0 1-1,0-1 0,0 1 0,0-1 0,0 1 0,-1 0 1,1-1-1,0 1 0,0-1 0,-1 1 0,1 0 0,0-1 1,0 1-1,-1-1 0,1 1 0,0 0 0,-1-1 0,1 1 1,0 0-1,-1 0 0,1-1 0,-1 1 0,1 0 0,0 0 1,-1 0-1,1-1 0,-1 1 0,1 0 0,-1 0 0,1 0 1,-1 0-1,0 0 0,-18 0 312,12 0-114,1 1-96,-1 0 1,0 0-1,1 0 1,-1 1-1,1 0 1,0 0 0,0 1-1,-1 0 1,2 0-1,-1 0 1,0 1 0,1-1-1,-1 1 1,1 1-1,-9 9 1,-5 7 152,0 1 1,-20 34-1,30-44-130,-2 5 7,-3 3 176,0 0 0,-18 39 0,30-50-305,2-8-242,24-1-18470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11573,'0'0'11067,"0"22"-10763,0 66-235,0-87-69,0 0 0,0 0 0,0 0 0,0 0-1,0 0 1,0 0 0,0 0 0,1 0 0,-1 0 0,0 0-1,1 0 1,-1 0 0,1 0 0,-1 0 0,1 0 0,-1-1-1,1 1 1,0 0 0,-1 0 0,1-1 0,0 1 0,0 0-1,0-1 1,-1 1 0,1-1 0,0 1 0,0-1 0,0 1-1,0-1 1,0 0 0,0 1 0,0-1 0,0 0 0,0 0-1,0 0 1,0 1 0,0-1 0,0 0 0,0-1 0,0 1-1,0 0 1,0 0 0,0 0 0,0-1 0,0 1 0,0 0-1,0-1 1,1 0 0,5 0-5,-2 0-15,1 0 1,-1 0-1,1-1 0,-1 0 1,0 0-1,1 0 0,-1 0 1,0-1-1,-1 0 0,6-4 1,42-39-683,-29 23 190,5-4-150,-18 15 232,1 1 0,0 1-1,1 0 1,0 1 0,0 0-1,20-10 1,-31 18 424,0 1 0,0-1 0,0 1 0,0-1 0,-1 1 0,1 0 0,0-1 0,0 1-1,0 0 1,0 0 0,0 0 0,0 0 0,0 0 0,0 0 0,0 0 0,0 0 0,0 0 0,0 0 0,0 1 0,0-1-1,0 0 1,0 0 0,0 1 0,-1-1 0,1 1 0,0-1 0,0 1 0,0-1 0,-1 1 0,1 0 0,0-1 0,0 1-1,-1 0 1,1 0 0,-1-1 0,1 1 0,-1 0 0,1 0 0,-1 0 0,1 1 0,1 3 144,-1 0-1,0 1 1,0-1 0,0 1-1,0 9 1,-1-2 182,4 82 2238,-3-62-1727,0 0 0,2-1 0,9 38 0,-9-59-713,-4-43-2812,3 14 882,-2-23-3380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9925,'0'0'10628,"-8"25"-28700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47 10341,'0'0'13430,"-11"-14"-16279,11-18-5011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4626,'0'0'18787,"-5"0"-16235,12 0-2225,38-2 208,77-15 1,-43 5-174,-3 8 299,-75 4-640,-1 1-1,1-1 1,-1 1-1,1-1 0,-1 1 1,1 0-1,-1-1 1,0 1-1,1 0 1,-1 0-1,0-1 0,0 1 1,1 0-1,-1-1 1,0 1-1,0 0 1,0 0-1,0 0 0,0-1 1,0 1-1,0 0 1,0 0-1,0-1 1,0 1-1,-1 0 0,1 1 1,0 4 94,-7 144 1197,4-128-1189,-1-1-1,-1 0 0,-1-1 1,0 1-1,-11 21 1,17-41-121,-12 26 82,-1-1 0,-1 0 0,-1 0-1,-32 41 1,44-65-67,1 1 0,-1-1 0,1 0-1,-1 1 1,0-1 0,0 0 0,0-1 0,0 1 0,0-1-1,-4 2 1,-2 1 105,8-3-47,3-1-457,16-2 244,1 0 0,-1-1 0,0 0 0,33-12 0,-34 9 162,1 1 1,0 0-1,0 2 0,37-3 1,-50 6-20,-3-1-6,-1 1 0,1 0 1,-1-1-1,1 1 0,-1 0 1,1 0-1,-1 0 0,1 0 1,-1 1-1,0-1 0,1 0 1,-1 0-1,1 1 0,-1-1 1,0 1-1,1 0 0,-1-1 1,0 1-1,1 0 0,-1 0 1,0-1-1,0 1 0,0 0 1,0 0-1,0 0 0,0 1 1,0-1-1,0 0 0,0 0 1,0 0-1,-1 1 0,1-1 1,-1 0-1,1 1 0,-1-1 1,1 1-1,-1-1 0,1 2 1,4 23 139,0-1 0,-2 1 1,-1 0-1,-1 0 0,-4 43 1,2-5 168,0-56-269,0-1 0,0 1 0,0 0 0,-1-1 0,0 1 0,0-1-1,-1 0 1,0 0 0,0 0 0,0 0 0,-1-1 0,0 1 0,-1-1 0,0 0 0,0 0 0,-7 7 0,-9 6-33,0-2 0,-2 0 1,-26 15-1,31-21-2,4-1-4,11-7 0,-1 0 0,0 0 0,0 0 0,-1-1 0,1 0 0,0 0 0,-1 0 0,1 0 0,-1-1 0,0 0 0,1 1 0,-1-2 0,-9 2 0,13-2-1,0 0 1,-1-1-1,1 1 0,0 0 1,0 0-1,0-1 0,0 1 1,-1 0-1,1-1 0,0 1 1,0-1-1,0 0 0,0 1 1,0-1-1,0 0 0,0 1 1,1-1-1,-1 0 0,0 0 1,0 0-1,1 0 0,-2-1 1,0-1-272,1 0 0,0 0 0,-1-1 0,1 1 1,0 0-1,1 0 0,-1-1 0,0-3 0,0 1-874,1-1 0,0 0 0,0 0-1,1 1 1,0-1 0,0 0-1,3-10 1,-2 12-34,1 1-1,-1-1 1,1 1 0,0 0-1,0 0 1,7-6 0,31-25-11421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6851,'0'0'20249,"20"0"-18056,-16 0-5602,0 7-1746,-4 7-5057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1 560,'0'0'22229,"-20"33"-20409,-7 11-1335,2 2 1,1 2-1,3 0 1,-20 67-1,-85 471 2747,90-400-2665,34-179-528,0-9-76,1-25-203,3-48-450,5 34-552,1 0 0,2 1 0,27-72 0,9-29-4718,-22 31-792,-7-1-1985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1553,'-75'50'6200,"74"-50"-6074,0 1-1,1-1 1,-1 1 0,0-1-1,0 1 1,1-1-1,-1 1 1,0-1 0,1 1-1,-1 0 1,1 0 0,-1-1-1,1 1 1,-1 0 0,1 0-1,-1-1 1,1 1 0,0 0-1,0 0 1,-1 0 0,1 0-1,0 0 1,0 0 0,0 0-1,0-1 1,0 1 0,0 0-1,0 0 1,0 0 0,0 0-1,0 0 1,1 0 0,-1 1-1,0-2-94,64 272 10056,14 142-4476,-27-185-4586,-47-221-1098,-4-6-391,0-6 151,0 0-1,-1 1 1,0-1-1,1 1 1,-1 0-1,0-1 1,-1 1-1,1 0 1,-1-1-1,1 1 1,-1 0-1,0 0 1,-2-3-1,-36-34-3515,18 19 743,-21-22-3991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4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2497,'0'0'11349,"10"20"-8681,9 19-1508,31 60 3195,-44-89-3366,-5-9-931,0 0 0,-1 0-1,1 0 1,0 0 0,-1 0-1,1 0 1,-1 0 0,0 0 0,1 1-1,-1-1 1,0 0 0,1 0-1,-1 0 1,0 0 0,0 2 0,8 35-134,-2-29-2316,-6-43-6636,0 26 3305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8100,'0'0'15351,"202"0"-14279,-143 0-672,4-4-400,-3-7 0,-5-3-1952,-7-4-2082,-5 4-3266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282 264 8996,'0'0'15741,"-33"43"-14762,-107 142-259,127-166-564,0 1 1,1 0-1,1 0 0,1 1 0,0 1 0,2 0 1,1 0-1,-6 26 0,9-24 3,0-1-1,2 1 0,0 44 1,2-56-155,0-11-10,1 0 0,-1 0 0,0 0 0,0 0 0,0-1 0,1 1 0,-1 0 0,0 0 0,1 0 0,-1-1 0,1 1 0,-1 0 0,1-1 0,-1 1 0,1 0 0,-1-1 1,1 1-1,0-1 0,-1 1 0,1-1 0,0 1 0,-1-1 0,1 1 0,0-1 0,0 0 0,-1 1 0,1-1 0,0 0 0,0 0 0,0 1 0,0-1 0,-1 0 0,1 0 0,0 0 0,0 0 0,1 0 1,37-6-202,-32 4 194,0-1 1,0 0-1,0 0 0,0-1 1,-1 0-1,1 0 0,-1-1 0,0 0 1,0 0-1,-1 0 0,0-1 1,7-8-1,7-11 55,26-47-1,-37 58-34,21-37-186,-2-2 1,-2-2-1,-2 0 0,-3-1 0,-2-1 1,-3-1-1,-2 0 0,-3-1 0,4-116 1,-14 159 223,0 14 1105,0 5-811,-16 343 907,1-40-279,15-174-3076,0-123 1831,-1-8 39,1 0-1,0 0 1,0 0-1,0 0 1,0 0-1,0 0 1,0 0-1,0-1 1,0 1-1,0 0 1,1 0-1,-1 0 1,0 0 0,0 0-1,1-1 1,-1 1-1,1 0 1,-1 0-1,1 0 1,-1-1-1,1 1 1,-1 0-1,1-1 1,0 1-1,-1-1 1,1 1-1,0 0 1,-1-1-1,1 1 1,0-1-1,0 0 1,0 1-1,0-1 1,21 2-7068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298 322 9893,'0'0'11186,"-38"38"-9948,-123 127-56,148-152-937,0 1-1,1 1 1,0 0 0,1 1 0,-11 22 0,18-30-135,2 1-1,-1-1 1,1 1 0,0 0 0,1 0 0,0-1-1,1 1 1,0 13 0,0-20-121,0 0 0,0 0 0,0 0 0,0 0 0,0 0 0,1 1 1,-1-1-1,1 0 0,-1 0 0,1 0 0,0 0 0,0 0 0,0-1 0,0 1 0,0 0 0,0 0 0,1-1 1,-1 1-1,1 0 0,-1-1 0,1 0 0,-1 1 0,1-1 0,0 0 0,0 0 0,-1 0 0,1 0 0,4 1 1,2 1-33,0-1 1,1-1-1,-1 0 1,1 0-1,16-1 1,-20 0 23,0-1 0,1 0 0,-1 0 0,0-1 0,0 1 0,0-1 1,0 0-1,0 0 0,0-1 0,0 1 0,-1-1 0,1 0 0,-1-1 0,0 1 0,0-1 0,0 1 0,0-1 0,-1-1 0,4-4 1,8-12-66,-2 0 1,21-44 0,-30 56 60,23-48-236,-4-1-1,-1 0 1,-4-2-1,-1-1 1,-4 0 0,-2 0-1,-3-1 1,0-71 0,-8 131 1467,0 7-298,0 486 2753,-1-470-3610,1 1 0,1 0 0,1-1 0,1 1 0,1-1 0,1 0 1,1 0-1,0-1 0,15 32 0,-14-44-1777,-1-31-13764,-6 21 15676,3-43-11268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9828,'0'0'12614,"127"40"-12230,-92-33-384,-3 0-80,0-4-2033,-9 5-3553,-7-5-4115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8580,'0'0'13990,"0"203"-12293,0-171-736,0-11-769,0-3-192,0-11-112,0 0-1457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5603,'59'-25'8371,"-43"25"-6210,47 0-1008,28 0 528,20 0-209,16 0 833,-12-4-1984,-8-10-273,-24 3-48,-20-3-753,-19 3-1232,-20 0-1440,-16 1-1329,-8-4-257,0-4-1520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3089,'0'0'15079,"-12"210"-12341,8-117-561,0 3-273,-4-11-559,8-13-689,-4-22-416,4-18-240,0-15-16,0-13-448,0-50-15255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10341,'0'0'13542,"213"110"-12982,-173-103-384,-4 0-176,-5-3-1632,1-4-2146,-8 0-2897,-4 0-5171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9076,'0'0'11605,"0"228"-9844,0-174-560,0-15-1009,0-7-192,0-10-512,0-12-1729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24 175 8932,'0'0'10239,"34"3"-9262,104 3-243,-135-5-704,0-1 0,0 0 0,0-1 0,1 1 0,-1 0 0,0-1 0,0 0 0,0 1 0,0-1 0,0 0 0,0-1 0,0 1 0,0-1 0,-1 1 0,5-4 0,-6 4 6,0-1 0,1 0 0,-1 1 0,0-1-1,0 0 1,-1 0 0,1 0 0,0 1-1,-1-1 1,1 0 0,-1 0 0,1 0 0,-1-3-1,1-3 155,0 4-59,0 0 1,-1 0 0,0 0 0,0 0-1,0 0 1,0 0 0,0 0 0,-1 1-1,0-1 1,0 0 0,0 0-1,0 0 1,-1 1 0,1-1 0,-1 1-1,0-1 1,0 1 0,0 0-1,0-1 1,-1 1 0,1 0 0,-1 1-1,0-1 1,0 0 0,0 1-1,0 0 1,0-1 0,-1 1 0,-4-2-1,-2-1-34,0 1 0,-1-1 1,0 2-1,1-1 0,-1 1 0,0 1 0,-1 0 0,1 1 0,-14 0 0,22 1-104,0 0 0,-1 1 0,1 0 1,0 0-1,-1 0 0,1 0 0,0 0 0,0 0 0,0 1 0,0 0 1,0-1-1,0 1 0,0 0 0,1 1 0,-1-1 0,1 0 0,-1 1 0,1-1 1,0 1-1,0 0 0,0 0 0,1 0 0,-1 0 0,0 0 0,1 0 1,0 0-1,-2 7 0,-1 4-646,1 0-1,0 0 1,1 0 0,0 0 0,1 19 0,1-33 594,0 0 0,0 0 0,0 0 1,0 1-1,0-1 0,0 0 0,0 0 0,1 0 1,-1 0-1,0 0 0,0 0 0,0 1 0,0-1 1,0 0-1,0 0 0,0 0 0,0 0 0,0 0 1,0 0-1,0 0 0,1 0 0,-1 1 1,0-1-1,0 0 0,0 0 0,0 0 0,0 0 1,0 0-1,0 0 0,1 0 0,-1 0 0,0 0 1,0 0-1,0 0 0,0 0 0,0 0 0,1 0 1,-1 0-1,0 0 0,0 0 0,0 0 0,0 0 1,0 0-1,0 0 0,1 0 0,-1 0 0,0 0 1,0 0-1,0 0 0,0 0 0,0-1 0,1 1 1,28 0-5451,16 0-2631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5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1 4818,'0'0'15092,"-6"1"-13104,1 0-1808,0 1-1,0-1 1,0 1 0,1 1-1,-1-1 1,0 1 0,1-1-1,0 1 1,-1 1 0,1-1-1,1 0 1,-1 1 0,0 0-1,-4 6 1,-6 9 0,-24 40 0,36-56-177,0 0 0,1 0 0,-1 1 1,1-1-1,-1 0 0,1 1 0,0-1 1,0 0-1,1 1 0,-1-1 0,1 1 1,-1 0-1,1-1 0,0 1 0,1-1 1,-1 1-1,1-1 0,1 7 0,-1-7-23,1-1-1,-1 1 1,1-1-1,0 1 1,0-1-1,0 0 1,0 1-1,0-1 1,1-1-1,-1 1 1,0 0-1,1 0 1,0-1-1,-1 1 1,1-1-1,0 0 1,0 0-1,0 0 1,-1 0-1,1-1 1,6 2-1,9 0-46,-1-1-1,22-1 0,-22-1 58,-1 2-1,27 3 0,-41-4 9,-1 0 0,0 1 0,1-1 0,-1 1 0,0-1 0,0 1 0,1 0 0,-1-1 0,0 1 0,0 0 0,0 0 0,0 0 0,0 0 0,0 0 0,0 0 0,0 0 0,0 0 0,-1 0 0,1 0 0,0 1 0,-1-1 0,1 2 0,1 0 34,-1 1 1,0 0-1,-1 0 1,1 0 0,-1 0-1,1 0 1,-2 7-1,0 0 121,0 1 0,-2-1 0,1 0 1,-7 18-1,3-15-34,-1 0 0,0-1 1,0 1-1,-2-1 1,0-1-1,0 0 0,-21 21 1,30-33-186,0 0 0,0 1 0,-1-1 1,1 0-1,0 0 0,0 1 0,0-1 0,-1 0 1,1 0-1,0 0 0,0 1 0,-1-1 0,1 0 1,0 0-1,-1 0 0,1 0 0,0 0 0,-1 0 1,1 0-1,0 0 0,0 0 0,-1 0 0,1 0 1,0 0-1,-1 0 0,1 0 0,0 0 0,-1 0 1,1 0-1,0 0 0,-1 0 0,1 0 0,0 0 1,0 0-1,-1-1 0,1 1 0,0 0 0,0 0 1,-1 0-1,1-1 0,0 1 0,0 0 0,0 0 1,-1 0-1,1-1 0,0 1 0,0 0 0,0-1 1,0 1-1,-1 0 0,1 0 0,0-1 0,0 1 1,0 0-1,0-1 0,0 1 0,0 0 0,0 0 1,0-1-1,0 1 0,0 0 0,0-1 0,0 1 1,0 0-1,0-1 0,0 1 0,1-31-3057,-1 24 2088,4-37-5229,9-11-3215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9604,'0'0'10784,"-1"32"-8716,-1 10-1477,-3 100 1235,5-140-1803,1-1 0,-1 1 0,0-1 0,0 0 0,0 1 0,1-1 0,-1 1 0,1-1 0,-1 0 0,1 1 0,-1-1 0,1 0 0,0 0 0,0 0 0,0 1 0,-1-1 0,1 0 1,0 0-1,0 0 0,1 0 0,-1 0 0,1 0 0,1 1-19,0-1-1,0 1 1,0-1 0,1 0 0,-1 0 0,0 0 0,1 0 0,-1-1 0,5 1 0,-1-1-34,1 0 1,-1 0 0,0-1 0,0 0 0,0 0 0,0-1 0,0 0-1,0 0 1,7-4 0,-2-2-103,-1 0 0,0 0-1,-1-2 1,18-19 0,-21 21 53,0 0 1,0 0 0,1 1-1,0 0 1,0 0 0,1 1-1,0 0 1,0 1 0,0 0-1,11-4 1,-19 8 106,1 1 0,-1-1 0,0 1 1,1 0-1,-1 0 0,0-1 0,1 1 0,-1 0 1,0 0-1,1 0 0,-1 1 0,0-1 1,1 0-1,-1 0 0,0 1 0,0-1 0,1 1 1,-1-1-1,0 1 0,0 0 0,0-1 0,1 1 1,-1 0-1,0 0 0,0 0 0,0 0 0,0 0 1,-1 0-1,1 0 0,0 0 0,0 0 1,0 1-1,2 4 201,-1 1 0,0-1 0,0 0 1,0 1-1,1 9 0,2 10 333,40 110 1860,-45-137-2511,0 1-1,0 0 0,0 0 1,0 0-1,0 0 1,0 0-1,0 0 1,4-1-3316,-2-18 629,-1 11 1117,5-32-6504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11797,'0'0'10805,"0"7"-12694,0 1-4337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10213,'0'0'11877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329 518 5859,'0'0'7483,"5"-39"-5044,15-126-841,-15 123-1046,0 9 886,-2 0 1,-1 0 0,-3-36 0,1 64-1245,-1 1 0,0 0 0,0 0 1,0 0-1,-1 0 0,0 0 1,1 0-1,-1 0 0,-1 0 1,1 0-1,0 1 0,-1-1 1,0 1-1,0 0 0,0 0 1,0 0-1,0 0 0,-1 1 1,-4-4-1,2 2-13,0 1-1,-1-1 1,1 1-1,-1 0 1,0 1-1,0 0 1,0 0 0,0 0-1,-1 1 1,1 0-1,-8 0 1,11 1-161,0 1-1,0-1 1,0 1-1,0 0 1,0 0 0,1 1-1,-1-1 1,0 1-1,1 0 1,-1 0 0,1 0-1,0 0 1,-1 0 0,1 1-1,0 0 1,1-1-1,-1 1 1,-5 7 0,-2 5-106,0 0 1,-15 33 0,14-28 32,-53 123-176,55-118 215,1 1 1,1-1 0,-7 52-1,14-76 8,0-1 1,0 1-1,0-1 0,0 1 0,0-1 0,0 1 1,0 0-1,0-1 0,0 1 0,0-1 0,0 1 0,0-1 1,0 1-1,0-1 0,1 1 0,-1-1 0,0 1 1,0-1-1,1 1 0,-1-1 0,0 1 0,1-1 1,-1 0-1,0 1 0,1-1 0,-1 1 0,1-1 1,-1 0-1,0 1 0,1-1 0,0 0 0,17 0-213,-8 0 195,5-2 12,0 0 0,0-1 1,0-1-1,0 0 0,0-1 1,20-9-1,84-50 72,-88 47-94,-29 15 18,1 0 1,0 1-1,-1-1 1,1 1-1,0 0 1,0-1-1,0 1 1,0 0-1,0 1 1,0-1-1,0 1 1,0-1 0,0 1-1,1 0 1,-1 0-1,0 0 1,0 1-1,0-1 1,0 1-1,0-1 1,5 3-1,-4 0-2,0 0 0,0 0 0,-1 1 0,1-1-1,-1 1 1,0 0 0,0 0 0,0 0 0,-1 0-1,1 0 1,-1 1 0,0-1 0,1 6 0,8 18 110,-2 1 1,-2 0 0,0 0 0,5 60-1,-6 123 605,-6-186-667,0 22 73,1 3 48,-10 88-1,6-122-90,0-1-1,-1-1 0,0 1 1,-1 0-1,-1-1 0,-1 0 0,0 0 1,-1-1-1,-16 22 0,20-31-16,0-1 0,0 1-1,-1-1 1,0 0-1,0-1 1,0 1-1,0-1 1,-1 0-1,1 0 1,-1-1 0,0 0-1,1 0 1,-1 0-1,0 0 1,-10 0-1,-8 1 142,-1-2-1,-38-2 0,23 0-58,32 2-99,0-2 1,0 1 0,0-1 0,1 0 0,-1-1 0,-14-4 0,19 4-23,0 1 0,0 0 1,1-1-1,-1 1 0,1-1 0,-1 0 1,1 0-1,0 0 0,-1 0 1,1 0-1,0-1 0,0 1 1,1-1-1,-1 1 0,0-1 1,1 0-1,0 1 0,0-1 1,-1 0-1,2 0 0,-2-4 0,-1-12-27,1-1-1,1 1 1,1-1-1,2-20 1,-1-11-76,-1 18-217,-1 8 402,1 0 1,2-1-1,8-46 1,-9 64-377,2 1 0,-1-1-1,1 1 1,0 0 0,1 0 0,-1 0 0,1 0 0,1 1 0,-1-1 0,1 1 0,1 0 0,-1 1 0,1-1 0,0 1 0,0 0 0,0 1 0,8-5 0,33-13-4827,19 0-3258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10405,'0'0'9476,"-4"217"-7347,4-142-304,0-4-48,0-10-737,0-22-480,-4-21-303,0-15-241,0-3-16,0 0-193,0-17-3008,-4-15-529,4-8-1552,-4 5-2706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 2689,'0'0'13526,"-1"-4"-11076,1 4-2358,0-1 1,0 1-1,-1-1 1,1 1-1,0-1 1,0 1 0,0-1-1,0 0 1,-1 1-1,1-1 1,0 1-1,0 0 1,-1-1 0,1 1-1,0-1 1,-1 1-1,1-1 1,-1 1-1,1 0 1,0-1 0,-1 1-1,1 0 1,-1-1-1,1 1 1,-1 0 0,0-1-1,-4 14 2291,1 37-606,-7 156 142,-3 117-138,13-222-1340,4 118-4,-3-217-442,0 0 1,0 1-1,0-1 1,0 0-1,1 0 0,-1 1 1,1-1-1,0 0 1,-1 0-1,1 0 1,0 0-1,0 0 1,0 0-1,1 0 1,-1 0-1,0 0 1,1 0-1,-1-1 1,1 1-1,0-1 0,0 1 1,-1-1-1,1 1 1,0-1-1,0 0 1,3 1-1,26 3-2650,-30-6 2302,0 0 0,0 0 0,-1-1 0,1 1 0,0 0-1,0 0 1,-1 0 0,1-1 0,-1 1 0,1 0 0,-1 0-1,0-1 1,0 1 0,1 0 0,-1-1 0,0 1 0,0 0-1,0-1 1,0 1 0,0 0 0,-1-1 0,1-1-1,0-11-2445,7-23-4967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8516,'0'0'12326,"170"221"-10598,-122-146-351,-5 0-225,-3-11-591,-8-7-385,-9-14-128,-3-18-48,-12-14 0,0-8-720,-8-24-8645,0-18 2786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9124,'0'0'15191,"-142"253"-13734,82-149-641,5-12-432,3-17-384,25-25-64,11-21-1184,8-26-769,8-24-7620,24-40-591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8388,'0'0'7230,"36"15"-4133,118 54-765,-118-53-1115,66 42 0,-84-45-853,-1 1 0,-1 0 0,27 32 0,-32-33-238,0 0-1,-2 1 1,0 1 0,0 0 0,-1 0 0,-1 1-1,-1-1 1,0 1 0,4 23 0,-3-3 159,-1 0 0,-3 0 0,0 49 0,-3-57-164,-2-1 0,0 0 0,-2 0 0,-8 29-1,8-41-109,-1 0 0,-1 0-1,0 0 1,-1 0-1,-1-1 1,0-1-1,-1 1 1,-13 15-1,18-25-168,0-1-1,1 0 1,-1 0-1,0 0 1,0-1-1,-1 1 1,1-1-1,0 0 1,-1 0-1,0-1 1,1 1-1,-1-1 1,0 0-1,0 0 1,1-1-1,-1 1 1,0-1-1,0 0 1,-8-1-1,8 1-272,3-1 155,0 1 0,1 0 0,-1 0 0,0-1 0,1 1 0,-1-1 0,0 1 0,1-1 0,-1 0 0,1 1 0,-1-1 0,1 0 0,-1 0 0,1 0 0,-1-1 0,1 1 0,0 0 0,0 0 0,-2-3 0,-16-29-6359,18 29 5685,-12-27-8697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19 320,'-3'-2'20249,"0"0"-20014,1 0-1,-1 0 1,0 1-1,0-1 1,1 1-1,-1-1 0,-1 1 1,1 0-1,0 1 1,0-1-1,0 0 0,0 1 1,0 0-1,-1-1 1,1 1-1,0 1 1,0-1-1,-1 0 0,1 1 1,0 0-1,0-1 1,0 1-1,-6 3 1,1 0-103,0 0 0,0 0 1,0 0-1,0 1 1,1 1-1,0-1 1,-13 14-1,1 2-68,1 2 0,0 0 0,2 0-1,1 2 1,1 0 0,1 1 0,2 0 0,-11 31-1,11-18 43,1 1 0,2 0 0,2 0-1,2 0 1,0 51 0,4-84-94,0 1 0,0-1 0,1 0 0,0 0 0,0 0 0,1-1 1,0 1-1,0 0 0,1 0 0,0-1 0,5 10 0,-2-9-11,-1 0 0,1 0-1,0-1 1,1 0 0,-1 0 0,1-1-1,1 0 1,13 8 0,-4-5-80,0 0 1,0-1 0,0-1-1,1-1 1,0-1 0,0 0 0,1-1-1,-1-1 1,1-1 0,-1-1-1,1 0 1,-1-1 0,20-4-1,-32 4-151,-1-1 0,1 1-1,-1-1 1,0 0 0,0 0 0,0-1-1,0 1 1,0-1 0,0 0-1,-1-1 1,1 1 0,-1-1 0,0 0-1,0 0 1,6-9 0,-5 7-575,0-2-1,-1 1 1,0 0 0,-1-1 0,1 0 0,-2 0 0,1 0 0,-1 0-1,2-16 1,-2-28-6542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6.1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 8468,'0'0'12149,"121"4"-11380,-82-4-305,-10-13-416,-4 2-48,-6 4-512,-9 1-1505,-5 6-2049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4706,'0'0'18649,"146"25"-17705,-86-25-528,3 0-400,8 0-16,1-14-2401,7-11-2577,0 0-4034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10005,'-3'38'3620,"-10"430"6051,13-454-9406,-1 18 472,2 0 0,10 64 0,-9-89-702,-1-1 1,1 1-1,0 0 0,0-1 1,0 1-1,1-1 0,0 0 1,1 1-1,-1-2 0,1 1 1,0 0-1,0-1 0,1 0 1,0 0-1,0 0 0,0 0 1,1-1-1,-1 0 0,12 6 1,-14-8-47,0-1 0,1 1-1,-1-1 1,0 0 0,1 0 0,-1-1 0,1 1 0,-1-1-1,1 1 1,-1-1 0,1 0 0,-1 0 0,1-1 0,-1 1 0,1-1-1,-1 0 1,1 0 0,2-1 0,-1 0-2,-1-1 0,0 0 0,0 1 1,0-1-1,-1-1 0,1 1 0,-1 0 0,0-1 0,0 0 0,0 0 1,4-7-1,4-10-61,-2 0 0,0-1 0,-2 1 0,8-35 0,-12 43 15,6-30-216,-1 0-1,-3-1 1,-1 0 0,-3 0 0,-7-85-1,5 117 276,-2-1-1,1 1 1,-1 0-1,-1-1 1,0 2-1,-1-1 0,0 0 1,-1 1-1,0 0 1,-1 0-1,0 1 1,-12-14-1,13 18 152,-1-1-1,0 1 0,0 0 1,-1 0-1,1 1 0,-1 0 1,0 1-1,-1 0 1,1 0-1,-1 0 0,0 1 1,0 0-1,0 1 1,0 0-1,0 1 0,0 0 1,-13 0-1,18 1-18,-6-1 55,1 1 0,-1 0 0,1 1 1,0 0-1,-1 1 0,1-1 1,0 2-1,-13 4 0,11-2-359,3-2 93,0 0 0,0 1 0,-14 9 0,8 4-3616,13-16 3236,1 0 0,0 0 0,0 0 0,-1 0 0,1 0 0,0 0 0,0 0 0,0 0 0,0 0 0,0 1 0,1-1 0,-1 0 0,0 0 0,0 0 0,1 0 0,-1 0 0,1 0 0,0 2 0,9 5-6718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7267,'0'0'12758,"-16"249"-10613,16-124-144,0 7-256,0-15-561,23-28-735,21-21-449,-4-25-16,-5-18-80,-3-14-113,-4-11-1071,7-4-1521,5-53-1521,4-25-3122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7988,'0'0'13232,"-2"51"-12092,-1 23-704,-15 504 3868,17 203-1761,5-725-3692,-5-63-2563,0-1 2757,0-1 1,-1 1-1,-1 0 0,1-1 0,-1 1 0,-1 0 1,-4-7-1,-22-47-7113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10005,'0'0'10116,"265"-39"-9219,-190 32-529,-4 3-352,-3 4-16,-13-3-2994,-7-1-3793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3826,'0'0'21209,"-8"221"-20760,8-182-353,0-7-96,0-4-416,0-10-1553,0-7-1345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8212,'0'0'11512,"21"39"-9888,67 134 57,-70-134-1100,-1 1 1,-2 0-1,-2 1 0,-2 0 0,10 69 0,-14-21 272,-3 113-1,-5-125-545,1-56-198,-1 0 0,-3 24 0,2-37-83,0 1 0,0-1 0,-1 0-1,0 0 1,-1 0 0,1 0 0,-10 13-1,11-19-123,0 0 0,0 0-1,0 0 1,0 0 0,-1-1-1,1 1 1,-1-1-1,1 1 1,-1-1 0,0 0-1,0 0 1,1 0 0,-1 0-1,0-1 1,0 1 0,0-1-1,-5 1 1,-2-1-2412,0 0 1,1 0 0,-20-4-1,1-5-5987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 6067,'0'0'13897,"-12"36"-11523,-2 3-1712,-59 189 2387,3 66 195,63-275-3109,5-40-238,0-84-339,5-121-159,-1 197 446,2 0 1,1 1-1,1-1 0,1 1 1,20-46-1,-25 70 116,17-32-138,-18 35 172,-1 0-1,1 0 0,0 0 0,-1 0 1,1 1-1,0-1 0,0 0 0,0 0 1,-1 1-1,1-1 0,0 0 0,0 1 1,0-1-1,0 1 0,0-1 0,1 1 0,-1 0 1,0-1-1,0 1 0,0 0 0,0 0 1,0 0-1,0 0 0,1 0 0,-1 0 1,0 0-1,0 0 0,0 0 0,0 0 1,0 1-1,0-1 0,1 1 0,11 7 28,-1 1 0,-1 0-1,1 1 1,-2 0 0,1 1 0,13 19-1,-5-8 126,1 3 63,-1 0-1,-2 1 1,0 0 0,17 38-1,40 119 360,-65-159-561,-9-22-38,0-1 1,0 1-1,1-1 1,-1 1-1,1-1 1,0 1-1,-1-1 0,1 0 1,0 1-1,0-1 1,0 0-1,0 0 1,0 0-1,0 1 1,0-1-1,0 0 0,0 0 1,1-1-1,1 2 1,3 0-4299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 9316,'0'0'11670,"-40"21"-10465,-12 5-854,-67 48 0,107-64-223,1 0-1,0 1 0,0 0 1,2 0-1,-1 1 0,1 0 1,1 1-1,0 0 0,1 1 1,0-1-1,2 1 0,-10 29 1,7-19 124,0-3 17,1-1 1,1 1-1,0 1 1,2-1-1,-3 44 0,7-65-274,0 1-1,0-1 0,0 1 1,0-1-1,1 1 0,-1-1 0,0 1 1,0-1-1,1 1 0,-1-1 0,0 0 1,1 1-1,-1-1 0,0 0 1,1 1-1,-1-1 0,1 0 0,-1 1 1,0-1-1,1 0 0,-1 0 0,1 0 1,-1 1-1,1-1 0,-1 0 0,1 0 1,-1 0-1,1 0 0,-1 0 1,1 0-1,-1 0 0,1 0 0,-1 0 1,1 0-1,-1 0 0,1 0 0,-1 0 1,1 0-1,0-1 0,22-5-117,-12-1 109,0 0-1,0-1 1,0 0-1,-1-1 1,0 0-1,-1 0 0,0-1 1,0 0-1,7-13 1,11-18-320,25-50 0,19-61-910,-58 135 1253,-12 17 5,-1 0 1,0 0-1,1 0 0,-1-1 1,0 1-1,1 0 1,-1 0-1,1 0 1,-1 0-1,0 0 0,1 0 1,-1 0-1,0 0 1,1 0-1,-1 0 1,1 0-1,-1 0 0,0 0 1,1 0-1,-1 0 1,1 0-1,-1 0 1,0 0-1,1 1 0,-1-1 1,0 0-1,1 1 1,2 1 77,-1 1 1,0 0-1,0 0 0,-1 0 1,1 0-1,-1 0 1,1 0-1,-1 0 1,1 6-1,20 63 959,-3 1 1,15 125-1,-16 153 803,-16-238-1579,-9 212 53,3-285-294,-1-1 0,-2-1-1,-2 1 1,-1-1 0,-2-1 0,-17 39 0,27-72-23,0-1 0,0 1 0,0-1 0,0 0 1,0 0-1,0 0 0,-1 0 0,0 0 0,0 0 0,1 0 0,-2-1 0,1 1 1,-3 1-1,3-3 16,1 0 0,-1 0 0,0 0 0,1-1 0,-1 1 0,0-1 0,1 0 0,-1 1 0,0-1 0,0-1 0,1 1 0,-1 0 0,0 0 0,1-1 0,-1 0 0,0 1 0,1-1 0,-1 0 0,-2-2 0,-7-4 2,1-1 1,-1 0-1,2 0 0,-1-1 0,-11-14 0,9 11-44,-9-10-24,1 0-1,1-1 0,1-1 0,1-1 1,1-1-1,1 0 0,-12-28 0,22 40-94,1 1-1,0-1 1,1 1-1,1-1 1,0 0-1,1-1 0,0 1 1,1 0-1,1-1 1,0 1-1,1-1 1,0 1-1,2 0 1,-1 0-1,2 0 1,0 0-1,8-20 0,0 11-542,0 1 0,2 0 0,0 1 0,21-24 0,76-73-5166,-98 104 4925,85-80-6191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9108,'0'0'12985,"33"20"-11742,97 66-336,-125-83-833,-1 0 1,0 0-1,-1 0 1,1 1-1,0-1 0,-1 1 1,0 0-1,5 8 0,-7-10-33,0-1 0,-1 1 0,1-1 0,-1 1 0,0 0 0,1-1 0,-1 1 0,0 0 0,0-1 0,0 1 0,0 0 0,-1-1 0,0 4 0,0 6 197,1 6 84,1-7-205,0-1 0,-1 0 0,-1 0 1,1 1-1,-2-1 0,1 0 0,-1 0 1,0 0-1,-1 0 0,0-1 0,-9 17 1,7-17-26,-1 0-1,1 0 1,0 0 0,1 1 0,0 0 0,0-1 0,1 2 0,0-1 0,1 0 0,0 1 0,0-1 0,0 14 0,2-21-92,1-1 0,0 0 0,-1 0 0,1 0 0,0 1 0,0-1 0,0 0 0,0 0 0,-1 0 0,1 0 0,1 0 0,-1 0 0,0-1 0,0 1 0,0 0 0,0 0 0,1-1 0,-1 1 0,0-1 0,1 1 0,-1-1 0,0 0 0,1 1 0,-1-1 0,0 0 0,1 0 0,-1 0 0,1 0 0,-1 0 0,2 0 0,2 0-1,1 0 0,-1 0 0,0 0-1,0-1 1,0 0 0,0 0 0,0 0-1,6-3 1,-4 0-79,0 0-1,0-1 0,-1 0 1,0-1-1,0 1 0,0-1 1,9-12-1,32-53-2807,-33 48 1149,26-42-5202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6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7860,'0'0'9684,"8"118"-8083,4-70-289,0 0-223,-5-7-561,0-8-208,-2-9-304,-2-13-16,-1-37-16903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6131,'0'0'12982,"-11"31"-11667,-7 24-299,1 1 1,-16 114-1,21 192 3111,12-353-4057,-1 3 27,2 1 1,0-1-1,0 1 1,1-1-1,7 23 0,-7-28-86,2 1-1,-1-1 1,1 0-1,0-1 0,1 1 1,-1-1-1,1 0 1,1 0-1,10 9 0,-14-13-77,0 0-1,0 0 0,0 0 0,0 0 0,1-1 1,-1 1-1,1-1 0,-1 0 0,1 0 1,-1 0-1,1 0 0,0 0 0,0-1 1,-1 1-1,1-1 0,0 1 0,0-1 0,0 0 1,0 0-1,-1-1 0,1 1 0,0 0 1,0-1-1,-1 0 0,1 1 0,0-1 0,-1 0 1,1-1-1,0 1 0,3-3 0,0 0-601,0-1 0,0 0 0,0-1-1,-1 0 1,0 1 0,0-1 0,0-1-1,-1 1 1,6-13 0,19-49-6814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13430,'0'0'7492,"99"249"-5091,-60-160-336,-3-7-753,-1-7-463,-7-14-417,-8-19-320,-8-13-112,0-15-128,-12-10-1217,0 3-1584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1008,'0'0'18665,"-151"210"-16008,88-114-384,-9 4-192,1-7-976,8-15-913,7-21-192,25-28-176,19-22-1505,12-32-6275,31-36 353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2769,'0'0'15591,"42"23"-14065,135 80-360,-161-94-926,-2 1 1,1 1-1,25 24 0,-34-28-85,-1 0 1,0 0-1,0 1 1,0 0 0,3 9-1,-5-10-61,4 7 203,-1 1 1,-1 1-1,0-1 1,-1 1-1,3 28 1,-2 81 1140,-4-113-1351,-1 0 1,-1 1 0,0-1-1,-1 0 1,0 0 0,-1 0-1,0-1 1,-1 1 0,0-1-1,-1 1 1,0-1 0,-1-1-1,0 1 1,-1-1 0,0 0-1,0 0 1,-1-1 0,0 0-1,-1-1 1,-10 9 0,-4 1-471,0 0 1,-43 24 0,3-14-3515,52-24 1787,-1-1 0,1 0 0,-18 2 0,-3-4-5563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16 880,'-1'-10'24470,"-2"8"-24257,0 2 0,-1-1 0,1 0 0,0 1 0,0-1 0,-1 1 0,1 0 0,0 0 0,-1 0 0,1 0 0,0 1 0,0 0 0,0-1 0,-1 1 0,1 0 0,0 0 0,0 1 0,0-1 0,0 1 0,1-1 0,-4 4 0,-5 2-258,1 1-1,0 0 1,1 1-1,-9 11 0,0 1 42,0 0 1,2 2-1,1 0 0,1 1 0,-19 43 0,26-51 24,1 0 1,1 0 0,1 1-1,0-1 1,1 1-1,1 0 1,0 0-1,2 0 1,0 0 0,3 30-1,0-38-19,0-1 0,0 0 0,0 0-1,1 0 1,0 0 0,1-1 0,-1 0 0,2 0 0,-1 0-1,1 0 1,0-1 0,0 0 0,14 10 0,-2-2 44,1 0 0,1-2 0,0-1 0,24 11 1,-27-15-10,0 0 0,1-2 1,22 5-1,-36-9-145,0 0 1,1 0-1,-1-1 0,0 1 1,1-1-1,-1 0 0,0 0 1,1-1-1,-1 1 0,0-1 0,1 0 1,-1 0-1,0 0 0,0-1 1,0 0-1,0 0 0,0 0 1,0 0-1,-1 0 0,4-3 1,0-4-811,0 0 1,-1-1 0,-1 1 0,0-1 0,0 0 0,-1 0 0,4-12 0,5-31-6403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9957,'0'0'15863,"163"0"-15255,-128 0-576,5 0-32,3 0-304,-3-4-2305,12-17-2994,-9 0-3505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51 158 5603,'-7'30'5840,"6"-23"-5529,-13 57 3582,-10 130 0,22-168-3137,0 4 91,2 0 0,0-1 0,2 1 1,8 40-1,-8-63-705,0 1-1,0-1 1,1 0-1,0 0 1,0 0 0,1-1-1,0 1 1,0-1 0,8 10-1,-8-12-105,0-1 0,0 1 0,0-1 0,1 0 0,-1 0 0,1 0 0,0-1 0,0 1-1,0-1 1,0 0 0,0-1 0,1 1 0,-1-1 0,10 1 0,-6-1-26,0 0 0,0-1 0,0 0 1,1 0-1,11-3 0,-17 3-3,-1-1 1,1-1-1,-1 1 1,0 0-1,0-1 0,0 0 1,0 1-1,0-1 0,0-1 1,0 1-1,0 0 1,-1-1-1,1 1 0,-1-1 1,0 0-1,3-4 1,5-9-19,-1-1 0,-1-1 0,0 1 0,-1-2 0,-1 1 0,-1-1 0,-1 1 0,4-31 0,-3-18-154,-3-73 0,-2 93 100,0 11-74,-8-63 0,6 86 120,-1 0 0,-1 0-1,0 0 1,0 0 0,-1 1-1,-1 0 1,-13-23 0,16 32 101,1-1-1,-1 1 1,0 0 0,0 1 0,0-1 0,0 1-1,-1-1 1,1 1 0,-1 0 0,1 0-1,-1 0 1,0 1 0,1-1 0,-1 1 0,0 0-1,0 0 1,-6-1 0,-5 1 530,-1 0 0,0 1 0,-19 2-1,-2-1-422,34-1 267,-15 3-2694,17-2 1701,1 0 0,-1 0 0,1 0 0,0 0 0,-1 0 0,1 1-1,0-1 1,-1 0 0,1 0 0,0 0 0,0 0 0,0 0-1,0 1 1,1 1 0,-1 15-6914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10261,'0'0'12229,"-14"40"-10924,0 0-865,-11 28 555,4 1 0,-14 78 0,25-68-5,4 0 0,4 81 0,2-123-750,0-18-139,1 0 0,0-1 1,2 1-1,0-1 0,1 1 0,7 19 1,-8-29-98,1-1 0,0 0 1,0 0-1,0 0 0,1-1 1,0 0-1,1 0 0,0 0 1,0 0-1,0-1 0,1 0 1,-1 0-1,1-1 0,15 8 1,-19-10-18,-1-3 8,-1 1 0,0-1 1,0 1-1,0-1 0,0 1 1,0-1-1,1 0 0,-1 0 1,0 1-1,0-1 1,1 0-1,-1 0 0,0 0 1,2-1-1,-1 1-86,14-42-23544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8964,'0'0'10880,"-16"30"-9768,6-9-904,-15 25 396,3 1 1,2 0-1,-16 60 0,8 15 1017,5 1-1,-10 183 0,21 248-26,12-536-1558,2 65 7,4-1 0,28 138-1,-29-202-67,-4-13-24,0 0 1,0 0-1,0 0 1,-1 0-1,1 0 1,-1 0-1,-1 7 1,-12-17-1716,7-1 1065,0-1-1,1 0 1,0 0-1,-6-12 0,-6-8-1708,-28-39-4363,-5-7-2044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16,'0'0'23131,"111"-10"-22155,-44 10 129,8 0-913,-4 0-192,-7 0-80,3 0-1697,-11 0-2161,-5-15-3457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6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1 311 8500,'0'0'9554,"25"-6"-8047,10-2-805,36-14-1,-64 19-594,-1 0 0,1 0 0,-1-1 0,0 0 0,0 0 0,-1-1 0,1 1 0,-1-1 0,0 0 0,0-1 0,-1 1 0,7-11 0,-2 4-4,-4 6-50,-1-1-1,0 0 0,0 1 0,0-2 1,-1 1-1,0 0 0,0 0 0,-1-1 1,0 0-1,0 1 0,-1-1 0,0 0 1,0 0-1,-1 0 0,0 0 0,-2-12 1,2 17-42,-1 1 1,1-1 0,-1 1-1,0-1 1,0 1 0,0 0-1,0 0 1,-1-1 0,1 1-1,0 0 1,-1 0 0,0 0-1,1 0 1,-1 1-1,0-1 1,0 0 0,0 1-1,0-1 1,0 1 0,-4-2-1,2 1 22,-1 0-1,0 0 0,0 0 0,-1 1 0,1-1 0,0 1 0,0 1 0,-11-1 0,14 1-24,0 0 0,1 1-1,-1-1 1,0 1 0,0-1 0,0 1-1,0 0 1,0 0 0,1 0 0,-1 0-1,0 0 1,1 0 0,-1 0-1,1 1 1,-1-1 0,1 0 0,0 1-1,-1 0 1,1-1 0,0 1 0,0 0-1,0-1 1,-1 5 0,-16 47-5,17-49 3,-5 18 41,1 0-1,2 0 1,0 1 0,1-1-1,1 1 1,1-1 0,5 34 0,-5-54-39,1 1 1,0-1-1,0 1 1,0-1 0,0 0-1,0 0 1,0 0-1,1 0 1,-1 0 0,1 0-1,-1 0 1,1 0-1,0 0 1,0-1 0,0 1-1,0-1 1,0 1 0,0-1-1,0 0 1,1 0-1,-1 0 1,0 0 0,1 0-1,4 1 1,4 0 68,0-1 0,0 0 1,0 0-1,14-2 0,-10 1 15,-9 0-106,1 0 1,-1-1-1,0 0 0,0 0 1,0 0-1,0-1 0,0 0 0,0 0 1,0 0-1,-1-1 0,1 0 0,-1 0 1,1 0-1,-1-1 0,0 0 0,-1 0 1,1 0-1,5-7 0,-5 5-640,-1 0-1,0 0 0,-1 0 1,1 0-1,-1-1 0,0 1 1,-1-1-1,1 0 0,-2 0 1,2-8-1,1-21-5452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4386,'0'0'16616,"27"9"-14949,83 27-466,-107-35-1146,0 1 0,-1-1 0,1 0 0,0 0 1,-1 1-1,1 0 0,-1-1 0,0 1 0,1 0 1,-1 0-1,3 4 0,-4-4-19,0-1-1,-1 0 0,1 1 1,-1-1-1,0 1 1,1-1-1,-1 0 1,0 1-1,0-1 0,0 1 1,0-1-1,0 1 1,0 1-1,0 5 159,1 3-56,0 0-1,0 1 1,-1-1-1,-1 1 1,0-1-1,0 0 1,-1 1-1,-1-1 1,0 0-1,0 0 1,-1-1-1,0 1 1,-1-1-1,-10 17 0,4-15-24,9-10-93,0 0 1,0-1 0,0 1-1,1 0 1,-1 0-1,0 0 1,1 1 0,-1-1-1,1 0 1,0 0-1,0 1 1,0-1 0,0 1-1,0-1 1,0 1-1,1-1 1,-1 1 0,1 0-1,0-1 1,0 1-1,0 3 1,1-6-24,0 1 0,1 0 0,-1-1 0,0 1 0,0-1-1,1 1 1,-1-1 0,0 0 0,1 1 0,-1-1 0,0 0 0,1 0 0,-1 0 0,1 0-1,-1 0 1,0 0 0,1 0 0,0-1 0,4 1 1,2 0-116,0 0 1,0-1 0,0 1-1,0-2 1,0 1-1,0-1 1,-1 0 0,1-1-1,0 0 1,-1 0-1,0 0 1,0-1 0,0 0-1,0-1 1,0 1 0,11-12-1,106-109-9137,-63 57-960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1 464,'0'0'20911,"25"18"-18472,83 62-636,-96-70-1596,-1 0 0,0 1 0,0 1 0,-1 0 0,-1 0 0,0 1 0,0 0 0,-2 1 0,1 0 0,-2 0 0,10 28 0,-8-9 131,-1 0 0,-2 1 0,2 62 0,-6-77-256,1 144 512,-3-145-497,-1-1 0,-1 1 0,0-1 0,-1 1 0,-1-1 1,-13 30-1,10-29 44,5-12-71,1 1 1,-1-1-1,0 0 1,0 0-1,-1 0 1,0-1-1,0 1 1,0-1-1,-10 9 1,13-14-201,0 1 0,0-1 0,0 0 1,0 1-1,0-1 0,-1 0 0,1 1 1,0-1-1,0 0 0,0 0 0,0 0 1,-1 0-1,1 0 0,0-1 0,0 1 1,-2 0-1,-1-1-773,-30 1-10384,17 0 1952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5186,'0'0'16285,"20"0"-14273,135 0 813,204 0-1334,-359 0-1671,1-1 0,0 1 0,-1-1 0,1 1 0,-1-1 0,0 1 0,1-1 0,-1 0 0,1 1-1,-1-1 1,0 1 0,1-1 0,-1 0 0,0 1 0,0-1 0,0 0 0,0 0 0,1 1 0,-1-1-1,0 0 1,0 1 0,0-1 0,0 0 0,0 1 0,-1-1 0,1-1 0,-5-10-6563,-15 10-2504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8516,'0'0'17128,"206"-29"-16744,-159 26-272,1 3-112,-9 0-16,-7 0-800,-4 0-1682,-4 0-2256,-1 0-4178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7475,'0'0'10165,"42"12"-8177,139 38-577,80 15 590,-258-64-1946,5 1-45,0 1-1,0 0 0,0 0 1,12 7-1,-18-9 114,0 0 0,0 1 0,-1-1 1,1 0-1,-1 1 0,1-1 0,-1 1 0,0 0 0,1 0 1,-1-1-1,0 1 0,0 0 0,0 0 0,0 0 0,-1 0 0,1 0 1,-1 0-1,1 0 0,-1 0 0,1 0 0,-1 1 0,0 2 1,0 19 376,-1 0 1,-1 1-1,-1-1 1,-1 0-1,-1 0 1,-1-1-1,-15 39 1,-112 219 594,-24 63-288,155-338-815,2-5 5,-1 0 0,1 0 0,0 0 0,0 0 0,-1 0-1,1 0 1,0 0 0,-1 0 0,1 0 0,-1 0 0,1 0-1,-1 0 1,1 0 0,-1 0 0,0-1 0,0 1 0,1 0-1,-1 0 1,0-1 0,0 1 0,0-1 0,0 1 0,1-1-1,-1 1 1,0-1 0,-2 1 0,2-1-66,-3 0 259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410 218 5683,'0'0'18419,"-6"-24"-17149,-19-77-366,24 95-761,-1-1-1,-1 1 0,1 0 1,-1-1-1,0 1 1,0 1-1,-1-1 1,0 0-1,0 1 1,-7-8-1,8 11-33,0 0 0,-1 0-1,1 0 1,0 0 0,-1 0-1,1 1 1,-1-1-1,0 1 1,1 0 0,-1 0-1,0 0 1,0 1 0,1-1-1,-1 1 1,-4 0 0,5 0-80,0 0 0,0 1 1,0-1-1,0 1 0,0-1 1,0 1-1,0 0 1,0 0-1,0 0 0,0 1 1,1-1-1,-1 0 1,1 1-1,-4 3 0,-28 33-18,27-28 2,-16 20-5,1 2 1,2 0-1,1 1 0,2 0 1,1 2-1,1 0 1,2 1-1,2 0 0,1 1 1,2 0-1,2 0 1,-3 69-1,8-86-9,1-13 2,0 0 0,0 0 0,0 1 0,1-1 0,0 0 0,2 11-1,-2-16-1,0-1 0,0 1-1,0 0 1,0 0-1,1 0 1,-1-1-1,0 1 1,1-1-1,-1 1 1,1-1-1,-1 1 1,1-1-1,0 0 1,0 0-1,-1 0 1,1 0-1,0 0 1,0 0-1,0 0 1,0-1-1,0 1 1,0-1-1,0 0 1,0 1-1,0-1 1,5 0-1,1 0-5,0-1-1,1 0 0,-1 0 1,0-1-1,0 0 0,0 0 1,0 0-1,0-1 0,0-1 1,-1 1-1,1-1 0,-1-1 1,0 1-1,-1-1 0,1-1 1,-1 1-1,0-1 0,0 0 1,10-13-1,5-9-88,-2-1-1,0-1 1,18-41 0,-36 69 88,19-38-137,-2 0 0,-1-1 0,17-68 1,-34 109 151,0 0 1,0 0 0,0 0 0,0 0-1,0 0 1,0 0 0,0 0 0,0 0-1,0 0 1,0 0 0,0 0 0,0 0-1,0 0 1,1 1 0,-1-1-1,0 0 1,0 0 0,0 0 0,0 0-1,0 0 1,0 0 0,0 0 0,0 0-1,0 0 1,0 0 0,0 0 0,0 0-1,1 0 1,-1 0 0,0 0 0,0 0-1,1 18 103,0 29-25,-1 74 171,2 46 639,-25 204 1,21-354-849,-27 199 571,-2 231 0,31-438-618,-3 36 0,3-44 0,0-1 0,0 1 0,0 0 0,0 0 0,-1 0 0,1-1 0,0 1 0,-1 0 0,1 0 0,0 0 0,-1-1 0,1 1 0,-1 0 0,1-1 0,-1 1 0,1 0 0,-1-1 0,0 1 0,1-1 0,-1 1 0,0-1 0,1 1 0,-1-1 0,0 0 0,0 1 0,1-1 0,-1 0 0,0 1 0,0-1 0,0 0 0,1 0 0,-1 0 0,0 0 0,0 0 0,0 0 0,0 0 0,1 0 0,-1 0 0,0 0 0,0 0 0,-1-1 0,1 1 0,0-1 0,0 1 0,0-1 0,0 0 0,0 1 0,0-1 0,0 0 0,1 0 0,-1 1 0,0-1 0,0 0 0,0 0 0,1 0 0,-1 0 0,1 0 0,-2-2 0,-5-8 0,-27-30 0,1 2 0,2-1 0,-29-49 0,51 74 0,1-1 0,1 0 0,0 0 0,2-1 0,-1 0 0,2 0 0,0 0 0,1 0 0,1-1 0,0-19 0,2 21-190,1-1 0,0 0-1,6-27 1,-5 36-23,0 0-1,1 1 1,0-1 0,1 1-1,0 0 1,0 0-1,0 0 1,1 0 0,10-10-1,0 2-1106,0 1 0,29-20 0,41-18-7096,-25 20 188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2897,'0'0'17128,"-20"188"-14727,20-134-496,0-8-592,0-10-641,0-8-304,0-6-368,0-11 0,0-8-32,0-42-21946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10533,'123'-182'7587,"-112"192"-6322,33-2 272,8 2 560,11-3-673,0-7-415,5 0-641,-9 0-144,-7 0-224,-9 0-288,-3-17-2161,-9-1-2225,-15 4-2178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8132,'0'0'14742,"-4"207"-12853,4-147-800,0-10-577,0-10-448,0-12-64,0-10-512,0 0-1681,0-8-1761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0 5923,'0'0'17608,"-36"43"-16602,-116 141 162,134-161-694,-27 47 0,40-60-290,1 0 1,0 0-1,1 0 1,-4 16-1,4 19 280,3-36-455,0-8-18,1-1 1,0 1 0,0 0 0,-1-1 0,1 1 0,0-1 0,0 1 0,0-1 0,0 1 0,0-1 0,0 0-1,0 1 1,0-1 0,0 0 0,0 0 0,0 1 0,0-1 0,0 0 0,0 0 0,0 0 0,0-1 0,0 1 0,-1 0-1,1 0 1,2-1 0,1 1-30,-3 0 36,12 0-38,0 0 0,-1-1 0,21-3 0,-28 2 20,1 0 1,-1 0 0,0 0-1,0 0 1,0-1-1,0 0 1,0 0-1,-1-1 1,1 1 0,6-8-1,8-8-163,-1-2 0,-1 0 0,-1-1 0,-1 0 0,21-43 0,43-128-429,-70 168 663,-8 24 328,-1 6 258,0 729 3701,-3-586-4173,-7 0 0,-5-1-1,-40 158 1,51-286-137,3-12-34,0 1-1,-1-1 1,0-1-1,0 1 1,-4 8-1,5-14 21,0 1 0,0-1 0,0 1-1,0-1 1,0 1 0,0-1 0,-1 0 0,1 1-1,-1-1 1,1 0 0,-1 0 0,1 0-1,-1 0 1,0 0 0,1 0 0,-1-1 0,0 1-1,0-1 1,1 1 0,-1-1 0,0 0-1,0 1 1,0-1 0,-2 0 0,-9-1 33,-1 0 1,1-1 0,0 0-1,1-1 1,-1-1 0,0 0 0,1-1-1,0 0 1,0-1 0,-20-12-1,13 5-101,0-1 0,1 0 0,1-2 0,0 0 0,-19-24 0,30 31-118,-1 0 1,1-1 0,1 0-1,0 0 1,1 0 0,-1-1-1,2 1 1,0-1 0,0 0-1,1 0 1,0 0 0,0-22-1,2 18-250,0 1-1,1-1 0,1 1 1,0 0-1,1-1 1,1 1-1,0 0 0,1 1 1,10-22-1,11-7-2114,2 0 0,41-47 0,9-4-3736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7.0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7507,'0'0'2335,"7"23"837,46 155 1729,-4-9-22,-44-210-3678,5-10-852,1 1 0,23-60 0,-11 35-3437,-20 66 1429,0 0 0,1 0 0,0 0 0,1 1 0,6-11 0,14-15-9124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9412,'0'0'13596,"13"27"-12147,41 86-444,-50-105-897,-1 0 0,0 0 0,-1 0 0,1 1 0,-2-1 0,1 0 0,-1 1 0,0-1 0,-1 1 0,0 0 0,-2 12 0,0 12 146,3-21-183,-1 0 0,-1 0-1,0-1 1,-1 1 0,0-1 0,-1 1-1,0-1 1,-1 0 0,-8 17-1,5-16 1,6-10-31,-1 0-1,1 0 1,-1 1 0,1-1 0,0 1 0,0-1 0,0 1 0,0 0 0,0-1 0,1 1 0,-1 3 0,18-6-149,-2 1 118,-11-1 11,0 1 0,1-1 0,-1 0 0,0 0 0,0 0 0,0-1 0,0 1 0,0-1-1,0 0 1,0 0 0,0 0 0,0-1 0,0 0 0,0 1 0,0-1 0,-1 0 0,1-1 0,-1 1 0,5-5 0,2-5-259,-1 0 1,0-1 0,11-21-1,18-46-4458,-9 10-2677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3778,'0'0'2961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14 3666,'0'0'17005,"-34"-4"-15271,-2-1-1110,-73 1 0,104 4-556,-1 1-1,0 0 0,1 0 0,-1 0 1,1 1-1,-1 0 0,1 0 0,0 0 1,0 1-1,0 0 0,0 0 0,0 0 0,1 0 1,-7 7-1,-19 17 552,0 2 0,-42 55 0,-40 73 924,106-148-1448,-13 19 354,1 0 0,-22 49 0,36-68-381,0 0-1,1 0 1,0 1 0,1-1 0,0 1 0,0-1 0,1 1 0,0 0 0,1 0-1,0 0 1,0-1 0,1 1 0,4 15 0,-2-18-64,0-1-1,0 0 1,1 0 0,0 0 0,0-1-1,1 0 1,0 1 0,0-1 0,0-1-1,0 1 1,1-1 0,-1 0-1,1 0 1,12 5 0,20 12 16,0-2 0,2-2 1,0-2-1,1-1 0,0-2 0,48 7 0,-72-16-212,1-2 0,23 0 0,-30-1-475,-10 0 507,0-1 0,1 1 0,-1-1 0,0 1 0,0-1 0,1 0 0,-1 1 0,0-1 0,0 0-1,0 0 1,0 0 0,0 0 0,0 0 0,0 0 0,-1 0 0,1 0 0,0 0 0,0-1 0,-1 1 0,1 0 0,-1 0 0,1-1 0,-1 1 0,1 0-1,-1-1 1,0-2 0,7-39-3994,-7 40 3725,1-43-6276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70 512,'0'0'12646,"-7"-1"-11541,-37-18 16606,45 18-17468,32-1-334,-1-1 1,50-12-1,-50 8 148,0 2 0,51-3 0,-66 7-24,15 2 147,-32-9 214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33 115 9604,'-5'31'3725,"3"-20"-3282,-8 49 2738,-5 117 1,15-145-2279,-1-10 100,2 0-1,4 34 0,-4-49-846,1 0 0,0 0 1,0-1-1,0 1 0,1 0 0,0-1 0,1 0 0,-1 1 0,1-1 0,1-1 0,7 11 1,-8-12-141,1 0 0,-1 0 0,0-1 1,1 1-1,0-1 0,0 0 1,0 0-1,0 0 0,0-1 0,0 0 1,1 0-1,-1 0 0,1 0 1,0-1-1,-1 0 0,1 0 0,0-1 1,9 0-1,-13 0-16,0-1 1,0 1-1,0-1 0,0 1 1,-1-1-1,1 0 0,0 0 1,0 0-1,0 0 0,-1 0 1,1 0-1,-1 0 0,1 0 1,-1-1-1,1 1 1,-1-1-1,1 1 0,-1-1 1,0 0-1,0 1 0,0-1 1,0 0-1,0 0 0,-1 0 1,2-2-1,3-6 15,15-28 76,-3-1 0,18-53 0,16-87-242,-46 160 101,29-156-333,-32 162 393,-2 12 94,0-1 1,0 1-1,0 0 1,0-1-1,0 1 1,0-1-1,-1 1 1,1 0-1,0-1 1,-1 1 0,1 0-1,-1 0 1,0-1-1,1 1 1,-1 0-1,0 0 1,0 0-1,0 0 1,0 0-1,0 0 1,0 0 0,0 0-1,0 0 1,0 0-1,0 0 1,-1 1-1,1-1 1,0 1-1,-1-1 1,1 1-1,-2-1 1,-7-3 61,0 2 0,0-1 1,-14-1-1,6 1 47,1 0 99,0 1 0,-31 0 0,46 2-365,1 0-407,0 0 135,-1 0 1,1 0 0,-1 0-1,1 0 1,0 0 0,-1 1 0,1-1-1,-1 0 1,1 1 0,0-1-1,0 1 1,-1-1 0,1 1 0,0 0-1,0 0 1,-1-1 0,1 1-1,-1 2 1,-13 16-5132,2 2-3406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1681,'0'0'17533,"0"2"-16031,-1 29-623,-2 0-1,-2 1 0,-14 53 1,3-16-108,-14 84 548,7 1-1,-6 258 1,30-216-785,-1-188-523,1 1 0,1-1-1,-1 1 1,1-1 0,1 1 0,3 10 0,-4-16-20,0 1-1,0-1 1,0 1 0,0-1-1,0 0 1,1 0 0,-1 0-1,1 0 1,0 0 0,0 0-1,0-1 1,0 0-1,1 1 1,6 2 0,-4-4-1841,-3-16-10811,-3-5 6357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5555,'0'0'3799,"0"36"138,1 8-2840,-9 204 3196,-84 304 3502,87-540-7553,3-17-170,2 5-44,-3-30 18,2-1 0,3-30 1,-1-1-205,-1 58 149,10-250-289,-6 226 285,1 0-1,1 0 0,1 0 0,1 1 1,2 0-1,23-47 0,-4 31-74,-27 41 74,-1 0-1,1 0 1,0 0-1,0 1 1,0-1-1,0 0 1,0 1-1,0 0 1,0 0-1,1 0 0,-1 0 1,0 0-1,1 0 1,-1 0-1,1 1 1,-1-1-1,5 0 1,-6 2 18,1-1 0,0 1 0,0-1 0,0 1 0,-1 0 0,1-1 0,0 1 0,-1 0 0,1 0 0,-1 0 0,1 0 0,-1 1 0,1-1 0,-1 0 0,0 0 0,0 1 0,1-1 1,-1 1-1,0-1 0,0 1 0,0 2 0,21 44 265,-16-32-158,14 43 449,-2 1 0,-3 1 1,13 118-1,9 40 174,-37-217-742,8 21 57,-8-23-56,0 1 0,0 0 0,0-1 1,0 1-1,1-1 0,-1 0 1,0 1-1,0-1 0,1 1 0,-1-1 1,0 1-1,1-1 0,-1 0 0,1 1 1,-1-1-1,0 0 0,1 1 1,-1-1-1,1 0 0,-1 1 0,1-1 1,-1 0-1,1 0 0,-1 0 0,1 0 1,-1 1-1,1-1 0,-1 0 1,1 0-1,-1 0 0,1 0 0,0 0 1,-1 0-1,1 0 0,-1-1 0,2 1 1,2-9-466,81-260-1125,-64 216 1469,3 1 1,58-94-1,-75 135 61,29-39-191,-34 48 239,0 0 0,-1 0 0,1 0-1,1 0 1,-1 0 0,0 0 0,0 1 0,1-1-1,-1 1 1,1-1 0,-1 1 0,1 0 0,-1 0 0,1 0-1,0 0 1,4 0 0,-7 1 27,1 1 0,0-1 0,0 1 1,0 0-1,0-1 0,-1 1 0,1 0 0,0-1 0,0 1 1,-1 0-1,1 0 0,-1 0 0,1 0 0,-1-1 0,1 1 1,-1 0-1,0 0 0,1 0 0,-1 0 0,0 0 0,0 0 1,1 0-1,-1 0 0,0 0 0,0 2 0,1 4 57,15 60 672,-3 1 0,-3 0 0,2 112 0,-12-138-1210,1-12 638,-1 1 0,-9 59 0,7-81-841,0 1 0,-1 0 0,-1-1 0,0 0 0,-5 11 0,5-14-712,0 1 1,-1-1-1,1 0 1,-2 0-1,1 0 1,0-1-1,-11 8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9060,'0'0'7062,"-16"31"-4495,6-11-2170,-19 35 887,3 2 0,-19 61 0,33-86-696,3 1-1,0 0 1,2 0-1,2 1 0,-2 37 1,7-71-738,6-8-111,159-278-2489,-147 253 2330,-10 15 172,-7 15 232,1 0 0,-1 0 0,1 0 0,-1 0 0,1 0 0,0 0 0,0 1 0,0-1 0,4-2 0,-6 5 25,0 0 0,0 0 0,0-1-1,0 1 1,0 0 0,1 0 0,-1 0 0,0 0-1,0 0 1,0 0 0,1-1 0,-1 1 0,0 0-1,0 0 1,0 0 0,1 0 0,-1 0 0,0 0-1,0 0 1,1 0 0,-1 0 0,0 0 0,0 0-1,0 0 1,1 0 0,-1 0 0,0 0 0,0 0-1,1 0 1,-1 0 0,0 0 0,0 1 0,0-1-1,1 0 1,-1 0 0,0 0 0,0 0-1,0 0 1,0 0 0,1 1 0,-1-1 0,0 0-1,0 0 1,0 0 0,0 1 0,0-1 0,0 0-1,0 0 1,1 0 0,-1 1 0,0-1 0,0 0-1,0 0 1,9 23 668,-1 1 0,6 28 1,10 29 638,-17-62-1096,4 10 238,25 48 1,-35-76-1401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11269,'0'0'12374,"-122"199"-10357,70-127-1089,-3-1-560,3-14-336,1-14-32,3-11-1360,8-21-1842,9-11-1696,15-4-2113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9396,'0'0'14599,"139"196"-12438,-100-153-816,-3-7-689,-8-8-384,-9-6-272,-3-8-32,-8-7-896,-4 4-1618,-4-4-1760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5555,'0'0'17384,"11"3"-15949,19 2 171,0-1 0,32 0 0,-53-4-1450,66 0 310,1-2 1,95-16-1,-128 8-440,-25 5-46,1 1 1,0 1-1,0 1 1,21 0-1,-40 1-277,0 0 0,0 0 0,-1 1 0,1-1 0,0 0-1,0 0 1,-1 1 0,1-1 0,0 0 0,-1 1 0,1-1 0,0 0-1,-1 1 1,1-1 0,-1 1 0,1-1 0,-1 0 0,0 1-1,1-1 1,-2 0 0,-14-2-5060,-5 1-3316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7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4866,'0'0'7830,"-2"25"-5140,0 0-2093,-6 135 2325,8-155-2803,0 27 862,1 0 0,6 33-1,-6-57-859,0 0-1,1 0 1,1 0-1,-1 0 1,1 0-1,0 0 1,1-1-1,0 0 1,0 1-1,1-1 1,0-1-1,0 1 1,7 6 0,-11-12-132,-1-1 1,1 1 0,0 0 0,-1-1 0,1 1 0,0-1 0,-1 1 0,1-1 0,0 0 0,0 1 0,-1-1 0,1 0 0,0 0 0,0 1 0,0-1 0,-1 0 0,1 0 0,0 0 0,0 0 0,0 0 0,0 0 0,0 0 0,-1 0 0,1 0-1,0-1 1,1 1 0,-1-1-1,1 0-1,-1 0 1,1 0-1,-1-1 1,0 1-1,1 0 1,-1 0-1,0-1 1,0 1 0,0-1-1,2-2 1,2-8 11,0 1 1,-1-1-1,4-12 1,-5 13 40,46-137-985,-49 147 915,0 0 0,0 0 0,1-1 1,-1 1-1,1 0 0,-1 0 1,1 0-1,-1 0 0,1 1 0,-1-1 1,1 0-1,0 0 0,0 0 0,-1 0 1,1 1-1,0-1 0,0 0 1,0 1-1,0-1 0,0 0 0,0 1 1,0 0-1,0-1 0,1 0 1,-1 1 33,1 1 1,-1-1 0,0 0 0,0 1 0,0-1 0,0 1 0,0-1 0,0 1 0,0-1 0,0 1 0,0 0-1,0-1 1,0 1 0,0 0 0,0 0 0,0 0 0,-1 0 0,2 1 0,3 5 268,0 1 0,0 0 1,-1 0-1,4 11 0,-5-13-558,17 49 1758,-14-27-7751,-6-52-76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1249,'0'0'19480,"-8"20"-17825,-18 47-867,3 2 0,3 0 0,3 2 0,-14 138 0,10 308 1813,21-481-2430,1 1 0,10 57 0,-7-79-162,0 0 1,0 0-1,1 0 1,1-1-1,1 0 0,0 0 1,1 0-1,12 15 1,-18-86-8315,-2 7 1723,0-1-3140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4 2417,'0'0'15642,"-10"-2"-14594,8 2-1006,0-1 0,0 1-1,0-1 1,0 1 0,0 0-1,0 0 1,0 0-1,0 0 1,0 0 0,0 1-1,0-1 1,-1 1 0,1-1-1,0 1 1,1 0-1,-1 0 1,0 0 0,-3 1-1,1 2 7,1 0 0,0 0-1,-1 0 1,2 0-1,-1 1 1,0-1 0,1 1-1,0-1 1,-3 8 0,-37 98 1372,3 2 0,-39 198 0,38-50-318,11 1 0,6 312 0,23-439-1748,-4-139-621,-49-82-6393,11 12-255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5891,'0'0'13062,"242"-53"-12326,-163 31-416,-4 1-320,-7 0-1681,-21 3-3265,-7 4-5651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10901,'0'0'12710,"-4"210"-12454,-8-178-224,-4 0-32,1 0-1905,-9 0-1264,4-3-2914,8-15-6275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4130,'0'0'16343,"0"107"-15126,-7-86-289,-1-7-543,4-6-353,0-1-32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1393,'0'0'17314,"-6"8"-16420,-1 3-695,1 0 0,0 0-1,0 1 1,2-1 0,-1 1 0,-2 13-1,-15 86 1430,16-77-1059,-48 426 3601,33 4-3118,12-226-954,9-236-100,-1 31-51,-1 0 0,-1-1 0,-14 54 1,16-85-117,1-1 0,-1 1 1,1-1-1,-1 0 0,0 0 0,1 1 1,-1-1-1,0 0 0,1 0 1,-1 0-1,0 0 0,1 0 1,-1 0-1,0 0 0,1 0 1,-1 0-1,0 0 0,0 0 0,1 0 1,-1-1-1,0 1 0,1 0 1,-1 0-1,1-1 0,-2 0 1,-17-15-4186,-4-22-2636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16,'0'0'24331,"186"-11"-23579,-123-3-752,-3-4-112,-5-3-3265,-7 3-3730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9428,'0'0'11651,"13"15"-10784,-5-7-730,-2-3-44,-1 0 0,0 0 0,0 1-1,-1-1 1,0 1 0,0 0 0,0 1 0,-1-1 0,1 0-1,-2 1 1,1 0 0,-1 0 0,0 0 0,0 0 0,-1 0 0,1 14-1,-2-8 136,1 31 257,-3 0 1,-7 49-1,7-79-266,2-12-249,5-2-90,1-1 135,-1 0 0,0-1 0,1 1-1,-1-1 1,0 0 0,0-1 0,0 1-1,0-1 1,-1 0 0,1-1 0,-1 1-1,0-1 1,0 1 0,0-1 0,4-6-1,13-13-24,23-36 0,27-53-3029,-31 33-2582,-11 15-2353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9412,'0'0'11547,"9"12"-10120,-8-10-1368,10 12 332,-1 1 0,0 0 0,-1 0 0,-1 1-1,12 33 1,-13-19 98,0 0 1,-2 0-1,1 43 0,-6 94 617,-1-125-871,0-15-136,-1 0 1,-2 0-1,-1-1 1,0 1-1,-2-1 1,-2 0-1,0-1 1,-1 1-1,-16 25 1,14-34 1139,-2-7-5322,13-10 3784,1 0 1,-1 1 0,0-1 0,1 0 0,-1 0 0,0 0 0,1 0-1,-1 0 1,0 0 0,1 0 0,-1 0 0,0 0 0,1-1 0,-1 1 0,0 0-1,1 0 1,-1-1 0,0 1 0,1 0 0,-1-1 0,1 1 0,-1 0-1,1-1 1,-1 1 0,1-1 0,-1 1 0,1-1 0,-1 1 0,1-1 0,-1 1-1,1-1 1,0 0 0,-1 1 0,1-1 0,0 1 0,0-1 0,-1 0-1,1 1 1,0-1 0,0 0 0,0 0 0,0 1 0,0-1 0,0 0 0,0 1-1,0-1 1,0 0 0,-1-29-7868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1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 3826,'0'0'12595,"0"-1"-12497,0 1 0,1 0 1,-1-1-1,1 1 0,-1 0 1,0 0-1,1-1 0,-1 1 0,1 0 1,-1 0-1,1-1 0,-1 1 1,1 0-1,-1 0 0,0 0 0,1 0 1,-1 0-1,1 0 0,-1 0 1,1 0-1,-1 0 0,1 0 1,-1 0-1,1 0 0,-1 0 0,1 0 1,-1 1-1,1-1 0,-1 0 1,1 0-1,-1 0 0,0 1 0,1-1 1,-1 0-1,1 1 0,-1-1 1,1 1-1,140 203 6027,-127-182-5970,-2 2-1,-1-1 1,0 2 0,-2-1-1,10 43 1,-11-26 138,-1 2 1,1 71 0,-7 330 1732,-2-238-1645,-2-161-70,-2 1 0,-2-1 1,-23 82-1,11-50-265,10-47 52,-1 0 0,-2 0 0,0-1 0,-2-1-1,-1 0 1,-2-1 0,0-1 0,-2 0 0,-33 36 0,20-19-98,26-35 0,1 0 0,-1 0 0,-1 0 0,1 0 0,-1-1 0,-11 8 0,18-14-107,-1-1 1,0 0-1,1 1 1,-1-1-1,1 0 1,-1 1-1,0-1 1,1 0-1,-1 0 1,0 0-1,1 0 0,-1 0 1,0 0-1,1 0 1,-1 0-1,0 0 1,1 0-1,-1 0 1,0 0-1,1 0 0,-1 0 1,0-1-1,1 1 1,-1 0-1,0 0 1,1-1-1,-1 1 1,1 0-1,-1-1 1,1 1-1,-1-1 0,1 1 1,-1-1-1,1 1 1,-1-1-1,1 1 1,0-1-1,-1 0 1,1 1-1,-1-2 1,-13-31-6343,12 28 4532,-14-48-15891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7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9428,'0'0'2516,"0"27"734,0 165 1034,-1-173-3764,1-13-332,-1 0-1,1 0 1,0 1-1,0-1 1,1 0-1,0 0 1,0 0-1,0 1 1,1-1-1,4 11 1,-6-17-187,0 0 0,0 1 0,1-1 1,-1 0-1,0 1 0,0-1 0,0 0 0,1 0 1,-1 1-1,0-1 0,1 0 0,-1 0 0,0 0 1,0 1-1,1-1 0,-1 0 0,0 0 1,1 0-1,-1 0 0,0 0 0,1 0 0,-1 1 1,1-1-1,-1 0 0,0 0 0,1 0 0,-1 0 1,0 0-1,1 0 0,-1-1 0,0 1 0,1 0 1,-1 0-1,0 0 0,1 0 0,-1 0 1,0 0-1,1-1 0,-1 1 0,0 0 0,1 0 1,-1 0-1,0-1 0,0 1 0,1-1 0,10-16-174,29-100-258,0 1-464,-40 115 882,1 0 0,-1-1 0,1 1 0,-1 0 0,1 0 0,0 0 0,-1-1 0,1 1 0,0 0-1,0 0 1,0 0 0,0 0 0,0 0 0,0 0 0,0 0 0,2 0 0,-3 1 30,1 0 1,-1 0-1,1 0 1,-1 0-1,1 0 1,-1 0-1,1 0 1,0 0-1,-1 0 1,1 0-1,-1 1 1,0-1-1,1 0 1,-1 0-1,1 1 1,-1-1-1,1 0 1,-1 1-1,0-1 1,1 0-1,-1 1 1,1-1-1,-1 1 1,0-1-1,0 1 1,1-1-1,-1 1 1,4 7 440,-1 0 0,1 0 0,3 15 0,-5-12-2,7 13 488,-5-16-752,-1 1 1,0 0-1,0 0 0,-1-1 0,1 13 0,24-20-17875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3057,'2'-1'24725,"0"11"-23736,-3 9-747,-1 1 1,-1-1 0,0 0 0,-2 0 0,0 0 0,-1-1 0,-1 0-1,-14 27 1,-13 16-71,-42 58 0,63-100-124,-91 120 24,103-137-102,25-2-410,21-2 577,52-9 0,14-1 77,-100 11-465,-1 0 0,0-1 0,0 0-1,0 0 1,0-1 0,-1 0 0,1-1-1,-1 0 1,0-1 0,11-6-1,-19 10-275,0 0-1,0 0 0,0 1 0,0-1 0,0 0 1,0 0-1,-1 0 0,1 0 0,0 0 0,-1 0 0,1-1 1,0 1-1,-1 0 0,1 0 0,-1 0 0,0-1 1,1 1-1,-1 0 0,0 0 0,0-1 0,0 1 1,0 0-1,0-1 0,0-1 0,0-14-10165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7908,'0'0'16066,"0"44"-14594,0-8-1108,8 260 1975,20 116 227,-19-346-2445,-4-42-146,-4-20-77,0-6-86,-1-70-4150,0 24-2802,0 12-2635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7652,'0'0'21433,"15"-4"-20776,-15-3-465,0 4-192,0-1-240,0-3-1313,0-4-2305,-23 1-3057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6755,'0'0'3460,"-10"35"-199,6-22-2948,-69 274 4632,47-165-2950,-44 296 2981,67-301-3511,3-85-668,0-30-564,0-11-17,0-80 176,11-326 269,-5 344-711,4 1 0,2 1 0,43-131 0,-52 191 35,9-21-5,-12 29 17,1 0-1,0 0 1,-1 0 0,1 1 0,0-1 0,-1 0-1,1 0 1,0 0 0,0 1 0,0-1 0,0 0-1,0 1 1,0-1 0,0 0 0,0 1 0,0-1-1,0 1 1,0 0 0,0-1 0,0 1-1,0 0 1,2 0 0,-2 0 0,1 1 1,-1-1-1,0 1 1,1-1-1,-1 1 1,0 0-1,0 0 0,0 0 1,0 0-1,0 0 1,0 0-1,0 0 1,0 0-1,0 0 0,0 0 1,0 0-1,-1 0 1,1 1-1,-1-1 1,1 2-1,14 33-1,-12-29 3,15 46 353,22 105 0,-6 59 462,-26-165-771,-7-44-36,-1-1-1,1 1-1,1-1 1,-1 1-1,1-1 1,6 13-1,-8-20-7,0 0 1,0 0-1,0 0 0,0-1 0,0 1 0,0 0 1,0 0-1,0 0 0,1 0 0,-1 0 1,0-1-1,0 1 0,0 0 0,0 0 1,0 0-1,0 0 0,0 0 0,1 0 1,-1 0-1,0 0 0,0 0 0,0-1 1,0 1-1,1 0 0,-1 0 0,0 0 1,0 0-1,0 0 0,0 0 0,0 0 1,1 0-1,-1 0 0,0 0 0,0 0 1,0 0-1,0 0 0,1 0 0,-1 0 0,0 1 1,0-1-1,0 0 0,0 0 0,0 0 1,1 0-1,-1 0 0,0 0 0,0 0 1,0 0-1,0 0 0,0 1 0,0-1 1,1 0-1,-1 0 0,0 0 0,0 0 1,0 0-1,0 1 0,0-1 0,0 0 1,0 0-1,0 0 0,2-17-158,-1 12 109,16-95-808,32-107 0,-42 180 693,0 1 1,1 0 0,2 0-1,1 1 1,24-42-1,-35 65 151,1 1 0,0 0 0,0-1-1,0 1 1,0 0 0,0 0 0,0 0-1,0 0 1,1 0 0,-1 0 0,0 0-1,0 0 1,1 0 0,-1 1 0,1-1-1,-1 0 1,1 1 0,1-1 0,-2 1 8,0 0 1,0 0 0,0 1 0,0-1-1,0 0 1,0 0 0,0 1-1,0-1 1,0 1 0,0-1 0,0 1-1,-1-1 1,1 1 0,0-1 0,0 1-1,0 0 1,-1-1 0,1 1-1,0 0 1,0 1 0,4 5 50,-1 0 0,0 0 0,-1 1-1,0-1 1,3 10 0,-5-14-3,12 39 457,-2 1 0,-2 0 0,-2 0 0,-1 1 0,-1 75 0,-5-21-40,0-55-7925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11333,'0'0'8706,"2"32"-5820,9 107-375,-9-124-2231,0 0 0,1 0 0,0 0 0,1 0 0,1-1 0,0 0 1,1 0-1,1 0 0,0-1 0,15 21 0,-21-32-283,0 0 0,0 0-1,0 0 1,1 0 0,-1 0 0,1-1-1,-1 1 1,1 0 0,-1-1 0,1 0-1,0 1 1,0-1 0,0 0 0,0 0-1,0 0 1,0 0 0,0 0-1,0 0 1,0-1 0,1 1 0,-1-1-1,0 1 1,0-1 0,1 0 0,-1 0-1,0 0 1,0 0 0,1-1 0,-1 1-1,0 0 1,4-2 0,-2 0-77,1-1 1,-1 1-1,0-1 0,-1 1 1,1-1-1,0 0 0,-1-1 1,0 1-1,0-1 0,0 1 1,0-1-1,0 0 0,2-6 1,105-207-2989,-105 234 3833,0 21 133,1-1-1,3 0 1,0-1-1,25 59 1,-30-87-901,-4-7-408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10629,'0'0'11573,"55"296"-9092,-31-150-544,-4 18-624,-4-7-497,7-15-384,-3-35-400,-8-35-32,-4-33-240,-4-25-992,-4-35-10150,-24-22-3312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8852,'0'0'12134,"210"-3"-10646,-111-15-255,-4-3-433,-20 3-224,-20 7-495,-19 4-81,-16 7-273,-8 0-2384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10901,'0'0'8292,"64"228"-5187,-25-100-31,-11 8-657,0-8-913,-9-21-703,-7-32-577,-4-36-208,-4-28-16,-4-47-4322,0-24-1089,-4-22-2336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2977,'0'0'20058,"230"0"-19322,-179 0-640,1 0-96,-9 0-3538,-11-7-5778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10533,'0'0'14839,"0"207"-13831,0-171-928,8-4-80,-4-7-400,-4-4-1809,0-10-2193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8.5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90 203 6419,'0'0'4661,"-12"27"-1356,-40 91-402,47-108-2631,1 1 0,0-1-1,1 1 1,0 0 0,1 0 0,0 0 0,1 0 0,0 0 0,1 14-1,0-24-273,1 0-1,-1 0 0,1 0 0,-1 0 1,1 0-1,0 0 0,0-1 0,-1 1 0,1 0 1,0 0-1,0-1 0,0 1 0,0 0 0,0-1 1,0 1-1,0-1 0,0 1 0,0-1 0,0 0 1,0 1-1,0-1 0,1 0 0,-1 0 1,0 0-1,0 0 0,0 0 0,0 0 0,0 0 1,1 0-1,1-1 0,42-4 1,-36 1 14,0 1 0,0-2-1,-1 1 1,0-1 0,0-1-1,0 0 1,0 0 0,-1 0-1,0-1 1,0 0 0,8-12-1,-6 8-79,-1-1-1,0 0 1,-1 0-1,0-1 1,-1 0-1,0 0 1,5-19-1,-5-4-403,-1 0 0,-1-1-1,-3-59 1,-1 75 486,0 14 36,-2-24-136,2 30 122,0 0 1,0 0-1,0 0 1,0 0-1,0 1 0,-1-1 1,1 0-1,0 0 1,-1 0-1,1 1 1,-1-1-1,1 0 1,-1 1-1,1-1 0,-1 0 1,1 1-1,-1-1 1,1 0-1,-1 1 1,0-1-1,0 1 1,1-1-1,-1 1 0,0 0 1,0-1-1,1 1 1,-3-1-1,2 1 53,1 1 0,-1-1 0,0 1 0,0-1 0,1 1 0,-1-1 0,0 1 0,1-1 0,-1 1 0,1 0 0,-1-1 0,0 1 0,1 0-1,-1-1 1,1 1 0,0 0 0,-1 0 0,1-1 0,0 1 0,-1 0 0,1 0 0,0 0 0,0 0 0,0-1 0,0 1 0,0 0 0,0 0 0,0 0 0,0 0 0,0 0 0,0 1 0,0 4 298,-5 50 1283,4 63-1,2-63-673,1-23-490,2-1 0,2 1 0,1-1 0,1-1 0,22 56 0,8 28 102,-13-13-252,-4 1 0,9 131-1,-27-189-180,-2-1-1,-6 62 0,3-85-152,-2-1-1,0 0 1,-1 0 0,-1 0 0,0-1-1,-2 0 1,-11 22 0,16-36-5,0 0-1,0-1 1,-1 0 0,1 0 0,-1 0 0,0 0 0,0 0-1,0-1 1,-1 0 0,1 0 0,-1 0 0,0 0-1,0-1 1,0 0 0,0 0 0,0 0 0,0 0 0,0-1-1,-1 0 1,1 0 0,0-1 0,-1 1 0,1-1-1,-1 0 1,1-1 0,-1 1 0,-5-2 0,5 1-30,1-1 0,-1 1 0,1-1 1,-1 0-1,1 0 0,0-1 0,0 0 1,0 1-1,0-2 0,1 1 0,-1 0 0,1-1 1,0 0-1,0 0 0,0 0 0,0-1 1,1 1-1,0-1 0,0 0 0,0 0 0,0 0 1,1 0-1,0-1 0,0 1 0,-2-10 1,0-8 44,2-1 1,0 1-1,1-1 1,2 1-1,0-1 1,1 1 0,2 0-1,0-1 1,2 1-1,0 1 1,2-1 0,0 1-1,17-30 1,48-87-19,42-84-31,-52 70-3243,-44 87-1479,-13 22-2712,-5-1-7830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8004,'0'0'4290,"0"185"672,0-17-1408,0 38-369,0 22-416,4-3-1184,11-47-1057,1-64-528,-8-57-16,0-50-256,-8-35-2529,0-40-1441,0-28-1825,-16-25-2177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5795,'0'0'9951,"34"0"-9108,222 0 987,-244 0-1779,-1 0 0,0 1 0,0 0 0,0 1 0,0 0 0,12 4 0,-19-4-32,0-1 0,0 1 0,0 0 0,-1 0 0,1 1 0,-1-1 0,1 1 0,-1 0 0,0 0 0,0 0 0,0 0 0,0 0 0,-1 1 0,1-1 0,-1 1 0,0 0 0,0 0 0,2 6 0,0 4 260,-1 0 0,0 0 0,-1 0 1,-1 0-1,0 1 0,-1-1 0,0 0 1,-1 1-1,-1-1 0,0 0 0,-1 0 1,-1 0-1,0 0 0,0-1 0,-2 0 1,0 0-1,-8 13 0,-38 55 567,-108 126 0,153-199-930,6-6 26,0 0 1,0-1-1,0 1 0,0 0 1,0-1-1,-1 0 0,1 1 1,0-1-1,-1 0 0,1 1 1,-1-1-1,0 0 0,1 0 1,-1 0-1,0-1 0,0 1 1,0 0-1,-2 0 0,3-6-2071,1-82-6216,0 15 1796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1409,'0'0'16263,"59"196"-13590,-31-96-368,-4 7-512,-5-4-736,-11-10-513,-4-18-512,4-18-32,-8-18-528,0-21-1537,8-46-17592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4178,'0'0'16423,"194"0"-15910,-115 0-513,5 0-1393,-17 0-5490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0 352,'0'0'21386,"0"232"-19225,0-168-1201,16-10-912,0-12-48,-4-6-1248,12-22-2290,-5-14-3297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11317,'0'0'13254,"-194"267"-11669,174-177-705,20-16-543,0-20-337,4-26-113,36-17-191,-1-11-928,17-7-465,-5-46-16,13-19-240,-13 1-2993,4 7-3218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4530,'0'0'6027,"-21"38"-1382,-69 133-716,82-155-3520,1 1 0,1 1-1,1-1 1,1 1 0,0 0-1,1 0 1,1 0-1,0 19 1,1-18-45,0 72 765,1-91-1133,0 1 1,0 0-1,0 0 1,0-1-1,0 1 1,0 0-1,0 0 1,1-1-1,-1 1 1,0 0-1,0-1 1,1 1 0,-1 0-1,0-1 1,1 1-1,-1 0 1,1-1-1,-1 1 1,1-1-1,-1 1 1,1-1-1,-1 1 1,1-1-1,0 1 1,-1-1-1,1 0 1,0 1-1,-1-1 1,1 0-1,0 1 1,-1-1-1,1 0 1,0 0-1,-1 0 1,1 0-1,0 0 1,1 0-1,1 0-23,-1 0 0,1 0 0,0 0 0,0-1 0,0 0 0,0 1 0,-1-1 0,6-2 0,-2-1-29,0 0 1,0 0 0,0 0 0,-1-1-1,1 0 1,-1 0 0,-1 0-1,9-12 1,31-53-594,-31 48 430,7-14-214,-12 20 60,0 1 0,2-1 0,0 2 0,17-21 1,-26 34 376,-1 0 0,1 1-1,0-1 1,-1 1 0,1-1 0,-1 1 0,1-1 0,0 1 0,-1-1 0,1 1 0,0-1 0,0 1 0,-1 0 0,1-1 0,0 1 0,0 0 0,0 0 0,-1 0 0,1 0 0,0 0 0,0 0 0,0 0 0,0 0 0,-1 0 0,1 0 0,0 0 0,0 0 0,0 0 0,-1 1-1,1-1 1,0 0 0,0 1 0,-1-1 0,1 1 0,0-1 0,-1 0 0,1 1 0,0 0 0,-1-1 0,1 1 0,-1-1 0,1 1 0,0 1 0,3 3 193,-1 1-1,0-1 1,0 1 0,4 9 0,-3-5 77,61 132 4750,-54-117-4434,1-16-599,-9-8-826,-3-33-14521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12422,'0'0'9892,"175"10"-9508,-104-6-384,8-4-80,4 0-2369,-7 0-1585,-9 0-2657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9236,'0'0'13991,"-8"231"-11494,8-159-544,0 2-1185,0-2-448,8-15-240,0-7-80,-1-18-512,1-22-1905,0-10-2433,8-10-3266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5250,'0'0'21210,"143"54"-20426,-88-43-575,9-1-209,-13-6-833,-7 3-2432,-24-3-3554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1:36.4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2 5827,'0'0'3110,"9"-1"-2390,-9 1-654,0 0 0,1 0 0,-1 0 0,0-1 0,0 1 0,0 0 0,0 0 0,0 0 0,1 0 0,-1 0 0,0 0 0,0 0 0,0 0-1,0 0 1,1 0 0,-1 0 0,0 0 0,0 0 0,0 0 0,0 0 0,0 0 0,1 0 0,-1 1 0,0-1 0,0 0 0,0 0 0,0 0 0,0 0-1,0 0 1,1 0 0,-1 0 0,0 0 0,0 1 0,0-1 0,0 0 0,0 0 0,0 0 0,0 0 0,0 0 0,0 0 0,1 1 0,-1-1 0,0 0 0,0 0-1,0 0 1,0 0 0,0 1 0,0-1 0,0 0 0,0 0 0,0 0 0,0 0 0,0 0 0,0 1 0,0-1 0,0 0 0,0 0 0,-1 0 0,-13 20-2649,-12 10-1707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5394,'0'0'18265,"-8"160"-19594,8-124-2416,8-8-4851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7395,'0'0'7452,"38"-39"-6719,116-132-284,-146 161-436,0 0 0,-1-1 0,0 0 1,-1 0-1,10-22 0,-14 24-9,0 1 0,0-1 0,-1 1 1,0-1-1,0-10 0,-1 8 6,1-19 172,-1 30-114,0-1 0,0 1-1,0 0 1,0-1 0,0 1 0,0 0 0,0-1 0,0 1-1,0 0 1,0 0 0,0-1 0,0 1 0,0 0 0,0-1-1,-1 1 1,1 0 0,0-1 0,0 1 0,0 0 0,0 0 0,0-1-1,-1 1 1,1 0 0,0 0 0,0 0 0,-1-1 0,1 1-1,0 0 1,0 0 0,-1 0 0,1-1 0,0 1 0,0 0 0,-1 0-1,1 0 1,0 0 0,-1 0 0,-13 5 1452,-12 18 195,2 8-467,2 0-1,-35 61 1,21-30 6,33-57-1287,2-3-14,1-1-1,-1 1 1,0 0 0,0-1-1,0 1 1,0-1 0,0 1-1,-1-1 1,1 1 0,0-1-1,-1 0 1,1 1 0,-1-1-1,1 0 1,-1 0 0,1 0-1,-1-1 1,0 1 0,0 0-1,-1 0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10453,'0'0'14614,"0"24"-14227,0 8-287,4 35 0,-3-65-96,-1 1-1,1 0 0,-1-1 0,1 1 1,0 0-1,0-1 0,0 1 0,0-1 0,1 1 1,-1-1-1,1 0 0,-1 0 0,1 0 1,0 0-1,0 0 0,0 0 0,0 0 1,0 0-1,0-1 0,1 1 0,-1-1 0,0 1 1,1-1-1,-1 0 0,6 1 0,0 2-4,1-1-157,0 0 0,0-1 0,0 0 1,0 0-1,0-1 0,0 0 0,1-1 0,-1 0 0,0 0 0,0-1 0,1 0 0,-1-1 1,0 0-1,0 0 0,0-1 0,-1 0 0,1-1 0,-1 0 0,1 0 0,-1-1 0,11-9 1,-2-2-380,-15 13 451,0 0-1,1 0 1,-1 1-1,1-1 1,0 1 0,0-1-1,0 1 1,0 0-1,0 0 1,1 0-1,-1 0 1,1 1 0,-1-1-1,5 0 1,-7 16 2236,0-5-1644,0 0 0,0 0 0,1 0 0,0 0 0,0 0 0,1 0 0,0-1 0,8 15 0,-7-21-367,1-15-1484,5-45-6504,4 23-2003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13654,'0'0'8068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12310,'0'0'13894,"0"-82"-16887,0 39-4659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278 222 7860,'0'0'12539,"-5"-31"-10168,-20-98 81,24 125-2280,0 1 1,0-1-1,0 1 0,0-1 0,-1 1 0,1-1 1,-1 1-1,0 0 0,0 0 0,0 0 0,0 0 1,0 0-1,-1 0 0,1 1 0,-5-4 0,5 5 4,-1 0 0,1 0 0,-1 0 0,0 0 0,1 0 0,-1 1 0,0-1 0,0 1 0,0 0 0,1 0 0,-6 0 0,3 0 58,3 0-185,-1 1 0,0-1 0,0 0 0,1 1 0,-1 0 0,0-1 0,0 1 0,1 0 0,-1 1 0,1-1 0,-1 0 0,1 1 0,0-1 0,-1 1 0,1 0 0,0 0 0,0 0 0,0 0 0,0 0 0,1 0 0,-3 3 0,-2 5-63,1 0 1,-1 1 0,-6 20 0,8-20 37,-18 49-72,3 0 1,2 2 0,-9 70-1,24-80-130,2-51 7,3-2 3,1 0 151,-1 0 1,1 0 0,-1-1-1,0 1 1,1-1 0,-1 0-1,0 0 1,0 0 0,0-1-1,0 1 1,2-3 0,32-38 23,-17 20-37,126-150-408,-139 165 402,19-21-31,-25 27 58,1 1-1,-1 0 1,1 0 0,-1 0-1,1 0 1,0 0-1,-1 0 1,1 0 0,0 1-1,0-1 1,0 1 0,-1-1-1,1 1 1,0 0-1,0 0 1,0 0 0,2 0-1,-3 0 4,0 0-1,0 0 0,-1 0 0,1 0 1,0 1-1,0-1 0,-1 0 0,1 1 1,0-1-1,-1 0 0,1 1 1,0-1-1,-1 1 0,1-1 0,-1 1 1,1 0-1,-1-1 0,1 1 1,-1-1-1,1 1 0,-1 0 0,0-1 1,1 1-1,0 1 0,13 34-129,12 39-1,-16-41 189,11 39 282,-3 0 1,16 146-1,-19 157 18,-17-284-307,-5 0 1,-3 0-1,-5-1 0,-3-1 1,-33 95-1,46-170-40,-41 116 25,32-110-24,14-21-1,-1 0 1,1 0-1,-1 1 0,1-1 1,0 0-1,-1 0 0,1 0 0,-1 1 1,1-1-1,0 0 0,-1 0 0,1 0 1,-1 0-1,1 0 0,-1 0 1,1 0-1,0 0 0,-1 0 0,1 0 1,-1 0-1,1-1 0,0 1 1,-1 0-1,1 0 0,-1 0 0,1 0 1,0-1-1,-1 1 0,-2-3 37,1 1-1,0-1 1,0 0 0,0 0-1,0 0 1,0 0-1,1 0 1,-3-6-1,-16-37 126,-60-151 46,69 164-234,2 0 0,1 0 0,2-1 0,-3-43 0,7 55-183,1 0 0,1 0-1,0 0 1,2-1-1,1 1 1,1 0 0,0 1-1,2-1 1,8-20 0,12-10-1914,2 1 0,3 1 0,1 2 1,43-48-1,7 2-4485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5699,'0'0'17832,"20"185"-16055,-8-135-849,-4-7-544,-5-11-320,1-10-64,-4-5-608,4-9-1425,8-37-16888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2865,'0'0'21370,"-8"189"-19913,8-78-1,0-4-463,8-7-273,4-18-384,4-15-336,7-20-16,-7-15-592,-4-14-1169,0-18-1472,0 0-3442,0-43-3538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9412,'0'0'10197,"123"253"-7188,-64-167-351,-4-8-994,1-3-767,-5-18-769,-7-11-128,-8-17-400,-21-19-1521,-3-10-1665,-8-49-8692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9508,'0'0'12934,"-56"182"-10581,21-93-768,-13-3-737,-3-8-687,3-14-161,17-21-1281,7-22-2033,12-21-2320,12-17-4227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9941,'0'0'13296,"17"0"-11788,3 1-1104,24-1 709,75-8 0,-102 5-1071,0 0-1,1 2 0,-1 0 1,1 0-1,26 4 0,-43-2-34,0-1-1,0 0 1,0 1-1,0 0 1,0-1-1,-1 1 1,1-1-1,0 1 0,-1 0 1,1 0-1,0-1 1,-1 1-1,1 0 1,-1 0-1,1 0 1,-1 0-1,0-1 1,1 1-1,-1 0 0,0 0 1,1 0-1,-1 0 1,0 0-1,0 0 1,0 0-1,0 1 1,0 36 242,-1-23-75,0-1 7,0 0 1,-1 0-1,0 0 0,-1 0 1,-10 26-1,-35 68 513,21-53-574,1 4-41,-28 100 1,44-123-73,2 1 0,2 0 0,2 0 1,-1 45-1,5-82-12,0 1 1,1-1-1,-1 1 1,0-1 0,0 0-1,0 1 1,0-1-1,0 1 1,0-1-1,1 1 1,-1-1-1,0 0 1,0 1-1,1-1 1,-1 0-1,0 1 1,1-1 0,-1 0-1,0 1 1,1-1-1,-1 0 1,0 0-1,1 1 1,-1-1-1,1 0 1,-1 0-1,1 0 1,-1 1-1,0-1 1,1 0-1,-1 0 1,1 0 0,0 0-1,19 0-17,-11-1 25,3 1 67,1 0 0,0-2 0,-1 1 0,1-2 0,-1 0 0,0 0 0,0-1 0,13-6 0,-20 8-138,1-1-1,-1-1 1,0 1-1,0-1 1,0 0-1,-1 0 1,1 0-1,4-6 1,-6 6-261,0 0 1,-1 0-1,0 0 1,1-1 0,-1 1-1,-1-1 1,1 1 0,-1-1-1,0 1 1,0-1-1,1-8 1,-1-29-5379,-1-1-3441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8388,'0'0'7307,"33"33"-4033,108 117-916,-124-131-1986,-2 1 0,0 1-1,-1 1 1,-1 0 0,-1 1 0,-1 0 0,-1 1-1,7 26 1,-13-38-276,10 34 279,-1 0 0,-3 0 0,7 82 0,-9 141 104,-8-248-445,0 1 1,-2-1-1,-1 0 0,0-1 0,-2 1 1,0 0-1,-10 22 0,13-37-130,-1 1 1,0-1-1,-1 0 0,1 0 1,-1 0-1,-1 0 0,1-1 1,-1 1-1,0-1 0,0 0 1,0 0-1,-1-1 0,1 0 1,-1 0-1,0 0 0,-1-1 0,1 0 1,-1 0-1,1 0 0,-1-1 1,0 0-1,0 0 0,0-1 1,-12 1-1,14-2-94,2 1-253,-1-1 0,0 0 1,1 0-1,-1 0 0,1 0 0,-1 0 0,-6-3 0,9 3 224,-1-1-1,1 0 1,0 0 0,0 0-1,-1 0 1,1 0 0,0 0-1,0 0 1,0-1 0,0 1-1,0 0 1,1-1 0,-1 1-1,0 0 1,1-1-1,-1 1 1,1-1 0,-1 1-1,1-1 1,-1 1 0,1-3-1,-5-45-4918,5-13-1905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11781,'0'0'11680,"-20"39"-10578,8-16-954,-19 36 382,3 1 1,-38 117 0,55-132-293,1 1 1,2 0-1,2 0 1,0 65-1,5-106-248,1 0 0,0 0-1,0 0 1,1 0 0,-1 0 0,1 0-1,0 0 1,0 0 0,1 0 0,-1 0-1,1-1 1,0 1 0,1-1 0,-1 1-1,1-1 1,0 0 0,0 0-1,0 0 1,0 0 0,1-1 0,-1 1-1,1-1 1,0 0 0,0 0 0,1 0-1,-1-1 1,0 1 0,1-1 0,0 0-1,-1 0 1,1-1 0,6 2-1,19 4-260,0 0 0,0-3 0,0 0 0,1-2 0,41-3 0,-52 1-322,-16 1 238,0-1 1,0 0 0,0 0 0,0 0-1,0 0 1,0-1 0,0 0-1,0 0 1,0 0 0,0 0 0,0 0-1,-1-1 1,1 0 0,0 1-1,-1-2 1,0 1 0,1 0-1,-1-1 1,4-3 0,15-25-6628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3810,'0'0'18093,"-4"0"-15501,9 0-2217,405 0 3568,-409 0-4122,19-4-14830,-8 4 5706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8084,'-5'43'3508,"-33"496"6027,37-490-8747,0-15-4,1 0-1,2-1 0,11 66 1,-11-93-727,0 1 1,0-1-1,1 0 0,0 0 1,0 0-1,1 0 0,-1 0 1,1-1-1,0 0 1,1 0-1,-1 0 0,1 0 1,0-1-1,0 1 0,9 4 1,-11-7-60,1 0-1,0 0 1,-1-1 0,1 0 0,0 0-1,0 0 1,-1 0 0,1 0 0,0-1 0,0 1-1,0-1 1,0 0 0,0-1 0,0 1 0,0 0-1,0-1 1,-1 0 0,1 0 0,0 0-1,0-1 1,-1 1 0,1-1 0,-1 0 0,1 0-1,-1 0 1,0 0 0,0-1 0,4-3 0,3-5-5,1 0 0,-2-2 1,1 1-1,-2-1 1,0 0-1,0-1 1,-1 0-1,7-21 1,4-15-101,13-63 0,-22 69-81,-1-1-1,-3 0 1,-2 0-1,-1 0 1,-10-89-1,5 117 145,0 0-1,-1 1 0,-1 0 1,0 0-1,-1 0 0,-1 0 1,0 1-1,-1 0 1,-11-15-1,15 25 159,0-1 1,0 1-1,0 0 0,-1 0 1,0 1-1,1-1 0,-2 1 1,1 0-1,0 0 0,-1 1 1,0 0-1,0 0 1,0 0-1,0 0 0,0 1 1,0 0-1,-1 1 0,1-1 1,-1 1-1,0 0 0,1 1 1,-1 0-1,1 0 0,-1 0 1,0 1-1,-8 1 0,8 1-74,1-1-1,0 1 0,-1 0 0,1 1 0,0 0 1,0-1-1,1 2 0,-1-1 0,1 1 1,0 0-1,-5 6 0,-13 12-197,22-23 217,-4 4-1149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5907,'0'0'15919,"0"16"-14292,0 20-776,-2 1-1,-10 56 0,-36 94 926,25-105-1163,4 0 0,-10 89 0,25-130-436,2 0 0,5 74 0,-2-107-163,1 0 1,0-1-1,1 0 1,-1 1-1,1-1 1,1 0-1,-1-1 1,1 1-1,1-1 1,-1 1-1,1-1 1,0 0-1,0-1 1,1 1-1,0-1 1,0 0-1,9 5 1,-6-4-254,1 0 0,0 0-1,0-1 1,0-1 0,1 1 0,0-2 0,0 1-1,0-2 1,0 1 0,0-2 0,16 2 0,-23-10-1952,8-88-7448,-8 25-5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7331,'0'0'14762,"-9"28"-13516,6-20-1174,-20 62 644,-23 125 0,17 153 1483,30 8-586,1-151-1076,-3-125-365,6 173 183,-1-214-349,0 0-1,3-1 1,1 1-1,18 49 1,-18-72-435,-6-34-1810,-3 2 1341,-1 1 1,-1 0-1,0-1 1,-2 1-1,1 1 1,-11-24-1,-30-74-6054,-15-26-4315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3522,'0'0'19833,"151"0"-18857,-96 0-848,1 0-128,-1-3-1056,-3 3-2370,-1 0-3537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9492,'0'0'15319,"0"210"-13910,8-174-673,-8-4-496,4-10-240,0-15-160,0-7-1216,-1 0-1554,1-39-6370,-4-15 1457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1 400,'0'0'17766,"20"31"-15715,13 16-1211,83 133 2327,-100-150-2563,-1 0 0,-1 1 0,-2 1-1,-1 0 1,10 48 0,-12-28-213,-2 1 1,0 93-1,-7-121-374,1 3 38,-6 44 0,4-63-42,-1 0 0,0 0 0,-1 0 0,0-1 1,0 1-1,-1-1 0,0 0 0,-10 15 1,5-10-164,0 0-1,-2-1 1,1-1 0,-2 1 0,1-2 0,-16 12 0,10-17-2696,1-5-3618,8-1 1063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10 596 3858,'0'0'17861,"0"0"-17796,0 0 0,0 1 0,0-1 0,0 0 1,-1 0-1,1 0 0,0 0 0,0 0 0,0 0 0,0 0 0,-1 0 0,1 0 0,0 0 0,0 0 0,0 0 0,0 0 0,-1 0 0,1 0 0,0 0 0,0 0 0,0 0 0,-1 0 1,1 0-1,0 0 0,0 0 0,0 0 0,0 0 0,0-1 0,-1 1 0,1 0 0,0 0 0,0 0 0,0 0 0,0 0 0,0 0 0,0-1 0,-1 1 0,1 0 0,0 0 0,0 0 1,0 0-1,0 0 0,0-1 0,0 1 0,0 0 0,0 0 0,0 0 0,0-1 0,0 1 0,0 0 0,0 0 0,-1-5 200,0 0-1,0 0 1,1 0-1,0 0 1,0-1-1,1-6 0,-1-9 97,0-23-15,-1-23-240,3-1 0,13-80 0,20-29-90,-34 169-14,-2 7-2,1 1 0,0-1 0,0 0 0,0 1 0,0-1-1,0 0 1,1 1 0,-1-1 0,0 0 0,0 1 0,0-1 0,1 1 0,-1-1 0,0 0 0,1 1 0,-1-1 0,0 1 0,1-1 0,-1 0 0,1 1-1,-1-1 1,1 1 0,-1 0 0,2-1 0,-1 0-13,0 1-125,0 0 117,0 0 0,0 0 0,0 0 0,0 0 0,0 0 0,0 0-1,0 0 1,0 0 0,0 1 0,0-1 0,0 0 0,0 1 0,0-1-1,0 0 1,0 1 0,-1 0 0,1-1 0,0 1 0,1 0 0,33 57 199,-3 1 0,-3 1 0,-2 1 1,-2 2-1,22 92 0,-30-78-65,-9-37-64,2-1-1,27 72 1,-29-100-230,-4-13-335,-4 1 434,1 0 1,-1 0-1,0 0 1,0 1-1,0-1 1,0 0-1,0 0 1,0 0-1,0 1 1,0-1-1,-1 0 1,1 0-1,0 1 1,0-1-1,-1 0 1,1 0-1,0 1 1,-1-1-1,1 0 1,-1 1-1,1-1 1,-1-1-1,-27-15-4189,-10-1-5357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8644,'0'0'11621,"183"-15"-10628,-135 1-753,-5 7-240,-11-8-929,-10 15-2368,-6 0-2258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188 250 8036,'0'0'7910,"0"-31"-7171,0-151 1110,-1 145 5776,-9 45-6411,-7 21-1007,1 0 1,1 1 0,-14 42 0,-27 101-279,44-128 110,2 0 0,2 1 0,2 0 0,0 74 0,6-116-42,0-1 1,0 0-1,0 0 1,1 1-1,-1-1 1,1 0-1,0 0 1,0 0-1,0 0 1,0 0-1,0 0 1,1 0-1,-1 0 1,1 0-1,0-1 1,0 1-1,0 0 1,0-1-1,4 3 1,-1-1-17,0-1 0,0 0 0,0-1 0,1 1 0,-1-1 0,0 0 0,1-1 0,0 1 0,11 0 0,50 1-98,-43-4 95,-21 1 15,-1 0 0,0 0 0,1-1 0,-1 1 0,1-1 0,-1 0 0,0 0 0,1 0 0,-1 0 0,0 0 0,0 0 0,0-1 0,0 1 0,0 0 0,0-1 0,2-2 0,1-1-30,-1 0 0,0 0 1,0-1-1,-1 1 0,6-12 0,0-5-105,0-1 0,6-32 1,-15 55 140,9-40-144,-2 0-1,-3-1 1,1-74 0,-5 113 358,0 3 326,0 1691 3369,-9-1694-3513,-20-18-187,-42-38 0,37 29-330,14 13 14,1-1 1,1-1-1,1-1 1,-18-25-1,28 34-171,0-1 1,0-1-1,1 1 0,1-1 0,0 0 0,1 0 1,0-1-1,0 1 0,2-1 0,-3-20 0,3 9-1319,1-1 0,1 0 0,2 0 0,5-35 0,0 37-1574,16-41 0,-17 50 2030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8724,'0'0'10018,"34"21"-7529,110 70-395,-137-87-1933,0 1 0,-1 0-1,1 1 1,-1 0 0,0 0-1,0 0 1,-1 1-1,0 0 1,0 0 0,0 0-1,5 13 1,-7-11 27,-1 0 1,0 1-1,0 0 1,-1 0-1,0-1 0,-1 17 1,1-6 91,0 13 134,0 70 459,-2-91-800,0 0-1,-1 1 0,0-1 0,0 0 1,-9 22-1,-1-8 248,29-69-1790,2 1 0,34-54-1,-6 12-1681,9-31-2864,-1-6-2159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8020,'0'0'9609,"-7"42"-7738,0-1-1326,-3 22 569,2 0 0,0 89 0,8-116-485,7 194 2474,-4-198-2859,2 1 0,1-1 0,2-1 0,22 61-1,-28-87-328,18 34 309,-19-38-309,0 0 0,0 1 1,1-1-1,-1 0 1,0 1-1,1-1 0,-1 0 1,1 0-1,-1 0 1,1 0-1,0 0 0,-1-1 1,1 1-1,0 0 1,0-1-1,-1 1 1,1-1-1,0 0 0,0 0 1,2 1-1,-3-2-143,0 0-1,1 0 0,-1 0 0,0 0 1,0 0-1,0 0 0,0 0 0,0-1 1,0 1-1,0 0 0,0 0 1,-1-1-1,1 1 0,0-1 0,-1 1 1,1 0-1,-1-1 0,0 1 1,1-1-1,-1 0 0,0 1 0,0-2 1,2-6-941,13-46-4258,-2-11-1493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8308,'0'0'12085,"130"186"-9764,-78-133-688,-9-10-800,-3-4-689,-8-10-144,-13-8-273,-7 1-2208,-8-12-1328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6435,'0'0'11941,"-131"253"-10404,100-185-400,11-11-913,0-14-224,16-22-945,0-14-1456,4-24-9364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9588,'0'0'11083,"39"32"-8936,-39-32-2147,163 143 1788,-152-133-1600,-1 1-1,0 0 1,-1 1-1,0 0 1,14 25 0,-10-12 79,-1 1 1,-2 0 0,-1 1-1,-1 0 1,-1 1-1,-1-1 1,2 37-1,-3 200 547,-5-252-807,-1 12 19,-1 1 0,-2-1 1,0 0-1,-1 0 0,-2-1 0,0 0 0,-2 0 0,0 0 0,-21 34 1,29-56-111,1 0 1,0-1-1,0 1 1,-1 0-1,1 0 1,-1-1-1,1 1 1,-1 0 0,1-1-1,-1 1 1,1-1-1,-1 1 1,1-1-1,-1 1 1,0-1-1,1 1 1,-1-1 0,0 0-1,0 1 1,1-1-1,-1 0 1,0 1-1,-1-1 1,2 0-109,-1 0 1,0-1-1,1 1 1,-1 0-1,0-1 1,1 1 0,-1-1-1,1 1 1,-1-1-1,0 1 1,1-1-1,0 1 1,-1-1-1,1 1 1,-1-1-1,1 0 1,0 1-1,-1-1 1,1 0-1,-1 0 1,-1-4-1068,0-1 1,1 0 0,-1 1-1,1-1 1,0-7-1,0-21-5301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7908,'0'0'13670,"-9"2"-11619,5-2-1888,1 1 0,-1-1-1,1 1 1,0 0-1,-1 0 1,1 1-1,0-1 1,0 1-1,-1 0 1,1-1-1,-3 4 1,1 0-16,1-1 0,0 1 1,0 0-1,0 0 1,0 0-1,1 0 1,-5 10-1,-13 30 108,2 0-1,1 1 1,3 1-1,2 1 1,2 0 0,2 0-1,2 1 1,-1 57 0,7-79-108,0-7-50,1 0 1,0 0-1,1 0 0,8 35 0,-8-50-99,1 0 0,-1 0 0,2 1 0,-1-1 1,0 0-1,1-1 0,0 1 0,0 0 0,0-1 0,1 0 0,0 0 0,0 0 0,0 0 0,0 0 1,0-1-1,1 0 0,-1 0 0,1 0 0,0 0 0,0-1 0,0 0 0,6 2 0,7 0-215,-1-1 0,1 0 0,0-2 0,0 0 1,33-3-1,-7 1-1515,-39 1 1196,-1 0 1,1 0-1,-1 0 1,1-1-1,-1 0 1,1 0-1,5-2 1,-8 2 171,0 0 1,0 0-1,-1 0 1,1 0-1,-1 0 1,1-1-1,-1 1 0,0-1 1,1 1-1,-1-1 1,0 1-1,0-1 1,0 0-1,0 1 1,0-1-1,0 0 1,-1 0-1,1 0 1,0-2-1,5-36-6924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9764,'0'0'14103,"178"0"-14023,-131 0-80,1 0-1281,-5 0-3137,5-3-4626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58 11253,'0'0'2150,"-6"43"1602,1-10-3050,-6 49 1281,-3 134 0,14-191-1466,0 0-1,2 0 1,1-1-1,1 1 1,1-1-1,0 0 1,2 0-1,1 0 1,22 44-1,-26-62-455,0 1 1,0-1-1,1 0 0,-1 0 0,1 0 0,0-1 0,8 6 0,-11-9-64,0 0 0,0-1 0,1 1-1,-1-1 1,0 0 0,1 0 0,-1 0-1,1 0 1,-1 0 0,1 0 0,0-1-1,-1 0 1,1 1 0,0-1 0,-1 0-1,1 0 1,0 0 0,0 0 0,-1-1-1,1 1 1,-1-1 0,1 0-1,4-1 1,-2-1-16,0 0 0,-1 1 0,1-2 0,-1 1 0,1 0 0,-1-1 0,0 0 0,0 0 0,-1 0 0,5-7 1,30-54-98,-33 55 104,18-35-112,-2-1 0,-2-2 0,16-58 0,-27 72-36,-1 0 0,-2 0 0,-1-1 0,-1 0 0,-4-58-1,0 85 160,0 1-1,0-1 1,0 1-1,-1-1 1,0 1 0,-1-1-1,1 1 1,-1 0-1,-1 0 1,1 1-1,-1-1 1,-1 1-1,-5-8 1,6 10 30,-1 0 0,1 0 1,-1 0-1,0 0 0,-1 1 1,1 0-1,0 0 0,-1 0 0,0 1 1,1-1-1,-1 2 0,0-1 1,0 0-1,0 1 0,-1 0 1,-10 0-1,2 0 136,0 1 0,0 0-1,0 1 1,0 1 0,0 0 0,0 1 0,1 1-1,-15 5 1,6-1-85,17-7-69,1 1 0,-1 0 0,1 0 0,-1 0 0,1 1 0,0 0 0,-5 4 0,9-5-477,0 1-1,1-1 1,-1 0 0,1 1-1,0-1 1,0 1-1,0-1 1,0 1-1,0-1 1,1 4-1,-1-1-669,3 17-3463,10-1-1385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7027,'0'0'10448,"-5"38"-9010,-41 485 4444,27 370-1109,20-879-4774,0-1 1,1 0-1,0 1 0,1-1 0,1 0 0,0 0 0,10 20 0,-10-25-53,1 0-1,-1 0 0,2-1 0,-1 1 0,1-2 0,0 1 0,0 0 0,1-1 0,0-1 1,0 1-1,0-1 0,9 5 0,-16-10-80,1 1 0,-1-1 1,0 0-1,1 1 0,-1-1 0,1 0 1,-1 1-1,1-1 0,-1 0 0,1 0 1,-1 0-1,1 1 0,-1-1 0,1 0 1,-1 0-1,1 0 0,-1 0 0,1 0 1,-1 0-1,1 0 0,-1 0 1,1 0-1,-1 0 0,1 0 0,-1 0 1,1-1-1,-1 1 0,1 0 0,-1 0 1,1 0-1,-1-1 0,1 1 0,-1 0 1,0-1-1,1 1 0,-1 0 0,1-1 1,-1 1-1,0 0 0,1-1 0,-1 1 1,0-1-1,1 1 0,-1-1 0,0 1 1,0-1-1,0 1 0,1-1 0,-1 0 1,0-32-6693,-1 19 5832,1-54-7163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1 144,'0'0'21130,"70"65"-20906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2609,'2'0'17955,"0"16"-16970,-6 60 581,-21 113 1,1-8-104,10 314 700,14-405-1959,0-56-157,6 163 155,-4-174-195,2 0 0,0 0-1,2-1 1,0 0 0,1 0-1,13 26 1,-1-16-87,-18-31 13,-2-10-528,0-1 93,0 1 0,-1 0 0,0-1 0,-1 1 0,0 0 1,0 1-1,-1-1 0,0 0 0,-6-8 0,3 3-412,-40-79-6844,-7-23-6617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15575,'0'0'10549,"262"39"-9925,-183-39-624,4-7-64,-24-18-2961,-11 8-5363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10421,'0'0'14881,"14"24"-13811,-2-5-877,-4-7-97,0-1 0,-1 1 0,-1 1 0,0-1 0,-1 1 0,0 0 0,-1 0 0,-1 1 0,0-1 0,0 1 0,0 18 0,-4 85 665,4 54-330,-3-164-425,1-1 0,-1 0 0,1 1 0,1-1 0,-1 0 0,4 8 0,-4-12-15,0-1 0,0 1 0,0-1 0,0 1 0,0-1 0,1 0 0,-1 1-1,0-1 1,1 0 0,-1 0 0,1 0 0,-1 0 0,1 0 0,-1 0 0,1 0 0,0-1-1,-1 1 1,1-1 0,0 1 0,-1-1 0,1 1 0,0-1 0,0 0 0,0 0 0,2 0-1,-2-1 2,-1 1-1,1 0 0,-1-1 1,0 1-1,1-1 0,-1 0 1,0 0-1,1 1 0,-1-1 1,0 0-1,0 0 0,0 0 1,0 0-1,0 0 0,0 0 1,0 0-1,0-1 0,0 1 1,-1 0-1,1-1 0,0 0 1,17-39-77,-13 29-8,63-180-3225,-33 58-2232,-9-1-3699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5715,'0'0'16623,"20"37"-13581,65 122-1028,-71-131-1630,-1 1 1,-1 0-1,-1 1 0,10 47 1,-14-30-165,2 77 1,-7-91-188,3 378 150,-6-275-132,1-136-469,0-6-823,0-90-5976,0 24-133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5603,'0'0'15465,"10"2"-12826,59 6-351,115 1-1,-68-9-5487,-8-1-8118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9828,'0'0'15352,"52"0"-14280,-8 4-416,3-4-336,1 0-256,3 0-64,1 0-768,11-14-1809,-12-15-2193,-11-3-2241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13990,'0'0'8137,"43"4"-6621,139 15-609,-151-16-625,46 11-1,-68-11-208,0 0-1,0 1 0,-1 0 1,1 0-1,12 10 1,-16-10 28,0 0 0,0 0 0,-1 1 1,1 0-1,-1 0 0,0 0 0,-1 0 0,1 0 1,-1 1-1,0 0 0,0-1 0,-1 1 1,0 0-1,0 0 0,2 11 0,0 7 448,-1 1 0,1 39 0,-4-62-531,-4 200 1273,1-168-1178,-2 0 1,-1 0-1,-22 64 1,-172 350 1470,197-439-1560,3-8-56,-1-23-13136,-6 8 3691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302 542 1905,'0'0'14172,"-1"28"-12302,-2 188 3314,3-214-4643,0-6 65,0-24-129,-16-379 1740,8 318-2112,-9-59-50,15 137-55,-1-1 1,0 1-1,0 0 0,-9-18 0,12 27 67,-1 0 1,-1 0-1,1-1 1,0 1-1,0 0 1,-1 0 0,1 0-1,-1 0 1,0 1-1,0-1 1,1 0-1,-1 1 1,0-1-1,-1 1 1,1-1-1,0 1 1,0 0 0,0 0-1,-1 0 1,1 0-1,0 1 1,-1-1-1,1 1 1,-1-1-1,1 1 1,-1 0-1,-2 0 1,2 0-39,1 1 0,0 0 0,-1 0 0,1 0 0,0 1 0,0-1 1,0 0-1,0 1 0,0-1 0,0 1 0,0 0 0,0 0 0,1 0 0,-1 0 0,1 0 0,-1 0 0,1 0 1,0 0-1,0 0 0,0 1 0,0-1 0,-1 5 0,-5 7 38,-15 29-61,2 2-1,2 0 0,3 2 1,1-1-1,2 2 0,2 0 1,2 0-1,-2 89 0,10-136-9,0-1-1,0 1 0,0 0 0,0-1 1,1 1-1,-1 0 0,0-1 1,0 1-1,1 0 0,-1-1 0,0 1 1,1-1-1,-1 1 0,0-1 1,1 1-1,-1-1 0,1 1 0,-1-1 1,1 1-1,-1-1 0,1 0 1,-1 1-1,1-1 0,0 0 0,-1 1 1,2-1-1,24 4-181,-19-4 151,0 0 0,-1-1-1,1 0 1,0 0 0,-1-1-1,9-3 1,3-4-36,0-2 1,-1 0-1,0-2 1,20-19-1,-19 17-82,0 0 0,1 1 0,23-13-1,-41 26 138,0 0-1,1 0 0,0 1 1,-1-1-1,1 0 0,-1 1 1,1-1-1,0 1 0,-1-1 1,1 1-1,0 0 0,0-1 1,-1 1-1,1 0 0,0 0 1,0 1-1,-1-1 0,1 0 1,0 1-1,-1-1 0,1 0 1,0 1-1,-1 0 0,1-1 1,-1 1-1,1 0 0,-1 0 1,1 0-1,-1 0 0,1 0 1,-1 0-1,0 1 0,0-1 1,1 2-1,3 4 15,-1 1 0,1 0 0,-2-1 1,1 2-1,3 14 0,-1-6 57,8 28 221,-2 1-1,-2 1 1,-2-1-1,2 51 1,-5 194 341,-6-198-469,-1-19-5,-4 1 0,-4-1 1,-2-1-1,-4 0 0,-3 0 1,-54 132-1,72-202-133,-2 6 12,0-2 1,-1 1 0,0 0 0,0-1 0,0 0-1,-1 1 1,-9 9 0,13-16-12,1-1 1,-1 0-1,1 1 1,-1-1-1,1 1 1,-1-1-1,1 0 0,-1 1 1,1-1-1,-1 0 1,1 0-1,-1 1 1,0-1-1,1 0 1,-1 0-1,1 0 0,-1 0 1,0 0-1,1 0 1,-1 0-1,0 0 1,1 0-1,-1 0 1,1 0-1,-1 0 1,0 0-1,1-1 0,-1 1 1,1 0-1,-1 0 1,1-1-1,-1 1 1,1 0-1,-1-1 1,0 0-1,-13-17 291,14 17-301,-73-118 209,41 70-296,-50-105-1,77 136-229,-1 0-1,2-1 0,1 0 1,0 0-1,1 1 1,1-2-1,1 1 1,4-33-1,-3 46-92,0 0 0,0 0 0,1 0 1,-1 0-1,2 0 0,-1 0 0,0 0 0,1 0 0,0 1 0,1 0 1,5-9-1,2 2-1882,0 1 0,1 0 0,19-15 0,33-18-8157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9957,'0'0'12517,"36"196"-10500,-20-150-544,-4-10-641,-4-11-416,-8-18-287,0-21-6468,0-11-1057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12342,'0'0'16711,"0"7"-15446,-3 4-10181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3185,'0'0'15335,"16"160"-13174,-11-73-224,1 0-224,-6 0-352,0-7-577,0-22-544,0-22-240,0-14-144,0-15-960,-6-28-4099,1-23-271,-6-21-3698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382 270 7812,'0'0'6837,"-2"-35"-3328,-13-111-1388,14 142-1967,1 0 0,-1 0 0,0 0 1,0 0-1,0 0 0,-1 0 0,1 0 1,-1 0-1,0 1 0,0-1 0,0 1 1,-1-1-1,1 1 0,-1 0 0,1 0 0,-1 0 1,0 0-1,-1 0 0,1 1 0,0-1 1,-1 1-1,1 0 0,-1 0 0,0 0 1,0 1-1,0-1 0,1 1 0,-1 0 1,-1 0-1,-3 0 0,1 0-14,1 1-1,0 0 1,-1 1 0,1 0 0,0 0-1,0 0 1,0 0 0,-1 1-1,2 0 1,-1 0 0,0 1-1,0 0 1,1 0 0,-1 0-1,-5 6 1,-5 8-124,1 1 0,1 0 0,0 2 0,1-1 0,-17 39 0,14-25 57,-25 70 0,37-89-9,0 0-1,1 1 1,0-1-1,1 0 1,1 1-1,0 0 1,1-1-1,2 17 1,-2-30-72,1 0 1,-1-1-1,1 1 1,0 0-1,-1 0 1,1-1-1,-1 1 1,1-1-1,0 1 1,0-1-1,0 1 1,-1-1 0,1 1-1,0-1 1,0 1-1,0-1 1,0 0-1,0 0 1,-1 1-1,1-1 1,0 0-1,0 0 1,0 0-1,0 0 1,0 0-1,0 0 1,0 0-1,0-1 1,0 1-1,0 0 1,1-1-1,4 1-43,4-1 30,-1 0 0,1-1 0,0 0 0,-1 0 1,1-1-1,-1 0 0,0-1 0,0 0 0,0 0 0,0-1 0,8-6 0,13-11-190,42-39 1,-35 25-363,40-51 0,-30 31 91,-46 55 481,-1 0 0,0 1 0,1-1 0,-1 0 0,1 1 0,-1-1 0,1 0 0,0 1 0,-1-1 0,1 1 0,-1-1 0,1 1 0,0-1 0,-1 1 0,1 0 0,0-1 0,0 1 0,-1 0 0,1 0 0,0-1 0,0 1 0,0 0 0,-1 0 0,2 0 0,-1 1 27,1 1-1,-1-1 1,0 0-1,0 1 1,0 0-1,-1-1 1,1 1-1,0-1 1,-1 1 0,1 0-1,-1 0 1,1 1-1,24 86 810,-4 0 0,-4 1 0,8 129 0,-15 277 593,-10-373-1159,0-68-180,-3 1 1,-2 0-1,-3-1 1,-2 0-1,-20 62 0,28-110-85,0 0 0,-1 0-1,0 0 1,0 0 0,-1-1 0,0 0-1,0 1 1,0-2 0,-9 10-1,11-13 15,0-1-1,0 1 0,0-1 1,0 0-1,-1 0 0,1 0 1,0 0-1,0 0 0,-1 0 0,1 0 1,-1-1-1,1 0 0,-1 1 1,1-1-1,-1 0 0,1 0 1,0 0-1,-1 0 0,1-1 1,-1 1-1,1-1 0,-1 1 1,1-1-1,0 0 0,-1 0 0,1 0 1,0 0-1,0 0 0,0-1 1,0 1-1,0-1 0,-3-3 1,-21-18-47,1-2 0,1 0 0,1-2 0,2-1 0,-24-39 0,45 66 27,-30-43-152,-32-65 1,54 93-27,1-1 1,1 0-1,1 0 0,0 0 1,1-1-1,1 0 0,0 0 1,0-22-1,3 24-244,0-1-1,1 1 1,0-1-1,1 1 1,1 0 0,1 0-1,0 0 1,1 0-1,1 0 1,0 1 0,2 0-1,8-14 1,54-76-4968,14-5-3745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2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6995,'0'0'12011,"0"-3"-10434,0-12 6520,5 16-7913,11 1-161,1 1-1,-1 0 1,0 1-1,0 1 1,-1 1 0,27 12-1,-36-15 20,-1 1-1,0-1 1,0 1-1,0 0 1,0 0 0,-1 0-1,1 1 1,-1-1-1,0 1 1,0 0-1,-1 0 1,1 1-1,-1-1 1,0 1 0,-1-1-1,0 1 1,0 0-1,0 0 1,0 0-1,-1 0 1,1 11-1,-1 68 1139,-23-78-876,-69 25 253,89-31-442,2 0-115,1 1 0,-1-1 1,1 1-1,0-1 0,-1 1 0,1-1 0,0 0 0,0 1 1,0-1-1,0 0 0,0 1 0,0-1 0,0 0 0,0 0 1,1 0-1,-1 0 0,0 0 0,1 0 0,-1 0 0,1-1 1,-1 1-1,1-1 0,-1 1 0,1-1 0,-1 1 0,1-1 1,-1 0-1,3 1 0,58 7-209,-44-6 229,16 1-1445,40 0 0,-4-7-4302,-22-5-1725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2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19 6131,'0'0'17237,"-5"-4"-15292,2 2-1785,0 0 0,1 1 0,-1-1 1,0 1-1,0 0 0,0 0 0,0 0 0,0 0 1,0 0-1,-1 1 0,1-1 0,0 1 0,0 0 1,-6 0-1,5 1-67,0 0 1,0 0-1,-1 0 1,1 1-1,0 0 0,0 0 1,0 0-1,1 0 1,-1 0-1,0 1 1,1 0-1,-6 5 1,-12 15 103,1 0 0,2 2 1,0 0-1,1 1 1,2 1-1,1 0 1,1 1-1,1 1 0,1 0 1,2 0-1,1 1 1,-6 48-1,11 14 27,3-66-221,0-23-9,0 0 1,0 0 0,1 1-1,-1-1 1,1 0 0,0 0-1,-1 0 1,1 0-1,1 0 1,-1 0 0,0 0-1,1-1 1,0 1-1,-1 0 1,1-1 0,0 1-1,4 3 1,-2-3-5,0 0 1,1 0-1,-1 0 1,1 0-1,-1-1 1,1 0 0,0 0-1,0 0 1,10 1-1,8 1-63,0-2 0,0-1 0,45-3 0,-59 2 37,-1-1-254,-1 0-1,0 0 1,0-1 0,0 0 0,0 0 0,0 0 0,0-1 0,0 0 0,-1-1-1,1 1 1,5-6 0,-7 6-441,-1-1 0,1 0 0,-1 0-1,0 0 1,0-1 0,3-5 0,-5 6-365,1 0 1,-1 0-1,0 0 1,-1 0-1,1 0 1,-1 0-1,0 0 1,1-8-1,0-23-10479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2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9428,'0'0'17832,"119"7"-16983,-72-7-417,5 0-384,-1 0-48,5 0-128,-1 0-1457,1-14-2881,-1-8-4498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2977,'0'0'17793,"-16"29"-16550,15-28-1235,-16 32 410,0 0 1,3 1-1,0 1 0,2 0 1,-13 69-1,6 11 739,-24 170 1450,23 2-838,20-271-1710,-1 0 14,1 0 1,1 0-1,5 27 1,-5-38-63,1-1 0,-1 1-1,1-1 1,0 1 0,0-1 0,1 0 0,-1 0-1,1 0 1,0 0 0,0 0 0,0-1 0,1 1 0,-1-1-1,1 0 1,8 5 0,-5-3-4,1-1 0,0 0 0,1 0 1,-1-1-1,0 0 0,1-1 0,17 4 0,-1-4 14,37 0-1,-60-2-19,4 0 6,0-1 1,0 0 0,1 0 0,-1 0 0,0 0-1,0-1 1,-1 0 0,1 0 0,0-1-1,-1 0 1,1 0 0,-1 0 0,0-1 0,0 1-1,0-1 1,-1 0 0,1-1 0,-1 1-1,0-1 1,0 0 0,-1 0 0,1 0 0,2-7-1,6-11 48,-1-2 0,-1 1 0,-2-1 0,8-33 0,-2-6 46,-2-2 0,5-101 0,-16-135 10,-2 272-99,-2 1 1,-8-44-1,8 59-5,-1 0 0,-1 1 0,0-1 0,-1 1 0,0 0 0,-1 1 0,-8-13 0,13 22 4,-1 1-1,1-1 1,-1 0-1,1 1 1,-1-1 0,0 1-1,0 0 1,0 0-1,0 0 1,0 0-1,0 0 1,-1 1-1,1 0 1,-1-1 0,-5 0-1,-2 0 46,0 1 0,0 1 0,-19 0 0,8 1-35,18-1-24,0 0 0,-1 0 0,1 1 0,0 0 0,0 0 0,0 0 0,1 0 0,-1 1 0,0 0 1,0 0-1,1 0 0,-1 0 0,1 0 0,0 0 0,-1 1 0,1 0 0,0 0 0,0 0 0,1 0 0,-1 0 1,-3 6-1,3-6-30,-1 1 1,1-1-1,-1 0 1,0 0-1,0 0 1,-6 2-1,7-3-198,0-1-1,1 0 1,-1 1 0,0 0-1,1 0 1,-1 0 0,1 0-1,0 0 1,0 0 0,0 0-1,0 1 1,0-1-1,0 1 1,0 0 0,1-1-1,0 1 1,-1 0 0,0 3-1,-4 27-5040,-1-3-2400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1 848,'0'0'22675,"-16"0"-20717,7 0-1695,2 0-109,0 0-1,-1 0 0,1 0 0,0 1 0,0 0 1,-1 0-1,1 1 0,0 0 0,0 0 0,1 1 0,-1-1 1,0 2-1,1-1 0,-11 8 0,-13 15 161,0 2-1,2 1 0,1 2 1,1 0-1,2 2 1,1 0-1,-32 65 1,29-44-118,3 1 1,2 0-1,2 2 0,-18 97 1,28-87-147,3 1 0,3 88 0,3-129-40,0-14-7,1 1 1,0 0-1,1-1 0,0 1 1,1-1-1,1 0 0,0 0 1,1 0-1,0 0 0,1-1 1,0 0-1,1 0 0,0 0 1,1-1-1,11 13 0,-5-8 8,0-1 1,1-1-1,0 0 0,24 15 0,-28-21-7,0-1 0,0-1 0,1 0 0,0 0 0,0-1 0,1-1 0,23 5 0,-34-8 56,14-1-417,-15-1 276,-1 0 1,1 0-1,-1 1 0,1-1 0,-1 0 0,1 0 0,-1 0 0,0 0 0,0 0 1,0 0-1,1 0 0,-1 0 0,0 0 0,0 0 0,0 0 0,0 0 0,-1-1 0,1-162-9571,0 90 1502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6707,'0'0'16834,"-25"10"-15716,18-7-1048,-6 2 1,1-1-1,0 2 1,1 0-1,-1 0 0,1 1 1,1 0-1,-1 1 0,1 0 1,0 1-1,1 0 1,0 0-1,0 1 0,1 0 1,-11 20-1,-7 22 289,3 0 0,2 2 0,2 1 0,3 0 0,2 1 0,-10 92 0,10 7 346,9 189-1,9-287-665,2 0 0,2 0 0,18 62 0,-20-95-35,-5-16-5,4 11-5,-1 0 1,-1 0-1,1 30 0,-4-48-151,-15-20-1455,-24-36-3761,-35-64 0,28 38-2110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1169,'0'0'23130,"115"0"-21849,-56 0-785,0 0-448,1 0-48,-5 0-784,-3 0-2178,-5-4-3377,-3-3-4706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11125,'0'0'13846,"0"214"-12341,4-189-1025,0 0-384,0-11-96,0 0 0,0-3-816,0-11-929,0 0-992,11-14-8676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13654,'0'0'9797,"0"4"-10181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16 384,'0'0'15741,"28"-3"-15117,-3 1-447,168-8 1001,-179 10-1003,5 0 12,0 0 1,0 1-1,32 7 0,-48-8-96,0 1 0,0-1 1,1 1-1,-1 0 0,0 0 0,0 1 0,0-1 0,0 0 0,0 1 1,-1 0-1,1 0 0,0 0 0,-1 0 0,1 0 0,-1 0 0,0 1 1,0-1-1,0 1 0,0 0 0,0 0 0,0-1 0,-1 1 0,0 0 1,1 0-1,-1 0 0,0 1 0,0-1 0,0 4 0,0 2 229,0-1 0,0 1 0,-1 0 0,0 0 0,0 0 0,-1 0 0,-1-1 0,1 1 0,-1 0 0,-1-1 0,0 1 0,0-1 0,0 0 0,-1 0 0,0 0 0,-6 7 0,-153 179 678,157-186-1022,19-7-400,326-1 629,-337 0-193,0 0-1,0 0 1,0 0-1,0 1 1,1-1-1,-1 0 1,0 1-1,0 0 1,0-1-1,0 1 1,0 0-1,0 0 1,0 0-1,0 0 1,-1 0-1,1 0 1,0 1-1,-1-1 1,1 1-1,-1-1 1,1 1-1,-1 0 1,0-1-1,1 1 1,-1 0-1,0 0 1,0 0-1,0 0 1,-1 0-1,1 0 1,0 3-1,1 5 112,0 1 0,-1 0 0,-1-1 0,0 1 0,-2 13-1,1-9 96,0-1-62,-1-1-1,-1 1 1,0-1-1,-1 0 1,0 0-1,-1-1 1,-1 1-1,-10 17 0,-9 10 195,-30 38-1,41-60-232,10-11-59,-47 55 334,46-57-337,0 0 0,0-1 0,0 1 0,-1-1 0,0 0-1,0 0 1,0-1 0,-12 5 0,15-7-114,0 0-1,0 0 1,-1-1-1,1 0 1,0 1 0,0-1-1,0 0 1,-1-1-1,1 1 1,0-1-1,0 1 1,0-1-1,0 0 1,0 0 0,0 0-1,0 0 1,0-1-1,0 1 1,0-1-1,1 0 1,-1 0 0,0 0-1,1 0 1,0 0-1,-4-4 1,0-2-1233,1 1 0,-1-1 0,1 1 0,0-1 1,1-1-1,0 1 0,-5-14 0,2-13-6690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65 6403,'0'0'15055,"-16"-13"-13372,-3-1-990,-32-18-1,51 31-668,-1 0 0,0 1 0,0-1 0,0 1 0,1 0 0,-1-1 0,0 1 0,0-1-1,0 1 1,0 0 0,0 0 0,0 0 0,0 0 0,1-1 0,-1 1 0,0 0 0,0 1 0,0-1 0,0 0 0,0 0 0,0 0 0,0 0 0,0 1 0,0-1 0,1 0 0,-1 1 0,0-1 0,0 1-1,0-1 1,1 1 0,-1-1 0,0 1 0,0 0 0,1-1 0,-1 1 0,1 0 0,-1-1 0,1 1 0,-1 0 0,1 0 0,-1 0 0,1 0 0,-1 1 0,-9 18 197,0 0-1,1 1 1,2 0 0,-7 24 0,-15 97 167,27-129-341,-40 357 1058,29 1 71,11-283-903,5 276 593,0-339-844,1-1-1,11 34 1,-10-39-23,-2-5-201,-7-41-1986,-67-216-7340,56 201 7248,-30-86-5865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11493,'0'0'15447,"281"-50"-14678,-190 25-513,-7-3-256,-17 6-48,-12 8-1761,-15 10-2865,-8 4-3234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7812,'0'0'10911,"35"-7"-8579,114-23-675,-144 29-1561,0 0 1,0 1 0,0 0-1,0 0 1,-1 0-1,1 0 1,0 1 0,0-1-1,0 1 1,8 3 0,-10-3-57,-1 1 0,0-1 1,0 0-1,0 1 1,0-1-1,0 1 1,0 0-1,0-1 1,0 1-1,-1 0 1,1 0-1,-1 0 0,1 0 1,-1 1-1,2 2 1,-1 3 56,0 0 0,0 1 0,0-1 0,-1 1 0,0-1 1,-1 1-1,0 0 0,-2 12 0,2 1 237,-1-8-170,0 1-1,0 0 0,-1 0 1,-1 0-1,-1-1 0,0 1 1,-7 16-1,-2-4-15,-1 0 0,-25 36 0,26-46-82,10-14-33,1 0 1,-1 0 0,1 0 0,0 0-1,0 0 1,0 0 0,1 1 0,-1-1 0,1 1-1,0-1 1,-1 1 0,2-1 0,-2 7-1,2-9-30,0-1-1,1 1 0,-1-1 1,0 1-1,1-1 0,-1 0 0,0 1 1,1-1-1,-1 0 0,1 1 0,-1-1 1,0 0-1,1 0 0,-1 1 0,1-1 1,-1 0-1,1 0 0,-1 0 0,1 1 1,-1-1-1,1 0 0,-1 0 1,1 0-1,-1 0 0,1 0 0,-1 0 1,1 0-1,0 0 0,23 0 60,-17-1-8,8 1 87,-1 1 63,0-1-1,0-1 1,20-4-1,-28 4-175,-1-1-1,1 0 0,-1 0 0,0-1 0,0 1 0,0-1 0,0 0 0,-1 0 0,1-1 0,-1 1 0,8-9 0,11-15-384,0-1-1,-2-1 0,24-43 0,40-102-7340,-40 61-1685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8228,'0'0'15324,"31"21"-13550,101 71-314,-113-78-1193,-1 1 1,0 1-1,-1 0 0,-1 2 1,0-1-1,-1 2 1,-1 0-1,-1 1 1,-1 0-1,-1 1 1,18 43-1,-19-28 58,-1 0-1,-2 0 0,-1 0 0,-2 1 1,-1 0-1,-3 46 0,-1-61-253,-1 0 1,0-1-1,-2 1 0,-1-1 0,0 0 0,-9 22 0,-1-9-70,0-1 1,-36 54-1,-78 97-1,110-168 18,19-15-23,0-1 0,-1 0 1,1 1-1,0-1 0,-1 0 1,1 0-1,-1 1 1,1-1-1,0 0 0,-1 0 1,1 0-1,-1 1 0,1-1 1,-1 0-1,1 0 0,-1 0 1,1 0-1,-1 0 1,1 0-1,0 0 0,-1 0 1,1 0-1,-1 0 0,1 0 1,-1 0-1,1-1 1,-1 1-1,1 0 0,-1 0 1,1 0-1,0-1 0,-1 1 1,1 0-1,-1 0 0,1-1 1,0 1-1,-1 0 1,1-1-1,0 1 0,0 0 1,-1-1-1,1 1 0,0-1 1,0 1-1,-1-1 1,1 0-1,-2-8-474,0 0 0,1 0 0,1 0 1,0-15-1,-1-11-1369,-6-60-3333,-1-33 766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0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32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29.64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24575,'0'8'0,"0"2"-8191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00.225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24575,'0'0'-8191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0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3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21 176,'0'0'6264,"-19"-20"11308,17 25-13918,2 12-5409,0 15 2109,1 0 1,8 46 0,17 128 442,-17-113-497,-5 24-83,-1-12 22,45 544-53,-39-560-184,4 89 63,-2 70 39,-1-2 48,-2 25 118,6 99 23,-14 157 137,-2-479-301,-12 66 0,-2 24 88,-24 534 127,18-305-171,16-242-109,4 59-16,0-21 8,-4-9 80,-1 54-53,4-159-72,3-29-2,-6 38 0,-52 372 113,37-245-68,10 4-3,11-186-50,-13 396 92,-7-116-66,18-238-9,0 147 12,0-26 57,0 282 243,4-232-174,-9-100-41,2-56-110,-4 46 31,-3 58-37,12 572 206,4-457-248,-4-279-199,0 2-274,1-1 1,-1 1 0,1-1 0,-1 1 0,1-1 0,-1 1 0,1-1 0,0 1-1,0-1 1,0 1 0,1 0 0,13 8-5960,-3-3-3393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450 190 6675,'0'0'11213,"-9"-24"-9353,-31-76-123,38 95-1516,0 1 1,0 0-1,0-1 1,-1 1-1,0 0 1,1 0-1,-2 1 1,1-1-1,0 1 1,-1-1-1,1 1 1,-1 0 0,-7-4-1,7 5-73,1 1 0,-1 0-1,1 0 1,-1 0 0,1 0 0,-1 0 0,0 1 0,1 0-1,-1-1 1,1 2 0,-1-1 0,0 0 0,1 1-1,-5 0 1,-2 2-36,1 1 0,0 0 0,0 0 0,0 0 0,1 1 0,0 1-1,0-1 1,0 1 0,-13 13 0,-8 11-140,2 1-1,0 1 1,2 1-1,2 1 1,-35 69-1,57-101 19,0 0-1,0 0 1,0 0-1,1 1 0,-1-1 1,1 0-1,-1 0 1,1 1-1,0-1 1,0 0-1,0 5 0,0-6 0,0 0 0,1 0 0,-1 0-1,0 0 1,1 0 0,-1-1 0,1 1-1,-1 0 1,1 0 0,0 0 0,-1-1-1,1 1 1,0 0 0,-1-1 0,1 1-1,0 0 1,0-1 0,-1 1 0,1-1 0,1 1-1,4 1-18,0-1 0,0 0-1,0 0 1,0 0 0,0 0 0,1-1-1,6-1 1,-3 1 80,6 0-66,-1-2-1,-1 1 0,1-2 0,0 0 1,0-1-1,-1 0 0,0-1 1,0-1-1,0 0 0,-1-1 0,0 0 1,0-1-1,-1-1 0,16-13 0,6-9-205,-2-2-1,-1-1 0,37-55 1,-67 87 440,0 10-105,0-1-1,0 0 1,-1 1-1,0-1 0,-1 10 1,-1 13 26,2 43 194,-21 468 1575,-13-153-1577,17-228-216,17-156-108,-1-1 1,1 1 0,-1-1-1,0 1 1,0-1 0,-1 0 0,1 1-1,-1-1 1,1 0 0,-4 4-1,4-5 18,0-1-1,0 0 1,-1 0-1,1-1 1,0 1-1,0 0 0,-1 0 1,1 0-1,0-1 1,-1 1-1,1-1 1,-1 1-1,1-1 1,-1 0-1,1 1 0,-1-1 1,1 0-1,-1 0 1,1 0-1,-1 0 1,1 0-1,-1 0 1,1-1-1,0 1 1,-3-1-1,-2-1 30,0-1 0,0 1 0,1-1 0,-1 0 1,1 0-1,0-1 0,0 0 0,0 0 0,-5-5 0,-39-46-38,36 39 1,0 1-2,1-1 0,0-1 0,1 0 0,1 0 0,1-1 0,1-1 0,-11-32 0,16 40-8,0 0 1,1 0 0,1-1-1,0 1 1,0-1 0,1 1-1,0 0 1,1-1 0,1 1-1,0 0 1,0-1 0,1 1-1,0 0 1,1 1 0,7-15-1,6-6-220,1 1-1,2 0 1,0 2 0,2 0-1,2 1 1,0 2-1,40-33 1,-53 50-618,0 0 0,1 0 0,-1 2 0,21-10 0,-23 13-1191,0 0 0,0 1 0,1 0 0,11-1 0,12 1-9298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3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0 880,'0'0'12257,"-18"31"-10745,-60 102-183,40-64 142,3 1 0,-34 99 0,-14 131 287,16 1-384,64-287-1235,3-10-49,0 0 1,-1 0-1,0 0 1,0-1-1,0 1 0,0 0 1,0-1-1,-1 1 1,0-1-1,1 1 1,-5 4-1,6-8-43,0 0-1,0 0 0,0 0 0,-1 0 0,1 0 0,0 0 1,0 0-1,-1 0 0,1 0 0,0 0 0,0 0 1,0 0-1,-1 0 0,1 0 0,0 0 0,0 0 1,-1 0-1,1 0 0,0 0 0,0 0 0,0 0 1,-1 0-1,1 0 0,0-1 0,0 1 0,0 0 1,-1 0-1,1 0 0,0 0 0,0 0 0,0-1 1,0 1-1,-1 0 0,1 0 0,0 0 0,0-1 1,0 1-1,0-1 0,-9-15 162,-2-17-1143,8 19-141,1 0 0,0-1-1,2 1 1,-1-1-1,2 1 1,0-1-1,0 1 1,2-1-1,-1 1 1,2 0-1,8-22 1,78-203-5973,-7-5 6201,-76 226 1612,1-12 7628,4 32-5066,-10-3-3280,-1 1 1,0 0 0,1 0 0,-1 0-1,1 0 1,-1 0 0,0 1 0,1-1 0,-1 0-1,0 1 1,3 0 0,58 55 1578,275 274 3975,-267-257-5222,55 51 369,-116-116 117,-6-8 1013,-16-13-1275,7 9-1219,0 1 0,0 0-1,0 0 1,-1 1 0,1-1-1,-1 2 1,1-1-1,-1 1 1,-8-1 0,-37 0-7939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4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12 420 4418,'-11'-13'26972,"13"13"-26924,34-2 235,53-10 0,11 0 37,180-17 123,-147 19-443,-32 4 0,235-38 0,25 26 0,-166 13 0,859-6 0,-668 13 0,-151 0 0,262-4 0,-350-6 0,72 0 0,439-37 0,-434 36 0,-8 1 0,223-18 0,328 26 0,-472-13 0,934 13 0,-1088-6 0,-77 2 0,34-3 0,75-2 0,948-1 0,-711 4 0,331 6 0,-472 13 0,73-3 0,-342-10-28,0 0 1,1 0-1,-1 0 1,0 0-1,0 0 1,0 0-1,0 0 1,0 0-1,1 0 1,-1 0-1,0 0 1,0 0-1,0 0 1,0 0-1,0 0 1,1 0-1,-1 0 0,0 0 1,0 0-1,0 0 1,0 0-1,0-1 1,0 1-1,1 0 1,-1 0-1,0 0 1,0 0-1,0 0 1,0 0-1,0 0 1,0 0-1,0 0 1,0-1-1,0 1 0,1 0 1,-1 0-1,0 0 1,0 0-1,0 0 1,0-1-1,0 1 1,0 0-1,0 0 1,0 0-1,0 0 1,0 0-1,0-1 1,0 1-1,0 0 0,0 0 1,0 0-1,0 0 1,0 0-1,0-1 1,-1-1-516,0-5-1085,0 0 0,-1 0-1,-1-1 1,1 2 0,-1-1 0,0 0-1,0 0 1,-1 1 0,-8-11 0,9 12 275,-21-28-8697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4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9364,'0'0'16920,"3"-3"-15447,-2 3-1408,1-1 1,-1 0 0,1 1-1,0-1 1,-1 1 0,1-1-1,0 1 1,0 0 0,-1-1 0,1 1-1,0 0 1,0 0 0,-1 0-1,1 1 1,0-1 0,0 0-1,-1 1 1,1-1 0,0 1-1,-1 0 1,3 0 0,40 24 684,-29-15-371,61 31 563,116 45-1,-127-60-806,-2 2 0,0 4 0,65 43 0,-121-70-126,15 14-5,-21-19-4,-1 0 0,0 1 0,0-1 0,1 0 0,-1 0 0,0 1 0,0-1 0,0 0 0,1 0 0,-1 1 0,0-1 0,0 0 0,0 1 0,0-1 0,0 0 0,1 1 0,-1-1 0,0 0 0,0 1 0,0-1 0,0 0 0,0 1 0,0-1 0,0 0 0,0 1 0,0-1 0,0 0 0,-1 1 0,1-1 0,0 0 0,0 1 0,0-1 0,0 1 0,-1-1 0,1 3 0,0 0 0,-1-1 0,1 1 0,-1-1 0,0 1 0,1 0 0,-1-1 0,0 0 0,-1 1 0,1-1 0,0 1 0,-1-1 0,1 0 0,-3 2 0,-3 7 0,-169 223 0,38-52 0,115-150 0,-6 10 0,-41 42 0,53-69-437,18-21-132,-1 5 350,0-30-3868,0-18-5328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4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10317 30 592,'0'0'10490,"8"-5"-9366,32-19 13003,-41 31-11702,-10 11-2925,-62 52 2300,-132 137 816,73-61-2523,6-7-93,-137 156 0,201-227 0,-2-3 0,-4-2 0,-98 70 0,-88 68 0,124-92 0,-166 179 0,144-132 0,-17 17 0,70-76 0,-204 157 0,105-97 0,-117 120 0,-189 107 0,316-245 0,173-128 0,10-8 0,0 0 0,1 1 0,-1 0 0,1 0 0,0 0 0,0 0 0,0 0 0,-5 9 0,-23 34 0,-3-1 0,-58 58 0,-93 74 0,180-172 0,-544 452 0,390-330 0,136-107 0,1 1 0,-33 41 0,-13 15 0,-18 6 0,-199 186 0,78-94 0,170-139 0,-40 51 0,14-13 0,-153 166 0,-156 161 0,192-199 0,11-13 0,-70 66 0,19-20 0,16-61 0,131-116 0,-43 52 0,75-69 0,-23 33 0,24-25 0,-212 226 0,141-150 0,-38 34 0,73-89 0,-184 185 0,246-238 0,-15 27 0,0-2 0,-242 290 0,184-239 0,-181 150 0,249-229 0,-25 22 0,-94 117 0,21-28 0,-101 104 0,212-223 0,6-5 0,0 0 0,0-1 0,0 1 0,-1-1 0,1 0 0,0 1 0,-1-1 0,1 0 0,-1 0 0,0 0 0,1 0 0,-1 0 0,0 0 0,0 0 0,0-1 0,1 1 0,-4 0 0,2 0 0,1 1 0,0 0 0,0-1 0,-1 1 0,1 0 0,1 0 0,-1 0 0,-2 4 0,-5 4 0,-30 22 0,26-22 0,0 2 0,0-1 0,-17 22 0,-37 52 0,-37 40 0,104-125-32,-1 1 1,1 0-1,-1-1 0,1 1 0,-1-1 1,1 1-1,-1-1 0,0 1 0,1-1 1,-1 1-1,0-1 0,0 1 0,1-1 1,-1 0-1,0 0 0,0 1 0,0-1 1,1 0-1,-1 0 0,0 0 0,0 0 1,0 0-1,1 0 0,-1 0 1,0 0-1,0 0 0,-1-1 0,-4 1-528,-40-1-4735,-22-2-6385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5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0 551 720,'4'-6'29505,"-4"6"-29467,1 1 1,-1 0-1,1-1 1,0 1-1,-1 0 1,1-1-1,0 1 1,0-1-1,-1 1 1,1-1-1,0 1 1,0-1 0,0 0-1,-1 1 1,1-1-1,0 0 1,0 0-1,0 0 1,0 1-1,0-1 1,1 0-1,22 3 176,-23-3-176,165 6 1405,135-4-1443,-157-3 0,-119 1 0,25 0 0,83-10 0,-94 6 0,0 2 0,56 3 0,-49 1 0,57-6 0,181-1 0,-117 7 0,-107-4 0,384-22 0,24-4 0,3 35 0,-420-6 0,550 1 0,-309-3 0,371-43 0,-401 20 0,-219 20 0,205-21 0,122-18 0,-111 16 0,182 1 0,-159 14 0,197-24 0,-4 28 0,-301 9 0,307-29 0,-391 21 0,31-3 0,301-38 0,15 19 0,4 29 0,-191 2 0,825-2 0,-1060-1 0,-1-1 0,0 0 0,1-1 0,22-8 0,30-5 0,10 5 0,-73 12 0,-4-1 0,0 0 0,0 0 0,0 0 0,0 0 0,0 0 0,0 0 0,0 0 0,0 0 0,1 0 0,-1 0 0,0 0 0,0 0 0,0 0 0,0 0 0,0 0 0,0 0 0,0 0 0,0 0 0,0 0 0,1 0 0,-1 0 0,0 0 0,0 0 0,0 0 0,0 0 0,0 0 0,0-1 0,0 1 0,0 0 0,0 0 0,0 0 0,0 0 0,0 0 0,0 0 0,1 0 0,-1 0 0,0 0 0,0 0 0,0 0 0,0-1 0,0 1 0,0 0 0,0 0 0,0 0 0,0 0 0,0 0 0,0 0 0,0 0 0,0 0 0,0 0 0,0 0 0,0-1 0,0 1 0,0 0 0,0 0 0,0 0 0,0 0 0,0 0 0,0 0 0,-1 0 0,1 0 0,0 0 0,0 0 0,0-1 0,0-9 0,-3 4-368,-11-15-3028,2-23-6590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6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320 131 480,'0'0'17934,"-3"-22"-15512,0 3-1717,-1 1 1,-8-29-1,11 46-683,1 1 0,0-1 0,0 1 1,0 0-1,0-1 0,0 1 0,0-1 0,-1 1 0,1 0 0,0-1 1,0 1-1,-1 0 0,1-1 0,0 1 0,-1 0 0,1-1 1,0 1-1,-1 0 0,1 0 0,0-1 0,-1 1 0,1 0 1,0 0-1,-1 0 0,1-1 0,-1 1 0,1 0 0,-1 0 1,1 0-1,0 0 0,-1 0 0,1 0 0,-1 0 0,1 0 1,-1 0-1,1 0 0,0 0 0,-1 0 0,1 0 0,-1 1 1,-15 17 751,-34 65 542,-61 140-1,86-167-512,-25 82 1,41-107-539,2 0 1,1 0-1,1 0 1,0 51-1,5-77-255,0-1 0,0 0 0,1 1 0,-1-1 0,1 0 0,0 1 0,0-1-1,1 0 1,-1 0 0,1 0 0,0 0 0,0 0 0,0 0 0,0-1 0,1 1-1,0-1 1,5 7 0,-3-7-7,-1 0 0,0 0 0,1 0 0,0-1 0,0 0 0,0 0 0,0 0 0,0 0-1,0-1 1,0 0 0,1 0 0,-1 0 0,0-1 0,10 1 0,-5-2 20,1 0 0,-1-1 1,0 1-1,0-2 0,1 0 0,-1 0 0,-1-1 1,1 0-1,-1 0 0,1-1 0,-1-1 0,0 1 1,-1-2-1,11-8 0,5-8 59,-1-1-1,-1-1 1,26-37 0,-27 32-82,-1-2 1,-2 0-1,-1-1 1,-1-1-1,-2 0 0,-1-1 1,-2-1-1,-2 0 1,-1 0-1,-1-1 0,-2 1 1,-1-57-1,-3 71 29,-1 14-11,1 0 1,-2 0-1,1 0 1,-1 0-1,0 0 1,-3-8-1,3 13 1,0 0-1,0 1 1,-1-1-1,1 1 1,-1-1-1,0 1 1,0 0-1,0 0 1,0-1-1,0 1 1,0 1-1,-1-1 1,1 0-1,-1 0 1,1 1-1,-1 0 1,1-1-1,-1 1 1,-5-1-1,-13-3 108,-1 0-1,1 2 0,-1 1 0,0 1 0,-41 2 0,17 0-56,18-2-33,21 0-44,1 0 0,0 1 0,-1 0-1,1 0 1,-1 0 0,1 1 0,-1 0-1,-10 3 1,16-3-90,-1 0 0,1 0 0,0 0 0,0 0 0,0 0 0,0 1-1,0-1 1,0 0 0,0 0 0,0 1 0,0-1 0,1 1 0,-1-1 0,0 1 0,1-1-1,0 1 1,-1-1 0,1 1 0,0-1 0,-1 1 0,1 1 0,1 40-4417,-1-29 1309,0 19-5513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7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137 1 3826,'0'0'14382,"-2"28"-12714,-3 20-684,-2-1 1,-1 1-1,-21 60 1,-30 85 2221,51-156-2797,1-1 1,2 1 0,-1 55-1,6-27-409,0-64-7,0 0-1,0 0 1,0 0-1,1 1 1,-1-1-1,0 0 1,1 0-1,-1 0 1,1 0-1,-1 0 1,1-1-1,-1 1 1,1 0-1,0 0 0,-1 0 1,1 0-1,0-1 1,0 1-1,0 0 1,0-1-1,0 1 1,-1 0-1,1-1 1,0 1-1,0-1 1,0 0-1,0 1 0,1-1 1,-1 0-1,0 0 1,0 0-1,0 1 1,0-1-1,2 0 1,2 0-209,1 0 0,-1 0 0,0-1 1,1 0-1,-1 1 0,9-4 0,-8 2-97,0-1-1,0 0 1,0 0-1,0-1 1,-1 0-1,1 1 1,-1-2-1,0 1 1,0-1-1,5-6 1,6-8-2066,18-31 0,-23 33 685,30-45-5622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7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0 912,'0'0'16368,"-5"31"-13279,-1 10-2081,-2 11 1064,-24 83 0,9-68-328,15-49-1303,2 0 0,0 0-1,1 1 1,0 0 0,-2 36 0,7-50-348,0-5-66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7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0 2753,'0'0'17245,"15"8"-15214,-2-2-1542,-4-2-178,0 0 0,0 0 0,-1 1 0,1 0 0,-1 1 0,-1 0 0,1 0 1,-1 1-1,0 0 0,7 8 0,6 11 462,-2 1 0,0 1 0,15 33 0,-25-44-582,-1-1-1,-1 1 1,0 0 0,-2 1 0,0-1-1,-1 1 1,2 25 0,-5-25 52,0 1 1,-1 0-1,-3 19 0,2-28-135,0-1 0,-1 1 0,0-1-1,-1 0 1,0 0 0,-1 0 0,-7 11 0,-4 4-71,-1-1 0,-1 0 1,-2-1-1,0-1 0,-1-1 1,0-1-1,-2-1 0,0-1 1,-49 26-1,18-10-37,48-27 0,5-5-254,1 0 0,-1-1 1,0 1-1,0 0 0,1 0 0,-1-1 1,0 1-1,0 0 0,0-1 0,0 1 0,0-1 1,0 1-1,0-1 0,0 0 0,0 1 1,0-1-1,0 0 0,0 0 0,0 1 1,0-1-1,0 0 0,-1 0 0,1 0 0,0-1 1,0 1-1,0 0 0,0 0 0,0 0 1,0-1-1,0 1 0,0-1 0,-2 0 1,-15-15-4403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5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3426,'0'0'18880,"-3"11"-15078,1 205-202,4-147-2990,-1-31-389,-1 30-81,3 0-1,15 80 1,-18-146-135,1 4-6,0 1 0,1-1 1,0 0-1,0 0 0,5 10 0,-7-15 15,2 0 0,-1 1 0,0-1 0,0 1 0,0-1 0,1 0 0,-1 0 0,0 0 0,1 0 0,-1 0 0,1 0 0,-1 0 0,1 0 0,0-1 0,-1 1 0,1 0 0,0-1 0,0 0 0,-1 1 0,1-1 0,0 0 0,0 0 0,2 0 0,-4 0-6,1 0-1,-1 0 0,1 0 1,-1 0-1,1 0 1,-1 0-1,0-1 0,1 1 1,-1 0-1,0 0 1,1 0-1,-1 0 0,1-1 1,-1 1-1,0 0 1,1 0-1,-1-1 0,0 1 1,0 0-1,1-1 0,-1 1 1,0 0-1,0-1 1,1 1-1,-1-1 0,21-33 343,25-53 0,-21 37-89,111-194 67,-47 87-336,-86 153 7,-2 3 0,-1 0 0,1 0 0,0 0 1,-1 0-1,0 0 0,1 0 0,-1 1 0,1-1 0,-1-1 0,0 1 0,0 0 0,1 0 1,-1 0-1,0 0 0,0 0 0,0-2 0,0 2-154,-1 10-6466,-2 12 516,-1 1-3953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2769,'0'0'14844,"-1"19"-12781,-34 333 4454,18-134-5167,16-247-1875,1-16-2456,1 16-6580,1 17 736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9236,'0'0'11955,"-27"17"-10602,-84 60 10,105-72-1228,0 0 1,1 1-1,0 0 1,0 0-1,1 0 1,-1 0-1,1 1 0,1-1 1,-1 1-1,1 0 1,1 0-1,-1 1 1,1-1-1,-2 14 1,0-5 81,-2 16 148,2 1 0,1 0-1,3 56 1,1-48-234,-1-20-58,1-1 1,1 0-1,1 0 0,10 34 1,-9-42-65,0 0 1,0-1 0,1 1-1,1-1 1,0 0 0,1-1-1,0 0 1,17 19 0,-21-26-124,0 0 1,1-1 0,-1 1-1,1-1 1,0 0 0,0 0 0,0 0-1,0-1 1,0 1 0,0-1 0,0 0-1,0 0 1,1 0 0,-1-1-1,0 0 1,1 0 0,4 0 0,-4 0-376,0-1 1,1 1 0,-1-1 0,0-1 0,1 1 0,-1-1-1,0 0 1,0 0 0,0 0 0,0-1 0,0 1 0,7-7-1,26-31-5463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5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313 1 11493,'0'0'13871,"-32"32"-12932,32-32-939,-139 142 528,121-121-265,1 1 1,0 0-1,2 1 0,-22 44 1,27-49-31,8-14-180,-1 2 24,-1 0 0,1 1 0,0-1 0,0 1 1,1 0-1,0-1 0,0 1 0,1 0 0,-2 11 0,8-17-125,0-1 42,-1-1 0,0 0 0,1 0 0,-1-1 0,1 1-1,-1-1 1,0 0 0,0 0 0,0 0 0,0 0 0,-1-1 0,1 0-1,3-3 1,49-49 62,-41 39-39,57-64 37,44-44-292,-110 119 204,-5 2 20,1 2 0,0-1 0,0 0-1,0 0 1,0 0 0,1 1-1,-1-1 1,0 1 0,1 0 0,-1 0-1,1 0 1,-1 0 0,1 0-1,-1 0 1,1 1 0,0-1-1,4 0 1,-6 2 14,0 0-1,0 0 1,0 0-1,0 0 1,-1 0-1,1 0 1,0 0-1,-1 0 1,1 0-1,-1 0 1,1 0-1,-1 1 1,1-1-1,-1 0 1,0 0-1,0 0 1,1 1-1,-1-1 1,0 0-1,0 2 1,0 0 10,4 36 676,-1 1 1,-4 60-1,-1-32-192,3-44-584,0-16-74,-1 0 0,0 0 0,0 1 0,-1-1 0,0 0 0,0 0 0,-1 0 0,0 0 0,0-1 0,-4 10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5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9540,'0'0'12550,"3"31"-9594,13 100-581,-12-100-1376,9 32 0,-11-57-915,0 0 1,0 0 0,1 0 0,0 0 0,0 0-1,1 0 1,-1-1 0,6 6 0,-9-10-86,1 0 1,-1 0-1,1-1 0,-1 1 1,1 0-1,0-1 0,-1 1 1,1 0-1,0-1 0,-1 1 1,1-1-1,0 1 1,0-1-1,0 1 0,-1-1 1,1 0-1,0 1 0,0-1 1,0 0-1,0 0 0,0 1 1,0-1-1,0 0 1,0 0-1,-1 0 0,1 0 1,0 0-1,0-1 0,0 1 1,0 0-1,0 0 0,0-1 1,0 1-1,-1 0 1,1-1-1,0 1 0,0-1 1,0 1-1,-1-1 0,1 1 1,1-2-1,8-15-31,-1 0 1,0-1-1,7-24 0,4-7 7,-8 21-165,31-72-153,-19 30-3715,-21 53-126,-2 0-2029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6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11429,'0'0'13622,"223"0"-13269,-184 0-353,-10 0-240,-11 0-1921,-11 0-1729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6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11461,'0'0'9279,"0"29"-5437,0 96-1273,-1-64-1377,0-50-1072,0 0 1,2 0 0,-1 0-1,1 0 1,4 14 0,-5-24-222,0 1 1,1-1 0,-1 1-1,1-1 1,0 1 0,0-1-1,-1 1 1,1-1 0,0 0-1,0 1 1,0-1 0,0 0-1,1 0 1,-1 0 0,2 1-1,-2-1-257,-1-1-1,1 1 1,0-1-1,-1 0 1,1 0-1,0 1 0,0-1 1,-1 0-1,1 0 1,0 0-1,0 0 1,-1 0-1,1 0 1,0 0-1,0 0 1,0 0-1,-1 0 0,1-1 1,0 1-1,1-1 1,2-7-1750,0-77-5116,-1 36-1791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6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281 0 11125,'0'0'15423,"-29"2"-14110,11-1-1135,4-1-90,1 1 0,0 0 0,0 1 1,-19 6-1,26-7-66,0 1 0,0 1 0,1-1 0,-1 1 0,1 0 0,0 1 0,0-1 0,0 1 0,0 0 0,1 0 0,0 1 0,-1-1 0,2 1 0,-1 0 0,-4 7 0,-7 14 196,-15 37 1,26-52-74,0 0-1,0 0 1,2 0 0,-1 0 0,1 1 0,0 18 0,2-29-144,0 0-1,0-1 1,0 1 0,0-1-1,1 1 1,-1 0 0,0-1-1,1 1 1,-1-1 0,0 1-1,1-1 1,-1 1-1,0-1 1,1 1 0,-1-1-1,1 1 1,-1-1 0,1 0-1,-1 1 1,1-1 0,0 0-1,-1 1 1,1-1-1,-1 0 1,1 0 0,-1 0-1,1 1 1,0-1 0,-1 0-1,1 0 1,0 0 0,-1 0-1,1 0 1,0 0-1,28-2-30,-23 2 28,1-1-2,-1-1 1,0 1-1,0-1 1,0 0-1,0-1 1,0 1-1,0-1 1,0 0-1,-1-1 1,1 1-1,6-7 1,8-8-65,26-30 0,-19 18-125,-12 14 11,24-22-379,-37 36 502,1 0 1,0 0-1,0 0 0,0 1 0,0-1 0,0 1 0,0 0 1,0-1-1,1 2 0,-1-1 0,0 0 0,1 0 0,3 1 1,-6 0 56,0 1 1,0-1-1,0 1 0,0-1 1,0 1-1,0 0 1,0-1-1,-1 1 1,1 0-1,0 0 1,0-1-1,0 1 0,-1 0 1,1 0-1,-1 0 1,1 0-1,-1 0 1,1 0-1,-1 0 1,1 0-1,-1 0 0,0 0 1,1 0-1,-1 1 1,0-1-1,0 0 1,0 2-1,1 3 75,14 55 1400,-12-57-1505,-3-20-7937,0-13 250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7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8996,'0'0'14722,"2"38"-12329,1 5-1716,6 191 2037,-9-17-1631,1-217-1192,0 0 0,0 1 1,0-1-1,0 0 0,0 0 1,0 0-1,0 0 0,0 0 1,0 0-1,0 0 0,0-1 1,0 1-1,0 0 0,1-1 1,10-5-259,-1 0 1,0-1 0,17-13 0,20-13 345,-39 28 18,0 0 0,1 1 0,0 0 0,0 0 0,0 1 0,0 1 0,0 0 0,1 0 0,17 0 0,-27 2 11,0 0-1,0 0 0,0 1 1,-1-1-1,1 0 0,0 1 1,0-1-1,-1 1 0,1-1 1,0 1-1,-1-1 0,1 1 1,0 0-1,-1-1 0,1 1 1,-1 0-1,1-1 0,-1 1 1,1 0-1,-1 0 1,0-1-1,1 1 0,-1 0 1,0 0-1,0 0 0,0 0 1,1-1-1,-1 1 0,0 0 1,0 0-1,0 1 0,0 36 396,0-27-240,0-2-49,1 5 37,-1 1 0,0-1 0,-1 1 0,-1-1 0,0 1 0,-1-1 0,0 0 0,-1 0 0,-8 17 0,5-16-79,-1-1-1,-1 1 0,-15 18 1,21-29-57,0-1 1,-1 1-1,1 0 0,-1-1 1,0 0-1,0 0 0,0 0 1,0-1-1,-1 1 0,1-1 1,-1 0-1,0 0 0,1 0 1,-1-1-1,-8 2 0,5-2-101,-1-1 1,1 1-1,-1-1 0,-13-2 0,20 2-9,0-1-1,0 1 0,0-1 0,0 1 1,0-1-1,1 0 0,-1 0 0,0 0 0,0 0 1,1 0-1,-1 0 0,0 0 0,1-1 1,-1 1-1,1 0 0,0-1 0,-1 1 1,1-1-1,0 0 0,0 1 0,0-1 1,0 0-1,0 0 0,1 0 0,-2-2 1,-1-11-1307,1 0 0,0 0 0,1 0 0,0 0 0,1-1 1,1 1-1,1 0 0,5-24 0,-1 19-2322,14-32 0,-16 42 2731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7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 10069,'0'0'8067,"-46"188"-4513,24-90-64,4-4-945,7-13-1249,11-12-751,0-20-465,0-14-80,4-15-193,17-7-1583,1-13-1842,3 0-4194,11-13-4705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7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98 292 13030,'0'0'10391,"19"-31"-9281,62-102-576,-76 124-456,0-1 0,-1 0 0,6-16 0,-8-4 372,-3 18-214,1 11-171,0-1 1,0 1-1,-1-1 1,1 1-1,-1 0 1,0-1-1,1 1 1,-1-1 0,0 1-1,0 0 1,0 0-1,0-1 1,0 1-1,0 0 1,0 0-1,0 0 1,0 0-1,-1 0 1,1 0 0,0 1-1,-1-1 1,1 0-1,0 1 1,-1-1-1,1 1 1,-1-1-1,1 1 1,-1 0-1,1-1 1,-1 1 0,1 0-1,-1 0 1,-1 0-1,-4 0 61,1 0 1,0 0-1,-1 0 0,1 1 1,0 0-1,0 0 0,-7 2 0,9-1-98,0-1 0,1 1 0,-1 0-1,1 1 1,0-1 0,0 1-1,0-1 1,0 1 0,0 0 0,0 0-1,-2 4 1,-22 38 38,26-44-64,-9 19 72,1 1 1,1 0-1,0 1 0,2 0 1,0 0-1,2 1 1,1 0-1,0-1 1,2 1-1,1 34 1,0-55-73,0 0 0,1 0 0,-1 0 0,0 0 0,1-1 0,0 1 0,-1 0 0,1 0 0,0 0 0,0-1 0,0 1 0,0 0 0,0-1 0,0 1 0,0-1 0,1 1 0,-1-1 0,0 0 0,1 0 0,-1 1 0,1-1 0,0 0 0,-1 0 0,1-1 0,0 1 0,-1 0 0,1 0 0,4 0 0,4 1-78,0 0 1,0-1-1,0 0 1,15-2-1,-13 1-90,3 0-333,0-1 0,0-1-1,0-1 1,0 0 0,28-9 0,64-37-5398,-91 41 4534,72-37-9773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8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0 5346,'0'0'13799,"-1"30"-10830,-1 15-1788,-6 146 3814,8-191-4998,0 0 0,0 1-1,0-1 1,1 0 0,-1 1 0,0-1-1,0 0 1,0 1 0,0-1 0,0 0-1,0 1 1,1-1 0,-1 0 0,0 0-1,0 1 1,1-1 0,-1 0 0,0 0-1,0 1 1,1-1 0,-1 0 0,0 0-1,0 1 1,1-1 0,-1 0-1,0 0 1,1 0 0,-1 0 0,0 0-1,1 0 1,-1 0 0,0 0 0,1 1-1,18-3-237,17-10-348,-19 0 248,0-1 0,0-1 0,24-26 0,5-3-267,-27 24 405,29-20-125,-45 37 332,1 0-1,0-1 0,0 1 1,1 1-1,-1-1 0,0 1 1,0-1-1,1 1 0,-1 1 0,1-1 1,5 0-1,-7 1 132,1-1-1,-1 1 1,1 0 0,-1 0-1,1 1 1,-1-1 0,0 1 0,1 0-1,-1-1 1,0 2 0,1-1-1,-1 0 1,0 0 0,0 1-1,0 0 1,0 0 0,0 0-1,-1 0 1,1 0 0,-1 0-1,1 1 1,-1-1 0,0 1-1,0 0 1,0-1 0,0 1-1,0 0 1,2 7 0,0-2 11,0 1 0,-1 0 0,0-1 0,-1 2 0,0-1 0,0 0 1,-1 0-1,0 10 0,0 22-5535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9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263 745 7379,'0'0'12507,"0"-22"-10911,-3-69 354,4 89-1803,-1 0-1,0 0 1,0-1 0,0 1-1,0 0 1,0 0 0,-1 0 0,1 0-1,-1-1 1,1 1 0,-1 0-1,0 0 1,0 0 0,0 0-1,0 0 1,0 1 0,0-1-1,-1 0 1,1 0 0,0 1-1,-1-1 1,0 1 0,1-1 0,-1 1-1,0 0 1,0-1 0,1 1-1,-1 0 1,0 0 0,0 0-1,0 1 1,0-1 0,-1 0-1,1 1 1,-4-1 0,-8-3 359,7 1-392,0 0 0,-1 1 0,1 0 0,-1 1 0,0 0 1,-9-1-1,14 2-109,0 0 0,1 0 0,-1 0 1,0 1-1,0-1 0,0 1 1,0 0-1,1 0 0,-1 0 0,0 0 1,1 0-1,-1 1 0,1-1 1,0 1-1,-1-1 0,1 1 0,0 0 1,0 0-1,0 0 0,-4 5 0,-4 8 8,0 0-1,1 1 0,0 0 0,1 1 1,1 0-1,1 0 0,0 0 0,2 1 1,0 0-1,0 0 0,0 20 0,4-36-14,0-1 0,0 0-1,0 1 1,0-1 0,0 0 0,1 1-1,-1-1 1,0 0 0,1 1 0,-1-1 0,1 0-1,-1 1 1,1-1 0,0 0 0,-1 0-1,1 0 1,0 0 0,0 0 0,0 0-1,0 0 1,0 0 0,0 0 0,0 0-1,0 0 1,1-1 0,-1 1 0,0 0-1,0-1 1,1 1 0,-1-1 0,0 0-1,3 1 1,3 0-15,1 0 0,0-1 0,0 0 0,14-1 1,-4-1 22,-11 1-8,0 0 1,0-1-1,-1 0 0,1 0 0,-1-1 1,1 0-1,-1 0 0,0-1 0,0 1 1,0-1-1,-1-1 0,1 1 0,-1-1 1,6-7-1,10-10-22,35-51-1,-25 26-149,-3-1 0,-1-1-1,-3-1 1,21-65-1,-13 18-286,25-140-1,-53 220 449,0-11 37,-4 27 178,-1 23 866,-6 16-874,-1 0 1,-19 54-1,12-45-56,-10 51 0,17-27 81,3 1 0,3 79 0,3-89-135,-2-56-86,1-1 0,0 0 0,0 0 0,1 1 0,-1-1 0,1 0 0,0 0 0,1 0 0,-1 0 0,1 0-1,0 0 1,0 0 0,1 0 0,-1-1 0,1 1 0,0-1 0,6 7 0,-8-10-121,-1 0 1,1-1-1,0 1 1,-1-1-1,1 1 1,0-1-1,0 1 1,-1-1-1,1 1 1,0-1-1,0 0 1,0 1-1,0-1 1,-1 0-1,1 0 1,0 0-1,0 0 1,0 0-1,0 0 1,0 0-1,0 0 1,0 0-1,-1 0 1,1 0-1,0 0 0,0-1 1,0 1-1,0 0 1,-1-1-1,1 1 1,1-1-1,19-18-4233,-20 19 4253,24-31-6980,7-5-3877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9108,'0'0'9455,"0"26"-7222,0 192 2364,0-212-4369,1 27 331,-1-33-564,0 0 0,0 1 0,0-1 0,0 1 0,0-1 0,0 0 0,0 1 0,0-1 0,0 0 0,0 1 0,0-1 0,1 1 0,-1-1 0,0 0 0,0 1 0,0-1 0,1 0 0,-1 1 0,0-1 0,0 0 0,1 0 0,-1 1 0,0-1 0,0 0 1,1 0-1,-1 1 0,0-1 0,1 0 0,-1 0 0,0 0 0,1 0 0,-1 0 0,1 1 0,-1-1 0,0 0 0,1 0 0,-1 0 0,1 0 0,-1 0 0,0 0 0,1 0 0,-1 0 0,0 0 0,1-1 0,-1 1 0,1 0 0,-1 0 0,0 0 0,1 0 0,-1 0 0,0-1 0,1 1 0,-1 0 0,0 0 0,1-1 0,-1 1 0,0 0 0,0 0 0,1-1 0,-1 1 0,0 0 0,0-1 0,0 1 0,1 0 0,-1-1 0,0 0 0,5-5-88,0-1-1,0 0 0,-1 0 0,0 0 0,0 0 0,3-9 1,17-32-142,-14 34 173,1-3-82,1 0 1,1 0-1,25-24 0,-38 40 146,1 0-1,-1 1 1,1-1 0,-1 0-1,1 1 1,0-1 0,-1 0 0,1 1-1,0-1 1,-1 1 0,1-1-1,0 1 1,0-1 0,0 1 0,-1 0-1,1-1 1,0 1 0,0 0 0,0 0-1,0 0 1,0 0 0,0 0-1,0 0 1,-1 0 0,1 0 0,0 0-1,0 0 1,0 0 0,0 0-1,0 1 1,0-1 0,-1 0 0,1 1-1,0-1 1,0 0 0,0 1-1,-1-1 1,1 1 0,0-1 0,-1 1-1,1 0 1,0-1 0,-1 1 0,1 0-1,-1-1 1,1 2 0,2 4 165,0 0-1,0 1 1,-1-1 0,0 1 0,2 8 0,0 3 354,4 15 770,6 67 1,-10-42-4014,-4-136-5697,0 21 68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9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0 342 7491,'0'0'11726,"34"-22"-10470,-34 22-1256,145-99 910,-135 91-855,0 0 1,0 0-1,0-1 0,-1 0 1,-1-1-1,0 0 0,0 0 0,-1-1 1,0 0-1,6-15 0,-11 22-36,1-2 233,0 0 0,0 0 0,-1 0 0,0 0 0,-1 0 0,1-1 0,-1 1 0,-1-1 0,1 1 0,-1-12 0,0 17-164,-1 0 1,1 0-1,0 0 1,0 1-1,-1-1 1,1 0-1,-1 0 0,1 0 1,-1 1-1,1-1 1,-1 0-1,1 1 1,-1-1-1,0 0 1,1 1-1,-1-1 0,0 1 1,0-1-1,1 1 1,-1-1-1,0 1 1,0 0-1,0-1 0,0 1 1,0 0-1,1-1 1,-1 1-1,0 0 1,0 0-1,0 0 0,0 0 1,0 0-1,-1 0 1,-36 3 852,34-2-888,0 0-1,0 1 1,0-1-1,0 1 0,1 0 1,-1 0-1,0 0 0,1 0 1,0 0-1,0 1 0,-1 0 1,-3 4-1,-2 3 10,1 1-1,-10 18 1,14-23-47,-22 35 89,-35 78 0,54-100-23,0 0 1,1 0 0,1 1 0,0 0-1,2 0 1,0 0 0,1 25 0,2-43-83,0 0 1,1 0-1,-1 0 1,0 0-1,1 0 0,0-1 1,-1 1-1,1 0 1,0 0-1,0-1 1,0 1-1,0 0 1,0-1-1,0 1 1,0-1-1,1 1 1,-1-1-1,1 0 1,-1 0-1,1 0 1,-1 1-1,1-1 1,0-1-1,-1 1 0,1 0 1,0 0-1,0-1 1,0 1-1,-1-1 1,1 1-1,0-1 1,3 0-1,9 2-77,0-1-1,-1 0 0,23-3 0,-29 2 6,3-2-161,0 1 0,0-1 0,0-1 0,0 0 0,-1 0 0,1-1 0,-1 0-1,0-1 1,16-11 0,6-6-3127,37-35-1,-46 36 413,39-31-8574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0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1 6915,'0'0'12830,"0"43"-11568,2 16-440,-3 224 3350,-20-130-1802,2-18-853,19-120-1325,3-12-51,10-18-20,-7 6-134,92-110 174,32-46 67,-75 80-3385,19-44-8733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0.2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6819,'0'0'14615,"11"176"-12166,14-137-416,-7-13-1185,7-10-608,-14-6-176,-4-7-64,-3-3-16,10 13-12693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3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4 224,'2'-4'22303,"0"12"-16043,-2 565-3758,0-567-2489,-1 14 57,1 0 0,1 1-1,1-1 1,0 1 0,12 37 0,-14-58-68,0 1-1,0-1 1,0 0 0,0 0-1,0 1 1,0-1 0,0 0-1,0 1 1,1-1 0,-1 0-1,0 0 1,0 1 0,0-1-1,1 0 1,-1 0-1,0 0 1,0 1 0,0-1-1,1 0 1,-1 0 0,0 0-1,0 0 1,1 1 0,-1-1-1,0 0 1,1 0-1,-1 0 1,0 0 0,0 0-1,1 0 1,-1 0 0,0 0-1,1 0 1,-1 0 0,0 0-1,1 0 1,-1 0 0,0 0-1,0 0 1,1 0-1,-1-1 1,1 1 4,-1-20-849,0 4-966,1-1 1,0 1 0,5-22-1,-4 30 165,0 0 0,1 0 0,0 1 0,0-1-1,6-7 1,15-22-12146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4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299 24 816,'0'0'23262,"-13"-5"-21120,-45-12-784,55 16-1309,0 1 1,0 0-1,0-1 1,0 1-1,-1 0 1,1 0-1,0 1 1,0-1-1,0 1 0,0-1 1,0 1-1,0 0 1,0 0-1,0 1 1,0-1-1,1 0 1,-1 1-1,0 0 0,1-1 1,-5 6-1,-1 0-27,1 2 0,-1-1 0,2 1-1,-8 13 1,4-6 34,-4 3 50,1 1-1,1 1 1,1 0 0,0 1-1,2 0 1,1 0-1,0 1 1,2 0 0,1 0-1,0 1 1,-1 40-1,5-53-97,1 11 0,0-21-10,1 0 1,-1-1 0,0 1 0,0-1-1,0 1 1,1-1 0,-1 1-1,0-1 1,1 1 0,-1-1-1,0 1 1,1-1 0,-1 1-1,1-1 1,-1 0 0,1 1-1,-1-1 1,1 0 0,-1 1 0,1-1-1,-1 0 1,1 0 0,-1 1-1,1-1 1,-1 0 0,1 0-1,0 0 1,-1 0 0,1 0-1,-1 0 1,2 0 0,3 0-21,1-1 0,-1 1 0,0-1 1,0-1-1,1 1 0,-1-1 0,0 0 0,0 0 1,-1 0-1,1-1 0,0 1 0,6-7 1,5-3-40,-2-2 1,16-15 0,-20 17 49,241-261-1387,-228 247 1168,-13 20 220,-7 10 287,26 141 1142,-9-55-503,-15-64-796,15 41 0,-19-65-499,-1-2 62,0 0 0,1 0 1,-1 1-1,1-1 0,-1 0 0,0 0 0,1 0 1,-1 0-1,1 0 0,-1 0 0,0 0 0,1 0 1,-1 0-1,1 0 0,-1 0 0,0-1 0,1 1 1,-1 0-1,0 0 0,1 0 0,-1 0 1,1-1-1,-1 1 0,2-2-1901,8-14-6049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4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42 5843,'0'0'10807,"-3"37"-7539,-6 119-1416,6-116-1240,2-32-283,0 0-1,1 0 1,0 0 0,1 0 0,2 16 0,-3-23-300,0 0 0,1 0 1,-1 0-1,0 0 0,1 0 0,-1 0 0,1 0 0,-1 0 0,1 0 1,-1-1-1,1 1 0,-1 0 0,1 0 0,0-1 0,0 1 0,-1 0 0,1-1 1,0 1-1,0-1 0,0 1 0,0-1 0,0 1 0,-1-1 0,1 0 1,0 1-1,0-1 0,0 0 0,0 0 0,0 0 0,2 0 0,-1 0-3,-1 0-1,1 0 0,0-1 0,-1 1 0,1-1 0,-1 1 0,1-1 0,-1 1 1,1-1-1,-1 0 0,1 0 0,-1 0 0,1 0 0,-1 0 0,0 0 1,0 0-1,1-1 0,-1 1 0,1-2 0,140-218 1024,-121 184-897,-17 29-816,0 0 1,1 0-1,0 1 1,8-11-1,-10 15-311,0 0 0,0 1-1,0-1 1,1 1-1,-1-1 1,1 1-1,-1 0 1,5-1-1,29-8-12080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4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1 2481,'0'0'18939,"-27"37"-17138,-84 122 88,103-147-1640,1 1 0,0-1 0,1 1 0,-6 17 0,10-23-97,0 0 1,1 0-1,1 0 0,-1 0 1,1 11-1,0-6-30,1-11-123,-1-1-1,0 1 1,1-1-1,-1 1 0,1-1 1,-1 1-1,0-1 1,1 1-1,-1-1 1,1 1-1,-1-1 0,1 0 1,0 1-1,-1-1 1,1 0-1,-1 0 1,1 1-1,0-1 1,-1 0-1,1 0 0,-1 0 1,1 0-1,0 0 1,-1 0-1,1 0 1,0 0-1,-1 0 1,1 0-1,0 0 0,-1 0 1,1 0-1,-1-1 1,1 1-1,0 0 1,3-1-27,1 0-7,0 1 0,0-2 0,0 1 0,0 0 0,-1-1 0,1 0 0,-1 0 0,1-1 0,-1 1 0,0-1 0,0 0 0,4-3 0,8-8-137,22-25-1,-19 17 17,13-12-144,-23 22 152,1 1 0,0 1-1,1 0 1,0 0 0,22-14-1,-32 23 157,1 0-1,0 0 0,-1 0 0,1 1 1,0-1-1,0 0 0,0 1 0,-1-1 1,1 1-1,0 0 0,0 0 0,0-1 1,0 1-1,0 0 0,0 1 0,0-1 1,0 0-1,0 1 0,0-1 0,-1 1 0,1-1 1,0 1-1,0 0 0,-1 0 0,1 0 1,1 1-1,3 2 230,-2 1-1,1 0 1,0 0 0,-1 0 0,7 12 0,-1-3 313,6 8 183,0-2 13,15 27 0,-62-52-27148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95 5987,'0'0'15207,"10"-2"-13668,227-35 2680,-105 18-2955,-19 7-811,-61 10-3889,-49-20-12737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7523,'0'0'11286,"-4"182"-8453,4-88-256,0-3-288,0-13-688,18-12-913,-4-18-400,4-15-240,-7-14-16,0-15-32,-4-4-1312,4-30-9829,0-28-593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6019,'0'0'18968,"61"4"-17623,-14 9-593,-4 0-431,7-4-321,-3-2-209,0-1-2352,-4-6-1969,-10 0-6451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1 720,'0'0'17843,"26"12"-15522,87 44-304,-100-49-1693,0 1 1,0 0-1,-1 1 1,0 1-1,-1 0 0,0 0 1,-1 1-1,0 1 0,0 0 1,-1 0-1,-1 1 0,0 0 1,7 17-1,-7-14-93,-1 0 0,-1 0-1,-1 0 1,0 1 0,-1-1 0,3 28 0,-4-2 125,-4 63 1,0-94-321,0 0 0,-1-1 0,0 1 0,-1-1 0,0 1 0,-1-1 0,0 0 0,0 0 0,-1 0 0,0-1 0,-1 0 0,0 0 0,-1 0 0,0-1 0,0 0 0,-1 0 0,-15 12-1,12-11-290,-1-1 0,0-1-1,0 0 1,-1 0 0,-21 8-1,20-11-664,1 0 0,0-1 0,-1 0 0,1-1-1,-26 0 1,36-2 600,2 1 140,0-1 0,0 0 0,1 0 1,-1 0-1,0 0 0,0 0 0,0 0 1,1 0-1,-1 0 0,0 0 0,0 0 1,0 0-1,1 0 0,-1 0 0,0-1 1,0 1-1,1 0 0,-1-1 0,0 1 1,1 0-1,-1-1 0,0 1 0,1-1 1,-1 1-1,0-1 0,1 0 0,-1 1 1,1-1-1,-1 1 0,1-1 0,-1 0 1,1 1-1,0-1 0,-1 0 0,1 0 1,0 1-1,0-1 0,-1 0 0,1 0 1,0 0-1,0-1 0,-1-24-5567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0 11621,'0'0'13350,"-39"218"-10884,35-162-1442,4-1-576,0-13-384,0-3-64,0-16-1825,18-16-2977,7-7-2465,8-7-5539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6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109 223 10181,'0'0'11498,"22"-25"-10663,70-76-152,-88 97-570,-1-1-1,1 0 1,-1 0-1,0 0 1,3-6 0,-5 10-59,-1 0 1,0 0 0,0 0 0,1 0-1,-1 0 1,0 0 0,0 0 0,0 0 0,0 0-1,0 0 1,0 0 0,0 0 0,-1 0 0,1-1-1,-2-6 485,2 6-440,0 1 1,0 0-1,0 0 0,0 0 1,-1-1-1,1 1 0,0 0 0,-1 0 1,1 0-1,-1 0 0,0 0 1,1 0-1,-1 0 0,0 0 1,1 0-1,-1 0 0,0 0 1,0 0-1,0 0 0,0 1 1,0-1-1,0 0 0,-1 0 1,-2-1 90,0 0 1,1 1 0,-1-1 0,0 1 0,-1 0-1,-7-1 1,-1 1 72,0 0 0,0 1-1,-22 3 1,30-2-254,-1 1 0,1-1 0,0 1 0,0 0 0,0 1 0,0-1 0,0 1 0,0 0 0,1 1 0,-1-1 0,1 1 0,0-1 0,0 1-1,0 0 1,1 1 0,0-1 0,-1 1 0,-3 8 0,2-4-46,0 0 0,1 1-1,1-1 1,-1 1 0,1 0-1,1 0 1,0 0 0,1 0 0,-1 14-1,2-23 38,2 16-980,0-16 820,-1-1 0,0 1 0,0-1 0,0 0 0,1 1 0,-1-1 0,0 0 0,0 0 0,1 0 0,-1 1 0,0-2 0,1 1 0,0 0 0,13 0-1339,-8 1 434,0-1-1,1 0 1,-1 0-1,0-1 0,0 0 1,0 0-1,10-3 1,-6-2-1626,0 0 0,18-12 0,-25 15 1971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6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 5234,'0'0'16701,"-3"27"-13798,-1 8-2163,0-5 427,0 56-1,5-85-1144,-1 0-1,0 0 1,1 0-1,-1 0 1,1 0-1,-1 0 0,1 0 1,-1 0-1,1 0 1,0 0-1,0 0 1,-1-1-1,1 1 0,0 0 1,0 0-1,0-1 1,0 1-1,0 0 1,0-1-1,0 1 1,0-1-1,0 1 0,0-1 1,0 0-1,0 1 1,0-1-1,0 0 1,1 0-1,-1 0 0,0 0 1,2 0-1,48 1-242,-35-2 162,-8 1-72,0-1 1,0 1-1,0-2 1,0 1 0,-1-1-1,1-1 1,0 1-1,-1-1 1,1 0-1,-1-1 1,12-7-1,-1-3-766,1-1 0,26-28 0,-26 24-352,35-28 0,-54 47 1266,0 0 1,0 0-1,0 0 0,0-1 0,0 1 1,0 0-1,0 0 0,0 0 1,0 0-1,0 0 0,1 0 1,-1 0-1,0 0 0,0 0 1,0 0-1,0 0 0,0 0 0,0 0 1,0 0-1,1 0 0,-1 0 1,0-1-1,0 1 0,0 0 1,0 0-1,0 1 0,0-1 1,1 0-1,-1 0 0,0 0 1,0 0-1,0 0 0,0 0 0,0 0 1,0 0-1,0 0 0,1 0 1,-1 0-1,0 0 0,0 0 1,0 0-1,0 0 0,0 0 1,0 1-1,0-1 0,0 0 1,0 0-1,0 0 0,1 0 0,-1 0 1,0 0-1,0 0 0,0 1 1,0-1-1,0 0 0,0 10 646,0-5-289,0 30 748,-1 10 528,2 1 0,13 87 0,-10-122-870,-1-10-1868,-2-9-6101,-1-23 2638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9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512 0 1281,'0'0'16970,"-18"26"-15009,-14 22-1100,-162 232 4262,134-200-4044,-84 124 1294,142-201-2322,0-1 0,0 1 0,1 0 0,-1 0 0,1 0 0,-1 0-1,1 0 1,0 0 0,1 0 0,-1 0 0,0 1 0,1-1 0,0 7 0,-1-9-83,0-1 0,1 1 0,-1 0 0,0 0 0,0-1 0,1 1 0,-1 0 0,0-1 0,0 1 0,0-1 0,0 1 0,0-1 0,0 1 0,0-1 0,0 0 0,0 1 0,0-1 0,-2 0 0,-11 3-4507,0-3-2587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1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7347,'0'0'2767,"-1"34"525,-2 231 1713,12-7-890,-3-145-2281,-6-100-1561,0-8-111,0 0 0,0 0 0,1 0 0,-1 0 0,1 1 0,0-1 0,3 7 0,-4-12-124,0 0 0,0 0 1,1 1-1,-1-1 0,0 0 0,0 0 0,0 0 0,0 0 0,0 0 0,1 1 1,-1-1-1,0 0 0,0 0 0,0 0 0,0 0 0,1 0 0,-1 0 1,0 0-1,0 0 0,0 0 0,1 0 0,-1 0 0,0 0 0,0 0 0,0 1 1,0-2-1,1 1 0,-1 0 0,0 0 0,0 0 0,0 0 0,1 0 0,-1 0 1,0 0-1,0 0 0,0 0 0,1 0 0,-1 0 0,0 0 0,0 0 0,0-1 1,9-10 2046,29-57-1950,2 3 0,69-86 0,114-103-126,-210 242-14,-5 4-1,0 0-1,-1 0 1,0-1-1,9-14 0,-16 22-33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2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4 397 4562,'0'0'13641,"5"0"-11992,1 0-1401,0-1 0,0 0 0,0 0 0,0-1 0,-1 0 0,1 0 0,-1 0 0,1 0 0,-1-1 0,0 0 0,0 0 0,7-6 0,9-8 471,28-31-1,-45 44-652,20-21 106,-1-2 0,-1 0 0,-1-1 1,-2-2-1,-1 0 0,-1 0 0,18-51 0,-28 65-20,-6 13 859,-5 4-299,-2 2-635,0-1-1,0 1 1,0 0-1,0 0 0,1 1 1,0-1-1,-1 1 0,1 0 1,-6 7-1,2-3-37,-120 113-25,104-96-14,2 2 0,1 0 0,-19 31 0,36-50 24,0 1 1,1 0-1,0-1 1,1 2-1,0-1 1,0 0-1,1 0 0,0 1 1,1-1-1,0 1 1,0 18-1,1-26-23,0-1 0,1 1-1,-1 0 1,0-1 0,0 1 0,1 0-1,-1-1 1,1 1 0,0-1 0,-1 1-1,1-1 1,0 1 0,0-1-1,0 0 1,0 1 0,0-1 0,0 0-1,0 0 1,2 2 0,0-1-1,1 0 0,-1 0 1,1 0-1,-1 0 1,1-1-1,0 1 0,-1-1 1,6 1-1,8 1-2,0-1 1,35-1-1,-45-1 3,14 0-8,-11 1-18,0 0-1,0-1 0,-1 0 0,1-1 1,0 0-1,-1-1 0,1 0 1,-1-1-1,1 1 0,-1-2 1,17-8-1,-2-6-929,-1-1 1,-1-2-1,0 0 0,-2-1 1,30-43-1,33-34-10864,-76 91 10579,-5 7 1848,-2 5 1174,0 120 8074,0 4-4524,0-126-5303,0 1 0,0-1 0,0 0 0,0 0-1,0 0 1,1 0 0,-1 0 0,1 0 0,-1 0 0,1 0-1,0 0 1,2 3 0,-2-4-12,-1 0 1,1-1-1,-1 1 1,1-1-1,0 1 1,-1-1-1,1 1 0,0-1 1,-1 1-1,1-1 1,0 0-1,0 0 0,-1 1 1,1-1-1,0 0 1,0 0-1,0 0 1,-1 0-1,1 1 0,0-1 1,0 0-1,1-1 1,1 0 7,0 0 0,1 0 0,-1 0 0,0-1 0,0 1 0,-1-1 1,1 0-1,0 0 0,-1 0 0,1 0 0,-1-1 0,1 1 0,-1-1 1,3-4-1,174-243-1018,-143 215-4961,-18 13-636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2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259 0 1809,'0'0'11821,"-32"39"-7928,-104 126-1065,116-141-1727,0 1 0,-21 37 1,41-61-1063,-4 4 202,3-4-205,1 0 1,-1 0-1,1 0 1,-1 0-1,1 0 1,-1 0 0,1 0-1,-1 0 1,1 0-1,0 0 1,0 0-1,-1 0 1,1 0 0,0 2-1,31-3-252,-26 0 213,0-1 0,0 1 0,-1-1 0,1-1 0,0 1 0,-1-1 0,1 0 0,-1 0 0,0 0 0,8-5 0,43-36-88,-6 5-36,-49 37 110,2 0 0,-1 0 0,0 1 0,0-1 0,0 0 0,0 1 0,0-1 0,1 1 0,-1-1-1,0 1 1,0 0 0,1-1 0,-1 1 0,0 0 0,1 0 0,-1 0 0,0 0 0,0 0 0,2 0 0,-1 1 12,-1 0 1,0 0 0,-1 1 0,1-1 0,0 0 0,0 0 0,0 0 0,-1 1 0,1-1 0,0 0 0,-1 1 0,0-1 0,1 1 0,-1-1 0,0 0 0,1 1 0,-1-1 0,0 3-1,5 62 1808,-5 90-1,-1-69-812,1-60-809,0 0 1,-2 0 0,-1-1-1,-1 1 1,-1-1 0,-2 0 0,0 0-1,-15 34 1,15-51-297,4-11-598,2-20-580,0-14-2150,3 0 0,1 0 0,13-62 0,10-1-8874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2.8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4002,'0'0'14513,"1"36"-12114,8 246 2216,-8-27-2635,-1-234-4699,0-87-3852,0 32-523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0 231 3057,'0'0'19681,"7"2"-18872,12 3-307,0-1 1,0-2-1,1 0 1,-1-1 0,24-1-1,-42 0-497,7-1 45,0 1-1,-1-2 1,1 1 0,-1-1-1,1 0 1,-1 0 0,0-1-1,0 0 1,0-1 0,0 1 0,0-1-1,-1-1 1,11-8 0,2-5 0,0 0 0,26-34 0,-35 40-41,-1 0 0,9-17 0,-15 24 33,-1 0 0,1 0 0,-1 0 0,0-1 0,-1 1 0,1-1 0,-1 1 1,0-1-1,0-7 0,-21 14 486,14 1-512,1 0 0,-1-1 0,1 2 0,0-1-1,0 1 1,0 0 0,0 0 0,0 0 0,-6 6 0,-39 41-21,38-37 16,-5 6 20,1 1-1,-24 35 1,35-47 50,1 0 1,-1 1-1,1 0 1,1 0-1,0 0 0,0 0 1,1 0-1,0 0 1,0 1-1,0 13 1,2-19-63,0 0 1,0-1 0,0 1-1,0 0 1,1 0 0,-1-1 0,1 1-1,1 3 1,-1-5-19,1-1 0,-1 1 0,0-1 1,0 0-1,0 1 0,1-1 0,-1 0 0,1 0 0,-1 0 0,1 0 0,-1-1 0,1 1 0,-1 0 1,1 0-1,0-1 0,0 1 0,2-1 0,15 4-50,1-1 0,0-1 0,-1-1 0,39-3 1,-55 1 22,6 1-284,-1-2 0,1 1 0,0-1 0,-1-1 0,0 1 0,1-1 0,10-6-1,54-35-7461,-61 36 5593,37-24-7174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0 6163,'0'0'21466,"-22"144"-20730,22-138-592,0-3-144,0 1-400,0-1-1713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9861,'0'0'10692,"178"0"-9619,-130 0-513,-16-8-336,-10 8-224,-1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101 208 8308,'-101'-208'17496,"112"208"-17176,11 0-256,10 4-128,8 2-816,3 7-1089,0 3-2113,-4 1-5042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0 8852,'0'0'15031,"-130"196"-13094,112-151-977,11-12-560,7-7-304,0-10-96,18-3-48,18-10-48,-4-3 0,8 0-32,0 0-384,6-19-833,1-20-1440,0-10-2433,0-16-4050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6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 6275,'0'0'13900,"-18"40"-12073,-1 0-1268,-87 222 3052,96-235-3299,1 0 0,1 1 0,1 0 1,2 1-1,1 0 0,-1 29 0,24-70-846,44-50-111,-43 40 484,0 1 0,2 0 0,1 2 0,0 1 0,26-15 0,-45 31 114,0 0 0,-1 0 0,1 1 0,0-1 0,0 1 0,0 0 1,4 0-1,-6 0 36,0 1 1,-1 0 0,1 0-1,0 1 1,-1-1 0,1 0-1,0 1 1,-1-1 0,1 1 0,-1-1-1,1 1 1,-1 0 0,1-1-1,-1 1 1,1 0 0,-1 0-1,0 0 1,1 0 0,1 3-1,7 6 280,0 1 0,-1 0 0,-1 1 0,0 0 0,-1 0 0,0 1 0,0 0 0,-1 0 0,-1 1 0,-1-1 0,0 1-1,0 0 1,-1 0 0,1 25 0,-4 70-1491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6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482 0 2161,'0'0'23088,"-6"13"-20863,-199 415 2169,163-349-4094,3 2-1,-47 144 1,86-224-341,0-1 1,0 1-1,0-1 1,-1 1-1,1-1 0,0 0 1,0 1-1,-1-1 1,1 0-1,0 1 1,-1-1-1,1 0 0,0 1 1,-1-1-1,1 0 1,0 0-1,-1 1 0,1-1 1,-1 0-1,1 0 1,0 0-1,-1 1 0,1-1 1,-1 0-1,1 0 1,-1 0-1,1 0 1,-1 0-1,1 0 0,-1 0 1,0 0-1,-15-4-2320,-18-15-2052,-8-11-1264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8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 4258,'0'0'23405,"-3"9"-22127,-6 19-755,2 1-1,1 0 0,-4 35 0,-1 100 636,11 83-579,1-242-579,2-12 0,-3 6 0,26-78-9,41-110 28,-57 165-38,1 1 1,2 1-1,0 0 1,1 0-1,28-32 1,-41 53 15,1-2-19,0 1 1,0-1 0,1 0-1,-1 1 1,1 0 0,0-1-1,0 1 1,-1 0 0,1 0-1,1 1 1,-1-1 0,0 0-1,0 1 1,1 0 0,-1 0-1,5-1 1,-7 6-48,1 34 167,13 72 0,0-6 207,-13-66-273,-2-23-31,1 0-1,1 0 1,0-1-1,1 1 1,5 16-1,-5-24-83,-2-6-453,0-7-3002,12-34-8166,-6 17 2097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9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1 331 7123,'0'0'12913,"33"-11"-11376,109-41-190,-135 48-1238,1 0 1,0-1-1,-1 0 1,0 0-1,0 0 1,-1-1-1,1 0 1,-1 0-1,-1-1 1,1 0-1,-1 0 1,0 0-1,0 0 1,5-15-1,-3 10 58,-2 1 159,0 0 1,0 0-1,-2-1 1,1 0-1,-1 1 1,-1-1-1,0 0 1,0 0 0,-1-24-1,-2 35-252,0 1 0,1-1 0,-1 0-1,1 0 1,-1 0 0,0 0 0,0 1-1,1-1 1,-1 0 0,0 1 0,0-1 0,0 0-1,0 1 1,0-1 0,0 1 0,0 0 0,0-1-1,0 1 1,0 0 0,0-1 0,0 1 0,0 0-1,0 0 1,0 0 0,0 0 0,0 0-1,0 0 1,0 0 0,-2 1 0,-36 4 281,33-2-350,1 0-1,0 0 0,0 0 0,0 1 0,0 0 1,1 0-1,-1 0 0,1 1 0,0-1 0,1 1 0,-1 0 1,1 0-1,-3 6 0,5-10-4,-11 17 73,0 1 1,2 0-1,0 1 0,1 0 0,1 1 0,1 0 1,1 0-1,1 0 0,1 1 0,-3 39 1,6-59-68,2 1 1,-1-1-1,0 1 0,0-1 1,1 1-1,-1-1 1,1 1-1,0-1 1,0 0-1,0 1 0,0-1 1,0 0-1,0 0 1,1 0-1,-1 1 1,1-2-1,-1 1 0,1 0 1,0 0-1,0 0 1,0-1-1,0 1 1,0-1-1,0 0 0,0 1 1,0-1-1,1 0 1,-1 0-1,0 0 1,1-1-1,4 2 0,6 0-12,1 0-1,0-1 1,-1-1-1,24-1 0,-16 0 0,-12 0-77,0 0 1,0-1-1,0 1 0,0-2 1,0 1-1,-1-1 0,1 0 0,-1-1 1,0 0-1,0-1 0,0 1 1,11-10-1,30-31-2373,-6-4-3557,-25 25-1629,-9 7-3739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9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9332,'0'0'8743,"0"30"-5448,0 192 2601,-1-192-4957,0-20-728,0 0 0,1 0 0,0-1 0,1 1 0,0 0 0,1-1 0,0 1 0,0-1 0,4 10 0,-5-18-217,0 0 0,-1 0 0,1 0 0,0 0 0,0 0 0,0 0 0,0 0 0,0 0 0,1-1 0,-1 1 0,0 0 0,0-1 0,0 1 0,1-1 0,-1 1 0,0-1 0,1 0 0,-1 0 0,0 1 0,1-1 0,-1 0 0,0 0 0,1 0 0,-1 0 0,0-1 0,1 1 0,-1 0 0,0 0 0,0-1 0,1 1 0,-1-1 0,0 1 0,0-1 0,0 0 0,1 1 0,-1-1 0,0 0 0,0 0 0,0 0 0,0 0 0,0 0 0,0 0 0,0-1 0,16-23-170,-2 0-1,16-36 1,-19 34-144,2 0 0,31-44 0,-42 67 243,-3 3 65,0 1 0,1-1-1,-1 0 1,1 0 0,-1 0-1,1 0 1,-1 1 0,1-1-1,0 0 1,-1 1 0,1-1-1,0 0 1,0 1 0,0-1-1,-1 1 1,1-1 0,0 1-1,0-1 1,0 1 0,0 0-1,0 0 1,0-1 0,0 1-1,0 0 1,1 0 0,-1 0 29,0 1 1,0 0 0,0-1-1,0 1 1,0 0-1,0 0 1,0 0 0,0 0-1,0 0 1,0 0-1,-1 0 1,1 0 0,0 0-1,-1 0 1,1 0-1,-1 1 1,1-1 0,-1 0-1,1 0 1,-1 1-1,0-1 1,1 3 0,1 4 142,25 56 910,16 48 270,-38-100-1450,-5-12-276,1 1-1,-1-1 1,0 1-1,1-1 1,-1 1-1,1-1 1,-1 0-1,1 1 1,-1-1-1,1 0 0,-1 0 1,1 1-1,0-1 1,-1 0-1,1 0 1,-1 0-1,1 1 1,0-1-1,-1 0 1,1 0-1,-1 0 1,1 0-1,0 0 1,0-1-1,10 1-7950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9.8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0 329 11989,'0'0'13215,"34"-24"-12068,104-81-478,-133 101-631,0-1-1,0 1 0,0-1 0,0-1 0,-1 1 0,0-1 0,0 1 1,-1-1-1,1 0 0,-1 0 0,0-1 0,-1 1 0,0-1 0,0 1 0,2-12 1,2-5 85,-6 20-93,4-6 167,-2 0 0,1 0 0,-1-1-1,-1 1 1,1-15 0,-2 23 628,-4 5-20,-9 10-760,1 1 0,1 0 0,1 1 0,0 1-1,1-1 1,0 1 0,2 1 0,0-1 0,1 1 0,0 1-1,2-1 1,0 1 0,1 0 0,-1 30 0,4-47-40,0 1 0,1 0 0,-1-1 0,0 1 0,1-1 0,-1 1 0,1-1 0,0 1 1,0-1-1,0 0 0,0 1 0,0-1 0,1 0 0,-1 0 0,1 0 0,-1 0 0,4 3 0,-1-2 12,0 0-1,-1 0 0,1-1 0,0 0 0,1 0 1,-1 0-1,0 0 0,0 0 0,7 0 0,8 2 68,1-2 1,0 0-1,34-2 0,-37 0-42,-4 0-8,-4 1-279,0-1-1,0-1 0,1 0 0,15-3 1,0-9-3292,1-12-3545,-6 0 1738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1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3153,'0'0'18211,"5"39"-15772,0 5-1767,14 211 2097,-19-216-2353,-1 294 1394,-2-304-1764,-8 37 0,6-42-64,1 0-1,-1 37 1,25-61 133,-8-1-114,1 0 0,-1-1 1,0 0-1,0-1 0,0 0 1,21-9-1,67-38-2307,-58 27-880,-12 6-1613,-7 4-2616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11397,'0'0'14871,"101"-16"-14871,-65 9-32,0 4-2529,-8 0-1985,-10 3-4514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6787,'0'0'11413,"134"0"-8868,-64 0-784,-6 0-640,-4 0-737,-12-7-352,-10-7-32,-17 6-1777,1-6-2641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4034,'47'146'7347,"-47"-113"-2000,0 12-1041,0 7-1505,0 3-624,0-9-880,0-7-849,0-6-448,0-11 0,0 1-1041,0-7-2736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1 11189,'0'0'15060,"-20"34"-13798,-66 111-291,84-141-944,-41 75 632,39-70-590,1 0 0,0 0 0,0 0-1,-1 13 1,4-20-82,-1 0 0,1-1 0,0 1-1,0 0 1,-1-1 0,1 1 0,0 0 0,1 0 0,-1 0-1,0-1 1,0 1 0,1 0 0,-1-1 0,1 1-1,-1 0 1,1-1 0,0 1 0,0-1 0,0 1 0,0-1-1,0 1 1,0-1 0,0 1 0,2 1 0,1-1-74,0 0 0,1 1 0,-1-2 0,0 1 1,1 0-1,0-1 0,6 1 0,-8-1 49,42 8-591,-32-8 505,0 2 1,-1-1 0,25 10-1,-37-12 147,1 1 1,0 0-1,-1-1 0,1 1 0,-1 0 1,1-1-1,-1 1 0,1 0 0,-1-1 0,1 1 1,-1 0-1,0 0 0,1 0 0,-1 0 1,0-1-1,0 1 0,1 0 0,-1 0 1,0 0-1,0 0 0,0 0 0,0 0 0,0 0 1,0-1-1,-1 1 0,1 0 0,0 0 1,-1 1-1,-9 24 1056,3-17-959,0-1 0,-1 0 0,0 0 0,0-1 0,-1 0 0,-12 7 0,-22 7-1488,38-19 386,-1 0 1,0-1 0,1 0-1,-1 0 1,-9 0 0,15-1 800,-1 0 0,1 0 0,0 0 0,0 0 1,-1 0-1,1 0 0,0 0 0,0 0 0,-1 0 0,1 0 1,0 0-1,-1 0 0,1 0 0,0 0 0,0 0 0,-1 0 1,1 0-1,0 0 0,0-1 0,0 1 0,-1 0 0,1 0 1,0 0-1,0-1-181,-1 1 181,1 0 0,0 0 1,0-1-1,0 1 0,0 0 0,0 0 0,-1 0 0,1-1 1,0 1-1,0 0 0,0-1 0,0 1 0,0 0 0,0-1 1,-1-29-10940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95 8196,'0'0'11157,"194"-26"-9845,-122 10-959,4 0-353,-12-1-2113,-20 8-2706,-23-1-6098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3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96,'0'0'10720,"-6"30"-4856,1-9-4994,-7 29 1025,3 2 0,-4 67 0,12 37 1213,1-150-3015,0 1 0,1 0 0,0-1 1,0 1-1,0-1 0,1 1 0,0-1 1,0 0-1,6 11 0,-5-13-70,0 0 1,0 0-1,0 0 1,1 0-1,-1-1 0,1 0 1,0 0-1,0 0 1,0 0-1,0 0 0,0-1 1,1 0-1,-1 0 1,6 2-1,-1-1-9,-1 0 1,0-1-1,1 0 1,0 0-1,-1-1 1,1 0-1,0 0 1,0-1-1,0-1 0,-1 1 1,1-1-1,0-1 1,0 0-1,-1 0 1,1 0-1,-1-1 1,0-1-1,0 1 1,0-1-1,0 0 0,-1-1 1,0 0-1,14-12 1,-2-3-164,-2-2-1,0 0 1,-1-1 0,-1-1 0,-1 0 0,-1-1-1,-2-1 1,0 0 0,-2 0 0,0-1-1,-2 0 1,-1 0 0,2-32 0,-6 46 1102,-6 25-129,-5 13-512,2 1 0,1-1 0,1 2 0,1-1 0,-2 40 1,6-62-256,0 1 0,1-1 0,-1 0 1,1 1-1,0-1 0,0 0 0,0 0 1,0 0-1,1 0 0,-1 0 1,1 0-1,0 0 0,4 5 0,-2-5-6,0 0 0,0 1 0,1-1 0,-1 0 0,1-1-1,0 1 1,0-1 0,9 4 0,6 1-77,-1 0 1,1-2-1,0 0 1,1-1-1,-1-1 1,1-1-1,0 0 1,42-2-1,-60-1-168,-2 0 10,0 0 0,0 0 0,0 1 0,0-1 0,0 0 0,0 0 0,0 0 0,0 0 0,0 0 0,0-1 0,0 1 0,0 0 0,0 0 0,0-1 0,0 1 0,-1 0 0,1-1 0,0 1 0,0-1 0,0 1 0,0-1 0,-1 0 0,1 1 0,0-1-1,0 0 1,-1 1 0,1-1 0,-1 0 0,1 0 0,0 0 0,-1 0 0,0 0 0,1 1 0,-1-1 0,1-2 0,1-29-8481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4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52 3778,'0'0'12453,"-9"-3"-6535,103-1-3903,120-21-1,-72 6-3743,-131 18-793,-7 1-383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4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0 4594,'0'0'14839,"-10"199"-12566,10-141-32,0-2-400,0-21-897,0-9-704,0-16-240,0-7-16,10-3-8980,1 0 3266,7-26-1826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4.6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5282,'0'0'11608,"6"35"-8921,20 112-657,-23-131-1780,-1-2 335,1 0-1,0 1 1,1-1-1,7 16 0,-10-29-569,-1 0-1,1 1 0,0-1 0,-1 0 1,1 1-1,0-1 0,0 0 0,0 0 1,0 0-1,0 0 0,0 0 0,0 0 0,0 0 1,0 0-1,0 0 0,1 0 0,-1-1 1,0 1-1,1 0 0,-1-1 0,0 1 1,1-1-1,-1 0 0,1 1 0,-1-1 1,0 0-1,1 0 0,-1 0 0,1 0 1,-1 0-1,1 0 0,-1 0 0,1-1 1,-1 1-1,0 0 0,1-1 0,-1 1 1,0-1-1,2 0 0,2-2-172,1 0 0,-1 0 0,-1 0-1,1-1 1,0 0 0,-1 0 0,0 0 0,6-7 0,-1-1-91,0 0 1,1 0-1,0 1 1,1 1 0,0-1-1,1 2 1,0 0-1,15-9 1,-25 17 331,-1 0 0,1 1-1,0-1 1,0 1 0,0-1 0,0 1 0,0 0 0,0-1 0,0 1-1,0 0 1,0 0 0,0 1 0,0-1 0,0 0 0,-1 1 0,1-1-1,0 1 1,0-1 0,0 1 0,0 0 0,-1 0 0,1 0-1,2 1 1,1 3 267,1 0-1,-1 0 1,0 0-1,8 11 1,3 3-42,7 10-26,-18-22-847,1 0 0,0 0-1,12 11 1,-4-11-3125,4-6-2897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3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6051,'0'0'9964,"33"-1"-8392,104-3-38,-80 2-101,-38 1 374,0 1 0,21 2 0,-10 4-509,10 1-689,91-7 245,-130 0-846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3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2657,'0'0'20474,"2"18"-18519,10 239 2303,-13-237-4166,1-14-92,-1 1 0,1-1 1,1 1-1,1 11 0,-2-18-6,0 0-1,0 0 0,0 0 0,0 0 1,0 1-1,0-1 0,0 0 0,0 0 1,0 0-1,0 0 0,0 0 0,0 0 1,0 0-1,0 0 0,0 1 0,0-1 0,0 0 1,0 0-1,0 0 0,0 0 0,0 0 1,0 0-1,0 0 0,0 0 0,1 0 1,-1 0-1,0 0 0,0 1 0,0-1 1,0 0-1,0 0 0,0 0 0,0 0 1,0 0-1,0 0 0,1 0 0,-1 0 0,0 0 1,0 0-1,0 0 0,0 0 0,0 0 1,0 0-1,0 0 0,0 0 0,1 0 1,-1 0-1,0 0 0,0 0 0,0 0 1,0 0-1,0 0 0,0 0 0,0 0 0,0 0 1,0-1-1,1 1 0,-1 0 0,0 0 1,2-10-1056,-2-51-4050,0 25-1595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6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78 1201,'0'0'20468,"-10"0"-13921,69-3-5963,-1-3 0,59-15 0,-44 8-373,-54 10-476,0-1 0,0-2 0,0 0-1,20-9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9780,'0'0'6804,"2"26"-3603,0-3-2486,5 146 3250,-7 11-956,0-179-3065,0-3-37,1-6 37,1 0 0,0 0 1,1 1-1,0-1 1,0 1-1,1-1 1,0 1-1,0 0 1,0 0-1,8-8 1,6-11 33,125-193-410,-142 218 430,-1 0 0,1 0-1,-1 0 1,1 0 0,-1 0 0,1 0 0,0 0-1,0 0 1,-1 0 0,1 1 0,0-1 0,0 0 0,0 0-1,0 1 1,0-1 0,0 1 0,0-1 0,0 1-1,0-1 1,0 1 0,2-1 0,-2 2 18,0 1 0,0-1 1,0 0-1,0 0 0,0 0 1,-1 1-1,1-1 0,-1 0 1,1 1-1,-1-1 0,1 1 1,-1-1-1,0 0 0,1 1 1,-1-1-1,0 3 0,31 323 3701,-21-266-3381,-7-48-311,0 0 0,-1 1-1,1 24 1,-3-37-532,0-20-10093,0-20 3023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0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5539,'0'0'15094,"-4"195"-12020,4-107-817,0-10-432,7-13-625,4-16-639,-4-17-417,-7-16-128,7-9-16,-3-56-9205,7-26 3299,7-22-8373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2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0 120 10597,'205'-120'4306,"-205"140"1008,0 2-2833,0 1-544,4-3-384,24-4-785,5-10-351,6-2-225,1-4-96,3 0-96,-7 0-961,-4 0-1632,-10 0-1793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7155,'0'0'13318,"-7"165"-10100,3-99-417,-3-11-1520,3-16-657,4-10-608,0-13-16,0 1-736,0-1-1938,0-3-2080,7 0-3441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7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1 10757,'0'0'11587,"-25"31"-9880,-80 108 43,91-119-1375,1 0 1,0 1-1,2 1 0,0 0 1,-11 35-1,18-46-314,1 1 1,0 0-1,1 0 0,0 0 1,0 0-1,1 18 0,1-30-64,0 0 0,0 0-1,0 1 1,1-1 0,-1 0-1,0 0 1,0 0 0,0 0-1,0 0 1,0 1 0,0-1-1,0 0 1,0 0 0,0 0-1,0 0 1,0 0 0,1 1-1,-1-1 1,0 0 0,0 0-1,0 0 1,0 0 0,0 0-1,1 0 1,-1 0 0,0 0-1,0 0 1,0 1 0,0-1-1,0 0 1,1 0 0,-1 0-1,0 0 1,0 0 0,0 0-1,0 0 1,1 0 0,-1 0-1,0 0 1,0 0 0,0 0-1,0 0 1,1-1 0,-1 1-1,0 0 1,0 0 0,0 0-1,0 0 1,1 0 0,-1 0-1,0 0 1,8-1-66,-1-1 0,1 1-1,0-1 1,-1 0 0,1-1 0,-1 0-1,0 0 1,0 0 0,0-1 0,-1 0-1,1-1 1,-1 1 0,0-1 0,7-7 0,13-14-399,39-49 1,-61 71 412,56-83-1290,-13 19 220,-40 105 4308,-6-27-2924,1 1 1,0 0-1,0-1 1,1 1-1,1-1 1,6 14 0,-9-21-643,0 0 1,0 0 0,0 0-1,-1 0 1,1 0 0,-1 0-1,1 1 1,-1-1 0,0 0 0,-1 5-1,1 1-2148,2-2-3317,10-6-2486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9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3458,'0'0'17544,"0"205"-14135,-4-108-1104,-3-6-784,0-16-625,7-26-656,0-17-240,0-12-176,0-10-1088,0-4-1297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56 7091,'0'0'15399,"61"-19"-13894,-25 9-577,0 3-271,0 1-385,-10-1-240,-5 7-32,-3-3-64,-7 0-1233,3 3-1216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11093,'58'162'4450,"-58"-136"-288,0 10-2593,0 13 1200,11 3-560,-1 0-608,-2-7-833,-1-12-480,0-10-240,0-14-48,-3-5-160,3-4-6435,4-17 1329,3-12-2066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6 9316,'0'0'15816,"-5"-2"-13994,1 1-1745,1 0 1,-1 1 0,1-1-1,-1 1 1,1 0 0,-1 0 0,1 0-1,-1 0 1,1 0 0,-1 1-1,1 0 1,0 0 0,-1 0 0,1 0-1,0 0 1,-1 1 0,1-1-1,0 1 1,0 0 0,0 0-1,1 0 1,-1 0 0,-4 5 0,-7 7-111,0 1-1,-24 32 1,38-47 37,-12 16-20,0 1 0,-10 20 0,18-30-28,1 0 1,1 0 0,-1 0 0,1 0-1,0 1 1,1-1 0,0 1 0,0-1 0,1 9-1,0-14 30,0 0 0,1 0 0,0 0 0,-1 0 0,1 0-1,0 0 1,0-1 0,0 1 0,0 0 0,1 0 0,-1-1 0,0 1 0,1-1-1,-1 1 1,1-1 0,0 1 0,-1-1 0,1 0 0,0 0 0,0 0 0,-1 0-1,1 0 1,0 0 0,0-1 0,0 1 0,3 0 0,10 3-45,0 0 1,22 2 0,-32-6 33,42 4-209,-33-3-14,1 0-1,22 5 1,-35-6 232,-1 1 0,0 0 0,0 0 0,1 0 0,-1 0 0,0 0 0,0 0 0,0 0 0,0 0 0,0 0 0,0 0 1,-1 0-1,1 1 0,0-1 0,0 0 0,-1 0 0,1 1 0,-1-1 0,1 1 0,-1-1 0,0 1 0,0-1 0,1 0 0,-1 1 1,0-1-1,0 1 0,0-1 0,-1 1 0,1-1 0,0 1 0,-1 2 0,0 3 71,-1 0 0,1-1 0,-1 1 1,0 0-1,-6 11 0,2-6 35,0-1 0,-1-1 0,-1 1 0,0-1 0,0 0 0,-1-1 0,0 0 0,0 0 0,-1-1 0,-1 0 0,-12 7 0,22-15-165,0 1 0,1-1 0,-1 1 0,0-1 0,0 1 0,0-1 0,0 0 0,0 1 0,0-1 0,0 0 0,0 0 0,-1 0-1,1 0 1,0 1 0,0-2 0,0 1 0,0 0 0,0 0 0,-1 0 0,1-2-268,0 1 0,1 0 1,-1 0-1,1 0 0,-1-1 0,1 1 0,-1 0 1,1-1-1,0 1 0,0 0 0,-1-1 1,1 1-1,0 0 0,0-1 0,0 1 0,1-2 1,-1-44-6499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9620,'0'0'11382,"191"0"-11062,-152 0-304,-6 0-16,-12 0-1457,-6 0-2737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 7764,'0'0'14662,"-18"185"-13509,18-152-865,0-7-288,0 0-32,0 3-1233,11 0-1984,7-3-2674,0-3-2337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6931,'0'0'9541,"27"0"-7861,90 0 161,-105 0-1471,1 0 0,0 1 0,0 1-1,-1 0 1,1 0 0,16 6 0,-25-6-203,0 0 1,0 0-1,0 0 1,0 0-1,0 0 0,-1 1 1,1 0-1,-1 0 1,0 0-1,0 0 1,0 0-1,0 1 1,0-1-1,-1 1 0,0-1 1,0 1-1,2 5 1,-2-3 57,0 1 0,-1 0 0,0 0 0,-1 0 1,1-1-1,-1 1 0,-1 0 0,1 0 0,-4 13 0,3-17-186,0 1-1,0-1 1,0 1 0,-1-1-1,1 0 1,-1 0-1,0 0 1,0 0-1,0 0 1,-1 0-1,1 0 1,-1-1-1,1 1 1,-5 2-1,-47 29 189,20-15-149,34-18-85,-1-1 0,1 0 0,0 0 0,-1 0-1,1 0 1,-1 1 0,1-1 0,0 0-1,-1 0 1,1 1 0,0-1 0,-1 0-1,1 1 1,0-1 0,-1 0 0,1 1-1,0-1 1,0 0 0,0 1 0,-1-1-1,1 1 1,0-1 0,0 0 0,0 1 0,0-1-1,0 1 1,0-1 0,0 1 0,0-1-1,0 1 1,0-1 0,0 0 0,0 1-1,0-1 1,0 1 0,0-1 0,0 1-1,0-1 1,0 0 0,1 1 0,-1-1-1,0 1 1,0-1 0,1 0 0,-1 1 0,0-1-1,0 0 1,1 1 0,-1-1 0,0 0-1,1 1 1,-1-1 0,0 0 0,1 0-1,23 10-164,4-4 150,1-1 0,0-2 0,0-1 0,36-3 0,-31 1-1064,-26 0-137,1-1-1,0 0 0,-1 0 0,1-1 0,-1 0 1,15-6-1,15-6-8930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1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33 288 2305,'0'0'8388,"24"-33"-7161,72-107-136,-58 77 37,-37 60-791,0 0 0,0 1 0,-1-1 0,1 0 0,-1 1 0,1-1 1,-1 0-1,0 0 0,0-5 0,-1-5 2589,-2 12-2591,0 0-1,0 0 1,0 0 0,0 1 0,0-1-1,0 1 1,0 0 0,0 0-1,-1 0 1,-4 1 0,4-1 25,-2 0-267,0 1 0,1 0 0,-1 0 0,0 1 0,1 0 0,-1 0 0,1 0 0,0 0 1,-1 1-1,1 0 0,0 0 0,1 1 0,-1-1 0,1 1 0,-1 0 0,1 0 0,0 0 0,0 1 0,1-1 0,-1 1 0,1 0 1,-4 9-1,1-2 63,0 0 0,1 0 0,0 0 1,1 1-1,1 0 0,0 0 0,1 0 0,0 0 1,0 16-1,2-26-148,0 0 0,0 0 0,0 1 0,1-1 1,-1 0-1,1 0 0,0 0 0,0 0 0,0 0 0,0 0 0,0 0 0,1-1 1,-1 1-1,1 0 0,0-1 0,0 1 0,3 3 0,-1-3-7,0 0 0,0 0-1,0-1 1,0 1 0,1-1 0,-1 0 0,1-1-1,0 1 1,-1-1 0,9 2 0,1 0-113,1-1 1,-1-1-1,1 0 1,-1-1 0,1 0-1,-1-1 1,16-3-1,-19 1-333,0 0-1,0 0 0,0-1 0,-1 0 1,1-1-1,-1 0 0,0-1 0,-1 0 0,13-10 1,38-39-4174,-2-11-3344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1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42 9172,'0'0'7195,"-2"32"-4503,-8 104-781,7-6 1258,4-87-2630,-1-43-539,0 0-1,0 1 1,0-1 0,0 0 0,0 1-1,0-1 1,0 0 0,0 0-1,0 1 1,0-1 0,0 0 0,0 1-1,0-1 1,0 0 0,0 0-1,0 1 1,0-1 0,1 0 0,-1 0-1,0 1 1,0-1 0,0 0 0,0 0-1,1 0 1,-1 1 0,0-1-1,0 0 1,0 0 0,1 0 0,-1 0-1,0 0 1,0 1 0,1-1-1,-1 0 1,0 0 0,0 0 0,1 0-1,-1 0 1,0 0 0,1 0-1,-1 0 1,0 0 0,0 0 0,1 0-1,-1 0 1,0 0 0,1 0-1,-1 0 1,0 0 0,0 0 0,1 0-1,-1-1 1,0 1 0,0 0 0,1 0-1,-1 0 1,0 0 0,16-15 35,9-28 264,24-57 1,-2 1-163,-33 73-162,-7 11-466,1 1-1,0 0 0,0 0 0,22-23 0,-17 26-1233,-4 9-2710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1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0 205 8356,'0'0'10746,"25"-22"-9724,76-70-425,-94 85-560,0 0 0,-1 0-1,0-1 1,0 1-1,4-10 1,-8 14 436,-1 0 1,0 0 0,0 0 0,0-1 0,0 1-1,-1 0 1,1 0 0,-1-1 0,0-4-1,-1 21-431,-1 1 0,0-1-1,-1 1 1,0-1 0,-1 0 0,-8 17-1,6-17 26,1 1 0,0 1 0,1-1 0,1 0 0,0 1 0,-1 22 0,21-36-134,1 0 71,0-2 0,0 0 0,0-1-1,0-1 1,0-1 0,29-10 0,-14 0-256,-1-3 0,35-23 0,23-13-782,-83 49 924,-6 4 124,-1 1 0,1-1 0,-1 0 0,0 1 0,1-1 0,-1 0-1,0 1 1,0-1 0,1 0 0,-1 1 0,0-1 0,0 1 0,1-1 0,-1 1 0,0-1 0,0 0-1,0 1 1,0-1 0,0 1 0,0-1 0,0 1 0,0-1 0,0 1 0,25 136 1915,-25-136-1929,0 1 0,0-1 0,0 0 0,0 0 0,0 0 0,1 0 1,-1 0-1,0 0 0,1 0 0,-1 0 0,1-1 0,-1 1 0,1 0 1,-1 0-1,1 0 0,-1 0 0,1 0 0,0-1 0,0 1 0,-1 0 1,1-1-1,0 1 0,0-1 0,0 1 0,0-1 0,0 1 0,0-1 0,0 1 1,0-1-1,0 0 0,0 1 0,0-1 0,0 0 0,0 0 0,0 0 1,0 0-1,0 0 0,0 0 0,0 0 0,0 0 0,0-1 0,1 1 1,4-3-55,-1 1 1,0-1-1,0 0 1,0 0-1,0 0 1,8-8-1,29-26-215,-8 5-53,3 2 0,64-42 0,-100 72 317,2-2-37,0 0 0,0 0 0,1 0 0,-1 0 0,0 1 0,1-1 0,-1 1 0,1 0 0,0 0 0,-1 1 0,1-1 0,0 1 0,0-1 0,6 1 0,-9 1 64,-1-1 0,1 1 0,0-1 0,0 1 0,-1-1 0,1 1 0,0-1 0,-1 1 0,1 0 0,0-1 0,-1 1 0,1 0 0,-1 0 0,1-1 0,-1 1 0,1 0 0,-1 0 0,0 0 0,1 1 0,6 23 798,-4-14-250,0-1-213,-3-8-197,1 1-1,0-1 1,-1 0-1,1 0 1,0 0-1,0 0 1,0 0-1,0 0 0,1 0 1,-1-1-1,3 4 1,-3-2-233,-1-1 1,1 1-1,-1-1 1,0 1-1,1 0 1,-1-1-1,-1 1 1,0 5-1,1-1-1038,0 6-3264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2.4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7 160,'0'-6'30579,"6"19"-30552,0-8 26,0 0 0,0 0-1,1-1 1,0 0 0,0 0-1,7 3 1,-5-2 128,-9-29-5383,0 18 1437,0-7-3793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2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11397,'0'0'14671,"0"3"-13569,1 2-841,-1 1 0,1 0 0,0-1 1,1 1-1,-1-1 0,1 1 0,0-1 0,1 1 1,-1-1-1,6 7 0,2 3-118,25 28 0,-30-37-3168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3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10853,'0'0'17768,"0"3"-16103,1 2-1458,0-1-1,0 1 1,1-1 0,0 0 0,0 1-1,0-1 1,0 0 0,1 0 0,-1 0-1,1-1 1,5 6 0,-7-8-220,0-1 1,-1 1-1,1 0 1,0-1-1,0 1 1,0-1-1,0 1 0,-1-1 1,1 1-1,0-1 1,0 1-1,0-1 0,0 0 1,0 0-1,0 1 1,0-1-1,0 0 1,0 0-1,0 0 0,2 0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4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166 154 3714,'0'0'16012,"-9"0"-13912,-27-3-96,36 3-1959,-1 0 0,1 0 1,-1 0-1,1 0 1,0 0-1,-1-1 1,1 1-1,0 0 0,-1 0 1,1 0-1,-1 0 1,1 0-1,0 0 0,-1 0 1,1 0-1,-1 1 1,1-1-1,0 0 1,-1 0-1,1 0 0,0 0 1,-1 0-1,1 1 1,0-1-1,-1 0 0,1 0 1,0 1-1,-1-1 1,1 0-1,0 0 1,0 1-1,-1-1 0,1 0 1,0 1-1,0-1 1,-1 0-1,1 1 0,0-1 1,0 0-1,0 1 1,-9 25 631,2 0 0,1 1 1,-5 52-1,5 88-94,6-155-558,1 1 0,0 0 0,1 0 1,0 0-1,1-1 0,1 0 0,0 1 0,6 11 0,-7-17-24,0 0 1,1-1-1,0 0 0,0 0 1,0 0-1,1-1 0,0 1 0,0-1 1,1 0-1,-1-1 0,1 1 1,0-1-1,0 0 0,1-1 0,-1 1 1,8 2-1,-5-4 12,0 0-1,1 0 1,-1-1 0,1 0 0,17-1-1,-19 0 3,-5 0-4,0-1 0,-1 1 0,1-1 0,0 1 0,0-1-1,0 0 1,-1 0 0,1 0 0,-1 0 0,1-1 0,-1 1 0,1-1 0,-1 1 0,1-1 0,-1 0 0,0 0 0,0 0 0,0 0 0,0-1 0,2-2 0,3-6 31,-1-1 1,0 1 0,6-17-1,-7 16-13,14-38-10,-1 0 0,-3-2 0,-1 0 0,-4 0 0,-1-1 0,-3-1 0,0-60 0,-6 14-125,0 99 114,0 0 1,0 0 0,0 1 0,0-1 0,0 0-1,0 0 1,0 0 0,-1 0 0,1 1 0,0-1 0,-1 0-1,1 0 1,0 0 0,-1 1 0,1-1 0,-1 0-1,1 1 1,-1-1 0,1 0 0,-1 1 0,1-1-1,-1 1 1,0-1 0,1 1 0,-1-1 0,0 1-1,0-1 1,1 1 0,-1 0 0,0-1 0,-1 1 0,-28-1 516,16 2-340,-7 0-97,-1 0 1,1 1-1,-1 1 0,1 1 0,0 1 1,1 1-1,-1 1 0,-37 18 0,46-18-86,-1 0-1,1 1 1,0 0-1,1 1 1,0 0-1,1 1 1,-1 0-1,2 1 1,0 0-1,0 1 1,1-1-1,0 2 1,1-1-1,-7 17 0,13-28-83,-14 47 92,16-23-1777,-1-24 1477,1 0 0,-1 0 1,0 1-1,1-1 1,-1 0-1,1 0 0,0 0 1,-1-1-1,1 1 1,0 0-1,-1 0 1,1 0-1,0 0 0,0-1 1,0 1-1,0 0 1,0-1-1,1 2 0,25 7-5470,11 1-2739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4594,'0'0'15722,"-3"29"-14228,0 7-961,-9 147 2317,11-143-2009,-1-15-294,2-1-1,4 46 1,-3-67-541,0-1-1,0 1 1,0-1 0,0 0-1,0 1 1,0-1-1,1 0 1,-1 0 0,1 0-1,-1 0 1,1 0 0,0 0-1,0-1 1,0 1 0,0 0-1,0-1 1,0 0-1,0 1 1,0-1 0,1 0-1,-1 0 1,5 1 0,-4-1-21,1 0 1,-1 0-1,1 0 0,0-1 1,-1 1-1,1-1 1,0 0-1,-1 0 1,1 0-1,0-1 1,-1 1-1,1-1 1,-1 0-1,1 0 1,-1 0-1,4-2 1,3-4-387,-1-1 1,-1 0-1,1 0 1,-2-1 0,1 0-1,-1-1 1,0 1-1,6-14 1,5-4-1980,14-19-4520,-2 3-4491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10661,'0'0'7875,"-2"29"-5460,-11 176 1960,6-30-1069,8-175-3317,0 0 0,0 1 0,0-1 0,0 0 0,0 0 0,0-1 0,0 1 0,0 0 0,0 0 0,0 0 0,0-1 1,0 1-1,0 0 0,0-1 0,0 1 0,0-1 0,-1 1 0,1-1 0,1 0 0,6-8-157,0 0 0,-1 0-1,-1 0 1,11-20 0,-2 4-149,15-24-373,43-63-2075,-71 109 2687,-1 0 54,1 1 0,-1 0-1,1 0 1,-1-1 0,1 1 0,0 0-1,0 1 1,0-1 0,0 0 0,0 0-1,0 1 1,0 0 0,1-1 0,-1 1-1,1 0 1,-1 0 0,1 0 0,2-1-1,-3 5 229,0-1 0,0 0 0,-1 1 0,1-1 0,-1 1 0,0 0 0,0-1 0,0 1 0,0 0 0,0 0 0,0 4-1,1-2 112,11 39 1710,10 72-1,-21-105-1920,0 0 0,1 0-1,0 0 1,0-1 0,2 1-1,9 18 1,-9-24-1115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9941,'0'0'11933,"21"37"-10127,64 125-21,-74-141-1455,-2 0 1,0 1-1,-1 0 1,-2 0-1,0 1 0,4 36 1,-7-42-208,5 63 575,-4 124 0,-4-149-432,0-32-158,1-7-39,-1-1 1,0 1-1,-2 0 0,0-1 0,0 1 0,-5 15 0,6-28-64,0-1-1,0 1 1,0-1 0,-1 0 0,1 0-1,0 1 1,-1-1 0,0 0-1,1 0 1,-1 0 0,0 0-1,0-1 1,0 1 0,0 0-1,0-1 1,0 1 0,-1-1-1,1 0 1,0 0 0,-6 2-1,1-2-330,-1 0-1,1 0 0,-1 0 0,1-1 1,-13-2-1,18 2-65,1 0 1,-1 0-1,0 0 1,0 0-1,0-1 1,1 1-1,-1-1 0,0 0 1,0 1-1,1-1 1,-1 0-1,1 0 1,-1 0-1,1 0 1,-1 0-1,1 0 0,-1-1 1,1 1-1,0 0 1,0-1-1,0 1 1,0-1-1,0 1 1,0-1-1,0 1 0,0-1 1,1 0-1,-1 0 1,0-2-1,-5-30-13273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7059,'0'0'15447,"198"7"-13318,-122-14-432,-6-1-897,-22 8-559,-10 0-225,-17 0-16,-5 0-32,-10 0-257,4 0-1055,-4-7-4691,-6 0-128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 8836,'0'0'19476,"-4"-1"-18297,3 0-1134,-1 1-1,1 0 1,-1-1 0,1 1-1,0 0 1,-1 0 0,1 0 0,-1 0-1,1 1 1,0-1 0,-1 0-1,1 0 1,0 1 0,-1-1 0,1 1-1,0-1 1,-3 2 0,-25 21 260,12-3-311,-19 26 0,24-31 44,11-14-39,-9 12 29,0 1-1,-8 15 0,15-23-39,1-1 0,0 1 0,0-1 0,0 1 0,1 0 0,-1 0 0,1 0-1,1 0 1,-1 7 0,2-10-3,-1-1-1,1 0 0,-1 0 0,1 1 1,0-1-1,0 0 0,0 0 0,0 0 1,0 0-1,1 0 0,-1 0 0,1-1 1,-1 1-1,1 0 0,-1-1 0,1 1 1,0-1-1,0 1 0,0-1 1,0 0-1,0 0 0,0 0 0,4 1 1,10 5-20,-1-1 0,22 4 0,-19-5 5,-4-1 31,3 1-32,0 0-1,-1 0 0,18 10 0,-31-13 22,1 0 1,-1 0-1,1 0 1,-1 0-1,0 1 0,0-1 1,0 1-1,-1 0 0,1-1 1,0 1-1,-1 1 1,0-1-1,0 0 0,0 0 1,0 1-1,0-1 0,-1 1 1,0 0-1,1-1 1,-1 5-1,1 0 39,-1 1 1,0-1-1,-1 0 0,1 0 1,-2 1-1,1-1 0,-1 0 1,0 0-1,-1 1 0,0-1 1,-1 0-1,1 0 0,-1-1 1,-1 1-1,-7 12 1,-54 61 322,58-72-323,-2-1 1,1 0-1,-1 0 0,0-1 1,0 0-1,-20 10 0,16-13-34,11-3-147,1-26-2477,1 12 80,0 0-1,3-25 1,9-3-5033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2897,'0'0'16101,"-24"33"-14466,-77 111 28,90-128-1113,1 0 0,0 1 1,1 0-1,1 1 1,-11 37-1,17-50-260,-6 25 602,8-29-882,0 0 0,0 0 0,0-1 0,0 1 0,0 0 0,0 0-1,0-1 1,0 1 0,0 0 0,0 0 0,0-1 0,1 1 0,-1 0 0,0 0 0,0-1-1,1 1 1,-1 0 0,1-1 0,-1 1 0,0 0 0,1-1 0,-1 1 0,1 0 0,-1-1-1,1 1 1,0-1 0,-1 1 0,1-1 0,0 0 0,-1 1 0,1-1 0,0 0 0,1 1-1,15 2-73,0-1 0,1 0 0,-1-2-1,1 0 1,-1-1 0,1 0 0,-1-2-1,0 0 1,0-1 0,0 0 0,21-10-1,-22 6-1529,30-19 0,-36 20-75,0-1 1,-1 0-1,15-16 0,6-17-5193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7411,'0'0'12369,"-1"38"-10424,0-11-1533,-11 248 3383,11-267-3674,-13 302 2460,14-310-2586,0 1 1,0-1-1,0 0 0,0 1 0,0-1 0,0 0 0,0 1 0,0-1 0,1 0 0,-1 1 0,0-1 0,0 0 0,0 0 0,0 1 0,0-1 0,0 0 0,1 1 0,-1-1 0,0 0 0,0 0 0,1 1 0,-1-1 0,0 0 0,0 0 1,1 0-1,-1 1 0,0-1 0,0 0 0,1 0 0,-1 0 0,0 0 0,1 0 0,-1 1 0,0-1 0,1 0 0,-1 0 0,0 0 0,1 0 0,-1 0 0,0 0 0,1 0 0,-1 0 0,0 0 0,1 0 0,-1-1 0,0 1 0,1 0 1,-1 0-1,0 0 0,1 0 0,17-11-538,0-6 54,-2-1 0,0 0-1,20-30 1,19-23-622,-47 61 916,19-16-413,-25 25 603,0 0 0,0 0 0,-1 0 0,1 0-1,0 0 1,0 1 0,0-1 0,0 1 0,0-1-1,0 1 1,0 0 0,0 0 0,0 0 0,0 0 0,0 0-1,3 0 1,-4 1 57,0-1-1,0 1 0,0-1 0,-1 1 1,1-1-1,0 1 0,0 0 1,0-1-1,-1 1 0,1 0 0,0-1 1,-1 1-1,1 0 0,0 0 1,-1 0-1,1 0 0,-1 0 0,1-1 1,-1 1-1,0 0 0,1 2 0,6 25 912,-4-13-327,19 59 1151,-20-68-849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8996,'0'0'8236,"-1"40"-5237,-4 131-318,3-102-1186,0-47-940,1 1 0,2 0 1,0 0-1,1 0 0,7 27 0,-7-39-451,2 1 1,0-1-1,0 0 1,10 18-1,-13-26-169,1-1-1,0 1 1,-1 0 0,1-1 0,0 1-1,1-1 1,-1 1 0,0-1 0,1 0-1,-1 0 1,1 0 0,-1 0 0,1-1-1,0 1 1,0-1 0,0 1-1,0-1 1,0 0 0,0 0 0,0-1-1,0 1 1,4 0 0,40 0-1506,41 0 1267,-79-1 330,0-1 0,0 0 0,1-1-1,-1 0 1,0-1 0,16-6 0,-12 2 18,-1-1 1,0 0 0,0-1-1,-1 0 1,20-22 0,-14 12 26,-1-1-1,23-35 1,-32 42-41,1 0 0,-1 0 0,-1 0-1,-1-1 1,0 0 0,0 0 0,-1-1 0,-1 1 0,-1-1-1,2-28 1,-17 44 1179,10 1-1153,-1 0 1,1 1-1,-1-1 1,1 1-1,0 0 1,0 0-1,0 1 0,0-1 1,1 0-1,-1 1 1,1 0-1,-2 4 1,-23 49 222,27-56-273,-4 11 109,-1 1-1,2 0 1,0 0 0,0 0-1,2 1 1,-1-1 0,2 0 0,-1 1-1,3 17 1,0-27-113,-1 0 0,0 0 0,1 0 1,0 0-1,0 0 0,0-1 0,0 1 0,1-1 0,-1 1 0,1-1 0,0 0 0,0 0 1,0 0-1,1-1 0,-1 1 0,0-1 0,1 1 0,0-1 0,4 2 0,6 2-6,0 1 1,0-2-1,30 8 0,-25-9-301,1-1 0,-1 0 0,0-2 0,1 0 0,0-1 0,24-4 0,-39 3-33,0 0-1,0 0 0,0-1 0,0 1 0,0-1 0,-1-1 0,1 1 1,-1-1-1,1 1 0,-1-1 0,0 0 0,6-7 0,-1 0-1707,-1 1 0,0-2 0,12-19 0,-1-7-4837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4578,'0'0'18056,"-21"49"-17479,21-46-449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6563,'0'0'15559,"50"3"-15559,-32-3-112,8 0-2001,6 0-3666,11-10-5378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4802,'0'0'12873,"-11"32"-11016,-9 36-829,3 0 0,-14 108 0,-12 748 5054,42-685-7322,1-423-8287,0 88 3585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3009,'0'0'18985,"187"4"-18008,-122-24-977,0 1-49,-8-1-2480,-17 7-4466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5843,'0'0'10348,"29"-28"-8128,95-97-1027,-104 103-1036,0-2 0,21-31 0,-32 40-106,-1-1 0,-1 0 0,10-29 0,-13 36 95,-3 6 27,0 0 0,0 0 0,0 0 0,-1 0-1,1-1 1,-1 1 0,0 0 0,0-4 0,-4 11 1187,-16 19-1001,0 1 0,2 1 0,-15 28 0,-42 86-338,73-134-18,-14 28 382,-15 43 0,28-67-246,1 0-1,-1 0 1,2 0-1,-1 1 1,1-1-1,1 0 1,-1 1 0,2-1-1,-1 0 1,3 12-1,-2-19-130,0 0 0,0-1 0,0 1 0,0 0 0,0-1 0,1 1 0,-1-1 0,0 1 0,1-1 0,-1 0 0,1 0 0,0 0 0,-1 0 0,1 0 0,0 0 0,0 0 0,-1 0 0,1 0 0,0-1 0,0 1 0,0-1 0,0 0 0,0 1 0,0-1 0,0 0 0,0 0 0,2-1 0,-1 2 6,9 0-40,1 0 0,-1 0 0,0-2 0,0 1 0,0-2 0,1 1 1,-1-2-1,-1 1 0,1-2 0,0 1 0,-1-2 0,0 0 1,0 0-1,0-1 0,0 0 0,-1-1 0,0 0 0,11-11 1,-2 2-1374,-1-1 1,-1-1-1,-1 0 1,17-25-1,4-16-5996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6307,'0'0'13942,"0"31"-12458,0 132-441,0-162-1042,1 0 0,-1-1 0,0 1 1,0 0-1,1-1 0,-1 1 0,0 0 0,1-1 1,-1 1-1,0-1 0,1 1 0,-1-1 1,1 1-1,-1-1 0,1 1 0,-1-1 0,1 1 1,-1-1-1,1 0 0,0 1 0,-1-1 0,1 0 1,-1 0-1,1 1 0,0-1 0,-1 0 1,1 0-1,0 0 0,-1 0 0,1 0 0,1 0 1,27 2-160,-23-3 130,-1 1 16,-1 0-1,1-1 0,-1 0 1,0 0-1,0 0 1,0 0-1,0-1 1,0 0-1,0 0 1,7-4-1,36-30-190,-25 17 72,1 1-11,1-2-212,43-27 0,-59 43 313,0-1 1,1 1 0,-1 1-1,1 0 1,0 0 0,0 0-1,0 1 1,0 0 0,0 1-1,10 0 1,-19 1 62,1 0 1,0 0-1,-1 0 0,1 0 1,0 1-1,-1-1 1,1 0-1,0 1 0,-1-1 1,1 0-1,0 1 1,-1-1-1,1 0 0,-1 1 1,1-1-1,-1 1 1,1-1-1,-1 1 0,1 0 1,-1-1-1,0 1 1,1-1-1,0 2 0,6 23 799,-4 24 1558,-3-47-2176,1 25 1521,0-11-2613,-1 0 0,-1 20 1,1-34 377,-1 0 0,1 1-1,0-1 1,0 0 0,-1 0 0,1 0 0,-1 0 0,0 0 0,1 0-1,-1 0 1,0-1 0,0 1 0,-1 0 0,1 0 0,0-1 0,0 1 0,-1-1-1,1 1 1,-1-1 0,1 1 0,-1-1 0,0 0 0,0 0 0,-1 1-1,-18 0-10570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96,'0'0'20137,"0"145"-17688,0-72-208,0-8-784,0-7-432,0-14-641,0-15-288,5-15-96,0-14-833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417 512 9780,'0'0'13495,"-31"-18"-12073,-100-53-497,127 68-876,0 1 0,-1 0-1,0 0 1,1 0 0,-1 1 0,0-1-1,0 1 1,0 0 0,0 1-1,0-1 1,-8 1 0,10 1-33,0 0-1,0 0 1,1 0 0,-1 0 0,0 1 0,1-1 0,-1 1 0,1-1-1,0 1 1,-1 0 0,1 0 0,-2 2 0,-1 0-4,-7 9-5,1-1-1,0 1 1,1 1 0,-17 28-1,9-9 36,-16 42 1,29-63 88,0 1 0,1 0 0,0 0 0,1 0 0,1 0 0,0 1 0,0 24 0,2-37-128,0 0-1,0 0 1,1 0 0,-1 0-1,0 1 1,1-1-1,-1 0 1,1 0 0,-1 0-1,1 0 1,-1 0-1,1 0 1,0 0-1,-1 0 1,1 0 0,0 0-1,0 0 1,0 0-1,0-1 1,0 1 0,0 0-1,0-1 1,0 1-1,0-1 1,0 1-1,0-1 1,0 1 0,0-1-1,1 0 1,-1 1-1,0-1 1,2 0-1,7 1 18,0 0 0,-1-1 0,14-1 0,-4 1 53,-13-1-65,-1 0 1,1 0 0,0-1 0,-1 1-1,1-1 1,-1-1 0,1 1 0,-1-1-1,0 0 1,0 0 0,0 0 0,-1 0-1,1-1 1,-1 0 0,0 0-1,0-1 1,0 1 0,5-8 0,8-13-19,0 0-1,17-37 1,-32 58 8,39-78-629,49-142 0,-76 182 536,-2-1-1,-2 0 1,-1 0-1,-3-1 0,2-47 1,-12 145 406,-2-2 0,-22 90 1,5-29 136,9-19 91,4 0 1,1 102 0,9-194-637,0-1-1,1 0 1,-1 0-1,0 1 1,0-1-1,1 0 1,-1 0-1,1 1 1,-1-1-1,1 0 1,-1 0-1,1 0 1,1 2-1,6 1-3594,3-9-4873,-1-8-2939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0 0 8788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8788,'39'-18'2004,"69"-24"-1,-107 42-1917,0-1 0,0 1 1,0 0-1,0 0 0,0-1 0,0 1 0,0 0 0,0 0 0,0 0 0,0 0 0,0 0 0,-1 1 1,1-1-1,0 0 0,0 0 0,0 1 0,0-1 0,0 0 0,0 1 0,0-1 0,-1 1 0,1-1 1,0 1-1,0-1 0,-1 1 0,1 0 0,0-1 0,-1 1 0,1 0 0,0 0 0,-1-1 1,1 1-1,-1 0 0,1 0 0,-1 0 0,0 0 0,1 1 0,0 3 311,-1 0 0,1 0 0,-1 0 0,0 0 1,-1 10-1,0 0 322,0 27 1094,0-14-197,3 37 0,-2-64-1609,1-1 1,-1 1-1,0 0 1,1-1-1,-1 1 1,0 0-1,1-1 1,-1 1-1,1-1 1,-1 1-1,1 0 1,-1-1-1,1 1 1,-1-1 0,1 0-1,-1 1 1,1-1-1,0 1 1,-1-1-1,1 0 1,0 1-1,-1-1 1,1 0-1,0 0 1,0 0-1,-1 0 1,1 1-1,0-1 1,0 0-1,-1 0 1,1 0-1,1-1 1,26-2-166,-22 0 66,0 1-1,0-1 0,0-1 0,-1 1 0,1-1 0,-1 1 0,0-2 0,0 1 0,0 0 1,0-1-1,7-10 0,0 2-132,29-34-667,-24 25-135,1 1 0,0 2 0,2-1 0,1 2 0,27-19 0,-46 36 975,-1 0 0,1 0 1,-1 0-1,1 1 0,0-1 0,0 0 0,-1 1 0,1-1 0,0 1 0,0 0 0,2 0 1,-4 0 66,1 0 0,0 0 1,-1 0-1,1 0 1,0 0-1,-1 1 1,1-1-1,-1 0 1,1 0-1,0 1 0,-1-1 1,1 0-1,-1 1 1,1-1-1,-1 1 1,1-1-1,-1 1 1,1-1-1,-1 1 0,0-1 1,1 2-1,1 2 231,-1 0 0,0 0-1,0 0 1,0 0 0,0 1-1,-1-1 1,1 7 0,-1-1 163,2 113 4370,-3-56-4382,12-90-21671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7780,'0'0'8652,"1"36"-6070,2 116-706,-3-136-1442,1 0 0,0-1 0,1 1 0,5 19 1,-7-35-424,0 2 17,1-1 0,-1 0 0,0 1 0,1-1 1,-1 0-1,1 0 0,-1 0 0,1 1 0,0-1 0,0 0 0,-1 0 0,1 0 1,1 1-1,-1-2-26,-1 0 0,0 1 0,1-1-1,-1 0 1,1 0 0,-1 0 0,0 0 0,1 0 0,-1 1 0,1-1 0,-1 0 0,0 0 0,1 0 0,-1 0 0,1 0 0,-1 0 0,1 0 0,-1-1 0,0 1 0,1 0 0,-1 0 0,1 0 0,-1 0-1,0 0 1,1-1 0,0 1 0,0-2-11,1 1 0,0-1-1,0 0 1,-1 0 0,1 1 0,-1-1-1,1 0 1,-1-1 0,0 1-1,0 0 1,0 0 0,1-3-1,89-233-448,-85 220 254,3-6 84,4 10-2947,1 2-1143,3-4-1764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6227,'0'0'13814,"-90"192"-12245,72-127-64,11-16-577,7-13-448,0-20-432,7-6-48,25-10 0,8 0 48,3-10 0,0-26-48,-3-6-288,-1-7-976,-3-10-2114,-3-6-4850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3249,'0'0'11608,"-3"37"-7907,1-13-3125,-26 240 3706,17-190-3145,-2 12 127,-2 128 1,18-219-1794,13-22 44,2 1-1,1 1 1,0 0-1,2 1 1,1 2-1,1 0 1,27-20-1,-46 40 445,-1-1-1,1 1 1,-1 0 0,1 0-1,0 0 1,-1 1 0,1-1-1,0 1 1,6-1-1,-9 2 51,0 0-1,1 0 0,-1 0 1,0 0-1,0 0 0,1 0 0,-1 1 1,0-1-1,0 0 0,1 1 0,-1-1 1,0 1-1,0-1 0,0 1 0,0 0 1,0-1-1,0 1 0,0 0 0,0 0 1,0 0-1,0 0 0,0 0 0,0 0 1,-1 0-1,1 0 0,0 0 0,-1 0 1,1 0-1,-1 0 0,1 1 0,0 1 1,6 20 655,0 0 1,-1 1 0,3 29 0,-6 3-3506,-5-49-1668,-10 2-2787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270 342 10805,'0'0'8262,"-35"18"-7360,-109 64-96,137-77-682,1 0 1,0 0-1,0 0 0,0 1 1,1 0-1,0 0 0,0 0 1,1 1-1,0-1 1,0 1-1,0 0 0,1 1 1,0-1-1,0 0 0,1 1 1,0 0-1,-2 9 1,2-4 98,-1 1 75,0-1 0,1 1 0,1 1-1,1 21 1,0-35-293,0 0 1,0-1-1,0 1 0,0 0 0,0 0 1,0 0-1,0 0 0,1-1 0,-1 1 1,0 0-1,1 0 0,-1 0 1,1-1-1,-1 1 0,1 0 0,-1-1 1,1 1-1,-1 0 0,1-1 0,0 1 1,-1-1-1,1 1 0,0-1 0,-1 1 1,1-1-1,0 0 0,0 1 1,1 0-1,25 0-9,-16-2 26,1 0-12,-1 0 0,0-1 0,1 0 0,-1-1 0,0-1 1,0 1-1,-1-2 0,1 1 0,-1-2 0,0 1 0,0-1 0,-1-1 1,0 0-1,12-11 0,8-10-127,0-1 1,42-59-1,-40 46-367,-2-2 0,47-92 0,-65 113 345,-2-2 0,0 0 0,-1 0 0,-1 0 0,-2-1 0,-1 0 0,3-48 0,-7 71 406,0 4 483,-1 12-545,-1 0 0,0 0 1,-1 0-1,0 0 0,-9 23 0,2-9 15,-7 29 418,2 1 0,3 1 0,2-1 1,3 2-1,0 73 0,6-105-819,1-6 356,0-1 0,4 37-1,-3-53-335,-1-1 0,1 1 0,0 0 0,0-1 0,0 1 0,0-1-1,1 1 1,-1-1 0,1 0 0,0 0 0,0 1 0,0-1 0,1-1-1,-1 1 1,1 0 0,-1 0 0,1-1 0,0 0 0,0 1 0,0-1-1,5 2 1,11-1-4609,2-3-2948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10229,'0'0'10837,"133"36"-10837,-94-36-16,-13 0-3122,-16 0-3473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9188,'0'0'10157,"0"29"-8882,4 91-173,-3-117-1056,-1 0 0,0-1 1,1 1-1,-1-1 0,1 1 0,0 0 1,0-1-1,0 1 0,0-1 0,0 0 1,1 1-1,-1-1 0,1 0 0,-1 0 1,1 0-1,0 0 0,0 0 0,0 0 0,0-1 1,0 1-1,0-1 0,4 3 0,-1-3 42,0 1-1,0-1 1,0 0-1,0 0 1,0-1-1,0 0 1,-1 1-1,7-2 1,-1 1 73,-2-1-87,-1 1 1,1-2 0,-1 1 0,1-1 0,-1 0 0,0 0 0,1-1 0,-1 0 0,-1 0-1,1-1 1,0 0 0,-1 0 0,0-1 0,10-8 0,5-8 19,-1 0 1,27-37-1,-36 44-105,5-6 31,63-88-331,-71 95 170,0 0 0,-1 0 1,0-1-1,-1 0 1,-1 0-1,5-20 1,-9 33 141,-1 1 1,0-1 0,0 1 0,0-1-1,1 1 1,-1-1 0,0 0 0,0 1 0,0-1-1,0 1 1,0-1 0,0 1 0,0-1 0,0 0-1,0 1 1,0-1 0,-1 1 0,1-1-1,0 1 1,0-1 0,0 1 0,-1-1 0,1 1-1,0-1 1,0 1 0,-1-1 0,1 1-1,-1-1 1,1 1 0,0 0 0,-1-1 0,0 0-1,-1 1 31,1 0 0,-1-1 0,1 1 0,-1 0 0,0 0 0,1 0 0,-1 0-1,0 0 1,1 0 0,-1 0 0,0 1 0,1-1 0,-1 0 0,0 1 0,1 0 0,-1-1 0,1 1-1,-1 0 1,1 0 0,0 0 0,-1 0 0,1 0 0,-2 1 0,-4 5 85,0 0 1,0 0-1,-7 10 0,1-2 102,1 0 0,1 2-1,1-1 1,0 1-1,1 1 1,1 0 0,0 0-1,2 0 1,0 1-1,1 0 1,1 1-1,0-1 1,-1 38 0,5-51-167,0 0 1,0 0-1,1-1 1,0 1-1,0 0 1,0 0-1,1-1 1,-1 1-1,1-1 1,1 0-1,-1 1 1,7 8 0,-5-9-24,0 0 1,1 0 0,0-1 0,0 0 0,0 0-1,0 0 1,1-1 0,0 0 0,-1 0-1,1 0 1,7 2 0,12 3 6,0-2 0,1-1 0,0 0 0,0-2 0,0-1 0,0-1 0,44-5 0,-57 4-287,0-1 0,0-1 0,0 0-1,-1-1 1,1 0 0,-1-1 0,1 0-1,-1-1 1,-1-1 0,1 0 0,19-13-1,-16 6-2129,0 0 0,13-17 0,-27 29 2324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5042,'0'0'19849,"173"0"-18280,-108-6-240,-12-4-673,-13 4-512,-8-1-144,-10 7-240,0 0-2017,-8 0-2289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9 992,'0'0'18966,"26"-1"-17309,6-2-1010,2 0 222,0 2 0,0 1-1,40 4 1,-63-2-657,-1 0-1,0 1 1,0 0-1,-1 0 1,1 1 0,-1 0-1,1 1 1,13 9-1,-18-11-134,-1 1-1,1 0 1,-1 0-1,1 0 1,-1 0-1,0 1 1,-1-1-1,1 1 1,-1 0-1,0 0 0,0 1 1,-1-1-1,0 1 1,1-1-1,-2 1 1,3 9-1,-3-5 20,0 0-1,-1 0 1,0 1-1,0-1 1,-1 0-1,0 0 0,-1 0 1,0 0-1,-1 0 1,0-1-1,-1 1 1,0-1-1,0 1 1,-1-1-1,0 0 1,0-1-1,-1 0 0,0 1 1,-14 12-1,11-13-53,0 1-1,-1-1 1,0-1-1,-1 0 0,0 0 1,0-1-1,0-1 1,0 1-1,-1-2 1,0 0-1,0 0 0,0-1 1,-1-1-1,1 0 1,-25 1-1,-21-3 52,58-1-89,-1 1-1,0 0 0,1 0 0,-1 0 0,1 0 0,-1 0 1,0 0-1,1-1 0,-1 1 0,0 0 0,1 1 0,-1-1 0,1 0 1,-1 0-1,0 0 0,1 0 0,-1 0 0,1 1 0,-1-1 0,0 0 1,1 1-1,-1-1 0,1 0 0,-1 1 0,1-1 0,-1 0 1,1 1-1,0-1 0,-1 1 0,1-1 0,-1 1 0,1-1 0,0 1 1,-1 0-1,1 0-5,0-1 1,1 1 0,-1-1-1,0 0 1,0 1-1,1-1 1,-1 1 0,0-1-1,1 1 1,-1-1 0,0 0-1,1 1 1,-1-1 0,1 0-1,-1 1 1,0-1-1,1 0 1,-1 0 0,1 1-1,-1-1 1,1 0 0,-1 0-1,1 0 1,42 7 20,0-2 0,1-1 0,-1-3 0,1-2 0,62-9 1,-103 10-347,42-11-441,-32 6-2473,-1-1-4058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1697,'0'0'13043,"-6"35"-8670,-38 223 1061,33-172-3773,0 126 0,11-212-1667,0 1 1,0 0-1,0 0 1,0 0-1,0 0 1,0 0-1,0-1 0,1 1 1,-1 0-1,0 0 1,1 0-1,-1-1 1,0 1-1,1 0 1,-1 0-1,1-1 1,-1 1-1,1-1 1,0 1-1,-1 0 0,1-1 1,-1 1-1,1-1 1,0 1-1,1 0 1,0 0-79,0-1-1,1 1 1,-1-1 0,0 1 0,0-1-1,1 0 1,-1 0 0,0 0 0,0 0-1,3 0 1,0-1-272,1 0 0,-1 0 0,0-1 0,0 1 0,1-1 1,-1 0-1,0 0 0,6-5 0,8-9-1098,-1 0 1,-1-1 0,20-27 0,41-63-7103,-43 54 1523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2209,'0'0'19257,"75"16"-18425,-14-16 193,11 0-433,0-10-544,0-22-48,0-4-2049,-7-6-4194,-8-4-9252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8964,'0'0'4178,"-54"166"1681,33-62-2850,-1 0-912,4-7-96,4-12-1009,6-17-816,5-16-176,3-22-128,0-14-2177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7187,'0'0'12710,"33"-6"-11373,13-3-750,49-15 0,-87 21-518,1 0 1,-1-1-1,0 0 1,0-1-1,0 0 1,0 0-1,-1-1 1,0 0 0,0 0-1,-1-1 1,1 1-1,-1-1 1,6-10-1,-3 4-18,0 3-15,-1-1-1,12-21 0,-19 28 117,1 1-1,-1 0 1,1-1-1,-1 1 1,0-1-1,-1 0 0,1 1 1,0-1-1,-1 0 1,0 1-1,0-1 1,0 0-1,0 0 0,-1 1 1,0-5-1,0 7-104,0-1-1,0 1 1,0 0 0,0-1-1,0 1 1,-1 0 0,1 0-1,0 0 1,0 0 0,-1 0-1,1 0 1,-1 0-1,1 0 1,-1 0 0,1 1-1,-1-1 1,0 0 0,1 1-1,-1 0 1,0-1 0,1 1-1,-3 0 1,1-1-58,1 1 0,-1 0 0,1 0 0,-1 0 0,0 0 0,1 0 0,-1 0 0,1 1 0,-1-1 0,0 1 0,1 0 0,0 0 0,-1 0 0,1 0 0,-5 2 0,-2 8-66,1 0 0,0 1 0,1 0-1,0 0 1,1 0 0,-8 22 0,13-32 75,-9 22 211,0 1-1,2 0 0,1 1 1,1 0-1,1 0 1,-3 51-1,8-75-201,0 0-1,0 0 0,1-1 0,-1 1 0,1 0 1,-1-1-1,1 1 0,0-1 0,-1 1 0,1-1 1,0 1-1,0-1 0,0 0 0,0 1 0,0-1 1,0 0-1,1 0 0,-1 1 0,0-1 0,1 0 1,-1-1-1,1 1 0,-1 0 0,1 0 0,-1 0 1,1-1-1,-1 1 0,1-1 0,0 1 0,-1-1 1,1 0-1,0 0 0,-1 0 0,4 0 0,8 1-35,1-1-1,-1-1 0,19-3 0,-27 3 4,7-1-226,-1 0-1,0-1 0,0-1 0,0 0 0,0-1 0,0 0 0,19-12 0,-2-3-2825,34-31 0,-5-2-5289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5218,'0'0'14957,"-7"36"-12434,-23 117-356,25-127-1692,1-1 0,1 2 0,1 44 0,3-39-502,-1-31-454,5-5-543,21-20 307,-1-2 0,0 0 0,20-31 0,12-13-289,-41 51 689,-7 8 121,0 0 1,1 0-1,0 1 1,0 0-1,1 1 1,1 0 0,17-10-1,-28 19 205,-1-1-1,0 1 0,1 0 1,-1-1-1,1 1 0,-1 0 1,0 0-1,1 0 0,-1 0 1,1-1-1,-1 1 0,1 0 1,-1 0-1,0 0 1,1 0-1,-1 0 0,1 0 1,-1 0-1,1 0 0,-1 0 1,1 0-1,-1 0 0,0 0 1,1 0-1,-1 1 0,1-1 1,-1 0-1,0 0 0,1 0 1,-1 1-1,1-1 1,-1 0-1,0 0 0,1 1 1,-1-1-1,0 0 0,1 1 1,-1-1-1,0 0 0,0 1 1,1-1-1,-1 1 0,0 0 1,1 22 665,-2-14-481,2 49 839,0-8 203,-2-1 1,-10 72 0,16-131-1403,0 1 1,0 1 0,1-1 0,0 1 0,1 0-1,12-13 1,-10 12 57,-2 1 68,9-10-455,29-25 0,-41 39 399,0 1 0,0 0 0,1 0 1,-1 0-1,1 0 0,0 1 0,0 0 1,0 0-1,0 0 0,0 0 1,1 1-1,-1 0 0,7 0 0,-11 1 106,-1 0-1,1 1 0,0-1 0,-1 0 0,1 1 1,0-1-1,-1 1 0,1-1 0,-1 1 1,1 0-1,-1-1 0,1 1 0,-1 0 1,1-1-1,-1 1 0,0 0 0,1-1 0,-1 1 1,0 0-1,1 0 0,-1-1 0,0 1 1,0 0-1,0 0 0,0 0 0,0-1 1,0 1-1,0 1 0,0 31 606,0-27-381,0 13 673,1 0 1,6 37-1,-5-50-914,-1-5-334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6451,'0'0'14305,"35"-34"-13520,115-110-572,-81 73-183,-64 64-34,1-1 0,-1 0 0,0 0 0,5-13 1,-8 17-4,0 0 0,0-1 1,0 1-1,-1-1 0,0 1 1,0-1-1,0 1 0,0-1 1,-1-5-1,0 10 19,0-1 1,0 1-1,0-1 1,0 1-1,0 0 1,-1-1-1,1 1 0,0-1 1,0 1-1,0-1 1,-1 1-1,1 0 1,0-1-1,-1 1 1,1 0-1,0-1 0,-1 1 1,1 0-1,0-1 1,-1 1-1,1 0 1,-1 0-1,1 0 1,-1-1-1,1 1 0,0 0 1,-1 0-1,0 0 1,-20-3 308,16 4-241,-1-1 0,1 1 0,0-1 1,-1 2-1,1-1 0,-6 3 0,5-1-48,0 1 0,1 0 0,-1 0 0,1 1 0,0-1 0,0 1 0,-8 10 0,-28 46 51,27-37 209,0 0 0,2 1 0,1 1 0,0 0 0,2 0 0,1 1 0,2 0 0,0 0 0,2 1 0,-2 37 0,6-63-283,0 0-1,0 0 1,0 0-1,0-1 1,0 1-1,1 0 1,-1 0 0,1 0-1,-1 0 1,1 0-1,0-1 1,0 1-1,-1 0 1,1-1-1,0 1 1,1-1 0,-1 1-1,0-1 1,0 1-1,1-1 1,-1 0-1,1 1 1,-1-1-1,1 0 1,-1 0 0,1 0-1,0 0 1,-1-1-1,1 1 1,2 1-1,5-1-9,0 1 0,0-1-1,1 0 1,-1-1-1,12-1 1,1 0-26,5 1-662,0-1 0,0-1 1,0-1-1,-1-2 1,1-1-1,-1-1 0,-1-1 1,37-17-1,39-25-7621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5683,'0'0'11794,"3"28"-9470,9 91-742,-11-114-1511,-1 1 0,1 0-1,0 0 1,1-1 0,-1 1 0,1-1-1,0 1 1,1-1 0,-1 0 0,1 0 0,0 0-1,0 0 1,1 0 0,-1-1 0,1 1-1,0-1 1,0 0 0,1 0 0,-1 0-1,8 4 1,-9-6-83,0-1 0,0 1 1,0 0-1,0-1 0,1 1 0,-1-1 0,0 0 0,1 0 1,-1-1-1,1 1 0,0-1 0,-1 1 0,1-1 0,-1 0 1,1-1-1,-1 1 0,1-1 0,-1 1 0,1-1 0,-1 0 1,1 0-1,-1 0 0,0-1 0,0 1 0,1-1 0,-1 0 1,5-4-1,5-4-115,0-1 0,-1-1 1,-1 0-1,17-20 0,-14 14 113,7-9-102,-15 18 64,0 1 0,0 0 0,1 1 0,0-1 0,0 2 0,12-10 0,-19 16 67,0 0 1,0 0-1,1 0 1,-1 0-1,0 0 1,0 0-1,0 0 0,0-1 1,0 1-1,1 0 1,-1 0-1,0 0 1,0 0-1,0 1 1,0-1-1,1 0 0,-1 0 1,0 0-1,0 0 1,0 0-1,0 0 1,1 0-1,-1 0 1,0 0-1,0 0 1,0 0-1,0 0 0,0 0 1,0 1-1,1-1 1,-1 0-1,0 0 1,0 0-1,0 0 1,0 0-1,0 0 0,0 1 1,0-1-1,0 0 1,0 0-1,0 0 1,0 0-1,0 1 1,0-1-1,3 13 437,-3 20 42,0-27-385,-1 43 836,3 61 2368,-2-109-3287,0-1 0,0 1 0,0-1 0,0 1 0,0-1 0,0 1 0,0-1 0,0 1 0,0-1 0,0 1 0,0-1 0,1 1 0,-1-1 0,0 1 0,0-1 0,1 1 0,-1-1 0,0 1 0,1-1 0,-1 0 0,0 1 0,1-1 0,-1 1 0,0-1 0,1 0 0,-1 0 0,1 1 0,0-1 0,6 5-6329,-7-21-7482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5282,'0'0'13719,"187"52"-12775,-76-42 1153,4-7-1601,-14-3-112,-15 0-384,-28 0-1216,-26 0-2738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9284,'0'0'4309,"0"31"1157,1 103-1288,-1-127-4003,0 1 0,1 0-1,0-1 1,1 1 0,0 0-1,0-1 1,0 0 0,1 1-1,0-1 1,1 0 0,-1-1 0,1 1-1,0-1 1,1 1 0,0-1-1,0 0 1,0-1 0,1 1-1,-1-1 1,1 0 0,1-1-1,-1 0 1,8 5 0,2-3-68,-1 0 0,1-1-1,1-1 1,-1 0 0,0-1 0,1-1 0,0-1 0,25-1 0,-31 1-84,0-1 0,0-1 0,0 0 0,-1-1 0,1 0 0,0 0 1,-1-1-1,1-1 0,-1 0 0,0 0 0,0-1 0,-1 0 0,1-1 0,11-9 0,1-2-74,-1-1-1,-1-1 0,-1-1 1,0-1-1,-2-1 1,25-38-1,-32 43-240,-1 0 1,-1-1 0,0 0-1,-1 0 1,-1 0-1,-1-1 1,0 0 0,-2 0-1,0 0 1,0-27 0,-3 45 270,0 0 0,0 0 1,0 0-1,0 0 0,0 0 1,-1 0-1,1 0 1,0 0-1,0 0 0,-1 0 1,1 0-1,-1 0 1,1 0-1,-1 0 0,1 1 1,-1-1-1,0 0 0,1 0 1,-1 1-1,0-1 1,1 0-1,-1 1 0,0-1 1,0 0-1,0 1 1,0-1-1,0 1 0,1 0 1,-1-1-1,0 1 0,0 0 1,0-1-1,0 1 1,-2 0-1,0 0 14,0 0 1,0 0-1,0 0 0,1 0 1,-1 1-1,0-1 0,0 1 1,0 0-1,1 0 0,-1 0 1,0 0-1,-2 2 0,0 0 8,1 1 0,-1 0 0,1 0 0,0 0 0,0 0 0,0 1 0,1-1 0,-5 8 0,-21 45 97,22-38 135,0-1 0,2 1 0,0 0 0,1 0 0,1 1 1,1-1-1,1 37 0,0-53-191,1 1-1,0-1 1,1 1 0,-1-1 0,1 1 0,-1-1 0,1 1 0,0-1 0,0 1 0,1-1-1,-1 0 1,1 0 0,-1 0 0,1 1 0,4 3 0,-4-4-16,1-1 0,1 0 0,-1 0 0,0 0 0,0 0-1,1 0 1,-1 0 0,1-1 0,0 0 0,-1 0 0,1 0 0,0 0 0,0 0 0,3-1 0,10 2-50,-1-1 0,1 0 0,0-2 0,-1 0-1,1-1 1,-1 0 0,0-2 0,1 0 0,17-7 0,-15 4-693,-1-2-1,0 0 0,-1-1 1,20-14-1,44-40-5287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0 441 6371,'0'0'7945,"31"1"-4634,-4 0-2816,1-1 1,-1-2-1,29-4 1,-45 3-355,0 0 1,0-1-1,-1-1 1,1 0-1,-1 0 0,0-1 1,0 0-1,16-13 1,18-15-24,-2-2 1,-1-1 0,-2-2 0,-2-2 0,-1-2 0,32-51 0,-46 54-399,-18 25 210,-5 18 140,0-1-1,1 0 0,-1 0 0,0 1 1,0-1-1,0 0 0,0 0 0,-3 3 1,-4 9 99,-8 16-44,-29 53 395,-42 110 1,84-185-252,0 0 1,0 1-1,1 0 1,0-1-1,0 1 0,1 0 1,0 0-1,1-1 1,1 14-1,-1-21-264,0-1 0,0 1 0,0-1 0,0 1 0,0-1 0,0 1 0,0-1 0,1 0 0,-1 1 0,0-1 0,0 1 0,1-1 0,-1 1 0,0-1 0,0 0 0,1 1-1,-1-1 1,0 0 0,1 1 0,-1-1 0,1 0 0,-1 1 0,0-1 0,1 0 0,-1 0 0,1 1 0,0-1 0,11 3 35,-1-1 1,1 0-1,0-1 1,0 0-1,-1 0 1,21-3-1,2 1 10,-20 1-268,1-2 0,-1 1 0,1-2 0,-1 0 0,0 0 0,0-2 0,22-9 0,-11 2-1375,0-1 0,-2-2 1,25-19-1,14-14-5480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8660,'0'0'10797,"-17"31"-9893,1-4-652,-1 1 94,2 1 0,0 1 1,2 0-1,1 1 0,-8 35 0,9-21 727,3 1-1,1 0 1,0 71-1,7-113-1056,0 0-1,0 0 0,0 0 0,1 0 0,0 1 1,0-1-1,0 0 0,0 0 0,1 0 0,-1-1 0,1 1 1,0 0-1,0 0 0,1-1 0,-1 0 0,1 1 1,-1-1-1,1 0 0,0 0 0,0 0 0,1-1 1,-1 1-1,1-1 0,-1 0 0,1 0 0,0 0 1,-1 0-1,1 0 0,0-1 0,0 0 0,0 0 1,0 0-1,1 0 0,-1-1 0,5 1 0,0-1-176,0 1-1,0-1 1,0-1-1,0 0 1,0 0-1,-1 0 1,1-1 0,11-5-1,-12 4-343,-1-1 0,0 0 1,0 0-1,-1-1 0,1 1 0,-1-2 0,0 1 0,0-1 0,8-10 1,24-40-6081,-7-4-3950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8196,'0'0'4012,"-1"26"-554,0 15-2369,-18 294 8072,16-309-8554,-1 11 361,0 41-1,4-81-977,0 1 0,1 0-1,-1 0 1,1 0-1,-1-1 1,1 1-1,0 0 1,0 0 0,0 0-1,0 0 1,1 0-1,1-3 1,7-10-25,22-46-294,68-97 1,-96 152 310,-3 4 12,0 0-1,1-1 0,-1 1 1,0 0-1,1 0 1,0 0-1,-1 1 0,1-1 1,0 0-1,0 1 0,0-1 1,0 1-1,1-1 0,-1 1 1,0 0-1,0 0 0,1 0 1,-1 0-1,1 1 1,4-2-1,-5 3 15,-1-1 0,1 1 1,-1 0-1,1 0 0,-1 0 1,0 0-1,1 0 0,-1 0 0,0 0 1,0 0-1,0 1 0,1-1 1,-1 0-1,0 1 0,-1-1 1,1 1-1,0-1 0,0 1 0,-1-1 1,1 1-1,0 1 0,1 2 47,58 152 2353,-33-81-1438,-16-58-356,-3-5-2125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9220,'0'0'11061,"-64"198"-8740,53-159-960,7-13-769,1-10-528,3-9-64,0-63-24171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130 186 8548,'-130'-186'12037,"152"186"-11941,10 0 145,4 4-241,4-1-80,-1-3-2274,4 0-3792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41 146 7203,'0'0'3893,"-6"32"984,-17 104-1545,18-104-2004,2 0 0,0 51 0,3-62-964,0-20-356,0 0 0,0 0 0,-1 0 0,1 0 0,1 1 0,-1-1 0,0 0-1,0 0 1,0 0 0,0 0 0,1 0 0,-1 0 0,1 1 0,-1-1 0,1 1-1,6-6-130,-6 2 75,22-20-433,-1 0 0,36-49 0,-37 44-38,1 0 1,38-35-1,-58 59 469,1 1 0,0 0 0,-1 0-1,1 0 1,0 1 0,0-1 0,0 1-1,0-1 1,0 1 0,7-1 0,-9 2 65,0 0 1,0 0 0,0 0 0,0 0 0,0 0-1,0 0 1,0 1 0,0-1 0,0 0 0,0 1-1,0-1 1,0 1 0,0-1 0,0 1-1,0 0 1,0-1 0,0 1 0,0 0 0,-1 0-1,1 0 1,0-1 0,0 1 0,-1 0 0,1 0-1,-1 0 1,1 0 0,-1 0 0,1 0-1,-1 0 1,0 0 0,1 0 0,-1 1 0,0 1-1,33 155 4516,-32-152-4340,5 13 175,-4-19-1125,0 1 1,1-1-1,-1 1 0,0-1 0,0 0 0,1 0 1,-1 0-1,0 0 0,4-1 0,1 1-1265,3 0 1404,0-1 1,-1 0 0,1 0 0,0-1 0,16-5-1,-17 3 1004,-1 1-1,1-2 0,-1 1 1,0-1-1,0 0 0,0-1 1,-1 0-1,0 0 1,0-1-1,8-9 0,15-20 697,-2-2 0,24-42 1,-38 57-996,-2-1 1,0-1-1,-2 0 1,15-51 0,-22 39 187,-3 30 22,-1 5 139,-4 4 143,-2 2-444,0 0 0,1 1 1,0-1-1,0 1 0,0 0 0,1 1 0,0-1 0,0 1 1,0 0-1,-6 12 0,-7 12-165,-14 34 1,28-57 86,-16 37 346,-15 47 1,29-71-76,1 0 1,0 0-1,2 0 0,0 0 1,0 22-1,3-41-316,0 1 0,0-1 0,0 0 0,0 0 0,0 1 0,0-1 1,0 0-1,0 1 0,1-1 0,-1 0 0,1 0 0,-1 0 0,1 1 0,-1-1 0,1 0 0,0 0 0,-1 0 0,1 0 0,0 0 1,0 0-1,0 0 0,0 0 0,0 0 0,0-1 0,0 1 0,0 0 0,0-1 0,0 1 0,0 0 0,3 0 0,1 0-20,0-1 0,0 1-1,0-1 1,1 0-1,-1 0 1,7-2-1,1 1-55,-5 0-125,-1 0 0,0 0 0,0-1 0,0 0 0,0 0-1,0-1 1,-1 0 0,1 0 0,6-5 0,5-4-2032,27-25 1,-27 22 206,36-30-7145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6627,'0'0'16525,"-28"28"-15415,-83 92-401,106-114-681,1-1-1,0 1 1,0 0-1,0 0 0,1 1 1,-5 11-1,7-14-21,0 0-1,1-1 1,-1 1 0,1 0 0,0-1-1,0 1 1,1 5 0,-1 6 7,0-8-14,0 0 0,1-1 0,-1 1 0,3 11-1,-2-15-1,0-1 0,0 1 0,1-1 0,-1 0 0,0 1-1,1-1 1,0 0 0,-1 0 0,1 0 0,0 0 0,0 0-1,0 0 1,0 0 0,3 1 0,8 5-6,-4-1 4,1-1 1,16 16 0,-24-19 5,1 0 0,-1 0 0,1 0 0,-1 0 0,0 0 0,0 1 0,-1-1 0,1 1 0,-1-1 0,1 1 0,-1-1 0,0 1 0,0 5 0,1 4 47,-1 0 0,-1 23 0,0-33-2,0 1-1,-1-1 0,1 1 1,-1 0-1,0-1 0,0 1 1,-1-1-1,1 0 0,-1 1 1,1-1-1,-1 0 0,0 0 1,0 0-1,-4 5 0,-6 2 243,-1 0-1,1-1 1,-1-1 0,-27 14-1,-14-1-1631,47-19-203,-1 0 0,0-1 0,0 0 0,-11 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4706,'0'0'6182,"-15"32"-2709,-109 253 2871,-194 392 945,307-656-7238,-13 20-14,44-93-965,118-180-4103,15-29-2853,-82 117 2617,-8 12-856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1281,'33'62'5282,"-33"-49"-640,0 46-1841,0 16 1217,0 22-752,0 1-513,0 6-656,0-7-464,0-9-497,0-16-527,0-20-417,0-23-192,0-16 0,-4-10-689,-3-3-1552,-4 0-2433,-3 0-1601,-11-26-8451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11365,'0'0'11013,"198"4"-9316,-126-4-817,-3-7-880,-8-6-256,-4 0-3073,-17-3-5027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7796,'0'0'14070,"-1"38"-12210,-1 7-1190,-2 182 2002,4-64-1741,1-162-903,2-5-56,11-37-258,2 1 0,1 0 0,3 2 0,24-38 0,-27 53-388,0 1-1,1 1 0,2 1 0,25-22 0,-8 10-3092,-4-1-3047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8676,'0'0'8860,"-3"32"-4634,-6 103-1950,6 46 1111,3-70-3058,1-112-345,-1-1 1,1 1-1,-1-1 0,1 1 1,0 0-1,-1-1 0,1 1 1,0 0-1,0 0 0,0-1 0,1 0 1,5-8-88,14-22-255,84-140-425,-44 51-3166,-35 63-2539,-4 16-4355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4386,'0'0'16458,"-32"29"-14422,-102 98-836,123-115-921,0 0 0,0 0 0,1 1 0,1 0-1,0 1 1,-11 22 0,9-14 45,2-7-67,7-12-205,0 0 1,0 1-1,0-1 0,0 1 0,1-1 0,0 1 0,-1 0 0,1-1 1,0 1-1,1 0 0,-1 0 0,1 0 0,0 6 0,0-8-73,5-4-139,22-13-176,0-1-1,35-28 1,13-7-208,-57 39 305,-12 7 122,1 1 0,0-1 1,-1 1-1,1 1 0,1-1 0,-1 1 0,0 1 1,1-1-1,0 1 0,-1 1 0,10-2 0,-17 3 114,0 1 0,1-1 0,-1 0 0,1 1 0,-1-1 0,1 1 0,-1-1-1,1 0 1,-1 1 0,0-1 0,1 1 0,-1-1 0,0 1 0,0-1 0,1 1 0,-1-1-1,0 1 1,0 0 0,0-1 0,0 1 0,0-1 0,0 1 0,1-1 0,-1 1 0,-1 1-1,3 20 206,-2-16-61,3 42 1358,-3-48-1561,0 1-1,0-1 1,0 0 0,0 1-1,1-1 1,-1 0 0,0 1-1,0-1 1,0 0 0,1 0-1,-1 1 1,0-1 0,0 0-1,1 0 1,-1 0 0,0 1-1,0-1 1,1 0 0,-1 0-1,0 0 1,1 0 0,-1 0-1,0 1 1,0-1 0,1 0-1,-1 0 1,0 0 0,1 0-1,-1 0 1,0 0 0,1 0-1,-1 0 1,0 0 0,1 0-1,-1 0 1,0 0 0,1-1-1,-1 1 1,0 0 0,1 0-1,5 0-2738,13 0-5437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6835,'0'0'15063,"178"0"-13622,-98 0-529,1 0-240,-16-7-351,-12 7-257,-15 0-48,-11 0-16,-16 0-1681,-11-8-2257,0-13-4194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151 239 7860,'0'0'11223,"-13"30"-7287,-40 92-1722,51-118-2142,0-1 0,0 1 0,1 0 0,-1 0 0,1 0 0,0 0 0,0 0-1,0 0 1,1 0 0,-1 6 0,2-5 119,3-4-34,2-3-135,-1 0 0,0 0 0,0-1-1,0 0 1,0 0 0,0 0 0,-1-1 0,1 1 0,-1-1-1,0 0 1,0 0 0,6-9 0,0 2 9,136-170-1232,-118 142 63,-3-2 0,38-81-1,-61 121 2452,-1 5-496,1 17-194,-3 31-115,-22 98 1125,1-21-993,-9 234 141,-35 223 190,61-558-929,4-18-21,-1 0-1,0 0 1,0 0-1,-1 0 1,0 0 0,-1-1-1,0 1 1,-10 16-1,13-25-9,0-1 0,0 1 0,0 0 0,0 0 0,0 0 0,-1-1 0,1 1 0,0 0-1,0-1 1,-1 0 0,1 1 0,0-1 0,-1 0 0,1 1 0,-1-1 0,1 0 0,0 0 0,-1 0 0,1 0 0,0 0 0,-1-1-1,1 1 1,-1 0 0,1-1 0,0 1 0,-2-1 0,-30-17 399,14 5-307,-8-5 34,0-2 0,-35-35 0,58 52-88,1-1-1,0 0 1,0 0-1,0 0 1,1-1-1,-1 1 0,1-1 1,0 1-1,1-1 1,-1 0-1,1 0 0,0 0 1,0 0-1,0 0 1,1 0-1,-1 0 1,1 0-1,1 0 0,-1 0 1,1 0-1,-1 0 1,2 0-1,1-7 1,1 1-48,1-1 1,0 2 0,0-1 0,1 0 0,1 1 0,0 0 0,0 1 0,14-15 0,124-107-156,10-11 231,-136 121-557,0-2-1,-1 0 1,-1 0 0,-1-2-1,16-32 1,1-16-6030,-4-7-14003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39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5286 176,'0'0'11451,"4"5"-9418,-2-3-1385,0-1-378,-1 1 1,0-1 0,1 0-1,-1 1 1,0-1 0,0 1 0,0-1-1,0 1 1,0-1 0,0 1 0,0 0-1,-1 0 1,1-1 0,4 10 7886,3-10-4101,-6-2-3987,-1 1-1,0-1 1,0 1-1,0 0 0,0-1 1,0 0-1,0 1 1,0-1-1,0 0 1,0 1-1,0-1 1,-1 0-1,1 0 0,0 0 1,1-1-1,88-176 850,-16 25-454,-23 44-485,-33 82 21,-15 24 0,0-1 0,-1 0 0,1 0 0,-1 0 0,1 0 0,-1 0 0,2-8 0,4-13 0,19-38 0,-17 41 0,-2 1 0,12-41 0,-16 50 0,1 1 0,-1-1 0,2 1 0,11-19 0,-4 7 0,10-14 0,-16 20 0,-5 11 0,1 0 0,-1 1 0,1-1 0,0 1 0,0 0 0,1 0 0,6-8 0,-9 12 0,-1 0 0,1 0 0,-1 0 0,0 1 0,1-1 0,-1 0 0,0 0 0,0 0 0,1 0 0,-1 0 0,0 0 0,0 0 0,0 0 0,0 0 0,-1 0 0,1-1 0,0-4 0,3-2 0,0 0 0,1 1 0,1-1 0,4-7 0,-3 7 0,-1-1 0,0 0 0,4-10 0,0-1 0,1 1 0,1 0 0,0 1 0,1 0 0,28-31 0,5-7 0,133-155 0,-120 130 0,125-127 0,-27 38 0,53-10 0,2 0 0,25-23 0,-195 169 0,197-146 0,-70 55 0,42-30 0,-116 85 0,4 3 0,2 6 0,144-67 0,-224 120 0,-13 5 0,-1 1 0,0-1 0,0 0 0,0-1 0,-1 1 0,1-1 0,4-5 0,38-28 0,1 1 0,2 3 0,67-32 0,-96 52 0,197-91 0,-144 71 0,-59 24 0,1 0 0,14-12 0,11-6 0,337-176 0,99 19 0,-322 129 0,-125 44 0,5-3 0,0 2 0,60-12 0,-88 22 0,-1 0 0,0 0 0,0-1 0,0 0 0,8-4 0,15-7 0,132-40 0,205-40 0,-330 84 0,-1-2 0,62-28 0,-33 12 0,380-127 0,-219 90 0,-190 56 0,55-23 0,26-13 0,1 6 0,2 4 0,179-27 0,221-21 0,-397 51 0,-36 8 0,367-64 0,-259 53 0,-50 9 0,5 12 0,-48 7 0,93-17 0,-83 8 0,141-2 0,-117 11 0,-56 1 0,1-5 0,-57 6 0,1 2 0,26-1 0,91 4 0,-145 2-472,-29 3-1889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3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83 496,'0'0'16170,"0"-5"-15164,0-18 5923,-2 30-5078,-5 20-1560,-19 49 1,3-12-69,6-13 35,2 2-1,2 0 1,2 1 0,-4 81-1,13-106-200,1-14-28,1 1 1,0-1-1,0 1 0,5 22 0,-4-35-25,0 1 0,-1-1 0,1 0 0,1 0 0,-1 0 0,0 0 0,1 0 0,0 0 0,0 0 0,-1 0 0,2-1 0,-1 1 0,0-1 0,0 1 0,1-1 0,-1 0 0,1 0 0,0 0 0,0 0 0,0-1 0,0 1 0,0-1 0,0 0 0,0 0 0,6 2 0,-4-2 14,1-1-1,-1 1 1,0-1-1,1 0 0,-1-1 1,0 1-1,0-1 1,1 0-1,-1 0 1,0-1-1,0 1 0,0-1 1,0 0-1,0-1 1,-1 1-1,1-1 1,-1 0-1,1 0 0,-1 0 1,0-1-1,0 1 1,-1-1-1,1 0 1,3-5-1,7-11 98,0-1 0,-1 0 0,18-43 0,-28 57-98,12-27 25,-2-1 1,-1 0-1,-2-1 1,8-55 0,-9 23-106,-2-104 1,-7 80 3,0 91 67,0 0 0,0 0 0,0 1 0,0-1 0,0 0 0,0 0 0,0 0 0,0 1 0,-1-1 0,1 0 0,0 0 0,-1 1 0,1-1 0,-1 0 0,1 1 0,0-1 0,-1 0 0,1 1 1,-1-1-1,0 1 0,1-1 0,-1 1 0,0-1 0,1 1 0,-1-1 0,0 1 0,1-1 0,-1 1 0,0 0 0,0 0 0,1-1 0,-2 1 0,-31 0 428,18 0-315,-8 1-50,0 0 0,1 1 1,-40 9-1,61-11-73,-15 5-33,-1-1-1,-1 0 1,-32 1-1,49 0-1045,0-1 0,0 1 0,0 0 0,1 0 0,0 0-1,0 0 1,1 5 0,-1-4-1019,0 25-6592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8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0 8100,'0'0'17069,"-13"12"-15388,9-9-1547,-10 9 136,1 0 0,0 0 0,1 1 0,1 1 0,0 0 0,-9 16 1,-6 18 244,2 1 1,-20 58-1,33-74-394,1 1 0,2 0-1,1 0 1,-3 50 0,9-72-110,1-6-7,-1 0 0,1 0 0,0 0 0,1 0 0,1 8 0,-2-13-3,1 1-1,-1 0 0,1 0 0,0-1 0,0 1 1,0 0-1,0-1 0,0 1 0,0-1 0,0 0 1,1 1-1,-1-1 0,0 0 0,1 1 0,-1-1 1,1 0-1,-1 0 0,1 0 0,0-1 0,-1 1 1,3 1-1,14 2-1688,0-1 1,0 0-1,0-1 0,0-1 1,24-1-1,-41 0 1575,16-2-6920,1-9-3559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8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9364,'0'0'12958,"-5"37"-11912,-29 241 2222,15-145-1891,-12 106-342,30-191-1427,2-48-636,1-1 827,0 1-1,-1-1 1,1 0 0,0 0 0,-1 0 0,1 0 0,-1 0 0,0 0 0,1 0 0,-1-1 0,2-1 0,3-3-283,22-23-782,19-17-234,-44 42 1375,1 1 0,0 1 0,0-1 0,0 1 0,1-1 0,-1 1 0,1 0 0,-1 1 1,1-1-1,8-1 0,-10 3 103,-1 0 1,1 0 0,-1 0 0,1 1-1,0-1 1,-1 1 0,0 0 0,1-1-1,-1 1 1,1 0 0,-1 0 0,0 1-1,0-1 1,1 0 0,-1 1-1,0 0 1,0-1 0,-1 1 0,1 0-1,0 0 1,-1 0 0,1 0 0,-1 0-1,1 0 1,-1 0 0,1 4 0,5 8 192,0 0 0,-2 1 1,5 18-1,-2-9 427,-4-12-284,1 5 515,1-1 0,15 29 1,-20-44-793,0 1 0,0 0 0,1-1 0,-1 1 0,0 0 0,1-1 0,-1 1 0,1-1 0,-1 0 0,1 0 0,0 1 0,-1-1 0,1 0 0,0-1 0,0 1 0,0 0 0,0 0 0,-1-1 0,1 1 0,0-1 0,0 0 0,0 1 0,0-1 0,0 0 0,1 0 0,-1 0 0,0 0 0,0-1 0,0 1 0,0-1 0,-1 1 0,4-2 0,0 0-13,1-1 0,-1 0 1,1 0-1,-1 0 0,0-1 1,0 0-1,0 0 1,-1 0-1,7-7 0,5-9 47,-1-1 1,-1 0-1,0 0 0,13-32 0,-20 38-91,0-1 0,-2 0 1,0 0-1,-1 0 0,0-1 0,-2 1 1,2-30-1,-4 45 44,0 1 1,0-1-1,0 1 0,0-1 1,0 1-1,0-1 0,0 1 1,0-1-1,-1 1 0,1-1 1,0 1-1,0-1 1,-1 1-1,1 0 0,0-1 1,0 1-1,-1-1 0,1 1 1,0 0-1,-1-1 1,1 1-1,-1 0 0,1 0 1,0-1-1,-1 1 0,1 0 1,-1 0-1,1-1 0,-1 1 1,1 0-1,-1 0 1,1 0-1,-1 0 0,-20 0 806,13 0-645,-2 2-108,0-1-1,1 1 1,-1 1-1,1-1 1,-1 2-1,1-1 1,0 1-1,1 1 0,-1 0 1,-13 10-1,9-7-112,-1 0 0,0 0 0,-20 7 0,15-9-740,-20 7-2790,15-3-3892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9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341 0 2321,'0'0'18003,"-31"38"-16338,-98 119 184,117-142-1636,-28 39 951,38-51-1075,1-1-1,0 1 0,0 0 0,-1-1 0,1 1 0,1 0 1,-1 0-1,0 0 0,1 0 0,0 0 0,-1 4 0,6-6-216,2-2 91,1 0 0,-1 0-1,0-1 1,1 0-1,-1 0 1,0-1 0,0 0-1,0 0 1,0 0 0,-1-1-1,0 0 1,10-8-1,9-8-235,35-39-1,-53 51 211,69-81-818,-12 12 214,-64 77 701,0 0 0,0 0-1,0 0 1,0-1-1,0 1 1,1 0-1,-1 0 1,0 0 0,0 0-1,0 0 1,0 0-1,1 0 1,-1 0-1,0 0 1,0 0-1,0 0 1,0 0 0,0 0-1,1 0 1,-1 0-1,0 0 1,0 0-1,0 0 1,0 0 0,0 1-1,1-1 1,-1 0-1,0 0 1,0 0-1,0 0 1,0 0 0,0 0-1,0 0 1,1 0-1,-1 1 1,0-1-1,0 0 1,0 0-1,0 0 1,0 0 0,0 0-1,0 0 1,0 1-1,0-1 1,0 0-1,0 0 1,0 0 0,0 0-1,0 1 1,0-1-1,0 0 1,0 0-1,0 0 1,0 0 0,0 0-1,0 1 1,0-1-1,0 0 1,0 0-1,0 0 1,0 0-1,0 1 1,0-1 0,0 0-1,0 0 1,0 19 111,0-15 90,-4 90 1402,-25 140 0,2-39-824,19-100-525,2-17-183,-4 0 0,-25 104 0,34-179-98,0 4 3,-2 1 1,1-1-1,-1 1 1,0-1 0,-5 7-1,7-12 12,0 0-1,-1-1 1,1 1-1,-1 0 1,1-1-1,-1 1 1,0-1 0,0 0-1,1 1 1,-1-1-1,0 0 1,0 0 0,0 0-1,-1 0 1,1-1-1,0 1 1,0-1-1,0 1 1,0-1 0,-1 0-1,-3 0 1,2 0 30,-27 0 344,-42-5 1,62 4-388,0-1 0,1-1 1,-1 0-1,0-1 1,1 0-1,0-1 1,-13-7-1,18 10-124,0-1-1,0 0 0,1-1 1,0 1-1,-1-1 1,1 0-1,1 0 1,-1 0-1,0 0 1,1-1-1,0 1 0,0-1 1,0 0-1,1 0 1,0 0-1,-1 0 1,2 0-1,-1-1 1,1 1-1,0-1 0,0 1 1,0-1-1,1 1 1,0-1-1,0 1 1,0-1-1,1 0 1,-1 1-1,1-1 1,1 1-1,2-8 0,0 0-716,1-1 0,1 1-1,1 0 1,0 1 0,0-1-1,17-19 1,63-65-6376,-66 76 5014,68-70-8859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9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 7075,'0'0'13777,"-3"27"-11130,-12 93-294,12-102-1765,0-1-1,-2 0 1,-9 26 0,-7 21 489,20-61-1114,4-7-121,28-30-617,67-57-1,-54 52 494,-18 15 108,-18 14 131,1 1 0,1 1 0,0-1-1,0 1 1,1 1 0,0 0 0,0 1 0,15-7 0,-25 13 74,-1-1 0,1 1 0,-1 0 1,1 0-1,-1 0 0,1 0 1,-1 0-1,1 0 0,-1 0 0,1 0 1,-1 0-1,1 0 0,-1 0 1,1 0-1,-1 1 0,1-1 0,-1 0 1,1 0-1,-1 0 0,1 1 1,-1-1-1,0 0 0,1 1 0,-1-1 1,1 0-1,-1 1 0,0-1 1,1 0-1,-1 1 0,0-1 0,0 1 1,1-1-1,-1 0 0,0 1 1,0-1-1,1 1 0,-1-1 0,0 1 1,3 23 541,-2-17-443,9 196 2359,-10-245-21858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50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6451,'0'0'16890,"30"15"-14702,93 50-390,-118-62-1693,-1-1 1,0 1-1,0 0 0,0 0 0,0 0 0,-1 1 0,1-1 1,-1 1-1,0 0 0,0 0 0,0 0 0,0 0 0,-1 0 1,1 1-1,-1 0 0,0-1 0,-1 1 0,1 0 0,-1 0 1,1 5-1,0 1 125,3 18 141,-1 0 0,-2 0 0,-1 1 1,-1-1-1,-5 31 0,2-38-258,-1 0-1,-1 0 0,-1-1 1,-1 0-1,0 0 1,-19 34-1,-75 111-125,91-150 13,-1-1 0,-1 0 0,0-1 0,-1 0 0,0-1 0,-20 14 0,29-23 0,0-4 0,-5 1-328,4-1-1913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17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1 304,'0'0'28269,"0"2"-29312,0 70 1478,-33-72 488,31 1-911,1-1 1,-1 0 0,0 0-1,0 0 1,0-1-1,0 1 1,1 0-1,-1-1 1,0 1-1,0-1 1,1 1-1,-3-2 1,3 1-18,0 0-1,0 0 1,1-1 0,-1 1-1,0 0 1,1 0-1,-1 0 1,1-1 0,0 1-1,-1 0 1,1 0 0,0-1-1,0 1 1,-1 0 0,1-1-1,0 1 1,0 0 0,1-2-1,-1 1-19,-1 0 1,1 0-1,0 1 0,0-1 0,1 0 0,-1 0 0,0 1 0,0-1 0,1 0 1,-1 1-1,1-1 0,0 0 0,-1 1 0,1-1 0,1-1 0,0 2-1,0 0 0,-1 0 0,1 0 0,0 0 0,0 1 0,0-1-1,-1 1 1,1-1 0,0 1 0,0 0 0,0 0 0,0 0 0,0 0 0,2 0 0,2 0-13,-1 0 0,1 0 0,-1 1 1,1 0-1,-1 0 0,8 2 1,-12-2 54,1-1 1,-1 1-1,0 0 1,1-1-1,-1 1 1,0 0-1,0 0 1,0 0 0,1 0-1,-1 0 1,0 1-1,-1-1 1,1 0-1,0 0 1,0 1-1,0-1 1,-1 0-1,1 1 1,-1-1-1,1 1 1,-1-1-1,1 0 1,-1 1 0,0-1-1,0 1 1,0 0-1,0 2 1,0-3 308,-26-1 569,26 0-888,-14 1 109,13-1-114,1 0-1,-1 0 1,1 0-1,-1 0 0,1 0 1,-1 0-1,1 0 1,-1-1-1,1 1 0,-1 0 1,1 0-1,-1 0 1,1 0-1,-1-1 0,1 1 1,-1 0-1,1-1 1,0 1-1,-1 0 0,1-1 1,-1 1-1,1 0 1,0-1-1,-1 1 0,1-1 1,0 1-1,0-1 1,-1 1-1,1 0 1,0-1-1,0 1 0,0-1 1,-1 1-1,1-1 1,0 0-1,0-2 41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19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44 1345,'0'0'8950,"0"-7"-7087,-1-24 263,-2 25 3632,0 19-3998,-1 916 6278,4-997-10652,0-4-5184,0 17-3306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10421,'0'0'7411,"11"160"-4786,0-80-79,5 0-289,-5-8-529,-6-6-1023,0-30-513,-5-7-192,0-22-112,0-43-21306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19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9716,'0'0'8570,"33"-12"-8186,111-36-139,-134 45-193,0 1 0,0 0 0,0 1 0,0-1 0,0 2 0,0 0 0,0 0 0,0 1 0,0 0 0,14 4 0,-11-1 131,1 2 1,0-1 0,-1 2 0,21 14-1,-34-21-181,8 4 294,-1 1 1,0 0 0,0 1-1,-1-1 1,1 1 0,-1 1-1,-1-1 1,1 1 0,7 13-1,-10-15-101,-1 0-1,0 0 1,0 0-1,0 0 1,-1 0-1,0 0 0,0 0 1,0 0-1,0 1 1,-1-1-1,0 0 1,0 1-1,-1-1 1,1 0-1,-1 0 1,0 1-1,-3 6 1,0-3-52,0 0 0,0 1 1,-1-2-1,-1 1 1,1-1-1,-12 13 0,-47 45 220,44-46-281,-17 13 48,-53 37-1,59-47-57,32-23-73,-1 0 0,0 0 0,0 0 0,0 0-1,0 0 1,0 0 0,0 0 0,0 0 0,0 0 0,1 0 0,-1 0-1,0 0 1,0 0 0,0 0 0,0 1 0,0-1 0,0 0 0,0 0-1,0 0 1,0 0 0,0 0 0,0 0 0,1 0 0,-1 0 0,0 0-1,0 0 1,0 0 0,0 1 0,0-1 0,0 0 0,0 0-1,0 0 1,0 0 0,0 0 0,0 0 0,0 0 0,0 0 0,0 0-1,0 1 1,0-1 0,0 0 0,0 0 0,0 0 0,0 0 0,0 0-1,0 0 1,0 0 0,0 0 0,0 1 0,0-1 0,0 0 0,0 0-1,-1 0 1,1 0 0,0 0 0,0 0 0,0 0 0,0 0 0,0 0-1,0 0 1,0 0 0,0 0 0,0 0 0,0 1 0,12-1-109,-9 0 81,125-2-175,153 5 365,-280-3-162,1 0 0,-1 0 1,1 1-1,0-1 0,-1 1 0,1-1 1,-1 1-1,1 0 0,-1 0 0,1-1 1,-1 1-1,1 0 0,-1 0 0,0 1 1,0-1-1,0 0 0,1 0 0,-1 0 1,0 1-1,-1-1 0,1 1 0,0-1 0,0 1 1,0-1-1,-1 1 0,1-1 0,-1 1 1,1 0-1,-1-1 0,0 1 0,0 0 1,0-1-1,1 1 0,-2 0 0,1 2 1,0 3 49,-1 0 0,0 0 0,0 0 1,0 0-1,-1-1 0,0 1 1,0 0-1,-4 6 0,-4 5 132,-1 0 1,-1-1-1,-1 0 0,0-1 0,-18 16 1,-84 69 238,19-31-327,94-69-172,1-1-1,-1 1 1,1 0 0,-1-1 0,0 1-1,1-1 1,-1 1 0,0-1-1,1 0 1,-1 0 0,0 0 0,1 0-1,-1 0 1,-2 0 0,-3 0-3278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0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7652,'0'0'15639,"61"0"-15095,-18 0-128,-4 0-16,-6 0-336,-15 0-48,-7 0-32,-4 0-1040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0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0 4162,'4'218'7267,"-8"-189"-2160,1 14-1778,3 12-560,-7 3-207,-1-15-770,1-8-527,4-9-689,-1-9-528,4-8-16,0-2-32,0-1-912,7-32-21434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0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5314,'0'0'11483,"0"29"-8847,0 94-304,-7 20 2475,8-146-4854,-1 0-1,1 1 1,-1-1-1,1 1 1,0 0-1,0-1 1,0 1-1,0 0 1,0-1-1,0 1 1,1 0-1,-1 0 1,1 0-1,2-2 1,5-8-132,15-25-90,44-59-368,-57 81 438,2 0 0,0 1 0,27-23 0,-38 36 193,-1 0 0,1 0 0,-1 0 0,1 0 0,0 0-1,-1 0 1,1 0 0,0 1 0,0-1 0,2 0 0,-3 1 23,0 0 0,-1 0 0,1 0 1,0 0-1,-1 0 0,1 0 0,0 0 0,-1 1 0,1-1 0,0 0 1,-1 0-1,1 1 0,0-1 0,-1 0 0,1 1 0,-1-1 0,1 0 0,-1 1 1,1-1-1,0 1 0,1 3 106,0-1 1,0 0-1,0 1 1,-1 0-1,0-1 1,1 1-1,-1 0 1,0 4-1,3 5 116,12 46 1505,9 73-1,-25-127-1908,1 1 0,0-1-1,0 0 1,1 0-1,-1 0 1,1 1-1,0-2 1,0 1 0,1 0-1,5 8 1,-11-12-724,0-1 0,0 0 0,-1 1 0,1-1 1,0 0-1,0-1 0,-4 0 0,1 1-1647,-6 0-4686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317 87 1297,'0'0'14489,"-4"-10"-12037,-16-34-393,19 42-1888,0 0-1,-1-1 1,0 1 0,1 0-1,-1 0 1,0 0-1,0 0 1,0 0 0,-1 1-1,1-1 1,0 0-1,0 1 1,-1 0-1,1 0 1,-1 0 0,1 0-1,-1 0 1,0 0-1,1 0 1,-1 1 0,0-1-1,0 1 1,1 0-1,-1 0 1,0 0-1,0 0 1,1 1 0,-5 0-1,-7-1 336,10 1-448,0-1 0,0 1 0,0-1-1,0 1 1,0 0 0,0 1-1,1-1 1,-1 1 0,0-1-1,1 1 1,-1 0 0,1 0-1,0 1 1,0-1 0,0 1 0,0-1-1,-4 6 1,-3 5-57,0 0 1,1 1-1,-8 15 1,10-17 31,-10 16-5,3 1-1,-17 44 0,25-55 32,1 1 0,0-1 0,2 0-1,0 1 1,0 33 0,4-51-59,0-1 0,-1 1 0,1 0-1,0-1 1,0 1 0,0-1 0,0 1 0,0-1-1,0 0 1,-1 1 0,1-1 0,0 0 0,0 0 0,0 0-1,0 0 1,0 0 0,0 0 0,0 0 0,0 0-1,0 0 1,0 0 0,0 0 0,1-1 0,2 1-7,3-1-2,0 0 0,-1 0 0,1-1 0,0 0 0,-1 0 0,0 0 0,1-1 0,-1 0 0,0-1 0,0 1 0,-1-1 0,1 0 0,-1 0 0,8-8 0,7-8-85,-1-1-1,18-25 1,35-61-837,-69 111 1904,-2 13-466,1 34-169,-2-25-57,1-10-68,-1-1-1,2 0 0,0 0 1,8 27-1,-10-41-277,0-1 0,0 0 0,0 0-1,0 0 1,0 0 0,0 0 0,0 0 0,0 0 0,0 1 0,0-1 0,0 0-1,0 0 1,0 0 0,1 0 0,-1 0 0,0 0 0,0 0 0,0 0-1,0 0 1,0 1 0,0-1 0,0 0 0,1 0 0,-1 0 0,0 0 0,0 0-1,0 0 1,0 0 0,0 0 0,0 0 0,0 0 0,1 0 0,-1 0 0,0 0-1,0 0 1,0 0 0,0 0 0,0 0 0,0 0 0,1 0 0,-1 0-1,0 0 1,0 0 0,0-1 0,0 1 0,0 0 0,0 0 0,0 0 0,1 0-1,-1 0 1,0 0 0,0 0 0,0 0 0,0 0 0,0 0 0,0-1 0,0 1-1,0 0 1,0 0 0,0 0 0,0 0 0,0 0 0,0 0 0,0-1-1,0 1 1,0 0 0,5-12-3919,-2-18-2507,-2-11-2420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2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0 8084,'0'0'15079,"-54"121"-13655,36-66-143,7-13-1041,7-6-240,4-17-144,0-6-2177,18-13-6515,11-6-801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2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4834,'169'137'6355,"-169"-108"-1521,0 13-1328,0-3-1553,0-6-384,0-4-673,-7-9-640,7-1-256,0 1-592,0 6-2338,-3-3-3072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2977,'0'0'11686,"0"38"-8418,0 129-1299,0 93 2289,0-257-4247,1 0 0,-1-1 0,0 1 1,1 0-1,0-1 0,-1 1 0,1-1 1,3 6-1,-4-8 2,0 0 0,0 1 0,0-1 0,1 0-1,-1 1 1,0-1 0,0 0 0,1 1 0,-1-1 0,0 0 0,0 0 0,1 1 0,-1-1 0,0 0 0,1 0-1,-1 0 1,0 0 0,1 1 0,-1-1 0,1 0 0,-1 0 0,0 0 0,1 0 0,-1 0 0,1 0-1,0 0 88,0-1-1,-1 1 0,1 0 0,0-1 0,-1 1 1,1-1-1,0 1 0,-1-1 0,1 0 0,0 1 1,-1-1-1,1 0 0,-1 1 0,1-1 0,-1 0 1,0 1-1,1-2 0,135-210 1766,-55 93-2231,-75 109-512,0 0-1,-1-1 1,7-17-1,-2-15-7513,-9 14-2555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5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62 407 6851,'0'0'12998,"13"-6"-11360,-6 2-1381,6-1 98,-2-1 1,1-1-1,-1 0 1,0 0-1,0-1 1,18-19-1,-10 5-94,-1 0-1,-2-2 0,0 0 0,-1 0 0,-1-2 0,-2 0 0,0 0 0,-2-1 0,11-47 1,-20 70-238,0 2-1,-1-1 0,1 1 0,-1 0 0,1-1 0,-1 1 1,0-1-1,0 1 0,0-1 0,-1 1 0,0-4 0,-19 14 464,-25 25-299,2 3 1,0 0-1,3 3 0,-58 71 0,93-104-145,0 1 0,0 0-1,1 0 1,0 0-1,0 1 1,0 0 0,1 0-1,1 0 1,-1 0-1,1 0 1,0 0-1,1 0 1,0 1 0,0-1-1,1 1 1,1 8-1,-1-14-38,1 1-1,0-1 0,0 0 0,0 0 0,0 0 0,1 0 1,-1 0-1,1 0 0,0 0 0,0 0 0,0-1 1,0 1-1,0 0 0,0-1 0,1 0 0,-1 0 0,1 0 1,0 0-1,-1 0 0,1 0 0,6 2 0,4 3 16,1-1 0,0-1 0,23 7 0,-8-7-128,0 0 0,0-2-1,55-2 1,-64-1-470,-19 0 320,0 0 1,0 0 0,0 0 0,0 0-1,0 0 1,1 0 0,-1 0 0,0-1 0,0 1-1,0 0 1,0-1 0,0 1 0,0-1-1,0 1 1,0-1 0,0 0 0,0 1-1,1-3 1,2-12-8803,-4 2-1276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9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18 3474,'0'0'17229,"1"-3"-14636,-1 3-2511,1 0 1,-1-1-1,0 1 0,0 0 0,0-1 1,0 1-1,0 0 0,0-1 0,0 1 1,0 0-1,0-1 0,0 1 1,0 0-1,0-1 0,0 1 0,0-1 1,0 1-1,0 0 0,0-1 0,0 1 1,0 0-1,0-1 0,-1 1 1,1 0-1,0 0 0,0-1 0,0 1 1,0 0-1,-1-1 0,1 1 1,-1 0-1,-13-5 1491,9 5-1381,0 1-1,0-1 1,0 1-1,0-1 1,0 1-1,-6 3 1,2-1-136,1 1 1,0 0 0,0 1 0,0 0 0,1 0-1,-9 7 1,-42 43-75,44-40 23,2-4-21,6-6-3,1-1-1,0 1 1,0 1-1,0-1 1,1 1-1,0 0 0,0 0 1,0 0-1,-5 13 1,8-16-56,1 1 0,-1 0-1,1 0 1,0 0 0,0-1 0,0 1 0,0 0-1,1 0 1,-1 0 0,1-1 0,0 1 0,0 0-1,1-1 1,-1 1 0,1-1 0,0 1 0,0-1-1,4 6 1,4 4 48,0-2 0,1 0 0,16 14 0,-16-15-37,10 7 14,-11-8 33,0-1-1,14 17 0,-22-23 20,1 1-1,-1 0 0,0 0 0,0 1 0,-1-1 0,1 0 1,-1 1-1,1-1 0,-1 0 0,0 1 0,0 0 0,-1-1 1,1 1-1,-1 4 0,1 8 7,-4 28 246,3-42-224,-1 1 1,0-1-1,0 0 0,0 1 1,0-1-1,0 0 0,0 0 1,-1 0-1,1 0 0,-1 0 0,1 0 1,-1 0-1,0-1 0,1 1 1,-5 2-1,0 0 37,0-1 1,0 0-1,0 0 1,0-1-1,0 1 1,-1-1-1,1-1 1,-11 2-1,-54 0-533,50-3-481,20 0 466,-1-7-5302,2-18-1938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5843,'0'0'9785,"7"24"-6871,0-3-2242,4 15 835,-1 0-1,8 66 1,-6 4 1585,46 183 0,-56-282-3041,-1 1 0,0-1 0,0 0 0,0 1 1,-1 10-1,0-14-11,0-3-26,0-1-13,0 1 0,0-1 0,-1 0 0,1 0 0,0 0 0,0 1 0,0-1 0,0 0 0,0 0 0,0 1 0,0-1 0,0 0 0,0 0 0,0 1 0,0-1 0,0 0 0,0 0 0,1 0 0,-1 1 0,0-1 0,0 0 0,0 0 0,0 0 0,0 1 0,0-1 0,0 0 0,1 0 0,-1 0 1,0 0-1,0 1 0,0-1 0,0 0 0,1 0 0,-1 0 0,0 0 0,0 0 0,0 0 0,1 0 0,-1 0 0,0 1 0,0-1 0,1 0 0,-1 0 0,0 0 0,0 0 0,1-11-1903,-5-16-1407,-19-8-3237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0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4482,'0'0'10749,"-2"27"-7318,-16 172 1544,17-79-1285,1-118-3679,0-1-1,0 0 0,0 0 1,0 0-1,0 0 0,0 0 1,1 0-1,-1 0 0,0 1 1,1-1-1,-1 0 1,1 0-1,-1 0 0,1 0 1,0-1-1,-1 1 0,1 0 1,0 0-1,-1 0 1,1 0-1,0-1 0,0 1 1,2 1-1,-1-1-10,0 0 0,0-1-1,1 1 1,-1 0 0,0-1 0,1 1 0,-1-1-1,0 0 1,1 0 0,4 0 0,0-1-66,1 0 1,-1-1-1,1 0 1,-1 0-1,0 0 1,0-1-1,9-5 1,2-4-105,-1 0 0,0-2 1,-1 0-1,-1 0 1,0-2-1,15-20 0,72-110-966,-99 140 1106,-2 5 30,-1 0 0,1-1-1,0 1 1,-1 0 0,1 0-1,0 0 1,-1 0 0,1 0 0,0 0-1,0 0 1,0 0 0,0 1-1,0-1 1,0 0 0,0 0 0,2 0-1,-2 1 316,-1 5 539,-2 47 289,-1 1-1,-14 71 1,17-122-1144,-3 8-78,1 0 0,1 1 0,0 15 0,1-26-88,0 1 1,0-1-1,0 0 1,0 0-1,0 0 1,1 1-1,-1-1 1,0 0 0,0 0-1,0 0 1,1 1-1,-1-1 1,0 0-1,0 0 1,0 0-1,1 0 1,-1 0 0,0 0-1,0 0 1,1 1-1,-1-1 1,0 0-1,0 0 1,1 0-1,-1 0 1,0 0 0,0 0-1,1 0 1,-1 0-1,0 0 1,0 0-1,1 0 1,-1-1-1,0 1 1,0 0 0,0 0-1,1 0 1,-1 0-1,3 0-990,25 0-7391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0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0 11493,'0'0'10709,"-111"202"-8468,89-153 80,8-13-912,6-14-801,8-9-560,0-3-48,8-3-112,17-1 32,11-3-384,7-3-384,0 0-273,7-19-816,1-36-1152,-1-20-1521,-7-13-2562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1 10213,'0'0'4052,"-6"28"177,-64 305 3318,48-245-6148,11-49-918,1 1 1,2 1-1,-5 74 0,13-113-537,3-7-168,34-46-388,2 2-1,79-77 0,-95 103 378,1 1 1,32-23-1,-53 43 210,0 0 1,0 0 0,0 0-1,0 0 1,1 1-1,-1 0 1,0 0 0,1 0-1,-1 0 1,1 0 0,0 1-1,-1-1 1,5 1-1,-6 0 36,-1 1 0,0-1 0,0 0-1,1 1 1,-1-1 0,0 1 0,0 0-1,0-1 1,0 1 0,0 0 0,0 0-1,0 0 1,0 0 0,0 0 0,0 0-1,0 0 1,0 0 0,-1 0 0,1 0-1,0 0 1,-1 1 0,1-1 0,-1 0-1,0 0 1,1 3 0,10 41 769,-9-33-426,4 27 676,-2 1-1,-2 74 0,-3-74-766,1-36-269,0 0-1,-1-1 1,0 1 0,0 0-1,0-1 1,0 1 0,0 0-1,-1-1 1,1 1-1,-1-1 1,-4 6 0,-6 11-4837,12-43-7518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2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3009,'1'-1'16132,"-1"0"-16108,1 1 0,-1 0 0,0 0-1,0 0 1,0 0 0,0-1 0,1 1 0,-1 0 0,0 0 0,0 0 0,1 0-1,-1 0 1,0 0 0,0 0 0,1 0 0,-1-1 0,0 1 0,0 0 0,1 0-1,-1 0 1,0 0 0,0 0 0,1 0 0,-1 0 0,0 1 0,0-1 0,1 0 0,-1 0-1,0 0 1,0 0 0,0 0 0,1 0 0,-1 0 0,0 0 0,0 1 0,1-1-1,-1 0 1,0 0 0,0 0 0,0 1 0,0-1 0,1 0 0,-1 0 0,0 0-1,0 1 1,0-1 0,0 0 0,0 0 0,0 1 0,0-1 0,0 1 0,3 8 437,-1 1 1,-1 0 0,0 0-1,0 12 1,0 8 362,12 208 3208,-10 123-2542,-4-293-1276,1-66-210,0 0 0,1 0 1,-1 0-1,0-1 0,0 1 1,1 0-1,-1 0 1,1-1-1,-1 1 0,3 3 1,1-5 40,1-13 43,5-32-69,-2 3-103,23-69 0,-26 99 22,-1 1 1,1 0 0,1 0 0,0 0 0,1 0 0,0 1 0,0 0 0,1 1 0,1 0 0,14-14-1,-18 20 26,0 0 0,0-1 0,0 2 0,1-1 0,-1 1 0,1-1 0,10-1-1,-13 3 26,-1 0 0,0 1 0,1 0 0,-1-1 0,0 1 0,1 0 0,-1 0 0,1 0 0,-1 1 0,0-1 0,1 1-1,-1-1 1,0 1 0,0 0 0,1-1 0,-1 1 0,0 1 0,0-1 0,0 0 0,0 0 0,0 1 0,0-1 0,1 3 0,2 2 49,-1 0 1,0 0-1,-1 1 1,1 0 0,-1-1-1,-1 1 1,1 1 0,-1-1-1,-1 0 1,1 0 0,0 11-1,0 14 355,-2 44 0,-1-36-148,1-34-231,-1 0 1,0 0-1,0 1 1,-1-1-1,0 0 1,0-1-1,-1 1 1,1 0-1,-1 0 1,0-1 0,-1 0-1,1 0 1,-1 0-1,0 0 1,0 0-1,-1-1 1,0 0-1,1 0 1,-1 0-1,0 0 1,-1-1 0,1 0-1,-1 0 1,1 0-1,-1-1 1,0 0-1,0 0 1,0 0-1,0-1 1,-8 1-1,10-2-78,0 0 0,0 0 0,1-1 0,-1 1 0,0-1-1,0 0 1,1 0 0,-1 0 0,1 0 0,-1-1-1,1 0 1,-1 1 0,-4-5 0,6 4-159,0 1 0,0-1 1,1 0-1,-1 0 0,0 0 0,1 0 0,0 0 1,-1-1-1,0-2 0,1 2-470,0 0 0,0-1 0,0 0 0,0 1 0,0-1 0,1 1 0,0-6 0,0 6 270,0-1 1,1 1 0,0 0-1,-1 0 1,1 0 0,0 0-1,1 0 1,-1 0-1,0 0 1,1 0 0,0 0-1,-1 1 1,1-1 0,0 1-1,1-1 1,-1 1-1,0 0 1,4-3 0,43-38-5472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2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277 1 8724,'0'0'11949,"-34"32"-10575,34-32-1374,-143 140 1655,132-128-1278,0 0 0,1 0 0,0 1 1,1 0-1,1 1 0,0 0 1,-11 28-1,15-34-175,-5 21 387,9-28-588,0-1-1,0 1 1,0-1-1,0 1 1,-1-1-1,1 1 1,0 0-1,0-1 1,0 1-1,0-1 1,0 1-1,0-1 1,0 1-1,1 0 1,-1-1-1,0 1 0,0-1 1,0 1-1,1-1 1,-1 1-1,0-1 1,1 2-1,6-3-79,-5 1 54,4-2-6,1 1 0,-1-1 0,0 0 0,0 0 0,0-1 0,0 1 1,0-1-1,0-1 0,-1 1 0,10-9 0,55-52-151,-41 35 56,-7 7-43,-15 14 19,1 0-1,0 0 1,0 1 0,18-11-1,-26 18 151,0 0 0,0 0-1,0 0 1,1-1 0,-1 1 0,0 0 0,0 0-1,0 0 1,1 0 0,-1 0 0,0 0-1,0 0 1,0 0 0,1 0 0,-1 0-1,0 0 1,0 0 0,1-1 0,-1 2-1,0-1 1,0 0 0,0 0 0,1 0 0,-1 0-1,0 0 1,0 0 0,1 0 0,-1 0-1,0 0 1,0 0 0,0 0 0,1 0-1,-1 1 1,0-1 0,0 0 0,0 0-1,0 0 1,0 0 0,1 1 0,-1-1 0,0 0-1,0 0 1,0 0 0,0 1 0,0-1-1,0 0 1,0 0 0,1 0 0,-1 1-1,0-1 1,0 0 0,0 0 0,0 1 0,0-1-1,0 0 1,0 0 0,0 1 0,0-1-1,-1 0 1,2 2 25,7 37 409,2-1-1,2 0 1,1 0 0,19 35 0,-23-59-1881,-4-14-15,0-11-181,2-28-2636,3-16-2145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3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11349,'0'0'6985,"-1"33"-3714,-4 108-868,3-81-764,1-28 49,4 54 1,-3-85-1689,0 0 1,1 0-1,-1 0 1,1 1-1,-1-1 0,1 0 1,-1 0-1,1 0 0,0 0 1,-1 0-1,1-1 1,0 1-1,0 0 0,0 0 1,-1 0-1,1-1 1,0 1-1,0 0 0,0-1 1,0 1-1,1-1 1,-1 1-1,0-1 0,0 0 1,0 1-1,0-1 1,0 0-1,0 0 0,1 0 1,-1 0-1,2 0 0,1 0-113,-1 0-1,1 0 0,0 0 0,0-1 1,0 1-1,0-1 0,-1 0 1,7-2-1,0-4-91,0 1 1,0-2 0,-1 1-1,0-1 1,0 0 0,11-15-1,-13 13 39,1 2-1,0-1 0,1 1 1,0 1-1,0-1 0,0 1 1,13-6-1,-14 11 130,-6 24 1272,-3 1-948,2-1 0,1 1 0,1-1 0,1 1 0,1-1 1,1 0-1,9 23 0,-8-35-286,-1-8-2319,10-30-12328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3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12758,'0'0'6040,"0"30"-2759,0 96-1285,0 29 1782,18-158-4232,4-9 99,0-1-1,-1 0 1,19-18-1,10-6 105,-45 34 210,20-15-256,1 1-1,1 1 1,0 1-1,46-17 1,-44 27 110,-28 5 189,0 0 0,0 0 0,0 0 0,-1 0 1,1 0-1,0 0 0,0 0 0,0 1 0,-1-1 1,1 0-1,0 1 0,0-1 0,-1 0 1,1 1-1,0-1 0,-1 1 0,1-1 0,-1 1 1,1-1-1,0 1 0,-1-1 0,1 1 0,-1 0 1,1-1-1,-1 1 0,0 0 0,1 0 0,-1-1 1,0 1-1,1 0 0,-1 0 0,0-1 0,0 2 1,9 119 2334,1 8-472,-10-129-1863,0 0 1,0 1 0,0-1 0,0 0 0,-1 0 0,1 1-1,0-1 1,0 0 0,0 0 0,0 1 0,0-1 0,0 0-1,1 0 1,-1 1 0,0-1 0,0 0 0,0 0 0,0 1-1,0-1 1,0 0 0,0 0 0,0 0 0,1 1 0,-1-1-1,0 0 1,0 0 0,0 0 0,0 1 0,1-1 0,-1 0-1,0 0 1,0 0 0,0 0 0,1 0 0,-1 0 0,0 1-1,0-1 1,1 0 0,-1 0 0,0 0 0,0 0 0,1 0-1,-1 0 1,0 0 0,0 0 0,1 0 0,-1 0 0,0 0-1,9-13-7,7-22-308,19-33-1,-28 56 168,0 1 0,1 0 0,0 1 0,1-1 0,0 1 0,16-13 0,-24 22 105,1 0-1,-1 0 1,1 0 0,0 0-1,-1 0 1,1 0 0,0 0-1,-1 1 1,1-1-1,0 1 1,3-1 0,-4 1 35,-1 0 1,1 0 0,0 0-1,0 0 1,-1 0 0,1 0 0,0 1-1,0-1 1,0 0 0,-1 0-1,1 1 1,0-1 0,-1 1-1,1-1 1,0 1 0,-1-1 0,1 1-1,-1-1 1,2 1 0,0 3 56,0-1 0,0 1 0,0 0 0,-1 0 0,1 0 0,-1 0 1,2 7-1,0 1 108,13 36 712,14 51 341,-27-94-1057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8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60 48,'0'0'8561,"-12"-4"397,-15-5-6262,25 9-2592,0-1 1,0 0 0,0 1 0,1-1 0,-1 0 0,0 0 0,0 0-1,1 0 1,-1-1 0,1 1 0,-1 0 0,1-1 0,0 1-1,-1-1 1,1 0 0,0 1 0,0-1 0,0 0 0,0 1 0,0-1-1,1 0 1,-1 0 0,0-3 0,-2-1 156,2 5 20,-1 0-1,0 0 1,1 1 0,-1-1 0,0 1 0,0-1-1,1 1 1,-1 0 0,0-1 0,0 1 0,0 0-1,0 0 1,1 1 0,-5 0 0,1-1 216,4 0-457,1 39 5,-1-39 426,1 0-456,-1 0 0,1 0 0,-1 0 0,1 0 0,-1 0 0,1 0 0,-1 0 0,1 0 0,-1 0 0,1 0 0,-1 0 0,1 0 0,-1 0 0,1 0-1,-1 0 1,1-1 0,0 1 0,-1 0 0,1 0 0,-1-1 0,1 1 0,0 0 0,-1 0 0,1-1 0,-1 1 0,1-1 0,0 1 0,0 0 0,-1-1 0,1 1 0,0-1 0,0 1-85,0-1-1,0 1 1,0 0 0,0 0 0,0-1-1,0 1 1,0 0 0,0-1 0,0 1 0,0 0-1,0 0 1,0-1 0,0 1 0,0 0-1,0 0 1,0-1 0,0 1 0,0 0-1,0-1 1,-1 1 0,1 0 0,0 0-1,0 0 1,0-1 0,0 1 0,-1 0 0,1 0-1,0-1 1,0 1 0,0 0 0,-1 0-1,1 0 1,0 0 0,0 0 0,-1-1-1,1 1 1,0 0 0,0 0 0,-1 0 0,1 0-1,0 0 1,0 0 0,-1 0 0,1 0-1,0 0 1,-1 0 0,1 0 0,0 0-1,0 0 1,-1 0 0,1 0 0,0 0 0,0 0-1,-1 0 1,1 0 0,0 1 0,-1-1-1,-10 1-1500,-19-1-1943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9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562 0 9156,'0'0'16920,"-12"23"-15522,-3 5-958,-1 4 158,-1 0-1,-28 35 1,-52 63 944,24-35-1014,-72 126 0,144-218-524,-29 48 110,2 1 1,3 1-1,-27 82 1,49-131-2710,2-9 1329,0-10-1252,1-16-3925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2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42 480,'0'0'24908,"-26"-7"-23337,-83-21-552,99 26-907,0 0 1,-1 1-1,1 0 0,0 1 0,-1 0 1,1 1-1,0 0 0,-1 0 0,1 1 0,0 1 1,-13 4-1,5 1 45,1 0 1,0 2-1,0 0 1,-16 13-1,19-13-56,0 1-1,0 1 0,1 0 1,-14 17-1,23-24-94,0 1 1,0 0-1,0 0 1,1 0-1,-1 0 1,2 0-1,-1 1 1,1-1-1,0 1 1,0 0-1,0 0 1,1-1-1,0 13 1,0-13-20,1-1 0,0 1-1,1-1 1,-1 0 0,1 1 0,0-1 0,0 0 0,1 1 0,0-1 0,-1 0 0,2 0 0,-1-1 0,1 1 0,-1 0-1,1-1 1,0 1 0,1-1 0,-1 0 0,1 0 0,6 5 0,19 14-2,1 0 0,37 20-1,38 28 30,-101-68-11,0 0 0,0 0 0,-1 1 0,1-1 0,-1 1-1,1 0 1,-1 0 0,0 1 0,-1-1 0,1 0 0,-1 1 0,0 0 0,0 0 0,0-1 0,0 1 0,-1 0 0,0 0 0,0 0-1,-1 1 1,1 6 0,-1 3 42,0 1 0,-1 0-1,-4 20 1,4-31-30,-1 0 0,1 0 0,-1 0 0,0-1 0,-1 1 0,1-1 0,-1 1 0,0-1 0,0 0 1,0 0-1,0 0 0,-1 0 0,-7 6 0,8-9 20,0 1-1,0-1 1,0 1 0,0-1 0,0 0 0,-1 0-1,1-1 1,0 1 0,0 0 0,-1-1 0,-6 0-1,-39-3 292,40 2-341,-3-1-229,0-1 0,0 0 1,1-1-1,-23-9 0,34 11-11,-1 1-1,0 0 1,0-1 0,1 1-1,-1 0 1,1-1 0,-1 1-1,1-1 1,-1 1 0,1-1-1,0 1 1,0-1 0,0 1-1,0-1 1,0 1-1,0-1 1,0 1 0,1-1-1,-1-1 1,1-5-1417,2-29-5713,15-8-3607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9 9172,'0'0'21434,"-28"-1"-21103,24 0-294,0-1 0,0 1 0,0 0 0,-1 0 0,1 0 0,0 1 0,0-1 0,0 1 0,-1 0 0,1 0 0,-5 2 0,-11-2 303,16 1-334,0 1-1,-1-1 1,1 1-1,0 0 1,0 0-1,0 0 1,0 0-1,0 1 1,0 0 0,1 0-1,-1 0 1,-4 5-1,-25 17-39,32-23 49,-1 0 1,1 0 0,0 0 0,1 0 0,-1 0 0,0 0 0,0 0 0,1 0 0,0 1-1,-1-1 1,1 0 0,0 0 0,0 0 0,0 1 0,0-1 0,0 0 0,1 4 0,0 13 23,-19 827 315,20-564-326,-2-168-68,0-112-214,2-11-3264,-1 0 1518,-1-1 0,1 1 0,-2 0 0,-1-14 0,0 4-2266,-2-23-5352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3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7043,'0'0'13172,"1"36"-11051,6 115-462,-6-135-1270,1 0 1,0 0-1,8 25 0,-8-35-246,1 1-1,0-1 0,0 0 0,1 0 1,0-1-1,6 9 0,-9-13-140,-1 0 0,1 0-1,0 0 1,-1-1 0,1 1 0,0 0-1,0 0 1,0-1 0,-1 1 0,1 0-1,0-1 1,0 1 0,0 0 0,0-1 0,0 0-1,0 1 1,0-1 0,0 0 0,1 1-1,-1-1 1,0 0 0,0 0 0,0 0-1,0 0 1,0 0 0,0 0 0,0 0-1,0 0 1,1-1 0,-1 1 0,0 0-1,0 0 1,0-1 0,0 1 0,0-1-1,0 1 1,0-1 0,0 0 0,-1 1-1,1-1 1,0 0 0,0 0 0,1-1 0,19-30-114,-2-1 1,21-48 0,-16 31-12,-24 50 129,0 0 0,0-1 0,0 1 0,0 0-1,0 0 1,0 0 0,0 0 0,0-1 0,0 1-1,0 0 1,0 0 0,1 0 0,-1 0 0,0-1-1,0 1 1,0 0 0,0 0 0,0 0 0,0 0-1,0 0 1,0 0 0,1-1 0,-1 1 0,0 0-1,0 0 1,0 0 0,0 0 0,0 0 0,1 0-1,-1 0 1,0 0 0,0 0 0,0 0 0,0 0-1,1 0 1,-1 0 0,0 0 0,0 0 0,0 0-1,0 0 1,1 0 0,-1 0 0,0 0 0,0 0-1,0 0 1,0 0 0,0 0 0,1 0 0,-1 0-1,0 0 1,0 0 0,0 0 0,0 0 0,0 1-1,1-1 1,4 14 232,2 34 175,-5-33-151,2 7 145,2 21 312,0-20-2193,-4-19 515,0 0 1,0-1 0,0 1 0,1-1-1,-1 1 1,5 3 0,13 7-6459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3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4370,'0'0'18280,"-111"218"-16007,100-169-768,7-13-689,4-10-495,0-13-321,0-7-80,15-6-16,17 0-145,15-9-607,7-34-881,11-12-1376,7-10-2242,-11-6-1872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4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0 10421,'0'0'7667,"-1"36"-5252,-11 234 2539,4 44-1046,8-313-3948,3-10-739,12-9 457,1 0 0,1 1-1,0 1 1,36-25-1,-28 22 92,-13 10 136,-8 4 39,1 0 1,0 1 0,1 0 0,-1 0-1,1 1 1,0 0 0,0 0 0,0 0-1,0 0 1,0 1 0,1 0-1,10-2 1,-16 5 55,0-1-1,0 0 0,0 0 1,0 1-1,0-1 0,0 0 0,0 1 1,-1-1-1,1 1 0,0-1 1,0 1-1,0 0 0,-1-1 1,1 1-1,0 0 0,0-1 1,-1 1-1,1 0 0,-1 0 1,1 0-1,-1 0 0,1-1 1,0 3-1,8 24 301,-8-22-234,6 31 517,0 0 1,-3 1-1,1 62 1,-2-97-1329,0-1 1,0 0-1,0 0 1,0-1-1,1 1 1,-1 0-1,0-1 0,6 0 1,4 1 10,5 3 686,1-1 0,26 1 0,-39-3 180,0-1 0,0-1 0,0 1 0,-1-1 0,1 0 0,0-1 0,0 1 0,0-1 0,-1 0-1,1-1 1,-1 1 0,6-5 0,4-4 187,-1-1 1,-1 0-1,0-1 0,18-24 1,39-67 316,-61 89-586,3-4-22,0 0 1,-2-1 0,0 0-1,-1-1 1,8-28 0,-15 33 107,-2 13 240,-2 3 752,-1 1-1014,0 0 1,0-1-1,0 1 0,0 0 0,0 1 0,0-1 0,0 0 0,1 1 0,-1 0 0,1-1 1,-1 1-1,1 0 0,-1 0 0,-2 4 0,-31 36-76,32-36 45,-4 4-15,0 0 1,0 1-1,1 0 0,1 0 1,0 1-1,1 0 0,0 0 0,0 0 1,2 0-1,-1 1 0,2 0 1,-1-1-1,2 1 0,-1 14 1,3-20-52,0-1 0,0 0 1,0 0-1,1 0 0,-1 0 1,2 0-1,-1 0 0,1-1 1,-1 1-1,2-1 0,-1 0 1,0 0-1,1 0 1,0 0-1,0 0 0,1-1 1,-1 0-1,1 0 0,0 0 1,0 0-1,10 5 0,-1-2 26,0 1-1,0-2 0,0 0 1,1-1-1,0 0 0,0-2 1,27 5-1,62-6-143,-103-2 4,1 1 0,-1-1 0,1 0 0,-1 0 0,1 0 0,-1 0 0,1 0 0,-1-1 1,1 1-1,-1 0 0,1-1 0,-1 1 0,1-1 0,-1 1 0,1-1 0,-1 0 0,0 1 1,1-1-1,-1 0 0,0 0 0,0 0 0,1 0 0,-1 0 0,0 0 0,0-1 0,0 1 1,-1 0-1,1 0 0,0-1 0,0 1 0,-1-1 0,1 1 0,0 0 0,-1-1 0,0 1 1,1-1-1,-1 1 0,0-1 0,0 0 0,0-1 0,3-46-5257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6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4690,'0'0'18216,"143"0"-17191,-92 0-273,-8-3-320,-11 3-255,-6-3-161,-8 0-32,-11 3-673,0-4-1312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6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5523,'79'71'4818,"-83"-32"-736,1 17-1121,-5 15-32,-6 7-832,-4-9-224,7-8-464,-3-12-785,10-20-512,1-12-112,3-47-10453,14-9 5971,18-9-1665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6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5907,'0'0'10346,"0"36"-8316,0 117-437,0-28 1854,1-114-3043,2-11-473,-1 0 73,1-1-48,1 1 0,-1-1 0,0 0 1,0 0-1,0 0 0,0 0 0,-1 0 1,1-1-1,0 1 0,0-1 0,-1 0 1,1 0-1,-1 0 0,0 0 0,3-4 1,2 0-45,101-91-713,45-39-676,-147 131 1449,18-13-91,-23 17 131,0 1 0,0-1 0,1 1-1,-1-1 1,0 1 0,0-1 0,0 1 0,0 0 0,0-1 0,1 1 0,-1 0 0,0 0 0,0 0-1,0 0 1,1 0 0,-1 0 0,0 0 0,0 0 0,2 1 0,3 10 847,0 20 719,-2 0 0,2 50 0,-5-13-2975,-1-67 1008,0-1 156,0 0 0,0 1 0,0-1 0,0 1-1,0-1 1,0 0 0,0 1 0,0-1 0,0 0 0,0 1 0,0-1 0,0 1-1,1-1 1,-1 0 0,0 1 0,0-1 0,0 0 0,1 0 0,-1 1 0,0-1-1,0 0 1,1 1 0,-1-1 0,0 0 0,0 0 0,1 0 0,-1 1 0,0-1-1,1 0 1,-1 0 0,0 0 0,1 0 0,-1 1 0,1-1 0,-1 0-1,0 0 1,1 0 0,-1 0 0,0 0 0,1 0 0,0 0 0,18 0-9748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7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27 7283,'0'0'7484,"-3"30"-4093,1-15-2941,-1 22 574,-2 1 0,-1-1 0,-2 0 0,-18 49 0,-133 259 4003,159-345-5038,0 0 1,0 0 0,0 0-1,1 1 1,-1-1 0,0 0-1,0 0 1,0 0 0,0 0-1,0 1 1,0-1 0,0 0-1,0 0 1,-1 0 0,1 0 0,0 1-1,0-1 1,0 0 0,0 0-1,0 0 1,0 0 0,0 0-1,0 0 1,0 1 0,0-1-1,0 0 1,-1 0 0,1 0 0,0 0-1,0 0 1,0 0 0,0 0-1,0 1 1,0-1 0,-1 0-1,1 0 1,0 0 0,0 0-1,0 0 1,0 0 0,0 0-1,-1 0 1,1 0 0,0 0 0,0 0-1,0 0 1,0 0 0,-1 0-1,1 0 1,0 0 0,0 0-1,0 0 1,0 0 0,0 0-1,-1 0 1,1 0 0,0-1 0,0 1-1,0 0 1,0 0 0,0 0-1,-1 0 1,1 0 0,-2-16-473,5-25-186,3 1 13,2 1-1,22-63 1,37-75-2118,-58 154 2285,5-11-576,1 0 0,1 1 0,2 1 0,25-35 0,-41 64 1005,-1 2 66,0 0 0,-1 0 0,1 0 0,-1 0 1,1 0-1,0 0 0,0 0 0,0 1 0,-1-1 0,1 0 1,0 0-1,0 1 0,0-1 0,0 1 0,0-1 1,0 1-1,2-1 0,1 18 3275,7 50-804,21 222 2791,-28-161-3894,-1-66-1762,-2-23-3962,-1-112-3779,0 28 1155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7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9524,'0'0'12310,"223"16"-10933,-162-16-817,-10 0-496,-8 0-64,-4 0-2097,1 0-3025,0-3-3698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7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7780,'0'0'7352,"0"30"-4937,0 213 2427,2-177-2985,2 1 0,15 74-1,-18-134-1754,7 24 137,-8-30-232,0 0 1,0-1-1,1 1 0,-1 0 0,0 0 1,1 0-1,-1 0 0,1-1 0,-1 1 1,1 0-1,-1 0 0,1-1 0,0 1 0,-1 0 1,1-1-1,0 1 0,-1-1 0,1 1 1,0-1-1,0 1 0,0-1 0,-1 0 1,1 1-1,0-1 0,0 0 0,1 1 1,-1-2 3,0 0 1,0 1-1,1-1 1,-1 0-1,0 0 1,-1 0-1,1 0 1,0 0-1,0 0 1,0 0-1,0 0 1,-1 0-1,1-1 1,-1 1-1,1 0 1,-1 0-1,1-1 1,-1 1-1,1 0 1,-1-1-1,0-1 1,4-8 60,70-163 439,21-52-1313,-94 222 772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8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6323,'0'0'8393,"0"36"-4719,0 228 1248,-8 187 115,15-451-5058,235 4 301,-241-4-421,0 0 0,0 0 1,0 0-1,0 0 0,0 0 1,0 0-1,1 0 0,-1 0 1,0-1-1,0 1 0,0 0 1,0-1-1,0 1 0,0-1 1,0 1-1,0-1 0,0 1 1,0-1-1,0 0 0,0 1 1,-1-1-1,1 0 1,0 0-1,0 0 0,-1 1 1,1-1-1,0 0 0,-1 0 1,1 0-1,-1 0 0,0 0 1,1 0-1,-1-1 0,0 1 1,1 0-1,-1 0 0,0 0 1,0 0-1,0-1 0,2-37-6208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5763,'0'0'13315,"19"4"-11631,-11-2-1453,23 4 727,1-2 0,51 2 0,292-13 2785,-374 7-3757,-1 0-1,1 0 1,0 1 0,0-1-1,-1 0 1,1 0 0,0 0-1,-1 0 1,1 0 0,0 0-1,0-1 1,-1 1 0,1 0 0,0 0-1,-1 0 1,1-1 0,0 1-1,-1 0 1,1-1 0,-1 1-1,1 0 1,0-1 0,-1 1-1,1-1 1,-1 1 0,1-1-1,-1 1 1,1-1 0,-1 0-1,0 1 1,1-1 0,-1 1 0,0-1-1,1 0 1,-1 1 0,0-1-1,0 0 1,0 1 0,0-1-1,1-1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9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7267,'0'0'15658,"6"2"-14476,38 6-295,1-1 0,0-3 0,81-2-1,-119-2-1023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9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7091,'0'0'6963,"-4"35"-4383,-31 254 2495,24-202-3223,1-5 757,-2 111 0,12-210-9586,-1 0 3972,-1-25-1455,2-35-5011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0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11141,'0'0'9802,"28"9"-9031,94 33 379,-110-38-929,-1 1 0,1 0 0,-1 0 0,-1 1 0,1 1 0,-1 0 1,0 0-1,14 14 0,-20-16-68,0 0 1,-1 0-1,1 0 1,-1 0-1,0 0 0,0 1 1,-1 0-1,1-1 1,-1 1-1,0 0 0,-1 0 1,0 0-1,0 0 1,0 1-1,0 10 0,-1-5 160,1-5-172,-1 0 0,0 0 1,0 0-1,0 0 1,-1-1-1,0 1 0,0 0 1,-1-1-1,0 1 1,0 0-1,-1-1 0,1 0 1,-1 0-1,0 0 1,-6 7-1,-3 0-38,-1 0 0,-1-2-1,1 0 1,-2 0 0,-19 10 0,14-8-62,-34 27 0,53-39-55,1-1 1,0 0-1,-1 1 0,1-1 0,0 0 1,0 1-1,-1-1 0,1 0 0,0 1 1,0-1-1,0 1 0,0-1 0,-1 1 1,1-1-1,0 0 0,0 1 0,0-1 1,0 1-1,0-1 0,0 1 0,0-1 1,0 1-1,0-1 0,1 0 0,-1 1 1,0-1-1,0 1 0,0-1 0,0 0 1,1 1-1,-1-1 0,0 1 0,0-1 1,1 0-1,-1 1 0,0-1 0,0 0 1,1 1-1,-1-1 0,1 0 1,-1 0-1,0 1 0,1-1 0,-1 0 1,0 0-1,1 0 0,0 1 0,20 9-226,-19-10 212,78 27-323,6 3 128,-77-27 204,0 2 0,-1-1 0,1 1 0,-1 1 0,0 0 0,14 13 0,-19-16 16,0 1 0,0-1 0,0 1 0,0 0 0,-1 0 0,0 1 0,0-1 0,0 0 0,0 1 0,0-1 0,1 7 0,-2 2 76,1 0 1,-1 25-1,-1-35-43,-1-1 1,1 1-1,-1 0 1,0 0-1,0-1 1,0 1-1,0 0 1,0-1-1,0 1 1,-1-1-1,0 1 1,1-1-1,-1 0 1,0 0-1,0 0 1,0 0-1,0 0 1,0 0-1,0 0 1,-1-1-1,1 1 1,-1-1-1,1 0 1,-4 2-1,-8 3 116,1-1-1,-1-1 1,-23 5-1,-3-3-26,-1-2 1,0-2-1,-51-4 0,14 0-1455,80-16-2714,0 15 3406,0-1 0,0 1 0,0 0 0,1 0 0,-1 0 0,5-4 0,35-30-6023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0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2769,'0'0'21258,"-21"25"-19737,-65 78-299,81-97-1071,0 1 1,1 0 0,-1 0-1,-3 8 1,5 9 400,3-18-475,0-5-77,0 0 0,0 0-1,0-1 1,0 1 0,0 0 0,0 0 0,1 0-1,-1-1 1,0 1 0,0 0 0,0 0 0,1-1-1,-1 1 1,0 0 0,1-1 0,-1 1 0,1 0-1,-1-1 1,1 1 0,-1 0 0,1-1 0,-1 1-1,1-1 1,0 1 0,-1-1 0,1 0 0,0 1-1,-1-1 1,2 1 0,23 1-126,-16-3 92,0 1-55,1-1-1,-1 0 0,1-1 0,-1 0 0,0 0 0,0-1 0,0-1 0,0 1 0,0-1 0,-1-1 0,14-9 0,5-6-354,-1-1 0,24-26 1,-10 9-401,-36 35 751,5-4 263,-9 7-134,1 0-1,-1 0 1,1 0 0,-1 0-1,0 1 1,1-1-1,-1 0 1,1 0-1,-1 0 1,0 1-1,0-1 1,1 0 0,-1 0-1,0 1 1,1-1-1,-1 0 1,0 1-1,0-1 1,1 0 0,-1 1-1,0-1 1,0 1-1,0-1 1,0 0-1,0 1 1,1-1 0,-1 0-1,0 1 1,0-1-1,0 1 1,0-1-1,0 1 1,15 79 1466,-9-48-816,0 0 1,13 36 0,-16-62-722,-2-4-328,1-21-6769,-1 13 5436,3-28-4942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1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1249,'0'0'17368,"-2"28"-14927,-2 91-51,3 32 2802,0-150-5190,1 0 0,0 0-1,1-1 1,-1 1 0,0 0 0,0 0 0,0 0 0,0 0 0,1-1 0,-1 1 0,0 0-1,1 0 1,-1-1 0,1 1 0,-1 0 0,1 0 0,-1-1 0,1 1 0,-1 0-1,1-1 1,-1 1 0,1-1 0,0 1 0,0-1 0,-1 1 0,1-1 0,0 0 0,1 1-1,0 0-66,1-1-1,0 1 0,-1-1 0,1 1 0,0-1 1,0 0-1,-1 0 0,1-1 0,3 0 0,3-1-135,0 0-1,0 0 1,0-1-1,15-8 0,-16 6 117,-6 4 77,0-1 0,0 1 0,0 0-1,0 0 1,0 0 0,0 0 0,0 0-1,0 1 1,0-1 0,1 1 0,-1-1 0,0 1-1,3 0 1,-3 18 678,0-6-505,1 0 0,1 0 0,0 0 0,1-1 0,7 15 0,-2-18-693,-9-8 310,-1 0 1,1 0-1,-1 0 1,0 0-1,1 0 0,-1 0 1,1 0-1,-1 0 1,1 0-1,-1 0 1,0 0-1,1 0 0,-1 0 1,1 0-1,-1 0 1,0 0-1,1 0 1,-1-1-1,1 1 0,-1 0 1,0 0-1,1 0 1,-1-1-1,0 1 1,1 0-1,-1-1 0,0 1 1,1 0-1,-1-1 1,0 1-1,8-19-6318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1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4914,'0'0'18761,"0"28"-16662,-3 138 38,3-165-2123,-1 0-1,1 0 0,0 0 1,0 1-1,0-1 0,0 0 1,1 0-1,-1 0 0,0 1 1,0-1-1,1 0 0,-1 0 1,1 0-1,-1 0 0,1 0 1,-1 0-1,1 0 0,-1 0 1,1 0-1,0 0 0,1 1 1,-1-2-57,0 0 1,1 0-1,-1 1 1,1-1 0,-1-1-1,1 1 1,-1 0-1,1 0 1,-1 0 0,0-1-1,1 1 1,-1-1-1,0 1 1,1-1 0,-1 0-1,0 1 1,1-1-1,-1 0 1,2-1 0,8-7-175,0 1 0,16-17 0,-21 18 185,1 1 0,-1 0 1,1 0-1,1 0 0,-1 1 0,1 0 0,0 0 1,0 1-1,0 0 0,11-3 0,-17 6 20,-2 1 12,0 0 1,1 0-1,-1 0 1,0 0-1,0 0 1,0 0 0,1 0-1,-1 0 1,0-1-1,0 1 1,0 0-1,1 0 1,-1 1-1,0-1 1,0 0-1,0 0 1,1 0 0,-1 0-1,0 0 1,0 0-1,0 0 1,1 0-1,-1 0 1,0 0-1,0 0 1,0 1-1,0-1 1,1 0 0,-1 0-1,0 0 1,0 0-1,0 0 1,0 1-1,0-1 1,0 0-1,0 0 1,1 0-1,-1 1 1,0-1 0,0 0-1,0 0 1,0 0-1,0 0 1,0 1-1,0-1 1,0 0-1,0 0 1,0 1-1,0-1 1,0 0 0,0 0-1,16 108 1754,-6-34-904,-10-73-847,0-1-1,0 1 1,0-1 0,1 1-1,-1-1 1,0 1 0,0-1 0,1 1-1,-1-1 1,0 1 0,1-1-1,-1 0 1,1 1 0,-1-1 0,1 0-1,-1 1 1,0-1 0,1 0-1,-1 1 1,1-1 0,0 0-1,-1 0 1,1 0 0,-1 1 0,1-1-1,-1 0 1,1 0 0,-1 0-1,1 0 1,0 0 0,-1 0-1,1 0 1,-1 0 0,1 0 0,-1 0-1,1-1 1,0 1 0,2 0-25,-1-1 0,1 0-1,-1 0 1,1 1 0,-1-2 0,0 1 0,1 0 0,2-2 0,44-37-401,42-28 49,-81 61 344,0 2 0,0-1 0,0 2 0,1-1-1,-1 1 1,1 1 0,19-4 0,-29 7 25,1-1-1,-1 1 1,1 0-1,-1 0 0,0 0 1,1 0-1,-1 0 1,1 0-1,-1 1 1,1-1-1,-1 0 1,0 1-1,1-1 1,-1 1-1,0 0 1,1-1-1,-1 1 1,0 0-1,0 0 1,1-1-1,-1 1 0,0 0 1,0 0-1,0 1 1,1 0-1,0 3 48,0-1 0,0 1 0,0-1 0,0 1 0,-1-1-1,1 6 1,3 8 177,27 116 1211,-24-125-1752,-15-13-4329,-15-9-1447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39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5752 346 784,'0'0'2401,"9"-13"-2019,25-42-81,-31 51-235,-1-1-1,1 0 0,-1 0 1,0 0-1,0-1 0,2-8 1,-4 12-113,1-1 1,-1 1-1,1 0 1,0 0-1,0 0 1,0-1-1,0 1 0,0 0 1,2-3-1,0-4 269,-4-23 14893,0 21-14225,0-21 452,1-32 31,1 59-1383,-1 0 0,1 0 0,0 0-1,0 1 1,1-1 0,-1 0 0,1 1 0,0-1 0,0 1 0,4-5-1,-2 5 5163,-4 6-4930,0 484 2427,-3-437-2503,-2 0 0,-16 73 0,3-24 96,-34 139 147,3-25-223,-44 276 653,74-400-819,-52 151 0,39-142 0,-29 147 0,-7 28 0,66-268 0,-80 226 0,21-60 0,-64 122 0,17-31 0,78-196 0,-2 4 0,2 1 0,-30 113 0,22-59 0,1-1 0,23-80 0,-1-1 0,-3 0 0,-35 61 0,20-38 0,-87 189 0,86-179 0,-7 14 0,-77 124 0,19-49 0,39-77 0,5-8 0,-56 106 0,75-103 0,21-47 0,-20 36 0,0 1 0,24-46 0,-18 29 0,-26 42 0,-37 55 0,-104 175 0,89-138 0,88-158 0,-144 230 0,114-185 0,-40 53 0,72-104 0,1 1 0,-18 38 0,-11 20 0,-10 8 0,-37 56 0,65-108 0,-22 45 0,26-44 0,-29 40 0,-27 41 0,15-22 0,-90 107 0,135-181 0,2 1 0,-19 37 0,-12 18 0,15-36 0,-42 43 0,17-21 0,-73 76 0,77-88 0,-38 50 0,88-102 0,-35 39 0,-2-1 0,-49 37 0,54-44 0,16-14 0,-122 101 0,5-5 0,105-87 0,-2-2 0,-1-1 0,-49 29 0,-35 27 0,23-14 0,75-58 0,-37 17 0,-16 8 0,51-21 0,17-10 0,0 0 0,-1-1 0,1 0 0,-1 0 0,0 0 0,-1-1 0,1 0 0,0-1 0,-1 0 0,-13 3 0,17-5 0,0 1 0,1 0 0,-1 0 0,1 0 0,-1 1 0,1-1 0,0 1 0,-1 0 0,1 0 0,0 0 0,-4 4 0,-11 6 0,-10 5 0,18-10 0,-1 0 0,0-1 0,0 0 0,-1 0 0,0-2 0,-20 7 0,27-10 0,0 0 0,1 1 0,0-1 0,-1 1 0,1 0 0,-4 3 0,-20 8 0,-19 0 0,21-6 0,-36 15 0,13 8 0,22-12 0,-9 6 0,0-2 0,29-19 0,0 0 0,1 1 0,0 0 0,0 0 0,0 0 0,0 1 0,1 0 0,-1 0 0,-4 7 0,10-12 1,0 0-1,0 0 1,0-1 0,0 1-1,1 0 1,-1 0 0,0 0-1,0 0 1,0 0 0,0 0 0,0 0-1,1 0 1,-1 0 0,0 0-1,0 0 1,0 0 0,0 0-1,0 0 1,1 0 0,-1 0-1,0 0 1,0 0 0,0 0-1,0 0 1,0 0 0,1 0 0,-1 0-1,0 0 1,0 0 0,0 0-1,0 1 1,0-1 0,0 0-1,1 0 1,-1 0 0,0 0-1,0 0 1,0 0 0,0 0-1,0 1 1,0-1 0,0 0 0,0 0-1,0 0 1,0 0 0,0 0-1,0 0 1,1 1 0,-1-1-1,0 0 1,0 0 0,0 0-1,0 0 1,0 1 0,0-1-1,0 0 1,0 0 0,-1 0 0,1 0-1,0 0 1,0 1 0,0-1-1,0 0 1,0 0 0,0 0-1,0 0 1,0 0 0,13-6-2156,-7 0 1063,0 0-1,-1-1 1,0 1-1,0-1 1,7-14-1,32-77-6043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4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278 163 1024,'0'0'17707,"-3"-3"-16434,2 1-678,-8-7-600,0 6 6850,3 0-5844,4 2-20,2 1-929,0 0 1,0 0-1,0 0 1,0 0-1,0 0 1,0 0-1,0 0 1,0 0-1,0 0 1,0 0-1,-1 0 263,1 0-262,0 0-1,0 0 1,0 0-1,0 0 0,0 0 1,0 0-1,0 0 1,0 0-1,0 0 1,0-1-1,0 1 1,0 0-1,0 0 1,0 0-1,0 0 1,0 0-1,0 0 1,0 0-1,0 0 1,0 0-1,0 0 1,0 0-1,0 0 1,-30-1 1141,27 0-1194,2-1 0,1-1 0,-11-10 0,2 5 0,7 6 0,0 0 0,1 1 0,0 0 0,-1 0 0,1 0 0,-1 0 0,1 0 0,-1 1 0,1-1 0,-1 0 0,0 1 0,1-1 0,-1 1 0,0 0 0,1-1 0,-1 1 0,0 0 0,0 0 0,1 0 0,-1 0 0,0 0 0,0 1 0,-1-1 0,0 1 0,-9-1 0,10-1 0,0 1 0,0 0 0,0-1 0,-1 1 0,1 0 0,0 0 0,0 1 0,0-1 0,0 0 0,0 1 0,0-1 0,0 1 0,0 0 0,0 0 0,0 0 0,0 0 0,0 0 0,0 0 0,1 0 0,-1 1 0,0-1 0,1 0 0,-1 1 0,-1 2 0,-8 14 0,0 0 0,2 0 0,0 1 0,1 0 0,1 1 0,1-1 0,1 1 0,0 1 0,-2 24 0,1 27 0,4 93 0,2-105 0,0-57 0,0 0 0,1 0 0,-1 0 0,1 0 0,-1 0 0,1 0 0,0 0 0,0-1 0,0 1 0,1 0 0,-1-1 0,1 1 0,-1-1 0,1 1 0,0-1 0,0 0 0,0 1 0,0-1 0,0 0 0,0 0 0,1-1 0,-1 1 0,1 0 0,-1-1 0,1 0 0,0 1 0,0-1 0,3 1 0,6 1 0,0 0 0,1-1 0,-1 0 0,0 0 0,21-2 0,-31 0 0,0 0 0,0-1 0,1 1 0,-1-1 0,0 0 0,0 0 0,0 0 0,1 0 0,-1 0 0,0 0 0,0 0 0,-1-1 0,1 1 0,3-4 0,25-29 0,-19 20 0,71-83 0,-79 93 0,-1-1 0,0 1 0,1 0 0,-2-1 0,1 0 0,1-4 0,4-12 0,46-128 0,-18 47 0,-32 90 0,-1-1 0,1 1 0,-2 0 0,0-1 0,0 1 0,-1-1 0,-2-12 0,1-11 0,1 28 0,-1-1 0,1 0 0,-1 1 0,-4-14 0,5 20 0,-1 0 0,1 0 0,-1 0 0,0 0 0,0 1 0,1-1 0,-1 0 0,0 0 0,-1 1 0,1-1 0,0 0 0,0 1 0,-1-1 0,1 1 0,-1 0 0,1 0 0,-1-1 0,1 1 0,-1 0 0,0 0 0,0 0 0,1 0 0,-1 1 0,0-1 0,0 0 0,-2 1 0,-164 0 0,161 0 0,0 0 0,0 1 0,0 0 0,1 1 0,-1 0 0,0 0 0,0 0 0,1 1 0,0-1 0,-1 2 0,1-1 0,-8 6 0,13-8 0,1 1 0,-1-1 0,0 0 0,1 0 0,-1 0 0,1 0 0,-1 0 0,1 0 0,0 1 0,-1-1 0,1 0 0,0 0 0,0 1 0,0-1 0,0 2 0,-1 3 0,-21 63-104,19-61-566,1 0-1,-1 0 1,2 1 0,-1-1 0,0 15 0,1 45-6797,1-43 3665,0 12-4175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4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0 1761,'0'0'22325,"-31"42"-21154,-100 142-51,98-136-486,4 2 0,-27 57-1,46-87-474,-5 11 269,2 1-1,-12 40 1,21-57-323,0 0 1,2 0-1,0 0 1,0 0-1,1 0 0,1 0 1,3 24-1,-2-37-103,-1 0 0,1 0 0,0 0-1,0 0 1,0 0 0,0 0 0,0 0 0,0 0-1,0-1 1,1 1 0,-1 0 0,1-1 0,-1 1-1,1-1 1,0 0 0,-1 1 0,1-1-1,0 0 1,0 0 0,0 0 0,0-1 0,0 1-1,0 0 1,0-1 0,0 1 0,0-1-1,3 1 1,9 1 9,0-1-1,1 0 1,14-2-1,-13 1 13,-9 0-57,-1-1 0,0 0 0,1 0 0,-1-1 0,0 1 0,0-1 0,0-1 0,0 1 0,0-1 0,-1 0 0,1 0 0,7-7 0,6-5-760,-2-1 1,18-19-1,-25 25 173,34-42-3952,-4-3-2481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5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0 9284,'0'0'14932,"-1"25"-13678,-1-5-901,-16 145 2178,4-17-1496,14-150-1029,0 0-1,1 0 0,0 0 1,0 0-1,0 0 0,0 0 1,0 0-1,0 1 0,0-1 1,3-3-1,1-3 3,20-26 4,1 0-1,2 2 1,1 1-1,1 1 1,50-38 0,-51 50-63,-28 18 52,-1 0 0,0 0 0,0 0 0,1 0 0,-1 0 0,0 0-1,0 1 1,1-1 0,-1 0 0,0 0 0,0 0 0,0 0 0,0 0 0,1 1 0,-1-1 0,0 0 0,0 0 0,0 0 0,0 0 0,1 1 0,-1-1 0,0 0 0,0 0 0,0 0 0,0 1-1,0-1 1,0 0 0,0 0 0,0 1 0,0-1 0,0 0 0,0 0 0,0 1 0,0-1 0,0 0 0,0 0 0,0 1 0,0-1 0,10 61 264,-3 0-1,-3 0 0,-3 64 0,-1-111-638,0-13 179,0 0-1,0 0 1,0 0-1,-1 0 1,1 1-1,0-1 1,-1 0-1,1 0 1,0 0-1,-1 0 1,1 0-1,-1-1 1,1 1-1,-1 0 1,0 1 0,-8 7-5405,7-8 4264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10901,'0'0'13294,"-6"22"-12235,-16 50-322,-6 15 984,-20 107-1,46-168-1379,0 49-1,3-45-258,-1-24-77,0 1 0,1-1 0,0 1 0,1-1 0,-1 0 0,1 1 0,1-1 0,-1 0 0,1 0 0,0 0 0,0-1 0,1 1 1,-1-1-1,1 1 0,1-1 0,-1 0 0,1-1 0,0 1 0,0-1 0,0 0 0,0 0 0,1-1 0,-1 1 0,1-1 0,7 2 0,-9-3-91,0 0 1,-1 0-1,1-1 0,0 0 1,0 0-1,0 0 0,0 0 1,0-1-1,0 1 0,0-1 1,0 0-1,0 0 1,0-1-1,-1 1 0,1-1 1,0 0-1,0 0 0,0 0 1,0 0-1,-1-1 0,6-2 1,-4 0-383,0 0 0,0 0 1,0-1-1,-1 1 1,0-1-1,0 0 0,0-1 1,0 1-1,-1 0 0,0-1 1,0 0-1,3-7 0,17-49-6524,3 3-3608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5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0 1585,'0'0'22090,"0"11"-20052,1 64-973,-4 0 1,-16 101-1,9-130-930,4-19-100,1 1 0,-3 55 0,7-40-299,0-16-88,1 0 0,2 0 0,4 29 0,-6-56 355,0 1 0,0 0 1,0-1-1,0 1 0,0 0 1,1-1-1,-1 1 0,0 0 1,0-1-1,1 1 1,-1-1-1,0 1 0,1 0 1,-1-1-1,0 1 0,1-1 1,-1 1-1,1-1 0,-1 1 1,1-1-1,-1 0 1,1 1-1,-1-1 0,1 1 1,0-1-1,-1 0 0,1 0 1,-1 1-1,1-1 0,0 0 1,-1 0-1,1 0 1,0 0-1,-1 1 0,1-1 1,0 0-1,-1 0 0,1-1 1,0 1-1,-1 0 0,2 0 1,4 0-71,-6 0 62,-1-23-12574,-5 10 4079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6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99 2385,'0'0'18547,"6"20"-16695,20 63-369,-25-79-1372,0-1 0,0 0 1,1 0-1,-1 0 0,1 0 0,0 0 0,-1 0 1,1 0-1,1-1 0,-1 1 0,0-1 0,1 1 0,-1-1 1,1 0-1,-1 0 0,1 0 0,6 3 0,-4-4-12,0 1 0,0-1 0,0 0 0,0-1 0,0 1 0,1-1 0,8 0 0,-2-1 56,-9 1-126,0-1 0,0 1 0,0-1 0,0 0 1,-1 0-1,1 0 0,0-1 0,-1 1 0,1-1 0,-1 1 0,1-1 0,-1 0 0,0 0 0,0 0 1,0 0-1,0 0 0,0-1 0,0 1 0,-1-1 0,1 1 0,-1-1 0,1 1 0,-1-1 0,1-3 0,3-6 73,0-1-1,-1 1 0,-1-1 0,2-14 0,1-8 124,0-62 1,-6 96 118,-2 1 339,-5 0-481,-15-1-64,1 1 1,0 1-1,0 1 1,0 1-1,0 1 1,0 0-1,-22 9 1,34-10-399,7-2 284,-1 0 1,1 0-1,0 0 1,-1 0-1,1 0 1,0 0-1,0 1 0,0-1 1,-3 3-1,4-3-260,0 0-1,0 0 1,1 0 0,-1 0-1,1 1 1,-1-1-1,1 0 1,-1 0 0,1 0-1,0 0 1,0 1-1,-1-1 1,1 0-1,0 3 1,1-3-60,-1 0 0,1-1 0,-1 1-1,1 0 1,-1 0 0,1 0 0,-1 0 0,1-1 0,0 1 0,-1 0 0,1-1-1,0 1 1,0 0 0,-1-1 0,1 1 0,0-1 0,0 1 0,0-1-1,0 0 1,0 1 0,0-1 0,0 0 0,0 0 0,0 1 0,0-1-1,0 0 1,0 0 0,0 0 0,0 0 0,0 0 0,2-1 0,0 1-876,38 1-7082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6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310 0 5282,'0'0'9653,"-20"35"-6276,-64 111-954,77-135-1905,1 1 0,0 0 0,0 0 0,2 1 1,-7 21-1,10-28-300,0-5-194,1 0 1,-1 0-1,1 1 0,-1-1 1,1 0-1,0 1 1,0-1-1,0 0 1,0 1-1,0-1 0,0 0 1,0 0-1,0 1 1,0-1-1,0 0 0,1 1 1,-1-1-1,0 0 1,1 0-1,0 1 1,-1-1-1,1 0 0,-1 0 1,1 0-1,0 0 1,0 0-1,0 0 1,0 0-1,0 0 0,0 0 1,0 0-1,0-1 1,0 1-1,1 1 1,4-1-23,-1 0 0,0 0 1,0 0-1,1-1 1,-1 1-1,0-1 0,7-1 1,4 0 123,-10 2-110,0-1-1,1 0 0,-1 0 1,0-1-1,0 0 1,0 0-1,0 0 1,-1-1-1,1 0 1,0 0-1,0 0 0,-1-1 1,0 0-1,1 0 1,-1 0-1,0-1 1,-1 0-1,8-6 1,2-6-28,0 0 1,-2-1 0,0 0 0,-1 0 0,-1-1 0,0-1 0,-1 0-1,-2 0 1,0-1 0,9-38 0,-17 90 4968,0 21-4877,-31 82 1031,8-43-424,-54 358-116,35-170-443,41-273-128,2-2 0,-1 0 0,0 0 0,0-1 0,0 1 0,-1 0 0,-3 7 0,4-11 0,0 1 0,-1-1 0,1 0 0,0 0 0,-1 1 0,1-1 0,-1 0 0,1 0 0,-1-1 0,1 1 0,-1 0 0,0 0 0,1-1 0,-1 1 0,0-1 0,1 1 0,-1-1 0,0 0 0,0 0 0,-2 0 0,-4 1 0,-1 0 0,0 0 0,1-1 0,-1-1 0,0 0 0,1 0 0,-1 0 0,1-1 0,-1 0 0,1-1 0,0 0 0,0 0 0,0-1 0,0 0 0,0 0 0,1-1 0,0 0 0,0 0 0,0-1 0,1 0 0,0 0 0,0-1 0,0 1 0,1-1 0,-7-11 0,5 5-230,0 0 0,1-1 0,0 1 0,1-1 0,1 0 0,0 0 0,-3-26 0,6 29-67,0-1 0,1 0-1,0 1 1,0-1 0,1 0 0,1 1 0,0-1 0,1 1-1,0-1 1,7-15 0,4 2-1384,1 1 0,1 1 0,1 1 0,23-25 1,-39 46 1587,69-76-6694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7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 8340,'0'0'15364,"-2"30"-12976,-9 99-531,7-78-1054,-1 41 35,26-97-1004,-6-6 182,-1 0 1,-1-1-1,22-25 0,4-3 10,-22 23-24,-13 12-6,0-1 0,1 2 0,0-1 0,0 0 0,1 1 0,-1 0 0,1 0 0,0 1 0,8-5 0,-4 8 23,-10 5 61,-1-4-34,1 194 3140,0-71-5623,0-230-6546,0 36-1280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7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0 10181,'0'0'14409,"8"15"-12707,-1-3-1429,11 21 495,0-1 0,-3 2-1,0 0 1,12 47-1,-22-43-320,-1 1 0,-1 0 0,-4 40 0,0-27-71,0-38-361,0 0-1,-2 0 1,1 0 0,-2-1 0,0 1-1,0-1 1,-2 0 0,1 0 0,-2-1-1,-9 16 1,-13 14 4,-46 56 0,71-95-158,4-2-626,-1-2 318,0 1 1,1-1-1,-1 1 1,0-1 0,1 0-1,-1 1 1,1-1 0,-1 0-1,1 0 1,-1 1-1,1-1 1,0 0 0,-1 0-1,1 0 1,0 1-1,-1-1 1,1 0 0,0 0-1,0 0 1,0 0 0,0 0-1,0 0 1,0 1-1,0-1 1,0 0 0,0 0-1,1 0 1,-1-1 0,0-2-2008,0-27-11241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8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9044,'0'0'14764,"-6"10"-9967,87-10-3084,-81 0-1881,1 0 0,-1 0 0,0 0 0,1 0 1,-1 0-1,0 0 0,1 0 0,-1 1 0,0-1 0,1 0 0,-1 0 1,0 0-1,0 1 0,1-1 0,-1 0 0,0 0 0,0 1 0,1-1 0,-1 0 1,0 1-1,0-1 0,0 0 0,1 1 0,-1-1 0,0 0 0,0 1 1,0-1-1,0 0 0,0 1 0,0-1 0,0 1 0,0-1 0,0 0 1,0 1-1,0-1 0,0 1 0,0 0-499,1 17-7406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8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4530,'0'0'23035,"4"3"-22603,3-3-432,7 0-416,-3 0-3474,0 0 656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3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306 82 6931,'-10'29'3511,"-128"357"6515,81-252-7411,22-54-71,-30 103-1,65-255-400,3 33-2078,3 1 1,1-1-1,1 1 1,25-65-1,-25 78-54,21-59-39,3 1 0,4 1 0,3 2-1,62-94 1,-96 167 24,-4 5 2,0 0 0,0 0 0,0 0 0,0 1 0,0-1 0,1 0 0,-1 0 0,0 1 0,1-1 1,-1 1-1,1 0 0,0-1 0,0 1 0,-1 0 0,1 0 0,0 0 0,0 0 0,0 0 0,3 0 0,-4 1-6,-1 0-1,1 1 1,-1-1-1,1 0 1,-1 1-1,1-1 1,-1 1 0,1-1-1,-1 1 1,1-1-1,-1 1 1,0 0-1,1-1 1,-1 1-1,0-1 1,0 1-1,0 0 1,1-1-1,-1 1 1,0 0-1,0-1 1,0 2 0,8 40 49,-2 1 1,-2 0 0,-4 83-1,0-78 49,1 2 68,-2 0 0,-3 1-1,-1-2 1,-14 57 0,11-85-70,6-29-7,9-37-60,7 11-103,0 1 0,2 0 1,1 1-1,32-42 0,-39 57 37,4-4-16,35-50-152,-43 63 186,0 2 1,0-1-1,1 0 0,0 1 0,0 0 0,16-9 1,-18 13 26,-5 2 18,1 5 14,13 351 907,-14-341-920,0-6-22,0-5-4,1 0 1,-1 0-1,0 0 0,0 0 1,0 0-1,-1 0 0,1 0 0,-1-1 1,0 1-1,0 0 0,-1 0 0,1 0 1,-1-1-1,1 1 0,-1-1 0,-5 6 1,7-8-482,-11-3-9402,7-9 2310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4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1 436 7443,'0'0'14020,"37"-34"-12414,118-108-720,-143 131-784,-1 0 1,0-1-1,-1 0 0,0 0 1,-1-1-1,0-1 0,12-24 1,-14 23 4,-1 4 228,-1 0 0,0 0 0,-1 0 0,-1 0 0,1-1 0,-2 1-1,1-1 1,0-19 0,-4 31-261,-1 0 0,1 0-1,0 1 1,0-1-1,-1 1 1,1-1-1,0 1 1,0-1-1,0 1 1,0 0-1,0 0 1,0-1-1,0 1 1,0 0-1,-1 2 1,-43 49 55,3 3-1,2 1 1,-35 65 0,64-102 61,-16 36 1,24-46-145,0 0 0,1 0-1,0 1 1,0-1 0,1 0 0,0 17 0,1-25-50,0 0 1,0 0 0,1-1 0,-1 1 0,1 0-1,-1-1 1,0 1 0,1 0 0,0-1 0,-1 1 0,1 0-1,-1-1 1,1 1 0,0-1 0,-1 1 0,1-1-1,0 0 1,-1 1 0,1-1 0,0 0 0,0 1 0,0-1-1,-1 0 1,1 0 0,0 0 0,0 0 0,0 1 0,-1-1-1,1 0 1,1-1 0,34 2-58,-27-1 18,13 0-628,0-1 1,29-4 0,-41 3-181,-1-1 1,0 0-1,0 0 1,0 0-1,0-1 1,0-1-1,-1 0 1,8-5-1,34-28-7283,0-4-3880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4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 1169,'0'0'19766,"-2"34"-17128,-7 111-469,8-131-1874,-1 0 0,1 0 0,-2 0-1,0-1 1,-1 1 0,-7 17-1,1-4 7,14-44-344,-4 14 48,0 1 0,0 0-1,1-1 1,0 1 0,-1 0 0,1-1 0,0 1 0,0 0 0,0 0 0,0 0 0,3-4 0,29-34-443,1 2-1,46-38 1,-72 69-951,1 0-1,0 1 1,12-6-1,-11 6-261,26-16-5813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7091,'0'0'11016,"0"27"-9084,1 88-180,2-77-621,0 0 1,3 0-1,14 53 0,-20-90-1131,0-1 0,0 0 1,0 1-1,0-1 0,0 0 0,0 1 0,0-1 0,0 0 1,0 0-1,0 1 0,0-1 0,0 0 0,0 1 1,1-1-1,-1 0 0,0 1 0,0-1 0,0 0 0,1 0 1,-1 1-1,0-1 0,0 0 0,0 0 0,1 1 1,-1-1-1,0 0 0,1 0 0,-1 0 0,0 0 0,0 1 1,1-1-1,-1 0 0,0 0 0,1 0 0,-1 0 1,0 0-1,1 0 0,3-3-23,1-3-4,-1 0-1,1-1 1,-1 1 0,0-1 0,-1 0-1,0 0 1,0-1 0,3-9-1,5-12-1,7-10-205,2 0 0,47-68 1,-67 107 236,0 0 0,0-1 0,0 1 0,0 0 0,0 0 0,0 0 0,1 0 0,-1 0 0,0-1 0,0 1 0,0 0 0,0 0 0,0 0 0,0 0 0,1 0 0,-1 0 0,0 0 0,0 0 0,0 0 0,0 0 0,1-1 0,-1 1 0,0 0 0,0 0 0,0 0 0,0 0 0,1 0 0,-1 0 0,0 0 0,0 0 0,0 0 0,1 1 0,-1-1 0,0 0 0,0 0 0,0 0 0,0 0 0,0 0 0,1 0 0,-1 0 0,0 0 0,0 0 0,0 0 0,0 1 0,0-1 0,1 0 0,-1 0 0,0 0 0,0 0 0,0 0 0,0 1 0,0-1 0,0 0 0,0 0 0,0 0 0,0 0 0,0 1 0,0-1 0,0 0 0,0 0 0,0 1 0,1-1 19,7 19 466,-1 0 1,-1 0-1,-1 0 1,5 37-1,0-4 239,-6-38-1246,11 64 1941,-12-52-3865,-2 1-3957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4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1 10533,'0'0'3674,"-26"30"282,-84 103-987,95-116-2200,1 2 0,1-1 0,1 2 0,-19 39 0,29-53-649,0-1 0,0 1 1,0-1-1,1 1 1,-1 0-1,1 0 0,1-1 1,-1 10-1,6-14-213,1-1 64,-1-1 1,0 1 0,0-1 0,0-1-1,0 1 1,-1-1 0,1 0 0,0 0 0,-1 0-1,1-1 1,-1 0 0,0 0 0,1 0-1,-1 0 1,3-4 0,9-10-59,0 0-1,15-23 1,-18 23 32,5-6-50,0 1-145,27-46 0,-44 67 378,-1 60 1504,-4 161 1450,0-170-2521,-1 0 0,-19 67 0,13-74-360,-2-1-1,-2-1 1,-1 0 0,-31 54-1,44-91-179,0 0 0,0 0 0,0 0-1,0-1 1,-1 1 0,0-1-1,0 0 1,0 0 0,0 0 0,0 0-1,0-1 1,-1 0 0,1 0-1,-1 0 1,0 0 0,-8 2 0,-4-2-60,0 1 0,0-2 0,-25-1 0,26 0-216,14 0 180,1 0 0,-1 0 1,1 0-1,-1 0 0,1-1 1,-1 1-1,1 0 0,-1-1 1,1 1-1,0-1 0,-1 0 1,1 1-1,0-1 0,-1 0 1,1 0-1,0 0 0,0 0 1,0 0-1,0 0 0,0 0 1,0 0-1,0-1 0,0 1 1,0 0-1,0 0 0,1-1 1,-1 1-1,1-1 0,-1 1 0,0-3 1,-1-3-547,1-1 1,0 1-1,1-1 0,0-14 1,0 13-197,0 9 817,0-17-2545,0 0-1,4-18 1,17-41-9660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5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1 402 4418,'0'0'9775,"31"-16"-6427,2 1-2685,-7 3-253,0-1 1,0-1 0,-2-1 0,0-1-1,37-33 1,-46 36-94,6-6-52,-1-1 0,23-27 0,-38 41-23,0 0-1,-1 0 0,0-1 0,0 0 1,-1 0-1,0 0 0,0 0 1,0 0-1,-1-1 0,0 1 0,-1-1 1,0 1-1,1-11 0,-2 16-123,-1 0 0,1 0 0,-1 0-1,1 0 1,-1 1 0,0-1 0,0 0 0,1 0-1,-1 0 1,-1 1 0,1-1 0,0 0 0,0 1 0,-1-1-1,1 1 1,-1 0 0,1-1 0,-1 1 0,1 0-1,-1 0 1,0 0 0,0 0 0,1 0 0,-1 0-1,0 1 1,0-1 0,0 0 0,-3 0 0,1 0-42,0 0 1,-1 1-1,1-1 1,0 1-1,-1-1 1,1 1-1,-1 1 1,1-1-1,0 1 1,-1-1-1,1 1 1,0 0-1,-5 2 1,1 3-80,1-1 1,-1 1 0,1 1 0,0-1 0,1 1 0,0 1 0,0-1-1,-9 16 1,6-10-8,-8 11 70,1 1 1,1 1-1,-16 36 0,27-51-38,0 0 1,0 1-1,1-1 1,0 1-1,1 0 0,0 0 1,1 0-1,1 0 1,0 0-1,0 0 0,4 18 1,-4-28-27,1 0 0,-1 0 0,1 0 0,0 0 0,0 0 0,0 0 0,0 0 0,0 0 0,0-1 0,0 1 0,1 0 0,-1-1 0,1 1 0,-1-1 0,1 0 0,0 1 0,2 0 0,0 1-26,0-1-1,1 0 0,0-1 1,-1 1-1,1-1 0,0 0 1,6 1-1,6 0-269,1-2-1,0 0 1,23-3 0,-24 0-772,0-1 0,-1-1 0,0 0 0,0-1 1,0 0-1,0-2 0,17-10 0,57-33-9229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5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0 5603,'0'0'19334,"-33"23"-17907,-109 77-592,127-89-717,1 0-1,0 1 1,1 0 0,1 1-1,-20 26 1,17-19 3,9-12-93,-1 0 1,1 0-1,1 1 0,0 0 1,0 0-1,1 0 0,0 1 0,0 0 1,1 0-1,0 0 0,1 0 1,0 0-1,1 0 0,0 12 0,1-18-31,0 0 0,1 0 0,0 0-1,0 0 1,0 0 0,1-1 0,-1 1 0,1-1-1,0 1 1,0-1 0,0 1 0,0-1-1,1 0 1,-1 0 0,1 0 0,0 0 0,4 3-1,8 6 8,1 0 0,23 12 0,-11-7 0,-21-12 5,16 10 12,36 31 0,-54-41-20,0 0 1,0-1-1,0 2 0,-1-1 0,0 0 0,0 1 0,-1 0 1,1 0-1,-1 0 0,-1 0 0,1 1 0,2 10 0,-3-8 31,0 1 0,-1 0 0,-1-1 0,0 1 0,0 0 0,0 0-1,-1-1 1,-4 16 0,3-19 22,0 0 0,0-1 0,-1 1 0,0-1 0,0 1 0,0-1 0,0 0 0,-1 0 0,0-1 0,0 1 0,-1-1 0,1 0 0,-1 0 0,-6 5 0,-1-1-28,0-1 0,0-1 0,-1 0 0,0 0 0,0-1 0,-17 4 0,-17-3-2988,49-16-7574,19-16 1724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5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92 241 4882,'0'0'18609,"22"5"-17558,-6-2-867,1 1 0,0-2 0,26 1 0,-41-3-154,1-1 0,-1 1 0,0-1 0,1 0 0,-1 1 0,0-1 0,1 0 0,-1-1 0,0 1 0,0 0 0,0-1 0,0 1 0,0-1 0,0 1 0,0-1 0,-1 0 0,1 0 0,0 0 0,0-2 0,2-3 47,0 0 0,0 0-1,-1 0 1,3-8-1,-3 6-24,0 0-27,0-1 0,0 1 0,-1-1 0,-1 0 0,1 0 0,-1 0 0,-1 0 0,-1-12 0,1 19-7,0 0 1,0 0 0,-1 0 0,1-1 0,-1 1 0,0 0 0,0 0 0,0 0 0,0 0 0,-1 0 0,1 1 0,-1-1 0,0 0 0,0 1 0,0-1 0,0 1 0,0-1 0,0 1 0,-1 0 0,1 0 0,-1 0 0,1 0 0,-1 1 0,0-1 0,0 1-1,0-1 1,-4 0 0,-3-1 81,-1 1 0,1 0 0,0 1 0,-1 1 0,1-1 0,-1 2 0,1-1 0,-1 1 0,1 1 0,0 0 0,0 1-1,-1 0 1,2 0 0,-1 1 0,0 0 0,1 1 0,0 0 0,0 0 0,0 1 0,1 0 0,-12 11 0,14-2-3166,7-7-6269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75 7812,'0'0'16354,"10"31"-13948,33 97-1155,-37-112-1099,14 34 449,-19-49-587,0 1 0,0-1 0,0 1 0,0-1 0,0 0 0,0 0 0,1 0-1,-1 0 1,0 0 0,1 0 0,-1 0 0,1 0 0,-1 0 0,1 0 0,-1-1 0,4 1 0,-4 0-14,0-1-1,0 0 0,0 0 1,0 0-1,0 0 0,0 0 0,0 0 1,0 0-1,0 0 0,0 0 1,0 0-1,0-1 0,0 1 1,0 0-1,0-1 0,0 1 1,0-1-1,0 1 0,-1-1 1,1 1-1,0-1 0,0 0 1,1-1-1,14-21-24,-12 17 21,16-25-473,43-73 1449,-38 48-2737,-8-3-4227,-13 27-467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65 12614,'0'0'13462,"136"-3"-13462,-57-10-160,4-3-2033,-4-1-849,-18 1-6738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0 10389,'0'0'11960,"-12"41"-9586,-37 136-407,40-144-1542,2 0 1,2 1 0,1 0-1,1 0 1,2 34 0,1-47-310,0-14-75,0 3 10,0 0 0,1 0 0,0 1 0,3 14 0,-3-24-53,-1 1-1,0 0 0,1-1 1,-1 1-1,1-1 0,0 1 1,-1-1-1,1 0 0,0 1 1,0-1-1,0 0 0,0 1 1,0-1-1,0 0 0,0 0 1,1 0-1,-1 0 0,0 0 1,1 0-1,-1 0 0,0 0 1,1-1-1,-1 1 0,1-1 1,-1 1-1,1-1 0,0 1 1,-1-1-1,1 0 0,-1 0 1,1 0-1,0 0 0,-1 0 1,1 0-1,2-1 0,9-7-373,4-13-555,-1-1 0,-1-1 1,18-37-1,-7 14-1562,26-46-4276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6403,'0'0'15332,"-12"33"-13510,-135 398 3375,29-92-3441,113-328-6719,3-5-3309,2-19-551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7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 0 6563,'0'0'4402,"-16"34"-688,-176 386 3585,176-386-6739,-88 212 3954,90-192-3551,14-69-965,1-1-1,0 1 0,1 0 1,1-1-1,0 1 0,6-15 1,-6 21-29,0 1-1,1 0 1,1 0 0,-1 0 0,1 1 0,1-1 0,-1 1 0,1 0 0,0 1 0,1-1-1,14-10 1,28-15-1826,98-47 0,-35 21-7592,-57 26-497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0 9156,'0'0'9188,"-90"238"-5730,58-137-641,-4 3-592,11-13-784,3-17-593,11-21-624,11-21-224,0-19 0,0-10-784,15-32-17464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9893,'0'0'7947,"27"13"-6346,88 42 45,-103-48-1290,0 0-1,0 1 1,-1 0-1,0 1 1,-1 0 0,0 1-1,0 0 1,-1 1-1,-1-1 1,1 2-1,-2-1 1,0 1 0,10 23-1,-9-18-122,-2 1 0,0 0-1,0 1 1,-2-1-1,-1 1 1,0 0 0,-1 0-1,-1 0 1,-1 0 0,-1 1-1,0-1 1,-7 30 0,2-21-174,-2 1 0,-1-1 0,-1-1 0,-1 0 0,-1 0 1,-2-1-1,-23 34 0,32-53-91,-5 8-310,0 0 0,-1-1 0,-1-1 0,-19 19 0,17-25-1700,7-11-951,5-21-1951,2 18 4635,1-38-6368,4-10-4035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7.9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1 197 656,'0'0'22277,"23"-4"-20852,-17 3-1328,9-1 36,-1 0-1,1-1 1,-1-1-1,1 0 1,-1-1-1,-1-1 1,1 0 0,-1-1-1,0-1 1,17-12-1,-27 18-121,14-11 1,-1-1 1,-1-1-1,0-1 1,-1 1-1,14-22 1,-28 37 10,0 0 0,1 0 1,-1-1-1,0 1 1,0 0-1,1-1 0,-1 1 1,0 0-1,0-1 1,1 1-1,-1 0 0,0-1 1,0 1-1,0 0 1,0-1-1,0 1 0,1-1 1,-1 1-1,0 0 1,0-1-1,0 1 0,0-1 1,0 1-1,0 0 1,0-1-1,-1 1 1,1-1-1,0 1 0,0 0 1,0-1-1,0 1 1,0 0-1,-1-1 0,-12 4 421,-18 15-56,11-2-318,2 1 1,0 0-1,1 1 1,0 1-1,2 1 1,0 0-1,2 1 0,0 1 1,-10 24-1,19-37-24,0 0 0,1 0-1,0 1 1,1-1-1,0 1 1,1 0 0,0-1-1,0 1 1,1 13 0,0-22-51,0 0 1,0 0-1,1 0 1,-1 1 0,0-1-1,0 0 1,1 0-1,-1 0 1,1 0 0,-1 0-1,1 0 1,-1 0-1,1 0 1,0 0 0,-1 0-1,1 0 1,0 0-1,0 0 1,0 0 0,-1 0-1,1-1 1,0 1-1,0 0 1,0-1 0,0 1-1,1-1 1,-1 1-1,0-1 1,0 1 0,0-1-1,2 1 1,4 0-103,0 0 0,1-1 0,-1 1-1,9-2 1,-3 1-212,0 0-382,0-1-1,1 0 0,-1-1 1,0 0-1,0-1 0,-1-1 1,1 0-1,-1 0 0,15-9 1,61-38-6836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8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273 1 10837,'0'0'6435,"-36"25"-3258,-114 83-327,92-61-1008,35-18-534,17-19-1027,10-8-407,6-2 11,0-1 0,0-1 0,0 1 0,-1-1 0,1-1 0,-1 0 0,13-6 0,62-36-268,-66 34 210,1 0 1,1 1-1,0 1 0,27-9 1,-31 16-52,-16 2 237,1 0-1,-1 1 1,0-1 0,1 0 0,-1 0 0,0 0 0,1 1 0,-1-1-1,0 0 1,1 0 0,-1 1 0,0-1 0,1 0 0,-1 1 0,0-1-1,0 0 1,0 1 0,1-1 0,-1 0 0,0 1 0,0-1 0,0 1-1,0-1 1,0 0 0,0 1 0,0-1 0,0 1 0,0-1-1,0 0 1,0 1 0,0-1 0,0 1 0,0-1 0,0 0 0,0 1-1,0-1 1,0 1 0,-1 0 94,1 2 116,0 1 0,0-1 1,0 0-1,1 0 0,-1 0 1,1 0-1,-1 0 0,1 0 0,2 4 1,8 3-200,10-7-3749,-5-3-589,2 0-1987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8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1 10597,'0'0'8148,"-68"169"-4995,43-81-1424,0 16 496,-8 16-1089,-3 7-79,4-7-305,7-25-480,10-30-272,8-29-240,7-23 224,0-46-6307,0-22 1713,11-23-3778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8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11221,'0'0'8508,"24"29"-7227,79 94 23,-51-68-350,-43-47-624,-1 0 0,14 20 0,-20-25-187,0 1 0,0 0 0,0 0 0,0 1 0,-1-1 0,0 0 0,0 0 0,0 1 0,0-1 0,-1 7-1,1 2 112,-1-1-1,-1 1 0,0 0 0,-1-1 0,0 1 0,-1-1 0,0 1 0,-1-1 0,-1 0 0,0-1 1,0 1-1,-1-1 0,0 0 0,-14 17 0,-175 226 1089,186-245-2815,4-11-4777,4-8-864,3-1 6405,10-28-6518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526 0 7732,'0'0'16863,"-41"13"-15363,-135 48-367,164-56-970,-1 1-1,1 0 1,0 1-1,-21 16 1,26-18-58,1 1-1,1 0 1,-1 1-1,1-1 1,0 1 0,-3 7-1,4-7-80,1-1 0,0 0 0,1 1 0,0-1 0,0 1 0,0-1 0,1 1 0,0 0 0,0 0 0,1 0 0,-1 0-1,2 0 1,-1 0 0,1 0 0,0-1 0,0 1 0,3 8 0,4 9 12,2 0 0,0 0 0,18 29 0,5 9 131,-25-42-142,-1 0 1,-1 1-1,0 0 1,-2 0-1,0 0 1,-2 1-1,0-1 1,-2 37-1,-1-43 2,-1 0 1,0 0-1,-1 0 0,-1-1 0,0 1 0,-1-1 0,-1 0 0,0 0 0,0-1 1,-2 0-1,-10 15 0,4-9 3,0 0 0,-2-1 0,0-1 0,-1-1 0,-1 0 0,-29 20 1,42-32-119,0-1 1,0 0 0,0 1 0,0-2-1,-1 1 1,0 0 0,1-1 0,-1 0 0,0-1-1,0 1 1,0-1 0,-7 0 0,12-1-15,1 0 1,-1 0 0,1 0 0,-1 0-1,1 0 1,-1 0 0,1 0 0,0 0-1,-1 0 1,1-1 0,-1 1 0,1 0-1,-1 0 1,1 0 0,0-1 0,-1 1-1,1 0 1,0-1 0,-1 1 0,1 0-1,0-1 1,-1 1 0,1 0 0,0-1-1,0 1 1,-1 0 0,1-1 0,0 1-1,0-1 1,0 1 0,-1-1 0,1-18-2419,0 11 823,0-38-6691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7379,'0'0'14770,"37"7"-13698,9 3-724,60 4 1,-102-14-326,-1 1 1,1-1-1,-1-1 1,1 1-1,-1 0 1,1-1 0,-1 0-1,1 0 1,-1 0-1,0 0 1,1 0-1,-1-1 1,0 1 0,0-1-1,0 0 1,0 0-1,0 0 1,-1 0-1,1-1 1,-1 1-1,4-5 1,-3 3 21,-1 0 0,0-1-1,0 1 1,0-1 0,0 1 0,-1-1 0,0 0-1,0 0 1,0 0 0,0-7 0,0 10 18,-1-1 0,0 1 0,0 0 0,-1-1 0,1 1 1,0 0-1,-1-1 0,1 1 0,-1 0 0,0 0 0,0 0 0,0-1 0,0 1 1,0 0-1,0 0 0,0 0 0,-1 0 0,-1-1 0,0 0 35,0 1 0,0-1 0,0 1 0,-1 0 1,1 0-1,-1 0 0,1 1 0,-1-1 0,0 1 0,-4-1 0,-10-1 333,0 0 0,0 2 1,-34 0-1,33 2-142,-47-1 90,66 0-555,39 3-26095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49 5491,'0'0'15089,"-5"31"-12210,-13 96-982,17-122-1682,0 0 1,1 0-1,0 0 1,0 0-1,2 10 1,-2-14-165,1 0 0,-1 0 0,0 0 0,1 0 1,-1 0-1,1 0 0,-1 0 0,1 0 0,-1 0 0,1 0 0,0 0 0,-1 0 1,1 0-1,0 0 0,0-1 0,1 2 0,0-1 8,0 0-1,1-1 1,-1 1 0,0-1 0,0 0-1,0 0 1,0 1 0,1-1-1,-1-1 1,0 1 0,0 0-1,0 0 1,0-1 0,5-1-1,-2 1 16,5-3 9,1-1 1,-1 0-1,-1 0 1,1-1-1,-1 0 1,0 0-1,12-12 1,8-4 40,-15 11-83,1 0-1,-1-1 1,20-23-1,-29 29-673,0 0 0,-1 0-1,0-1 1,5-11 0,-7 13-716,0-1 1,0 1-1,-1 0 0,0-1 1,0 1-1,0-1 1,0-7-1,-1-10-8359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16359,'0'0'11334,"75"19"-11174,-35-19-144,-1 0-32,5 0-496,-8 0-1922,-8 0-2720,-13-6-1313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10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9524,'0'0'9061,"-5"34"-5334,-37 228 1480,16-143-3452,16-78-1424,2-1 0,1 1 0,-3 62 0,25-102-411,-4-2 112,-1 0 0,1-1 1,0 0-1,-1 0 0,0-2 0,1 1 0,-1-1 0,18-10 1,6-7 31,35-26 1,-56 38-576,0-1 1,-1 0-1,0-1 1,-1-1 0,0 0-1,-1 0 1,0-1-1,8-16 1,6-22-5520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34.2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80,'0'0'496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7027,'0'0'13158,"27"7"-12053,5-7 303,5 8-415,1-8-241,0 0-288,-1 0-272,-10 0-95,-16-8-97,0 1-929,-44 7-11172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37.2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3328 134 576,'9'-29'2353,"-7"14"1483,0-1-1,-1-26 0,-1 37-3781,0-3 518,-1-6 2728,1 14-2961,-1-1 0,1 1-1,-1 0 1,1-1 0,-1 1 0,1-1 0,-1 1-1,1 0 1,-1 0 0,1-1 0,-1 1 0,1 0-1,-1 0 1,0 0 0,1 0 0,-5 0 6189,5 10-5301,0-8-1215,-1 17 191,1-1 0,1 0 0,1 1 0,1-1 0,6 24 0,2-1-203,-3 0 0,-1 1 0,-2 0 0,0 51 0,-4-76 0,11 94 0,-6-68 0,0 51 0,-6 13 0,-4 309 0,-15-231 0,0-10 0,14-58 0,-10 178 0,-9-142 0,-2 19 0,18-74 0,-3 0 0,-6-1 0,-36 123 0,17-56 0,0 0 0,2-21 0,-1 2 0,-38 74 0,66-193 0,1 0 0,-2 34 0,-5 21 0,-23 33 0,1 1 0,28-85 0,-84 303 0,83-306 0,0 1 0,-3 29 0,-10 36 0,-39 63 0,14-40 0,22-48 0,-168 433 0,111-300 0,-11 22 0,56-142 0,4-16 0,21-45 0,0 1 0,2 0 0,-8 26 0,-52 144 0,-2-31 0,63-143 0,-57 130 0,15-24 0,-6 20 0,38-87 0,-42 117 0,52-152 0,-7 38 0,11-41 0,-1 0 0,0-1 0,-10 23 0,3-9 0,-5 8 0,-63 112 0,-31 17 0,108-164 0,-19 27 0,7-11 0,-21 38 0,27-41 0,-2 1 0,0-2 0,-1 1 0,0-2 0,-1 1 0,-17 14 0,23-24 0,1 2 0,0-1 0,0 1 0,-9 15 0,-9 14 0,-17 16 0,23-28 0,-2 0 0,-31 30 0,47-51 0,1 1 0,-1-1 0,1 0 0,0 1 0,-3 5 0,-13 18 0,-147 186 0,62-76 0,84-109 0,16-23 0,0 0 0,0 0 0,0-1 0,-1 1 0,0-1 0,0 0 0,-9 7 0,5-5 0,1 0 0,1 1 0,-1 0 0,1 0 0,1 1 0,-10 16 0,7-11 0,0-1 0,-16 17 0,-31 31 0,-21 34 0,43-52 0,-83 92 0,75-89 0,13-19 0,22-21 0,1 0 0,-1 0 0,1 0 0,-5 9 0,8-12 0,0 1 0,0-1 0,0 0 0,-1 0 0,1 0 0,-5 2 0,-15 14 0,18-13 0,-1 0 0,0 0 0,0 0 0,-9 6 0,13-11 0,1 0 0,-1 1 0,1-1 0,0 0 0,0 1 0,0-1 0,0 1 0,0 0 0,0-1 0,0 1 0,0 0 0,0 1 0,-5 9 0,1-6 0,-3 7 0,-1 0 0,-1-1 0,0-1 0,0 0 0,-1 0 0,-23 17 0,28-27 0,3 0 0,3-31 0,0 17-13,2 0-1,0 0 1,0 0-1,1 0 1,1 0-1,0 0 1,1 1 0,0 0-1,8-13 1,5-15-867,58-142-7310,8-64-9365,-4-47 13420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39.6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57 0 4898,'0'0'18254,"-7"39"-16883,-23 129 6,21-107-356,2 1 1,4 0 0,4 65-1,0-33 191,0-90-1168,-1-1-1,1 1 1,-1 0-1,1 0 0,0 0 1,0 0-1,1-1 1,-1 1-1,1 0 0,0-1 1,0 1-1,0-1 1,0 0-1,4 4 0,3 3 20,1-1 0,17 15-1,-18-17-39,-6-5-16,0 1 0,1-1 0,-1 0 0,0 0 0,1 0 0,-1-1 0,1 1 0,0-1 0,0 0 0,-1 0 0,1 0 0,0-1 0,0 1 0,0-1 0,7 0 0,-9-1 4,0 0-1,0 0 1,0 0-1,0 0 1,0 0-1,-1 0 1,1 0-1,0-1 1,-1 1-1,1-1 1,0 1-1,-1-1 1,0 0-1,1 1 1,-1-1-1,0 0 1,1-2-1,6-7 36,37-39 34,-28 33-45,0-2 0,-2 1 0,0-2 0,-1 0 0,0-1 0,-2 0 0,14-34 0,-10 11-35,8-22 0,21-90 0,-43 141 0,0-1 0,0 0 0,-2 0 0,0 0 0,-3-24 0,3 37 0,-1-1 0,0 1 0,0 0 0,-1 0 0,1-1 0,-1 1 0,1 0 0,-1 0 0,0 0 0,0 1 0,0-1 0,0 0 0,-1 1 0,1-1 0,-1 1 0,0 0 0,1 0 0,-1 0 0,0 0 0,0 1 0,0-1 0,-1 1 0,1-1 0,0 1 0,0 0 0,-1 1 0,1-1 0,0 0 0,-1 1 0,1 0 0,-1 0 0,1 0 0,-1 0 0,1 1 0,-1-1 0,1 1 0,-4 1 0,-9 6 0,0 1 0,0 1 0,1 0 0,-22 20 0,5-4 0,-13 8 0,-40 29 0,84-63-9,-1 1 0,0 0-1,0 0 1,0-1 0,0 1 0,1-1-1,-1 1 1,0-1 0,0 0 0,0 0-1,0 0 1,0 0 0,-3 0 0,-3-1-340,8 13-5515,0 9-1494,0 2-1624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0.02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1 5923,'0'0'18256,"1"25"-16754,-6 310 1964,-1-7-1612,6-326-1853,0 1 0,1 0-1,-1 0 1,1-1 0,-1 1 0,1 0 0,0-1 0,0 1-1,0-1 1,1 1 0,-1-1 0,0 1 0,1-1 0,2 3-1,-3-4-17,0 0 0,0 0 0,0-1 0,1 1 0,-1-1 0,0 1 0,0 0 0,0-1 0,0 0 0,1 1 0,-1-1 0,0 0 0,0 1 0,1-1 0,-1 0 0,0 0 0,0 0 0,1 0 0,-1-1 0,0 1 0,0 0 0,1 0 0,-1-1 0,0 1 0,0-1 0,0 1 0,1-1 0,-1 1 0,0-1 0,0 0 0,0 1 0,0-1 0,1-2 0,62-52-5986,-24 16-1635,-4 1-1681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0.43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36 0 9620,'0'0'8887,"-1"32"-6126,0-12-2254,-11 207 4440,5-144-3057,-8 130 1070,17-227-2989,-1-1 1,2 1-1,0 0 1,0 0-1,2 1 1,-1-1-1,2 1 1,0 0-1,11-19 1,7-5 30,49-62 1,-70 94-9,-1 3 4,-1 0 0,0 0 0,1 0-1,-1 0 1,1 0 0,0 1 0,0-1-1,-1 0 1,1 1 0,0 0 0,0-1 0,0 1-1,1 0 1,-1 0 0,0 0 0,0 0 0,4 0-1,-5 1 4,-1-1 1,1 1-1,-1 0 0,1 0 0,0 0 0,-1 0 0,1 0 1,-1 0-1,1 0 0,-1 0 0,1 1 0,-1-1 0,1 0 1,-1 0-1,1 0 0,-1 0 0,0 1 0,1-1 0,-1 0 1,1 1-1,-1-1 0,1 0 0,-1 0 0,0 1 0,1-1 0,-1 1 1,0-1-1,1 0 0,-1 1 0,1 0 0,0 2 14,3 4 39,0 0 1,-1 0-1,1 0 1,-1 1-1,-1-1 1,0 1-1,0 0 1,2 15-1,2 72 675,-6-70-547,1 41 91,-1-39-616,0-21-431,0-8-586,0-63-7287,0 20-1098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0.7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11701,'0'0'15194,"17"2"-13396,50 7-448,-66-9-1324,0 0 0,0 0 0,0 1-1,0-1 1,0 0 0,0 1 0,0-1 0,0 1-1,0-1 1,0 1 0,0-1 0,0 1 0,0-1-1,-1 1 1,1 0 0,0 0 0,0-1 0,-1 1-1,1 0 1,-1 0 0,1 0 0,-1 0 0,1 0 0,-1-1-1,1 1 1,-1 0 0,0 0 0,1 0 0,-1 0-1,0 1 1,0-1 0,0 0 0,0 0 0,0 0-1,0 0 1,0 0 0,0 0 0,0 0 0,-1 0-1,1 1 1,-1 5 87,1 12 28,1-7-68,0 1 0,-2-1 1,1 1-1,-1-1 0,-1 0 1,0 0-1,-1 1 0,0-1 1,-1-1-1,-8 18 0,-7 1 22,14-23-90,0 0-1,1 0 1,0 0 0,0 1 0,0-1 0,1 1-1,0 0 1,1 0 0,0 0 0,0 1 0,-1 15-1,3-23-7,1 0 0,0-1 0,0 1-1,-1 0 1,1-1 0,0 1-1,0-1 1,0 1 0,0-1-1,0 1 1,0-1 0,0 1-1,0-1 1,0 0 0,0 0 0,0 0-1,0 1 1,0-1 0,0 0-1,0 0 1,0 0 0,0 0-1,0-1 1,0 1 0,0 0 0,1-1-1,2 1 3,-1 0 0,0-1 0,0 1 0,0-1 0,0 0 0,1 1 0,-1-2 0,5-1 0,4-7-1828,0 1 1,1 0-1,26-12 1,-9 4-4742,16-10-6591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1.0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0 112,'0'0'26092,"23"19"-23758,75 66-810,-86-74-1292,-1 0 1,0 1-1,-1 0 0,0 1 1,-1 0-1,-1 1 1,8 15-1,-8-15-82,3 8-73,-1 1 1,-1 0-1,-1 1 1,-1 0-1,-1 0 0,5 35 1,-7-6-27,-1-1 1,-5 55-1,1-85-51,-2 0 0,0-1 0,-2 0 0,-12 38 0,-42 78 0,51-120 0,-2 5 0,-1-1 0,-1 0 0,-1 0 0,0-1 0,-2-1 0,-21 23 0,35-42 1,1 1-1,-1-1 1,1 1 0,0-1-1,-1 0 1,1 0 0,-1 1 0,1-1-1,-1 0 1,1 0 0,-1 1-1,1-1 1,-1 0 0,1 0-1,-1 0 1,0 0 0,1 0 0,-1 0-1,1 0 1,-1 0 0,1 0-1,-1 0 1,1 0 0,-1 0-1,1 0 1,-1-1 0,1 1-1,-2-1 1,-12-14-130,-5-29-1715,17 39 1172,-16-49-5859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0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375 7 5539,'0'0'11567,"-17"44"-9510,-117 293 742,-47 73 2539,142-341-4452,39-69-879,0 0-1,0 0 0,0 0 0,-1-1 1,1 1-1,0 0 0,0 0 1,0 0-1,0 0 0,0 0 1,0 0-1,0 0 0,0 0 0,0 0 1,0 0-1,0 0 0,0 0 1,-1 0-1,1 0 0,0 0 1,0 0-1,0 0 0,0 0 1,0 0-1,0 0 0,0 0 0,0 0 1,0 0-1,0 0 0,0 0 1,0 0-1,-1 0 0,1 0 1,0 1-1,0-1 0,0 0 1,0 0-1,0 0 0,0 0 0,0 0 1,0 0-1,0 0 0,0 0 1,0 0-1,0 0 0,0 0 1,1-14-53,0 3 62,1-12-24,2 0 0,1 0 1,13-39-1,34-69 80,-42 106-54,107-236 40,-77 180-90,60-88 0,-91 154 9,-8 12 17,0 1-1,0 0 1,0 0 0,1 0 0,-1 1-1,0-1 1,1 0 0,0 0 0,-1 1-1,1-1 1,0 1 0,0-1 0,0 1-1,2-1 1,-4 1 5,0 1 0,0 0 0,1 0 1,-1 0-1,0 0 0,0 0 0,0 0 0,0 0 0,1 0 1,-1 0-1,0 0 0,0 0 0,0 0 0,0 0 0,1 0 1,-1 0-1,0 0 0,0 0 0,0 0 0,0 0 0,1 0 0,-1 0 1,0 0-1,0 0 0,0 0 0,0 0 0,0 0 0,1 0 1,-1 1-1,0-1 0,0 0 0,0 0 0,0 0 0,0 0 0,0 0 1,1 0-1,-1 1 0,0-1 0,0 0 0,0 0 0,0 0 1,0 1-1,2 11-29,-2-10 24,5 310 563,-7-227-92,-10 77 292,0 18 108,13-204-949,2 1 0,0 0 0,1 0-1,13-39 1,41-93-144,-51 138 207,12-30-150,1 1 1,3 0-1,42-63 0,-61 103 147,-3 5 16,0-1 0,0 1 1,-1 0-1,1-1 1,0 1-1,0 0 0,0-1 1,0 1-1,1 0 0,-1 0 1,0 0-1,0 0 0,1 0 1,-1 0-1,0 0 1,1 1-1,-1-1 0,1 0 1,-1 1-1,1-1 0,0 1 1,2-1-1,-4 1 6,0 0 0,1 0 0,-1 0 0,0 0 0,0 0 0,1 0 0,-1 0 0,0 1 0,1-1 0,-1 0 0,0 0 0,1 0 0,-1 0 0,0 0 0,0 0-1,1 1 1,-1-1 0,0 0 0,0 0 0,0 0 0,1 1 0,-1-1 0,0 0 0,0 0 0,0 1 0,1-1 0,-1 0 0,0 0 0,0 1 0,0-1 0,0 0 0,0 1 0,0-1 0,6 17 61,-1 0 0,-1 0 0,-1 0 0,1 19 1,3 73 898,-7 12 218,0-119-1608,0 12-12088,0 4-438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4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177 1 12486,'0'0'4610,"-17"29"-688,0 2-3078,-17 28 1083,-28 70 0,54-111-1436,0 0 0,2 0-1,0 0 1,1 1 0,0 0 0,2 0 0,-2 28 0,5-47-496,0 1 1,0-1-1,0 0 1,0 0-1,0 1 0,0-1 1,0 0-1,0 0 1,0 1-1,0-1 1,1 0-1,-1 0 0,0 1 1,0-1-1,0 0 1,1 0-1,-1 0 1,0 1-1,0-1 0,0 0 1,1 0-1,-1 0 1,0 0-1,0 0 1,1 1-1,-1-1 0,0 0 1,0 0-1,1 0 1,-1 0-1,0 0 1,0 0-1,1 0 0,-1 0 1,0 0-1,1 0 1,-1 0-1,0 0 1,0 0-1,1 0 0,-1 0 1,0 0-1,0 0 1,1-1-1,4 1-61,1 0-25,-1-1-1,1 0 1,0 0 0,-1 0 0,1-1 0,-1 0-1,1 0 1,-1 0 0,0 0 0,0-1 0,0 0 0,0 0-1,8-8 1,4-4-238,-2-1 0,20-23 0,-17 17 112,67-76-1269,-80 93 1373,-4 4 86,0-1 1,0 1-1,0 0 1,0-1-1,0 1 1,0 0-1,1 0 1,-1 0-1,0 0 1,1 0-1,-1 0 1,1 0-1,-1 1 1,1-1-1,0 0 1,-1 1-1,1 0 1,3-1-1,-5 1 31,0 0-1,0 0 0,0 0 0,0 0 1,1 0-1,-1 0 0,0 0 0,0 0 1,0 0-1,1 0 0,-1 0 0,0 0 1,0 0-1,0 1 0,0-1 0,1 0 1,-1 0-1,0 0 0,0 0 0,0 0 1,0 0-1,0 1 0,0-1 0,1 0 1,-1 0-1,0 0 0,0 0 0,0 1 1,0-1-1,0 0 0,0 0 0,0 0 1,0 1-1,0-1 0,0 0 0,0 0 1,0 0-1,0 1 0,0-1 0,0 0 1,0 0-1,0 0 0,0 1 0,0-1 1,0 0-1,4 164 2923,-1-2-621,-2-157-2387,-1-21-829,-3-29-3791,-7 16-2520,5 3-4907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65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40 7379,'0'0'19545,"184"0"-18360,-123-10-785,-7 4-64,-18 2-336,-8 4-464,-10 0-1665,-7 0-2033,0-3-2593,-7-13-5907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8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0 2673,'0'0'15847,"-11"215"-13189,11-134 431,0 4-800,0-7-912,0-13-897,0-19-384,0-20-80,0-20-16,0-25-5090,0-33 704,0-13-2177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7155,'0'0'2887,"-4"27"597,-24 183 2055,-5-41-89,32-167-5138,2-11-286,0 1 0,1-1-1,0 0 1,1 0-1,-1 1 1,2 0 0,-1-1-1,1 1 1,0 0-1,1 1 1,0-1 0,9-10-1,12-12-71,42-39 0,-57 58 29,-3 4 11,36-32-15,-41 36 16,0 1 0,0 0-1,1 0 1,-1 0 0,1 0-1,-1 1 1,1-1 0,0 1 0,-1 0-1,1 0 1,8-1 0,-11 3 13,-1-1 1,1 1-1,0 0 0,0-1 1,-1 1-1,1 0 1,0 0-1,-1-1 0,1 1 1,0 0-1,-1 0 1,1 0-1,-1 0 0,0 0 1,1 0-1,-1-1 1,0 1-1,1 0 0,-1 0 1,0 0-1,0 0 1,0 0-1,0 0 0,0 0 1,0 2-1,1 37 307,-1-30-171,1 10 168,1 16 107,-2 0 1,-1 0-1,-2 0 0,-1-1 1,-12 46-1,16-81-423,0 0-1,0 0 0,0 0 0,0 0 0,1 0 1,-1 0-1,0 0 0,0 0 0,0 1 0,0-1 1,0 0-1,0 0 0,0 0 0,0 0 0,0 0 1,0 0-1,0 0 0,0 0 0,0 1 0,0-1 1,0 0-1,0 0 0,-1 0 0,1 0 0,0 0 1,0 0-1,0 0 0,0 0 0,0 1 0,0-1 1,0 0-1,0 0 0,0 0 0,0 0 0,0 0 1,0 0-1,0 0 0,-1 0 0,1 0 0,0 0 1,0 0-1,0 0 0,0 0 0,0 0 0,0 0 1,0 0-1,0 0 0,-1 0 0,1 1 0,0-1 1,0-1-1,0 1 0,0 0 0,0 0 0,0 0 1,0 0-1,-1 0 0,1 0 0,0 0 0,0 0 1,0 0-1,0 0 0,0 0 0,0 0 0,0 0 1,0 0-1,0 0 0,-1 0 0,-2-12-519,0-15-1219,3-63-10044,2 39 395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10709,'0'0'11525,"156"0"-9876,-108 0-1137,-5-15-416,-5 1-96,-11-1-1040,-6-6-1553,-15 6-2946,-6 1-5890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0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79 6403,'0'0'5568,"0"35"-355,0 212 1000,0-115-1877,0-132-4333,0 0-1,0 0 1,0 1 0,0-1 0,0 0 0,0 0-1,0 1 1,0-1 0,0 0 0,0 0 0,0 1-1,0-1 1,0 0 0,0 0 0,0 1 0,0-1-1,0 0 1,0 0 0,0 1 0,0-1 0,0 0-1,1 0 1,-1 0 0,0 1 0,0-1 0,0 0 0,0 0-1,0 0 1,1 1 0,-1-1 0,0 0 0,0 0-1,0 0 1,1 0 0,-1 0 0,0 1 0,0-1-1,1 0 1,-1 0 0,8-8-49,6-14-44,-1-5-28,65-143 707,-51 82-2141,-22 64-921,5-45 0,-7 20-4434,-3 6-4538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4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9236,'0'0'16376,"58"79"-15656,-15-70-480,4-9-80,-4 0-128,-3 0 0,-12 0-32,-13 0-544,-5-3-1297,-6 3-2193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6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 1 6531,'0'0'9941,"-18"179"-5780,7-114-879,4-13-1105,0-13-1329,4-13-656,3-10-192,0-6-192,0-7-1649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8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292 0 8932,'0'0'9444,"-154"241"-5666,107-169-1505,0-14-640,25-25-1089,12-17-544,-1-16-384,11-36-8932,0-19-4723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9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10901,'0'0'12710,"97"178"-10437,-65-151-993,-7-11-767,-10-10-417,-5 1-96,-2 3-464,-1 6-2418,-7 7-1952,0 3-4306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2.7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295 178 2369,'0'0'15719,"3"-27"-13483,2-85 18,-5 110-2166,0 1 0,0-1-1,0 1 1,0-1 0,0 1 0,-1-1-1,1 1 1,0-1 0,-1 1-1,1-1 1,-1 1 0,0 0-1,0-1 1,1 1 0,-1 0-1,0-1 1,0 1 0,0 0 0,0 0-1,0 0 1,0 0 0,-1 0-1,1 0 1,0 0 0,-1 0-1,-1-1 1,0 2 120,-1-1-1,1 0 0,0 1 1,-1 0-1,1 0 0,0 0 1,-1 0-1,-4 1 0,-2 0 252,5-1-394,0 1 1,0-1-1,1 1 0,-1 0 0,0 1 0,0-1 0,1 1 1,-1 0-1,0 0 0,1 1 0,0-1 0,0 1 1,0 0-1,0 0 0,0 0 0,0 1 0,1-1 0,-4 5 1,-5 9-77,0 0 0,0 0 0,-8 21 0,15-30 43,-16 33 21,-19 47 0,34-72 10,1 1 1,0 0 0,1 0 0,1 0 0,0 0 0,0 22 0,5-26-56,2-14-34,-1 0 14,3-1 4,-1-1 1,1 0-1,-1 0 0,0-1 0,1 1 0,-1-1 0,-1 0 0,1 0 0,-1-1 1,7-6-1,-2 1 4,208-225-330,-211 229 296,-5 4 27,0 0 1,1 0-1,-1 1 1,1-1-1,0 0 1,-1 1-1,1-1 1,0 1 0,0 0-1,0 0 1,0 0-1,0 0 1,0 0-1,0 0 1,0 0-1,5 0 1,-7 1 10,0 0 0,1 0 0,-1 0 0,0 0 0,0 0 0,0 0 0,1 0 0,-1 0 0,0 0 0,0 0 0,0 0 0,0 0 0,1 1 0,-1-1 0,0 0 0,0 0 0,0 0 0,0 0 0,1 1 0,-1-1 0,0 0 0,0 0 0,0 0 0,0 0 0,0 1 0,0-1 0,0 0 0,0 0 0,0 1 0,0-1 0,0 0 0,0 0 0,0 0 0,0 1 0,0-1 0,0 0 0,0 0 0,0 0 0,0 1 0,5 38 160,0 59 0,-4-57 602,9 65 0,-8-102-1110,6-3-8701,-5-3 7654,10-12-6897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0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116 385 11365,'0'0'3674,"-15"33"-16,-45 111-1185,52-127-1781,1 1 1,1 0 0,1 0 0,0 1 0,2 0-1,0 0 1,1 0 0,0 35 0,3-54-676,-1 1 1,0-1 0,1 1 0,-1-1 0,0 0-1,0 1 1,1-1 0,-1 1 0,1-1 0,-1 0 0,0 1-1,1-1 1,-1 0 0,1 0 0,-1 1 0,1-1 0,-1 0-1,1 0 1,-1 0 0,1 0 0,-1 1 0,1-1-1,-1 0 1,1 0 0,-1 0 0,1 0 0,-1 0 0,1 0-1,-1 0 1,2-1 0,18 0-52,-18 1 62,2-1-24,-1 0-1,1 0 1,0 0-1,-1-1 1,1 1-1,-1-1 1,1 0-1,-1 0 1,0 0-1,0 0 1,0-1-1,0 1 1,0-1-1,4-5 0,3-5 14,0-1-1,9-17 1,-7 12 12,18-32-114,-2-1 0,-3-1 1,35-108-1,-32 64-762,22-145 0,-50 240 1428,0 4-202,0 8-43,-3 26-34,-39 162 563,24-127-146,3 2 1,-10 124-1,24-111-712,1-55-2594,15-25-13498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5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227 370 11573,'0'0'12374,"-19"26"-10803,-64 84-282,70-93-1073,-11 14 384,-34 57-1,54-78-567,-1 0-1,1 0 0,0 0 1,1 0-1,1 0 0,-1 1 1,2-1-1,-1 1 0,1 17 1,1-22-32,0-4-12,-1 0 0,1 1 0,0-1 0,0 0 0,1 1 0,-1-1 0,0 0 0,1 0 0,-1 1 0,2 2 0,-1-4 3,1 0 1,-1 0 0,0-1 0,0 1-1,0-1 1,0 1 0,1 0 0,-1-1 0,0 0-1,1 1 1,-1-1 0,0 0 0,1 0 0,-1 0-1,0 0 1,1 0 0,-1 0 0,3 0 0,5 0-38,0 0 1,0 0-1,0-1 1,0 0 0,11-4-1,-15 3 31,0 0 1,0-1-1,0 0 0,0 0 0,0 0 1,-1 0-1,0-1 0,1 0 0,-1 0 0,4-5 1,22-27-17,-2-1 1,-1-1-1,-1-2 1,35-75-1,-35 55-353,-2-1 0,29-122 0,-44 133 385,2-76-1,-11 117 591,-4 40-305,-1 0 0,-1 1 0,-11 29-1,-7 28 16,10 2 761,3 0 1,3 178 0,8-266-1054,-1 1-7,1-1 0,0 1 0,0-1 0,0 1 0,0-1 1,1 1-1,-1-1 0,1 0 0,0 1 0,0-1 1,0 0-1,0 1 0,1-1 0,-1 0 0,1 0 1,0 0-1,3 4 0,-4-6-184,-1-26-6873,0-25 1833,0-18-3182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6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0 1 9540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7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0 169 9540,'198'-156'3202,"-198"160"1152,0-1-2241,29 3-1073,7-6 513,4 0-336,3 0-801,3 0-416,-2-3-352,-1-10-3298,-22 3-3874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3073,'0'0'17312,"-2"11"-15383,-6 74 514,6 162 0,3-131-1537,-1 47 393,0-163-1297,1 0 0,-1 0 0,0 0 0,0 1-1,0-1 1,0 0 0,0 0 0,0 0 0,0 0-1,0 0 1,0 0 0,0 0 0,0 0 0,0 0-1,0 1 1,1-1 0,-1 0 0,0 0-1,0 0 1,0 0 0,0 0 0,0 0 0,0 0-1,0 0 1,1 0 0,-1 0 0,0 0 0,0 0-1,0 0 1,0 0 0,0 0 0,0 0 0,1 0-1,-1 0 1,0 0 0,0 0 0,0 0 0,0 0-1,0 0 1,0 0 0,0 0 0,1 0-1,-1 0 1,0 0 0,0-1 0,0 1 0,0 0-1,0 0 1,0 0 0,0 0 0,0 0 0,0 0-1,0 0 1,1 0 0,-1 0 0,0-1 0,0 1-1,0 0 1,0 0 0,0 0 0,0 0 0,0 0-1,0 0 1,0 0 0,0-1 0,0 1-1,0 0 1,0 0 0,0 0 0,3-9 48,0 0 1,0 0-1,-1 0 0,-1 0 1,1 0-1,-1-11 0,7-36 110,32-83-10,-33 118-153,1 1 0,1 0 1,1 1-1,22-33 0,-30 51-19,-1-1 0,1 0 0,0 0 1,0 1-1,0-1 0,0 1 0,0 0 0,1 0 0,-1 0 0,0 0 0,1 0 0,-1 0 1,0 0-1,1 1 0,-1-1 0,1 1 0,-1 0 0,1 0 0,-1 0 0,1 0 0,3 0 0,-1 1 5,0-1 0,0 1 0,0 1 0,0-1-1,0 1 1,0-1 0,0 2 0,0-1 0,4 3 0,-1 1 37,0 0 1,-1 0 0,0 1 0,0 0 0,0 0 0,-1 0 0,0 1 0,-1 0-1,1 0 1,-2 1 0,1-1 0,-1 1 0,0 0 0,-1 0 0,4 18 0,-2 5 132,-1 1 0,-1 0 0,-3 45 0,-1-48-78,2 0 1,1 1-1,8 43 1,-9-71-129,-2-6-1693,0 2 1531,1 0-1,0-1 1,0 1 0,-1-1-1,1 1 1,0-1 0,0 1-1,1 0 1,-1-1 0,1-1 0,0-8-703,-2-10-752,1 4-1355,0 0 0,1-1 1,6-30-1,7 4-6798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8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44 1 512,'0'0'20009,"-36"185"-16935,32-130-305,1-9-944,3-14-1265,0-9-512,0-13-48,0-7-848,14-39-17224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0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14 11701,'22'65'9989,"0"-65"-8837,24 0 17,23 0 816,13 0-849,-2-10-575,-12-3-545,0 0-16,-25 3-1489,-3 0-2225,-22 1-2048,-14-5-2194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2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 1 1088,'0'0'19513,"-47"169"-16471,47-110-593,0-4-592,0-6-1201,0-7-272,0-6-288,0-10-96,0-10-80,0-6-1408,8-10-7941,-1-20 513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4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12582,'0'0'15159,"118"23"-14311,-71-16-464,-4-7-336,-3 3-48,-11 0-1488,-4 4-2546,-7 2-3506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5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 0 6259,'0'0'13398,"-47"212"-11093,47-150-672,0-10-721,0-10-688,0-6-224,0-7-208,0-16-2145,14-13-2881,1 0-2466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8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76 143 13558,'0'0'8172,"27"-7"-7593,8-3-348,41-17-1,-74 26-209,1 0 0,-1-1 0,1 1 1,-1 0-1,0-1 0,1 0 0,-1 1 0,0-1 0,0 0 0,0 0 0,0 0 0,-1-1 0,1 1 0,0 0 0,-1-1 0,0 1 0,1-1 0,-1 1 0,0-1 0,0 0 0,-1 1 0,1-1 0,0 0 0,-1 1 0,0-1 0,1 0 0,-1 0 0,0 0 0,-1 1 0,1-1 0,0 0 0,-1 0 0,-1-2 0,2 1 46,0 4-52,0 0 0,0-1 0,0 1 0,0-1-1,0 1 1,0 0 0,-1-1 0,1 1 0,0 0 0,0-1 0,0 1 0,0 0-1,-1 0 1,1-1 0,0 1 0,0 0 0,-1-1 0,1 1 0,0 0 0,0 0-1,-1 0 1,1-1 0,0 1 0,-1 0 0,1 0 0,0 0 0,-1 0 0,1-1-1,0 1 1,-1 0 0,1 0 0,-1 0 0,-15-3 554,-1 1-1,0 1 1,1 0 0,-1 1-1,0 1 1,-21 4-1,33-4-501,0 1 0,0 0 0,0 0 0,0 1 0,0-1 0,0 1 0,1 0 0,-1 1 0,1-1 0,0 1 0,0 0 0,0 0 0,0 0 0,1 0 0,-5 8 0,4-6-62,0 0 1,1 1 0,-1 0-1,1 0 1,1 0 0,-1 0 0,1 0-1,1 0 1,-1 0 0,0 14-1,2 47-1229,0-67 1112,0-1 1,0 1 0,0-1-1,0 1 1,0-1-1,0 1 1,0-1-1,0 1 1,0-1 0,0 1-1,0-1 1,0 1-1,0-1 1,1 1 0,-1-1-1,0 1 1,0-1-1,1 0 1,-1 1-1,0-1 1,1 1 0,-1-1-1,0 0 1,1 1-1,-1-1 1,0 0 0,1 1-1,0-1 1,17 0-4014,19-8-3582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5.2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31 48 7235,'0'0'14217,"-5"31"-11191,-17 95-926,21-122-1898,0 1 1,1-1-1,-1 1 1,1-1-1,0 1 1,0-1-1,0 1 1,1 6-1,0-11-190,-1 1 0,0-1 0,1 0 0,-1 1 0,0-1 0,1 0 0,-1 1 0,0-1 0,1 0 0,-1 0-1,1 1 1,-1-1 0,0 0 0,1 0 0,-1 0 0,1 0 0,-1 1 0,1-1 0,-1 0 0,0 0 0,1 0 0,-1 0 0,1 0 0,-1 0 0,1 0 0,-1 0 0,1-1 0,-1 1-1,1 0 1,-1 0 0,0 0 0,1 0 0,-1-1 0,1 1 0,10-2-84,-7 1 65,0 1 0,1-1 0,-1-1 0,0 1 0,0-1 0,0 1 0,0-1 0,0 0 0,-1-1 0,1 1 0,0-1 0,-1 1 0,0-1 0,1 0 0,-1 0 0,-1-1 0,1 1 0,4-8 0,0 3-25,41-51-378,59-66-1413,-89 113 1491,-17 12 332,-1 0 0,0 0-1,1 0 1,-1 0-1,0 0 1,1 0 0,-1 0-1,1 0 1,-1 0 0,0 1-1,1-1 1,-1 0-1,0 0 1,1 0 0,-1 0-1,0 0 1,0 1 0,1-1-1,-1 0 1,0 0-1,1 0 1,-1 1 0,0-1-1,0 0 1,0 1 0,1-1-1,-1 0 1,0 0-1,0 1 1,1 0 0,0 2 59,-1 1 0,1 0 0,0 0 0,-1 0 0,0-1 1,0 9-1,0-6 19,0 40 505,-1 51 975,20 162-1,-5-147-156,-13-151-1593,0 9-1770,-6-59-1,-13 15-4418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16.203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1018 43 1072,'0'0'14650,"-7"-7"-12724,-22-21-253,22 20 3713,2 13-444,2 7-3282,3 18-2308,1-21 1137,0 6-393,1 0 0,1-1 0,0 0 0,1 1 0,1-1 0,0-1 0,9 18 0,13 37 262,-3 23-112,24 171-1,-43-206-245,-3 72 0,1 21 0,0 110 0,-5-138 0,2 690 0,-25-515 0,17-238 0,-3 27 0,-14 148 0,-17 160 0,33-318 0,1 102 0,3-24 0,-12 151 0,13-225 0,-14 86 0,-36 184 0,47-280 0,6-45 0,-9 43 0,-20 100 0,-8 32 0,15-78 0,-46 144 0,50-188 0,-8 56 0,4 25 0,11-56 0,-26 146 0,33-220 0,3-18 0,0 0 0,0 0 0,0 13 0,1-4 0,-1-1 0,-8 33 0,5-28 0,-65 285 0,64-287 0,1 1 0,2-1 0,0 1 0,0 32 0,3-40 0,-2 0 0,0 0 0,-4 15 0,2-15 0,2 0 0,-1 0 0,1 16 0,-2 55 0,-26 139 0,13-110 0,6-34 0,2 1 0,-35 135 0,20-148 0,-6 25 0,18-53 0,8-28 0,1 1 0,0 0 0,0 0 0,-1 25 0,-3 47 0,0-20 0,-29 237 0,32-277 0,-1 1 0,-2-1 0,-17 46 0,22-65 0,0 0 0,0 0 0,1 0 0,-1 12 0,-4 15 0,-29 121 0,31-119 0,5-31 0,-1 0 0,0-1 0,-1 1 0,1-1 0,-1 1 0,1-1 0,-1 1 0,0-1 0,-3 6 0,4-7 0,-1 1 0,1-1 0,-1 0 0,1 0 0,0 0 0,-1 0 0,1 1 0,0-1 0,1 3 0,-2 15 0,-6 32 0,7-48 0,-7 18 0,5-15 0,0-1 0,0 0 0,1 1 0,1-1 0,-1 1 0,1-1 0,0 1 0,0-1 0,2 9 0,-1 11 0,0-24 0,-1-1 0,0-1 0,0 1 0,0-1 0,0 1 0,0-1 0,0 1 0,0-1 0,0 0 0,0 1 0,0-1 0,0 1 0,0-1 0,0 1 0,0-1 0,0 1 0,0-1 0,-1 1 0,1-1 0,0 0 0,0 1 0,0-1 0,-1 1 0,1-1 0,0 0 0,-1 1 0,1-1 0,0 0 0,-1 1 0,1-1 0,0 0 0,-1 0 0,1 1 0,-1-1 0,0 0 0,0 3 0,1-3 0,0 0 0,0 1 0,0-1 0,0 0 0,-1 0 0,1 0 0,0 0 0,0 1 0,0-1 0,0 0 0,0 0 0,-1 0 0,1 0 0,0 0 0,0 0 0,0 1 0,0-1 0,-1 0 0,1 0 0,0 0 0,0 0 0,0 0 0,-1 0 0,1 0 0,0 0 0,0 0 0,0 0 0,-1 0 0,1 0 0,0 0 0,0 0 0,-1 0 0,1 0 0,0 0 0,0 0 0,0 0 0,0-1 0,-1 1 0,1 0 0,0 0 0,0 0 0,0 0 0,-1 0 0,1 0 0,0-1 0,0 1 0,0 0 0,0 0 0,0 0 0,0 0 0,-1-1 0,1 1 0,0 0 0,0-1 0,-21-20-955,-21-12-3821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19.520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130 1 2817,'0'0'18305,"-7"0"-15565,5 1-2571,0-1 0,0 1 1,-1-1-1,1 1 0,0 0 1,0 0-1,0 0 0,0 0 1,0 0-1,0 0 0,0 1 1,0-1-1,1 1 0,-1-1 1,-2 4-1,-1 1 74,1 0 1,0 0-1,0 0 0,1 1 1,-4 6-1,-3 16 333,-12 51 0,18-65-394,-6 39 323,2 1 0,3 0 0,2 94 0,3-144-500,1 2 2,-1 0 0,1 0 0,0 1 0,0-1 0,1 0 0,0-1 0,0 1 0,1 0 0,0-1-1,4 8 1,-6-11-5,1 0 0,0-1-1,0 1 1,0 0-1,1-1 1,-1 1-1,0-1 1,1 0 0,0 1-1,-1-1 1,1 0-1,0-1 1,0 1-1,0-1 1,0 1-1,1-1 1,-1 0 0,0 0-1,0 0 1,1 0-1,-1-1 1,5 1-1,-6-2 5,0 1 0,0 0 0,0-1 0,-1 1 0,1-1 0,0 0-1,0 0 1,0 0 0,-1 0 0,1 0 0,0 0 0,-1 0 0,1 0 0,-1-1-1,1 1 1,-1-1 0,0 1 0,0-1 0,3-3 0,20-41 218,-13 24-123,9-16-31,-2-1 0,-1 0 0,-2-1 0,-2-1-1,14-73 1,-20 74 64,-1 0 1,-1-54-1,-5 93-134,0 0 0,0 0 0,0 1 0,0-1 0,-1 0 0,1 0 0,0 1 0,-1-1 0,1 0 0,0 0 0,-1 1 0,1-1 0,-1 0 0,1 1 0,-1-1 0,1 0 0,-1 1 0,1-1 0,-1 1 0,0-1 0,1 1 0,-1-1 0,-1 0 0,-24-6 0,18 6 0,-1 1 0,1 0 0,0 0 0,-10 2 0,3 2 0,0 1 0,1 0 0,-1 1 0,1 1 0,1 0 0,-1 1 0,1 1 0,0 0 0,-13 12 0,25-19-94,-1 0 1,1 1-1,-1-1 1,1 0-1,0 1 0,0-1 1,0 1-1,0 0 0,0-1 1,1 1-1,-1 0 1,1-1-1,-1 4 0,2 40-3236,0-25 912,0 1-5180,2-4-2957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19.85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87 0 7075,'0'0'19356,"-9"32"-18105,3-8-1030,-47 205 1482,44-157-1253,2 0 1,5 89-1,2-147-441,-1-10-8,1 0-1,1 0 1,-1 1-1,1-1 0,0 0 1,0 0-1,0 0 1,0 0-1,4 7 1,-5-10-6,2 1 1,-1 0 0,0-1-1,0 0 1,0 1-1,1-1 1,-1 0-1,1 1 1,-1-1 0,1 0-1,-1 0 1,1 0-1,0-1 1,-1 1 0,1 0-1,0 0 1,0-1-1,-1 0 1,1 1-1,0-1 1,0 0 0,0 0-1,3 0 1,0 1-186,0-1 0,-1-1 1,1 1-1,0-1 0,0 0 1,-1 0-1,1 0 0,0-1 1,-1 1-1,1-1 0,-1 0 1,0 0-1,0-1 0,0 0 0,0 1 1,0-1-1,0 0 0,-1-1 1,6-5-1,-9 9 157,23-21-3977,33-41-1,-26 16-3737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10229,'0'0'12440,"21"1"-10450,71 7-344,-87-8-1533,0 1-1,0 0 0,0 0 1,0 1-1,-1 0 1,1 0-1,0 0 0,-1 0 1,1 1-1,-1-1 0,0 1 1,0 0-1,0 1 0,0-1 1,0 1-1,-1-1 0,1 1 1,-1 0-1,0 0 1,-1 1-1,1-1 0,-1 1 1,1-1-1,-1 1 0,2 8 1,-2-9-55,-1 0 0,0 0 1,1 0-1,-1 1 1,-1-1-1,1 1 0,-1-1 1,1 0-1,-1 1 0,-1-1 1,1 1-1,-1-1 0,1 1 1,-1-1-1,0 0 0,-1 1 1,1-1-1,-1 0 1,0 0-1,-3 5 0,-2 1 39,-1-1-1,-1 1 0,1-1 0,-2-1 1,-15 13-1,-7 5-10,32-26-86,-1 1 0,1-1 0,0 0 0,-1 0 0,1 1 0,0-1 0,-1 0 0,1 0 0,0 1 0,0-1 0,-1 0 0,1 1 0,0-1 0,0 1 0,-1-1 0,1 0 0,0 1 0,0-1 0,0 1 0,0-1 0,0 0 0,0 1 0,0-1 0,-1 1 0,1-1 0,0 1 0,1-1 0,-1 0 0,0 1 0,0-1 0,0 1 0,0 0 0,14 5-36,22-3 21,-14-3-18,128-5 441,-129 3-507,-1-1 0,1-2 0,-1 0 0,0 0 0,25-12 0,-45 16-132,1 1-1,0 0 1,-1-1-1,0 1 1,1-1 0,-1 1-1,1-1 1,-1 1-1,1-1 1,-1 1-1,0-1 1,1 1 0,-1-1-1,0 1 1,0-1-1,1 0 1,-1 1-1,0-1 1,0 0 0,0 1-1,0-1 1,0 0-1,0 1 1,0-1-1,0 1 1,0-1 0,0 0-1,0 1 1,-1-2-1,1-5-1586,0-13-2339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0.286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11 1 9877,'0'0'8820,"0"27"-6107,0 198 2012,-7 24-854,4-179-3236,2-23-489,2-49-171,-1 0-1,0 0 0,1-1 0,0 1 0,-1 0 1,1 0-1,0 1 0,0-1 0,0 0 1,0 0-1,3-2 0,2-5-70,21-36 4,2 3 1,66-74-1,-93 112 98,1 1 0,0 0-1,-1 0 1,1 0 0,0 0 0,1 0 0,-1 1-1,1-1 1,-1 1 0,1 0 0,-1 0-1,1 0 1,0 1 0,0-1 0,0 1 0,0 0-1,7-1 1,-6 16 629,9 25 19,-7-21-480,-1 0 0,0 1 0,-2 0 0,4 24-1,0 137 116,-8-179-732,0-17-5320,3-14-141,9-8-3295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0.586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5555,'0'0'17039,"4"22"-15369,22 154 1983,-10 20-1575,-16-185-2082,0-11-19,0 1 0,0 0 0,0 0-1,-1-1 1,1 1 0,0 0-1,0 0 1,0-1 0,0 1 0,0 0-1,0 0 1,1 0 0,-1-1-1,0 1 1,0 0 0,1-1-1,-1 1 1,0 0 0,1 0 0,-1-1-1,0 1 1,1-1 0,-1 1-1,1 0 1,-1-1 0,1 1 0,-1-1-1,1 1 1,0-1 0,0 1-1,-3 16-9716,-10-1 1064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0.780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23 1105,'0'0'28076,"0"3"-27355,0-6-1826,8-20-21769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1.163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44 1 2993,'0'0'17814,"9"0"-15650,2 1-1712,0 0 1,0 1-1,0 1 1,0 0-1,-1 0 1,1 1-1,-1 1 1,0 0-1,0 0 1,0 1-1,-1 0 1,10 8-1,-13-9-321,0 0 0,0 0 1,-1 1-1,1-1 0,-2 1 0,1 1 0,0-1 0,-1 1 0,0-1 0,4 12 0,-5-7-15,0-1 0,0 1-1,-1 0 1,0 0 0,-1 0-1,-1 18 1,0-21-85,-4 113 927,2-105-846,-1-1 0,0 1 1,-1-1-1,-1 0 0,-11 25 0,-4 2-112,-3-1 0,0-1 0,-31 38 0,24-29 0,21-48 0,-30-3-2180,4-9-1291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2.445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0 688,'0'0'13452,"0"33"-10944,0 374 4452,0 219-2400,0-794-13058,0 67 946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2.754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59 8580,'0'0'7433,"37"-10"-5550,122-26-202,-136 31-1165,36-2 0,-52 7-377,0 0 0,0 0 1,0 1-1,0 0 0,7 3 0,-11-3-38,0 0-1,0 1 0,0 0 0,0 0 0,0 0 0,-1 0 0,1 0 0,-1 0 0,1 1 1,-1-1-1,0 1 0,0 0 0,0 0 0,0 0 0,0 0 0,-1 0 0,1 0 0,-1 0 0,0 0 1,0 1-1,0-1 0,0 6 0,4 16 749,-2 0 1,0 0-1,-2 0 1,-2 34-1,0-12-182,0-22-452,-2 0-1,0 0 0,-2 0 1,0-1-1,-2 1 1,0-2-1,-15 31 0,-89 157 147,89-173-367,17-31-647,1 1 1050,0 0 1,-1-1 0,-10 12 0,-4-5-2345,-5-9-7134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3.035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0 430 8052,'0'0'10586,"39"-39"-9156,122-128-592,-143 147-748,-1-1 1,24-37-1,-32 42-32,-1-1 0,8-24 0,-6 14 43,-1 3 4029,-22 36-1242,8-6-2537,-22 28-252,2 1 0,1 1-1,2 1 1,-22 52 0,39-79-57,0 0 1,1 1-1,0 0 1,1 0-1,0 1 0,0-1 1,2 0-1,-1 1 1,1 0-1,1 17 1,1-27-48,-1-1 1,1 1 0,0 0-1,-1-1 1,1 1 0,0-1-1,0 1 1,0-1 0,0 1-1,0-1 1,0 0 0,0 1-1,0-1 1,1 0 0,-1 0-1,0 0 1,1 0-1,-1 0 1,1 0 0,-1 0-1,1 0 1,-1-1 0,1 1-1,0-1 1,-1 1 0,4 0-1,4 1-389,0-1 0,1 0 0,17 0 0,-21-1 106,0 1-246,0-1-1,0 0 1,0 0 0,0-1-1,0 0 1,0 0-1,0 0 1,-1-1 0,1 0-1,0 0 1,-1 0-1,1-1 1,5-3 0,-5 1-788,0-1 1,0-1-1,0 1 1,-1-1-1,8-12 1,24-47-10349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3.24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22 192 1249,'0'0'8009,"-3"29"-2831,-12 97-1587,12-97-1856,2 38 0,2-39 67,-1-27-1418,2-2-356,-1 0 1,1-1 0,0 1-1,0 0 1,0 0 0,-1-1-1,1 1 1,-1-1 0,1 0-1,-1 1 1,0-1 0,0 0-1,1 0 1,-1 0 0,0 0-1,0-3 1,4-3 52,27-41 88,74-125 861,-92 148-1445,-1 0 0,-2-1 0,0-1 1,11-50-1,-20 58-3261,-2 15-564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3.833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1985,'0'0'14852,"0"35"-13267,0 227 2184,0-135-1261,0-122-2413,0 0-1,0 0 1,1 0-1,-1 0 1,1 0-1,2 6 1,-2-10-90,-1 0 0,1 0 0,-1 1 0,1-1 0,0 0 0,0 0 0,-1 0 0,1 0 0,0 0 0,0 0 0,0 0 0,0 0 0,0-1-1,0 1 1,1 0 0,-1-1 0,0 1 0,0 0 0,0-1 0,1 1 0,-1-1 0,0 0 0,1 1 0,-1-1 0,0 0 0,1 0 0,-1 0 0,2 0 0,-2-1-12,0 1-1,0-1 1,0 1 0,0-1-1,0 1 1,0-1-1,0 0 1,0 0 0,0 1-1,0-1 1,0 0 0,0 0-1,-1 0 1,1 0 0,0 0-1,-1 0 1,1 0-1,-1 0 1,1 0 0,-1-1-1,1 1 1,-1-1 0,3-5-24,11-19-20,2-1 0,0 2 0,2 1-1,0 0 1,38-37 0,-56 60 39,1 0-1,0 1 0,0-1 1,0 0-1,-1 0 1,1 1-1,0-1 0,0 1 1,0-1-1,0 0 1,0 1-1,0 0 0,1-1 1,-1 1-1,0 0 1,0-1-1,0 1 0,0 0 1,0 0-1,0 0 1,0 0-1,1 0 0,-1 0 1,0 1-1,0-1 1,0 0-1,0 0 0,0 1 1,0-1-1,0 1 1,0-1-1,0 1 1,0-1-1,0 1 0,0 0 1,0-1-1,0 1 1,0 0-1,-1 0 0,1 0 1,0 0-1,0 1 1,4 4 83,-1 1 0,-1 0 1,1 0-1,4 15 0,-4-11 98,36 99 1352,-40-109-1514,0 0 0,1 0 0,-1 0 0,0 0 0,1 0 0,-1-1 0,1 1 0,-1 0 0,1 0 0,-1 0 0,1-1 0,-1 1 0,1 0 0,0-1 0,-1 1 0,2 0 0,-1-1-10,-1 1 0,0-1 0,1 0 0,-1 0 1,1 0-1,-1 0 0,0 0 0,1-1 0,-1 1 0,1 0 1,-1 0-1,0 0 0,1 0 0,-1 0 0,0 0 1,1-1-1,-1 1 0,0 0 0,1 0 0,-1 0 0,0-1 1,0 1-1,1 0 0,-1-1 0,0 1 0,1-1 0,14-28-371,-13 24 300,16-40-199,-14 34 250,-1 0-1,2 0 0,-1 0 0,2 1 0,-1 0 0,1 0 0,1 0 0,0 1 0,0-1 0,11-9 0,-17 18 20,0 1 0,0-1 0,0 0-1,0 0 1,0 1 0,0-1 0,1 1 0,-1-1 0,0 1 0,0-1 0,1 1-1,-1 0 1,0-1 0,1 1 0,-1 0 0,0 0 0,1 0 0,-1 0-1,0 0 1,0 0 0,1 1 0,-1-1 0,3 1 0,-2 1 51,1-1 1,-1 0 0,0 1-1,1 0 1,-1 0 0,0 0-1,0 0 1,0 0 0,-1 0-1,4 4 1,1 5 222,0-1 1,-1 1-1,0 0 0,4 14 1,12 24 439,-20-48-783,-1 0 0,1 0 1,-1 0-1,0 0 0,1 0 1,-1 1-1,0-1 1,0 0-1,1 0 0,-1 0 1,0 1-1,0-1 0,0 0 1,-1 0-1,1 0 1,-1 3-1,0 2-795,1 43-7922,0-28 183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4.29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 2145,'0'0'18107,"6"9"-16682,99 189 3315,-102-192-4649,1 1 0,-1-1 0,1 0 0,1-1 0,8 10 0,-11-13-86,0 0 0,0-1 0,1 0 0,-1 1 0,0-1 0,1 0 0,-1 0 0,0 0 0,1 0 0,-1-1 0,1 1 0,0 0 0,-1-1 0,1 0 0,-1 0 0,1 0 0,0 0 0,-1 0 0,4-1 0,-5 1-6,1-1-1,-1 0 1,1 1-1,-1-1 0,1 0 1,-1 0-1,1 0 1,-1 0-1,0 0 1,1 0-1,-1 0 1,0 0-1,0 0 1,0-1-1,0 1 1,1-2-1,16-28 20,-11 17-10,5-9-7,-1 1-95,1 1 0,1 0 0,1 1 0,19-22 0,-33 42 94,0 0 0,0-1 1,1 1-1,-1 0 1,0 0-1,0 0 0,0-1 1,1 1-1,-1 0 1,0 0-1,0 0 0,1 0 1,-1 0-1,0-1 1,0 1-1,1 0 1,-1 0-1,0 0 0,0 0 1,1 0-1,-1 0 1,0 0-1,1 0 0,-1 0 1,0 0-1,0 0 1,1 0-1,-1 0 1,0 0-1,0 0 0,1 0 1,-1 1-1,0-1 1,0 0-1,1 0 0,-1 0 1,0 0-1,0 0 1,1 1-1,6 14 170,2 36 329,-5-27-304,-1-8-24,15 54 821,-12-65-779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3:3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 2961,'0'0'14796,"0"0"-14545,0-1 0,0 1 0,0-1 0,-1 1 0,1-1 0,0 1 0,0-1 0,0 1 0,0 0-1,0-1 1,0 1 0,0-1 0,0 1 0,1-1 0,-1 1 0,0-1 0,0 1 0,0-1 0,0 1 0,1-1-1,-1 0 1,7-1 6,0-1-1,-1 1 1,1 1 0,0-1-1,0 1 1,0 0-1,0 1 1,0 0-1,0 0 1,0 0-1,8 2 1,12 0 66,4-3-134,-13 0-93,0 1 1,33 4-1,-47-4-84,1 1 1,-1 0-1,1 1 0,-1-1 1,0 1-1,0-1 1,1 1-1,-1 1 0,0-1 1,-1 0-1,1 1 0,0 0 1,-1 0-1,1 0 0,-1 0 1,3 5-1,-4-4 41,0-1-1,0 1 0,-1 0 1,1 0-1,-1 0 0,0 0 1,0 0-1,-1 0 0,1 1 1,-1-1-1,0 5 0,-4 48 801,1-40-659,-1-1-1,0 1 1,-2-1-1,0 0 1,-14 27 0,-50 74 85,63-106-261,-1-1 32,-1 0 0,0 0-1,-1-1 1,0 0 0,0 0-1,-15 8 1,-12 11 0,23-16-41,-1-1-28,1 1 1,0 0-1,1 2 0,0-1 0,1 1 0,-12 19 0,24-32-40,17 3-336,-12-3 412,24 8 62,0-1 0,0-2 0,1-1-1,40 1 1,-21-4-34,-30-1-63,0 0 0,1-1 0,-1-1 0,0-1-1,24-5 1,-42 7-457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4.630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0 118 6163,'0'0'14460,"17"0"-13153,40 0-82,0-3 1,69-12-1,91-42 397,-107 26-1456,-109 31-469,43-10 367,-36 9-4751,0 1-4682,-23 0 96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4.81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5330,'0'0'15944,"0"195"-13591,0-133-512,0-10-801,0-6-560,0-7-416,0-4-64,0-2-992,0-4-2594,0-9-2801,7-14-3025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13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84 0 6019,'0'0'16178,"-12"27"-14839,-38 86-277,46-104-967,1-4 16,1 0 0,0 0 0,0 1-1,0-1 1,0 1 0,1-1 0,0 1-1,0 0 1,0-1 0,1 1 0,0 9 0,7-16-874,2-4 577,1-1 0,-1 0 1,0 0-1,0-1 1,-1 0-1,9-9 0,18-15-110,-34 30 290,0 0 0,1 0 0,-1 0 0,0 0 0,1 0 0,-1 0 0,1 0 0,0 0 0,-1 1 0,1-1 0,0 1 0,-1-1 0,1 1 0,0 0 0,-1-1 0,1 1 0,0 0 0,0 0 0,-1 0 0,1 0 0,0 1 0,-1-1 0,1 0 0,0 1-1,-1-1 1,1 1 0,0 0 0,-1 0 0,1-1 0,-1 1 0,3 2 0,1 2 155,0 0-1,0 1 0,-1-1 0,0 1 1,0 0-1,4 9 0,4 5 576,-5-9-372,-5-7-274,1 0 0,-1 0 0,1 0 1,0 0-1,0-1 0,0 1 0,0-1 0,1 0 1,-1 0-1,1 0 0,0 0 0,8 3 1,-11-5-546,-1-3-998,0-43-5175,0 4 567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25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0 0 9748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34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0 186 9748,'25'-147'9797,"-10"147"-9077,14 7 449,7-4 640,10-3-545,12 0-623,3 0-193,15 0-448,3-16-16,-4-1-1185,-14 8-1408,-17 2-176,-30 7-3586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564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 0 9748,'0'0'12502,"0"215"-10325,0-140-752,0-13-273,0-14-447,0-15-513,0-10-160,0-7-32,0-6-384,0-1-1009,0-2-992,0-4-400,0-52-16136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767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 7924,'0'0'15271,"80"36"-14055,-48-30-672,0 4-432,-3-4-112,-4-2-1136,4 2-1793,-7-3-2018,-1 1-2480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95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4 0 8244,'0'0'13766,"-4"196"-13318,4-161-320,0 4-128,0-6-1088,0-7-1890,0-10-1984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6.247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91 228 4786,'0'0'12646,"24"-17"-11734,76-56-413,-94 69-462,-1 0 0,1-1-1,-1 0 1,0 0 0,0 0-1,-1 0 1,0-1 0,1 0-1,-2 1 1,1-2 0,4-10 0,-6 14 35,-1-12 6349,-9 4-4366,-17-2-2338,21 11 798,-8-2-397,0 0-1,-1 0 1,0 2 0,0-1 0,0 2 0,0 0 0,0 0 0,-15 2 0,24 0-107,0 0-1,0 0 0,1 0 0,-1 1 1,1-1-1,-1 1 0,1 0 1,0 0-1,0 0 0,0 0 1,0 1-1,0-1 0,0 1 0,0 0 1,1 0-1,0 0 0,-1 0 1,1 0-1,-2 6 0,-4 5-62,1-1 0,1 1 0,-7 21 0,10-24 16,0 1 1,1-1 0,0 1 0,0 12 0,1 8-3300,5-32 411,19-5-1518,15-19-2071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6.629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4 1 7027,'0'0'11886,"0"31"-9464,-3 157 1302,3-145-2048,6-42-1943,3-3 154,0 0-1,0-1 1,-1 0 0,1-1 0,-1 0-1,1 0 1,-1 0 0,0-1-1,8-7 1,1 0 70,-3 4 25,23-14-24,-35 21 40,0 0 1,0 0 0,1 0-1,-1 0 1,0 1 0,0-1-1,1 1 1,-1 0 0,0-1-1,1 1 1,-1 0 0,1 1-1,-1-1 1,3 1 0,-1 6 126,5 43 1131,-6-30-648,1 1 0,1-1 1,0 0-1,12 26 1,-12-38-1101,-2-14-932,-3-22-2310,0 18 2474,0-48-5874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2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64,'0'0'23275,"13"-2"-22448,35-6 772,-1 2-1,83 1 1,11 0-609,-40-3-792,104-13 301,-146 11-262,77-3 1,324-34 11,-186 12-61,-92 13-159,-67 6 63,128 0 1,106-5 54,-64 1-134,-9 8 133,182-3 236,259 42-174,21 21-112,235-43-96,-518-8 0,55-11 0,-140 1 0,-213 9 0,112-12 0,51-1 0,-78 16 0,243-8 0,-402 6 0,-82 3 0,-1 0 0,0 0 0,0 0 0,0 0 0,1 0 0,-1 0 0,0 0 0,0 0 0,0 0 0,0 0 0,1-1 0,-1 1 0,0 0 0,0 0 0,0 0 0,0 0 0,1 0 0,-1-1 0,0 1 0,0 0 0,0 0 0,0 0 0,0-1 0,0 1 0,0 0 0,0 0 0,0 0 0,0-1 0,0 1 0,0 0 0,1 0 0,-1 0 0,-1-1 0,1 1 0,0 0 0,0 0-1,0-1 1,0 1 0,0 0 0,0 0 0,0 0 0,0-1 0,0 1 0,0 0 0,0 0 0,0 0 0,-1 0 0,1-1 0,0 1 0,0 0 0,-6-9-607,-2 3-658,2 3-385,1 0-1,0-1 1,0 0-1,0 0 0,-4-5 1,-7-8-7063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09.6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24575,'7'0'0,"2"0"-8191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34.0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48 3217,'0'0'12833,"3"-4"-11806,0 0-655,-2 3-226,1 0 1,-1 0 0,0 0-1,0 0 1,-1 0 0,1-1 0,0 1-1,0 0 1,-1-1 0,1 1-1,-1 0 1,1-1 0,-1 1-1,1-1 1,-1 1 0,0-3-1,0 4 391,0-12 5735,0 8-2128,0 13-2272,1-6-1872,1-3-123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1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2659 5 496,'0'-5'29395,"1"36"-28907,2 0 0,9 39 0,1 4 193,13 289-338,-26 3-22,-1-159-254,2-51-67,-3 166 0,-22-135 0,9-87 0,9-63 0,-13 38 0,10-40 0,-7 50 0,4 7 0,-42 160 0,21-92 0,25-110 0,-26 88 0,23-97 0,1 1 0,-6 67 0,8-53 0,5-6 0,3-35 0,-1 0 0,-4 19 0,-8 40 0,-10 39 0,-30 116 0,3-14 0,-12-18 0,27-73 0,16-54 0,12-40 0,-15 39 0,-9 5 0,-46 123 0,72-181 0,-33 114 0,-15 65 0,46-168 0,-2 0 0,-13 31 0,-1 2 0,7-18 0,-26 53 0,25-58 0,-11 39 0,-14 29 0,-112 249 0,146-333 0,-50 135 0,24-64 0,20-59 0,-13 50 0,17-48 0,-2 1 0,-24 45 0,20-45 0,-32 85 0,37-100 0,2 2 0,0-1 0,1 1 0,-7 34 0,-6 48 0,15-77 0,-1 1 0,-1-1 0,-1 0 0,-16 31 0,-2 7 0,-11 56 0,21-65 0,-25 56 0,-63 121 0,8 2 0,8-2 0,67-183 0,14-36 0,1 1 0,-6 21 0,0 4 0,-2-1 0,-2-1 0,-27 47 0,28-45 0,-2 1 0,-35 64 0,10-18 0,-5 23 0,5-26 0,22-43 0,-50 77 0,55-98 0,16-18 0,-1 0 0,0 0 0,0 1 0,-1-1 0,1 0 0,-1 0 0,1-1 0,-1 1 0,0 0 0,0 0 0,0-1 0,-5 5 0,5-4 0,-1 1 0,1-1 0,0 1 0,0-1 0,0 1 0,0 0 0,1 0 0,-1 0 0,0 5 0,-8 17 0,5-17 0,2-3 0,-1 1 0,1-1 0,-1 0 0,0-1 0,-7 8 0,3 10 0,6-15 0,-1-1 0,0 1 0,-1-1 0,0 1 0,-10 12 0,-2 6 0,15-26 0,1 0 0,0 0 0,-1 0 0,1 1 0,0-1 0,-1 0 0,1 0 0,0 0 0,-1 0 0,1 0 0,0 0 0,-1 0 0,1 0 0,-1 0 0,1 0 0,0 0 0,-1 0 0,1 0 0,0 0 0,-1 0 0,1 0 0,0 0 0,-1 0 0,1-1 0,0 1 0,-1 0 0,1 0 0,0 0 0,-1-1 0,1 1 0,0 0 0,-1 0 0,1-1 0,0 1 0,-1-1 0,-11-5 0,-6 3 116,5 1-743,-1-1-1,-24-8 1,-17-16-5899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6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 3378,'0'0'11029,"29"3"-10549,-26-3-400,12 0-48,-1 0-32,15 0-1249,11-6-2112,3-11-2946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6.5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 4738,'0'0'15271,"25"0"-14775,-21 0-47,3 0-161,4 0-128,-1 0-64,1 0-96,4 0-1377,-8-10-3393,-7 0-7316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6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 4066,'0'0'15591,"3"0"-13862,5 0-1409,6 0-304,4-6 0,11-4-16,3 0-880,8 4-1730,6 3-1295,5 3-2082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4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82 3666,'0'0'15943,"54"0"-15223,-39-10-448,-1-3-272,7-10-304,15 4-3634,-3 2-3601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4 992,'0'0'8084,"97"0"-7972,-61 0-112,-7-3-1040,17 3-4211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88 5234,'0'0'14231,"33"0"-13943,-19-3-288,11-7-48,8-6-1201,17-4-2176,-3 1-1009,14-1-1153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5250,'0'0'15143,"7"0"-13926,-3 0-1569,7 0-1729,7 0-2513,7 0-225,15 0-3873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2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12486,'0'0'8956,"16"10"-7953,-3-1-722,3 3 115,0-2-1,0 0 0,2-2 0,26 11 0,5-2 287,-1 2 1,-1 1-1,55 34 0,-100-53-587,0 0-1,0 1 0,0-1 1,0 1-1,-1-1 0,1 1 1,-1 0-1,1 0 0,-1 0 1,1-1-1,-1 1 1,0 0-1,0 1 0,0-1 1,0 0-1,-1 0 0,1 0 1,0 0-1,-1 1 0,0-1 1,1 0-1,-1 1 1,0-1-1,0 0 0,0 1 1,-1-1-1,1 0 0,-1 4 1,-3 5 95,0 0 0,0-1 0,-1 1 0,-10 16 0,0-1 72,-243 439 1125,244-445-1387,13-18-112,-1-32-14185,-6-1 1349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7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678 21 2849,'0'0'18350,"0"-2"-16093,0 1-2013,0 0 1,0 1-1,0-1 1,0 0-1,0 0 1,0 1-1,-1-1 0,1 0 1,0 1-1,0-1 1,-1 0-1,1 1 0,0-1 1,-1 0-1,1 1 1,0-1-1,-1 1 0,1-1 1,-1 1-1,1-1 1,-1 1-1,0-1 0,1 1 1,-1-1-1,0 0 1,-1 1-92,0 0 0,1-1 0,-1 1 0,0 0 0,1 0 0,-1 0 0,0 0 0,1 0 0,-1 0 1,0 0-1,1 1 0,-1-1 0,0 0 0,1 1 0,-3 1 0,-6 3-74,0 0-1,0 1 1,0 0-1,-15 14 1,-10 6-58,12-10-17,-44 28 26,3 3-1,-79 74 1,89-69-50,-52 55-80,94-94 89,1 1 0,1 1 0,0 0 0,1 0 0,1 1 0,-8 19 0,14-33-7,2-2 18,-1 1-1,1-1 0,-1 1 0,1-1 0,0 1 1,-1-1-1,1 1 0,0-1 0,0 1 0,0 0 1,-1-1-1,1 1 0,0-1 0,0 1 0,0 0 0,0-1 1,0 1-1,0-1 0,0 1 0,0 0 0,0-1 1,0 1-1,0-1 0,1 2 0,-1-2 148,23 0-59,-13 1-88,0 0 0,-1 1 0,1 0 0,-1 0 0,1 1 0,16 7 0,56 32 0,-64-32 0,268 164 0,-273-168 0,-5-6 50,-9-4-192,1 3 29,-4-9-1095,0 0 1,0 1 0,-10-16 0,-16-19-7429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9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112 0 7139,'0'0'13671,"-9"34"-12204,-9 36-794,2 1 0,-6 86 0,15 207 2939,7-297-3110,-1-58-453,2-1 0,-1 0-1,1 0 1,0 1 0,1-1 0,0 0-1,5 13 1,-6-18-42,0 0 1,1-1-1,0 1 1,-1-1-1,1 1 1,0-1-1,0 0 1,0 1-1,1-1 0,-1 0 1,0-1-1,1 1 1,-1 0-1,1-1 1,0 1-1,-1-1 1,1 0-1,0 0 0,0 0 1,0 0-1,0 0 1,0-1-1,3 1 1,4 0 17,-1 0 1,1-1 0,0 0-1,-1 0 1,1-1-1,11-3 1,-16 3 16,0-1 0,0 0 0,-1 0 0,1 0 0,0-1 0,-1 0 1,1 1-1,-1-2 0,0 1 0,0 0 0,0-1 0,0 0 0,2-4 0,5-7 51,0-1 0,-2 0 0,0 0 0,0-1-1,-2 0 1,0 0 0,7-30 0,-2-6 54,7-72 1,-8-208 47,-11 273-182,0 48 8,1 4-13,-1 0 1,-1 1-1,1-1 0,-1 0 0,-3-12 0,3 18 20,1 0 0,-1 1-1,0-1 1,0 1-1,0-1 1,0 1-1,0-1 1,0 1-1,0 0 1,0-1-1,-1 1 1,1 0-1,0 0 1,-1 0-1,1 0 1,-1 0-1,1 0 1,-1 0-1,0 0 1,1 1 0,-1-1-1,0 1 1,1-1-1,-1 1 1,0 0-1,0 0 1,0-1-1,1 1 1,-3 1-1,-9-2 182,8 1-165,0 0 0,0 0-1,0 0 1,0 0 0,0 1-1,0-1 1,-1 1 0,1 1 0,1-1-1,-1 1 1,0 0 0,0 0-1,1 0 1,-8 5 0,-19 20-41,1 2 1,1 1 0,-28 38 0,10-12-6,33-37 21,13-16-31,-1 0 0,0 0-1,0 0 1,0-1 0,0 1 0,-1 0 0,1-1-1,-5 4 1,6-6-548,11 1-5651,13 5 374,5 3-1409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0.0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66 1 6819,'0'0'14676,"-4"31"-13529,-39 347 2925,25-13-2290,18-359-1782,0 0 0,0-1 0,0 1 0,1 0 0,0-1 0,1 1 1,-1 0-1,1-1 0,3 7 0,-4-10-13,0 0 0,1 0-1,-1 0 1,1 0 0,0 0 0,-1 0 0,1-1-1,0 1 1,0-1 0,0 0 0,0 1 0,0-1 0,0 0-1,0 0 1,1 0 0,-1 0 0,0-1 0,1 1 0,-1-1-1,0 1 1,1-1 0,-1 0 0,1 0 0,2 0 0,-2 0 0,-1 0-40,0 1 0,1-1 0,-1 0 0,0 0 1,0 0-1,1 0 0,-1 0 0,0 0 0,0-1 0,1 1 0,-1-1 0,0 0 0,0 1 0,0-1 0,0 0 0,0 0 0,0-1 0,0 1 0,0 0 1,0-1-1,-1 1 0,1-1 0,0 1 0,-1-1 0,1 0 0,-1 0 0,0 1 0,2-5 0,38-69-6046,-18 22-1579,-5 4-3692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0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4482,'0'0'16082,"-1"32"-14529,-2 221 2206,3 53-1075,1-319-2690,1 0 1,0 0-1,1 0 1,0 0-1,1 0 0,6-11 1,-5 7 17,13-29 35,1 0-1,2 0 1,30-44 0,-51 89-46,1 0 1,-1 0 0,1 0-1,-1 1 1,1-1 0,0 0-1,-1 1 1,1-1-1,0 0 1,-1 1 0,1-1-1,0 1 1,0-1-1,-1 1 1,1-1 0,0 1-1,0-1 1,1 1 0,-2 0 0,1 0 0,0 0 0,-1 0 1,1 0-1,-1 0 0,1 1 0,-1-1 1,1 0-1,-1 0 0,1 1 0,-1-1 1,1 0-1,-1 1 0,1-1 0,-1 0 1,1 1-1,-1-1 0,0 1 0,1-1 1,-1 0-1,1 2 0,2 4 26,0-1 0,0 1 0,-1 0-1,3 10 1,-1-2 44,8 17 241,-3 0 0,0 1 0,-2 0 0,-2 1 0,-1-1 0,-1 1 1,-2 35-1,-1-67-751,0-9-2881,0-78-7069,0 18-228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0.9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1553,'0'0'18179,"4"2"-17307,1 2-586,-1-1 0,1 1 0,-1 0-1,0 1 1,0-1 0,-1 1 0,1 0 0,-1 0 0,0 0 0,0 0-1,0 0 1,-1 1 0,0-1 0,0 1 0,-1 0 0,1 0-1,-1-1 1,1 11 0,0 12 398,-1 0 0,-4 46 1,3-71-662,-1 1 1,1-1 0,-1 0 0,0 0-1,0 0 1,0 0 0,0 0 0,0 0-1,-1 0 1,1-1 0,-1 1 0,0 0-1,-3 3 1,4-5-18,0 2 21,1-2-43,24-1-744,7-1 487,-16 0 241,0 1 0,0 0-1,1 1 1,27 6 0,-39-7 43,-1 2 0,1-1 0,0 0 1,-1 1-1,0-1 0,1 1 0,-1 0 0,0 0 0,0 0 0,0 1 1,0-1-1,0 1 0,-1 0 0,1 0 0,-1 0 0,0 0 0,1 0 1,-2 0-1,1 0 0,0 1 0,0-1 0,-1 1 0,0-1 0,0 1 0,1 4 1,0 2 209,0 0 0,-1-1 0,0 1 0,0 0 0,-1 0 1,0 0-1,-1 0 0,0 0 0,-1 0 0,0 0 0,-1 0 0,1-1 1,-2 1-1,1-1 0,-2 0 0,1 0 0,-1 0 0,-6 8 1,8-14-179,-51 63 390,48-59-435,1-2 0,-2 1 0,1-1 0,0 1 0,-1-2 0,0 1 0,0-1 0,-10 4 0,17-8-209,-1 0-1,1 0 0,0 0 0,-1 0 1,1-1-1,-1 1 0,1 0 0,0 0 1,-1 0-1,1-1 0,0 1 0,-1 0 1,1 0-1,0-1 0,-1 1 0,1 0 1,0 0-1,0-1 0,-1 1 0,1-1 0,0 1 1,0 0-1,-1-1 0,1 1 0,0 0 1,0-1-1,0 1 0,0-1 0,0 1 1,0 0-1,0-1 0,0 1 0,0-1 1,0 1-1,0-1 0,0 1 0,0 0 1,0-1-1,0 0 0,0-25-3753,0 19 1962,0-30-7092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1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1281,'0'0'19174,"27"21"-17037,85 76-291,-98-85-1461,-1 2 1,0 0-1,-2 0 0,1 1 1,12 24-1,-5-9 152,-2-5-221,-2 0-1,0 0 1,-2 1-1,-1 1 1,-1 0-1,-1 1 1,-2 0-1,0 1 1,-2-1 0,4 54-1,-9-54-93,0-6 27,0 1 0,-4 28 0,2-48-226,0 0 1,1-1 0,-1 1 0,0 0 0,0-1 0,0 1 0,0-1 0,-1 1 0,1-1 0,-1 0 0,1 0 0,-1 1 0,0-1 0,0 0 0,0 0 0,0-1 0,0 1 0,0 0 0,-1-1 0,1 1 0,-5 1 0,-4 1 57,-1 1 0,0-2 0,-22 4 1,-16 6-734,49-12 1217,17-32-18058,16-7 7680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1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8948,'0'0'14455,"15"0"-14567,6 7 96,-3 3-2658,-4 6-2464,-6 10-593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1.7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5491,'29'212'16823,"-29"-209"-14518,0 0-688,0 0-929,7 7-512,11-3-112,0-1-64,-4 1-224,4-1-2129,-10-6-2305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33 7619,'0'0'3479,"-5"44"224,-31 307 2097,27-270-4373,-13 189 4443,22-268-5155,0-4-429,0-120 701,2-158-542,2 238-454,2 0 0,2 1 0,2 0-1,30-79 1,-25 78-3,-12 32 9,-2 7 0,0 0 0,-1 1-1,1-1 1,0 1 0,0-1 0,1 1-1,-1-1 1,0 1 0,1 0 0,-1-1-1,1 1 1,0 0 0,3-3 0,-4 5 0,-1-1 0,0 1 1,0 0-1,1 0 1,-1 0-1,0 0 1,1 0-1,-1-1 1,0 1-1,0 0 0,1 0 1,-1 0-1,0 0 1,1 0-1,-1 0 1,0 0-1,1 0 1,-1 0-1,0 0 0,1 0 1,-1 0-1,0 1 1,0-1-1,1 0 1,-1 0-1,0 0 1,1 0-1,-1 0 1,0 1-1,0-1 0,1 0 1,-1 0-1,0 0 1,0 1-1,0-1 1,1 0-1,-1 0 1,0 1-1,0-1 0,0 0 1,0 0-1,1 1 1,-1 0-1,5 15-28,-5-14 20,13 56-24,50 270 481,-62-318-439,-1-3-3,1 0 0,0 0 0,0 0-1,0 0 1,1 0 0,0 0 0,0 0 0,1-1 0,0 1-1,0-1 1,6 8 0,-9-13-9,0-1 0,0 0 1,1 1-1,-1-1 0,0 0 0,1 1 0,-1-1 1,0 0-1,1 0 0,-1 1 0,0-1 0,1 0 1,-1 0-1,1 0 0,-1 1 0,1-1 0,-1 0 1,0 0-1,1 0 0,-1 0 0,1 0 0,-1 0 0,1 0 1,-1 0-1,1 0 0,-1 0 0,0 0 0,1 0 1,-1 0-1,1-1 0,-1 1 0,1 0 0,-1 0 1,0 0-1,1-1 0,-1 1 0,0 0 0,1 0 1,-1-1-1,1 1 0,-1 0 0,0-1 0,0 1 1,1 0-1,-1-1 0,0 1 0,0 0 0,1-1 1,-1 1-1,0-1 0,0 1 0,0-1 0,0 1 1,0 0-1,0-1 0,1 0 0,8-33-129,-8 27 118,15-53-13,-3 8 43,1 0 0,31-68 0,-35 107-35,-10 13 20,0 0 1,0 0-1,1 0 1,-1 0-1,0 0 1,0 0-1,1 0 1,-1 0-1,0 0 1,1 0-1,-1 0 1,0 0-1,0 0 1,1 0-1,-1 1 1,0-1-1,0 0 1,1 0-1,-1 0 1,0 0-1,0 0 1,1 1-1,-1-1 1,0 0-1,0 0 1,0 0-1,1 0 1,-1 1-1,0-1 1,0 1-1,12 28-3,-7-15 21,13 30 126,-2 1 0,-2 1 0,-2 0 0,10 76 0,-21-118-272,-1-1 94,0 0-1,0-1 1,1 1 0,0 0-1,-1 0 1,1-1-1,0 1 1,2 3-1,6 0-2475,8-9-3865,0-5-921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4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115 1 9444,'0'0'11496,"-12"36"-9892,-4 12-1034,-48 164 1882,55-182-1902,6-18-283,0 0 0,0 0 1,1 0-1,0 0 0,1 1 0,1 17 0,0-27-310,4-6-247,5-5 154,0 0 0,-1 0 0,-1-1 0,1 0 0,-1-1 0,7-13 1,35-73-617,-21 40 267,-23 45 418,-4 9 81,-1-1-1,1 1 0,0 0 1,0-1-1,0 1 0,1 0 1,-1 0-1,0 0 0,1 0 1,0 0-1,-1 0 0,1 1 1,0-1-1,0 0 0,0 1 1,2-2-1,-3 4 50,0-1-1,0 1 1,0-1-1,0 1 1,0 0-1,-1 0 1,1-1-1,0 1 1,0 0-1,-1 0 1,1 0-1,0 0 1,-1 0-1,1 0 1,-1 0-1,1 0 1,-1 0-1,1 2 1,10 29 225,-8-23-102,5 17 313,-5-15-276,1 1-1,0-1 1,0 0-1,1-1 1,1 1 0,10 15-1,-11-25-2357,-3-10 411,-2-16-1378,0 19 1950,-2-36-5342,-7-5-2336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1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18 1377,'0'0'11146,"0"-3"-9785,0-11 7005,0 30-7536,-11 144 1441,0-15-1213,9 797 2629,4-482-2542,-2-377-1040,9 696 580,-7-279-519,-3-263-108,-15 38 31,5-125-80,5-57 3,-8 205 38,-1 102 21,2-155-30,6-16-20,-18 309 19,17-414-66,5-56 81,-13 78-1,7-85-7,0 78-1,3-27-43,-4 250-3,10-298 0,2-34 0,2 1 0,1 0 0,1-1 0,12 35 0,-6-20 0,9 53 0,-20-88-2,15 165-28,-15-172-456,-12-5-4812,-25-26-838,-17-30-4226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5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1 1 7203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6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62 7203,'14'-33'12230,"-10"33"-10789,35 0-81,15 0 609,4 0-400,10 0-737,-10-3-496,-8-3-320,-10 6-16,-8 0-1392,-7 0-1378,-10 0-1568,-8-7-1712,-7-6-5476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1 7075,'0'0'12342,"-14"195"-10005,14-104 48,0 0-656,0-3-144,0-20-897,0-13-576,0-25-112,7-17-64,-3-13-288,-4-20-4947,0-16 1794,-4-6-3683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7 4626,'0'0'8465,"0"28"-5354,0 202 2326,0-69-944,-1-156-4175,1-5-273,0 1 1,0-1 0,0 0 0,0 1-1,0-1 1,0 0 0,0 1-1,0-1 1,-1 0 0,1 1 0,0-1-1,0 0 1,0 1 0,1-1 0,-1 0-1,0 1 1,0-1 0,0 0 0,0 1-1,0-1 1,0 0 0,0 0 0,0 1-1,1-1 1,-1 0 0,0 1 0,0-1-1,0 0 1,1 0 0,-1 1 0,0-1-1,0 0 1,1 0 0,-1 0-1,0 0 1,0 1 0,1-1 0,-1 0-1,0 0 1,1 0 0,-1 0 0,0 0-1,1 0 1,-1 0 0,0 0 0,1 0-1,-1 0 1,1 0-3,7-24 114,-1 7-55,47-150 947,-22 70-2849,-4 0-5528,-20 72 2331,-1 10-2374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9332,'0'0'14103,"129"0"-13511,-82 0-560,7-13-32,-11 0-2289,4-3-4162,-22 6-4658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6067,'0'0'16311,"0"176"-13397,0-131-1602,11-6-960,-4-9-352,0-8-48,8-5-1728,3-8-2210,0-9-2945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7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285 0 10501,'0'0'12165,"-126"212"-10708,83-131-368,7-13-593,7-19-480,11-20-16,4-16-737,7-13-1536,-1 0-1280,5-29-4211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6531,'0'0'16722,"12"35"-15057,43 118-547,-49-138-998,1-1 1,0 0-1,1 0 0,0-1 0,1 0 1,0-1-1,1 0 0,1 0 1,0-1-1,18 14 0,-8-6-66,-7-5-178,-11-11 4,0 1 0,0-1 0,0 0 0,1 1 0,-1-2 0,1 1 0,0 0 0,0-1 0,0 0 0,0 1 0,0-2 0,0 1 0,0 0 0,9 1 0,-13-17-5437,0 11 4830,0-1-1,-1 0 1,1 1 0,-1-1 0,1 1 0,-3-7-1,-21-33-7230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5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4674,'0'0'15490,"-1"42"-13687,-4 138 57,4-145-1498,2 95 1408,5-88-1186,-6-40-555,1 0 0,-1 0 0,1 0 1,-1-1-1,1 1 0,0 0 0,0 0 0,0-1 1,0 1-1,0 0 0,0-1 0,0 1 0,1-1 1,-1 1-1,0-1 0,1 0 0,-1 0 1,3 2-1,0-2 5,-3-8-87,6-25-25,1 1 1,1 0-1,2 0 1,22-45-1,-9 23-172,-15 30 85,0 0-127,20-32 0,-29 54 295,0 1 1,0 0-1,0 0 1,0 0-1,0 0 1,1 0-1,-1-1 1,0 1-1,0 0 1,0 0-1,1 0 1,-1 0-1,0 0 1,0 0-1,0 0 1,1 0-1,-1 0 1,0 0-1,0 0 1,0 0-1,1 0 1,-1 0-1,0 0 1,0 0-1,0 0 1,1 0-1,-1 0 1,0 0-1,0 0 1,0 0-1,1 0 1,-1 0-1,0 1 1,0-1-1,0 0 1,0 0-1,1 0 1,-1 0-1,0 0 1,0 1-1,0-1 1,0 0-1,0 0 1,1 0-1,-1 0 1,0 1-1,0-1 1,0 0-1,0 0 1,0 0-1,0 1 1,0-1-1,0 0 1,0 0-1,0 0 1,0 1-1,0-1 1,0 0-1,0 0 1,0 1-1,112 328 1931,-91-287-1683,-14-57-363,11-52-477,-8 22 244,3 0 0,1 1 0,35-72 0,-49 115 352,1 0-1,-1 0 1,0 1-1,1-1 1,-1 0-1,1 0 1,-1 1-1,1-1 1,-1 0-1,1 1 0,0-1 1,-1 1-1,1-1 1,0 0-1,-1 1 1,1 0-1,0-1 1,0 1-1,0-1 1,-1 1-1,2-1 1,-1 2 8,0-1 1,-1 0-1,1 0 1,-1 1-1,1-1 0,0 0 1,-1 0-1,1 1 1,-1-1-1,1 1 1,-1-1-1,1 1 1,-1-1-1,1 1 0,-1-1 1,1 1-1,-1-1 1,0 1-1,1-1 1,-1 1-1,1 0 1,2 8 182,0-1 1,0 1 0,2 11 0,-1-7-7,4 15 307,-5-16-118,1 0-1,9 23 1,-10-31-330,20 9-8372,-14-10 2107,7-2-1859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2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4290,'0'0'15082,"6"35"-12884,20 117-379,-24-143-1689,14 67 1389,-14-71-1341,0 0 0,1 1 0,-1-1 0,1 0 0,0 0 0,7 8 0,-9-11-181,0-1 0,0 0 1,1 0-1,-1 0 0,1 1 0,-1-1 0,1-1 1,-1 1-1,1 0 0,0 0 0,-1-1 0,1 1 0,0 0 1,0-1-1,-1 0 0,1 1 0,0-1 0,0 0 1,0 0-1,-1 0 0,1 0 0,0-1 0,0 1 0,3-1 1,-1 0-74,-1 0 0,1-1 0,-1 1 0,1-1 1,-1 1-1,1-1 0,-1 0 0,0 0 0,0-1 0,5-4 1,9-13-403,-2-1 1,-1-1-1,0 0 1,18-42-1,-19 36-48,1 0-1,31-43 0,-34 63 819,-5 13 124,0 20 408,-5-18-667,42 182 3949,-42-181-4010,8 12 86,-9-19-873,0-14-4747,0-17-356,0-8-3013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1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 3458,'0'0'12082,"-18"-5"-3371,-197 275-4960,19-13-2366,185-243-1287,11-14-106,0 0 0,0 0 0,0 0 0,0 0 0,0 1 0,0-1-1,0 0 1,0 0 0,0 0 0,0 0 0,0 0 0,0 0-1,0 0 1,0 0 0,0 0 0,0 0 0,-1 0 0,1 1 0,0-1-1,0 0 1,0 0 0,0 0 0,0 0 0,0 0 0,0 0-1,0 0 1,0 0 0,-1 0 0,1 0 0,0 0 0,0 0 0,0 0-1,0 0 1,0 0 0,0 0 0,0 0 0,0 0 0,-1 0-1,1 0 1,0 0 0,0 0 0,0 0 0,0 0 0,0 0-1,0 0 1,0 0 0,0 0 0,0 0 0,-1-1 0,1 1 0,0 0-1,0 0 1,0 0 0,0 0 0,0 0 0,0 0 0,0 0-1,0 0 1,0 0 0,0-1 0,-2-9-1241,3-14-1596,2 15 1641,1 0-1,0 1 1,0 0-1,0 0 1,1 0-1,0 0 1,1 1-1,10-12 1,1-1-1650,18-24-3352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4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9828,'0'0'7054,"0"33"-4551,-1 9-1742,-1-3 104,3 1-1,1-1 0,7 44 0,8-3 1307,41 121 1,-37-139-2273,-20-68-7236,1-46 1089,-2-2-1241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79 10485,'0'0'11797,"187"32"-10468,-122-32-97,-4-6-943,-10-14-289,-12-3-561,-7 1-2048,-17 2-2017,-15 1-2081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8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8004,'0'0'11365,"-7"231"-8836,7-160-464,0-16-896,4-9-545,10-13-608,-7-14-16,4-9-272,-4-10-1841,-3 0-1393,0-39-10852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3618,'0'0'18776,"129"72"-18376,-93-72-288,0 0-112,-4 0-2032,-3 0-2338,-11 0-3826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1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8868,'0'0'14823,"18"179"-13415,-11-144-783,8-5-481,-1-8-144,-7-5-176,1-11-1841,-5-3-1457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8580,'0'0'4194,"-7"173"192,7-50-1617,0 17-672,0 13 64,0 0-832,0-16-913,0-24-416,0-28-48,0-36-801,0-39-1536,7-14-1456,0-67-3331,-7-37-3168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3201,'0'0'11710,"21"0"-10747,67 2-203,-85-2-662,1 1-1,0-1 0,0 1 1,-1 0-1,1 0 0,0 0 1,-1 0-1,1 1 0,-1 0 1,0-1-1,1 1 0,-1 0 0,0 1 1,0-1-1,0 0 0,-1 1 1,1 0-1,-1-1 0,1 1 1,-1 0-1,0 0 0,0 1 1,3 5-1,-1 1 384,-1-1 0,0 1 0,-1 1 0,0-1 0,-1 0 0,1 11-1,-2-18-352,2 15 509,3 84 1995,-5-89-2484,0-1 0,-2 1-1,1-1 1,-2 0 0,1 1-1,-6 11 1,-52 112-887,60-135-294,0-17-4585,0-15 1894,0-22-3573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8996,'0'0'7075,"4"189"-4353,-4-78-497,3 6-208,4-16-353,1-20-927,2-19-417,-2-27-288,-1-12-32,-4-13-96,1-10-1473,-4-29-13718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6723,'0'0'11301,"105"16"-11205,-66-10-96,-10-6-3137,-11 0-2482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8708,'115'191'3826,"-115"-145"896,0 9-1921,0-9-880,0-7-832,0-7-865,0-12-224,0-7-16,15-7-1441,-8-6-1696,11 0-2674,-4 0-3089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1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1 848,'0'0'13660,"28"19"-11691,95 67-414,-26-13 726,125 119 0,-209-180-2189,-7-8-2,-1 1 1,0-1-1,0 1 0,0 1 1,-1-1-1,1 1 0,-1-1 0,5 11 1,-9-14 63,-19-10-9016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4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0 8404,'0'0'6499,"-61"176"-2785,47-105-1409,0-9 48,14-10-881,0-16-783,0-16-593,0-7-96,10-10-256,16-3-65,9 0-783,9-16-177,10-27-319,-4-6-689,4 1-1377,-7-1-1200,-11 10-3010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177 1 2113,'0'0'14148,"-10"0"-12182,2 0-1513,5 0-325,0-1 1,0 1-1,0 0 1,0 0-1,0 1 1,0-1-1,0 0 1,0 1-1,0 0 0,0 0 1,0 0-1,0 0 1,1 0-1,-1 1 1,0-1-1,1 1 1,-1-1-1,1 1 1,0 0-1,-4 4 1,-6 10 61,1 0-1,1 0 1,0 1 0,1 1 0,1-1 0,1 1-1,0 1 1,2-1 0,0 1 0,1 0 0,0 0-1,2 1 1,0 27 0,2-46-199,0 0 0,0-1 1,0 1-1,1 0 0,-1 0 0,0-1 0,0 1 0,1 0 1,-1-1-1,1 1 0,-1 0 0,1-1 0,-1 1 0,1 0 1,-1-1-1,1 1 0,-1-1 0,1 1 0,0-1 0,-1 0 1,1 1-1,0-1 0,0 1 0,-1-1 0,1 0 1,0 0-1,-1 0 0,1 1 0,0-1 0,0 0 0,0 0 1,-1 0-1,1 0 0,0 0 0,1 0 0,32-5-191,-25 2 150,0-2-1,0 1 0,0-2 1,0 1-1,-1-1 1,0 0-1,0-1 0,-1 1 1,0-2-1,7-8 0,4-3-141,42-38-649,-56 53 691,3-3 382,-7 11 618,2 18-23,7-3-389,0 0 0,1 0 0,21 26 1,-18-25-317,3-2 28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1 1 12534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1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1 212 12534,'18'-195'12918,"-8"195"-12598,19 0-320,14 0 176,8 0-32,-1 0-80,0 0-64,-6-3-1361,2-7-1344,-10 7-2241,-21 3-3250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3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9076,'0'0'7348,"-7"215"-3395,7-118-1327,0-6-385,0-16-1201,0-13-544,14-13-464,-7-17-32,0-6-32,1-13-944,-1-6-1793,-4-7-1249,5 0-2289,-8-33-4738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5234,'0'0'17769,"25"91"-17161,-3-82-416,6-2-192,-2-4-432,2-3-2370,-13 0-2864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7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7347,'0'0'12166,"-4"172"-10437,4-136-497,4-10-1008,7-3-224,7-7-400,0-10-2113,3-6-2401,-10 0-2338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10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61 178 6115,'0'0'10095,"18"-8"-9492,0 0-325,0-1 1,17-13-1,-32 20-201,0-1 0,-1 0-1,1 0 1,-1 0 0,0 0 0,0 0-1,0-1 1,0 1 0,0-1 0,-1 1 0,1-1-1,-1 0 1,0 0 0,0 1 0,-1-1-1,1 0 1,-1 0 0,0 0 0,0 0-1,0 0 1,0 1 0,-2-9 0,1-6 582,1 17-551,0 0 0,-1 0 0,1 0 1,0 0-1,0 0 0,0 0 0,0 1 0,-1-1 0,1 0 0,0 0 0,-1 0 0,1 1 0,-1-1 1,1 0-1,-1 0 0,1 1 0,-1-1 0,0 0 0,1 1 0,-1-1 0,0 1 0,1-1 0,-1 1 1,0-1-1,0 1 0,-2-1 109,0 0 0,1 0 0,-1 0 1,1 0-1,-1 1 0,0 0 0,0-1 0,-3 1 1,0 1 81,0-1 1,0 1 0,0-1 0,0 2-1,1-1 1,-1 1 0,-9 4-1,8-2-129,0 0-1,1 1 0,0 0 0,0 0 1,0 1-1,0 0 0,-5 7 0,8-9-122,0 0 0,0 1 1,1-1-1,-1 1 0,1-1 0,0 1 0,1 0 0,-1 0 0,1-1 0,0 1 0,0 1 1,-1 7-1,2 51-479,1-62 287,-1 0 1,1 0-1,-1 0 1,1-1-1,0 1 1,0 0 0,-1 0-1,1 0 1,1-1-1,-1 1 1,0 0 0,0-1-1,1 1 1,-1-1-1,1 1 1,-1-1 0,1 0-1,-1 0 1,1 0-1,0 0 1,0 0 0,-1 0-1,1 0 1,0 0-1,0-1 1,0 1 0,0-1-1,2 1 1,-1 0-413,0 0 0,1-1 0,-1 1 1,0-1-1,0 0 0,1 0 0,-1 0 0,0 0 1,1-1-1,-1 1 0,0-1 0,0 0 1,0 0-1,0 0 0,0 0 0,0 0 0,0-1 1,4-2-1,0-3-1672,-1 0 1,0 0 0,7-13-1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10.3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10709,'0'0'6683,"0"32"-2679,0 159 150,-1-180-3711,1-10-351,0 1-1,0-1 0,0 0 1,0 1-1,0-1 1,0 1-1,0-1 0,1 1 1,-1-1-1,0 0 0,1 1 1,0 2-1,0-4-85,0 1-1,1 0 1,-1-1-1,0 1 1,0-1 0,1 1-1,-1-1 1,0 1 0,0-1-1,1 0 1,-1 0-1,0 0 1,1 1 0,-1-1-1,0-1 1,3 1-1,81 0-575,-81 0 506,0-1 1,0 0 0,0 0-1,0 0 1,0-1 0,0 1-1,0-1 1,-1 0 0,1 0-1,-1 0 1,1 0 0,-1-1-1,0 1 1,0-1 0,0 0-1,4-5 1,7-8-412,23-36-1,-19 24 6,23-29-981,-41 57 1460,0 0 0,0 0 0,0 0-1,0 0 1,1 0 0,-1 0 0,0 0 0,0 0-1,0 0 1,0 0 0,1 0 0,-1 0 0,0 0-1,0 0 1,0 0 0,0 0 0,1 1 0,-1-1-1,0 0 1,0 0 0,0 0 0,0 0 0,0 0-1,0 0 1,1 0 0,-1 0 0,0 1 0,0-1 0,0 0-1,0 0 1,0 0 0,0 0 0,0 0 0,0 1-1,0-1 1,0 0 0,1 0 0,-1 0 0,0 0-1,0 1 1,0-1 0,0 0 0,0 0 0,0 0-1,0 0 1,0 1 0,0-1 0,0 0 0,-1 0 0,1 0-1,0 0 1,0 1 0,0-1 0,0 0 0,2 17 465,-2-12-283,13 261 5094,-13-260-5316,0-6 3,0 1-1,0-1 0,-1 1 1,1-1-1,0 1 0,0-1 1,0 0-1,0 1 0,0-1 1,0 1-1,0-1 0,0 1 1,0-1-1,0 1 1,0-1-1,0 1 0,0-1 1,1 1-1,-1-1 0,0 1 1,0-1-1,0 0 0,1 1 1,-1-1-1,0 1 0,0-1 1,1 0-1,-1 1 0,0-1 1,1 0-1,-1 1 1,0-1-1,1 0 0,-1 0 1,1 1-1,-1-1 0,1 0 1,-1 0-1,0 0 0,1 1 1,-1-1-1,1 0 0,0 0 1,-1-1-133,1 1 0,-1 0 0,1-1 0,-1 1-1,1-1 1,-1 1 0,1-1 0,-1 1 0,1-1 0,-1 1 0,0-1 0,1 0 0,-1 1 0,0-1 0,0 1 0,1-1 0,-1 0 0,0 1 0,0-1 0,0 0-1,0 1 1,0-1 0,0 0 0,0 1 0,0-1 0,0 0 0,0 1 0,0-1 0,-1 0 0,1 0 0,0-5-1225,0-24-6754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34.6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4952 6 2673,'8'-6'26567,"-8"20"-26323,-17 421 2297,9-351-2344,5-37-85,-3-1 1,-21 87-1,-3-29 102,-37 103-220,6-50 6,-12 29 0,40-113 0,-84 136 0,17-41 0,-16 18 0,55-79 0,18-27 0,25-46 0,1 1 0,-12 41 0,-4 6 0,-10 33 0,30-75 0,-34 71 0,42-103 0,-94 192 0,66-135 0,-58 88 0,48-84 0,-136 182 0,100-148 0,24-26 0,-55 69 0,-127 155 0,173-206 0,32-44 0,-2-1 0,-77 84 0,-59 53 0,-24 24 0,14-43 0,137-121 0,28-29 0,-2-1 0,-25 21 0,-2 4 0,34-31 0,0-1 0,-1 0 0,-13 9 0,-90 71 0,1-2 0,53-47 0,-38 42 0,-4 3 0,27-43 0,-139 77 0,175-100 0,-47 24 0,-171 101 0,81-33 0,5-26 0,155-79 0,-175 76 0,127-59 0,-89 38 0,101-44 0,39-11-20,7-3-2,0 0 0,0-1 0,0 0 0,0-1 0,0 1 0,0-1 0,-1 0 0,1 0 0,-11 0 0,17-36-14614,0 7 3724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37.8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115 0 144,'0'0'1073,"-65"189"-705,40-127-208,0-7-160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4.7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1504 29 176,'0'0'10970,"0"-4"-9385,0 4-1431,0-1 0,0 1 0,0-1 0,0 1-1,0-1 1,0 0 0,0 1 0,0-1 0,0 1 0,0-1-1,0 1 1,0-1 0,0 1 0,-1-1 0,1 1 0,0-1-1,0 1 1,-1-1 0,1 1 0,0-1 0,0 1 0,-1-1 0,1 1-1,-1-1 1,1 1 0,0 0 0,-1-1 0,1 1 0,-1 0-1,1 0 1,-1-1 0,1 1 0,-1 0 0,1 0 0,-1-1 0,1 1-1,-1 0 1,0 0 0,-9-4 3459,3-1 4904,6 15-6638,1 31-1857,-2-11-21,3-1 0,0 1 0,2-1 0,8 42 0,4 27-1,-1-35 0,8 30 0,-12-53 0,8 74 0,-6-31 0,-2-17 0,-4 1 0,-1 70 0,2-36 0,-6-86 0,1 0 0,4 22 0,3 14 0,0 97 0,4 32 0,-5-65 0,-7 124 0,-3-105 0,3-43 0,-3 107 0,-5-154 0,-1 0 0,-22 66 0,23-83 0,2 0 0,0 1 0,2-1 0,1 37 0,-1-3 0,-16 96 0,16-138 0,-5 84 0,5-46 0,-3-11 0,-1 0 0,-20 64 0,-1 3 0,0 54 0,12-68 0,4 32 0,6-38 0,-1-12 0,2-21 0,-20 98 0,-5 16 0,22-113 0,-21 79 0,-15 3 0,-27 107 0,49-187 0,15-46 0,-8 34 0,-10 109 0,19-123 0,-1 0 0,-2 0 0,-23 60 0,-10 41 0,31-87 0,-39 148 0,42-162 0,6-28 0,1-1 0,-1 0 0,-1 0 0,-4 9 0,5-11 0,1 0 0,-1 0 0,1 0 0,0 0 0,0 0 0,0 0 0,1 10 0,-2 18 0,-11 33 0,-3-2 0,-3 0 0,-30 68 0,26-71 0,15-38 0,-7 46 0,3-14 0,-29 147 0,-11 38 0,-10 0 0,33-134 0,-43 105 0,35-110 0,8 9 0,3-11 0,16-64 0,2 1 0,-7 66 0,1-7 0,-4-2 0,-40 124 0,41-144 0,-19 31 0,-79 155 0,105-244 0,9-15 0,0 1 0,0-1 0,-1 1 0,1-1 0,0 1 0,1 0 0,-1 0 0,0-1 0,0 1 0,1 0 0,-1 0 0,1 0 0,0 0 0,-1 3 0,0-2 0,0 1 0,0-1 0,0 1 0,0-1 0,-1 0 0,1 0 0,-1 1 0,-3 3 0,4-6 0,0-1 0,1 1 0,-1-1 0,1 1 0,-1-1 0,0 1 0,0-1 0,1 0 0,-1 1 0,0-1 0,0 0 0,1 0 0,-1 0 0,0 0 0,0 1 0,1-1 0,-1 0 0,0 0 0,0-1 0,0 1 0,1 0 0,-1 0 0,0 0 0,0 0 0,1-1 0,-1 1 0,0 0 0,1-1 0,-1 1 0,0 0 0,0-2 0,-2-3 9,1 0 0,1-1 0,-1 1-1,1-1 1,0 0 0,-1-8 0,-3-23-1392,-22-98-4184,-16-69-1984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6.0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53 176,'0'0'24385,"2"1"-22646,2 2-1442,1 0 0,0 0-1,0 0 1,-1-1 0,2 0 0,-1 0-1,0 0 1,0-1 0,1 1 0,-1-1-1,0-1 1,7 1 0,16 1 106,31-3 0,-23 0 50,-21 1-342,28-2 255,-41 2-355,0 0-1,-1-1 1,1 1-1,0-1 1,0 0-1,0 1 1,0-1-1,-1 0 1,1 0 0,0 0-1,-1-1 1,1 1-1,-1 0 1,0 0-1,1-1 1,-1 1 0,0-1-1,2-2 1,-1-16-4046,-1 1-3109,11 2-710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6.3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59 2369,'0'0'21629,"6"0"-19596,24 3-1442,1-2 1,-1-1 0,1-1 0,-1-1 0,49-12 0,-66 11-584,1-1 0,-1 2 0,1 0 0,22 0 0,-36 0-373,0 2 181,0-1 0,0 1 0,0-1 0,0 1-1,0-1 1,0 1 0,0 0 0,0-1 0,0 1 0,1-1 0,-1 1 0,0-1-1,0 1 1,0-1 0,1 1 0,-1 0 0,0-1 0,0 1 0,1 0 0,-1-1 0,0 1-1,1 0 1,-1-1 0,0 1 0,1 0 0,-1 0 0,1-1 0,-1 1 0,1 0 0,18-6-5016,6-8-2241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6.6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8292,'0'0'16389,"20"2"-14514,158 18 1060,-9-16-2444,-111-4-398,-15-4-458,-43-18-12820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7.0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 2593,'0'0'18924,"14"0"-16657,99 0 932,-100 0-3066,204-9 1063,-197 8-1175,-19 1 16,-1-13 255,19 10-14467,5 3 6891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7.3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85 3410,'0'0'15423,"26"0"-9301,8 1-4777,-22 0-1104,1-1 1,-1 0 0,0 0 0,0-1 0,1-1 0,-1 0-1,14-4 1,-14 2-177,-1 1-1,1 0 1,0 1-1,0 0 1,0 1-1,0 1 1,18 1 0,-7-1 141,-22 0-99,0-3-164,-1 1 1,0-1-1,-1 1 1,1-1-1,0 0 0,-1 1 1,1-1-1,-1 1 1,0-1-1,0 1 0,0-1 1,0 1-1,0 0 1,-2-3-1,1 3-284,0 1 0,0-1-1,0 0 1,0 1 0,0 0-1,-1-1 1,1 1 0,0 0 0,-1 0-1,1 0 1,-1 1 0,1-1-1,-1 0 1,-3 1 0,-32-5-8653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8.4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332 0 2353,'0'0'27191,"0"4"-25806,-1 0-1288,1 1 1,-1-1 0,0 1-1,0-1 1,-1 1-1,1-1 1,-1 1-1,0-1 1,0 0 0,-3 4-1,-31 42 619,25-36-667,-8 12-49,-86 104 0,88-110 0,-2-1 0,0-1 0,-2-1 0,-26 19 0,45-35 0,0 0 0,1 0 0,-1 0 0,1 0 0,-1 1 0,1-1 0,-1 1 0,1-1 0,0 1 0,0-1 0,0 1 0,-1 1 0,2-2 0,-1 0 0,1 0 0,0 0 0,0-1 0,0 1 0,0 0 0,0 0 0,0 0 0,0-1 0,1 1 0,-1 0 0,0 0 0,0-1 0,0 1 0,1 0 0,-1 0 0,1-1 0,-1 1 0,0 0 0,1-1 0,-1 1 0,1-1 0,-1 1 0,1 0 0,0-1 0,-1 1 0,1-1 0,-1 1 0,1-1 0,0 0 0,0 1 0,1 0 0,65 35 0,3-3 0,99 33 0,-127-50 0,0 3 0,-52-37-1619,-19-10-2346,-18-10-4778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9.3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120 186 2913,'0'0'16728,"-5"-3"-14039,5 3-2600,-1-1-1,1 1 0,-1-1 1,0 1-1,1-1 0,-1 1 1,1-1-1,-1 1 0,0 0 0,1-1 1,-1 1-1,0 0 0,0-1 1,1 1-1,-1 0 0,0 0 1,0 0-1,1 0 0,-1 0 1,0 0-1,0 0 0,1 0 1,-1 0-1,0 0 0,0 0 1,-1 1-1,1 1 32,0 0-1,0 1 1,0-1 0,0 1-1,1-1 1,-1 0 0,1 1 0,-1-1-1,1 1 1,0 0 0,0-1-1,0 1 1,0 2 0,-1 341 2190,2-189-1504,-2-116-533,0-18-62,1 0 1,1 0 0,1 0-1,7 36 1,-7-54-191,-1-1 0,1 1 0,0-1 0,0 1 0,1-1 0,-1 0 0,1 0 0,0 0 1,0 0-1,1 0 0,-1-1 0,1 0 0,-1 1 0,1-1 0,0 0 0,0-1 0,0 1 0,1-1 0,-1 0 0,9 3 0,-5-3-18,1 1 0,-1-2 0,1 1 0,-1-2 0,1 1 0,-1-1 0,1 0 0,-1 0 0,1-1 0,-1-1 0,10-2 0,-12 2 2,-1 0 0,0-1 0,1 1 0,-1-1 0,0-1 0,-1 1 1,1-1-1,-1 0 0,1 0 0,-1 0 0,0 0 0,-1-1 0,1 0 0,-1 0 0,0 0 1,0 0-1,0 0 0,1-6 0,5-11 35,0 0-1,-2-1 1,5-28 0,-5 3 19,-2 0 1,-2-1 0,-4-60 0,0 34-11,1 45-45,-1 0 1,-2 1-1,0-1 1,-2 0-1,-2 1 1,0 0 0,-2 0-1,-1 1 1,-1 0-1,-2 1 1,-1 1-1,-25-40 1,32 58-3,1 1 1,-1-1 0,-9-7-1,15 14 8,0 0 0,-1-1 0,1 1 0,0 0 0,-1 0 0,1 1 0,-1-1 0,1 0 0,-1 0 0,0 1 0,1-1 0,-1 1 0,0-1 0,1 1 0,-3 0 0,2 0 10,1 0 0,-1 1-1,1-1 1,0 1 0,-1-1-1,1 1 1,0 0 0,0 0-1,-1-1 1,1 1 0,0 0-1,0 0 1,0 0 0,0 0-1,0 0 1,0 0 0,0 1-1,-1 1 1,-31 53 75,2 2 0,-35 89 1,29-62-78,29-67-18,5-14 0,1 0 0,0 0 0,0 0 0,0 1 0,1-1 0,0 1 0,-1-1 0,1 7 0,1-11-7,0 1 1,0-1-1,0 0 0,-1 0 0,1 0 1,0 0-1,0 1 0,0-1 0,0 0 1,0 0-1,0 0 0,0 0 1,0 0-1,0 1 0,-1-1 0,1 0 1,0 0-1,0 0 0,0 0 1,0 0-1,0 0 0,-1 0 0,1 1 1,0-1-1,0 0 0,0 0 0,0 0 1,-1 0-1,1 0 0,0 0 1,0 0-1,0 0 0,0 0 0,-1 0 1,1 0-1,0 0 0,0 0 1,0 0-1,-1 0 0,-4 2-804,4 0 260,0 1 0,0 0 0,1-1 1,-1 1-1,1 0 0,-1 0 0,1-1 1,0 6-1,2 11-5516,4-5-1534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9.6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 1 12310,'0'0'11840,"-8"45"-10354,6-28-1343,-14 86 1038,-5 152 0,21 32 1113,-1-266-2168,2 0 0,1 0-1,0 0 1,1 0 0,2 0-1,8 26 1,-11-41-125,0-1-1,0 1 1,1 0-1,0-1 1,0 0-1,1 0 1,-1 0-1,1 0 1,0 0-1,1-1 1,-1 0-1,1 0 1,-1 0 0,1 0-1,1-1 1,-1 0-1,0 0 1,1 0-1,-1-1 1,1 1-1,0-1 1,0-1-1,0 1 1,0-1-1,9 1 1,-11-2-6,5 1-18,-1-1-1,1 1 0,16-3 0,-22 2-1,-1-1 0,1 0 0,-1 1-1,0-1 1,1 0 0,-1 0-1,0 0 1,1-1 0,-1 1-1,0 0 1,0-1 0,0 0 0,0 1-1,0-1 1,0 0 0,-1 0-1,3-3 1,1-3-146,-2 0 0,1 0 1,-1 0-1,0 0 0,0 0 0,2-16 0,5-58-1615,-8 59 1065,4-70-3842,-5 28-1383,-1-16-5093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5282,'0'0'12638,"18"21"-10728,56 73-376,-66-82-1193,-1 1 0,0-1 0,-2 1 0,1 0 0,-1 1-1,-1-1 1,-1 1 0,0 0 0,0 0 0,-1 0 0,-1 0-1,-1 16 1,1-17-68,1 19 378,-1 1-1,-2-1 1,-5 37 0,5-61-611,-1 0 0,1 0 0,-1 0-1,-1-1 1,0 1 0,0-1 0,0 1 0,-1-1 0,0 0 0,0-1 0,-1 1 0,0-1 0,0 1 0,0-1 0,-1-1 0,0 1 0,0-1 0,-8 5-1,10-8-256,-1 0-1,1 0 0,0 0 0,-1 0 1,1-1-1,-1 0 0,0 0 0,-6 0 0,-22 0-5758,13-1-1655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256 296 4162,'0'0'11947,"0"-19"-9493,1-4-1750,1-19 1690,-4-55-1,1 90-2080,0 1-1,0-1 1,-1 0 0,0 1 0,0 0 0,-1-1 0,1 1-1,-1 0 1,-1 0 0,1 1 0,-1-1 0,-7-8 0,8 12-259,1-1 0,-1 1 0,1 0 0,-1 0 0,0 0 1,0 0-1,0 1 0,0-1 0,0 1 0,0-1 1,0 1-1,0 0 0,-1 0 0,1 1 0,0-1 0,-1 1 1,1 0-1,-1 0 0,1 0 0,0 0 0,-1 0 0,1 1 1,0-1-1,-1 1 0,1 0 0,0 0 0,-5 2 1,1 1-90,0 0 0,0 1 0,1-1 1,-1 1-1,1 0 0,0 1 0,1 0 1,-1 0-1,-6 10 0,-1 2-41,1 0 0,-12 27-1,17-23-25,7-22 89,0 1 0,0-1 0,0 1 0,0-1 0,0 1 0,0-1 0,0 1 0,0-1 0,1 1 0,-1-1 0,0 1 0,0-1 0,0 1 0,1-1 0,-1 1 0,0-1 0,1 1 0,-1-1 0,0 0 0,1 1 0,-1-1 0,1 1 0,2 0-22,-1 0 0,1 0 0,0-1 0,0 1 0,0-1 0,-1 0 0,1 1 0,0-1 0,5-1 0,1 1 117,20 0-36,-16 1-37,0 0 1,0-1-1,-1-1 0,1 0 1,0-1-1,-1 0 1,1-1-1,20-7 0,-10-2-16,-15 7-14,0 1-1,0 0 1,1 0-1,0 1 1,-1 0 0,1 0-1,0 1 1,0 0-1,10 0 1,-17 5 38,0 0 0,0 0 0,0 0 0,0 0 0,-1 0 0,0 1 0,1-1 0,-1 1 1,0-1-1,-1 1 0,1 4 0,1 0 77,7 33 144,-3 1 0,-2 0 1,-1 0-1,-2 0 0,-6 57 1,-6-19-120,-2-2 0,-5 0 0,-27 78 0,30-105-94,9-29 2,3-11 17,0 0 0,-1 0 0,-8 16 0,12-26-18,0-1 0,0 0 0,-1 1 0,1-1 0,0 0 0,-1 1 0,1-1 0,0 0 0,-1 1 0,1-1 1,-1 0-1,1 0 0,0 0 0,-1 0 0,1 1 0,-1-1 0,1 0 0,0 0 0,-1 0 0,1 0 0,-1 0 0,1 0 0,-1 0 0,1 0 0,0 0 0,-1 0 0,1 0 0,-1 0 0,1 0 0,-1-1 0,1 1 0,0 0 0,-1 0 1,1 0-1,-1 0 0,1-1 0,0 1 0,-1-1 0,-14-10 588,4-1-594,1-1 0,0 0 1,1 0-1,0-1 0,1 0 0,1-1 0,0 1 0,1-2 0,1 1 1,0 0-1,1-1 0,0 0 0,2 0 0,-1 0 0,2 0 0,1-1 1,0 1-1,0 0 0,5-21 0,-3 26-139,1 1 0,0 0 0,0 0 0,1 0 0,1 0 0,0 1 0,0-1 0,0 1 0,1 0-1,1 1 1,-1 0 0,1 0 0,1 0 0,0 1 0,0 0 0,0 0 0,18-10 0,-6 5-2002,1 0-1,35-13 1,42-8-10574,-50 22 3451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0.0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10645,'0'0'16058,"12"27"-15194,4 10-556,3 4 228,24 80 0,-36-93-319,-1 0-1,-2 0 1,2 43 0,-6 90 636,-1-75-647,1-35-140,0-51-68,0 1-1,0-1 0,0 1 0,0-1 0,0 1 1,0-1-1,0 1 0,0-1 0,1 1 0,-1-1 0,0 1 1,0-1-1,0 0 0,1 1 0,-1-1 0,0 1 1,1-1-1,-1 1 0,0-1 0,1 0 0,-1 1 0,0-1 1,1 0-1,-1 0 0,1 1 0,-1-1 0,1 0 1,-1 0-1,1 1 0,-1-1 0,1 0 0,-1 0 0,1 0 1,-1 0-1,1 0 0,-1 0 0,1 0 0,-1 0 1,1 0-1,-1 0 0,1 0 0,-1 0 0,1 0 0,-1 0 1,1 0-1,-1-1 0,0 1 0,2 0 0,-2-1-13,6 0 12,-1 0 0,0-1 1,-1 0-1,1 0 0,0 0 0,0-1 1,-1 0-1,0 0 0,1 0 1,-1 0-1,0-1 0,4-4 0,13-9 127,-14 12-202,0-1 0,-1 0-1,0 0 1,0 0-1,0 0 1,-1-1 0,1 0-1,-2 0 1,1-1-1,3-8 1,-3 5-871,-1-1-1,0 1 1,-1-1-1,0 0 1,-1 0 0,1-21-1,-2-41-5705,-1-11-2321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0.4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0 5699,'0'0'20865,"-2"29"-19027,0 6-1369,0 0-39,1-1 0,1 0-1,7 38 1,-5-52-210,-2-12-158,1 0 0,0 1 0,0-1 0,1 0 0,0 0 0,0 0 0,1-1 0,0 1 0,7 13 0,-10-20-68,1-1 0,-1 1 0,1 0 0,-1-1 0,0 1 0,1-1-1,-1 1 1,1-1 0,-1 1 0,1-1 0,0 1 0,-1-1 0,1 1-1,-1-1 1,1 0 0,0 1 0,-1-1 0,1 0 0,0 1 0,0-1 0,-1 0-1,1 0 1,0 0 0,-1 0 0,1 0 0,0 0 0,0 0 0,-1 0-1,1 0 1,0 0 0,0 0 0,-1 0 0,1-1 0,0 1 0,-1 0-1,1 0 1,0-1 0,-1 1 0,1-1 0,0 1 0,-1 0 0,1-1 0,-1 1-1,1-1 1,-1 0 0,2 0 0,2-4-86,-1 0 0,1-1 0,-1 1 0,4-10 1,-2 5 35,3-5 6,-5 9 47,0 0 0,0 0 0,1 0-1,0 1 1,0-1 0,0 1 0,0 0 0,1 0-1,0 0 1,7-5 0,-11 10 4,-1-1-1,1 1 1,0 0 0,-1 0-1,1-1 1,0 1 0,-1 0-1,1 0 1,0 0-1,-1 0 1,1 0 0,0 0-1,-1 0 1,1 0 0,0 0-1,-1 1 1,1-1 0,0 0-1,-1 0 1,1 1 0,0-1-1,-1 0 1,1 1 0,-1-1-1,1 0 1,-1 1-1,1-1 1,-1 1 0,2 0-1,9 19 36,-7-12-24,24 45 669,32 87 1,-59-139-666,-10-109-5503,0 19-3379,9 33 131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0.7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7395,'0'0'17232,"29"23"-14681,93 83-918,-109-94-1430,0 1 1,-1 1-1,0 0 1,-1 0-1,-1 1 1,0 0-1,10 22 1,-11-18-50,23 48 347,-4 1 1,-2 2-1,20 93 1,-37-122-468,-2 1-1,-3 0 1,0-1-1,-4 44 1,0-80-34,0 1 0,-1-1 0,0 0 0,0 0 0,0 0 0,-1 0 0,0 0 0,0 0 0,0-1 0,0 1 0,-1-1 0,0 1 0,0-1 0,0 0 0,-7 8 0,3-9 0,0-3 0,0 0 0,-11 1-749,16-1-255,0 0 1,-1 0-1,1 0 0,0 0 0,-1 0 0,1-1 0,0 1 1,-4-2-1,-24-12-13112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2.2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4802,'0'0'26001,"21"9"-25080,15-9-1704,-22 0-3479,1 0-5158,-4 0-1068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2.4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8980,'111'227'9188,"-104"-220"-6034,18-1-369,1 1 192,-8-4-720,-4-3-976,0 0-657,-6 0-336,-30 0-12469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6.4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23 153 1649,'-4'-7'14553,"-15"6"-5788,35-1-965,4 2-7800,0-2 0,-1 0 0,1-1 0,-1-1 0,25-8 0,-9-1 0,62-32 0,-89 41 0,-1 0 0,1 0 0,1 1 0,-1 0 0,0 1 0,1 0 0,0 0 0,14 0 0,-23 2-21,0 0 0,1 0 1,-1 0-1,0-1 0,1 1 1,-1 0-1,1 0 0,-1 0 0,0 0 1,1 0-1,-1 0 0,0-1 0,1 1 1,-1 0-1,0 0 0,0 0 0,1-1 1,-1 1-1,0 0 0,1 0 0,-1-1 1,0 1-1,0 0 0,0-1 0,1 1 1,-1 0-1,0-1 0,0 1 0,0 0 1,0-1-1,0 1 0,1 0 0,-1-1 1,0 1-1,0-1 0,0 1 0,0 0 1,0-1-1,0 1 0,0-1 0,-1 1 1,1 0-1,0-1 0,0 1 0,-7-14-2161,3 12 1233,-1 0 1,0 1-1,0-1 0,0 2 1,1-1-1,-1 0 0,0 1 1,0 0-1,0 0 0,0 0 1,0 1-1,0-1 1,0 1-1,0 1 0,0-1 1,0 1-1,1-1 0,-8 5 1,-19 28-5877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6.6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1 6419,'0'0'17146,"-4"18"-15526,2-13-1521,-3 20 366,0 1-1,1-1 1,1 1 0,2 33-1,9 19 462,3 0 0,25 86 0,-17-82-806,-16-67-108,15 56 30,-15-64-40,-1 0 0,1 0-1,0 0 1,1 0 0,-1-1 0,1 0 0,6 7 0,-6-10-5,-3-7-7,-1-144-2864,0 97-2243,0 0-4623,0 12-1905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7.1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36 6371,'0'0'16912,"-4"0"-12782,72 0-3408,150 6 2,-183-5-484,-40-13 211,2 9-702,0 1 1,0 0 0,0 0-1,0 0 1,0 0 0,0 1 0,-1-1-1,-5-1 1,-6-3-7206,8 1 469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7.5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3394,'0'0'19432,"33"22"-18775,-1-15 367,4-7-576,-7 0-143,-8 0-193,-6 0-80,-12 0-32,1 0-593,0 0-1231,3 6-1554,-4 24-2689,-3 6-3249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7.7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0 8948,'0'0'12150,"-7"176"-10486,14-121-463,11-6-353,-4-20-287,-3-12-433,-4-14-128,-7-6-385,0-27-847,0-9-1297,0-13-1409,0 0-4114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6419,'0'0'13958,"-10"19"-12440,2-4-1169,-3 4 391,0 1 0,1 1-1,1 0 1,2 0-1,-10 39 1,15-53-641,1 0 0,1 1 0,0-1 0,0 1 0,0 0 0,1-1 0,2 13 0,-2-17-128,0-1 0,0 1 0,1 0 0,-1 0 0,1-1 1,-1 1-1,1-1 0,0 1 0,0-1 0,0 0 0,1 0 1,-1 0-1,0 0 0,1 0 0,-1 0 0,1-1 1,0 1-1,-1-1 0,1 0 0,5 2 0,31 5-4161,-35-7 3119,1-1 0,-1 0 0,0 0 0,1-1 0,-1 1 0,0-1 0,6-2 0,18-11-6732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8.2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7507,'0'0'10504,"2"42"-8802,-2-20-1418,3 61 1414,21 132-1,-13-147-738,-3-9-186,3 0 1,3-1-1,38 104 1,-49-153-755,-3-7-20,1-1 1,-1 1 0,1 0 0,0-1 0,0 1-1,0 0 1,-1-1 0,2 1 0,-1-1 0,0 0 0,0 1-1,0-1 1,1 0 0,-1 0 0,3 2 0,-1-26-40,-1 11 47,1 0 0,1 0 0,0 1 0,0-1 0,1 1 0,1 0 1,13-20-1,-14 23-14,1 0 0,0 0 0,1 0 0,0 1 0,0-1 0,1 2 0,0-1 1,0 1-1,0 1 0,10-6 0,-12 9-7,-1 0 1,0 1-1,1-1 1,-1 1-1,1 1 1,0-1-1,-1 1 1,10 0-1,-5 0-24,-9 0 39,0 0 1,0 1 0,0-1-1,0 0 1,0 0 0,0 1-1,0-1 1,0 1 0,0-1-1,0 1 1,0-1 0,0 1-1,0-1 1,0 1 0,0 0-1,-1 0 1,1-1 0,0 1-1,-1 0 1,1 0-1,0 0 1,0 1 0,11 26 102,-9-19-73,5 16 223,-1 0 1,-2 0-1,0 1 0,-1 0 0,-2 0 0,-1 35 1,-1-59-213,0-1 0,0 1 1,-1-1-1,1 1 1,0-1-1,-1 1 0,1-1 1,-1 1-1,0-1 1,1 0-1,-1 1 0,0-1 1,0 0-1,0 1 0,0-1 1,0 0-1,0 0 1,0 0-1,0 0 0,0 0 1,-1 0-1,1 0 1,0-1-1,-1 1 0,1 0 1,0-1-1,-1 1 0,1-1 1,-1 1-1,1-1 1,-3 0-1,-5 2 140,-1-1 0,0 0-1,-17-1 1,15 0-102,-47 0-544,59-1 340,-1 1-1,1 0 1,0-1-1,-1 1 0,1 0 1,-1-1-1,1 1 1,0 0-1,-1-1 1,1 1-1,0-1 1,0 1-1,-1-1 1,1 1-1,0-1 1,0 1-1,0-1 1,-1 1-1,1-1 0,0 1 1,0-1-1,0 1 1,0-1-1,0 1 1,0-1-1,0 0 1,0-20-2971,0 17 2055,0-28-5995,0-6-2140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9.7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 52 1008,'0'0'10688,"0"31"-8583,1 101-136,0-105-685,5 37 0,-4-54-765,1 1-1,0 0 0,1-1 0,5 11 1,-8-19-481,0 0 1,1 1 0,-1-1 0,0 0-1,1 0 1,0 0 0,-1 0-1,1 0 1,0-1 0,0 1 0,0 0-1,0-1 1,0 0 0,0 1 0,1-1-1,-1 0 1,0 0 0,1 0-1,-1 0 1,1-1 0,-1 1 0,1-1-1,-1 1 1,1-1 0,-1 0 0,1 0-1,-1 0 1,1 0 0,0-1-1,2 0 1,-4 1-34,1 0 1,-1-1-1,0 1 0,0-1 0,1 0 0,-1 1 1,0-1-1,0 0 0,0 0 0,1 0 0,-1 0 1,0 0-1,0 0 0,-1 0 0,1 0 1,0 0-1,0 0 0,0 0 0,-1-1 0,1 1 1,-1 0-1,1-1 0,-1 1 0,1 0 0,-1-2 1,7-39 258,-7 41-256,2-112 558,-3 65-398,1 37-141,0 1 1,-1-1-1,0 1 1,0 0-1,-2-1 0,1 1 1,-1 0-1,-1 0 1,1 0-1,-2 1 0,1-1 1,-1 1-1,-1 0 0,-9-11 1,14 18 75,0 1 1,0 0 0,-1 0-1,1 0 1,0 0-1,-1 1 1,1-1-1,-1 0 1,1 1 0,-1-1-1,1 1 1,-1-1-1,0 1 1,1 0 0,-1-1-1,0 1 1,1 0-1,-1 0 1,0 0-1,1 1 1,-1-1 0,1 0-1,-1 1 1,0-1-1,1 1 1,-3 0 0,-2 2 29,0-1 0,0 1 0,0 0 1,-10 8-1,12-8-249,1 0 1,-1-1 0,1 1-1,-1 1 1,1-1 0,0 1 0,0-1-1,1 1 1,-1 0 0,-2 5-1,3-5-776,1 0 0,0 1-1,0-1 1,0 0 0,1 0 0,-1 1-1,1 4 1,3 10-4193,9-2-1430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0.1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6963,'0'0'4781,"8"29"-486,3 10-3032,4 16 884,8 56 1,-15-42 333,-7-60-2169,2-11-363,5-14-401,-6 12 400,9-22-355,1 0 1,1 1-1,2 0 1,23-31-1,-36 54 425,0 0-1,0 0 1,0 0 0,0 0 0,0 0-1,0 0 1,0 0 0,1 1 0,-1-1-1,1 1 1,-1 0 0,1 0 0,0 0-1,-1 0 1,1 0 0,0 0 0,0 1-1,-1-1 1,1 1 0,6 0-1,-6 0 129,0 1 0,1 0 0,-1 0 0,0 0 0,0 0 0,0 1-1,0-1 1,0 1 0,0 0 0,0 0 0,-1 0 0,1 0 0,-1 0-1,1 1 1,-1-1 0,4 5 0,3 7 9,0 1-1,-1-1 1,-1 1 0,0 1 0,-1-1-1,6 28 1,-8-36-2189,-4-7 1407,1 1 1,0-1 0,-1 1 0,1-1 0,0 1 0,-1-1 0,1 0 0,0 0-1,0 1 1,-1-1 0,1 0 0,0 0 0,0 0 0,0 0 0,-1 0 0,1 0-1,1 0 1,12 0-11614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0.5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179 1 10229,'0'0'10591,"-23"28"-8582,-75 97-288,91-116-1462,0 1 1,1 0-1,0 0 1,1 0-1,0 1 1,0 0-1,-5 22 1,3-10 156,7-23-427,0 0 1,0 0 0,0 1 0,0-1 0,0 0-1,0 0 1,0 1 0,0-1 0,0 0-1,0 0 1,0 1 0,0-1 0,1 0 0,-1 0-1,0 0 1,0 1 0,0-1 0,0 0-1,0 0 1,0 0 0,0 1 0,1-1 0,-1 0-1,0 0 1,0 0 0,0 0 0,1 1-1,-1-1 1,0 0 0,0 0 0,0 0 0,1 0-1,-1 0 1,0 0 0,0 0 0,0 0-1,1 0 1,-1 0 0,0 0 0,0 0 0,1 0-1,-1 0 1,0 0 0,0 0 0,1 0-1,-1 0 1,0 0 0,0 0 0,0 0-1,1 0 1,-1 0 0,0 0 0,15-4-174,-3-3 112,0-1 1,0-1-1,-1 0 1,0 0-1,-1-1 0,0-1 1,0 1-1,8-13 0,-4 5-155,30-27 0,-42 43 213,0 0 0,-1 1 0,1-1 1,0 1-1,0 0 0,0 0 0,0 0 0,0 0 0,0 0 1,0 0-1,0 0 0,1 1 0,-1-1 0,0 1 1,0-1-1,1 1 0,-1 0 0,0 0 0,0 0 0,1 0 1,-1 1-1,0-1 0,0 1 0,1-1 0,-1 1 0,0 0 1,0-1-1,0 1 0,3 2 0,3 3 215,-1 0-1,-1 0 0,1 0 1,-1 1-1,0 0 1,5 8-1,10 11 749,-19-24-885,-2-1-58,0-1 0,1 1-1,-1-1 1,0 0-1,1 1 1,-1-1 0,0 1-1,1-1 1,-1 0-1,1 0 1,-1 1 0,1-1-1,-1 0 1,1 0-1,-1 1 1,0-1 0,1 0-1,-1 0 1,1 0-1,-1 0 1,1 0 0,0 0-1,-1 0 1,1 0-1,-1 0 1,1 0 0,0 0-1,0 0-213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0.9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74 1 2913,'0'0'16120,"-3"13"-14245,-1 3-1577,-16 53 1725,4 2-1,-12 120 1,27-175-1896,0-7-63,1 1 0,0-1 0,0 0 0,3 14 0,-3-21-63,1 0 0,-1 0 0,1-1 0,-1 1 0,1 0 0,0 0 0,0-1 0,0 1 0,0 0 0,0-1 0,0 1 0,0-1 1,1 1-1,-1-1 0,0 0 0,1 1 0,-1-1 0,1 0 0,0 0 0,-1 0 0,1 0 0,0-1 0,0 1 0,-1 0 0,1-1 0,3 1 0,5 1-29,0 0 1,0-1 0,0-1-1,0 1 1,0-2 0,0 1-1,14-4 1,-17 2-34,-1 0 0,0 0 0,1 0 0,-1-1 0,0 0 0,0 0 0,-1-1 0,1 0 0,-1 0 0,1 0 0,-1 0 1,5-7-1,-3 3-595,-1 0 1,0-1 0,10-17-1,1-14-4710,-8 8-1635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1.2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137 0 3890,'0'0'13310,"-16"10"-12310,6-4-862,3-2-27,0 0 0,0 1 1,0 0-1,1 0 0,0 0 0,0 1 1,0 0-1,0 0 0,1 0 0,0 1 1,0 0-1,1 0 0,0 0 0,-4 10 0,3-1 651,0 1-1,1 0 0,1 0 0,1 0 0,0 0 0,1 28 0,1-42-742,0-1 0,1 0 0,-1 0-1,0 1 1,1-1 0,0 0 0,-1 0 0,1 0-1,0 0 1,0 0 0,0 1 0,0-2-1,0 1 1,1 0 0,-1 0 0,1 0 0,3 2-1,-1 0 11,0-1-1,0-1 0,0 1 1,1 0-1,-1-1 1,1 0-1,8 2 0,3 0 14,-1-1-1,0 0 0,1-1 0,21-1 0,-33-1-121,0-1 0,-1 1 0,1-1 0,0 0 0,0 0 0,-1 0-1,1 0 1,-1-1 0,1 0 0,-1 1 0,0-1 0,1-1 0,-1 1 0,0 0-1,5-6 1,2-3-1316,0 0 0,14-23 0,-12 17-791,16-22-4031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1.5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69 1 7059,'0'0'16408,"0"208"-14647,0-166-273,0-9-879,0-17-529,4-13-64,-4-9-1921,0-30-865,0-19-383,-26-14-2129,-20-6-3490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1.6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1745,'0'0'19577,"108"26"-19049,-72-26-528,7 0-608,-10 0-4130,10 0-4275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1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0 137 1425,'0'0'20729,"79"0"-19240,-36-10-337,-10-9-511,3-4-145,-11 0-384,-11 4-112,-3 2-144,0 8-1697,-4-1-2385,0 3-4626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4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92 8052,'0'0'18520,"32"-13"-18392,7-3 16,15-4 0,-3 1-64,-1 6-80,-10 3-1760,-12 10-2258,-6 0-2177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6307,'0'0'14276,"-1"20"-12443,-1 28-736,-4 175 3093,6-226-4187,1 0-1,0 1 1,0-1 0,1 0-1,-1 1 1,0-1-1,1 1 1,0 0-1,-1-1 1,1 1 0,0 0-1,0 0 1,3-2-1,4-5 2,11-17 20,-10 13-7,0-1-1,1 2 0,0-1 1,1 2-1,0 0 0,1 0 1,17-11-1,-29 22 11,1-1 1,-1 1-1,0 0 1,0 0-1,0-1 0,0 1 1,0 0-1,0 0 0,1 0 1,-1 0-1,0 0 1,0 0-1,0 1 0,0-1 1,0 0-1,0 1 0,1-1 1,-1 1-1,0-1 0,0 1 1,0-1-1,0 1 1,-1 0-1,1-1 0,0 1 1,0 0-1,0 0 0,0-1 1,0 2-1,25 34 452,-14-19-133,67 72 102,-75-85-2559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5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 1 6275,'0'0'9140,"-18"218"-4834,18-121-1537,0-6-320,0-13-928,0-19-753,0-17-527,4-19-241,0-13-16,-4-26-12694,0-20 5570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9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0 251 4034,'0'0'16637,"15"-5"-15658,-9 3-907,9-2 40,0-1 0,0-1 0,-1-1 0,0 0 0,22-15 0,-26 14-51,-3 2-39,-1 1 0,2-1 0,-1 1 0,0 0 0,1 1 0,0 0 0,0 0 0,0 1 0,1 0 0,-1 1 0,1-1 0,0 1-1,8 0 1,-14 2-26,-1 0-1,1 0 1,-1 1-1,0-1 1,1 1 0,-1 0-1,0-1 1,1 1-1,-1 0 1,0 0-1,0 0 1,0 1-1,0-1 1,0 0-1,0 1 1,2 1-1,23 33 262,-1-2 1102,-22-33-913,-3-7-302,-1 1-137,3-156 490,-3 117 31,-9 43 1966,5 1-2292,0 1-1,0 0 1,0 0-1,0 0 0,0 1 1,0-1-1,0 1 1,1 0-1,-1 0 0,-4 4 1,4-4-403,0 1 0,1-1 1,-1 0-1,0 0 0,0 0 1,0-1-1,-1 1 0,1-1 1,0 0-1,-8 1 0,12-17-10726,0 12 8032,0-18-8251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3.1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 1 8148,'0'0'11333,"-14"224"-8852,14-139-640,0-4-176,0-13-177,0-22-1039,0-20-385,0-13-64,-4-13-449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3.6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169 0 10309,'0'0'3164,"-17"29"1104,-57 95-1234,16-22 143,55-97-2933,3-4-215,-1 0 0,1 0 0,0 0 0,-1 0 0,0 0 0,1 0 0,-1 0-1,1 0 1,-1 0 0,0-1 0,0 1 0,1 0 0,-1-1 0,0 1 0,0 0-1,0-1 1,0 1 0,0-1 0,-1 1 0,0 0-72,7-19-514,50-64 612,-31 49-54,-14 19-8,-4 5-49,0-1 0,1 1 1,1 0-1,-1 0 0,2 1 0,15-13 0,-24 20 64,0 1-1,1 0 1,-1-1 0,0 1-1,0 0 1,1 0 0,-1-1-1,0 1 1,1 0-1,-1 0 1,0 0 0,1-1-1,-1 1 1,0 0 0,1 0-1,-1 0 1,0 0-1,1 0 1,-1 0 0,1 0-1,-1 0 1,0 0 0,1 0-1,-1 0 1,0 0-1,1 0 1,-1 0 0,1 0-1,-1 0 1,0 0 0,1 0-1,-1 0 1,0 1-1,1-1 1,-1 0 0,0 0-1,1 0 1,-1 1 0,0-1-1,0 0 1,1 0-1,-1 1 1,0-1 0,0 0-1,1 1 1,-1-1 0,0 0-1,0 0 1,0 1-1,0-1 1,1 1 0,-1 0 73,36 72 849,-4 0-1,-3 2 1,-4 1 0,-2 1 0,13 93-1,-30-108-646,-3 78 0,-3-113-160,1-20-77,-1 0 0,-1 0 1,1 0-1,-1 1 0,-1-1 0,1 0 1,-1-1-1,0 1 0,-1 0 1,-4 9-1,5-13-20,0 0 1,-1 0-1,0 0 1,1 0-1,-1-1 1,0 1-1,0-1 1,0 0-1,-1 1 0,1-2 1,-1 1-1,1 0 1,-1-1-1,1 1 1,-1-1-1,0 0 1,1 0-1,-1-1 0,0 1 1,0-1-1,-4 0 1,-11 2 31,1-2 1,-1 0-1,1-1 1,-25-4-1,37 4-162,-1-1 0,1 0-1,0-1 1,0 1 0,1-1 0,-1 0-1,0 0 1,1-1 0,0 1-1,0-1 1,0-1 0,0 1-1,1-1 1,0 1 0,-1-1-1,-3-7 1,3 4-361,0-1-1,1 0 1,0 1 0,0-1-1,1-1 1,0 1-1,-4-19 1,4 2-3071,1-47 1,2-13-5869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3.9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0 385 9204,'0'0'8153,"21"-31"-5594,66-101-521,-81 121-1807,0 0 0,-1 0 0,0-1 0,0 0 0,-2 1 0,1-2 0,-2 1 0,1 0 0,-2 0 0,1-1 0,-2 1 0,0-1 0,-1-14 0,0-10 1935,1 35-854,-11 11 180,7 0-1470,1-1 0,0 1 0,1 0 0,0 0 0,0 0 0,-1 18 0,3 65-35,1-50 45,-1-36-13,0 1 0,1-1 0,-1 0 1,1 1-1,1-1 0,-1 0 0,1 0 0,1 0 0,-1 0 0,1 0 0,0 0 0,0 0 0,0-1 0,1 0 1,0 0-1,0 0 0,0 0 0,1 0 0,-1-1 0,1 0 0,0 0 0,1 0 0,-1-1 0,1 0 0,7 4 0,-9-5-7,1-1 0,-1 0 0,1 0 0,-1 0-1,1-1 1,-1 1 0,8-1 0,11-5-3839,-6-6-7898,-9-1 2198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0.5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266 0 7459,'0'0'21442,"-18"3"-20361,-58 10-180,73-13-843,1 1-1,0-1 1,-1 1-1,1-1 1,0 1-1,0 0 1,0 0-1,-1 0 1,1 0-1,0 0 0,0 1 1,1-1-1,-1 0 1,0 1-1,0 0 1,1-1-1,-1 1 1,1 0-1,-1 0 1,1 0-1,-2 3 1,-2 4 118,-13 19-139,2 1 0,1 0 0,2 1 0,0 1 0,3 0 0,0 1-1,2 0 1,1 0 0,2 1 0,1-1 0,0 55 0,5-81-37,-1 0 0,1 0 0,0-1 0,1 1 0,-1 0 0,1-1 0,0 1 0,0-1 0,1 0 0,0 1 0,0-1 0,0 0 0,0-1 0,1 1 0,0-1 0,0 1 0,0-1 0,0 0 0,1-1 0,0 1 0,-1-1 0,1 0 0,6 3 0,1 0 0,0-1 0,0 0 0,0 0 0,1-1 0,0-1 0,-1 0 0,1-1 0,0 0 0,16-1 0,62-1-237,-92-22-14045,-8 12 3942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1.9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 16 3089,'0'0'18473,"-2"4"-16448,-1 8-1729,0 0-1,1 1 1,0-1 0,1 1-1,0 0 1,1-1 0,2 20-1,-1 11 53,10 388 1856,-9-402-1880,0-66-64,-2 11-187,-1-68 7,4 1 0,17-101-1,-11 156-103,-9 37 16,0 0-1,1 0 0,-1 0 1,0 0-1,0 0 1,1 0-1,-1 0 1,1 1-1,-1-1 1,1 0-1,-1 0 1,1 0-1,-1 1 0,1-1 1,0 0-1,-1 1 1,1-1-1,0 0 1,0 1-1,0-1 1,-1 1-1,1-1 0,0 1 1,0 0-1,1-1 1,0 1-16,0 0 0,-1 0 0,1 0 0,0 0 1,-1 1-1,1-1 0,-1 1 0,1-1 0,-1 1 0,1-1 0,-1 1 1,1 0-1,1 1 0,5 4-15,-1 0 0,1 0 0,11 14 0,12 19 440,49 81 0,-17-22-77,-63-97-324,1 0-1,0 0 1,-1 0 0,1 1 0,0-1 0,0 0 0,0 0 0,0 0 0,0 0-1,0 0 1,0 0 0,0-1 0,0 1 0,0 0 0,0-1 0,0 1-1,1 0 1,-1-1 0,3 1 0,-4-5 11,6-221 709,-1-7-3287,-5 240-6133,0 22 446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2.3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 0 5587,'0'0'19867,"-14"31"-18920,-46 99-357,55-120-438,1-1 0,0 1 0,0 0 0,1 0 0,0 0 0,1 1 1,0-1-1,0 0 0,1 1 0,1 20 0,16-35-560,-9-2 294,1-2 1,-1 1 0,-1-1 0,1 0 0,-1 0-1,-1-1 1,7-11 0,0 1-19,9-22-76,-16 31 150,0-1 0,14-19 0,-19 30 65,1-1-1,-1 1 0,0-1 0,1 1 1,-1-1-1,1 1 0,-1 0 1,0-1-1,1 1 0,-1 0 0,1-1 1,-1 1-1,1 0 0,-1 0 1,1-1-1,0 1 0,-1 0 1,1 0-1,-1 0 0,1 0 0,-1 0 1,1 0-1,-1 0 0,1 0 1,0 0-1,-1 0 0,1 0 0,-1 0 1,1 0-1,-1 0 0,1 0 1,-1 1-1,1-1 0,-1 0 0,1 0 1,-1 1-1,1-1 0,-1 0 1,1 1-1,-1-1 0,1 0 1,-1 1-1,1 0 0,15 22 324,-14-18-363,7 9 97,0-1 0,1 0 0,1 0 0,14 14 0,-24-26-814,-1 16-7910,0-5 2281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2.6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7075,'0'0'18873,"18"127"-17609,-15-95-687,1-9-465,-4-10-112,0-23-7188,0-26 1938,-18-16-3122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2.7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173 134 7347,'-173'-133'18697,"188"133"-18425,3 0-208,11 0-64,-1 0-128,-2 9-2097,-5 11-1665,1 3-2257,3-1-5090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7267,'0'0'6347,"21"2"-3367,0-1-2247,-10-1-380,0 0 1,0 1 0,0 0-1,0 1 1,-1 1-1,1 0 1,0 0 0,-1 1-1,19 9 1,-19-7 72,0 0 0,0 1-1,-1 0 1,0 0 0,0 1 0,-1 1 0,0-1 0,0 1-1,-1 0 1,0 1 0,-1 0 0,0 0 0,0 0 0,-1 1-1,3 11 1,-2-4-137,-1 0 0,-1 1 0,-1-1 0,-1 1 1,-1 0-1,0 0 0,-1 0 0,-5 33 0,1-33-82,0 1 0,-2-1 0,0 0 0,-1 0 0,-1-1 0,-1 0 0,-15 24 0,-87 112 643,107-148-867,-4 4-167,-13-10-12513,5-2 2303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3.0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88 5250,'0'0'14858,"13"28"-12236,43 89-583,-10-24-313,-33-79-1574,-6-13-143,-4-12-13,-1-6-16,33-180 694,-33 187-1655,-1 1 0,-1-1 0,0 0 0,-1-14 0,0-2-3881,1-1-3265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3.6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1 273 3121,'0'0'16235,"19"-32"-15112,61-101-550,-59 90-364,-19 23 70,-2 13-94,0 5 1559,-9 5 164,7 0-1864,-1 1 0,1-1 1,-1 0-1,1 1 0,0-1 0,0 1 1,1 0-1,-1 0 0,1 0 0,0-1 0,-1 6 1,-7 49-115,8-51 89,-8 219 962,9-219-871,0-5-82,0 0 0,0 0 0,0 0 0,0 0 0,0 0 0,0 0 0,1 0 0,-1-1 1,1 1-1,-1 0 0,1 0 0,0 0 0,-1 0 0,1-1 0,1 3 0,0-3-37,-1 0 0,1 0 0,0-1 0,0 1 0,-1 0 0,1-1 0,0 1 0,0-1 1,0 0-1,-1 0 0,1 1 0,0-1 0,0 0 0,3-1 0,-3 1-24,0 0 0,0-1 0,0 1-1,0-1 1,0 1 0,0-1 0,0 0 0,0 0 0,0 0-1,0 0 1,-1 0 0,1 0 0,0-1 0,-1 1 0,1 0-1,-1-1 1,1 1 0,-1-1 0,0 0 0,1 1 0,-1-1-1,0 0 1,0 0 0,0-2 0,7-7-253,45-72-2773,-33 50-1053,1 1 1,46-54-1,-63 81 3591,1 0-1,0 1 1,0 0-1,0 0 1,1 0-1,0 1 1,5-4-1,-8 6 696,-1 0-1,0 1 1,1-1-1,-1 0 1,0 1-1,1-1 1,-1 1-1,0 0 1,1 0-1,-1 0 1,1 0-1,-1 0 1,0 0-1,1 1 1,-1-1-1,1 1 1,-1 0-1,0 0 1,0 0-1,1 0 1,-1 0-1,3 2 1,7 8 1682,-1 0 0,0 1-1,0 0 1,16 26 0,20 22 3162,-45-58-4880,-1 0 0,1-1 0,-1 1-1,1-1 1,-1 1 0,1-1 0,0 0 0,0 1 0,-1-1-1,1 0 1,0 0 0,0-1 0,0 1 0,4 1 0,2-26 104,7-34 78,34-82 0,-28 84-311,-20 54-60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3.8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3858,'0'0'21962,"75"150"-21866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5.7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88 6515,'0'0'15244,"18"38"-13261,57 128-159,-7-29-181,-55-117-1354,0 1 0,31 33 1,-43-52-267,1 1 0,0-1 0,0 0 0,1 0 0,-1 0 1,0 0-1,1 0 0,-1-1 0,1 1 0,-1-1 0,1 1 0,0-1 0,0 0 1,-1 0-1,1 0 0,0-1 0,5 2 0,-7-2 263,-2-4-76,0 0 0,1 0 1,-1 0-1,1 0 1,0 0-1,0-1 1,0 1-1,2-6 1,-1-8 66,-2-79-70,1-85 194,2 141-1151,2-1 1,13-55-1,-16 95 526,6-20-1771,2 13-3971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1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1 357 2785,'0'0'16202,"18"-5"-14716,-5 2-1244,-7 2-163,-1 0 1,1-1-1,-1 1 0,1-1 1,-1 0-1,1 0 0,-1-1 1,0 0-1,0 0 0,0 0 1,-1 0-1,1-1 0,-1 0 1,0 0-1,0 0 0,0 0 1,0 0-1,-1-1 0,0 0 1,5-10-1,2-9 223,-2-1 0,0 0-1,-2 0 1,-1-1 0,-1 1 0,-1-1 0,0-45-1,-3 70-179,-1-1 0,1 0 0,0 1 0,0-1 0,0 1 0,-1-1 0,1 0 0,-1 1 0,0-1 0,1 1 0,-1-1-1,-1-2 1,1 4-79,1-1 0,-1 1-1,1 0 1,-1-1 0,0 1-1,1 0 1,-1-1 0,1 1 0,-1 0-1,1 0 1,-1 0 0,0-1-1,1 1 1,-1 0 0,0 0-1,1 0 1,-1 0 0,0 0-1,1 0 1,-1 0 0,1 0-1,-1 0 1,0 1 0,1-1-1,-1 0 1,0 0 0,1 0-1,-1 1 1,1-1 0,-1 0-1,1 1 1,-1-1 0,1 1-1,-1-1 1,1 0 0,-1 1 0,1-1-1,-1 1 1,1 0 0,-4 4-22,1 0 0,0 0 1,0 0-1,0 0 1,1 0-1,-1 1 0,1-1 1,1 1-1,-1-1 1,1 1-1,-1 10 0,-1-3-37,-23 145-237,23-127 389,1 0 1,2 0-1,4 41 1,-4-70-135,1 0 1,0 0-1,-1 0 0,1 0 0,0 0 1,0 0-1,0 0 0,0 0 1,1-1-1,-1 1 0,1 0 0,-1-1 1,1 1-1,-1-1 0,1 0 0,0 1 1,-1-1-1,1 0 0,0 0 1,0 0-1,0 0 0,0 0 0,0-1 1,0 1-1,0 0 0,0-1 0,0 0 1,0 1-1,4-1 0,5 1-43,0-1 1,0 0-1,0 0 0,18-4 0,-25 3-48,1 0 0,-1-1 1,1 1-1,-1-1 0,0 0 0,1 0 0,-1-1 1,0 0-1,-1 1 0,1-1 0,0 0 0,-1-1 1,1 1-1,-1-1 0,5-7 0,3-4-1783,-2-2-1,14-27 1,-20 37 912,19-37-6433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5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8052,'0'0'8404,"0"37"-6201,0-12-1841,0 49 1342,15 121 0,-9-155-1060,18 99 1603,-20-119-1918,2 1 1,0-1-1,2 0 1,13 27-1,-20-46-313,-1 1-12,1 0-1,-1-1 1,1 1 0,0-1 0,0 1-1,0-1 1,0 0 0,0 1 0,0-1-1,0 0 1,0 0 0,0 1 0,0-1-1,1 0 1,-1 0 0,0-1 0,1 1-1,-1 0 1,1 0 0,-1-1-1,1 1 1,-1 0 0,1-1 0,2 1-1,1-13 117,35-193 652,-27 130-607,9-59-499,-12 65-6490,-9 64 149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6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7828,'0'0'13766,"90"192"-12678,-69-163-896,1-13-192,0-9-960,-1-7-2658,-3-23-3281,4-32-4498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9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26 10117,'0'0'14035,"17"27"-13472,54 79-365,-70-104-199,0 0 0,1 0 0,-1 0 1,0 0-1,1 0 0,-1-1 0,1 1 1,-1 0-1,1-1 0,0 0 0,0 1 0,-1-1 1,1 0-1,0 0 0,0 0 0,0 0 1,4 1-1,-5-2-4,0 0 1,-1-1-1,1 1 1,0 0-1,0-1 1,-1 1-1,1 0 1,0-1-1,-1 1 1,1-1-1,0 1 1,-1-1-1,1 0 1,-1 1-1,1-1 1,-1 0-1,1 1 1,-1-1-1,0 0 1,1 1-1,0-3 1,2-1-22,8-13-251,-1 0 1,0-1-1,13-33 0,-4 9-409,-16 36 553,-3 5 120,0 0 1,1 0-1,-1 0 1,0 0-1,1 0 1,-1 0-1,1 1 1,-1-1-1,1 0 1,0 0-1,-1 0 0,1 0 1,0 1-1,0-1 1,-1 0-1,1 1 1,0-1-1,0 1 1,0-1-1,0 1 1,0-1-1,0 1 1,0-1-1,0 1 1,0 0-1,0 0 0,0-1 1,0 1-1,0 0 1,0 0-1,0 0 1,2 0-1,-2 1 71,1 0 0,0 0 0,0 0 0,-1 0-1,1 0 1,-1 0 0,1 0 0,-1 1 0,1-1-1,-1 0 1,0 1 0,1-1 0,-1 1 0,0 0 0,0-1-1,0 1 1,-1 0 0,1-1 0,1 5 0,4 6 295,-2-7-851,21 29 2926,-8-20-4181,3-9-6942,-8-5 296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1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1 300 8740,'0'0'14916,"13"18"-14134,42 56-454,-40-59-255,-15-15-72,1 0 1,-1 0-1,0 1 0,0-1 0,0 0 1,1 0-1,-1 0 0,0 0 0,0 0 1,1 0-1,-1 0 0,0 0 1,0 0-1,1 0 0,-1-1 0,0 1 1,0 0-1,0 0 0,1 0 0,-1 0 1,0 0-1,0 0 0,0 0 1,1-1-1,-1 1 0,0 0 0,0 0 1,0 0-1,0 0 0,1-1 0,-1 1 1,0 0-1,0 0 0,0 0 1,0-1-1,0 1 0,10-17 123,-2-1 0,0 1-1,6-25 1,8-16 296,-6 20-514,-5 14 427,16-49-1,-24 61-1043,-1 0 1,0 0-1,0 0 0,-1-13 0,-1 4-2986,0-1-2714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6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115 1 10181,'0'0'13897,"-16"29"-12966,-51 95-408,61-112-427,1 0 0,0 0 0,1 0 0,-5 25 0,8-29-73,0-1 0,1 1 0,0 0 1,0-1-1,1 1 0,3 11 1,-4-17-35,1 0-1,-1-1 1,1 1 0,0-1 0,-1 1 0,1-1 0,0 1 0,0-1-1,0 0 1,0 1 0,1-1 0,-1 0 0,0 0 0,0 0 0,1 0-1,-1 0 1,1 0 0,-1 0 0,1 0 0,-1 0 0,1-1 0,-1 1-1,1-1 1,2 1 0,6 1-49,-1-1-1,0 1 1,14-2 0,-14 1 6,37-2-133,-32 0 56,0 0 1,0 1 0,0 1-1,0 0 1,0 1 0,-1 0-1,15 5 1,-26-6 122,1 0-1,-1 1 1,0-1-1,0 1 1,0 0-1,0-1 1,0 1-1,0 0 1,-1 0-1,1 0 1,-1 0-1,1 1 1,-1-1-1,0 0 1,0 0-1,0 1 1,0-1-1,0 1 1,0-1 0,-1 1-1,1 4 1,1 6 164,-1 0 1,-1 0 0,-1 14 0,0-6 365,2-7-278,-1-9-129,0 1 0,0-1 0,0 1 0,-1-1 0,1 1-1,-3 7 1,2-12-101,1 0 0,-1 1-1,0-1 1,0 0 0,1 1 0,-1-1-1,0 0 1,0 0 0,0 0 0,0 0-1,-1 0 1,1 0 0,0 0-1,0 0 1,0 0 0,-1-1 0,1 1-1,-1 0 1,1-1 0,0 1-1,-1-1 1,1 0 0,-1 1 0,1-1-1,-1 0 1,1 0 0,-1 0 0,-2 0-1,2 0-128,0 0-1,1-1 1,-1 1-1,0 0 0,0-1 1,0 0-1,0 1 1,1-1-1,-1 0 1,0 0-1,1 0 1,-1 0-1,0 0 0,1 0 1,-1 0-1,1 0 1,0-1-1,-1 1 1,1-1-1,0 1 1,0-1-1,-1-1 0,-1-3-500,0-1-1,0 1 1,0 0-1,1-1 0,-1-7 1,0-1-1416,0 0 0,0-22 0,2-42-6484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39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3487 1 3025,'0'0'12126,"1"0"-11607,0 0 0,1-1 1,-1 1-1,0 0 0,0 0 0,1 1 0,-1-1 1,0 0-1,1 0 0,-1 1 0,0-1 0,3 1 1,-1 8-41,0 1 0,-1-1 0,0 1 0,-1 0 0,1-1 0,-2 1 0,1 0 0,-3 13 0,3 7-23,0 477 2807,-7-430-2723,-34 149-1,14-92-233,-84 434 523,-35-8-207,11-97-622,70-258 0,-25 101 0,22-58 0,30-122 0,-50 160 0,61-215 0,-67 132 0,31-82 0,-9 17 0,49-99 0,-42 69 0,-86 203 0,121-236 0,-109 251 0,106-264 0,-9 16 0,-84 123 0,57-99 0,-57 111 0,15-21 0,66-117 0,22-35 0,-2-2 0,-51 64 0,42-61 0,-32 51 0,-8 10 0,60-83 0,1-1 0,0 2 0,-15 36 0,16-31 0,-24 39 0,-106 149 0,65-87 0,33-51 0,-92 123 0,101-150 0,16-21 0,-42 47 0,44-56 0,-22 33 0,28-36 0,0-1 0,-2 0 0,0 0 0,-14 12 0,6-8 0,2 1 0,1 0 0,-17 25 0,-11 12 0,15-22 0,-84 87 0,87-94 0,-18 14 0,9-5 0,11-9 0,-45 52 0,70-77-128,17-16-3810,13-12-2171,7-8-1644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7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1 1 7764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8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7764,'162'10'3489,"-159"-10"97,8 0-1249,14 0-1649,0 0 417,4 0-417,0 0-576,-7 0-112,3 0-352,-11 0-3554,-7-7-3361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9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3410,'0'0'20553,"47"173"-20009,-36-160-544,-1-10-48,-2-3-1280,2 0-2770,1-10-2401,0-26-2866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8.2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0 322 9556,'44'-5'1041,"0"2"-1,53 3 1,-95 1-885,0-1 0,1 1 0,-1-1 0,0 1 1,0-1-1,1 1 0,-1 0 0,0 0 0,0 0 0,0 1 1,0-1-1,0 0 0,0 1 0,0-1 0,-1 1 0,1 0 0,0-1 1,-1 1-1,0 0 0,2 2 0,-1 1 273,0-1-1,0 1 1,-1 0 0,0 0-1,0 0 1,1 8 0,2 8 774,-1-9-500,9 23 1120,-11-34-1726,0 0 0,-1 0-1,1 0 1,0 1 0,-1-1 0,1-1-1,0 1 1,0 0 0,0 0-1,0 0 1,0 0 0,0-1 0,0 1-1,0 0 1,1-1 0,-1 1 0,0-1-1,0 1 1,0-1 0,1 0 0,-1 0-1,0 1 1,3-1 0,5-15 82,9-21 296,-1-1 0,23-71 1,-31 82-331,62-220 34,-71 304-10219,-9-16 2666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8.6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0 401 656,'0'0'18998,"17"-21"-17653,-6 8-1084,8-10 108,0-2 0,-2 0 1,0-1-1,13-28 1,27-65 1713,-57 124-1264,0 29-116,-1 0-148,5 39-1,-3-63-480,0-1 0,1 0 0,0 0 0,0 0 0,1-1-1,0 1 1,1-1 0,0 1 0,7 9 0,-9-16-80,0 0 1,0 0 0,1-1 0,-1 1-1,0-1 1,1 1 0,0-1 0,-1 0-1,1 0 1,-1 0 0,1 0 0,0-1-1,0 1 1,0-1 0,-1 1 0,1-1-1,0 0 1,0 0 0,0-1 0,5 0-1,15 1-30,-12 2 44,-1 1 0,1 0 0,-1 0-1,16 8 1,-17-7 0,1 1 1,0-2-1,0 0 0,20 4 0,-30-7-9,1 0 0,-1 0 0,1 0 0,-1 0 1,1 1-1,-1-1 0,0 0 0,1 0 0,-1-1 0,1 1 0,-1 0 0,1 0 0,-1 0 1,1 0-1,-1 0 0,1 0 0,-1-1 0,0 1 0,1 0 0,-1 0 0,1-1 0,-1 1 1,0 0-1,1-1 0,-1 1 0,1-1 0,1-5-26,-1 0 1,1 0-1,-1 0 0,0 0 0,0-1 1,-1 1-1,0-12 0,0-3-12,19-169 153,-19 189-101,0 1 0,0 0 1,0-1-1,0 1 0,0 0 0,0 0 0,0-1 0,0 1 0,0 0 0,0 0 0,0-1 0,1 1 0,-1 0 1,0 0-1,0 0 0,0-1 0,0 1 0,0 0 0,1 0 0,-1 0 0,0-1 0,0 1 0,1 0 0,-1 0 1,0 0-1,0 0 0,0 0 0,1-1 0,-1 1 0,0 0 0,0 0 0,1 0 0,-1 0 0,0 0 0,1 0 1,-1 0-1,0 0 0,0 0 0,1 0 0,-1 0 0,0 0 0,0 0 0,1 0 0,-1 1 0,0-1-10,1 0-1,-1 0 0,0 0 0,0 0 0,0 0 1,1 0-1,-1 0 0,0 0 0,0 0 1,0 0-1,1 0 0,-1 0 0,0 0 1,0 0-1,0 0 0,1 0 0,-1 0 0,0 0 1,0 0-1,0 0 0,0 0 0,1 0 1,-1-1-1,0 1 0,0 0 0,0 0 0,0 0 1,1 0-1,-1 0 0,0-1 0,0 1 1,0 0-1,0 0 0,0 0 0,0 0 0,0-1 1,1 1-1,-1 0 0,0 0 0,0 0 1,0 0-1,0-1 0,0 1 0,0 0 1,0 0-1,0 0 0,0-1 0,0 1 0,0 0 1,0 0-1,0 0 0,0-1 0,0-77-5292,0 44-2322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2.2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1 8100,'0'0'7859,"0"35"-4783,-1 7-2202,-6 182 3180,-3 113 375,8-447-4810,2-79-609,1 145-16,3 1 0,11-53 0,-15 96 1014,0-1 1,0 1-1,0-1 1,0 1-1,0 0 0,0-1 1,0 1-1,1-1 0,-1 1 1,0 0-1,0-1 1,0 1-1,0-1 0,1 1 1,-1 0-1,0-1 0,0 1 1,1 0-1,-1-1 1,0 1-1,1 0 0,-1 0 1,0-1-1,1 1 1,-1 0-1,0 0 0,1 0 1,-1-1-1,0 1 0,1 0 1,-1 0-1,1 0 1,-1 0-1,0 0 0,1 0 1,-1 0-1,1 0 0,-1 0 1,1 0-1,-1 0 1,0 0-1,1 0 0,-1 0 1,1 0-1,-1 0 0,1 1 1,11 8 624,-11-9-681,21 25 542,-1 1-1,0 0 0,-2 2 1,16 32-1,-30-52-412,38 72 615,-28-50-481,1-1 1,40 54-1,-56-83-302,0 0-1,0 0 1,0 1 0,0-1-1,0 0 1,0 0 0,0 1 0,1-1-1,-1 0 1,0 0 0,0 1-1,0-1 1,0 0 0,1 0 0,-1 0-1,0 1 1,0-1 0,1 0-1,-1 0 1,0 0 0,0 0 0,1 0-1,-1 0 1,0 0 0,0 1-1,1-1 1,-1 0 0,0 0 0,0 0-1,1 0 1,-1 0 0,0 0-1,1 0 1,-1 0 0,0 0 0,0-1-1,1 1 1,-1 0 0,0 0-1,0 0 1,1 0 0,-1 0 0,3-14-3145,-6-20-2277,-12-5-1681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2.4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88 7876,'0'0'15959,"57"42"-15271,-17-42-320,3 0-127,0-16-241,0-10-273,-3 0-2800,-1-3-2610,-10-4-4113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2.6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9989,'0'0'8868,"40"188"-6115,-8-109-512,0-5-544,1-9-673,-4-13-592,-1-9-384,-2-14-48,-8-13-1184,-8-6-1938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3.2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94 8 5186,'0'0'18740,"-4"-3"-16846,3 2-1854,1 1 1,-1-1 0,1 1-1,-1-1 1,0 1 0,1 0-1,-1-1 1,0 1 0,1 0-1,-1 0 1,0 0 0,0-1-1,1 1 1,-1 0 0,0 0-1,1 0 1,-1 0 0,0 0-1,0 0 1,1 0 0,-1 0-1,0 1 1,0-1 0,1 0-1,-1 0 1,0 1 0,1-1-1,-1 0 1,0 1 0,1-1-1,-1 0 1,0 2 0,-2 0 7,1 0-1,0 1 1,0 0 0,0 0 0,0-1 0,1 1 0,-1 0 0,-1 4 0,-5 15-132,-10 40 0,16-51 106,-1 0-38,-2 6 15,2-1 0,-1 0 0,2 1 0,0 17 0,11-47-770,-6 9 632,13-18-583,25-25 0,-37 43 647,0 0 0,0 0 1,0 0-1,0 0 0,1 1 0,-1 0 0,1 0 0,0 0 1,0 1-1,0 0 0,1 0 0,-1 0 0,9-2 0,-11 4 53,0 0 0,0 1 0,0-1-1,0 0 1,0 1 0,0 0-1,0 0 1,0 0 0,0 0 0,-1 0-1,1 0 1,0 1 0,-1-1-1,1 1 1,-1 0 0,1 0 0,-1 0-1,4 4 1,2 4 42,-1-1 0,0 1-1,8 15 1,-10-16 50,43 76 1035,-4 2 1,-3 3 0,29 96 0,-62-164-1953,-9-41-2271,-2-6 1214,-4-34-4078,-3-19-2224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3.5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69 179 6627,'0'0'12638,"23"13"-12123,-5-2-359,2-1 1,35 14-1,-54-24-141,0 1 0,0-1 0,0 0 0,0 0 0,0 0 0,0 0 0,0 0 0,0 0 0,0 0 0,0 0 0,0 0 0,0-1 0,0 1 0,0 0 0,0-1 0,0 1 0,0-1 0,0 1 0,0-1-1,0 1 1,0-1 0,0 0 0,-1 1 0,1-1 0,0 0 0,0 0 0,-1 1 0,1-1 0,0 0 0,-1 0 0,1 0 0,-1 0 0,1 0 0,-1 0 0,0 0 0,1-1 0,1-5 93,-1 1-1,0 0 1,0-1 0,0-10 0,-1 8 18,1-75 782,-1 81-775,0 0 1,0 0 0,-1 0 0,0 0 0,1-1 0,-1 1 0,-1 0 0,1 1-1,0-1 1,-1 0 0,1 0 0,-1 1 0,0-1 0,0 0 0,0 1-1,0 0 1,0 0 0,0-1 0,-1 1 0,1 0 0,-1 1 0,0-1 0,1 0-1,-1 1 1,0 0 0,0-1 0,-4 0 0,-5-2 500,0 1-1,0 1 1,0-1-1,0 2 1,-24-1 0,34 3-646,1 0-1,-1-1 1,1 1 0,0 0 0,-1 0 0,1 0-1,0 0 1,0 1 0,0-1 0,0 0 0,0 0 0,0 1-1,0-1 1,0 1 0,1-1 0,-1 0 0,0 1-1,1-1 1,-1 1 0,1 0 0,0-1 0,-1 4-1,-1 0-85,-24 80-3228,17-52-474,2-14-1755,-1-11-3067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1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9412,'0'0'15271,"9"2"-14366,32 10 102,3 1-132,0-2 0,57 7 1,-88-17-816,0 0 0,0-1 0,0 0 1,0 0-1,0-2 0,0 0 1,0 0-1,-1-1 0,1 0 0,-1-1 1,0-1-1,0 0 0,12-7 0,-16 8-750,1-1 2164,-42 2-28496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5.8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1457,'0'0'19414,"10"39"-17226,36 126-158,-38-142-1643,0-1 1,0 1 0,2-1-1,15 23 1,-18-32-227,25 36 252,-29-46-399,-1 0-1,1-1 0,0 1 0,-1 0 0,1-1 1,0 0-1,1 0 0,-1 0 0,0 0 0,0 0 0,1 0 1,6 1-1,-9-3 1,-1 0 0,1 0 0,-1 0 0,1 0 0,-1 0 0,0 0 0,1 0 1,-1 0-1,1 0 0,-1-1 0,1 1 0,-1 0 0,0 0 0,1 0 0,-1-1 0,0 1 1,1 0-1,-1-1 0,0 1 0,1 0 0,-1-1 0,0 1 0,0 0 0,1-1 0,-1 1 1,0 0-1,0-1 0,1 1 0,-1-1 0,0 1 0,0 0 0,0-1 0,0 1 0,0-1 1,0 1-1,0-1 0,0 1 0,0-1 0,0 1 0,0 0 0,0-1 0,0 1 0,0-1 1,0 1-1,0-1 0,-1 1 0,1 0 0,0-2 0,-1-4 58,6-27 305,1 0 0,20-63 0,4-21-1970,-26 98-1118,-2-1-1,0-24 1,-2 38-4391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6.0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1 124 9316,'0'0'14231,"165"-58"-13927,-125 38-304,-8 4-224,-3 0-2641,-15 3-3250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6.2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8660,'0'0'16504,"64"173"-15064,-49-144-864,-5-13-512,1-3-64,-7-13-16,-1 0-1072,1 0-1313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8.1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0 258 544,'0'0'21317,"5"-2"-19967,22-6-706,1-2 1,-2-1 0,1-1 0,-2-1-1,26-18 1,-22 13-493,0 2 0,1 0 0,47-15 0,-62 27 0,-14 4-253,0 0 0,0 0 0,0 0 0,0 0 1,0 0-1,0-1 0,0 1 0,-1 0 0,1 0 0,0-1 1,0 1-1,0-1 0,0 1 0,0-1 0,-1 1 0,1-1 1,0 1-1,-1-1 0,1 0 0,0 1 0,-1-1 0,1 0 1,-1 0-1,1 1 0,-1-1 0,1 0 0,-1 0 1,1 0-1,-1 0 0,0 0 0,0 0 0,1 1 0,-1-1 1,0 0-1,0 0 0,0 0 0,0 0 0,0 0 0,0-2 1,0-24-4412,0-5-1976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8.3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4674,'0'0'16392,"54"225"-13799,-29-134-464,-7-3-1041,-7-14-704,3-18-335,1-20-49,-8-20 0,-3-16-305,-1 0-1087,1 0-1938,-1-23-1200,1-23-2961,0-15-2578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8.6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7123,'0'0'7092,"12"34"-4118,39 112-373,-16-39 260,14 29 772,-48-130-3506,0-4-114,-1-1 0,0 0 0,1 0-1,-1 1 1,0-1 0,1 0 0,0 0-1,-1 0 1,1 0 0,0 0-1,-1 0 1,1 0 0,0 0 0,0 0-1,0 0 1,0 0 0,0 0 0,0-1-1,0 1 1,2 0 0,-1-5-173,1 0-1,-1 0 1,0 0 0,0 0-1,3-8 1,-3 6 71,1-1 50,0 0 38,0-1-1,1 1 1,0 0-1,7-10 1,-10 16-2,0 0 0,0-1 0,0 1 0,0 0 0,0 0 0,1 0 1,-1 0-1,0 0 0,0 0 0,1 1 0,-1-1 0,0 0 0,1 1 0,-1-1 0,1 0 0,-1 1 0,1 0 1,-1-1-1,1 1 0,0 0 0,-1 0 0,1 0 0,-1 0 0,1 0 0,-1 0 0,1 1 0,-1-1 0,1 0 0,-1 1 1,3 0-1,5 4 109,0 0 1,-1 1 0,16 13 0,-19-14-41,0 0 1,1-1 0,0 1-1,0-1 1,1 0 0,-1-1-1,1 0 1,-1 0 0,1 0 0,9 2-1,-8-5-143,-7 0-465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9.2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5683,'0'0'15900,"11"31"-14112,34 98-412,-32-88-865,-13-39-457,0 1 0,1-1 0,-1 0-1,1 1 1,0-1 0,0 0 0,0 1-1,0-1 1,0 0 0,0 0 0,1 0-1,-1 0 1,1 0 0,-1 0 0,1 0-1,2 2 1,-3-4-61,0 0-1,-1 0 1,1 0 0,-1 0 0,1 0-1,-1 0 1,1 0 0,-1 0 0,1 0-1,-1 0 1,1 0 0,-1 0-1,1-1 1,-1 1 0,1 0 0,-1 0-1,1-1 1,-1 1 0,1 0-1,-1-1 1,0 1 0,1 0 0,-1-1-1,0 1 1,1-1 0,-1 1 0,0 0-1,1-1 1,-1 1 0,0-1-1,0 1 1,1-1 0,-1 1 0,0-1-1,0 1 1,0-1 0,0 1-1,0-1 1,0 0 0,0 0 0,1-1-71,1-2-21,1-6-10,1 0 0,0 0 0,0 0-1,1 1 1,0 0 0,1 0 0,0 0 0,1 0 0,0 1 0,11-10 0,-18 17 111,1 1 0,0-1 1,-1 0-1,1 1 1,-1-1-1,1 1 1,0-1-1,0 1 1,-1-1-1,1 1 0,0-1 1,0 1-1,0 0 1,0-1-1,-1 1 1,1 0-1,0 0 1,0 0-1,0 0 0,0 0 1,0 0-1,0 0 1,-1 0-1,1 0 1,0 0-1,0 0 1,0 1-1,0-1 0,0 0 1,-1 0-1,1 1 1,0-1-1,0 1 1,0-1-1,-1 1 1,2 0-1,0 2 72,0 0-1,0 1 1,0-1 0,0 0-1,-1 1 1,1-1 0,0 5-1,4 7 189,-2-8-145,-1 0 0,1-1-1,0 0 1,1 1-1,-1-2 1,11 11 0,-14-15-155,0 0 0,-1-1 0,1 1 0,0-1 0,-1 0 0,1 1 0,0-1 0,0 0 0,0 1 0,-1-1 0,1 0 0,0 0 0,0 0 0,0 0 1,0 0-1,-1 0 0,1 0 0,0 0 0,0 0 0,0 0 0,0 0 0,-1 0 0,1-1 0,0 1 0,0 0 0,0-1 0,-1 1 0,1 0 0,0-1 0,-1 1 0,1-1 0,0 1 1,-1-1-1,1 1 0,0-1 0,-1 0 0,1-1 0,22-31-1003,-17 23 1099,-4 8-20,0-1 0,0 0 0,1 1 0,-1 0 0,1-1 0,-1 1 0,1 0 0,0 1 0,0-1 0,-1 0 0,1 1 0,1-1 0,-1 1 0,0 0 0,0 0 0,0 0 0,1 1 0,-1-1 0,0 1 0,1 0 0,-1 0 0,0 0 0,1 0 0,-1 0 0,0 1 0,1 0 0,-1-1 0,0 1 0,0 0 0,0 1 0,1-1 0,-1 1 0,-1-1 0,1 1 0,3 2 0,10 8 385,-11-8-368,0 0 0,0 0 0,0 0 0,1-1 0,0 0 0,-1 0 0,1 0 1,0-1-1,1 0 0,-1 0 0,0 0 0,1-1 0,-1 0 0,11 1 0,-15-3-156,-1 0 0,1 0 0,0 0 0,-1 0 0,1 0 0,-1 0 0,0 0 0,1 0 0,-1 0 0,0-1 0,1 1 1,-1-1-1,0 1 0,0-1 0,0 1 0,-1-1 0,1 1 0,0-1 0,0 0 0,0-3 0,1 0-172,14-37-2758,-3-5-3415,1-7-5058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9.6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10645,'0'0'13249,"23"7"-11491,4 1-1322,-1-1-23,-1 1 0,0 1 1,32 17-1,-40-17-93,0 1 1,0 1 0,-1 0 0,24 22 0,-34-27-253,0 0 1,0 1-1,-1-1 1,0 1-1,0 1 1,0-1 0,-1 1-1,0 0 1,-1-1-1,0 2 1,0-1-1,0 0 1,1 11 0,0 26 375,-1 1 1,-4 49 0,0-22 93,0-48-463,-1-1 0,-2 1-1,0-1 1,-11 39 0,-40 88 130,40-113-194,4-19-11,11-19 0,0 1 0,-1-1 0,1 0 0,0 1 0,-1-1 0,1 0 0,-1 0 0,1 1 0,-1-1 0,1 0 0,-1 0 0,1 1 0,0-1 0,-1 0 0,1 0 0,-1 0 0,1 0 0,-1 0 0,1 0 0,-1 0 0,0 0 0,-2-1 0,1 0 0,0-1 0,0 1 0,-1 0 0,1-1 0,0 0 0,0 1 0,1-1 0,-1 0 0,-3-4 0,-48-47-1819,15 9-2349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0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24575,'0'8'0,"8"2"0,2-1-8191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4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80 480,'0'0'19257,"0"-9"-16472,0-56 2951,-1 64-5599,0 1 0,0-1-1,1 1 1,-1-1-1,0 1 1,0-1 0,0 1-1,0 0 1,0-1 0,0 1-1,0 0 1,1 0-1,-1 0 1,0 0 0,0-1-1,0 1 1,0 1 0,0-1-1,0 0 1,0 0-1,0 0 1,0 0 0,0 1-1,0-1 1,0 0 0,0 1-1,1-1 1,-1 1 0,0-1-1,0 1 1,0-1-1,-1 2 1,-19 66-137,-19 113 0,33-148 0,0 6 0,0-1 0,3 1 0,1 0 0,2-1 0,5 46 0,-3-79 0,0 0 0,1-1 0,-1 1 0,1-1 0,0 1 0,0-1 0,1 1 0,-1-1 0,1 0 0,0 0 0,0-1 0,1 1 0,-1-1 0,1 1 0,-1-1 0,1 0 0,0 0 0,0-1 0,1 1 0,-1-1 0,0 0 0,1 0 0,-1 0 0,1-1 0,6 2 0,8 2 0,1-1 0,0-1 0,1-1 0,34 0 0,-54-2 0,1 0 0,0 0 0,0 0 0,-1-1 0,1 1 0,0-1 0,-1 0 0,1 1 0,0-1 0,-1 0 0,1 0 0,-1 0 0,1 0 0,-1 0 0,0 0 0,1 0 0,-1 0 0,0-1 0,0 1 0,0 0 0,0-1 0,0 1 0,0-1 0,1-3 0,2-4 0,-1 0 0,0 0 0,3-16 0,-3 11 0,6-31 0,-2 0 0,2-53 0,-6-95 0,-3 149 0,0 35 0,0 0 0,0 0 0,-1 0 0,0 0 0,-1 0 0,0 0 0,0 0 0,-5-12 0,5 18 0,0 0 0,0 0 0,-1 0 0,1 0 0,0 0 0,-1 0 0,0 1 0,0-1 0,1 1 0,-1 0 0,-1 0 0,1 0 0,0 0 0,0 1 0,-1-1 0,1 1 0,-1 0 0,1 0 0,-1 0 0,0 0 0,1 1 0,-1-1 0,-4 1 0,-4-1 0,0 0 0,1 1 0,-1 1 0,-16 2 0,24-2 0,-1 0 0,0 0 0,1 1 0,-1-1 0,1 1 0,0 1 0,0-1 0,-1 0 0,1 1 0,1 0 0,-1 0 0,0 0 0,-3 5 0,-18 23-20,1 0 0,2 2 0,-32 60 0,37-61-89,15-29-1036,24-3-5317,20 0 244,5 0-2723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2.1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7155,'0'0'10920,"2"24"-8081,22 176 2462,-22-180-4743,-1-15-336,-1 0 0,1 1-1,0-1 1,0 0 0,0 0-1,4 8 1,-3-13-229,0 1-1,0-1 1,0 1 0,0-1-1,0 0 1,0 0 0,0 0-1,0 0 1,-1 0 0,5-1-1,-4 0-4,10-1 14,-1 0 0,1-1 0,-1-1 0,0 0 0,0-1 0,0 0 0,0 0 0,-1-1 0,0-1 0,15-12 0,-12 10 44,0 0 0,0 1 0,1 0 0,0 1 0,23-8 0,-35 14-35,0 0-1,0 1 0,0-1 0,0 1 1,0 0-1,0 0 0,0 0 0,0 0 1,0 0-1,0 0 0,0 0 0,0 1 1,0-1-1,0 1 0,0-1 0,0 1 1,0 0-1,-1 0 0,1 0 0,0 0 0,0 0 1,-1 0-1,1 0 0,-1 1 0,1-1 1,-1 1-1,1-1 0,-1 1 0,0-1 1,0 1-1,0 0 0,0 0 0,0-1 1,0 1-1,0 0 0,0 4 0,2 3 81,0 1 1,-1 0-1,-1-1 0,0 1 0,0 18 0,0-5 93,-1 0-1,-1 1 0,-1-1 1,-1 0-1,-1 0 1,-1 0-1,-12 31 0,13-42-127,-2 1 0,1-2 0,-2 1 0,1-1 0,-16 20 0,17-26 4,0 0 0,-1 0 0,1-1-1,-1 1 1,0-1 0,-1 0 0,1-1-1,0 0 1,-1 0 0,0 0 0,0-1-1,-7 2 1,-24 4 390,-75 7 1,80-14-5088,2 0-5020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4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8132,'0'0'17656,"-7"46"-16480,-21 155-111,21-142-231,1 104 0,6-121-672,0-37-141,0 0 0,1 0 0,-1 0-1,1 0 1,0 0 0,0 0 0,1 0 0,-1 0 0,1-1 0,0 1-1,1 0 1,-1-1 0,1 0 0,0 1 0,0-1 0,0 0-1,0-1 1,1 1 0,0-1 0,-1 1 0,1-1 0,7 4 0,-4-3-296,0 0 0,0-1 0,1 0 1,-1 0-1,14 3 0,-9-4-1553,0 0 0,0 0 0,16-1 0,-11-5-3946,6-17-2467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5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7155,'0'0'12414,"0"35"-9858,0 113-166,-2-62-526,0-66-1608,1 1 0,1-1 0,1 0 0,1 0 0,1 0 0,0 0 0,2 0 0,9 26-1,-14-44-527,0-13-12515,0-14 6336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5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1361,'0'0'20556,"36"34"-18198,118 114-560,-143-137-1611,0 0-1,-1 0 1,0 1-1,-1 0 0,0 1 1,-1 0-1,-1 0 1,0 1-1,-1 0 1,0 0-1,7 29 0,-10-33-102,8 32 144,-2 1 0,-2 1 0,-2 0 0,-2 0 0,-2 0 0,-7 75 0,-6-52-25,11-62-169,0 1 1,-1-1 0,0 0-1,0 0 1,-1 0 0,1-1-1,-1 1 1,0-1 0,0 1-1,-6 5 1,8-9-84,1-1 0,-1 1 0,1-1-1,-1 0 1,1 1 0,-1-1 0,1 0 0,-1 1 0,1-1 0,-1 0-1,1 0 1,-1 1 0,0-1 0,1 0 0,-1 0 0,1 0 0,-1 0 0,0 0-1,1 0 1,-1 0 0,1 0 0,-1 0 0,0 0 0,1 0 0,-1 0-1,1-1 1,-1 1 0,0 0 0,1 0 0,-1 0 0,1-1 0,-1 1-1,1 0 1,-1-1 0,1 1 0,-1-1 0,1 1 0,0-1 0,-1 1-1,1 0 1,-1-2 0,-9-21-5848,6-6 329,4-8-2321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9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 8 6003,'0'0'20676,"-8"-1"-18881,-9-2-1063,-1 1 0,0 1 1,0 1-1,-25 2 0,33-1-712,0 0 1,1 2-1,-1-1 1,1 1 0,-1 0-1,1 1 1,0 0 0,0 0-1,1 1 1,-12 9-1,-118 103-202,118-97 166,1 0 0,1 2 1,0 0-1,-20 37 0,36-56 13,0 1-1,0 0 1,1 0-1,-1 0 1,1 0-1,0 1 1,0-1 0,1 0-1,-1 0 1,1 1-1,0-1 1,0 0-1,0 0 1,1 1 0,0 4-1,1-2-7,1 0 0,-1-1 0,1 1 0,0-1 0,1 1 0,-1-1-1,1 0 1,6 7 0,3 1-12,0 0 0,1-1 0,0-1 0,0 0 0,32 18 0,-36-25-96,0 0 1,1 0 0,-1-1-1,1 0 1,0-1-1,0 0 1,13 1 0,8-1-809,39-2 1,-62-1 767,-8 0-184,0 0 0,-1-1 0,1 1 1,0 0-1,0-1 0,-1 1 0,1-1 0,0 1 0,-1-1 1,1 1-1,-1-1 0,1 1 0,-1-1 0,1 0 0,-1 1 0,1-1 1,-1 0-1,0 0 0,1 1 0,-1-1 0,0 0 0,1 0 1,-1 1-1,0-1 0,0 0 0,0 0 0,0 0 0,0 1 1,0-1-1,0 0 0,0 0 0,0 0 0,0 1 0,0-1 1,-1-1-1,1-2-1479,0-11-8604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0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4466,'0'0'20351,"27"11"-18671,96 32-388,-110-40-1136,1 1 0,1-2-1,-1 0 1,0-1 0,0 0 0,20-3 0,-1 1 95,-12 1-105,1-2 1,-1-1 0,0-1 0,0 0-1,35-13 1,-47 14-125,-6 1-22,0 1 1,1 0-1,-1 1 1,1-1 0,-1 0-1,1 1 1,0 0-1,5 0 1,-7 0-399,-2-12-7958,0-4 1623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0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68 9188,'0'0'12841,"0"33"-11531,-1 69-463,3 269 4159,-2-366-4967,1 0 0,-1 0 0,1 0 0,0 0 1,0 0-1,1 0 0,-1 0 0,1 0 0,0 0 0,1-1 0,-1 1 0,1-1 1,0 0-1,0 1 0,0-1 0,0-1 0,5 5 0,-3-4-39,1 0-1,-1-1 0,1 0 1,0 0-1,-1 0 1,1-1-1,1 0 1,-1 0-1,0-1 1,0 0-1,1 0 0,-1 0 1,8 0-1,1-1-10,38 0-33,-50-1 41,0 0-1,0 1 1,0-1 0,0 0 0,0 0 0,0-1-1,0 1 1,-1-1 0,1 1 0,0-1 0,-1 0-1,1 0 1,-1 0 0,0 0 0,3-4 0,2-3 6,-1-1 1,0-1 0,0 0 0,-1 1 0,0-1-1,-1-1 1,4-17 0,-1-6 56,5-48-1,-6 25-35,-3-1 0,-2 1 0,-9-72 0,6 120-28,0-1 0,0 1 0,-1 0 0,0 0 0,-1 0 0,0 0 0,-7-10 0,9 16 25,0 1 0,0 0 0,0 0 0,-1 0-1,1 0 1,-1 0 0,0 0 0,0 1 0,0 0 0,0-1 0,0 1 0,-1 0-1,1 0 1,-1 1 0,1-1 0,-1 1 0,0 0 0,1-1 0,-1 2 0,0-1-1,0 0 1,-5 1 0,-1-1 71,-1 1-1,1 1 0,0 0 1,-1 0-1,1 1 0,0 0 1,0 1-1,0 0 0,0 1 1,1 0-1,-1 0 0,-9 7 0,-38 18-707,57-10-5373,0 1 738,0 1-2277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7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0 6643,'0'0'18950,"-18"32"-17755,-59 107-250,69-123-794,1 1 1,1-1 0,0 1-1,1 0 1,1 0 0,1 1-1,-2 22 1,2-8 51,-21 518 2248,24-526-2348,0-19-96,-1-1 0,1 1 0,1-1 1,-1 1-1,0-1 0,1 0 0,0 1 1,0-1-1,1 0 0,-1 1 0,1-1 1,0 0-1,0 0 0,0 0 0,0-1 1,1 1-1,-1 0 0,1-1 0,0 0 1,0 1-1,1-1 0,-1-1 0,1 1 1,-1 0-1,1-1 0,0 0 0,0 1 1,0-2-1,0 1 0,0 0 0,8 1 1,36 5-1944,28-7-5130,-43-2 3777,-20 1-4558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8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7668,'0'0'12392,"2"42"-10357,12 285 2005,-13-198-2501,-2-66-1055,3 1 0,2-1 1,17 86-1,-20-146-498,-1-1 1,1 0-1,-1 1 1,1-1 0,0 0-1,0 0 1,0 0-1,0 0 1,0 0-1,1 0 1,-1 0-1,1 0 1,-1 0-1,4 2 1,-4-3-24,-1-1 0,1 0 0,0 0 0,-1 1 0,1-1 0,0 0 0,-1 0 0,1 0 0,0 0 0,-1 0 1,1 0-1,0 0 0,0 0 0,-1 0 0,1 0 0,0 0 0,-1 0 0,1 0 0,0-1 0,0 1 0,19-18-1247,-6-6-80,-1 0 0,-1-1 0,-1-1 0,11-38-1,2-3-2446,-14 40 1957,-6 16 590,-1 0 0,2 1 1,0-1-1,0 1 0,11-16 1,-15 26 1234,-1-1 0,0 0 1,1 1-1,-1-1 0,1 0 1,-1 1-1,1-1 0,-1 1 1,1-1-1,-1 1 0,1-1 1,0 1-1,-1-1 0,1 1 1,0-1-1,-1 1 0,1 0 1,0 0-1,0-1 0,-1 1 1,1 0-1,0 0 0,0 0 1,-1 0-1,1 0 0,0 0 1,0 0-1,0 0 0,-1 0 1,1 0-1,0 0 0,0 0 1,-1 0-1,1 1 1,0-1-1,0 0 0,-1 1 1,1-1-1,1 1 0,0 2 290,0-1 0,0 0 0,-1 1 1,1 0-1,0-1 0,-1 1 0,0 0 0,2 5 0,14 43 3149,15 40 1721,-28-82-4588,0 0-1,1 0 1,0-1 0,0 0 0,1 0 0,1 0-1,10 11 1,-15-17-453,1 0 0,0 0 0,-1 0 0,1 0 0,0 0 0,0 0 1,0-1-1,0 1 0,0-1 0,0 0 0,0 0 0,0 0 0,1 0 0,-1-1 0,0 1 0,1-1 0,-1 0 0,0 0 0,1 0 0,-1 0 0,0-1 0,1 1 0,-1-1 0,5-2 1,-3 1-54,0 0 1,0-1 0,-1 0 0,1 0-1,-1 0 1,0-1 0,0 1 0,0-1-1,0 0 1,-1 0 0,0 0 0,1-1-1,3-8 1,5-11 61,-2 0 0,-1 0 0,-1-1 0,-1 0 0,-2 0 0,0-1 0,-1 0 0,-2 0-1,-1 0 1,0 0 0,-7-44 0,6 66-19,-1 1 0,0-1-1,0 0 1,0 1 0,-1-1-1,1 1 1,-1 0 0,0-1-1,0 1 1,0 0 0,0 0-1,-1 0 1,1 1 0,-1-1-1,0 0 1,0 1 0,0 0-1,0 0 1,0 0 0,0 0-1,0 0 1,-1 0 0,1 1-1,-1 0 1,1-1 0,-1 2-1,0-1 1,1 0 0,-1 1-1,0-1 1,0 1-1,1 0 1,-1 0 0,0 1-1,0-1 1,1 1 0,-1-1-1,0 1 1,1 1 0,-1-1-1,1 0 1,-7 4 0,-3 7-28,0 1 0,0 0 1,1 1-1,-17 26 0,-4 4-62,18-26-27,-48 63-284,56-62-1855,7-18 1994,0-1 1,0 1-1,0-1 0,0 1 1,0-1-1,0 1 1,1-1-1,-1 1 0,0-1 1,0 1-1,1-1 1,-1 0-1,0 1 0,1-1 1,-1 0-1,0 1 1,1-1-1,-1 1 0,0-1 1,1 0-1,-1 0 1,1 1-1,0-1 0,3 1-914,0 0-1,0 0 0,0 0 0,0-1 0,0 1 0,8-2 0,-9 1 896,63 0-9012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8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 9636,'0'0'4552,"-12"40"-670,2-8-3192,-14 48 1198,-17 107 0,32-143-935,4-16-146,0 1 0,0 36 1,5-64-808,0-1 1,0 0-1,0 0 1,0 0 0,0 1-1,0-1 1,0 0 0,0 0-1,0 0 1,0 1 0,0-1-1,1 0 1,-1 0-1,0 0 1,0 0 0,0 1-1,0-1 1,0 0 0,0 0-1,1 0 1,-1 0 0,0 0-1,0 0 1,0 1-1,0-1 1,1 0 0,-1 0-1,0 0 1,0 0 0,0 0-1,1 0 1,-1 0 0,0 0-1,0 0 1,0 0-1,1 0 1,-1 0 0,0 0-1,0 0 1,0 0 0,1 0-1,-1 0 1,0 0 0,0 0-1,0 0 1,1 0-1,-1 0 1,0-1 0,0 1-1,0 0 1,0 0 0,1 0-1,9-7-44,12-17-27,-1-1 0,-2 0 0,32-57-1,-49 79 58,35-67-506,-26 47 268,1 1 1,1 0-1,22-28 1,-35 50 267,0-1-1,0 1 1,0-1 0,1 1-1,-1-1 1,0 1-1,0 0 1,1-1 0,-1 1-1,0 0 1,1-1 0,-1 1-1,0 0 1,1-1 0,-1 1-1,0 0 1,1-1 0,-1 1-1,1 0 1,-1 0-1,1 0 1,-1-1 0,0 1-1,1 0 1,-1 0 0,1 0-1,-1 0 1,1 0 0,-1 0-1,1 0 1,-1 0-1,1 0 1,-1 0 0,1 0-1,-1 0 1,1 0 0,0 1-1,5 21 1074,57 485 3911,-51-375-4350,-5 180-1,-8-306-630,0-1 0,0 1 0,0-1-1,-1 1 1,1-1 0,-1 0 0,-1 0-1,1 0 1,-1 0 0,0 0 0,0 0-1,0-1 1,-1 1 0,1-1-1,-1 0 1,0 0 0,-1 0 0,1-1-1,-9 6 1,5-4 12,-1 0-1,1-1 0,-1 0 1,0 0-1,0-1 1,0 0-1,-1-1 1,1 0-1,-1 0 1,-18 0-1,17-1-28,1-1 0,-1-1 0,0 0 0,1 0-1,-19-5 1,26 4-16,-1 1-1,1-1 0,-1 0 0,1-1 0,0 1 1,-1 0-1,1-1 0,0 0 0,1 0 1,-1 0-1,0 0 0,1 0 0,0 0 0,0-1 1,0 1-1,0-1 0,0 1 0,-1-5 1,-3-9-628,1-1 0,0 1 0,1-1 0,1 0 1,1 0-1,0-29 0,2 16-2702,7-42-1,13-18-4909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9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2945,'0'0'11622,"3"35"-7372,11 116-1038,-10-78-954,-4-61-1800,1 0 0,0 0 0,0 0 0,1 1-1,0-1 1,1-1 0,1 1 0,8 20 0,-12-32-457,0 1 0,1-1 1,-1 1-1,0-1 1,0 1-1,1-1 0,-1 1 1,0-1-1,1 1 0,-1-1 1,0 1-1,1-1 1,-1 0-1,0 1 0,1-1 1,-1 0-1,1 1 1,-1-1-1,1 0 0,-1 1 1,1-1-1,-1 0 0,1 0 1,-1 0-1,1 1 1,-1-1-1,1 0 0,0 0 1,-1 0-1,1 0 0,-1 0 1,1 0-1,-1 0 1,1 0-1,0 0 0,-1 0 1,1-1-1,-1 1 1,1 0-1,-1 0 0,1 0 1,-1-1-1,1 1 0,-1 0 1,1-1-1,-1 1 1,1 0-1,-1-1 0,0 1 1,1-1-1,-1 1 0,0 0 1,1-1-1,-1 1 1,1-1-1,24-59-273,-15 34 64,1 0 0,2 0 1,0 1-1,1 1 1,21-26-1,-34 49 183,0-1 0,0 1-1,1-1 1,-1 1 0,0 0 0,1 0 0,-1 0-1,1 0 1,-1 0 0,1 0 0,-1 0-1,1 0 1,0 0 0,-1 1 0,1-1 0,0 1-1,-1-1 1,1 1 0,0 0 0,2 0 0,-3 0 34,1 0 0,0 1 1,-1 0-1,1-1 1,0 1-1,-1 0 1,1 0-1,-1-1 1,1 1-1,-1 1 1,0-1-1,1 0 1,-1 0-1,0 0 1,0 1-1,2 2 1,4 7 187,-1 0 0,0 0 0,-1 1 0,6 19 0,-6-14-62,5 10 113,1 2 70,18 35-1,-28-91-10633,-1-13 3251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4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1393,'0'0'28130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9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8740,'0'0'10229,"39"21"-8351,122 74-139,-151-89-1533,0 0-1,0 1 1,-1 0-1,0 1 1,0 0-1,-1 0 0,0 1 1,0 0-1,-1 0 1,-1 1-1,1 0 1,8 20-1,-7-15 32,3 9 121,0 1 0,-2 0 0,0 0 0,-2 1 0,-1 0 0,3 31 0,-4 0 529,-4 106 0,-2-154-854,0 0 0,-1 0 1,0 0-1,0 0 1,-1 0-1,-1 0 0,1-1 1,-1 1-1,-9 14 1,-14 30-24,25-48 713,-9-22-21159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0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373 65 3153,'0'0'18126,"-3"-10"-15984,-13-29-357,15 38-1669,-1-1-1,1 1 1,-1 0-1,1-1 0,-1 1 1,0 0-1,0 0 1,0 0-1,0 0 1,1 1-1,-1-1 1,0 0-1,0 1 0,-1-1 1,1 1-1,0 0 1,0 0-1,0-1 1,0 1-1,0 1 1,0-1-1,0 0 0,0 0 1,-4 2-1,-5-1 203,6-1-256,-1 1 0,1 0 0,-1 0 0,1 1-1,-1-1 1,1 1 0,0 0 0,-1 0 0,1 1-1,1 0 1,-1 0 0,0 0 0,-5 5 0,-6 6-8,0 1 0,-15 18 0,24-25-36,4-5-19,-23 25 100,2 1-1,-26 41 0,45-62-62,0 1-1,0-1 1,1 1-1,0 0 1,0 1 0,1-1-1,0 1 1,1 0-1,0 0 1,0-1-1,1 1 1,1 0-1,0 0 1,1 12-1,0-19-38,-1 0 1,2 0-1,-1 0 0,0 0 0,0 0 1,1 0-1,0 0 0,-1 0 0,1-1 1,0 1-1,1-1 0,-1 1 0,0-1 1,1 0-1,4 4 0,45 23-7,-42-24 19,20 9 30,0-2 0,0-2 0,1 0 0,1-2 0,-1-2 1,1-1-1,0-1 0,62-1 0,-89-3-71,-1 0 1,1 0-1,-1-1 0,1 0 1,-1 0-1,1 0 0,-1-1 1,1 1-1,-1-1 0,0 0 1,0 0-1,0-1 0,0 1 1,-1-1-1,1 0 0,0 0 1,-1 0-1,0 0 0,0 0 1,0-1-1,0 0 0,-1 0 1,1 1-1,3-9 0,-4 7-948,0-1-1,0 1 1,-1 0-1,0-1 1,0 1-1,0-1 1,0-9-1,-8 14-6065,-29 1-4677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8260,'0'0'14951,"265"0"-12630,-189 0-961,3 0-623,-12 0-225,-7 0-368,-21 0-144,-15 0 32,-12 0-32,-8-4-320,-4-3-833,0 0-768,0-4-1360,0 0-2130,0-6-4689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1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115 101 5475,'0'0'12571,"-14"43"-9746,-2 2-1940,-2 3 347,2 1 0,2 0 0,-12 87 0,16 56 2079,9-185-3223,1 0 1,0 0-1,1 1 0,0-1 0,0 0 0,0 0 1,1-1-1,5 13 0,-6-16-70,1 0 0,0-1-1,0 1 1,0-1 0,0 0 0,1 0-1,-1 0 1,1 0 0,-1 0 0,1 0-1,0-1 1,-1 1 0,1-1 0,0 0-1,0 0 1,0 0 0,0 0 0,0 0-1,0-1 1,0 1 0,6-1 0,7 2 11,0-1 0,1-1 0,-1 0 0,0-2 1,0 1-1,0-2 0,16-4 0,-22 4-12,-1-1 0,0 0 0,0 0 0,-1 0 1,1-1-1,-1-1 0,0 1 0,0-1 0,-1-1 0,1 1 0,-2-1 0,1-1 0,6-9 0,-5 6 1,-1-1 0,-1 0 0,0 0 0,-1-1-1,0 0 1,-1 0 0,0 0 0,-1-1 0,2-19 0,-1-14 31,-3-66-1,-1 64-31,0 24-31,-2 1-1,0 0 0,-1 0 1,-9-32-1,8 43 7,0 0 0,-1 1 0,0 0-1,-1 0 1,-1 1 0,0-1 0,0 1 0,-1 1 0,-14-16 0,18 22 32,-1 0 1,0 1-1,0 0 1,0 0 0,0 0-1,0 0 1,-1 1 0,1 0-1,-1 0 1,1 0-1,-1 1 1,0 0 0,-8-1-1,0 1 51,1 1 0,0 0-1,0 1 1,-22 4-1,31-4-70,-1 0 0,1 0 0,1 1 0,-1-1 0,0 1 0,0 0 0,0 0 0,1 1 0,0-1 0,-1 1 0,1 0 0,0-1 0,0 2 0,0-1 0,1 0 0,-1 0 0,1 1 0,-1-1 0,1 1 0,-2 5 0,-2 8-675,0 0-1,0 0 1,-3 28-1,-3 3-7267,8-42 2267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1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9 2193,'0'0'16840,"0"-6"-14684,0 3-1764,0 8 1656,-2 22-960,-2 0-1,-1 0 0,-13 44 0,-4 18-84,10-3-230,4 1 0,4 122 0,4-206-760,0 11 23,0 0-1,1-1 1,1 1-1,1-1 1,-1 0-1,2 0 1,0 0-1,8 18 1,-9-26-34,-1 0 0,1 0-1,0 0 1,1-1 0,-1 1-1,1-1 1,0 1 0,0-1 0,1 0-1,-1-1 1,1 1 0,-1-1 0,1 0-1,0 0 1,1-1 0,-1 1 0,0-1-1,1 0 1,-1 0 0,1-1 0,-1 0-1,9 1 1,-9-1-10,0-1-1,1 0 1,-1 0-1,0 0 1,0-1 0,1 0-1,-1 0 1,0 0-1,0 0 1,0-1-1,0 0 1,0 0 0,0 0-1,-1-1 1,1 1-1,-1-1 1,1 0-1,3-4 1,3-5-186,-1 0 1,0 0-1,-1-1 0,15-27 1,-6 8-1613,27-69 1,-37 78-281,-1 0 0,4-25 0,-4-15-6360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2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9957,'0'0'14065,"0"34"-11307,1 108-1077,-1-127-1481,0-3 37,0 0-1,1 0 1,3 15 0,-4-25-226,1-1-1,-1 1 1,1 0-1,0-1 1,0 1-1,0-1 1,0 1-1,0-1 1,0 0 0,0 1-1,0-1 1,1 0-1,-1 0 1,0 0-1,1 0 1,-1 0-1,1 0 1,-1 0 0,1 0-1,2 0 1,-3 0-54,0-1-1,0 1 1,0-1 0,0 0 0,0 0 0,0 1 0,0-1 0,0 0 0,1 0-1,-1 0 1,0 0 0,0 0 0,0 0 0,0-1 0,0 1 0,0 0-1,0 0 1,0-1 0,0 1 0,0-1 0,0 1 0,0-1 0,1 0 0,19-20-112,-18 17 99,43-54-109,65-74-727,-109 130 844,0-1 0,0 1 0,1-1 0,-1 1-1,1 0 1,-1 0 0,1 0 0,0 0 0,0 0 0,0 1-1,0-1 1,0 1 0,0 0 0,0 0 0,0 0 0,0 0 0,1 0-1,4 0 1,-7 2 45,1-1 0,-1 1 0,0-1 0,0 1 0,1-1 0,-1 1 0,0 0-1,0 0 1,0-1 0,0 1 0,0 0 0,0 0 0,0 0 0,0 0 0,0 0 0,-1 0 0,1 1 0,0-1-1,-1 0 1,2 2 0,13 33 360,-12-26-163,10 25 286,-2 0-1,-1 0 1,-2 1 0,-1 0 0,-2 1 0,0 67 0,-5-103-547,-4-4-4324,-19-15-185,-1-18-4361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2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4098,'0'0'18499,"33"8"-16578,104 31-467,-132-38-1363,-1 1 1,1 0 0,-1-1-1,0 2 1,1-1-1,-1 0 1,0 1-1,0 0 1,-1 0-1,1 0 1,-1 0 0,1 0-1,-1 1 1,0 0-1,0 0 1,0 0-1,-1 0 1,0 0-1,1 0 1,2 9 0,1 1 138,2 6 11,0 2 1,-1-1 0,-1 1-1,-1 0 1,-1 0 0,2 32-1,-6 137 141,-1-162-326,-2 26 57,-2 0-1,-3-1 1,-2 1 0,-2-2 0,-3 0 0,-26 61 0,30-92 345,11-21-399,-11-1-1817,9-1 1435,1 1 0,-1-1 0,0 1 0,1-1 0,-1 1 0,0-1 0,1 0 0,-1 0 0,1 0 0,0 0-1,-1 0 1,1 0 0,0 0 0,-1 0 0,1 0 0,0-1 0,0 1 0,0-1 0,0 1 0,0-1 0,0 1 0,0-2 0,-25-37-8652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4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385 17 8084,'0'0'16933,"-19"-3"-15314,-63-9-301,79 12-1260,-1-1 1,1 1-1,-1 0 0,1 0 1,0 0-1,-1 0 1,1 0-1,-1 1 0,1-1 1,-1 1-1,1 0 0,0 0 1,-1 1-1,1-1 0,0 0 1,0 1-1,0 0 0,0 0 1,0 0-1,1 0 0,-1 0 1,1 1-1,-1-1 0,-2 5 1,-4 2 48,-16 17 149,1 1 0,2 2 1,0 0-1,2 1 0,1 2 0,2-1 0,-18 45 0,33-71-238,0 0 0,1 1 0,-1 0 0,1-1-1,1 1 1,-1 0 0,1 0 0,-1 0 0,2-1 0,-1 1 0,1 0-1,0 0 1,0-1 0,0 1 0,1 0 0,0-1 0,0 1 0,0-1 0,1 0-1,5 9 1,1-4-29,0 1 0,0-2 0,1 1-1,0-1 1,1-1 0,0 0 0,20 11 0,-18-13 5,0-1 1,0 0-1,1-1 1,-1-1-1,1 0 0,0-1 1,0 0-1,0-1 1,0-1-1,0 0 1,0-1-1,0 0 1,0-1-1,23-7 1,-29 7-139,1-1 1,-1 0-1,0 0 0,0-1 0,-1 0 1,12-8-1,-18-13-10370,-1 15 3900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4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4994,'0'0'16720,"15"6"-15546,7 4-522,1-2 0,0 0-1,1-1 1,0-2 0,36 4 0,129-5 638,-142-4-1142,-32 0-118,-1-1 0,1-1 1,0 0-1,-1 0 0,0-2 0,0 1 1,0-2-1,25-11 0,-38 15-14,-18 2-6587,-5 2 288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8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11 7091,'0'0'13364,"-6"49"-11942,-3 9-966,-25 257 2204,34-110 146,0-197-2727,1 0-1,0 0 1,1 0-1,-1 0 1,2 0-1,-1-1 1,1 1-1,0-1 1,1 1-1,0-1 1,0 0-1,0-1 1,1 1-1,0-1 1,0 0-1,1 0 0,0 0 1,0-1-1,9 7 1,-6-6-40,2-1 1,-1 0 0,0 0-1,1-1 1,0 0-1,0-1 1,0-1-1,1 1 1,-1-2-1,1 1 1,-1-2-1,22-1 1,-30 1-33,0 0-1,-1-1 1,1 0-1,0 1 1,-1-1-1,1 0 1,-1 0-1,1-1 1,-1 1 0,1-1-1,-1 1 1,0-1-1,0 0 1,0 1-1,0-1 1,0 0-1,0 0 1,0-1 0,-1 1-1,1 0 1,-1 0-1,2-3 1,3-8 61,-1 0 1,0-1 0,4-17-1,-1 7 51,3-15 13,-1-1 0,-3 0 0,5-54 1,-6-125 32,-5 203-146,-1 0 0,-1 0 0,0 0 0,-2 0 0,1 0 0,-2 0 1,0 1-1,-1-1 0,0 1 0,-1 0 0,-1 1 0,-15-25 0,20 37 13,0-1-1,-1 0 1,1 1-1,-1-1 1,0 1-1,0 0 1,0 0 0,0 0-1,0 0 1,0 0-1,-1 1 1,1-1-1,0 1 1,-1 0-1,1 0 1,-1 0 0,0 1-1,1-1 1,-1 1-1,1 0 1,-1 0-1,0 0 1,-5 1-1,-1 1 45,0 0-1,0 0 1,0 1-1,0 0 1,1 1-1,-17 8 1,0 4-54,1 1 1,1 1-1,0 1 1,-26 27-1,29-15-135,4-4-300,12-21-458,-6 6-494,8-2-3733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5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180 24 2673,'0'0'15493,"0"-4"-13468,0 3-1863,0 0 0,0 0 0,0 0 1,-1 0-1,1-1 0,0 1 0,0 0 0,-1 0 1,1 0-1,-1 0 0,1 0 0,-1 0 1,1 0-1,-1 0 0,0-1 0,-8 1 1630,-4 13-817,-1 9-673,1 1-1,1 0 1,1 1-1,0 0 1,2 1-1,1 0 1,1 1-1,1 0 1,-4 30-1,2 28 151,2 120 0,9-134-252,25 134 0,0 2 214,-24-52-609,-7-153-212,1 0-1,0 0 1,-1-1-1,1 1 1,0-1-1,-1 1 0,1-1 1,0 0-1,0 0 1,0 0-1,-4-2 1,-1-4-1720,-1 0 0,1 0 0,1-1 1,-11-15-1,-7-16-9078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8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8004,'0'0'9994,"-1"33"-7679,-35 392 4272,21-302-5250,0 143 0,14-224-1276,0-27-56,0-1-1,1 0 1,1 0 0,5 28 0,-5-40-11,0 1 0,0 0 0,0-1 0,0 1 0,1-1 0,-1 0 0,1 1 0,0-1 0,-1 0 0,1 0 0,0 0 0,0 0 0,0 0 0,1 0 0,-1-1 0,0 1 0,1-1 0,-1 0 0,1 1 0,-1-1 0,1 0 0,0 0 0,-1-1 0,1 1 0,3 0 0,-2-1-19,-1 1 0,1-1-1,0 0 1,-1-1 0,1 1-1,-1 0 1,1-1 0,0 0 0,-1 0-1,0 0 1,1 0 0,-1-1-1,0 1 1,1-1 0,-1 0-1,0 0 1,0 0 0,0 0 0,4-5-1,7-9-536,-2 0 0,0-1 0,0 0 0,-2 0 0,11-26 0,-13 24-1809,0-1 0,8-37 0,-6-10-5960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9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7684,'0'0'14921,"0"45"-12955,0 154-168,0 107 1246,0-304-3086,2-7-44,19-38-136,1 1 0,2 1-1,2 1 1,2 1 0,57-61-1,-84 99 219,0-1-8,1-1-1,0 1 0,0 0 1,1-1-1,-1 1 1,0 0-1,1 0 1,-1 1-1,1-1 1,0 0-1,-1 1 1,1 0-1,0 0 0,0-1 1,0 2-1,0-1 1,0 0-1,4 0 1,-6 1 19,-1 0 1,1 0-1,-1 0 1,1 1-1,-1-1 1,1 0-1,-1 0 1,0 1-1,1-1 1,-1 0-1,1 0 1,-1 1-1,0-1 1,1 0-1,-1 1 1,0-1-1,1 0 1,-1 1 0,0-1-1,0 1 1,1-1-1,-1 1 1,0-1-1,0 0 1,0 1-1,0-1 1,1 1-1,-1-1 1,0 2-1,2 19 159,-2-13-82,13 87 659,1 25 333,-5 60 794,-10-174-1798,1-5-64,0 0 1,0 0-1,-1 0 1,1 0-1,0 0 0,0 0 1,0 0-1,0 0 1,0 0-1,1 0 0,-1 0 1,0 0-1,0 0 1,1 0-1,-1 0 0,0 0 1,1 0-1,-1 0 1,1 0-1,0 1 0,0-2 8,-27-6-13643,16-9 5154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21 48,'0'0'13841,"-4"-20"619,0 31-13996,-13 62-232,4 1-1,3 0 1,-1 141-1,9-64 114,5 183 380,-2-317-681,0 0 0,8 31 1,-8-44-44,0 0 1,0 0-1,1 0 1,0 0 0,0 0-1,0-1 1,3 6-1,-4-8-4,1 0-1,-1 1 1,0-1-1,0 0 1,0 0-1,1 0 1,-1 0-1,1 0 0,-1-1 1,0 1-1,1 0 1,0-1-1,-1 1 1,1-1-1,-1 1 1,1-1-1,0 0 1,-1 0-1,2 1 0,2-1-23,-1 0 0,1 0-1,-1-1 1,1 1-1,-1-1 1,0 0-1,1 0 1,-1 0-1,0-1 1,0 1-1,0-1 1,0 0-1,0-1 1,0 1-1,0 0 1,-1-1-1,1 0 1,-1 0-1,5-5 1,45-33-2343,-3 4-2690,-43 30 3184,0 0 1,0 0-1,0 0 1,7-11-1,14-29-9169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116 439 10149,'0'0'12715,"7"9"-12400,-6-7-296,0 0 0,0 0 1,1 0-1,-1-1 1,0 1-1,1 0 0,-1-1 1,1 1-1,0-1 0,-1 0 1,1 0-1,0 0 1,0 1-1,0-2 0,0 1 1,0 0-1,4 1 0,-5-2-5,0 0 0,0-1 0,0 1 1,0 0-1,0-1 0,0 1 0,0 0 0,0-1 0,0 1 0,-1-1 0,1 0 0,0 1 0,0-1 0,0 0 0,-1 1 0,2-3 0,16-27 260,-6 2-150,-3-1 0,0 0 0,-2-1 0,-1 0-1,-1 0 1,-1 0 0,-2 0 0,-2-1-1,-2-30 1,-4 3 120,5 55-173,0 0 1,0 0-1,0-1 1,0 1-1,0 0 0,-1 0 1,1 1-1,-1-1 1,0 0-1,0 0 1,0 1-1,0-1 1,0 1-1,-4-3 1,5 5 5,1-1 1,-1 1 0,1 0 0,-1-1 0,0 1 0,1 0 0,-1 0 0,0-1 0,1 1-1,-1 0 1,0 0 0,1 0 0,-1 0 0,0 0 0,1 0 0,-1 0 0,0 0 0,1 0 0,-1 1-1,0-1 1,1 0 0,-1 0 0,0 0 0,1 1 0,-1-1 0,1 0 0,-1 1 0,0 0 0,-15 14 420,15-14-449,-21 28 234,-22 37 0,30-42-236,-2-1-1,0 0 0,-1-1 1,-25 24-1,41-45-268,6 6-5539,10 2 2960,-12-8 1484,33 14-6198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1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54 9620,'0'0'7991,"-6"40"-5708,-22 129-588,23-142-965,1 0 1,0 53-1,4-72-630,0-7-101,1 0-1,-1-1 1,0 1 0,1 0-1,-1-1 1,1 1 0,-1 0-1,1-1 1,0 1-1,-1-1 1,1 1 0,-1-1-1,1 0 1,0 1-1,-1-1 1,1 1 0,0-1-1,0 0 1,-1 0-1,1 0 1,0 1 0,0-1-1,0 0 1,-1 0-1,1 0 1,0 0 0,0 0-1,-1 0 1,1 0-1,0 0 1,1-1 0,27-2-155,-24 1 136,-1 1-1,0-1 1,0 0-1,0-1 1,0 1 0,0-1-1,0 1 1,-1-1-1,1 0 1,-1-1-1,0 1 1,0-1-1,5-6 1,2-6-39,16-33 0,-20 38 20,18-42-328,-1-1 0,25-95-1,-46 141 422,-2 7-30,-1 0 0,2 0-1,-1 0 1,0-1 0,0 1 0,0 0-1,0 0 1,1 0 0,-1 0-1,1 0 1,-1 0 0,1 0 0,-1-1-1,1 1 1,0 1 0,-1-1 0,1 0-1,0 0 1,0 0 0,-1 0-1,1 0 1,0 1 0,0-1 0,0 0-1,0 1 1,0-1 0,0 1-1,2-1 1,-3 8 1062,0 391 3554,0 209-2453,0-584-2167,-1 1-1,-2 0 0,0-1 1,-2 1-1,0-1 1,-10 26-1,14-48-5,1-1 0,-1 1 0,0 0 0,0 0 0,0 0 0,1-1 1,-1 1-1,0 0 0,0-1 0,0 1 0,0-1 0,0 1 0,0-1 0,0 1 0,0-1 0,-1 0 0,1 0 0,0 1 0,0-1 0,0 0 0,0 0 0,0 0 0,0 0 0,-1 0 1,1-1-1,0 1 0,0 0 0,0 0 0,0-1 0,0 1 0,0-1 0,0 1 0,0-1 0,0 1 0,0-1 0,0 1 0,0-1 0,0 0 0,1 0 0,-3-1 0,-17-17 86,1-1 0,-25-32 0,-1-1-146,32 39 10,-13-14-225,2 0 0,-29-44 0,50 64-181,0 1 0,0-1 0,1 0-1,0 0 1,0-1 0,1 1 0,0 0 0,0-1 0,1 1 0,0 0 0,1-1 0,0 1 0,0 0 0,0 0 0,1 0-1,3-9 1,1 5-624,1 0 0,0 0 0,0 1 0,10-12 0,50-61-6108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2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7732,'0'0'11234,"-1"45"-8625,-3 151-136,-7 67 1676,11-269-4195,1 0 0,0-1 1,1 1-1,-1 0 0,1 0 0,0 0 1,1 0-1,3-8 0,32-49-163,-17 30 126,-6 6-72,2 0 0,1 2 0,1 0 1,39-41-1,-56 64 144,0 1 0,0-1 0,0 0 0,0 1 0,0-1 0,0 1 0,1 0 0,-1 0 0,0 0 0,1 0 0,-1 0 0,1 0 0,-1 1 0,1-1 0,-1 1 0,1 0 0,0-1 0,-1 1 0,1 0 0,-1 1 0,1-1 0,0 0 0,-1 1-1,1 0 1,-1-1 0,1 1 0,-1 0 0,0 0 0,4 2 0,3 4 151,0-1-1,0 1 1,-1 1-1,0 0 1,11 13-1,-6-6 249,19 20 269,-3 1 1,-1 1 0,41 73-1,-64-94-471,-4-11-208,-1-6-435,-1-4 170,0 1 1,-1-1 0,1 1-1,-1 0 1,0-1-1,0 1 1,-6-7 0,-4-8-932,6 6-325,0 0-1,-8-21 0,-3-42-5523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2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8580,'0'0'16229,"37"36"-14658,114 119-386,-82-75-395,-38-26-187,-23-38-473,5 13 95,-1 0 0,-2 1 0,-1 1 0,-1-1-1,-1 2 1,2 36 0,0 193 1088,-9-208-967,-1-46-326,0 1-1,0-1 1,0 0 0,-1 0-1,0 0 1,0-1-1,-1 1 1,0 0-1,0-1 1,-1 0-1,1 1 1,-1-1-1,-6 6 1,-8 8 36,0 0 0,-24 18 0,31-27-52,5-6-2,4-3-42,0 0 0,0 0 0,0 0 0,-1 0 0,1 0 0,-1 0 0,0-1 0,1 1 0,-1-1 0,0 0 0,0 1 0,0-1 0,0-1 0,0 1 0,0 0 0,0-1 0,-4 1 0,7-23-6990,0-17-1790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25 4738,'0'0'17990,"-6"-3"-15907,0-1-1668,-1 1 1,0 0-1,0 1 0,-1-1 0,1 2 0,0-1 0,-1 1 0,1 0 0,-16 0 1,13 1-255,1 0 1,-1 1 0,0 0 0,0 0 0,0 1 0,0 1 0,1-1-1,-12 6 1,4 1-55,1 2 0,0-1 0,0 2-1,-25 24 1,-52 62 149,87-91-234,0 1 0,0 0 0,0 0 0,1 0 1,0 1-1,0-1 0,1 1 0,1 0 0,-1 1 0,1-1 0,1 0 0,0 1 1,0 0-1,1-1 0,0 1 0,1 14 0,0-18-17,1 0 0,0-1 0,0 1 0,0-1-1,1 1 1,-1-1 0,1 1 0,1-1 0,-1 0 0,1 0 0,0 0-1,0 0 1,0-1 0,1 1 0,-1-1 0,1 0 0,0 0 0,1 0-1,6 5 1,-2-3 3,-1-1 0,1 1-1,1-2 1,-1 1-1,1-1 1,-1-1 0,1 1-1,0-2 1,20 4 0,6-2 3,0-2-1,0-1 1,0-2 0,0-2 0,0-1 0,0-1 0,-1-3 0,40-12 0,-73 19-398,-29 1-16524,-14 0 6114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3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7571,'0'0'11833,"21"1"-10222,293-10 5531,-212-1-6124,-41 5-754,1-3 1,70-17-1,-126 23-254,18-5 6,-23 7-13,0 0-1,0 0 1,-1 0-1,1-1 1,0 1-1,0 0 1,-1-1-1,1 1 1,0-1-1,-1 1 1,1-1-1,0 1 1,-1-1-1,1 1 0,-1-1 1,1 0-1,-1 1 1,1-1-1,-1 0 1,0 1-1,1-1 1,-1 0-1,1-1 1,-1 2-374,-16 0-15738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5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55 2545,'0'0'19241,"-8"13"-17085,-1 7-1750,0 0 0,1 0 0,2 1 0,0 0 0,0 0 0,2 0 0,-2 36 0,0 177 1573,7-162-1422,-1-59-456,-1 13 93,1 1 0,1 0 0,1 0 0,2-1 0,0 0 0,15 46 0,-14-59-145,8 19 54,17 32-1,-27-57-99,1-1-1,0 0 0,0 0 1,0 0-1,1 0 1,0-1-1,0 1 0,0-1 1,1 0-1,0-1 0,8 6 1,-11-9-5,-1 0 0,1 0 0,0 0 0,0 0 1,-1 0-1,1-1 0,0 1 0,0-1 0,0 0 0,0 0 1,0 0-1,0 0 0,0 0 0,0-1 0,0 1 0,-1-1 1,1 0-1,0 0 0,0 0 0,-1 0 0,1 0 0,0-1 1,-1 1-1,0-1 0,1 0 0,-1 0 0,0 0 0,0 0 1,0 0-1,4-4 0,3-7 5,0 0-1,-1 0 1,0 0 0,8-23 0,-12 28 2,23-52-19,-3 0 0,-2-2 0,-3-1 0,-3 0 0,-3-1 0,-2 0 0,3-107 0,-14 139-5,1 15 28,-1 1-1,-1 0 1,0 0 0,-5-21 0,5 31 6,-1 1 0,0 0 0,-1-1 0,1 1 0,-1 0 1,0 1-1,0-1 0,0 0 0,-1 1 0,1 0 0,-1-1 0,0 2 1,-1-1-1,1 0 0,-10-5 0,12 8-11,-20-13 310,-37-18 0,54 30-272,-1-1 0,0 1 1,0 0-1,-1 0 0,1 1 1,0-1-1,0 1 0,-1 1 1,1-1-1,-1 1 0,1 0 1,-8 2-1,9 0-42,0 0 0,0 1 0,1 0 0,-1 0 0,0 0 0,1 1 0,0-1 0,0 1 0,0 0 0,-4 6 0,-15 12 0,-6 0-490,17-13-465,0 1 0,-19 18 0,28-25 728,1 0 1,-1 0-1,1 0 1,0 1-1,0-1 1,0 1-1,0-1 1,1 1-1,-1 0 1,1 0-1,0 0 1,0 0-1,0-1 1,1 1-1,-1 5 1,1 1-5254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5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4834,'0'0'17800,"155"-2"-17271,-109 0-385,-2 2-144,2 0-1761,-4 0-4306,-6 0-7795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6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1 7860,'0'0'16159,"-27"49"-14950,-85 166 31,96-181-928,1 0 0,2 1 1,2 1-1,1 0 0,-9 58 0,18-88-280,-5 35 232,1 0 0,2 0 0,1 1 0,6 52 1,-3-88-262,0 0 1,0-1 0,0 1-1,1-1 1,0 1-1,0-1 1,1 0 0,0 1-1,-1-1 1,2-1 0,-1 1-1,0 0 1,1-1 0,0 0-1,0 1 1,0-2 0,1 1-1,0 0 1,-1-1-1,1 0 1,0 0 0,7 2-1,0 1-84,1-1 0,0-1 0,0 0 0,1-1 0,-1 0 0,1-2 0,0 1 0,15-1 0,-26-1-93,0-1 0,0 1 0,0-1 0,0 0 0,-1 1 0,1-1 0,0 0 0,0-1 0,-1 1 0,1 0 0,-1-1 0,1 0 0,-1 1 0,0-1 0,0 0 0,1 0 0,-1 0 0,3-5 0,3-4-1294,-1 0 0,12-23 0,-12 20 11,27-55-6018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6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4482,'0'0'15743,"-4"30"-14054,-54 353 4455,48-324-5419,2 0 0,1 65 0,7-123-750,2-10 1,0 0 21,0 0 1,1 0-1,0 1 0,0-1 0,1 1 0,0 0 0,9-12 0,6-6 7,25-26 0,-21 26-26,113-120-832,-131 141 790,-5 4 57,1 0 0,0 0 0,-1 0 0,1 0 0,0 1 0,-1-1 0,1 0 0,0 0 0,0 1 0,0-1 0,0 1-1,0-1 1,0 1 0,0-1 0,0 1 0,0-1 0,0 1 0,0 0 0,0 0 0,0-1 0,0 1 0,1 0 0,4 21 145,3 28 77,-2 0-1,0 53 0,-6 103 503,-2-102-129,1-101-527,-1-10-1128,-15-15-1973,5 9 264,-8-19-5500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9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7187,'0'0'17315,"27"34"-15848,88 110-445,-103-130-807,1 0-1,0-1 1,1-1-1,0 0 1,17 10 0,-24-17-75,0-1 1,-1 1 0,1 0 0,-1 1 0,-1 0 0,1 0 0,6 8-1,-10-10-81,0-1-1,-1 0 0,1 1 0,-1-1 0,0 1 1,1-1-1,-2 1 0,1-1 0,0 1 0,-1 0 1,1 0-1,-1-1 0,0 1 0,-1 0 0,1-1 1,0 1-1,-1 0 0,0-1 0,-2 6 0,1-2 11,-1 0-1,0 0 1,0-1-1,-1 0 0,0 1 1,0-1-1,0-1 1,-10 11-1,-6 3 14,-1 0 0,0-1-1,-2-1 1,0-1 0,-43 22 0,66-38-84,0 0 1,-1 0-1,1 0 0,0 0 1,0 0-1,-1 0 0,1 0 1,0 0-1,0 0 0,-1 0 1,1 0-1,0 0 0,0 0 1,-1 0-1,1 0 0,0 0 1,0 0-1,0 0 0,-1 1 1,1-1-1,0 0 0,0 0 1,0 0-1,-1 0 0,1 1 1,0-1-1,0 0 0,0 0 1,0 0-1,0 1 0,-1-1 1,1 0-1,0 0 1,0 1-1,0-1 0,0 0 1,0 0-1,0 1 0,0-1 1,0 0-1,0 0 0,0 1 1,0-1-1,0 0 0,0 0 1,0 1-1,0-1 0,0 0 1,0 0-1,0 1 0,0-1 1,1 0-1,-1 0 0,0 0 1,0 1-1,0-1 0,0 0 1,0 0-1,1 0 0,-1 1 1,0-1-1,0 0 0,0 0 1,1 0-1,-1 0 1,0 1-1,0-1 0,1 0 1,13 4-53,25-3 61,-22 0-55,1-1-1,-1 0 1,1-1 0,-1-1-1,32-8 1,-34 6-561,32-13-4917,-5-4-5013,-20 3-1963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9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2065,'0'0'17149,"0"0"-17050,0 0 0,0 0 0,0 0-1,0-1 1,0 1 0,-1 0 0,1 0 0,0 0 0,0 0-1,0-1 1,0 1 0,0 0 0,0 0 0,0 0-1,0-1 1,0 1 0,0 0 0,0 0 0,0 0 0,0-1-1,0 1 1,0 0 0,1 0 0,-1 0 0,0 0 0,0-1-1,0 1 1,0 0 0,0 0 0,0 0 0,0 0-1,1-1 1,-1 1 0,0 0 0,0 0 0,0 0 0,0 0-1,0 0 1,1 0 0,-1 0 0,0-1 0,0 1 0,0 0-1,1 0 1,-1 0 0,0 0 0,0 0 0,14 3 430,-1 0 0,0 0 1,0 1-1,0 1 0,-1 0 1,1 1-1,17 11 0,5 1 164,-5-3-279,-1 0-1,0 2 0,0 1 0,38 33 1,-56-41-360,-1 0 0,0 1 0,-1 0 0,0 0 0,-1 1 0,-1 0 0,1 0 0,-2 1 0,0 0 0,0 0 0,-2 1 0,1-1 0,2 18 0,-1 19 90,-1 0 1,-5 96-1,-1-107-94,0-18-10,-1 0 0,-1 0 0,0-1 0,-2 1 0,0-1 0,-2 0 0,0-1 0,-1 1 0,-1-1 0,0-1 0,-2 0 0,0 0 0,-22 25 0,31-40-41,1-2-4,1 0 0,-1 0 1,0 0-1,0 0 1,1 0-1,-1-1 0,0 1 1,0 0-1,0 0 0,0-1 1,0 1-1,0-1 0,0 1 1,0-1-1,0 1 0,0-1 1,0 0-1,0 1 1,0-1-1,-2 0 0,2 0-691,1-13-3415,0-11-731,0-7-2010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488 66 5523,'0'0'13934,"-10"-10"-12726,-34-29-196,41 37-891,0 0-1,0 0 1,0 1 0,0-1 0,0 1 0,-1-1 0,1 1 0,0 0 0,-1 0 0,1 1 0,-1-1 0,1 1-1,-1 0 1,1-1 0,-1 2 0,-4-1 0,-5 1 326,-1 0-197,1 0 0,0 1-1,0 1 1,0 0 0,1 0 0,-1 2-1,1-1 1,-1 2 0,2 0 0,-1 0-1,1 1 1,0 0 0,-19 17 0,11-7-24,0 1 1,2 0-1,0 2 1,1 0-1,1 0 1,-15 30-1,24-39-102,1 0 1,0 1-1,0 0 0,2 0 0,0 0 0,-3 15 0,5-22-99,1 1 1,-1-1-1,1 0 0,0 0 0,0 1 1,0-1-1,1 0 0,0 1 0,0-1 1,0 0-1,1 0 0,0 0 0,0 0 1,0 0-1,0 0 0,1-1 0,3 6 1,3-2 12,0 1 0,0-2 1,1 1-1,0-1 0,0 0 1,1-1-1,0-1 0,0 0 1,0 0-1,1-1 0,-1 0 1,1-1-1,19 3 0,16 0 101,1-2 0,53-2 0,-88-2-137,7-1 19,0-1 1,-1-1 0,1-1-1,-1-1 1,0 0 0,33-15-1,-18 8-39,-30 10-115,-5 2-378,1-1 275,0 1 0,0 0 0,-1-1 0,1 1 0,0-1 0,-1 1 0,1-1 0,0 1 0,-1 0 0,1-1 0,-1 1 0,1 0 0,0-1 0,-1 1 0,1 0 0,-1 0 0,1 0 0,-1-1 0,1 1 0,-1 0 0,1 0 0,-1 0 0,1 0 0,-1 0 0,0 0 0,1 0 0,-1 0 0,1 0 0,-1 0 0,1 0 0,-2 0 0,-27 0-5734,-6 0-4862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1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 7603,'0'0'10387,"13"4"-8704,3 1-1131,1-1 1,-1 0-1,1-1 0,0-1 0,20 1 1,3-3 306,16 1 257,1-3 0,97-15 0,-126 12-958,20-6-22,0 3 0,76-4-1,-123-16-2592,-6 20-1838,-6-2-3218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5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0 7363,'0'0'15426,"-2"9"-13921,-20 67-51,4 2 0,-12 113 1,11 168 219,19-355-1668,0 1 1,0-1-1,0 0 0,1 0 0,0 0 1,-1 1-1,1-1 0,1 0 0,-1 0 0,1-1 1,-1 1-1,1 0 0,0 0 0,1-1 1,-1 1-1,1-1 0,-1 0 0,1 1 0,0-1 1,0-1-1,0 1 0,1 0 0,-1-1 1,1 1-1,-1-1 0,1 0 0,0 0 0,0-1 1,-1 1-1,1-1 0,1 0 0,-1 0 1,0 0-1,0-1 0,0 1 0,0-1 1,1 0-1,3 0 0,-6-1-3,0 1 0,-1 0 0,1-1 0,0 1 1,-1-1-1,1 1 0,-1-1 0,1 0 0,-1 0 0,0 0 0,1 1 0,-1-2 1,0 1-1,1 0 0,-1 0 0,0 0 0,0 0 0,0-1 0,0 1 0,0 0 0,1-4 1,16-37 42,-14 31-20,16-47 35,-3-1-1,-3 0 0,-2-1 0,-3 0 0,-3-1 1,-1-77-1,-4 101-69,0 24 7,-1-1 1,0 1 0,-1-1-1,-4-19 1,4 30 16,0-1-1,-1 1 1,0 0-1,0 0 1,0 0 0,0 0-1,0 0 1,-1 1 0,1-1-1,-1 1 1,0-1-1,0 1 1,0 0 0,0 0-1,0 0 1,0 0 0,0 1-1,-7-3 1,-7-2 117,-1 0 0,-25-4 0,29 7-120,12 3-13,0 0 1,0-1 0,0 1 0,1 0 0,-1 0 0,0 0 0,0 1 0,0-1 0,1 0-1,-1 1 1,0-1 0,0 1 0,1-1 0,-1 1 0,0 0 0,1 0 0,-1 0-1,1 0 1,-1 0 0,1 0 0,-1 0 0,1 1 0,0-1 0,0 0 0,-1 1 0,1-1-1,0 1 1,0-1 0,1 1 0,-1 0 0,0-1 0,0 1 0,0 2 0,-17 22-677,18-25-99,-1 0-1,1 1 1,0-1-1,-1 1 1,1-1-1,0 1 1,0-1 0,0 1-1,0-1 1,0 1-1,0-1 1,1 2-1,-1 2-1889,0 9-5968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5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0 7523,'0'0'9989,"-18"47"-8145,-5 11-1163,-81 241 2823,89-252-2868,3 0 0,2 2 0,2-1-1,2 1 1,2 0 0,4 75-1,0-120-634,1 1-1,0-1 0,-1 1 0,2-1 0,-1 1 0,0-1 0,1 0 0,0 0 0,0 1 0,0-1 0,1-1 0,-1 1 1,1 0-1,0 0 0,0-1 0,0 0 0,1 0 0,-1 0 0,1 0 0,-1 0 0,1-1 0,0 1 0,8 2 1,-4-2-66,1 0 0,-1-1 0,1 0 0,0 0 0,-1-1 0,1 0 0,0-1 1,0 0-1,0 0 0,-1-1 0,16-3 0,-16 2-183,-1-1-1,0 0 1,0 0-1,0-1 1,0 0-1,0 0 1,-1-1-1,0 0 0,0 0 1,0 0-1,0-1 1,-1 1-1,0-1 1,5-8-1,1-2-1514,0-1 0,-1 0-1,-1 0 1,10-27 0,-1-18-7770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5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3282,'0'0'17031,"-3"39"-14910,-15 239 1225,16-230-2759,-7 213 568,10-265-1202,-1 1 0,0 0 0,1 0 0,0 0 0,0 0-1,0 0 1,0 0 0,0 0 0,1 0 0,-1 1 0,1-1 0,2-3 0,6-12-120,-8 14 139,24-49-523,2 2 0,2 0-1,47-60 1,-71 104 359,-5 5 158,0 1 0,0-1-1,0 1 1,0-1 0,1 1 0,-1 0 0,0 0-1,1-1 1,-1 1 0,0 0 0,1 0-1,-1 0 1,1 1 0,-1-1 0,1 0-1,0 1 1,-1-1 0,1 0 0,0 1-1,0 0 1,-1 0 0,3-1 0,1 7 186,8 40 1220,-2 0 1,-2 1-1,4 53 1,-9-65-652,-3-28-7670,0-18 4383,0-20-1269,8-39-4769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6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6563,'0'0'14116,"23"-4"-12606,75-9-584,-96 12-872,1 1 0,0 0 0,0 0 0,0-1 0,0 2 1,0-1-1,0 0 0,0 1 0,0-1 0,0 1 0,0 0 1,-1 0-1,1 0 0,0 0 0,0 0 0,-1 1 1,1-1-1,-1 1 0,1 0 0,-1-1 0,0 1 0,0 1 1,0-1-1,0 0 0,0 0 0,0 1 0,-1-1 0,1 1 1,-1-1-1,1 1 0,-1 0 0,1 3 0,1 5 258,-1 0 0,-1 0 0,0 0 1,0 1-1,-1-1 0,-2 16 0,1-15 30,0-6-277,0-1 1,0 1-1,-1 0 1,0 0 0,0-1-1,0 1 1,-1-1 0,1 0-1,-1 0 1,-1 0 0,1 0-1,-1 0 1,0-1-1,-5 6 1,-17 22 78,26-31-157,-1 0 1,0 0-1,0 0 0,1 0 0,-1 0 1,1 0-1,-1 0 0,1 1 0,0-1 1,-1 0-1,1 0 0,0 1 0,0-1 1,0 0-1,0 0 0,0 1 0,0-1 1,0 0-1,0 1 0,1-1 0,-1 0 0,0 0 1,1 0-1,-1 1 0,1-1 0,-1 0 1,1 0-1,0 0 0,-1 0 0,1 0 1,0 0-1,0 0 0,0 0 0,0 0 1,0 0-1,0 0 0,0-1 0,0 1 1,1 1-1,6 2-44,0 0 0,0 0 0,0 0 0,13 3 0,-11-4 54,13 6-21,-11-6 16,-1 1 0,1 1 0,-1 0 0,0 1 0,12 8 0,-20-12 18,0 1 0,0-1-1,0 1 1,-1 0 0,1 0-1,-1 1 1,1-1 0,-1 0-1,0 1 1,-1-1 0,1 1-1,0 0 1,-1-1 0,0 1-1,0 0 1,0 0 0,-1 0-1,1 0 1,-1 0-1,0 5 1,1 0 64,-1 0 0,-1 0 0,1 0 0,-1 0-1,-1 0 1,0 0 0,0-1 0,0 1 0,-1-1 0,-1 0 0,0 1 0,0-1-1,0-1 1,-1 1 0,-11 13 0,-14 13 246,-49 42 0,79-76-667,-1-4-1729,1-1 1137,0 0-1,0 0 0,1 1 1,-1-1-1,1 0 0,0 1 1,0-1-1,1 0 0,-1 1 1,1 0-1,0-1 0,4-5 1,25-41-8580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7E76-73D5-7C53-F51D-9F90EE04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B5FFD-B73F-EE0F-B039-CC55B4D9A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254E-4BD6-CF16-CC76-526E3248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DF62B-8A48-3A0D-9DA9-976357F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8349-0048-883E-F543-B4578944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5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6586-D981-5748-A57D-670C8A57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3186-E364-AF19-2908-43140F8C6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7061-CC24-7EEA-6E05-869FB334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72EB-7250-804D-5001-A5CA3F75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CF58-2044-5B90-3875-F80A5DF2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63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202CD-134C-B468-1786-16E1CD312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976A7-D5DB-917B-3FC3-75C9F4AED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A4464-6113-9212-C6BC-21378C75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1C1D-9522-95DE-B9BE-39CF8EB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8FCC-4C9B-88EC-F106-FA00F9BC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90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DEF4-87BD-2C7D-3E39-388BDA93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68FF-5FD0-63BA-337A-F1F47699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A3C3-1BB6-12BD-1251-0CE31D90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A6C6-CE54-F9A4-1DD6-99E810F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400A-A40C-9A7F-EE1E-59F1C51A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37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C875-A23F-6538-3F59-A8C5BB3E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AF88-78F8-86E1-6B59-5AF3F2EA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587E-F43A-C61F-C06F-258CA6AB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AAE8-DA8D-6634-C933-04E2331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76AB-D5AD-5802-1F68-6FA06CBE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0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40C1-7948-F3F4-FF16-9532FEC9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95CB-AB32-C779-1E35-07D1D89EA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FD0C2-2812-0599-38A1-830D3E2C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1385F-50B8-EDF9-7797-9E85CC74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6DA9-3C02-16BB-E120-B6D3384A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4B5BC-EAF6-ED11-455C-C6C27609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31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09E4-40EB-4BE9-3B2A-26964E75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454F-984C-A98D-24F8-4990E37B3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4FD52-38B6-D8B9-EEF9-F9EA7035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9B822-1691-2D44-3F95-4B28BEA05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D1E99-0077-3012-81EF-61F4635E1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913D7-7DE4-3C6F-E553-4A68883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F04F0-73F4-01D0-1BDA-8E2E0FB2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9FFBC-4D36-4D0C-0761-825FD5C2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0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9B44-D61F-86B1-327C-6501E909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6C16F-3495-EFA6-0F74-694FFBFE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6023B-7F23-34B7-42F6-DD4554E4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86A4F-F0C0-724C-02B3-7296704D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7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FAF81-097D-C4DF-4724-0FAC51BA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3CDEC-3554-348A-8F79-3D219A4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57A9-A017-BDB7-7A8A-3717EE69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3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174F-EF8C-EB4F-2A39-510F8A94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DC1A-A6B6-4248-D962-C418DB8B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18949-A861-FA18-80F6-233D68B8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32D55-3F58-BE46-3A67-2145E227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9FF5F-F1CF-B0E4-9F39-7C7C4A5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4AE06-82CC-A09C-E021-5A2FC522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9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70E6-4866-CFF3-B381-8A71E1C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C7D03-21DD-4C13-404F-1D22166A8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E306-01A2-EC92-092C-3B3D39FEC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48C4F-246D-7F7A-8EAD-0AAAFDF3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70B93-6CC5-60E9-C6C4-CA271E30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A65C-EBAF-F8BC-4BE3-53EC094F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11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0E5F4-5B99-30FB-0575-810AC311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63C2E-3FBC-6E4C-0328-8AFC518E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EC76-8AC2-E5DE-7270-5828EF36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337D-B7A1-2040-9245-6A2AD97BF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15D0E-E44A-2096-9A59-9525A8897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40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0.png"/><Relationship Id="rId299" Type="http://schemas.openxmlformats.org/officeDocument/2006/relationships/image" Target="../media/image1320.png"/><Relationship Id="rId21" Type="http://schemas.openxmlformats.org/officeDocument/2006/relationships/customXml" Target="../ink/ink1200.xml"/><Relationship Id="rId63" Type="http://schemas.openxmlformats.org/officeDocument/2006/relationships/customXml" Target="../ink/ink1221.xml"/><Relationship Id="rId159" Type="http://schemas.openxmlformats.org/officeDocument/2006/relationships/image" Target="../media/image1251.png"/><Relationship Id="rId324" Type="http://schemas.openxmlformats.org/officeDocument/2006/relationships/customXml" Target="../ink/ink1353.xml"/><Relationship Id="rId366" Type="http://schemas.openxmlformats.org/officeDocument/2006/relationships/customXml" Target="../ink/ink1372.xml"/><Relationship Id="rId170" Type="http://schemas.openxmlformats.org/officeDocument/2006/relationships/customXml" Target="../ink/ink1275.xml"/><Relationship Id="rId226" Type="http://schemas.openxmlformats.org/officeDocument/2006/relationships/customXml" Target="../ink/ink1303.xml"/><Relationship Id="rId268" Type="http://schemas.openxmlformats.org/officeDocument/2006/relationships/customXml" Target="../ink/ink1325.xml"/><Relationship Id="rId32" Type="http://schemas.openxmlformats.org/officeDocument/2006/relationships/image" Target="../media/image1188.png"/><Relationship Id="rId74" Type="http://schemas.openxmlformats.org/officeDocument/2006/relationships/image" Target="../media/image1209.png"/><Relationship Id="rId128" Type="http://schemas.openxmlformats.org/officeDocument/2006/relationships/customXml" Target="../ink/ink1254.xml"/><Relationship Id="rId335" Type="http://schemas.openxmlformats.org/officeDocument/2006/relationships/image" Target="../media/image1338.png"/><Relationship Id="rId377" Type="http://schemas.openxmlformats.org/officeDocument/2006/relationships/image" Target="../media/image1174.png"/><Relationship Id="rId5" Type="http://schemas.openxmlformats.org/officeDocument/2006/relationships/customXml" Target="../ink/ink1192.xml"/><Relationship Id="rId181" Type="http://schemas.openxmlformats.org/officeDocument/2006/relationships/image" Target="../media/image1262.png"/><Relationship Id="rId237" Type="http://schemas.openxmlformats.org/officeDocument/2006/relationships/image" Target="../media/image1290.png"/><Relationship Id="rId279" Type="http://schemas.openxmlformats.org/officeDocument/2006/relationships/image" Target="../media/image1310.png"/><Relationship Id="rId43" Type="http://schemas.openxmlformats.org/officeDocument/2006/relationships/customXml" Target="../ink/ink1211.xml"/><Relationship Id="rId139" Type="http://schemas.openxmlformats.org/officeDocument/2006/relationships/image" Target="../media/image1241.png"/><Relationship Id="rId290" Type="http://schemas.openxmlformats.org/officeDocument/2006/relationships/customXml" Target="../ink/ink1336.xml"/><Relationship Id="rId304" Type="http://schemas.openxmlformats.org/officeDocument/2006/relationships/customXml" Target="../ink/ink1343.xml"/><Relationship Id="rId346" Type="http://schemas.openxmlformats.org/officeDocument/2006/relationships/customXml" Target="../ink/ink1364.xml"/><Relationship Id="rId388" Type="http://schemas.openxmlformats.org/officeDocument/2006/relationships/customXml" Target="../ink/ink1383.xml"/><Relationship Id="rId85" Type="http://schemas.openxmlformats.org/officeDocument/2006/relationships/customXml" Target="../ink/ink1232.xml"/><Relationship Id="rId150" Type="http://schemas.openxmlformats.org/officeDocument/2006/relationships/customXml" Target="../ink/ink1265.xml"/><Relationship Id="rId192" Type="http://schemas.openxmlformats.org/officeDocument/2006/relationships/customXml" Target="../ink/ink1286.xml"/><Relationship Id="rId206" Type="http://schemas.openxmlformats.org/officeDocument/2006/relationships/customXml" Target="../ink/ink1293.xml"/><Relationship Id="rId248" Type="http://schemas.openxmlformats.org/officeDocument/2006/relationships/customXml" Target="../ink/ink1315.xml"/><Relationship Id="rId12" Type="http://schemas.openxmlformats.org/officeDocument/2006/relationships/image" Target="../media/image1178.png"/><Relationship Id="rId108" Type="http://schemas.openxmlformats.org/officeDocument/2006/relationships/customXml" Target="../ink/ink1244.xml"/><Relationship Id="rId315" Type="http://schemas.openxmlformats.org/officeDocument/2006/relationships/image" Target="../media/image1328.png"/><Relationship Id="rId357" Type="http://schemas.openxmlformats.org/officeDocument/2006/relationships/image" Target="../media/image1349.png"/><Relationship Id="rId54" Type="http://schemas.openxmlformats.org/officeDocument/2006/relationships/image" Target="../media/image1199.png"/><Relationship Id="rId96" Type="http://schemas.openxmlformats.org/officeDocument/2006/relationships/customXml" Target="../ink/ink1238.xml"/><Relationship Id="rId161" Type="http://schemas.openxmlformats.org/officeDocument/2006/relationships/image" Target="../media/image1252.png"/><Relationship Id="rId217" Type="http://schemas.openxmlformats.org/officeDocument/2006/relationships/image" Target="../media/image1280.png"/><Relationship Id="rId259" Type="http://schemas.openxmlformats.org/officeDocument/2006/relationships/image" Target="../media/image1300.png"/><Relationship Id="rId23" Type="http://schemas.openxmlformats.org/officeDocument/2006/relationships/customXml" Target="../ink/ink1201.xml"/><Relationship Id="rId119" Type="http://schemas.openxmlformats.org/officeDocument/2006/relationships/image" Target="../media/image1231.png"/><Relationship Id="rId270" Type="http://schemas.openxmlformats.org/officeDocument/2006/relationships/customXml" Target="../ink/ink1326.xml"/><Relationship Id="rId326" Type="http://schemas.openxmlformats.org/officeDocument/2006/relationships/customXml" Target="../ink/ink1354.xml"/><Relationship Id="rId65" Type="http://schemas.openxmlformats.org/officeDocument/2006/relationships/customXml" Target="../ink/ink1222.xml"/><Relationship Id="rId130" Type="http://schemas.openxmlformats.org/officeDocument/2006/relationships/customXml" Target="../ink/ink1255.xml"/><Relationship Id="rId368" Type="http://schemas.openxmlformats.org/officeDocument/2006/relationships/customXml" Target="../ink/ink1373.xml"/><Relationship Id="rId172" Type="http://schemas.openxmlformats.org/officeDocument/2006/relationships/customXml" Target="../ink/ink1276.xml"/><Relationship Id="rId228" Type="http://schemas.openxmlformats.org/officeDocument/2006/relationships/customXml" Target="../ink/ink1304.xml"/><Relationship Id="rId281" Type="http://schemas.openxmlformats.org/officeDocument/2006/relationships/image" Target="../media/image1311.png"/><Relationship Id="rId337" Type="http://schemas.openxmlformats.org/officeDocument/2006/relationships/image" Target="../media/image1339.png"/><Relationship Id="rId34" Type="http://schemas.openxmlformats.org/officeDocument/2006/relationships/image" Target="../media/image1189.png"/><Relationship Id="rId76" Type="http://schemas.openxmlformats.org/officeDocument/2006/relationships/image" Target="../media/image1210.png"/><Relationship Id="rId141" Type="http://schemas.openxmlformats.org/officeDocument/2006/relationships/image" Target="../media/image1242.png"/><Relationship Id="rId379" Type="http://schemas.openxmlformats.org/officeDocument/2006/relationships/image" Target="../media/image1346.png"/><Relationship Id="rId7" Type="http://schemas.openxmlformats.org/officeDocument/2006/relationships/customXml" Target="../ink/ink1193.xml"/><Relationship Id="rId183" Type="http://schemas.openxmlformats.org/officeDocument/2006/relationships/image" Target="../media/image1263.png"/><Relationship Id="rId239" Type="http://schemas.openxmlformats.org/officeDocument/2006/relationships/image" Target="../media/image1291.png"/><Relationship Id="rId250" Type="http://schemas.openxmlformats.org/officeDocument/2006/relationships/customXml" Target="../ink/ink1316.xml"/><Relationship Id="rId292" Type="http://schemas.openxmlformats.org/officeDocument/2006/relationships/customXml" Target="../ink/ink1337.xml"/><Relationship Id="rId306" Type="http://schemas.openxmlformats.org/officeDocument/2006/relationships/customXml" Target="../ink/ink1344.xml"/><Relationship Id="rId45" Type="http://schemas.openxmlformats.org/officeDocument/2006/relationships/customXml" Target="../ink/ink1212.xml"/><Relationship Id="rId87" Type="http://schemas.openxmlformats.org/officeDocument/2006/relationships/customXml" Target="../ink/ink1233.xml"/><Relationship Id="rId110" Type="http://schemas.openxmlformats.org/officeDocument/2006/relationships/customXml" Target="../ink/ink1245.xml"/><Relationship Id="rId348" Type="http://schemas.openxmlformats.org/officeDocument/2006/relationships/customXml" Target="../ink/ink1365.xml"/><Relationship Id="rId152" Type="http://schemas.openxmlformats.org/officeDocument/2006/relationships/customXml" Target="../ink/ink1266.xml"/><Relationship Id="rId194" Type="http://schemas.openxmlformats.org/officeDocument/2006/relationships/customXml" Target="../ink/ink1287.xml"/><Relationship Id="rId208" Type="http://schemas.openxmlformats.org/officeDocument/2006/relationships/customXml" Target="../ink/ink1294.xml"/><Relationship Id="rId261" Type="http://schemas.openxmlformats.org/officeDocument/2006/relationships/image" Target="../media/image1301.png"/><Relationship Id="rId14" Type="http://schemas.openxmlformats.org/officeDocument/2006/relationships/image" Target="../media/image1179.png"/><Relationship Id="rId56" Type="http://schemas.openxmlformats.org/officeDocument/2006/relationships/image" Target="../media/image1200.png"/><Relationship Id="rId317" Type="http://schemas.openxmlformats.org/officeDocument/2006/relationships/image" Target="../media/image1329.png"/><Relationship Id="rId359" Type="http://schemas.openxmlformats.org/officeDocument/2006/relationships/image" Target="../media/image1350.png"/><Relationship Id="rId98" Type="http://schemas.openxmlformats.org/officeDocument/2006/relationships/customXml" Target="../ink/ink1239.xml"/><Relationship Id="rId121" Type="http://schemas.openxmlformats.org/officeDocument/2006/relationships/image" Target="../media/image1232.png"/><Relationship Id="rId163" Type="http://schemas.openxmlformats.org/officeDocument/2006/relationships/image" Target="../media/image1253.png"/><Relationship Id="rId219" Type="http://schemas.openxmlformats.org/officeDocument/2006/relationships/image" Target="../media/image1281.png"/><Relationship Id="rId370" Type="http://schemas.openxmlformats.org/officeDocument/2006/relationships/customXml" Target="../ink/ink1374.xml"/><Relationship Id="rId230" Type="http://schemas.openxmlformats.org/officeDocument/2006/relationships/customXml" Target="../ink/ink1305.xml"/><Relationship Id="rId25" Type="http://schemas.openxmlformats.org/officeDocument/2006/relationships/customXml" Target="../ink/ink1202.xml"/><Relationship Id="rId67" Type="http://schemas.openxmlformats.org/officeDocument/2006/relationships/customXml" Target="../ink/ink1223.xml"/><Relationship Id="rId272" Type="http://schemas.openxmlformats.org/officeDocument/2006/relationships/customXml" Target="../ink/ink1327.xml"/><Relationship Id="rId328" Type="http://schemas.openxmlformats.org/officeDocument/2006/relationships/customXml" Target="../ink/ink1355.xml"/><Relationship Id="rId132" Type="http://schemas.openxmlformats.org/officeDocument/2006/relationships/customXml" Target="../ink/ink1256.xml"/><Relationship Id="rId174" Type="http://schemas.openxmlformats.org/officeDocument/2006/relationships/customXml" Target="../ink/ink1277.xml"/><Relationship Id="rId381" Type="http://schemas.openxmlformats.org/officeDocument/2006/relationships/image" Target="../media/image1347.png"/><Relationship Id="rId241" Type="http://schemas.openxmlformats.org/officeDocument/2006/relationships/customXml" Target="../ink/ink1311.xml"/><Relationship Id="rId36" Type="http://schemas.openxmlformats.org/officeDocument/2006/relationships/image" Target="../media/image1190.png"/><Relationship Id="rId283" Type="http://schemas.openxmlformats.org/officeDocument/2006/relationships/image" Target="../media/image1312.png"/><Relationship Id="rId339" Type="http://schemas.openxmlformats.org/officeDocument/2006/relationships/image" Target="../media/image1340.png"/><Relationship Id="rId78" Type="http://schemas.openxmlformats.org/officeDocument/2006/relationships/image" Target="../media/image1211.png"/><Relationship Id="rId101" Type="http://schemas.openxmlformats.org/officeDocument/2006/relationships/image" Target="../media/image1222.png"/><Relationship Id="rId143" Type="http://schemas.openxmlformats.org/officeDocument/2006/relationships/image" Target="../media/image1243.png"/><Relationship Id="rId185" Type="http://schemas.openxmlformats.org/officeDocument/2006/relationships/image" Target="../media/image1264.png"/><Relationship Id="rId350" Type="http://schemas.openxmlformats.org/officeDocument/2006/relationships/customXml" Target="../ink/ink1366.xml"/><Relationship Id="rId9" Type="http://schemas.openxmlformats.org/officeDocument/2006/relationships/customXml" Target="../ink/ink1194.xml"/><Relationship Id="rId210" Type="http://schemas.openxmlformats.org/officeDocument/2006/relationships/customXml" Target="../ink/ink1295.xml"/><Relationship Id="rId252" Type="http://schemas.openxmlformats.org/officeDocument/2006/relationships/customXml" Target="../ink/ink1317.xml"/><Relationship Id="rId294" Type="http://schemas.openxmlformats.org/officeDocument/2006/relationships/customXml" Target="../ink/ink1338.xml"/><Relationship Id="rId308" Type="http://schemas.openxmlformats.org/officeDocument/2006/relationships/customXml" Target="../ink/ink1345.xml"/><Relationship Id="rId47" Type="http://schemas.openxmlformats.org/officeDocument/2006/relationships/customXml" Target="../ink/ink1213.xml"/><Relationship Id="rId68" Type="http://schemas.openxmlformats.org/officeDocument/2006/relationships/image" Target="../media/image1206.png"/><Relationship Id="rId89" Type="http://schemas.openxmlformats.org/officeDocument/2006/relationships/customXml" Target="../ink/ink1234.xml"/><Relationship Id="rId112" Type="http://schemas.openxmlformats.org/officeDocument/2006/relationships/customXml" Target="../ink/ink1246.xml"/><Relationship Id="rId133" Type="http://schemas.openxmlformats.org/officeDocument/2006/relationships/image" Target="../media/image1238.png"/><Relationship Id="rId154" Type="http://schemas.openxmlformats.org/officeDocument/2006/relationships/customXml" Target="../ink/ink1267.xml"/><Relationship Id="rId175" Type="http://schemas.openxmlformats.org/officeDocument/2006/relationships/image" Target="../media/image1259.png"/><Relationship Id="rId340" Type="http://schemas.openxmlformats.org/officeDocument/2006/relationships/customXml" Target="../ink/ink1361.xml"/><Relationship Id="rId361" Type="http://schemas.openxmlformats.org/officeDocument/2006/relationships/image" Target="../media/image1351.png"/><Relationship Id="rId196" Type="http://schemas.openxmlformats.org/officeDocument/2006/relationships/customXml" Target="../ink/ink1288.xml"/><Relationship Id="rId200" Type="http://schemas.openxmlformats.org/officeDocument/2006/relationships/customXml" Target="../ink/ink1290.xml"/><Relationship Id="rId382" Type="http://schemas.openxmlformats.org/officeDocument/2006/relationships/customXml" Target="../ink/ink1380.xml"/><Relationship Id="rId16" Type="http://schemas.openxmlformats.org/officeDocument/2006/relationships/image" Target="../media/image1180.png"/><Relationship Id="rId221" Type="http://schemas.openxmlformats.org/officeDocument/2006/relationships/image" Target="../media/image1282.png"/><Relationship Id="rId242" Type="http://schemas.openxmlformats.org/officeDocument/2006/relationships/customXml" Target="../ink/ink1312.xml"/><Relationship Id="rId263" Type="http://schemas.openxmlformats.org/officeDocument/2006/relationships/image" Target="../media/image1302.png"/><Relationship Id="rId284" Type="http://schemas.openxmlformats.org/officeDocument/2006/relationships/customXml" Target="../ink/ink1333.xml"/><Relationship Id="rId319" Type="http://schemas.openxmlformats.org/officeDocument/2006/relationships/image" Target="../media/image1330.png"/><Relationship Id="rId37" Type="http://schemas.openxmlformats.org/officeDocument/2006/relationships/customXml" Target="../ink/ink1208.xml"/><Relationship Id="rId58" Type="http://schemas.openxmlformats.org/officeDocument/2006/relationships/image" Target="../media/image1201.png"/><Relationship Id="rId79" Type="http://schemas.openxmlformats.org/officeDocument/2006/relationships/customXml" Target="../ink/ink1229.xml"/><Relationship Id="rId102" Type="http://schemas.openxmlformats.org/officeDocument/2006/relationships/customXml" Target="../ink/ink1241.xml"/><Relationship Id="rId123" Type="http://schemas.openxmlformats.org/officeDocument/2006/relationships/image" Target="../media/image1233.png"/><Relationship Id="rId144" Type="http://schemas.openxmlformats.org/officeDocument/2006/relationships/customXml" Target="../ink/ink1262.xml"/><Relationship Id="rId330" Type="http://schemas.openxmlformats.org/officeDocument/2006/relationships/customXml" Target="../ink/ink1356.xml"/><Relationship Id="rId90" Type="http://schemas.openxmlformats.org/officeDocument/2006/relationships/image" Target="../media/image1217.png"/><Relationship Id="rId165" Type="http://schemas.openxmlformats.org/officeDocument/2006/relationships/image" Target="../media/image1254.png"/><Relationship Id="rId186" Type="http://schemas.openxmlformats.org/officeDocument/2006/relationships/customXml" Target="../ink/ink1283.xml"/><Relationship Id="rId372" Type="http://schemas.openxmlformats.org/officeDocument/2006/relationships/customXml" Target="../ink/ink1375.xml"/><Relationship Id="rId211" Type="http://schemas.openxmlformats.org/officeDocument/2006/relationships/image" Target="../media/image1277.png"/><Relationship Id="rId232" Type="http://schemas.openxmlformats.org/officeDocument/2006/relationships/customXml" Target="../ink/ink1306.xml"/><Relationship Id="rId253" Type="http://schemas.openxmlformats.org/officeDocument/2006/relationships/image" Target="../media/image1297.png"/><Relationship Id="rId274" Type="http://schemas.openxmlformats.org/officeDocument/2006/relationships/customXml" Target="../ink/ink1328.xml"/><Relationship Id="rId295" Type="http://schemas.openxmlformats.org/officeDocument/2006/relationships/image" Target="../media/image1318.png"/><Relationship Id="rId309" Type="http://schemas.openxmlformats.org/officeDocument/2006/relationships/image" Target="../media/image1325.png"/><Relationship Id="rId27" Type="http://schemas.openxmlformats.org/officeDocument/2006/relationships/customXml" Target="../ink/ink1203.xml"/><Relationship Id="rId48" Type="http://schemas.openxmlformats.org/officeDocument/2006/relationships/image" Target="../media/image1196.png"/><Relationship Id="rId69" Type="http://schemas.openxmlformats.org/officeDocument/2006/relationships/customXml" Target="../ink/ink1224.xml"/><Relationship Id="rId113" Type="http://schemas.openxmlformats.org/officeDocument/2006/relationships/image" Target="../media/image1228.png"/><Relationship Id="rId134" Type="http://schemas.openxmlformats.org/officeDocument/2006/relationships/customXml" Target="../ink/ink1257.xml"/><Relationship Id="rId320" Type="http://schemas.openxmlformats.org/officeDocument/2006/relationships/customXml" Target="../ink/ink1351.xml"/><Relationship Id="rId80" Type="http://schemas.openxmlformats.org/officeDocument/2006/relationships/image" Target="../media/image1212.png"/><Relationship Id="rId155" Type="http://schemas.openxmlformats.org/officeDocument/2006/relationships/image" Target="../media/image1249.png"/><Relationship Id="rId176" Type="http://schemas.openxmlformats.org/officeDocument/2006/relationships/customXml" Target="../ink/ink1278.xml"/><Relationship Id="rId197" Type="http://schemas.openxmlformats.org/officeDocument/2006/relationships/image" Target="../media/image1270.png"/><Relationship Id="rId341" Type="http://schemas.openxmlformats.org/officeDocument/2006/relationships/image" Target="../media/image1341.png"/><Relationship Id="rId362" Type="http://schemas.openxmlformats.org/officeDocument/2006/relationships/customXml" Target="../ink/ink1370.xml"/><Relationship Id="rId383" Type="http://schemas.openxmlformats.org/officeDocument/2006/relationships/image" Target="../media/image1359.png"/><Relationship Id="rId201" Type="http://schemas.openxmlformats.org/officeDocument/2006/relationships/image" Target="../media/image1272.png"/><Relationship Id="rId222" Type="http://schemas.openxmlformats.org/officeDocument/2006/relationships/customXml" Target="../ink/ink1301.xml"/><Relationship Id="rId243" Type="http://schemas.openxmlformats.org/officeDocument/2006/relationships/image" Target="../media/image1292.png"/><Relationship Id="rId264" Type="http://schemas.openxmlformats.org/officeDocument/2006/relationships/customXml" Target="../ink/ink1323.xml"/><Relationship Id="rId285" Type="http://schemas.openxmlformats.org/officeDocument/2006/relationships/image" Target="../media/image1313.png"/><Relationship Id="rId17" Type="http://schemas.openxmlformats.org/officeDocument/2006/relationships/customXml" Target="../ink/ink1198.xml"/><Relationship Id="rId38" Type="http://schemas.openxmlformats.org/officeDocument/2006/relationships/image" Target="../media/image1191.png"/><Relationship Id="rId59" Type="http://schemas.openxmlformats.org/officeDocument/2006/relationships/customXml" Target="../ink/ink1219.xml"/><Relationship Id="rId103" Type="http://schemas.openxmlformats.org/officeDocument/2006/relationships/image" Target="../media/image1223.png"/><Relationship Id="rId124" Type="http://schemas.openxmlformats.org/officeDocument/2006/relationships/customXml" Target="../ink/ink1252.xml"/><Relationship Id="rId310" Type="http://schemas.openxmlformats.org/officeDocument/2006/relationships/customXml" Target="../ink/ink1346.xml"/><Relationship Id="rId70" Type="http://schemas.openxmlformats.org/officeDocument/2006/relationships/image" Target="../media/image1207.png"/><Relationship Id="rId91" Type="http://schemas.openxmlformats.org/officeDocument/2006/relationships/customXml" Target="../ink/ink1235.xml"/><Relationship Id="rId145" Type="http://schemas.openxmlformats.org/officeDocument/2006/relationships/image" Target="../media/image1244.png"/><Relationship Id="rId166" Type="http://schemas.openxmlformats.org/officeDocument/2006/relationships/customXml" Target="../ink/ink1273.xml"/><Relationship Id="rId187" Type="http://schemas.openxmlformats.org/officeDocument/2006/relationships/image" Target="../media/image1265.png"/><Relationship Id="rId331" Type="http://schemas.openxmlformats.org/officeDocument/2006/relationships/image" Target="../media/image1336.png"/><Relationship Id="rId373" Type="http://schemas.openxmlformats.org/officeDocument/2006/relationships/image" Target="../media/image135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96.xml"/><Relationship Id="rId233" Type="http://schemas.openxmlformats.org/officeDocument/2006/relationships/image" Target="../media/image1288.png"/><Relationship Id="rId254" Type="http://schemas.openxmlformats.org/officeDocument/2006/relationships/customXml" Target="../ink/ink1318.xml"/><Relationship Id="rId28" Type="http://schemas.openxmlformats.org/officeDocument/2006/relationships/image" Target="../media/image1186.png"/><Relationship Id="rId49" Type="http://schemas.openxmlformats.org/officeDocument/2006/relationships/customXml" Target="../ink/ink1214.xml"/><Relationship Id="rId114" Type="http://schemas.openxmlformats.org/officeDocument/2006/relationships/customXml" Target="../ink/ink1247.xml"/><Relationship Id="rId275" Type="http://schemas.openxmlformats.org/officeDocument/2006/relationships/image" Target="../media/image1308.png"/><Relationship Id="rId296" Type="http://schemas.openxmlformats.org/officeDocument/2006/relationships/customXml" Target="../ink/ink1339.xml"/><Relationship Id="rId300" Type="http://schemas.openxmlformats.org/officeDocument/2006/relationships/customXml" Target="../ink/ink1341.xml"/><Relationship Id="rId60" Type="http://schemas.openxmlformats.org/officeDocument/2006/relationships/image" Target="../media/image1202.png"/><Relationship Id="rId81" Type="http://schemas.openxmlformats.org/officeDocument/2006/relationships/customXml" Target="../ink/ink1230.xml"/><Relationship Id="rId135" Type="http://schemas.openxmlformats.org/officeDocument/2006/relationships/image" Target="../media/image1239.png"/><Relationship Id="rId156" Type="http://schemas.openxmlformats.org/officeDocument/2006/relationships/customXml" Target="../ink/ink1268.xml"/><Relationship Id="rId177" Type="http://schemas.openxmlformats.org/officeDocument/2006/relationships/image" Target="../media/image1260.png"/><Relationship Id="rId198" Type="http://schemas.openxmlformats.org/officeDocument/2006/relationships/customXml" Target="../ink/ink1289.xml"/><Relationship Id="rId321" Type="http://schemas.openxmlformats.org/officeDocument/2006/relationships/image" Target="../media/image1331.png"/><Relationship Id="rId342" Type="http://schemas.openxmlformats.org/officeDocument/2006/relationships/customXml" Target="../ink/ink1362.xml"/><Relationship Id="rId363" Type="http://schemas.openxmlformats.org/officeDocument/2006/relationships/image" Target="../media/image1352.png"/><Relationship Id="rId384" Type="http://schemas.openxmlformats.org/officeDocument/2006/relationships/customXml" Target="../ink/ink1381.xml"/><Relationship Id="rId202" Type="http://schemas.openxmlformats.org/officeDocument/2006/relationships/customXml" Target="../ink/ink1291.xml"/><Relationship Id="rId223" Type="http://schemas.openxmlformats.org/officeDocument/2006/relationships/image" Target="../media/image1283.png"/><Relationship Id="rId244" Type="http://schemas.openxmlformats.org/officeDocument/2006/relationships/customXml" Target="../ink/ink1313.xml"/><Relationship Id="rId18" Type="http://schemas.openxmlformats.org/officeDocument/2006/relationships/image" Target="../media/image1181.png"/><Relationship Id="rId39" Type="http://schemas.openxmlformats.org/officeDocument/2006/relationships/customXml" Target="../ink/ink1209.xml"/><Relationship Id="rId265" Type="http://schemas.openxmlformats.org/officeDocument/2006/relationships/image" Target="../media/image1303.png"/><Relationship Id="rId286" Type="http://schemas.openxmlformats.org/officeDocument/2006/relationships/customXml" Target="../ink/ink1334.xml"/><Relationship Id="rId50" Type="http://schemas.openxmlformats.org/officeDocument/2006/relationships/image" Target="../media/image1197.png"/><Relationship Id="rId104" Type="http://schemas.openxmlformats.org/officeDocument/2006/relationships/customXml" Target="../ink/ink1242.xml"/><Relationship Id="rId125" Type="http://schemas.openxmlformats.org/officeDocument/2006/relationships/image" Target="../media/image1234.png"/><Relationship Id="rId146" Type="http://schemas.openxmlformats.org/officeDocument/2006/relationships/customXml" Target="../ink/ink1263.xml"/><Relationship Id="rId167" Type="http://schemas.openxmlformats.org/officeDocument/2006/relationships/image" Target="../media/image1255.png"/><Relationship Id="rId188" Type="http://schemas.openxmlformats.org/officeDocument/2006/relationships/customXml" Target="../ink/ink1284.xml"/><Relationship Id="rId311" Type="http://schemas.openxmlformats.org/officeDocument/2006/relationships/image" Target="../media/image1326.png"/><Relationship Id="rId332" Type="http://schemas.openxmlformats.org/officeDocument/2006/relationships/customXml" Target="../ink/ink1357.xml"/><Relationship Id="rId374" Type="http://schemas.openxmlformats.org/officeDocument/2006/relationships/customXml" Target="../ink/ink1376.xml"/><Relationship Id="rId71" Type="http://schemas.openxmlformats.org/officeDocument/2006/relationships/customXml" Target="../ink/ink1225.xml"/><Relationship Id="rId92" Type="http://schemas.openxmlformats.org/officeDocument/2006/relationships/image" Target="../media/image1218.png"/><Relationship Id="rId213" Type="http://schemas.openxmlformats.org/officeDocument/2006/relationships/image" Target="../media/image1278.png"/><Relationship Id="rId234" Type="http://schemas.openxmlformats.org/officeDocument/2006/relationships/customXml" Target="../ink/ink1307.xml"/><Relationship Id="rId2" Type="http://schemas.openxmlformats.org/officeDocument/2006/relationships/image" Target="../media/image1126.png"/><Relationship Id="rId29" Type="http://schemas.openxmlformats.org/officeDocument/2006/relationships/customXml" Target="../ink/ink1204.xml"/><Relationship Id="rId255" Type="http://schemas.openxmlformats.org/officeDocument/2006/relationships/image" Target="../media/image1298.png"/><Relationship Id="rId276" Type="http://schemas.openxmlformats.org/officeDocument/2006/relationships/customXml" Target="../ink/ink1329.xml"/><Relationship Id="rId297" Type="http://schemas.openxmlformats.org/officeDocument/2006/relationships/image" Target="../media/image1319.png"/><Relationship Id="rId40" Type="http://schemas.openxmlformats.org/officeDocument/2006/relationships/image" Target="../media/image1192.png"/><Relationship Id="rId115" Type="http://schemas.openxmlformats.org/officeDocument/2006/relationships/image" Target="../media/image1229.png"/><Relationship Id="rId136" Type="http://schemas.openxmlformats.org/officeDocument/2006/relationships/customXml" Target="../ink/ink1258.xml"/><Relationship Id="rId157" Type="http://schemas.openxmlformats.org/officeDocument/2006/relationships/image" Target="../media/image1250.png"/><Relationship Id="rId178" Type="http://schemas.openxmlformats.org/officeDocument/2006/relationships/customXml" Target="../ink/ink1279.xml"/><Relationship Id="rId301" Type="http://schemas.openxmlformats.org/officeDocument/2006/relationships/image" Target="../media/image1321.png"/><Relationship Id="rId322" Type="http://schemas.openxmlformats.org/officeDocument/2006/relationships/customXml" Target="../ink/ink1352.xml"/><Relationship Id="rId343" Type="http://schemas.openxmlformats.org/officeDocument/2006/relationships/image" Target="../media/image1342.png"/><Relationship Id="rId364" Type="http://schemas.openxmlformats.org/officeDocument/2006/relationships/customXml" Target="../ink/ink1371.xml"/><Relationship Id="rId61" Type="http://schemas.openxmlformats.org/officeDocument/2006/relationships/customXml" Target="../ink/ink1220.xml"/><Relationship Id="rId82" Type="http://schemas.openxmlformats.org/officeDocument/2006/relationships/image" Target="../media/image1213.png"/><Relationship Id="rId199" Type="http://schemas.openxmlformats.org/officeDocument/2006/relationships/image" Target="../media/image1271.png"/><Relationship Id="rId203" Type="http://schemas.openxmlformats.org/officeDocument/2006/relationships/image" Target="../media/image1273.png"/><Relationship Id="rId385" Type="http://schemas.openxmlformats.org/officeDocument/2006/relationships/image" Target="../media/image1360.png"/><Relationship Id="rId19" Type="http://schemas.openxmlformats.org/officeDocument/2006/relationships/customXml" Target="../ink/ink1199.xml"/><Relationship Id="rId224" Type="http://schemas.openxmlformats.org/officeDocument/2006/relationships/customXml" Target="../ink/ink1302.xml"/><Relationship Id="rId245" Type="http://schemas.openxmlformats.org/officeDocument/2006/relationships/image" Target="../media/image1293.png"/><Relationship Id="rId266" Type="http://schemas.openxmlformats.org/officeDocument/2006/relationships/customXml" Target="../ink/ink1324.xml"/><Relationship Id="rId287" Type="http://schemas.openxmlformats.org/officeDocument/2006/relationships/image" Target="../media/image1314.png"/><Relationship Id="rId30" Type="http://schemas.openxmlformats.org/officeDocument/2006/relationships/image" Target="../media/image1187.png"/><Relationship Id="rId105" Type="http://schemas.openxmlformats.org/officeDocument/2006/relationships/image" Target="../media/image1224.png"/><Relationship Id="rId126" Type="http://schemas.openxmlformats.org/officeDocument/2006/relationships/customXml" Target="../ink/ink1253.xml"/><Relationship Id="rId147" Type="http://schemas.openxmlformats.org/officeDocument/2006/relationships/image" Target="../media/image1245.png"/><Relationship Id="rId168" Type="http://schemas.openxmlformats.org/officeDocument/2006/relationships/customXml" Target="../ink/ink1274.xml"/><Relationship Id="rId312" Type="http://schemas.openxmlformats.org/officeDocument/2006/relationships/customXml" Target="../ink/ink1347.xml"/><Relationship Id="rId333" Type="http://schemas.openxmlformats.org/officeDocument/2006/relationships/image" Target="../media/image1337.png"/><Relationship Id="rId51" Type="http://schemas.openxmlformats.org/officeDocument/2006/relationships/customXml" Target="../ink/ink1215.xml"/><Relationship Id="rId72" Type="http://schemas.openxmlformats.org/officeDocument/2006/relationships/image" Target="../media/image1208.png"/><Relationship Id="rId93" Type="http://schemas.openxmlformats.org/officeDocument/2006/relationships/customXml" Target="../ink/ink1236.xml"/><Relationship Id="rId189" Type="http://schemas.openxmlformats.org/officeDocument/2006/relationships/image" Target="../media/image1266.png"/><Relationship Id="rId375" Type="http://schemas.openxmlformats.org/officeDocument/2006/relationships/image" Target="../media/image1358.png"/><Relationship Id="rId3" Type="http://schemas.openxmlformats.org/officeDocument/2006/relationships/customXml" Target="../ink/ink1191.xml"/><Relationship Id="rId214" Type="http://schemas.openxmlformats.org/officeDocument/2006/relationships/customXml" Target="../ink/ink1297.xml"/><Relationship Id="rId235" Type="http://schemas.openxmlformats.org/officeDocument/2006/relationships/image" Target="../media/image1289.png"/><Relationship Id="rId256" Type="http://schemas.openxmlformats.org/officeDocument/2006/relationships/customXml" Target="../ink/ink1319.xml"/><Relationship Id="rId277" Type="http://schemas.openxmlformats.org/officeDocument/2006/relationships/image" Target="../media/image1309.png"/><Relationship Id="rId298" Type="http://schemas.openxmlformats.org/officeDocument/2006/relationships/customXml" Target="../ink/ink1340.xml"/><Relationship Id="rId116" Type="http://schemas.openxmlformats.org/officeDocument/2006/relationships/customXml" Target="../ink/ink1248.xml"/><Relationship Id="rId137" Type="http://schemas.openxmlformats.org/officeDocument/2006/relationships/image" Target="../media/image1240.png"/><Relationship Id="rId158" Type="http://schemas.openxmlformats.org/officeDocument/2006/relationships/customXml" Target="../ink/ink1269.xml"/><Relationship Id="rId302" Type="http://schemas.openxmlformats.org/officeDocument/2006/relationships/customXml" Target="../ink/ink1342.xml"/><Relationship Id="rId323" Type="http://schemas.openxmlformats.org/officeDocument/2006/relationships/image" Target="../media/image1332.png"/><Relationship Id="rId344" Type="http://schemas.openxmlformats.org/officeDocument/2006/relationships/customXml" Target="../ink/ink1363.xml"/><Relationship Id="rId20" Type="http://schemas.openxmlformats.org/officeDocument/2006/relationships/image" Target="../media/image1182.png"/><Relationship Id="rId41" Type="http://schemas.openxmlformats.org/officeDocument/2006/relationships/customXml" Target="../ink/ink1210.xml"/><Relationship Id="rId62" Type="http://schemas.openxmlformats.org/officeDocument/2006/relationships/image" Target="../media/image1203.png"/><Relationship Id="rId83" Type="http://schemas.openxmlformats.org/officeDocument/2006/relationships/customXml" Target="../ink/ink1231.xml"/><Relationship Id="rId179" Type="http://schemas.openxmlformats.org/officeDocument/2006/relationships/image" Target="../media/image1261.png"/><Relationship Id="rId365" Type="http://schemas.openxmlformats.org/officeDocument/2006/relationships/image" Target="../media/image1353.png"/><Relationship Id="rId386" Type="http://schemas.openxmlformats.org/officeDocument/2006/relationships/customXml" Target="../ink/ink1382.xml"/><Relationship Id="rId190" Type="http://schemas.openxmlformats.org/officeDocument/2006/relationships/customXml" Target="../ink/ink1285.xml"/><Relationship Id="rId204" Type="http://schemas.openxmlformats.org/officeDocument/2006/relationships/customXml" Target="../ink/ink1292.xml"/><Relationship Id="rId225" Type="http://schemas.openxmlformats.org/officeDocument/2006/relationships/image" Target="../media/image1284.png"/><Relationship Id="rId246" Type="http://schemas.openxmlformats.org/officeDocument/2006/relationships/customXml" Target="../ink/ink1314.xml"/><Relationship Id="rId267" Type="http://schemas.openxmlformats.org/officeDocument/2006/relationships/image" Target="../media/image1304.png"/><Relationship Id="rId288" Type="http://schemas.openxmlformats.org/officeDocument/2006/relationships/customXml" Target="../ink/ink1335.xml"/><Relationship Id="rId106" Type="http://schemas.openxmlformats.org/officeDocument/2006/relationships/customXml" Target="../ink/ink1243.xml"/><Relationship Id="rId127" Type="http://schemas.openxmlformats.org/officeDocument/2006/relationships/image" Target="../media/image1235.png"/><Relationship Id="rId313" Type="http://schemas.openxmlformats.org/officeDocument/2006/relationships/image" Target="../media/image1327.png"/><Relationship Id="rId10" Type="http://schemas.openxmlformats.org/officeDocument/2006/relationships/image" Target="../media/image1177.png"/><Relationship Id="rId31" Type="http://schemas.openxmlformats.org/officeDocument/2006/relationships/customXml" Target="../ink/ink1205.xml"/><Relationship Id="rId52" Type="http://schemas.openxmlformats.org/officeDocument/2006/relationships/image" Target="../media/image1198.png"/><Relationship Id="rId73" Type="http://schemas.openxmlformats.org/officeDocument/2006/relationships/customXml" Target="../ink/ink1226.xml"/><Relationship Id="rId94" Type="http://schemas.openxmlformats.org/officeDocument/2006/relationships/image" Target="../media/image1219.png"/><Relationship Id="rId148" Type="http://schemas.openxmlformats.org/officeDocument/2006/relationships/customXml" Target="../ink/ink1264.xml"/><Relationship Id="rId169" Type="http://schemas.openxmlformats.org/officeDocument/2006/relationships/image" Target="../media/image1256.png"/><Relationship Id="rId334" Type="http://schemas.openxmlformats.org/officeDocument/2006/relationships/customXml" Target="../ink/ink1358.xml"/><Relationship Id="rId355" Type="http://schemas.openxmlformats.org/officeDocument/2006/relationships/image" Target="../media/image1348.png"/><Relationship Id="rId376" Type="http://schemas.openxmlformats.org/officeDocument/2006/relationships/customXml" Target="../ink/ink1377.xml"/><Relationship Id="rId4" Type="http://schemas.openxmlformats.org/officeDocument/2006/relationships/image" Target="../media/image1175.png"/><Relationship Id="rId180" Type="http://schemas.openxmlformats.org/officeDocument/2006/relationships/customXml" Target="../ink/ink1280.xml"/><Relationship Id="rId215" Type="http://schemas.openxmlformats.org/officeDocument/2006/relationships/image" Target="../media/image1279.png"/><Relationship Id="rId236" Type="http://schemas.openxmlformats.org/officeDocument/2006/relationships/customXml" Target="../ink/ink1308.xml"/><Relationship Id="rId257" Type="http://schemas.openxmlformats.org/officeDocument/2006/relationships/image" Target="../media/image1299.png"/><Relationship Id="rId278" Type="http://schemas.openxmlformats.org/officeDocument/2006/relationships/customXml" Target="../ink/ink1330.xml"/><Relationship Id="rId303" Type="http://schemas.openxmlformats.org/officeDocument/2006/relationships/image" Target="../media/image1322.png"/><Relationship Id="rId42" Type="http://schemas.openxmlformats.org/officeDocument/2006/relationships/image" Target="../media/image1193.png"/><Relationship Id="rId84" Type="http://schemas.openxmlformats.org/officeDocument/2006/relationships/image" Target="../media/image1214.png"/><Relationship Id="rId138" Type="http://schemas.openxmlformats.org/officeDocument/2006/relationships/customXml" Target="../ink/ink1259.xml"/><Relationship Id="rId345" Type="http://schemas.openxmlformats.org/officeDocument/2006/relationships/image" Target="../media/image1343.png"/><Relationship Id="rId387" Type="http://schemas.openxmlformats.org/officeDocument/2006/relationships/image" Target="../media/image1361.png"/><Relationship Id="rId191" Type="http://schemas.openxmlformats.org/officeDocument/2006/relationships/image" Target="../media/image1267.png"/><Relationship Id="rId205" Type="http://schemas.openxmlformats.org/officeDocument/2006/relationships/image" Target="../media/image1274.png"/><Relationship Id="rId247" Type="http://schemas.openxmlformats.org/officeDocument/2006/relationships/image" Target="../media/image1294.png"/><Relationship Id="rId107" Type="http://schemas.openxmlformats.org/officeDocument/2006/relationships/image" Target="../media/image1225.png"/><Relationship Id="rId289" Type="http://schemas.openxmlformats.org/officeDocument/2006/relationships/image" Target="../media/image1315.png"/><Relationship Id="rId11" Type="http://schemas.openxmlformats.org/officeDocument/2006/relationships/customXml" Target="../ink/ink1195.xml"/><Relationship Id="rId53" Type="http://schemas.openxmlformats.org/officeDocument/2006/relationships/customXml" Target="../ink/ink1216.xml"/><Relationship Id="rId149" Type="http://schemas.openxmlformats.org/officeDocument/2006/relationships/image" Target="../media/image1246.png"/><Relationship Id="rId314" Type="http://schemas.openxmlformats.org/officeDocument/2006/relationships/customXml" Target="../ink/ink1348.xml"/><Relationship Id="rId356" Type="http://schemas.openxmlformats.org/officeDocument/2006/relationships/customXml" Target="../ink/ink1367.xml"/><Relationship Id="rId95" Type="http://schemas.openxmlformats.org/officeDocument/2006/relationships/customXml" Target="../ink/ink1237.xml"/><Relationship Id="rId160" Type="http://schemas.openxmlformats.org/officeDocument/2006/relationships/customXml" Target="../ink/ink1270.xml"/><Relationship Id="rId216" Type="http://schemas.openxmlformats.org/officeDocument/2006/relationships/customXml" Target="../ink/ink1298.xml"/><Relationship Id="rId258" Type="http://schemas.openxmlformats.org/officeDocument/2006/relationships/customXml" Target="../ink/ink1320.xml"/><Relationship Id="rId22" Type="http://schemas.openxmlformats.org/officeDocument/2006/relationships/image" Target="../media/image1183.png"/><Relationship Id="rId64" Type="http://schemas.openxmlformats.org/officeDocument/2006/relationships/image" Target="../media/image1204.png"/><Relationship Id="rId118" Type="http://schemas.openxmlformats.org/officeDocument/2006/relationships/customXml" Target="../ink/ink1249.xml"/><Relationship Id="rId325" Type="http://schemas.openxmlformats.org/officeDocument/2006/relationships/image" Target="../media/image1333.png"/><Relationship Id="rId367" Type="http://schemas.openxmlformats.org/officeDocument/2006/relationships/image" Target="../media/image1354.png"/><Relationship Id="rId171" Type="http://schemas.openxmlformats.org/officeDocument/2006/relationships/image" Target="../media/image1257.png"/><Relationship Id="rId227" Type="http://schemas.openxmlformats.org/officeDocument/2006/relationships/image" Target="../media/image1285.png"/><Relationship Id="rId269" Type="http://schemas.openxmlformats.org/officeDocument/2006/relationships/image" Target="../media/image1305.png"/><Relationship Id="rId33" Type="http://schemas.openxmlformats.org/officeDocument/2006/relationships/customXml" Target="../ink/ink1206.xml"/><Relationship Id="rId129" Type="http://schemas.openxmlformats.org/officeDocument/2006/relationships/image" Target="../media/image1236.png"/><Relationship Id="rId280" Type="http://schemas.openxmlformats.org/officeDocument/2006/relationships/customXml" Target="../ink/ink1331.xml"/><Relationship Id="rId336" Type="http://schemas.openxmlformats.org/officeDocument/2006/relationships/customXml" Target="../ink/ink1359.xml"/><Relationship Id="rId75" Type="http://schemas.openxmlformats.org/officeDocument/2006/relationships/customXml" Target="../ink/ink1227.xml"/><Relationship Id="rId140" Type="http://schemas.openxmlformats.org/officeDocument/2006/relationships/customXml" Target="../ink/ink1260.xml"/><Relationship Id="rId182" Type="http://schemas.openxmlformats.org/officeDocument/2006/relationships/customXml" Target="../ink/ink1281.xml"/><Relationship Id="rId378" Type="http://schemas.openxmlformats.org/officeDocument/2006/relationships/customXml" Target="../ink/ink1378.xml"/><Relationship Id="rId6" Type="http://schemas.openxmlformats.org/officeDocument/2006/relationships/image" Target="../media/image1176.png"/><Relationship Id="rId238" Type="http://schemas.openxmlformats.org/officeDocument/2006/relationships/customXml" Target="../ink/ink1309.xml"/><Relationship Id="rId291" Type="http://schemas.openxmlformats.org/officeDocument/2006/relationships/image" Target="../media/image1316.png"/><Relationship Id="rId305" Type="http://schemas.openxmlformats.org/officeDocument/2006/relationships/image" Target="../media/image1323.png"/><Relationship Id="rId347" Type="http://schemas.openxmlformats.org/officeDocument/2006/relationships/image" Target="../media/image1344.png"/><Relationship Id="rId44" Type="http://schemas.openxmlformats.org/officeDocument/2006/relationships/image" Target="../media/image1194.png"/><Relationship Id="rId86" Type="http://schemas.openxmlformats.org/officeDocument/2006/relationships/image" Target="../media/image1215.png"/><Relationship Id="rId151" Type="http://schemas.openxmlformats.org/officeDocument/2006/relationships/image" Target="../media/image1247.png"/><Relationship Id="rId389" Type="http://schemas.openxmlformats.org/officeDocument/2006/relationships/image" Target="../media/image1362.png"/><Relationship Id="rId193" Type="http://schemas.openxmlformats.org/officeDocument/2006/relationships/image" Target="../media/image1268.png"/><Relationship Id="rId207" Type="http://schemas.openxmlformats.org/officeDocument/2006/relationships/image" Target="../media/image1275.png"/><Relationship Id="rId249" Type="http://schemas.openxmlformats.org/officeDocument/2006/relationships/image" Target="../media/image1295.png"/><Relationship Id="rId13" Type="http://schemas.openxmlformats.org/officeDocument/2006/relationships/customXml" Target="../ink/ink1196.xml"/><Relationship Id="rId109" Type="http://schemas.openxmlformats.org/officeDocument/2006/relationships/image" Target="../media/image1226.png"/><Relationship Id="rId260" Type="http://schemas.openxmlformats.org/officeDocument/2006/relationships/customXml" Target="../ink/ink1321.xml"/><Relationship Id="rId316" Type="http://schemas.openxmlformats.org/officeDocument/2006/relationships/customXml" Target="../ink/ink1349.xml"/><Relationship Id="rId55" Type="http://schemas.openxmlformats.org/officeDocument/2006/relationships/customXml" Target="../ink/ink1217.xml"/><Relationship Id="rId97" Type="http://schemas.openxmlformats.org/officeDocument/2006/relationships/image" Target="../media/image1220.png"/><Relationship Id="rId120" Type="http://schemas.openxmlformats.org/officeDocument/2006/relationships/customXml" Target="../ink/ink1250.xml"/><Relationship Id="rId358" Type="http://schemas.openxmlformats.org/officeDocument/2006/relationships/customXml" Target="../ink/ink1368.xml"/><Relationship Id="rId162" Type="http://schemas.openxmlformats.org/officeDocument/2006/relationships/customXml" Target="../ink/ink1271.xml"/><Relationship Id="rId218" Type="http://schemas.openxmlformats.org/officeDocument/2006/relationships/customXml" Target="../ink/ink1299.xml"/><Relationship Id="rId271" Type="http://schemas.openxmlformats.org/officeDocument/2006/relationships/image" Target="../media/image1306.png"/><Relationship Id="rId24" Type="http://schemas.openxmlformats.org/officeDocument/2006/relationships/image" Target="../media/image1184.png"/><Relationship Id="rId66" Type="http://schemas.openxmlformats.org/officeDocument/2006/relationships/image" Target="../media/image1205.png"/><Relationship Id="rId131" Type="http://schemas.openxmlformats.org/officeDocument/2006/relationships/image" Target="../media/image1237.png"/><Relationship Id="rId327" Type="http://schemas.openxmlformats.org/officeDocument/2006/relationships/image" Target="../media/image1334.png"/><Relationship Id="rId369" Type="http://schemas.openxmlformats.org/officeDocument/2006/relationships/image" Target="../media/image1355.png"/><Relationship Id="rId173" Type="http://schemas.openxmlformats.org/officeDocument/2006/relationships/image" Target="../media/image1258.png"/><Relationship Id="rId229" Type="http://schemas.openxmlformats.org/officeDocument/2006/relationships/image" Target="../media/image1286.png"/><Relationship Id="rId380" Type="http://schemas.openxmlformats.org/officeDocument/2006/relationships/customXml" Target="../ink/ink1379.xml"/><Relationship Id="rId240" Type="http://schemas.openxmlformats.org/officeDocument/2006/relationships/customXml" Target="../ink/ink1310.xml"/><Relationship Id="rId35" Type="http://schemas.openxmlformats.org/officeDocument/2006/relationships/customXml" Target="../ink/ink1207.xml"/><Relationship Id="rId77" Type="http://schemas.openxmlformats.org/officeDocument/2006/relationships/customXml" Target="../ink/ink1228.xml"/><Relationship Id="rId100" Type="http://schemas.openxmlformats.org/officeDocument/2006/relationships/customXml" Target="../ink/ink1240.xml"/><Relationship Id="rId282" Type="http://schemas.openxmlformats.org/officeDocument/2006/relationships/customXml" Target="../ink/ink1332.xml"/><Relationship Id="rId338" Type="http://schemas.openxmlformats.org/officeDocument/2006/relationships/customXml" Target="../ink/ink1360.xml"/><Relationship Id="rId8" Type="http://schemas.openxmlformats.org/officeDocument/2006/relationships/image" Target="../media/image1141.png"/><Relationship Id="rId142" Type="http://schemas.openxmlformats.org/officeDocument/2006/relationships/customXml" Target="../ink/ink1261.xml"/><Relationship Id="rId184" Type="http://schemas.openxmlformats.org/officeDocument/2006/relationships/customXml" Target="../ink/ink1282.xml"/><Relationship Id="rId251" Type="http://schemas.openxmlformats.org/officeDocument/2006/relationships/image" Target="../media/image1296.png"/><Relationship Id="rId46" Type="http://schemas.openxmlformats.org/officeDocument/2006/relationships/image" Target="../media/image1195.png"/><Relationship Id="rId293" Type="http://schemas.openxmlformats.org/officeDocument/2006/relationships/image" Target="../media/image1317.png"/><Relationship Id="rId307" Type="http://schemas.openxmlformats.org/officeDocument/2006/relationships/image" Target="../media/image1324.png"/><Relationship Id="rId349" Type="http://schemas.openxmlformats.org/officeDocument/2006/relationships/image" Target="../media/image1345.png"/><Relationship Id="rId88" Type="http://schemas.openxmlformats.org/officeDocument/2006/relationships/image" Target="../media/image1216.png"/><Relationship Id="rId111" Type="http://schemas.openxmlformats.org/officeDocument/2006/relationships/image" Target="../media/image1227.png"/><Relationship Id="rId153" Type="http://schemas.openxmlformats.org/officeDocument/2006/relationships/image" Target="../media/image1248.png"/><Relationship Id="rId195" Type="http://schemas.openxmlformats.org/officeDocument/2006/relationships/image" Target="../media/image1269.png"/><Relationship Id="rId209" Type="http://schemas.openxmlformats.org/officeDocument/2006/relationships/image" Target="../media/image1276.png"/><Relationship Id="rId360" Type="http://schemas.openxmlformats.org/officeDocument/2006/relationships/customXml" Target="../ink/ink1369.xml"/><Relationship Id="rId220" Type="http://schemas.openxmlformats.org/officeDocument/2006/relationships/customXml" Target="../ink/ink1300.xml"/><Relationship Id="rId15" Type="http://schemas.openxmlformats.org/officeDocument/2006/relationships/customXml" Target="../ink/ink1197.xml"/><Relationship Id="rId57" Type="http://schemas.openxmlformats.org/officeDocument/2006/relationships/customXml" Target="../ink/ink1218.xml"/><Relationship Id="rId262" Type="http://schemas.openxmlformats.org/officeDocument/2006/relationships/customXml" Target="../ink/ink1322.xml"/><Relationship Id="rId318" Type="http://schemas.openxmlformats.org/officeDocument/2006/relationships/customXml" Target="../ink/ink1350.xml"/><Relationship Id="rId99" Type="http://schemas.openxmlformats.org/officeDocument/2006/relationships/image" Target="../media/image1221.png"/><Relationship Id="rId122" Type="http://schemas.openxmlformats.org/officeDocument/2006/relationships/customXml" Target="../ink/ink1251.xml"/><Relationship Id="rId164" Type="http://schemas.openxmlformats.org/officeDocument/2006/relationships/customXml" Target="../ink/ink1272.xml"/><Relationship Id="rId371" Type="http://schemas.openxmlformats.org/officeDocument/2006/relationships/image" Target="../media/image1356.png"/><Relationship Id="rId26" Type="http://schemas.openxmlformats.org/officeDocument/2006/relationships/image" Target="../media/image1185.png"/><Relationship Id="rId231" Type="http://schemas.openxmlformats.org/officeDocument/2006/relationships/image" Target="../media/image1287.png"/><Relationship Id="rId273" Type="http://schemas.openxmlformats.org/officeDocument/2006/relationships/image" Target="../media/image1307.png"/><Relationship Id="rId329" Type="http://schemas.openxmlformats.org/officeDocument/2006/relationships/image" Target="../media/image1335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71.png"/><Relationship Id="rId21" Type="http://schemas.openxmlformats.org/officeDocument/2006/relationships/customXml" Target="../ink/ink1393.xml"/><Relationship Id="rId42" Type="http://schemas.openxmlformats.org/officeDocument/2006/relationships/image" Target="../media/image1379.png"/><Relationship Id="rId47" Type="http://schemas.openxmlformats.org/officeDocument/2006/relationships/customXml" Target="../ink/ink1406.xml"/><Relationship Id="rId63" Type="http://schemas.openxmlformats.org/officeDocument/2006/relationships/customXml" Target="../ink/ink1414.xml"/><Relationship Id="rId68" Type="http://schemas.openxmlformats.org/officeDocument/2006/relationships/image" Target="../media/image1392.png"/><Relationship Id="rId7" Type="http://schemas.openxmlformats.org/officeDocument/2006/relationships/customXml" Target="../ink/ink1386.xml"/><Relationship Id="rId2" Type="http://schemas.openxmlformats.org/officeDocument/2006/relationships/image" Target="../media/image1363.png"/><Relationship Id="rId16" Type="http://schemas.openxmlformats.org/officeDocument/2006/relationships/image" Target="../media/image1366.png"/><Relationship Id="rId29" Type="http://schemas.openxmlformats.org/officeDocument/2006/relationships/customXml" Target="../ink/ink1397.xml"/><Relationship Id="rId11" Type="http://schemas.openxmlformats.org/officeDocument/2006/relationships/customXml" Target="../ink/ink1388.xml"/><Relationship Id="rId24" Type="http://schemas.openxmlformats.org/officeDocument/2006/relationships/image" Target="../media/image1370.png"/><Relationship Id="rId32" Type="http://schemas.openxmlformats.org/officeDocument/2006/relationships/image" Target="../media/image1374.png"/><Relationship Id="rId37" Type="http://schemas.openxmlformats.org/officeDocument/2006/relationships/customXml" Target="../ink/ink1401.xml"/><Relationship Id="rId40" Type="http://schemas.openxmlformats.org/officeDocument/2006/relationships/image" Target="../media/image1378.png"/><Relationship Id="rId45" Type="http://schemas.openxmlformats.org/officeDocument/2006/relationships/customXml" Target="../ink/ink1405.xml"/><Relationship Id="rId53" Type="http://schemas.openxmlformats.org/officeDocument/2006/relationships/customXml" Target="../ink/ink1409.xml"/><Relationship Id="rId58" Type="http://schemas.openxmlformats.org/officeDocument/2006/relationships/image" Target="../media/image1387.png"/><Relationship Id="rId66" Type="http://schemas.openxmlformats.org/officeDocument/2006/relationships/image" Target="../media/image1391.png"/><Relationship Id="rId5" Type="http://schemas.openxmlformats.org/officeDocument/2006/relationships/customXml" Target="../ink/ink1385.xml"/><Relationship Id="rId61" Type="http://schemas.openxmlformats.org/officeDocument/2006/relationships/customXml" Target="../ink/ink1413.xml"/><Relationship Id="rId19" Type="http://schemas.openxmlformats.org/officeDocument/2006/relationships/customXml" Target="../ink/ink1392.xml"/><Relationship Id="rId14" Type="http://schemas.openxmlformats.org/officeDocument/2006/relationships/image" Target="../media/image1365.png"/><Relationship Id="rId22" Type="http://schemas.openxmlformats.org/officeDocument/2006/relationships/image" Target="../media/image1369.png"/><Relationship Id="rId27" Type="http://schemas.openxmlformats.org/officeDocument/2006/relationships/customXml" Target="../ink/ink1396.xml"/><Relationship Id="rId30" Type="http://schemas.openxmlformats.org/officeDocument/2006/relationships/image" Target="../media/image1373.png"/><Relationship Id="rId35" Type="http://schemas.openxmlformats.org/officeDocument/2006/relationships/customXml" Target="../ink/ink1400.xml"/><Relationship Id="rId43" Type="http://schemas.openxmlformats.org/officeDocument/2006/relationships/customXml" Target="../ink/ink1404.xml"/><Relationship Id="rId48" Type="http://schemas.openxmlformats.org/officeDocument/2006/relationships/image" Target="../media/image1382.png"/><Relationship Id="rId56" Type="http://schemas.openxmlformats.org/officeDocument/2006/relationships/image" Target="../media/image1386.png"/><Relationship Id="rId64" Type="http://schemas.openxmlformats.org/officeDocument/2006/relationships/image" Target="../media/image1390.png"/><Relationship Id="rId69" Type="http://schemas.openxmlformats.org/officeDocument/2006/relationships/customXml" Target="../ink/ink1417.xml"/><Relationship Id="rId8" Type="http://schemas.openxmlformats.org/officeDocument/2006/relationships/image" Target="../media/image13620.png"/><Relationship Id="rId51" Type="http://schemas.openxmlformats.org/officeDocument/2006/relationships/customXml" Target="../ink/ink1408.xml"/><Relationship Id="rId3" Type="http://schemas.openxmlformats.org/officeDocument/2006/relationships/customXml" Target="../ink/ink1384.xml"/><Relationship Id="rId12" Type="http://schemas.openxmlformats.org/officeDocument/2006/relationships/image" Target="../media/image1364.png"/><Relationship Id="rId17" Type="http://schemas.openxmlformats.org/officeDocument/2006/relationships/customXml" Target="../ink/ink1391.xml"/><Relationship Id="rId25" Type="http://schemas.openxmlformats.org/officeDocument/2006/relationships/customXml" Target="../ink/ink1395.xml"/><Relationship Id="rId33" Type="http://schemas.openxmlformats.org/officeDocument/2006/relationships/customXml" Target="../ink/ink1399.xml"/><Relationship Id="rId38" Type="http://schemas.openxmlformats.org/officeDocument/2006/relationships/image" Target="../media/image1377.png"/><Relationship Id="rId46" Type="http://schemas.openxmlformats.org/officeDocument/2006/relationships/image" Target="../media/image1381.png"/><Relationship Id="rId59" Type="http://schemas.openxmlformats.org/officeDocument/2006/relationships/customXml" Target="../ink/ink1412.xml"/><Relationship Id="rId67" Type="http://schemas.openxmlformats.org/officeDocument/2006/relationships/customXml" Target="../ink/ink1416.xml"/><Relationship Id="rId20" Type="http://schemas.openxmlformats.org/officeDocument/2006/relationships/image" Target="../media/image1368.png"/><Relationship Id="rId41" Type="http://schemas.openxmlformats.org/officeDocument/2006/relationships/customXml" Target="../ink/ink1403.xml"/><Relationship Id="rId54" Type="http://schemas.openxmlformats.org/officeDocument/2006/relationships/image" Target="../media/image1385.png"/><Relationship Id="rId62" Type="http://schemas.openxmlformats.org/officeDocument/2006/relationships/image" Target="../media/image1389.png"/><Relationship Id="rId70" Type="http://schemas.openxmlformats.org/officeDocument/2006/relationships/image" Target="../media/image13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10.png"/><Relationship Id="rId15" Type="http://schemas.openxmlformats.org/officeDocument/2006/relationships/customXml" Target="../ink/ink1390.xml"/><Relationship Id="rId23" Type="http://schemas.openxmlformats.org/officeDocument/2006/relationships/customXml" Target="../ink/ink1394.xml"/><Relationship Id="rId28" Type="http://schemas.openxmlformats.org/officeDocument/2006/relationships/image" Target="../media/image1372.png"/><Relationship Id="rId36" Type="http://schemas.openxmlformats.org/officeDocument/2006/relationships/image" Target="../media/image1376.png"/><Relationship Id="rId49" Type="http://schemas.openxmlformats.org/officeDocument/2006/relationships/customXml" Target="../ink/ink1407.xml"/><Relationship Id="rId57" Type="http://schemas.openxmlformats.org/officeDocument/2006/relationships/customXml" Target="../ink/ink1411.xml"/><Relationship Id="rId10" Type="http://schemas.openxmlformats.org/officeDocument/2006/relationships/image" Target="../media/image13630.png"/><Relationship Id="rId31" Type="http://schemas.openxmlformats.org/officeDocument/2006/relationships/customXml" Target="../ink/ink1398.xml"/><Relationship Id="rId44" Type="http://schemas.openxmlformats.org/officeDocument/2006/relationships/image" Target="../media/image1380.png"/><Relationship Id="rId52" Type="http://schemas.openxmlformats.org/officeDocument/2006/relationships/image" Target="../media/image1384.png"/><Relationship Id="rId60" Type="http://schemas.openxmlformats.org/officeDocument/2006/relationships/image" Target="../media/image1388.png"/><Relationship Id="rId65" Type="http://schemas.openxmlformats.org/officeDocument/2006/relationships/customXml" Target="../ink/ink1415.xml"/><Relationship Id="rId4" Type="http://schemas.openxmlformats.org/officeDocument/2006/relationships/image" Target="../media/image13600.png"/><Relationship Id="rId9" Type="http://schemas.openxmlformats.org/officeDocument/2006/relationships/customXml" Target="../ink/ink1387.xml"/><Relationship Id="rId13" Type="http://schemas.openxmlformats.org/officeDocument/2006/relationships/customXml" Target="../ink/ink1389.xml"/><Relationship Id="rId18" Type="http://schemas.openxmlformats.org/officeDocument/2006/relationships/image" Target="../media/image1367.png"/><Relationship Id="rId39" Type="http://schemas.openxmlformats.org/officeDocument/2006/relationships/customXml" Target="../ink/ink1402.xml"/><Relationship Id="rId34" Type="http://schemas.openxmlformats.org/officeDocument/2006/relationships/image" Target="../media/image1375.png"/><Relationship Id="rId50" Type="http://schemas.openxmlformats.org/officeDocument/2006/relationships/image" Target="../media/image1383.png"/><Relationship Id="rId55" Type="http://schemas.openxmlformats.org/officeDocument/2006/relationships/customXml" Target="../ink/ink1410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75.xml"/><Relationship Id="rId299" Type="http://schemas.openxmlformats.org/officeDocument/2006/relationships/customXml" Target="../ink/ink1566.xml"/><Relationship Id="rId21" Type="http://schemas.openxmlformats.org/officeDocument/2006/relationships/customXml" Target="../ink/ink1427.xml"/><Relationship Id="rId63" Type="http://schemas.openxmlformats.org/officeDocument/2006/relationships/customXml" Target="../ink/ink1448.xml"/><Relationship Id="rId159" Type="http://schemas.openxmlformats.org/officeDocument/2006/relationships/customXml" Target="../ink/ink1496.xml"/><Relationship Id="rId324" Type="http://schemas.openxmlformats.org/officeDocument/2006/relationships/image" Target="../media/image1553.png"/><Relationship Id="rId366" Type="http://schemas.openxmlformats.org/officeDocument/2006/relationships/image" Target="../media/image1574.png"/><Relationship Id="rId170" Type="http://schemas.openxmlformats.org/officeDocument/2006/relationships/image" Target="../media/image1477.png"/><Relationship Id="rId226" Type="http://schemas.openxmlformats.org/officeDocument/2006/relationships/image" Target="../media/image1504.png"/><Relationship Id="rId433" Type="http://schemas.openxmlformats.org/officeDocument/2006/relationships/customXml" Target="../ink/ink1632.xml"/><Relationship Id="rId268" Type="http://schemas.openxmlformats.org/officeDocument/2006/relationships/image" Target="../media/image1525.png"/><Relationship Id="rId32" Type="http://schemas.openxmlformats.org/officeDocument/2006/relationships/image" Target="../media/image1409.png"/><Relationship Id="rId74" Type="http://schemas.openxmlformats.org/officeDocument/2006/relationships/image" Target="../media/image1430.png"/><Relationship Id="rId128" Type="http://schemas.openxmlformats.org/officeDocument/2006/relationships/image" Target="../media/image1456.png"/><Relationship Id="rId335" Type="http://schemas.openxmlformats.org/officeDocument/2006/relationships/customXml" Target="../ink/ink1584.xml"/><Relationship Id="rId377" Type="http://schemas.openxmlformats.org/officeDocument/2006/relationships/customXml" Target="../ink/ink1605.xml"/><Relationship Id="rId5" Type="http://schemas.openxmlformats.org/officeDocument/2006/relationships/customXml" Target="../ink/ink1419.xml"/><Relationship Id="rId181" Type="http://schemas.openxmlformats.org/officeDocument/2006/relationships/customXml" Target="../ink/ink1507.xml"/><Relationship Id="rId237" Type="http://schemas.openxmlformats.org/officeDocument/2006/relationships/customXml" Target="../ink/ink1535.xml"/><Relationship Id="rId402" Type="http://schemas.openxmlformats.org/officeDocument/2006/relationships/image" Target="../media/image1592.png"/><Relationship Id="rId279" Type="http://schemas.openxmlformats.org/officeDocument/2006/relationships/customXml" Target="../ink/ink1556.xml"/><Relationship Id="rId444" Type="http://schemas.openxmlformats.org/officeDocument/2006/relationships/image" Target="../media/image1586.png"/><Relationship Id="rId43" Type="http://schemas.openxmlformats.org/officeDocument/2006/relationships/customXml" Target="../ink/ink1438.xml"/><Relationship Id="rId139" Type="http://schemas.openxmlformats.org/officeDocument/2006/relationships/customXml" Target="../ink/ink1486.xml"/><Relationship Id="rId290" Type="http://schemas.openxmlformats.org/officeDocument/2006/relationships/image" Target="../media/image1536.png"/><Relationship Id="rId304" Type="http://schemas.openxmlformats.org/officeDocument/2006/relationships/image" Target="../media/image1543.png"/><Relationship Id="rId346" Type="http://schemas.openxmlformats.org/officeDocument/2006/relationships/image" Target="../media/image1564.png"/><Relationship Id="rId388" Type="http://schemas.openxmlformats.org/officeDocument/2006/relationships/image" Target="../media/image1585.png"/><Relationship Id="rId85" Type="http://schemas.openxmlformats.org/officeDocument/2006/relationships/customXml" Target="../ink/ink1459.xml"/><Relationship Id="rId150" Type="http://schemas.openxmlformats.org/officeDocument/2006/relationships/image" Target="../media/image1467.png"/><Relationship Id="rId192" Type="http://schemas.openxmlformats.org/officeDocument/2006/relationships/image" Target="../media/image1488.png"/><Relationship Id="rId206" Type="http://schemas.openxmlformats.org/officeDocument/2006/relationships/image" Target="../media/image1495.png"/><Relationship Id="rId413" Type="http://schemas.openxmlformats.org/officeDocument/2006/relationships/customXml" Target="../ink/ink1622.xml"/><Relationship Id="rId248" Type="http://schemas.openxmlformats.org/officeDocument/2006/relationships/image" Target="../media/image1515.png"/><Relationship Id="rId12" Type="http://schemas.openxmlformats.org/officeDocument/2006/relationships/image" Target="../media/image1399.png"/><Relationship Id="rId108" Type="http://schemas.openxmlformats.org/officeDocument/2006/relationships/image" Target="../media/image1446.png"/><Relationship Id="rId315" Type="http://schemas.openxmlformats.org/officeDocument/2006/relationships/customXml" Target="../ink/ink1574.xml"/><Relationship Id="rId357" Type="http://schemas.openxmlformats.org/officeDocument/2006/relationships/customXml" Target="../ink/ink1595.xml"/><Relationship Id="rId54" Type="http://schemas.openxmlformats.org/officeDocument/2006/relationships/image" Target="../media/image1420.png"/><Relationship Id="rId96" Type="http://schemas.openxmlformats.org/officeDocument/2006/relationships/image" Target="../media/image1441.png"/><Relationship Id="rId161" Type="http://schemas.openxmlformats.org/officeDocument/2006/relationships/customXml" Target="../ink/ink1497.xml"/><Relationship Id="rId217" Type="http://schemas.openxmlformats.org/officeDocument/2006/relationships/customXml" Target="../ink/ink1525.xml"/><Relationship Id="rId399" Type="http://schemas.openxmlformats.org/officeDocument/2006/relationships/customXml" Target="../ink/ink1615.xml"/><Relationship Id="rId259" Type="http://schemas.openxmlformats.org/officeDocument/2006/relationships/customXml" Target="../ink/ink1546.xml"/><Relationship Id="rId424" Type="http://schemas.openxmlformats.org/officeDocument/2006/relationships/image" Target="../media/image1603.png"/><Relationship Id="rId23" Type="http://schemas.openxmlformats.org/officeDocument/2006/relationships/customXml" Target="../ink/ink1428.xml"/><Relationship Id="rId119" Type="http://schemas.openxmlformats.org/officeDocument/2006/relationships/customXml" Target="../ink/ink1476.xml"/><Relationship Id="rId270" Type="http://schemas.openxmlformats.org/officeDocument/2006/relationships/image" Target="../media/image1526.png"/><Relationship Id="rId326" Type="http://schemas.openxmlformats.org/officeDocument/2006/relationships/image" Target="../media/image1554.png"/><Relationship Id="rId65" Type="http://schemas.openxmlformats.org/officeDocument/2006/relationships/customXml" Target="../ink/ink1449.xml"/><Relationship Id="rId130" Type="http://schemas.openxmlformats.org/officeDocument/2006/relationships/image" Target="../media/image1457.png"/><Relationship Id="rId368" Type="http://schemas.openxmlformats.org/officeDocument/2006/relationships/image" Target="../media/image1575.png"/><Relationship Id="rId172" Type="http://schemas.openxmlformats.org/officeDocument/2006/relationships/image" Target="../media/image1478.png"/><Relationship Id="rId228" Type="http://schemas.openxmlformats.org/officeDocument/2006/relationships/image" Target="../media/image1505.png"/><Relationship Id="rId435" Type="http://schemas.openxmlformats.org/officeDocument/2006/relationships/customXml" Target="../ink/ink1633.xml"/><Relationship Id="rId281" Type="http://schemas.openxmlformats.org/officeDocument/2006/relationships/customXml" Target="../ink/ink1557.xml"/><Relationship Id="rId337" Type="http://schemas.openxmlformats.org/officeDocument/2006/relationships/customXml" Target="../ink/ink1585.xml"/><Relationship Id="rId34" Type="http://schemas.openxmlformats.org/officeDocument/2006/relationships/image" Target="../media/image1410.png"/><Relationship Id="rId76" Type="http://schemas.openxmlformats.org/officeDocument/2006/relationships/image" Target="../media/image1431.png"/><Relationship Id="rId141" Type="http://schemas.openxmlformats.org/officeDocument/2006/relationships/customXml" Target="../ink/ink1487.xml"/><Relationship Id="rId379" Type="http://schemas.openxmlformats.org/officeDocument/2006/relationships/customXml" Target="../ink/ink1606.xml"/><Relationship Id="rId7" Type="http://schemas.openxmlformats.org/officeDocument/2006/relationships/customXml" Target="../ink/ink1420.xml"/><Relationship Id="rId183" Type="http://schemas.openxmlformats.org/officeDocument/2006/relationships/customXml" Target="../ink/ink1508.xml"/><Relationship Id="rId239" Type="http://schemas.openxmlformats.org/officeDocument/2006/relationships/customXml" Target="../ink/ink1536.xml"/><Relationship Id="rId404" Type="http://schemas.openxmlformats.org/officeDocument/2006/relationships/image" Target="../media/image1593.png"/><Relationship Id="rId446" Type="http://schemas.openxmlformats.org/officeDocument/2006/relationships/image" Target="../media/image1613.png"/><Relationship Id="rId250" Type="http://schemas.openxmlformats.org/officeDocument/2006/relationships/image" Target="../media/image1516.png"/><Relationship Id="rId292" Type="http://schemas.openxmlformats.org/officeDocument/2006/relationships/image" Target="../media/image1537.png"/><Relationship Id="rId306" Type="http://schemas.openxmlformats.org/officeDocument/2006/relationships/image" Target="../media/image1544.png"/><Relationship Id="rId45" Type="http://schemas.openxmlformats.org/officeDocument/2006/relationships/customXml" Target="../ink/ink1439.xml"/><Relationship Id="rId87" Type="http://schemas.openxmlformats.org/officeDocument/2006/relationships/customXml" Target="../ink/ink1460.xml"/><Relationship Id="rId110" Type="http://schemas.openxmlformats.org/officeDocument/2006/relationships/image" Target="../media/image1447.png"/><Relationship Id="rId348" Type="http://schemas.openxmlformats.org/officeDocument/2006/relationships/image" Target="../media/image1565.png"/><Relationship Id="rId152" Type="http://schemas.openxmlformats.org/officeDocument/2006/relationships/image" Target="../media/image1468.png"/><Relationship Id="rId194" Type="http://schemas.openxmlformats.org/officeDocument/2006/relationships/image" Target="../media/image1489.png"/><Relationship Id="rId208" Type="http://schemas.openxmlformats.org/officeDocument/2006/relationships/image" Target="../media/image1496.png"/><Relationship Id="rId415" Type="http://schemas.openxmlformats.org/officeDocument/2006/relationships/customXml" Target="../ink/ink1623.xml"/><Relationship Id="rId261" Type="http://schemas.openxmlformats.org/officeDocument/2006/relationships/customXml" Target="../ink/ink1547.xml"/><Relationship Id="rId14" Type="http://schemas.openxmlformats.org/officeDocument/2006/relationships/image" Target="../media/image1400.png"/><Relationship Id="rId56" Type="http://schemas.openxmlformats.org/officeDocument/2006/relationships/image" Target="../media/image1421.png"/><Relationship Id="rId317" Type="http://schemas.openxmlformats.org/officeDocument/2006/relationships/customXml" Target="../ink/ink1575.xml"/><Relationship Id="rId359" Type="http://schemas.openxmlformats.org/officeDocument/2006/relationships/customXml" Target="../ink/ink1596.xml"/><Relationship Id="rId98" Type="http://schemas.openxmlformats.org/officeDocument/2006/relationships/image" Target="../media/image1442.png"/><Relationship Id="rId121" Type="http://schemas.openxmlformats.org/officeDocument/2006/relationships/customXml" Target="../ink/ink1477.xml"/><Relationship Id="rId163" Type="http://schemas.openxmlformats.org/officeDocument/2006/relationships/customXml" Target="../ink/ink1498.xml"/><Relationship Id="rId219" Type="http://schemas.openxmlformats.org/officeDocument/2006/relationships/customXml" Target="../ink/ink1526.xml"/><Relationship Id="rId370" Type="http://schemas.openxmlformats.org/officeDocument/2006/relationships/image" Target="../media/image1576.png"/><Relationship Id="rId426" Type="http://schemas.openxmlformats.org/officeDocument/2006/relationships/image" Target="../media/image1604.png"/><Relationship Id="rId230" Type="http://schemas.openxmlformats.org/officeDocument/2006/relationships/image" Target="../media/image1506.png"/><Relationship Id="rId25" Type="http://schemas.openxmlformats.org/officeDocument/2006/relationships/customXml" Target="../ink/ink1429.xml"/><Relationship Id="rId67" Type="http://schemas.openxmlformats.org/officeDocument/2006/relationships/customXml" Target="../ink/ink1450.xml"/><Relationship Id="rId272" Type="http://schemas.openxmlformats.org/officeDocument/2006/relationships/image" Target="../media/image1527.png"/><Relationship Id="rId328" Type="http://schemas.openxmlformats.org/officeDocument/2006/relationships/image" Target="../media/image1555.png"/><Relationship Id="rId132" Type="http://schemas.openxmlformats.org/officeDocument/2006/relationships/image" Target="../media/image1458.png"/><Relationship Id="rId174" Type="http://schemas.openxmlformats.org/officeDocument/2006/relationships/image" Target="../media/image1479.png"/><Relationship Id="rId381" Type="http://schemas.openxmlformats.org/officeDocument/2006/relationships/customXml" Target="../ink/ink1607.xml"/><Relationship Id="rId241" Type="http://schemas.openxmlformats.org/officeDocument/2006/relationships/customXml" Target="../ink/ink1537.xml"/><Relationship Id="rId437" Type="http://schemas.openxmlformats.org/officeDocument/2006/relationships/customXml" Target="../ink/ink1634.xml"/><Relationship Id="rId36" Type="http://schemas.openxmlformats.org/officeDocument/2006/relationships/image" Target="../media/image1411.png"/><Relationship Id="rId283" Type="http://schemas.openxmlformats.org/officeDocument/2006/relationships/customXml" Target="../ink/ink1558.xml"/><Relationship Id="rId339" Type="http://schemas.openxmlformats.org/officeDocument/2006/relationships/customXml" Target="../ink/ink1586.xml"/><Relationship Id="rId78" Type="http://schemas.openxmlformats.org/officeDocument/2006/relationships/image" Target="../media/image1432.png"/><Relationship Id="rId101" Type="http://schemas.openxmlformats.org/officeDocument/2006/relationships/customXml" Target="../ink/ink1467.xml"/><Relationship Id="rId143" Type="http://schemas.openxmlformats.org/officeDocument/2006/relationships/customXml" Target="../ink/ink1488.xml"/><Relationship Id="rId185" Type="http://schemas.openxmlformats.org/officeDocument/2006/relationships/customXml" Target="../ink/ink1509.xml"/><Relationship Id="rId350" Type="http://schemas.openxmlformats.org/officeDocument/2006/relationships/image" Target="../media/image1566.png"/><Relationship Id="rId406" Type="http://schemas.openxmlformats.org/officeDocument/2006/relationships/image" Target="../media/image1594.png"/><Relationship Id="rId9" Type="http://schemas.openxmlformats.org/officeDocument/2006/relationships/customXml" Target="../ink/ink1421.xml"/><Relationship Id="rId210" Type="http://schemas.openxmlformats.org/officeDocument/2006/relationships/image" Target="../media/image1497.png"/><Relationship Id="rId392" Type="http://schemas.openxmlformats.org/officeDocument/2006/relationships/image" Target="../media/image1587.png"/><Relationship Id="rId448" Type="http://schemas.openxmlformats.org/officeDocument/2006/relationships/image" Target="../media/image1614.png"/><Relationship Id="rId252" Type="http://schemas.openxmlformats.org/officeDocument/2006/relationships/image" Target="../media/image1517.png"/><Relationship Id="rId294" Type="http://schemas.openxmlformats.org/officeDocument/2006/relationships/image" Target="../media/image1538.png"/><Relationship Id="rId308" Type="http://schemas.openxmlformats.org/officeDocument/2006/relationships/image" Target="../media/image1545.png"/><Relationship Id="rId47" Type="http://schemas.openxmlformats.org/officeDocument/2006/relationships/customXml" Target="../ink/ink1440.xml"/><Relationship Id="rId89" Type="http://schemas.openxmlformats.org/officeDocument/2006/relationships/customXml" Target="../ink/ink1461.xml"/><Relationship Id="rId112" Type="http://schemas.openxmlformats.org/officeDocument/2006/relationships/image" Target="../media/image1448.png"/><Relationship Id="rId154" Type="http://schemas.openxmlformats.org/officeDocument/2006/relationships/image" Target="../media/image1469.png"/><Relationship Id="rId361" Type="http://schemas.openxmlformats.org/officeDocument/2006/relationships/customXml" Target="../ink/ink1597.xml"/><Relationship Id="rId196" Type="http://schemas.openxmlformats.org/officeDocument/2006/relationships/image" Target="../media/image1490.png"/><Relationship Id="rId417" Type="http://schemas.openxmlformats.org/officeDocument/2006/relationships/customXml" Target="../ink/ink1624.xml"/><Relationship Id="rId16" Type="http://schemas.openxmlformats.org/officeDocument/2006/relationships/image" Target="../media/image1401.png"/><Relationship Id="rId221" Type="http://schemas.openxmlformats.org/officeDocument/2006/relationships/customXml" Target="../ink/ink1527.xml"/><Relationship Id="rId263" Type="http://schemas.openxmlformats.org/officeDocument/2006/relationships/customXml" Target="../ink/ink1548.xml"/><Relationship Id="rId319" Type="http://schemas.openxmlformats.org/officeDocument/2006/relationships/customXml" Target="../ink/ink1576.xml"/><Relationship Id="rId58" Type="http://schemas.openxmlformats.org/officeDocument/2006/relationships/image" Target="../media/image1422.png"/><Relationship Id="rId123" Type="http://schemas.openxmlformats.org/officeDocument/2006/relationships/customXml" Target="../ink/ink1478.xml"/><Relationship Id="rId330" Type="http://schemas.openxmlformats.org/officeDocument/2006/relationships/image" Target="../media/image1556.png"/><Relationship Id="rId165" Type="http://schemas.openxmlformats.org/officeDocument/2006/relationships/customXml" Target="../ink/ink1499.xml"/><Relationship Id="rId372" Type="http://schemas.openxmlformats.org/officeDocument/2006/relationships/image" Target="../media/image1577.png"/><Relationship Id="rId428" Type="http://schemas.openxmlformats.org/officeDocument/2006/relationships/image" Target="../media/image1605.png"/><Relationship Id="rId232" Type="http://schemas.openxmlformats.org/officeDocument/2006/relationships/image" Target="../media/image1507.png"/><Relationship Id="rId274" Type="http://schemas.openxmlformats.org/officeDocument/2006/relationships/image" Target="../media/image1528.png"/><Relationship Id="rId27" Type="http://schemas.openxmlformats.org/officeDocument/2006/relationships/customXml" Target="../ink/ink1430.xml"/><Relationship Id="rId69" Type="http://schemas.openxmlformats.org/officeDocument/2006/relationships/customXml" Target="../ink/ink1451.xml"/><Relationship Id="rId134" Type="http://schemas.openxmlformats.org/officeDocument/2006/relationships/image" Target="../media/image1459.png"/><Relationship Id="rId80" Type="http://schemas.openxmlformats.org/officeDocument/2006/relationships/image" Target="../media/image1433.png"/><Relationship Id="rId176" Type="http://schemas.openxmlformats.org/officeDocument/2006/relationships/image" Target="../media/image1480.png"/><Relationship Id="rId341" Type="http://schemas.openxmlformats.org/officeDocument/2006/relationships/customXml" Target="../ink/ink1587.xml"/><Relationship Id="rId383" Type="http://schemas.openxmlformats.org/officeDocument/2006/relationships/customXml" Target="../ink/ink1608.xml"/><Relationship Id="rId439" Type="http://schemas.openxmlformats.org/officeDocument/2006/relationships/customXml" Target="../ink/ink1635.xml"/><Relationship Id="rId201" Type="http://schemas.openxmlformats.org/officeDocument/2006/relationships/customXml" Target="../ink/ink1517.xml"/><Relationship Id="rId243" Type="http://schemas.openxmlformats.org/officeDocument/2006/relationships/customXml" Target="../ink/ink1538.xml"/><Relationship Id="rId285" Type="http://schemas.openxmlformats.org/officeDocument/2006/relationships/customXml" Target="../ink/ink1559.xml"/><Relationship Id="rId450" Type="http://schemas.openxmlformats.org/officeDocument/2006/relationships/image" Target="../media/image1615.png"/><Relationship Id="rId38" Type="http://schemas.openxmlformats.org/officeDocument/2006/relationships/image" Target="../media/image1412.png"/><Relationship Id="rId103" Type="http://schemas.openxmlformats.org/officeDocument/2006/relationships/customXml" Target="../ink/ink1468.xml"/><Relationship Id="rId310" Type="http://schemas.openxmlformats.org/officeDocument/2006/relationships/image" Target="../media/image1546.png"/><Relationship Id="rId91" Type="http://schemas.openxmlformats.org/officeDocument/2006/relationships/customXml" Target="../ink/ink1462.xml"/><Relationship Id="rId145" Type="http://schemas.openxmlformats.org/officeDocument/2006/relationships/customXml" Target="../ink/ink1489.xml"/><Relationship Id="rId187" Type="http://schemas.openxmlformats.org/officeDocument/2006/relationships/customXml" Target="../ink/ink1510.xml"/><Relationship Id="rId352" Type="http://schemas.openxmlformats.org/officeDocument/2006/relationships/image" Target="../media/image1567.png"/><Relationship Id="rId394" Type="http://schemas.openxmlformats.org/officeDocument/2006/relationships/image" Target="../media/image1588.png"/><Relationship Id="rId408" Type="http://schemas.openxmlformats.org/officeDocument/2006/relationships/image" Target="../media/image1595.png"/><Relationship Id="rId212" Type="http://schemas.openxmlformats.org/officeDocument/2006/relationships/image" Target="../media/image1498.png"/><Relationship Id="rId254" Type="http://schemas.openxmlformats.org/officeDocument/2006/relationships/image" Target="../media/image1518.png"/><Relationship Id="rId49" Type="http://schemas.openxmlformats.org/officeDocument/2006/relationships/customXml" Target="../ink/ink1441.xml"/><Relationship Id="rId114" Type="http://schemas.openxmlformats.org/officeDocument/2006/relationships/image" Target="../media/image1449.png"/><Relationship Id="rId296" Type="http://schemas.openxmlformats.org/officeDocument/2006/relationships/image" Target="../media/image1539.png"/><Relationship Id="rId60" Type="http://schemas.openxmlformats.org/officeDocument/2006/relationships/image" Target="../media/image1423.png"/><Relationship Id="rId156" Type="http://schemas.openxmlformats.org/officeDocument/2006/relationships/image" Target="../media/image1470.png"/><Relationship Id="rId198" Type="http://schemas.openxmlformats.org/officeDocument/2006/relationships/image" Target="../media/image1491.png"/><Relationship Id="rId321" Type="http://schemas.openxmlformats.org/officeDocument/2006/relationships/customXml" Target="../ink/ink1577.xml"/><Relationship Id="rId363" Type="http://schemas.openxmlformats.org/officeDocument/2006/relationships/customXml" Target="../ink/ink1598.xml"/><Relationship Id="rId419" Type="http://schemas.openxmlformats.org/officeDocument/2006/relationships/customXml" Target="../ink/ink1625.xml"/><Relationship Id="rId223" Type="http://schemas.openxmlformats.org/officeDocument/2006/relationships/customXml" Target="../ink/ink1528.xml"/><Relationship Id="rId430" Type="http://schemas.openxmlformats.org/officeDocument/2006/relationships/image" Target="../media/image1606.png"/><Relationship Id="rId18" Type="http://schemas.openxmlformats.org/officeDocument/2006/relationships/image" Target="../media/image1402.png"/><Relationship Id="rId265" Type="http://schemas.openxmlformats.org/officeDocument/2006/relationships/customXml" Target="../ink/ink1549.xml"/><Relationship Id="rId50" Type="http://schemas.openxmlformats.org/officeDocument/2006/relationships/image" Target="../media/image1418.png"/><Relationship Id="rId104" Type="http://schemas.openxmlformats.org/officeDocument/2006/relationships/image" Target="../media/image1444.png"/><Relationship Id="rId125" Type="http://schemas.openxmlformats.org/officeDocument/2006/relationships/customXml" Target="../ink/ink1479.xml"/><Relationship Id="rId146" Type="http://schemas.openxmlformats.org/officeDocument/2006/relationships/image" Target="../media/image1465.png"/><Relationship Id="rId167" Type="http://schemas.openxmlformats.org/officeDocument/2006/relationships/customXml" Target="../ink/ink1500.xml"/><Relationship Id="rId188" Type="http://schemas.openxmlformats.org/officeDocument/2006/relationships/image" Target="../media/image1486.png"/><Relationship Id="rId311" Type="http://schemas.openxmlformats.org/officeDocument/2006/relationships/customXml" Target="../ink/ink1572.xml"/><Relationship Id="rId332" Type="http://schemas.openxmlformats.org/officeDocument/2006/relationships/image" Target="../media/image1557.png"/><Relationship Id="rId353" Type="http://schemas.openxmlformats.org/officeDocument/2006/relationships/customXml" Target="../ink/ink1593.xml"/><Relationship Id="rId374" Type="http://schemas.openxmlformats.org/officeDocument/2006/relationships/image" Target="../media/image1578.png"/><Relationship Id="rId395" Type="http://schemas.openxmlformats.org/officeDocument/2006/relationships/customXml" Target="../ink/ink1613.xml"/><Relationship Id="rId409" Type="http://schemas.openxmlformats.org/officeDocument/2006/relationships/customXml" Target="../ink/ink1620.xml"/><Relationship Id="rId71" Type="http://schemas.openxmlformats.org/officeDocument/2006/relationships/customXml" Target="../ink/ink1452.xml"/><Relationship Id="rId92" Type="http://schemas.openxmlformats.org/officeDocument/2006/relationships/image" Target="../media/image1439.png"/><Relationship Id="rId213" Type="http://schemas.openxmlformats.org/officeDocument/2006/relationships/customXml" Target="../ink/ink1523.xml"/><Relationship Id="rId234" Type="http://schemas.openxmlformats.org/officeDocument/2006/relationships/image" Target="../media/image1508.png"/><Relationship Id="rId420" Type="http://schemas.openxmlformats.org/officeDocument/2006/relationships/image" Target="../media/image1601.png"/><Relationship Id="rId2" Type="http://schemas.openxmlformats.org/officeDocument/2006/relationships/image" Target="../media/image1394.png"/><Relationship Id="rId29" Type="http://schemas.openxmlformats.org/officeDocument/2006/relationships/customXml" Target="../ink/ink1431.xml"/><Relationship Id="rId255" Type="http://schemas.openxmlformats.org/officeDocument/2006/relationships/customXml" Target="../ink/ink1544.xml"/><Relationship Id="rId276" Type="http://schemas.openxmlformats.org/officeDocument/2006/relationships/image" Target="../media/image1529.png"/><Relationship Id="rId297" Type="http://schemas.openxmlformats.org/officeDocument/2006/relationships/customXml" Target="../ink/ink1565.xml"/><Relationship Id="rId441" Type="http://schemas.openxmlformats.org/officeDocument/2006/relationships/customXml" Target="../ink/ink1636.xml"/><Relationship Id="rId40" Type="http://schemas.openxmlformats.org/officeDocument/2006/relationships/image" Target="../media/image1413.png"/><Relationship Id="rId115" Type="http://schemas.openxmlformats.org/officeDocument/2006/relationships/customXml" Target="../ink/ink1474.xml"/><Relationship Id="rId136" Type="http://schemas.openxmlformats.org/officeDocument/2006/relationships/image" Target="../media/image1460.png"/><Relationship Id="rId157" Type="http://schemas.openxmlformats.org/officeDocument/2006/relationships/customXml" Target="../ink/ink1495.xml"/><Relationship Id="rId178" Type="http://schemas.openxmlformats.org/officeDocument/2006/relationships/image" Target="../media/image1481.png"/><Relationship Id="rId301" Type="http://schemas.openxmlformats.org/officeDocument/2006/relationships/customXml" Target="../ink/ink1567.xml"/><Relationship Id="rId322" Type="http://schemas.openxmlformats.org/officeDocument/2006/relationships/image" Target="../media/image1552.png"/><Relationship Id="rId343" Type="http://schemas.openxmlformats.org/officeDocument/2006/relationships/customXml" Target="../ink/ink1588.xml"/><Relationship Id="rId364" Type="http://schemas.openxmlformats.org/officeDocument/2006/relationships/image" Target="../media/image1573.png"/><Relationship Id="rId61" Type="http://schemas.openxmlformats.org/officeDocument/2006/relationships/customXml" Target="../ink/ink1447.xml"/><Relationship Id="rId82" Type="http://schemas.openxmlformats.org/officeDocument/2006/relationships/image" Target="../media/image1434.png"/><Relationship Id="rId199" Type="http://schemas.openxmlformats.org/officeDocument/2006/relationships/customXml" Target="../ink/ink1516.xml"/><Relationship Id="rId203" Type="http://schemas.openxmlformats.org/officeDocument/2006/relationships/customXml" Target="../ink/ink1518.xml"/><Relationship Id="rId385" Type="http://schemas.openxmlformats.org/officeDocument/2006/relationships/customXml" Target="../ink/ink1609.xml"/><Relationship Id="rId19" Type="http://schemas.openxmlformats.org/officeDocument/2006/relationships/customXml" Target="../ink/ink1426.xml"/><Relationship Id="rId224" Type="http://schemas.openxmlformats.org/officeDocument/2006/relationships/image" Target="../media/image1503.png"/><Relationship Id="rId245" Type="http://schemas.openxmlformats.org/officeDocument/2006/relationships/customXml" Target="../ink/ink1539.xml"/><Relationship Id="rId266" Type="http://schemas.openxmlformats.org/officeDocument/2006/relationships/image" Target="../media/image1524.png"/><Relationship Id="rId287" Type="http://schemas.openxmlformats.org/officeDocument/2006/relationships/customXml" Target="../ink/ink1560.xml"/><Relationship Id="rId410" Type="http://schemas.openxmlformats.org/officeDocument/2006/relationships/image" Target="../media/image1596.png"/><Relationship Id="rId431" Type="http://schemas.openxmlformats.org/officeDocument/2006/relationships/customXml" Target="../ink/ink1631.xml"/><Relationship Id="rId452" Type="http://schemas.openxmlformats.org/officeDocument/2006/relationships/image" Target="../media/image1616.png"/><Relationship Id="rId30" Type="http://schemas.openxmlformats.org/officeDocument/2006/relationships/image" Target="../media/image1408.png"/><Relationship Id="rId105" Type="http://schemas.openxmlformats.org/officeDocument/2006/relationships/customXml" Target="../ink/ink1469.xml"/><Relationship Id="rId126" Type="http://schemas.openxmlformats.org/officeDocument/2006/relationships/image" Target="../media/image1455.png"/><Relationship Id="rId147" Type="http://schemas.openxmlformats.org/officeDocument/2006/relationships/customXml" Target="../ink/ink1490.xml"/><Relationship Id="rId168" Type="http://schemas.openxmlformats.org/officeDocument/2006/relationships/image" Target="../media/image1476.png"/><Relationship Id="rId312" Type="http://schemas.openxmlformats.org/officeDocument/2006/relationships/image" Target="../media/image1547.png"/><Relationship Id="rId333" Type="http://schemas.openxmlformats.org/officeDocument/2006/relationships/customXml" Target="../ink/ink1583.xml"/><Relationship Id="rId354" Type="http://schemas.openxmlformats.org/officeDocument/2006/relationships/image" Target="../media/image1568.png"/><Relationship Id="rId51" Type="http://schemas.openxmlformats.org/officeDocument/2006/relationships/customXml" Target="../ink/ink1442.xml"/><Relationship Id="rId72" Type="http://schemas.openxmlformats.org/officeDocument/2006/relationships/image" Target="../media/image1429.png"/><Relationship Id="rId93" Type="http://schemas.openxmlformats.org/officeDocument/2006/relationships/customXml" Target="../ink/ink1463.xml"/><Relationship Id="rId189" Type="http://schemas.openxmlformats.org/officeDocument/2006/relationships/customXml" Target="../ink/ink1511.xml"/><Relationship Id="rId375" Type="http://schemas.openxmlformats.org/officeDocument/2006/relationships/customXml" Target="../ink/ink1604.xml"/><Relationship Id="rId396" Type="http://schemas.openxmlformats.org/officeDocument/2006/relationships/image" Target="../media/image1589.png"/><Relationship Id="rId3" Type="http://schemas.openxmlformats.org/officeDocument/2006/relationships/customXml" Target="../ink/ink1418.xml"/><Relationship Id="rId214" Type="http://schemas.openxmlformats.org/officeDocument/2006/relationships/image" Target="../media/image1176.png"/><Relationship Id="rId235" Type="http://schemas.openxmlformats.org/officeDocument/2006/relationships/customXml" Target="../ink/ink1534.xml"/><Relationship Id="rId256" Type="http://schemas.openxmlformats.org/officeDocument/2006/relationships/image" Target="../media/image1519.png"/><Relationship Id="rId277" Type="http://schemas.openxmlformats.org/officeDocument/2006/relationships/customXml" Target="../ink/ink1555.xml"/><Relationship Id="rId298" Type="http://schemas.openxmlformats.org/officeDocument/2006/relationships/image" Target="../media/image1540.png"/><Relationship Id="rId400" Type="http://schemas.openxmlformats.org/officeDocument/2006/relationships/image" Target="../media/image1591.png"/><Relationship Id="rId421" Type="http://schemas.openxmlformats.org/officeDocument/2006/relationships/customXml" Target="../ink/ink1626.xml"/><Relationship Id="rId442" Type="http://schemas.openxmlformats.org/officeDocument/2006/relationships/image" Target="../media/image1612.png"/><Relationship Id="rId116" Type="http://schemas.openxmlformats.org/officeDocument/2006/relationships/image" Target="../media/image1450.png"/><Relationship Id="rId137" Type="http://schemas.openxmlformats.org/officeDocument/2006/relationships/customXml" Target="../ink/ink1485.xml"/><Relationship Id="rId158" Type="http://schemas.openxmlformats.org/officeDocument/2006/relationships/image" Target="../media/image1471.png"/><Relationship Id="rId302" Type="http://schemas.openxmlformats.org/officeDocument/2006/relationships/image" Target="../media/image1542.png"/><Relationship Id="rId323" Type="http://schemas.openxmlformats.org/officeDocument/2006/relationships/customXml" Target="../ink/ink1578.xml"/><Relationship Id="rId344" Type="http://schemas.openxmlformats.org/officeDocument/2006/relationships/image" Target="../media/image1563.png"/><Relationship Id="rId20" Type="http://schemas.openxmlformats.org/officeDocument/2006/relationships/image" Target="../media/image1403.png"/><Relationship Id="rId41" Type="http://schemas.openxmlformats.org/officeDocument/2006/relationships/customXml" Target="../ink/ink1437.xml"/><Relationship Id="rId62" Type="http://schemas.openxmlformats.org/officeDocument/2006/relationships/image" Target="../media/image1424.png"/><Relationship Id="rId83" Type="http://schemas.openxmlformats.org/officeDocument/2006/relationships/customXml" Target="../ink/ink1458.xml"/><Relationship Id="rId179" Type="http://schemas.openxmlformats.org/officeDocument/2006/relationships/customXml" Target="../ink/ink1506.xml"/><Relationship Id="rId365" Type="http://schemas.openxmlformats.org/officeDocument/2006/relationships/customXml" Target="../ink/ink1599.xml"/><Relationship Id="rId386" Type="http://schemas.openxmlformats.org/officeDocument/2006/relationships/image" Target="../media/image1584.png"/><Relationship Id="rId190" Type="http://schemas.openxmlformats.org/officeDocument/2006/relationships/image" Target="../media/image1487.png"/><Relationship Id="rId204" Type="http://schemas.openxmlformats.org/officeDocument/2006/relationships/image" Target="../media/image1494.png"/><Relationship Id="rId225" Type="http://schemas.openxmlformats.org/officeDocument/2006/relationships/customXml" Target="../ink/ink1529.xml"/><Relationship Id="rId246" Type="http://schemas.openxmlformats.org/officeDocument/2006/relationships/image" Target="../media/image1514.png"/><Relationship Id="rId267" Type="http://schemas.openxmlformats.org/officeDocument/2006/relationships/customXml" Target="../ink/ink1550.xml"/><Relationship Id="rId288" Type="http://schemas.openxmlformats.org/officeDocument/2006/relationships/image" Target="../media/image1535.png"/><Relationship Id="rId411" Type="http://schemas.openxmlformats.org/officeDocument/2006/relationships/customXml" Target="../ink/ink1621.xml"/><Relationship Id="rId432" Type="http://schemas.openxmlformats.org/officeDocument/2006/relationships/image" Target="../media/image1607.png"/><Relationship Id="rId453" Type="http://schemas.openxmlformats.org/officeDocument/2006/relationships/customXml" Target="../ink/ink1642.xml"/><Relationship Id="rId106" Type="http://schemas.openxmlformats.org/officeDocument/2006/relationships/image" Target="../media/image1445.png"/><Relationship Id="rId127" Type="http://schemas.openxmlformats.org/officeDocument/2006/relationships/customXml" Target="../ink/ink1480.xml"/><Relationship Id="rId313" Type="http://schemas.openxmlformats.org/officeDocument/2006/relationships/customXml" Target="../ink/ink1573.xml"/><Relationship Id="rId10" Type="http://schemas.openxmlformats.org/officeDocument/2006/relationships/image" Target="../media/image1398.png"/><Relationship Id="rId31" Type="http://schemas.openxmlformats.org/officeDocument/2006/relationships/customXml" Target="../ink/ink1432.xml"/><Relationship Id="rId52" Type="http://schemas.openxmlformats.org/officeDocument/2006/relationships/image" Target="../media/image1419.png"/><Relationship Id="rId73" Type="http://schemas.openxmlformats.org/officeDocument/2006/relationships/customXml" Target="../ink/ink1453.xml"/><Relationship Id="rId94" Type="http://schemas.openxmlformats.org/officeDocument/2006/relationships/image" Target="../media/image1440.png"/><Relationship Id="rId148" Type="http://schemas.openxmlformats.org/officeDocument/2006/relationships/image" Target="../media/image1466.png"/><Relationship Id="rId169" Type="http://schemas.openxmlformats.org/officeDocument/2006/relationships/customXml" Target="../ink/ink1501.xml"/><Relationship Id="rId334" Type="http://schemas.openxmlformats.org/officeDocument/2006/relationships/image" Target="../media/image1558.png"/><Relationship Id="rId355" Type="http://schemas.openxmlformats.org/officeDocument/2006/relationships/customXml" Target="../ink/ink1594.xml"/><Relationship Id="rId376" Type="http://schemas.openxmlformats.org/officeDocument/2006/relationships/image" Target="../media/image1579.png"/><Relationship Id="rId397" Type="http://schemas.openxmlformats.org/officeDocument/2006/relationships/customXml" Target="../ink/ink1614.xml"/><Relationship Id="rId4" Type="http://schemas.openxmlformats.org/officeDocument/2006/relationships/image" Target="../media/image1395.png"/><Relationship Id="rId180" Type="http://schemas.openxmlformats.org/officeDocument/2006/relationships/image" Target="../media/image1482.png"/><Relationship Id="rId215" Type="http://schemas.openxmlformats.org/officeDocument/2006/relationships/customXml" Target="../ink/ink1524.xml"/><Relationship Id="rId236" Type="http://schemas.openxmlformats.org/officeDocument/2006/relationships/image" Target="../media/image1509.png"/><Relationship Id="rId257" Type="http://schemas.openxmlformats.org/officeDocument/2006/relationships/customXml" Target="../ink/ink1545.xml"/><Relationship Id="rId278" Type="http://schemas.openxmlformats.org/officeDocument/2006/relationships/image" Target="../media/image1530.png"/><Relationship Id="rId401" Type="http://schemas.openxmlformats.org/officeDocument/2006/relationships/customXml" Target="../ink/ink1616.xml"/><Relationship Id="rId422" Type="http://schemas.openxmlformats.org/officeDocument/2006/relationships/image" Target="../media/image1602.png"/><Relationship Id="rId443" Type="http://schemas.openxmlformats.org/officeDocument/2006/relationships/customXml" Target="../ink/ink1637.xml"/><Relationship Id="rId303" Type="http://schemas.openxmlformats.org/officeDocument/2006/relationships/customXml" Target="../ink/ink1568.xml"/><Relationship Id="rId42" Type="http://schemas.openxmlformats.org/officeDocument/2006/relationships/image" Target="../media/image1414.png"/><Relationship Id="rId84" Type="http://schemas.openxmlformats.org/officeDocument/2006/relationships/image" Target="../media/image1435.png"/><Relationship Id="rId138" Type="http://schemas.openxmlformats.org/officeDocument/2006/relationships/image" Target="../media/image1461.png"/><Relationship Id="rId345" Type="http://schemas.openxmlformats.org/officeDocument/2006/relationships/customXml" Target="../ink/ink1589.xml"/><Relationship Id="rId387" Type="http://schemas.openxmlformats.org/officeDocument/2006/relationships/customXml" Target="../ink/ink1610.xml"/><Relationship Id="rId191" Type="http://schemas.openxmlformats.org/officeDocument/2006/relationships/customXml" Target="../ink/ink1512.xml"/><Relationship Id="rId205" Type="http://schemas.openxmlformats.org/officeDocument/2006/relationships/customXml" Target="../ink/ink1519.xml"/><Relationship Id="rId247" Type="http://schemas.openxmlformats.org/officeDocument/2006/relationships/customXml" Target="../ink/ink1540.xml"/><Relationship Id="rId412" Type="http://schemas.openxmlformats.org/officeDocument/2006/relationships/image" Target="../media/image1597.png"/><Relationship Id="rId107" Type="http://schemas.openxmlformats.org/officeDocument/2006/relationships/customXml" Target="../ink/ink1470.xml"/><Relationship Id="rId289" Type="http://schemas.openxmlformats.org/officeDocument/2006/relationships/customXml" Target="../ink/ink1561.xml"/><Relationship Id="rId454" Type="http://schemas.openxmlformats.org/officeDocument/2006/relationships/image" Target="../media/image1617.png"/><Relationship Id="rId11" Type="http://schemas.openxmlformats.org/officeDocument/2006/relationships/customXml" Target="../ink/ink1422.xml"/><Relationship Id="rId53" Type="http://schemas.openxmlformats.org/officeDocument/2006/relationships/customXml" Target="../ink/ink1443.xml"/><Relationship Id="rId149" Type="http://schemas.openxmlformats.org/officeDocument/2006/relationships/customXml" Target="../ink/ink1491.xml"/><Relationship Id="rId314" Type="http://schemas.openxmlformats.org/officeDocument/2006/relationships/image" Target="../media/image1548.png"/><Relationship Id="rId356" Type="http://schemas.openxmlformats.org/officeDocument/2006/relationships/image" Target="../media/image1569.png"/><Relationship Id="rId398" Type="http://schemas.openxmlformats.org/officeDocument/2006/relationships/image" Target="../media/image1590.png"/><Relationship Id="rId95" Type="http://schemas.openxmlformats.org/officeDocument/2006/relationships/customXml" Target="../ink/ink1464.xml"/><Relationship Id="rId160" Type="http://schemas.openxmlformats.org/officeDocument/2006/relationships/image" Target="../media/image1472.png"/><Relationship Id="rId216" Type="http://schemas.openxmlformats.org/officeDocument/2006/relationships/image" Target="../media/image1499.png"/><Relationship Id="rId423" Type="http://schemas.openxmlformats.org/officeDocument/2006/relationships/customXml" Target="../ink/ink1627.xml"/><Relationship Id="rId258" Type="http://schemas.openxmlformats.org/officeDocument/2006/relationships/image" Target="../media/image1520.png"/><Relationship Id="rId22" Type="http://schemas.openxmlformats.org/officeDocument/2006/relationships/image" Target="../media/image1404.png"/><Relationship Id="rId64" Type="http://schemas.openxmlformats.org/officeDocument/2006/relationships/image" Target="../media/image1425.png"/><Relationship Id="rId118" Type="http://schemas.openxmlformats.org/officeDocument/2006/relationships/image" Target="../media/image1451.png"/><Relationship Id="rId325" Type="http://schemas.openxmlformats.org/officeDocument/2006/relationships/customXml" Target="../ink/ink1579.xml"/><Relationship Id="rId367" Type="http://schemas.openxmlformats.org/officeDocument/2006/relationships/customXml" Target="../ink/ink1600.xml"/><Relationship Id="rId171" Type="http://schemas.openxmlformats.org/officeDocument/2006/relationships/customXml" Target="../ink/ink1502.xml"/><Relationship Id="rId227" Type="http://schemas.openxmlformats.org/officeDocument/2006/relationships/customXml" Target="../ink/ink1530.xml"/><Relationship Id="rId269" Type="http://schemas.openxmlformats.org/officeDocument/2006/relationships/customXml" Target="../ink/ink1551.xml"/><Relationship Id="rId434" Type="http://schemas.openxmlformats.org/officeDocument/2006/relationships/image" Target="../media/image1608.png"/><Relationship Id="rId33" Type="http://schemas.openxmlformats.org/officeDocument/2006/relationships/customXml" Target="../ink/ink1433.xml"/><Relationship Id="rId129" Type="http://schemas.openxmlformats.org/officeDocument/2006/relationships/customXml" Target="../ink/ink1481.xml"/><Relationship Id="rId280" Type="http://schemas.openxmlformats.org/officeDocument/2006/relationships/image" Target="../media/image1531.png"/><Relationship Id="rId336" Type="http://schemas.openxmlformats.org/officeDocument/2006/relationships/image" Target="../media/image1559.png"/><Relationship Id="rId75" Type="http://schemas.openxmlformats.org/officeDocument/2006/relationships/customXml" Target="../ink/ink1454.xml"/><Relationship Id="rId140" Type="http://schemas.openxmlformats.org/officeDocument/2006/relationships/image" Target="../media/image1462.png"/><Relationship Id="rId182" Type="http://schemas.openxmlformats.org/officeDocument/2006/relationships/image" Target="../media/image1483.png"/><Relationship Id="rId378" Type="http://schemas.openxmlformats.org/officeDocument/2006/relationships/image" Target="../media/image1580.png"/><Relationship Id="rId403" Type="http://schemas.openxmlformats.org/officeDocument/2006/relationships/customXml" Target="../ink/ink1617.xml"/><Relationship Id="rId6" Type="http://schemas.openxmlformats.org/officeDocument/2006/relationships/image" Target="../media/image1396.png"/><Relationship Id="rId238" Type="http://schemas.openxmlformats.org/officeDocument/2006/relationships/image" Target="../media/image1510.png"/><Relationship Id="rId445" Type="http://schemas.openxmlformats.org/officeDocument/2006/relationships/customXml" Target="../ink/ink1638.xml"/><Relationship Id="rId291" Type="http://schemas.openxmlformats.org/officeDocument/2006/relationships/customXml" Target="../ink/ink1562.xml"/><Relationship Id="rId305" Type="http://schemas.openxmlformats.org/officeDocument/2006/relationships/customXml" Target="../ink/ink1569.xml"/><Relationship Id="rId347" Type="http://schemas.openxmlformats.org/officeDocument/2006/relationships/customXml" Target="../ink/ink1590.xml"/><Relationship Id="rId44" Type="http://schemas.openxmlformats.org/officeDocument/2006/relationships/image" Target="../media/image1415.png"/><Relationship Id="rId86" Type="http://schemas.openxmlformats.org/officeDocument/2006/relationships/image" Target="../media/image1436.png"/><Relationship Id="rId151" Type="http://schemas.openxmlformats.org/officeDocument/2006/relationships/customXml" Target="../ink/ink1492.xml"/><Relationship Id="rId389" Type="http://schemas.openxmlformats.org/officeDocument/2006/relationships/customXml" Target="../ink/ink1611.xml"/><Relationship Id="rId193" Type="http://schemas.openxmlformats.org/officeDocument/2006/relationships/customXml" Target="../ink/ink1513.xml"/><Relationship Id="rId207" Type="http://schemas.openxmlformats.org/officeDocument/2006/relationships/customXml" Target="../ink/ink1520.xml"/><Relationship Id="rId249" Type="http://schemas.openxmlformats.org/officeDocument/2006/relationships/customXml" Target="../ink/ink1541.xml"/><Relationship Id="rId414" Type="http://schemas.openxmlformats.org/officeDocument/2006/relationships/image" Target="../media/image1598.png"/><Relationship Id="rId13" Type="http://schemas.openxmlformats.org/officeDocument/2006/relationships/customXml" Target="../ink/ink1423.xml"/><Relationship Id="rId109" Type="http://schemas.openxmlformats.org/officeDocument/2006/relationships/customXml" Target="../ink/ink1471.xml"/><Relationship Id="rId260" Type="http://schemas.openxmlformats.org/officeDocument/2006/relationships/image" Target="../media/image1521.png"/><Relationship Id="rId316" Type="http://schemas.openxmlformats.org/officeDocument/2006/relationships/image" Target="../media/image1549.png"/><Relationship Id="rId55" Type="http://schemas.openxmlformats.org/officeDocument/2006/relationships/customXml" Target="../ink/ink1444.xml"/><Relationship Id="rId97" Type="http://schemas.openxmlformats.org/officeDocument/2006/relationships/customXml" Target="../ink/ink1465.xml"/><Relationship Id="rId120" Type="http://schemas.openxmlformats.org/officeDocument/2006/relationships/image" Target="../media/image1452.png"/><Relationship Id="rId358" Type="http://schemas.openxmlformats.org/officeDocument/2006/relationships/image" Target="../media/image1570.png"/><Relationship Id="rId162" Type="http://schemas.openxmlformats.org/officeDocument/2006/relationships/image" Target="../media/image1473.png"/><Relationship Id="rId218" Type="http://schemas.openxmlformats.org/officeDocument/2006/relationships/image" Target="../media/image1500.png"/><Relationship Id="rId425" Type="http://schemas.openxmlformats.org/officeDocument/2006/relationships/customXml" Target="../ink/ink1628.xml"/><Relationship Id="rId271" Type="http://schemas.openxmlformats.org/officeDocument/2006/relationships/customXml" Target="../ink/ink1552.xml"/><Relationship Id="rId24" Type="http://schemas.openxmlformats.org/officeDocument/2006/relationships/image" Target="../media/image1405.png"/><Relationship Id="rId66" Type="http://schemas.openxmlformats.org/officeDocument/2006/relationships/image" Target="../media/image1426.png"/><Relationship Id="rId131" Type="http://schemas.openxmlformats.org/officeDocument/2006/relationships/customXml" Target="../ink/ink1482.xml"/><Relationship Id="rId327" Type="http://schemas.openxmlformats.org/officeDocument/2006/relationships/customXml" Target="../ink/ink1580.xml"/><Relationship Id="rId369" Type="http://schemas.openxmlformats.org/officeDocument/2006/relationships/customXml" Target="../ink/ink1601.xml"/><Relationship Id="rId173" Type="http://schemas.openxmlformats.org/officeDocument/2006/relationships/customXml" Target="../ink/ink1503.xml"/><Relationship Id="rId229" Type="http://schemas.openxmlformats.org/officeDocument/2006/relationships/customXml" Target="../ink/ink1531.xml"/><Relationship Id="rId380" Type="http://schemas.openxmlformats.org/officeDocument/2006/relationships/image" Target="../media/image1581.png"/><Relationship Id="rId436" Type="http://schemas.openxmlformats.org/officeDocument/2006/relationships/image" Target="../media/image1609.png"/><Relationship Id="rId240" Type="http://schemas.openxmlformats.org/officeDocument/2006/relationships/image" Target="../media/image1511.png"/><Relationship Id="rId35" Type="http://schemas.openxmlformats.org/officeDocument/2006/relationships/customXml" Target="../ink/ink1434.xml"/><Relationship Id="rId77" Type="http://schemas.openxmlformats.org/officeDocument/2006/relationships/customXml" Target="../ink/ink1455.xml"/><Relationship Id="rId100" Type="http://schemas.openxmlformats.org/officeDocument/2006/relationships/image" Target="../media/image1443.png"/><Relationship Id="rId282" Type="http://schemas.openxmlformats.org/officeDocument/2006/relationships/image" Target="../media/image1532.png"/><Relationship Id="rId338" Type="http://schemas.openxmlformats.org/officeDocument/2006/relationships/image" Target="../media/image1560.png"/><Relationship Id="rId8" Type="http://schemas.openxmlformats.org/officeDocument/2006/relationships/image" Target="../media/image1397.png"/><Relationship Id="rId142" Type="http://schemas.openxmlformats.org/officeDocument/2006/relationships/image" Target="../media/image1463.png"/><Relationship Id="rId184" Type="http://schemas.openxmlformats.org/officeDocument/2006/relationships/image" Target="../media/image1484.png"/><Relationship Id="rId405" Type="http://schemas.openxmlformats.org/officeDocument/2006/relationships/customXml" Target="../ink/ink1618.xml"/><Relationship Id="rId447" Type="http://schemas.openxmlformats.org/officeDocument/2006/relationships/customXml" Target="../ink/ink1639.xml"/><Relationship Id="rId251" Type="http://schemas.openxmlformats.org/officeDocument/2006/relationships/customXml" Target="../ink/ink1542.xml"/><Relationship Id="rId46" Type="http://schemas.openxmlformats.org/officeDocument/2006/relationships/image" Target="../media/image1416.png"/><Relationship Id="rId293" Type="http://schemas.openxmlformats.org/officeDocument/2006/relationships/customXml" Target="../ink/ink1563.xml"/><Relationship Id="rId307" Type="http://schemas.openxmlformats.org/officeDocument/2006/relationships/customXml" Target="../ink/ink1570.xml"/><Relationship Id="rId349" Type="http://schemas.openxmlformats.org/officeDocument/2006/relationships/customXml" Target="../ink/ink1591.xml"/><Relationship Id="rId88" Type="http://schemas.openxmlformats.org/officeDocument/2006/relationships/image" Target="../media/image1437.png"/><Relationship Id="rId111" Type="http://schemas.openxmlformats.org/officeDocument/2006/relationships/customXml" Target="../ink/ink1472.xml"/><Relationship Id="rId153" Type="http://schemas.openxmlformats.org/officeDocument/2006/relationships/customXml" Target="../ink/ink1493.xml"/><Relationship Id="rId195" Type="http://schemas.openxmlformats.org/officeDocument/2006/relationships/customXml" Target="../ink/ink1514.xml"/><Relationship Id="rId209" Type="http://schemas.openxmlformats.org/officeDocument/2006/relationships/customXml" Target="../ink/ink1521.xml"/><Relationship Id="rId360" Type="http://schemas.openxmlformats.org/officeDocument/2006/relationships/image" Target="../media/image1571.png"/><Relationship Id="rId416" Type="http://schemas.openxmlformats.org/officeDocument/2006/relationships/image" Target="../media/image1599.png"/><Relationship Id="rId220" Type="http://schemas.openxmlformats.org/officeDocument/2006/relationships/image" Target="../media/image1501.png"/><Relationship Id="rId15" Type="http://schemas.openxmlformats.org/officeDocument/2006/relationships/customXml" Target="../ink/ink1424.xml"/><Relationship Id="rId57" Type="http://schemas.openxmlformats.org/officeDocument/2006/relationships/customXml" Target="../ink/ink1445.xml"/><Relationship Id="rId262" Type="http://schemas.openxmlformats.org/officeDocument/2006/relationships/image" Target="../media/image1522.png"/><Relationship Id="rId318" Type="http://schemas.openxmlformats.org/officeDocument/2006/relationships/image" Target="../media/image1550.png"/><Relationship Id="rId99" Type="http://schemas.openxmlformats.org/officeDocument/2006/relationships/customXml" Target="../ink/ink1466.xml"/><Relationship Id="rId122" Type="http://schemas.openxmlformats.org/officeDocument/2006/relationships/image" Target="../media/image1453.png"/><Relationship Id="rId164" Type="http://schemas.openxmlformats.org/officeDocument/2006/relationships/image" Target="../media/image1474.png"/><Relationship Id="rId371" Type="http://schemas.openxmlformats.org/officeDocument/2006/relationships/customXml" Target="../ink/ink1602.xml"/><Relationship Id="rId427" Type="http://schemas.openxmlformats.org/officeDocument/2006/relationships/customXml" Target="../ink/ink1629.xml"/><Relationship Id="rId26" Type="http://schemas.openxmlformats.org/officeDocument/2006/relationships/image" Target="../media/image1406.png"/><Relationship Id="rId231" Type="http://schemas.openxmlformats.org/officeDocument/2006/relationships/customXml" Target="../ink/ink1532.xml"/><Relationship Id="rId273" Type="http://schemas.openxmlformats.org/officeDocument/2006/relationships/customXml" Target="../ink/ink1553.xml"/><Relationship Id="rId329" Type="http://schemas.openxmlformats.org/officeDocument/2006/relationships/customXml" Target="../ink/ink1581.xml"/><Relationship Id="rId68" Type="http://schemas.openxmlformats.org/officeDocument/2006/relationships/image" Target="../media/image1427.png"/><Relationship Id="rId133" Type="http://schemas.openxmlformats.org/officeDocument/2006/relationships/customXml" Target="../ink/ink1483.xml"/><Relationship Id="rId175" Type="http://schemas.openxmlformats.org/officeDocument/2006/relationships/customXml" Target="../ink/ink1504.xml"/><Relationship Id="rId340" Type="http://schemas.openxmlformats.org/officeDocument/2006/relationships/image" Target="../media/image1561.png"/><Relationship Id="rId200" Type="http://schemas.openxmlformats.org/officeDocument/2006/relationships/image" Target="../media/image1492.png"/><Relationship Id="rId382" Type="http://schemas.openxmlformats.org/officeDocument/2006/relationships/image" Target="../media/image1582.png"/><Relationship Id="rId438" Type="http://schemas.openxmlformats.org/officeDocument/2006/relationships/image" Target="../media/image1610.png"/><Relationship Id="rId242" Type="http://schemas.openxmlformats.org/officeDocument/2006/relationships/image" Target="../media/image1512.png"/><Relationship Id="rId284" Type="http://schemas.openxmlformats.org/officeDocument/2006/relationships/image" Target="../media/image1533.png"/><Relationship Id="rId37" Type="http://schemas.openxmlformats.org/officeDocument/2006/relationships/customXml" Target="../ink/ink1435.xml"/><Relationship Id="rId79" Type="http://schemas.openxmlformats.org/officeDocument/2006/relationships/customXml" Target="../ink/ink1456.xml"/><Relationship Id="rId102" Type="http://schemas.openxmlformats.org/officeDocument/2006/relationships/image" Target="../media/image1182.png"/><Relationship Id="rId144" Type="http://schemas.openxmlformats.org/officeDocument/2006/relationships/image" Target="../media/image1464.png"/><Relationship Id="rId90" Type="http://schemas.openxmlformats.org/officeDocument/2006/relationships/image" Target="../media/image1438.png"/><Relationship Id="rId186" Type="http://schemas.openxmlformats.org/officeDocument/2006/relationships/image" Target="../media/image1485.png"/><Relationship Id="rId351" Type="http://schemas.openxmlformats.org/officeDocument/2006/relationships/customXml" Target="../ink/ink1592.xml"/><Relationship Id="rId393" Type="http://schemas.openxmlformats.org/officeDocument/2006/relationships/customXml" Target="../ink/ink1612.xml"/><Relationship Id="rId407" Type="http://schemas.openxmlformats.org/officeDocument/2006/relationships/customXml" Target="../ink/ink1619.xml"/><Relationship Id="rId449" Type="http://schemas.openxmlformats.org/officeDocument/2006/relationships/customXml" Target="../ink/ink1640.xml"/><Relationship Id="rId211" Type="http://schemas.openxmlformats.org/officeDocument/2006/relationships/customXml" Target="../ink/ink1522.xml"/><Relationship Id="rId253" Type="http://schemas.openxmlformats.org/officeDocument/2006/relationships/customXml" Target="../ink/ink1543.xml"/><Relationship Id="rId295" Type="http://schemas.openxmlformats.org/officeDocument/2006/relationships/customXml" Target="../ink/ink1564.xml"/><Relationship Id="rId309" Type="http://schemas.openxmlformats.org/officeDocument/2006/relationships/customXml" Target="../ink/ink1571.xml"/><Relationship Id="rId48" Type="http://schemas.openxmlformats.org/officeDocument/2006/relationships/image" Target="../media/image1417.png"/><Relationship Id="rId113" Type="http://schemas.openxmlformats.org/officeDocument/2006/relationships/customXml" Target="../ink/ink1473.xml"/><Relationship Id="rId320" Type="http://schemas.openxmlformats.org/officeDocument/2006/relationships/image" Target="../media/image1551.png"/><Relationship Id="rId155" Type="http://schemas.openxmlformats.org/officeDocument/2006/relationships/customXml" Target="../ink/ink1494.xml"/><Relationship Id="rId197" Type="http://schemas.openxmlformats.org/officeDocument/2006/relationships/customXml" Target="../ink/ink1515.xml"/><Relationship Id="rId362" Type="http://schemas.openxmlformats.org/officeDocument/2006/relationships/image" Target="../media/image1572.png"/><Relationship Id="rId418" Type="http://schemas.openxmlformats.org/officeDocument/2006/relationships/image" Target="../media/image1600.png"/><Relationship Id="rId222" Type="http://schemas.openxmlformats.org/officeDocument/2006/relationships/image" Target="../media/image1502.png"/><Relationship Id="rId264" Type="http://schemas.openxmlformats.org/officeDocument/2006/relationships/image" Target="../media/image1523.png"/><Relationship Id="rId17" Type="http://schemas.openxmlformats.org/officeDocument/2006/relationships/customXml" Target="../ink/ink1425.xml"/><Relationship Id="rId59" Type="http://schemas.openxmlformats.org/officeDocument/2006/relationships/customXml" Target="../ink/ink1446.xml"/><Relationship Id="rId124" Type="http://schemas.openxmlformats.org/officeDocument/2006/relationships/image" Target="../media/image1454.png"/><Relationship Id="rId70" Type="http://schemas.openxmlformats.org/officeDocument/2006/relationships/image" Target="../media/image1428.png"/><Relationship Id="rId166" Type="http://schemas.openxmlformats.org/officeDocument/2006/relationships/image" Target="../media/image1475.png"/><Relationship Id="rId331" Type="http://schemas.openxmlformats.org/officeDocument/2006/relationships/customXml" Target="../ink/ink1582.xml"/><Relationship Id="rId373" Type="http://schemas.openxmlformats.org/officeDocument/2006/relationships/customXml" Target="../ink/ink1603.xml"/><Relationship Id="rId429" Type="http://schemas.openxmlformats.org/officeDocument/2006/relationships/customXml" Target="../ink/ink1630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533.xml"/><Relationship Id="rId440" Type="http://schemas.openxmlformats.org/officeDocument/2006/relationships/image" Target="../media/image1611.png"/><Relationship Id="rId28" Type="http://schemas.openxmlformats.org/officeDocument/2006/relationships/image" Target="../media/image1407.png"/><Relationship Id="rId275" Type="http://schemas.openxmlformats.org/officeDocument/2006/relationships/customXml" Target="../ink/ink1554.xml"/><Relationship Id="rId300" Type="http://schemas.openxmlformats.org/officeDocument/2006/relationships/image" Target="../media/image1541.png"/><Relationship Id="rId81" Type="http://schemas.openxmlformats.org/officeDocument/2006/relationships/customXml" Target="../ink/ink1457.xml"/><Relationship Id="rId135" Type="http://schemas.openxmlformats.org/officeDocument/2006/relationships/customXml" Target="../ink/ink1484.xml"/><Relationship Id="rId177" Type="http://schemas.openxmlformats.org/officeDocument/2006/relationships/customXml" Target="../ink/ink1505.xml"/><Relationship Id="rId342" Type="http://schemas.openxmlformats.org/officeDocument/2006/relationships/image" Target="../media/image1562.png"/><Relationship Id="rId384" Type="http://schemas.openxmlformats.org/officeDocument/2006/relationships/image" Target="../media/image1583.png"/><Relationship Id="rId202" Type="http://schemas.openxmlformats.org/officeDocument/2006/relationships/image" Target="../media/image1493.png"/><Relationship Id="rId244" Type="http://schemas.openxmlformats.org/officeDocument/2006/relationships/image" Target="../media/image1513.png"/><Relationship Id="rId39" Type="http://schemas.openxmlformats.org/officeDocument/2006/relationships/customXml" Target="../ink/ink1436.xml"/><Relationship Id="rId286" Type="http://schemas.openxmlformats.org/officeDocument/2006/relationships/image" Target="../media/image1534.png"/><Relationship Id="rId451" Type="http://schemas.openxmlformats.org/officeDocument/2006/relationships/customXml" Target="../ink/ink1641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71.png"/><Relationship Id="rId21" Type="http://schemas.openxmlformats.org/officeDocument/2006/relationships/customXml" Target="../ink/ink1652.xml"/><Relationship Id="rId42" Type="http://schemas.openxmlformats.org/officeDocument/2006/relationships/image" Target="../media/image1633.png"/><Relationship Id="rId63" Type="http://schemas.openxmlformats.org/officeDocument/2006/relationships/image" Target="../media/image1644.png"/><Relationship Id="rId84" Type="http://schemas.openxmlformats.org/officeDocument/2006/relationships/customXml" Target="../ink/ink1683.xml"/><Relationship Id="rId138" Type="http://schemas.openxmlformats.org/officeDocument/2006/relationships/customXml" Target="../ink/ink1710.xml"/><Relationship Id="rId159" Type="http://schemas.openxmlformats.org/officeDocument/2006/relationships/image" Target="../media/image1692.png"/><Relationship Id="rId170" Type="http://schemas.openxmlformats.org/officeDocument/2006/relationships/customXml" Target="../ink/ink1726.xml"/><Relationship Id="rId107" Type="http://schemas.openxmlformats.org/officeDocument/2006/relationships/image" Target="../media/image1666.png"/><Relationship Id="rId11" Type="http://schemas.openxmlformats.org/officeDocument/2006/relationships/customXml" Target="../ink/ink1647.xml"/><Relationship Id="rId32" Type="http://schemas.openxmlformats.org/officeDocument/2006/relationships/image" Target="../media/image1628.png"/><Relationship Id="rId53" Type="http://schemas.openxmlformats.org/officeDocument/2006/relationships/image" Target="../media/image1639.png"/><Relationship Id="rId74" Type="http://schemas.openxmlformats.org/officeDocument/2006/relationships/customXml" Target="../ink/ink1678.xml"/><Relationship Id="rId128" Type="http://schemas.openxmlformats.org/officeDocument/2006/relationships/customXml" Target="../ink/ink1705.xml"/><Relationship Id="rId149" Type="http://schemas.openxmlformats.org/officeDocument/2006/relationships/image" Target="../media/image1687.png"/><Relationship Id="rId5" Type="http://schemas.openxmlformats.org/officeDocument/2006/relationships/customXml" Target="../ink/ink1644.xml"/><Relationship Id="rId95" Type="http://schemas.openxmlformats.org/officeDocument/2006/relationships/image" Target="../media/image1660.png"/><Relationship Id="rId160" Type="http://schemas.openxmlformats.org/officeDocument/2006/relationships/customXml" Target="../ink/ink1721.xml"/><Relationship Id="rId181" Type="http://schemas.openxmlformats.org/officeDocument/2006/relationships/image" Target="../media/image1703.png"/><Relationship Id="rId22" Type="http://schemas.openxmlformats.org/officeDocument/2006/relationships/image" Target="../media/image1623.png"/><Relationship Id="rId43" Type="http://schemas.openxmlformats.org/officeDocument/2006/relationships/customXml" Target="../ink/ink1663.xml"/><Relationship Id="rId64" Type="http://schemas.openxmlformats.org/officeDocument/2006/relationships/customXml" Target="../ink/ink1673.xml"/><Relationship Id="rId118" Type="http://schemas.openxmlformats.org/officeDocument/2006/relationships/customXml" Target="../ink/ink1700.xml"/><Relationship Id="rId139" Type="http://schemas.openxmlformats.org/officeDocument/2006/relationships/image" Target="../media/image1682.png"/><Relationship Id="rId85" Type="http://schemas.openxmlformats.org/officeDocument/2006/relationships/image" Target="../media/image1655.png"/><Relationship Id="rId150" Type="http://schemas.openxmlformats.org/officeDocument/2006/relationships/customXml" Target="../ink/ink1716.xml"/><Relationship Id="rId171" Type="http://schemas.openxmlformats.org/officeDocument/2006/relationships/image" Target="../media/image1698.png"/><Relationship Id="rId12" Type="http://schemas.openxmlformats.org/officeDocument/2006/relationships/image" Target="../media/image16180.png"/><Relationship Id="rId33" Type="http://schemas.openxmlformats.org/officeDocument/2006/relationships/customXml" Target="../ink/ink1658.xml"/><Relationship Id="rId108" Type="http://schemas.openxmlformats.org/officeDocument/2006/relationships/customXml" Target="../ink/ink1695.xml"/><Relationship Id="rId129" Type="http://schemas.openxmlformats.org/officeDocument/2006/relationships/image" Target="../media/image1677.png"/><Relationship Id="rId54" Type="http://schemas.openxmlformats.org/officeDocument/2006/relationships/customXml" Target="../ink/ink1668.xml"/><Relationship Id="rId75" Type="http://schemas.openxmlformats.org/officeDocument/2006/relationships/image" Target="../media/image1650.png"/><Relationship Id="rId96" Type="http://schemas.openxmlformats.org/officeDocument/2006/relationships/customXml" Target="../ink/ink1689.xml"/><Relationship Id="rId140" Type="http://schemas.openxmlformats.org/officeDocument/2006/relationships/customXml" Target="../ink/ink1711.xml"/><Relationship Id="rId161" Type="http://schemas.openxmlformats.org/officeDocument/2006/relationships/image" Target="../media/image1693.png"/><Relationship Id="rId182" Type="http://schemas.openxmlformats.org/officeDocument/2006/relationships/customXml" Target="../ink/ink1732.xml"/><Relationship Id="rId6" Type="http://schemas.openxmlformats.org/officeDocument/2006/relationships/image" Target="../media/image16150.png"/><Relationship Id="rId23" Type="http://schemas.openxmlformats.org/officeDocument/2006/relationships/customXml" Target="../ink/ink1653.xml"/><Relationship Id="rId119" Type="http://schemas.openxmlformats.org/officeDocument/2006/relationships/image" Target="../media/image1672.png"/><Relationship Id="rId44" Type="http://schemas.openxmlformats.org/officeDocument/2006/relationships/image" Target="../media/image1634.png"/><Relationship Id="rId65" Type="http://schemas.openxmlformats.org/officeDocument/2006/relationships/image" Target="../media/image1645.png"/><Relationship Id="rId86" Type="http://schemas.openxmlformats.org/officeDocument/2006/relationships/customXml" Target="../ink/ink1684.xml"/><Relationship Id="rId130" Type="http://schemas.openxmlformats.org/officeDocument/2006/relationships/customXml" Target="../ink/ink1706.xml"/><Relationship Id="rId151" Type="http://schemas.openxmlformats.org/officeDocument/2006/relationships/image" Target="../media/image1688.png"/><Relationship Id="rId172" Type="http://schemas.openxmlformats.org/officeDocument/2006/relationships/customXml" Target="../ink/ink1727.xml"/><Relationship Id="rId13" Type="http://schemas.openxmlformats.org/officeDocument/2006/relationships/customXml" Target="../ink/ink1648.xml"/><Relationship Id="rId18" Type="http://schemas.openxmlformats.org/officeDocument/2006/relationships/image" Target="../media/image1621.png"/><Relationship Id="rId39" Type="http://schemas.openxmlformats.org/officeDocument/2006/relationships/customXml" Target="../ink/ink1661.xml"/><Relationship Id="rId109" Type="http://schemas.openxmlformats.org/officeDocument/2006/relationships/image" Target="../media/image1667.png"/><Relationship Id="rId34" Type="http://schemas.openxmlformats.org/officeDocument/2006/relationships/image" Target="../media/image1629.png"/><Relationship Id="rId50" Type="http://schemas.openxmlformats.org/officeDocument/2006/relationships/customXml" Target="../ink/ink1666.xml"/><Relationship Id="rId55" Type="http://schemas.openxmlformats.org/officeDocument/2006/relationships/image" Target="../media/image1640.png"/><Relationship Id="rId76" Type="http://schemas.openxmlformats.org/officeDocument/2006/relationships/customXml" Target="../ink/ink1679.xml"/><Relationship Id="rId97" Type="http://schemas.openxmlformats.org/officeDocument/2006/relationships/image" Target="../media/image1661.png"/><Relationship Id="rId104" Type="http://schemas.openxmlformats.org/officeDocument/2006/relationships/customXml" Target="../ink/ink1693.xml"/><Relationship Id="rId120" Type="http://schemas.openxmlformats.org/officeDocument/2006/relationships/customXml" Target="../ink/ink1701.xml"/><Relationship Id="rId125" Type="http://schemas.openxmlformats.org/officeDocument/2006/relationships/image" Target="../media/image1675.png"/><Relationship Id="rId141" Type="http://schemas.openxmlformats.org/officeDocument/2006/relationships/image" Target="../media/image1683.png"/><Relationship Id="rId146" Type="http://schemas.openxmlformats.org/officeDocument/2006/relationships/customXml" Target="../ink/ink1714.xml"/><Relationship Id="rId167" Type="http://schemas.openxmlformats.org/officeDocument/2006/relationships/image" Target="../media/image1696.png"/><Relationship Id="rId188" Type="http://schemas.openxmlformats.org/officeDocument/2006/relationships/customXml" Target="../ink/ink1735.xml"/><Relationship Id="rId7" Type="http://schemas.openxmlformats.org/officeDocument/2006/relationships/customXml" Target="../ink/ink1645.xml"/><Relationship Id="rId71" Type="http://schemas.openxmlformats.org/officeDocument/2006/relationships/image" Target="../media/image1648.png"/><Relationship Id="rId92" Type="http://schemas.openxmlformats.org/officeDocument/2006/relationships/customXml" Target="../ink/ink1687.xml"/><Relationship Id="rId162" Type="http://schemas.openxmlformats.org/officeDocument/2006/relationships/customXml" Target="../ink/ink1722.xml"/><Relationship Id="rId183" Type="http://schemas.openxmlformats.org/officeDocument/2006/relationships/image" Target="../media/image1704.png"/><Relationship Id="rId2" Type="http://schemas.openxmlformats.org/officeDocument/2006/relationships/image" Target="../media/image1618.png"/><Relationship Id="rId29" Type="http://schemas.openxmlformats.org/officeDocument/2006/relationships/customXml" Target="../ink/ink1656.xml"/><Relationship Id="rId24" Type="http://schemas.openxmlformats.org/officeDocument/2006/relationships/image" Target="../media/image1624.png"/><Relationship Id="rId40" Type="http://schemas.openxmlformats.org/officeDocument/2006/relationships/image" Target="../media/image1632.png"/><Relationship Id="rId45" Type="http://schemas.openxmlformats.org/officeDocument/2006/relationships/customXml" Target="../ink/ink1664.xml"/><Relationship Id="rId66" Type="http://schemas.openxmlformats.org/officeDocument/2006/relationships/customXml" Target="../ink/ink1674.xml"/><Relationship Id="rId87" Type="http://schemas.openxmlformats.org/officeDocument/2006/relationships/image" Target="../media/image1656.png"/><Relationship Id="rId110" Type="http://schemas.openxmlformats.org/officeDocument/2006/relationships/customXml" Target="../ink/ink1696.xml"/><Relationship Id="rId115" Type="http://schemas.openxmlformats.org/officeDocument/2006/relationships/image" Target="../media/image1670.png"/><Relationship Id="rId131" Type="http://schemas.openxmlformats.org/officeDocument/2006/relationships/image" Target="../media/image1678.png"/><Relationship Id="rId136" Type="http://schemas.openxmlformats.org/officeDocument/2006/relationships/customXml" Target="../ink/ink1709.xml"/><Relationship Id="rId157" Type="http://schemas.openxmlformats.org/officeDocument/2006/relationships/image" Target="../media/image1691.png"/><Relationship Id="rId178" Type="http://schemas.openxmlformats.org/officeDocument/2006/relationships/customXml" Target="../ink/ink1730.xml"/><Relationship Id="rId61" Type="http://schemas.openxmlformats.org/officeDocument/2006/relationships/image" Target="../media/image1643.png"/><Relationship Id="rId82" Type="http://schemas.openxmlformats.org/officeDocument/2006/relationships/customXml" Target="../ink/ink1682.xml"/><Relationship Id="rId152" Type="http://schemas.openxmlformats.org/officeDocument/2006/relationships/customXml" Target="../ink/ink1717.xml"/><Relationship Id="rId173" Type="http://schemas.openxmlformats.org/officeDocument/2006/relationships/image" Target="../media/image1699.png"/><Relationship Id="rId19" Type="http://schemas.openxmlformats.org/officeDocument/2006/relationships/customXml" Target="../ink/ink1651.xml"/><Relationship Id="rId14" Type="http://schemas.openxmlformats.org/officeDocument/2006/relationships/image" Target="../media/image1619.png"/><Relationship Id="rId30" Type="http://schemas.openxmlformats.org/officeDocument/2006/relationships/image" Target="../media/image1627.png"/><Relationship Id="rId35" Type="http://schemas.openxmlformats.org/officeDocument/2006/relationships/customXml" Target="../ink/ink1659.xml"/><Relationship Id="rId56" Type="http://schemas.openxmlformats.org/officeDocument/2006/relationships/customXml" Target="../ink/ink1669.xml"/><Relationship Id="rId77" Type="http://schemas.openxmlformats.org/officeDocument/2006/relationships/image" Target="../media/image1651.png"/><Relationship Id="rId100" Type="http://schemas.openxmlformats.org/officeDocument/2006/relationships/customXml" Target="../ink/ink1691.xml"/><Relationship Id="rId105" Type="http://schemas.openxmlformats.org/officeDocument/2006/relationships/image" Target="../media/image1665.png"/><Relationship Id="rId126" Type="http://schemas.openxmlformats.org/officeDocument/2006/relationships/customXml" Target="../ink/ink1704.xml"/><Relationship Id="rId147" Type="http://schemas.openxmlformats.org/officeDocument/2006/relationships/image" Target="../media/image1686.png"/><Relationship Id="rId168" Type="http://schemas.openxmlformats.org/officeDocument/2006/relationships/customXml" Target="../ink/ink1725.xml"/><Relationship Id="rId8" Type="http://schemas.openxmlformats.org/officeDocument/2006/relationships/image" Target="../media/image16160.png"/><Relationship Id="rId51" Type="http://schemas.openxmlformats.org/officeDocument/2006/relationships/image" Target="../media/image1638.png"/><Relationship Id="rId72" Type="http://schemas.openxmlformats.org/officeDocument/2006/relationships/customXml" Target="../ink/ink1677.xml"/><Relationship Id="rId93" Type="http://schemas.openxmlformats.org/officeDocument/2006/relationships/image" Target="../media/image1659.png"/><Relationship Id="rId98" Type="http://schemas.openxmlformats.org/officeDocument/2006/relationships/customXml" Target="../ink/ink1690.xml"/><Relationship Id="rId121" Type="http://schemas.openxmlformats.org/officeDocument/2006/relationships/image" Target="../media/image1673.png"/><Relationship Id="rId142" Type="http://schemas.openxmlformats.org/officeDocument/2006/relationships/customXml" Target="../ink/ink1712.xml"/><Relationship Id="rId163" Type="http://schemas.openxmlformats.org/officeDocument/2006/relationships/image" Target="../media/image1694.png"/><Relationship Id="rId184" Type="http://schemas.openxmlformats.org/officeDocument/2006/relationships/customXml" Target="../ink/ink1733.xml"/><Relationship Id="rId189" Type="http://schemas.openxmlformats.org/officeDocument/2006/relationships/image" Target="../media/image1707.png"/><Relationship Id="rId3" Type="http://schemas.openxmlformats.org/officeDocument/2006/relationships/customXml" Target="../ink/ink1643.xml"/><Relationship Id="rId25" Type="http://schemas.openxmlformats.org/officeDocument/2006/relationships/customXml" Target="../ink/ink1654.xml"/><Relationship Id="rId46" Type="http://schemas.openxmlformats.org/officeDocument/2006/relationships/image" Target="../media/image1635.png"/><Relationship Id="rId67" Type="http://schemas.openxmlformats.org/officeDocument/2006/relationships/image" Target="../media/image1646.png"/><Relationship Id="rId116" Type="http://schemas.openxmlformats.org/officeDocument/2006/relationships/customXml" Target="../ink/ink1699.xml"/><Relationship Id="rId137" Type="http://schemas.openxmlformats.org/officeDocument/2006/relationships/image" Target="../media/image1681.png"/><Relationship Id="rId158" Type="http://schemas.openxmlformats.org/officeDocument/2006/relationships/customXml" Target="../ink/ink1720.xml"/><Relationship Id="rId20" Type="http://schemas.openxmlformats.org/officeDocument/2006/relationships/image" Target="../media/image1622.png"/><Relationship Id="rId41" Type="http://schemas.openxmlformats.org/officeDocument/2006/relationships/customXml" Target="../ink/ink1662.xml"/><Relationship Id="rId62" Type="http://schemas.openxmlformats.org/officeDocument/2006/relationships/customXml" Target="../ink/ink1672.xml"/><Relationship Id="rId83" Type="http://schemas.openxmlformats.org/officeDocument/2006/relationships/image" Target="../media/image1654.png"/><Relationship Id="rId88" Type="http://schemas.openxmlformats.org/officeDocument/2006/relationships/customXml" Target="../ink/ink1685.xml"/><Relationship Id="rId111" Type="http://schemas.openxmlformats.org/officeDocument/2006/relationships/image" Target="../media/image1668.png"/><Relationship Id="rId132" Type="http://schemas.openxmlformats.org/officeDocument/2006/relationships/customXml" Target="../ink/ink1707.xml"/><Relationship Id="rId153" Type="http://schemas.openxmlformats.org/officeDocument/2006/relationships/image" Target="../media/image1689.png"/><Relationship Id="rId174" Type="http://schemas.openxmlformats.org/officeDocument/2006/relationships/customXml" Target="../ink/ink1728.xml"/><Relationship Id="rId179" Type="http://schemas.openxmlformats.org/officeDocument/2006/relationships/image" Target="../media/image1702.png"/><Relationship Id="rId15" Type="http://schemas.openxmlformats.org/officeDocument/2006/relationships/customXml" Target="../ink/ink1649.xml"/><Relationship Id="rId36" Type="http://schemas.openxmlformats.org/officeDocument/2006/relationships/image" Target="../media/image1630.png"/><Relationship Id="rId57" Type="http://schemas.openxmlformats.org/officeDocument/2006/relationships/image" Target="../media/image1641.png"/><Relationship Id="rId106" Type="http://schemas.openxmlformats.org/officeDocument/2006/relationships/customXml" Target="../ink/ink1694.xml"/><Relationship Id="rId127" Type="http://schemas.openxmlformats.org/officeDocument/2006/relationships/image" Target="../media/image1676.png"/><Relationship Id="rId10" Type="http://schemas.openxmlformats.org/officeDocument/2006/relationships/image" Target="../media/image16170.png"/><Relationship Id="rId31" Type="http://schemas.openxmlformats.org/officeDocument/2006/relationships/customXml" Target="../ink/ink1657.xml"/><Relationship Id="rId52" Type="http://schemas.openxmlformats.org/officeDocument/2006/relationships/customXml" Target="../ink/ink1667.xml"/><Relationship Id="rId73" Type="http://schemas.openxmlformats.org/officeDocument/2006/relationships/image" Target="../media/image1649.png"/><Relationship Id="rId78" Type="http://schemas.openxmlformats.org/officeDocument/2006/relationships/customXml" Target="../ink/ink1680.xml"/><Relationship Id="rId94" Type="http://schemas.openxmlformats.org/officeDocument/2006/relationships/customXml" Target="../ink/ink1688.xml"/><Relationship Id="rId99" Type="http://schemas.openxmlformats.org/officeDocument/2006/relationships/image" Target="../media/image1662.png"/><Relationship Id="rId101" Type="http://schemas.openxmlformats.org/officeDocument/2006/relationships/image" Target="../media/image1663.png"/><Relationship Id="rId122" Type="http://schemas.openxmlformats.org/officeDocument/2006/relationships/customXml" Target="../ink/ink1702.xml"/><Relationship Id="rId143" Type="http://schemas.openxmlformats.org/officeDocument/2006/relationships/image" Target="../media/image1684.png"/><Relationship Id="rId148" Type="http://schemas.openxmlformats.org/officeDocument/2006/relationships/customXml" Target="../ink/ink1715.xml"/><Relationship Id="rId164" Type="http://schemas.openxmlformats.org/officeDocument/2006/relationships/customXml" Target="../ink/ink1723.xml"/><Relationship Id="rId169" Type="http://schemas.openxmlformats.org/officeDocument/2006/relationships/image" Target="../media/image1697.png"/><Relationship Id="rId185" Type="http://schemas.openxmlformats.org/officeDocument/2006/relationships/image" Target="../media/image1705.png"/><Relationship Id="rId4" Type="http://schemas.openxmlformats.org/officeDocument/2006/relationships/image" Target="../media/image16140.png"/><Relationship Id="rId9" Type="http://schemas.openxmlformats.org/officeDocument/2006/relationships/customXml" Target="../ink/ink1646.xml"/><Relationship Id="rId180" Type="http://schemas.openxmlformats.org/officeDocument/2006/relationships/customXml" Target="../ink/ink1731.xml"/><Relationship Id="rId26" Type="http://schemas.openxmlformats.org/officeDocument/2006/relationships/image" Target="../media/image1625.png"/><Relationship Id="rId47" Type="http://schemas.openxmlformats.org/officeDocument/2006/relationships/image" Target="../media/image1636.png"/><Relationship Id="rId68" Type="http://schemas.openxmlformats.org/officeDocument/2006/relationships/customXml" Target="../ink/ink1675.xml"/><Relationship Id="rId89" Type="http://schemas.openxmlformats.org/officeDocument/2006/relationships/image" Target="../media/image1657.png"/><Relationship Id="rId112" Type="http://schemas.openxmlformats.org/officeDocument/2006/relationships/customXml" Target="../ink/ink1697.xml"/><Relationship Id="rId133" Type="http://schemas.openxmlformats.org/officeDocument/2006/relationships/image" Target="../media/image1679.png"/><Relationship Id="rId154" Type="http://schemas.openxmlformats.org/officeDocument/2006/relationships/customXml" Target="../ink/ink1718.xml"/><Relationship Id="rId175" Type="http://schemas.openxmlformats.org/officeDocument/2006/relationships/image" Target="../media/image1700.png"/><Relationship Id="rId16" Type="http://schemas.openxmlformats.org/officeDocument/2006/relationships/image" Target="../media/image1620.png"/><Relationship Id="rId37" Type="http://schemas.openxmlformats.org/officeDocument/2006/relationships/customXml" Target="../ink/ink1660.xml"/><Relationship Id="rId58" Type="http://schemas.openxmlformats.org/officeDocument/2006/relationships/customXml" Target="../ink/ink1670.xml"/><Relationship Id="rId79" Type="http://schemas.openxmlformats.org/officeDocument/2006/relationships/image" Target="../media/image1652.png"/><Relationship Id="rId102" Type="http://schemas.openxmlformats.org/officeDocument/2006/relationships/customXml" Target="../ink/ink1692.xml"/><Relationship Id="rId123" Type="http://schemas.openxmlformats.org/officeDocument/2006/relationships/image" Target="../media/image1674.png"/><Relationship Id="rId144" Type="http://schemas.openxmlformats.org/officeDocument/2006/relationships/customXml" Target="../ink/ink1713.xml"/><Relationship Id="rId90" Type="http://schemas.openxmlformats.org/officeDocument/2006/relationships/customXml" Target="../ink/ink1686.xml"/><Relationship Id="rId165" Type="http://schemas.openxmlformats.org/officeDocument/2006/relationships/image" Target="../media/image1695.png"/><Relationship Id="rId186" Type="http://schemas.openxmlformats.org/officeDocument/2006/relationships/customXml" Target="../ink/ink1734.xml"/><Relationship Id="rId27" Type="http://schemas.openxmlformats.org/officeDocument/2006/relationships/customXml" Target="../ink/ink1655.xml"/><Relationship Id="rId48" Type="http://schemas.openxmlformats.org/officeDocument/2006/relationships/customXml" Target="../ink/ink1665.xml"/><Relationship Id="rId69" Type="http://schemas.openxmlformats.org/officeDocument/2006/relationships/image" Target="../media/image1647.png"/><Relationship Id="rId113" Type="http://schemas.openxmlformats.org/officeDocument/2006/relationships/image" Target="../media/image1669.png"/><Relationship Id="rId134" Type="http://schemas.openxmlformats.org/officeDocument/2006/relationships/customXml" Target="../ink/ink1708.xml"/><Relationship Id="rId80" Type="http://schemas.openxmlformats.org/officeDocument/2006/relationships/customXml" Target="../ink/ink1681.xml"/><Relationship Id="rId155" Type="http://schemas.openxmlformats.org/officeDocument/2006/relationships/image" Target="../media/image1690.png"/><Relationship Id="rId176" Type="http://schemas.openxmlformats.org/officeDocument/2006/relationships/customXml" Target="../ink/ink1729.xml"/><Relationship Id="rId17" Type="http://schemas.openxmlformats.org/officeDocument/2006/relationships/customXml" Target="../ink/ink1650.xml"/><Relationship Id="rId38" Type="http://schemas.openxmlformats.org/officeDocument/2006/relationships/image" Target="../media/image1631.png"/><Relationship Id="rId59" Type="http://schemas.openxmlformats.org/officeDocument/2006/relationships/image" Target="../media/image1642.png"/><Relationship Id="rId103" Type="http://schemas.openxmlformats.org/officeDocument/2006/relationships/image" Target="../media/image1664.png"/><Relationship Id="rId124" Type="http://schemas.openxmlformats.org/officeDocument/2006/relationships/customXml" Target="../ink/ink1703.xml"/><Relationship Id="rId70" Type="http://schemas.openxmlformats.org/officeDocument/2006/relationships/customXml" Target="../ink/ink1676.xml"/><Relationship Id="rId91" Type="http://schemas.openxmlformats.org/officeDocument/2006/relationships/image" Target="../media/image1658.png"/><Relationship Id="rId145" Type="http://schemas.openxmlformats.org/officeDocument/2006/relationships/image" Target="../media/image1685.png"/><Relationship Id="rId166" Type="http://schemas.openxmlformats.org/officeDocument/2006/relationships/customXml" Target="../ink/ink1724.xml"/><Relationship Id="rId187" Type="http://schemas.openxmlformats.org/officeDocument/2006/relationships/image" Target="../media/image1706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626.png"/><Relationship Id="rId49" Type="http://schemas.openxmlformats.org/officeDocument/2006/relationships/image" Target="../media/image1637.png"/><Relationship Id="rId114" Type="http://schemas.openxmlformats.org/officeDocument/2006/relationships/customXml" Target="../ink/ink1698.xml"/><Relationship Id="rId60" Type="http://schemas.openxmlformats.org/officeDocument/2006/relationships/customXml" Target="../ink/ink1671.xml"/><Relationship Id="rId81" Type="http://schemas.openxmlformats.org/officeDocument/2006/relationships/image" Target="../media/image1653.png"/><Relationship Id="rId135" Type="http://schemas.openxmlformats.org/officeDocument/2006/relationships/image" Target="../media/image1680.png"/><Relationship Id="rId156" Type="http://schemas.openxmlformats.org/officeDocument/2006/relationships/customXml" Target="../ink/ink1719.xml"/><Relationship Id="rId177" Type="http://schemas.openxmlformats.org/officeDocument/2006/relationships/image" Target="../media/image170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8.xml"/><Relationship Id="rId299" Type="http://schemas.openxmlformats.org/officeDocument/2006/relationships/image" Target="../media/image190.png"/><Relationship Id="rId63" Type="http://schemas.openxmlformats.org/officeDocument/2006/relationships/customXml" Target="../ink/ink59.xml"/><Relationship Id="rId159" Type="http://schemas.openxmlformats.org/officeDocument/2006/relationships/customXml" Target="../ink/ink119.xml"/><Relationship Id="rId324" Type="http://schemas.openxmlformats.org/officeDocument/2006/relationships/customXml" Target="../ink/ink202.xml"/><Relationship Id="rId366" Type="http://schemas.openxmlformats.org/officeDocument/2006/relationships/customXml" Target="../ink/ink223.xml"/><Relationship Id="rId170" Type="http://schemas.openxmlformats.org/officeDocument/2006/relationships/image" Target="../media/image126.png"/><Relationship Id="rId226" Type="http://schemas.openxmlformats.org/officeDocument/2006/relationships/customXml" Target="../ink/ink153.xml"/><Relationship Id="rId433" Type="http://schemas.openxmlformats.org/officeDocument/2006/relationships/image" Target="../media/image257.png"/><Relationship Id="rId268" Type="http://schemas.openxmlformats.org/officeDocument/2006/relationships/customXml" Target="../ink/ink174.xml"/><Relationship Id="rId475" Type="http://schemas.openxmlformats.org/officeDocument/2006/relationships/image" Target="../media/image278.png"/><Relationship Id="rId74" Type="http://schemas.openxmlformats.org/officeDocument/2006/relationships/image" Target="../media/image90.png"/><Relationship Id="rId32" Type="http://schemas.openxmlformats.org/officeDocument/2006/relationships/image" Target="../media/image69.png"/><Relationship Id="rId128" Type="http://schemas.openxmlformats.org/officeDocument/2006/relationships/customXml" Target="../ink/ink99.xml"/><Relationship Id="rId335" Type="http://schemas.openxmlformats.org/officeDocument/2006/relationships/image" Target="../media/image208.png"/><Relationship Id="rId377" Type="http://schemas.openxmlformats.org/officeDocument/2006/relationships/image" Target="../media/image229.png"/><Relationship Id="rId500" Type="http://schemas.openxmlformats.org/officeDocument/2006/relationships/customXml" Target="../ink/ink290.xml"/><Relationship Id="rId5" Type="http://schemas.openxmlformats.org/officeDocument/2006/relationships/customXml" Target="../ink/ink54.xml"/><Relationship Id="rId181" Type="http://schemas.openxmlformats.org/officeDocument/2006/relationships/customXml" Target="../ink/ink130.xml"/><Relationship Id="rId237" Type="http://schemas.openxmlformats.org/officeDocument/2006/relationships/image" Target="../media/image159.png"/><Relationship Id="rId402" Type="http://schemas.openxmlformats.org/officeDocument/2006/relationships/customXml" Target="../ink/ink241.xml"/><Relationship Id="rId279" Type="http://schemas.openxmlformats.org/officeDocument/2006/relationships/image" Target="../media/image180.png"/><Relationship Id="rId444" Type="http://schemas.openxmlformats.org/officeDocument/2006/relationships/customXml" Target="../ink/ink262.xml"/><Relationship Id="rId486" Type="http://schemas.openxmlformats.org/officeDocument/2006/relationships/customXml" Target="../ink/ink283.xml"/><Relationship Id="rId139" Type="http://schemas.openxmlformats.org/officeDocument/2006/relationships/customXml" Target="../ink/ink109.xml"/><Relationship Id="rId290" Type="http://schemas.openxmlformats.org/officeDocument/2006/relationships/customXml" Target="../ink/ink185.xml"/><Relationship Id="rId304" Type="http://schemas.openxmlformats.org/officeDocument/2006/relationships/customXml" Target="../ink/ink192.xml"/><Relationship Id="rId346" Type="http://schemas.openxmlformats.org/officeDocument/2006/relationships/customXml" Target="../ink/ink213.xml"/><Relationship Id="rId388" Type="http://schemas.openxmlformats.org/officeDocument/2006/relationships/customXml" Target="../ink/ink234.xml"/><Relationship Id="rId85" Type="http://schemas.openxmlformats.org/officeDocument/2006/relationships/customXml" Target="../ink/ink70.xml"/><Relationship Id="rId150" Type="http://schemas.openxmlformats.org/officeDocument/2006/relationships/image" Target="../media/image116.png"/><Relationship Id="rId192" Type="http://schemas.openxmlformats.org/officeDocument/2006/relationships/image" Target="../media/image137.png"/><Relationship Id="rId206" Type="http://schemas.openxmlformats.org/officeDocument/2006/relationships/image" Target="../media/image144.png"/><Relationship Id="rId413" Type="http://schemas.openxmlformats.org/officeDocument/2006/relationships/image" Target="../media/image247.png"/><Relationship Id="rId248" Type="http://schemas.openxmlformats.org/officeDocument/2006/relationships/customXml" Target="../ink/ink164.xml"/><Relationship Id="rId455" Type="http://schemas.openxmlformats.org/officeDocument/2006/relationships/image" Target="../media/image268.png"/><Relationship Id="rId497" Type="http://schemas.openxmlformats.org/officeDocument/2006/relationships/image" Target="../media/image289.png"/><Relationship Id="rId108" Type="http://schemas.openxmlformats.org/officeDocument/2006/relationships/image" Target="../media/image107.png"/><Relationship Id="rId12" Type="http://schemas.openxmlformats.org/officeDocument/2006/relationships/image" Target="../media/image59.png"/><Relationship Id="rId315" Type="http://schemas.openxmlformats.org/officeDocument/2006/relationships/image" Target="../media/image198.png"/><Relationship Id="rId357" Type="http://schemas.openxmlformats.org/officeDocument/2006/relationships/image" Target="../media/image219.png"/><Relationship Id="rId54" Type="http://schemas.openxmlformats.org/officeDocument/2006/relationships/image" Target="../media/image80.png"/><Relationship Id="rId96" Type="http://schemas.openxmlformats.org/officeDocument/2006/relationships/image" Target="../media/image101.png"/><Relationship Id="rId161" Type="http://schemas.openxmlformats.org/officeDocument/2006/relationships/customXml" Target="../ink/ink120.xml"/><Relationship Id="rId217" Type="http://schemas.openxmlformats.org/officeDocument/2006/relationships/customXml" Target="../ink/ink148.xml"/><Relationship Id="rId399" Type="http://schemas.openxmlformats.org/officeDocument/2006/relationships/image" Target="../media/image240.png"/><Relationship Id="rId259" Type="http://schemas.openxmlformats.org/officeDocument/2006/relationships/image" Target="../media/image170.png"/><Relationship Id="rId424" Type="http://schemas.openxmlformats.org/officeDocument/2006/relationships/customXml" Target="../ink/ink252.xml"/><Relationship Id="rId466" Type="http://schemas.openxmlformats.org/officeDocument/2006/relationships/customXml" Target="../ink/ink273.xml"/><Relationship Id="rId119" Type="http://schemas.openxmlformats.org/officeDocument/2006/relationships/customXml" Target="../ink/ink90.xml"/><Relationship Id="rId270" Type="http://schemas.openxmlformats.org/officeDocument/2006/relationships/customXml" Target="../ink/ink175.xml"/><Relationship Id="rId326" Type="http://schemas.openxmlformats.org/officeDocument/2006/relationships/customXml" Target="../ink/ink203.xml"/><Relationship Id="rId65" Type="http://schemas.openxmlformats.org/officeDocument/2006/relationships/customXml" Target="../ink/ink60.xml"/><Relationship Id="rId130" Type="http://schemas.openxmlformats.org/officeDocument/2006/relationships/customXml" Target="../ink/ink101.xml"/><Relationship Id="rId368" Type="http://schemas.openxmlformats.org/officeDocument/2006/relationships/customXml" Target="../ink/ink224.xml"/><Relationship Id="rId172" Type="http://schemas.openxmlformats.org/officeDocument/2006/relationships/image" Target="../media/image127.png"/><Relationship Id="rId228" Type="http://schemas.openxmlformats.org/officeDocument/2006/relationships/customXml" Target="../ink/ink154.xml"/><Relationship Id="rId435" Type="http://schemas.openxmlformats.org/officeDocument/2006/relationships/image" Target="../media/image258.png"/><Relationship Id="rId477" Type="http://schemas.openxmlformats.org/officeDocument/2006/relationships/image" Target="../media/image279.png"/><Relationship Id="rId281" Type="http://schemas.openxmlformats.org/officeDocument/2006/relationships/image" Target="../media/image181.png"/><Relationship Id="rId337" Type="http://schemas.openxmlformats.org/officeDocument/2006/relationships/image" Target="../media/image209.png"/><Relationship Id="rId76" Type="http://schemas.openxmlformats.org/officeDocument/2006/relationships/image" Target="../media/image91.png"/><Relationship Id="rId34" Type="http://schemas.openxmlformats.org/officeDocument/2006/relationships/image" Target="../media/image70.png"/><Relationship Id="rId141" Type="http://schemas.openxmlformats.org/officeDocument/2006/relationships/customXml" Target="../ink/ink110.xml"/><Relationship Id="rId379" Type="http://schemas.openxmlformats.org/officeDocument/2006/relationships/image" Target="../media/image230.png"/><Relationship Id="rId183" Type="http://schemas.openxmlformats.org/officeDocument/2006/relationships/customXml" Target="../ink/ink131.xml"/><Relationship Id="rId239" Type="http://schemas.openxmlformats.org/officeDocument/2006/relationships/image" Target="../media/image160.png"/><Relationship Id="rId390" Type="http://schemas.openxmlformats.org/officeDocument/2006/relationships/customXml" Target="../ink/ink235.xml"/><Relationship Id="rId404" Type="http://schemas.openxmlformats.org/officeDocument/2006/relationships/customXml" Target="../ink/ink242.xml"/><Relationship Id="rId446" Type="http://schemas.openxmlformats.org/officeDocument/2006/relationships/customXml" Target="../ink/ink263.xml"/><Relationship Id="rId250" Type="http://schemas.openxmlformats.org/officeDocument/2006/relationships/customXml" Target="../ink/ink165.xml"/><Relationship Id="rId292" Type="http://schemas.openxmlformats.org/officeDocument/2006/relationships/customXml" Target="../ink/ink186.xml"/><Relationship Id="rId306" Type="http://schemas.openxmlformats.org/officeDocument/2006/relationships/customXml" Target="../ink/ink193.xml"/><Relationship Id="rId488" Type="http://schemas.openxmlformats.org/officeDocument/2006/relationships/customXml" Target="../ink/ink284.xml"/><Relationship Id="rId87" Type="http://schemas.openxmlformats.org/officeDocument/2006/relationships/customXml" Target="../ink/ink71.xml"/><Relationship Id="rId110" Type="http://schemas.openxmlformats.org/officeDocument/2006/relationships/image" Target="../media/image108.png"/><Relationship Id="rId348" Type="http://schemas.openxmlformats.org/officeDocument/2006/relationships/customXml" Target="../ink/ink214.xml"/><Relationship Id="rId152" Type="http://schemas.openxmlformats.org/officeDocument/2006/relationships/image" Target="../media/image117.png"/><Relationship Id="rId194" Type="http://schemas.openxmlformats.org/officeDocument/2006/relationships/image" Target="../media/image138.png"/><Relationship Id="rId208" Type="http://schemas.openxmlformats.org/officeDocument/2006/relationships/image" Target="../media/image145.png"/><Relationship Id="rId415" Type="http://schemas.openxmlformats.org/officeDocument/2006/relationships/image" Target="../media/image248.png"/><Relationship Id="rId457" Type="http://schemas.openxmlformats.org/officeDocument/2006/relationships/image" Target="../media/image269.png"/><Relationship Id="rId261" Type="http://schemas.openxmlformats.org/officeDocument/2006/relationships/image" Target="../media/image171.png"/><Relationship Id="rId499" Type="http://schemas.openxmlformats.org/officeDocument/2006/relationships/image" Target="../media/image290.png"/><Relationship Id="rId56" Type="http://schemas.openxmlformats.org/officeDocument/2006/relationships/image" Target="../media/image81.png"/><Relationship Id="rId14" Type="http://schemas.openxmlformats.org/officeDocument/2006/relationships/image" Target="../media/image60.png"/><Relationship Id="rId317" Type="http://schemas.openxmlformats.org/officeDocument/2006/relationships/image" Target="../media/image199.png"/><Relationship Id="rId359" Type="http://schemas.openxmlformats.org/officeDocument/2006/relationships/image" Target="../media/image220.png"/><Relationship Id="rId98" Type="http://schemas.openxmlformats.org/officeDocument/2006/relationships/image" Target="../media/image102.png"/><Relationship Id="rId121" Type="http://schemas.openxmlformats.org/officeDocument/2006/relationships/customXml" Target="../ink/ink92.xml"/><Relationship Id="rId163" Type="http://schemas.openxmlformats.org/officeDocument/2006/relationships/customXml" Target="../ink/ink121.xml"/><Relationship Id="rId219" Type="http://schemas.openxmlformats.org/officeDocument/2006/relationships/customXml" Target="../ink/ink149.xml"/><Relationship Id="rId370" Type="http://schemas.openxmlformats.org/officeDocument/2006/relationships/customXml" Target="../ink/ink225.xml"/><Relationship Id="rId426" Type="http://schemas.openxmlformats.org/officeDocument/2006/relationships/customXml" Target="../ink/ink253.xml"/><Relationship Id="rId230" Type="http://schemas.openxmlformats.org/officeDocument/2006/relationships/customXml" Target="../ink/ink155.xml"/><Relationship Id="rId468" Type="http://schemas.openxmlformats.org/officeDocument/2006/relationships/customXml" Target="../ink/ink274.xml"/><Relationship Id="rId67" Type="http://schemas.openxmlformats.org/officeDocument/2006/relationships/customXml" Target="../ink/ink61.xml"/><Relationship Id="rId272" Type="http://schemas.openxmlformats.org/officeDocument/2006/relationships/customXml" Target="../ink/ink176.xml"/><Relationship Id="rId328" Type="http://schemas.openxmlformats.org/officeDocument/2006/relationships/customXml" Target="../ink/ink204.xml"/><Relationship Id="rId132" Type="http://schemas.openxmlformats.org/officeDocument/2006/relationships/customXml" Target="../ink/ink103.xml"/><Relationship Id="rId174" Type="http://schemas.openxmlformats.org/officeDocument/2006/relationships/image" Target="../media/image128.png"/><Relationship Id="rId381" Type="http://schemas.openxmlformats.org/officeDocument/2006/relationships/image" Target="../media/image231.png"/><Relationship Id="rId241" Type="http://schemas.openxmlformats.org/officeDocument/2006/relationships/image" Target="../media/image161.png"/><Relationship Id="rId437" Type="http://schemas.openxmlformats.org/officeDocument/2006/relationships/image" Target="../media/image259.png"/><Relationship Id="rId479" Type="http://schemas.openxmlformats.org/officeDocument/2006/relationships/image" Target="../media/image280.png"/><Relationship Id="rId36" Type="http://schemas.openxmlformats.org/officeDocument/2006/relationships/image" Target="../media/image71.png"/><Relationship Id="rId283" Type="http://schemas.openxmlformats.org/officeDocument/2006/relationships/image" Target="../media/image182.png"/><Relationship Id="rId339" Type="http://schemas.openxmlformats.org/officeDocument/2006/relationships/image" Target="../media/image210.png"/><Relationship Id="rId490" Type="http://schemas.openxmlformats.org/officeDocument/2006/relationships/customXml" Target="../ink/ink285.xml"/><Relationship Id="rId78" Type="http://schemas.openxmlformats.org/officeDocument/2006/relationships/image" Target="../media/image92.png"/><Relationship Id="rId101" Type="http://schemas.openxmlformats.org/officeDocument/2006/relationships/customXml" Target="../ink/ink78.xml"/><Relationship Id="rId143" Type="http://schemas.openxmlformats.org/officeDocument/2006/relationships/customXml" Target="../ink/ink111.xml"/><Relationship Id="rId185" Type="http://schemas.openxmlformats.org/officeDocument/2006/relationships/customXml" Target="../ink/ink132.xml"/><Relationship Id="rId350" Type="http://schemas.openxmlformats.org/officeDocument/2006/relationships/customXml" Target="../ink/ink215.xml"/><Relationship Id="rId406" Type="http://schemas.openxmlformats.org/officeDocument/2006/relationships/customXml" Target="../ink/ink243.xml"/><Relationship Id="rId210" Type="http://schemas.openxmlformats.org/officeDocument/2006/relationships/image" Target="../media/image146.png"/><Relationship Id="rId392" Type="http://schemas.openxmlformats.org/officeDocument/2006/relationships/customXml" Target="../ink/ink236.xml"/><Relationship Id="rId448" Type="http://schemas.openxmlformats.org/officeDocument/2006/relationships/customXml" Target="../ink/ink264.xml"/><Relationship Id="rId252" Type="http://schemas.openxmlformats.org/officeDocument/2006/relationships/customXml" Target="../ink/ink166.xml"/><Relationship Id="rId294" Type="http://schemas.openxmlformats.org/officeDocument/2006/relationships/customXml" Target="../ink/ink187.xml"/><Relationship Id="rId308" Type="http://schemas.openxmlformats.org/officeDocument/2006/relationships/customXml" Target="../ink/ink194.xml"/><Relationship Id="rId89" Type="http://schemas.openxmlformats.org/officeDocument/2006/relationships/customXml" Target="../ink/ink72.xml"/><Relationship Id="rId112" Type="http://schemas.openxmlformats.org/officeDocument/2006/relationships/image" Target="../media/image56.png"/><Relationship Id="rId154" Type="http://schemas.openxmlformats.org/officeDocument/2006/relationships/image" Target="../media/image118.png"/><Relationship Id="rId361" Type="http://schemas.openxmlformats.org/officeDocument/2006/relationships/image" Target="../media/image221.png"/><Relationship Id="rId196" Type="http://schemas.openxmlformats.org/officeDocument/2006/relationships/image" Target="../media/image139.png"/><Relationship Id="rId417" Type="http://schemas.openxmlformats.org/officeDocument/2006/relationships/image" Target="../media/image249.png"/><Relationship Id="rId459" Type="http://schemas.openxmlformats.org/officeDocument/2006/relationships/image" Target="../media/image270.png"/><Relationship Id="rId16" Type="http://schemas.openxmlformats.org/officeDocument/2006/relationships/image" Target="../media/image61.png"/><Relationship Id="rId221" Type="http://schemas.openxmlformats.org/officeDocument/2006/relationships/customXml" Target="../ink/ink150.xml"/><Relationship Id="rId263" Type="http://schemas.openxmlformats.org/officeDocument/2006/relationships/image" Target="../media/image172.png"/><Relationship Id="rId319" Type="http://schemas.openxmlformats.org/officeDocument/2006/relationships/image" Target="../media/image200.png"/><Relationship Id="rId470" Type="http://schemas.openxmlformats.org/officeDocument/2006/relationships/customXml" Target="../ink/ink275.xml"/><Relationship Id="rId58" Type="http://schemas.openxmlformats.org/officeDocument/2006/relationships/image" Target="../media/image82.png"/><Relationship Id="rId123" Type="http://schemas.openxmlformats.org/officeDocument/2006/relationships/customXml" Target="../ink/ink94.xml"/><Relationship Id="rId330" Type="http://schemas.openxmlformats.org/officeDocument/2006/relationships/customXml" Target="../ink/ink205.xml"/><Relationship Id="rId165" Type="http://schemas.openxmlformats.org/officeDocument/2006/relationships/customXml" Target="../ink/ink122.xml"/><Relationship Id="rId372" Type="http://schemas.openxmlformats.org/officeDocument/2006/relationships/customXml" Target="../ink/ink226.xml"/><Relationship Id="rId428" Type="http://schemas.openxmlformats.org/officeDocument/2006/relationships/customXml" Target="../ink/ink254.xml"/><Relationship Id="rId232" Type="http://schemas.openxmlformats.org/officeDocument/2006/relationships/customXml" Target="../ink/ink156.xml"/><Relationship Id="rId274" Type="http://schemas.openxmlformats.org/officeDocument/2006/relationships/customXml" Target="../ink/ink177.xml"/><Relationship Id="rId481" Type="http://schemas.openxmlformats.org/officeDocument/2006/relationships/image" Target="../media/image281.png"/><Relationship Id="rId69" Type="http://schemas.openxmlformats.org/officeDocument/2006/relationships/customXml" Target="../ink/ink62.xml"/><Relationship Id="rId134" Type="http://schemas.openxmlformats.org/officeDocument/2006/relationships/customXml" Target="../ink/ink105.xml"/><Relationship Id="rId80" Type="http://schemas.openxmlformats.org/officeDocument/2006/relationships/image" Target="../media/image93.png"/><Relationship Id="rId176" Type="http://schemas.openxmlformats.org/officeDocument/2006/relationships/image" Target="../media/image129.png"/><Relationship Id="rId341" Type="http://schemas.openxmlformats.org/officeDocument/2006/relationships/image" Target="../media/image211.png"/><Relationship Id="rId383" Type="http://schemas.openxmlformats.org/officeDocument/2006/relationships/image" Target="../media/image232.png"/><Relationship Id="rId439" Type="http://schemas.openxmlformats.org/officeDocument/2006/relationships/image" Target="../media/image260.png"/><Relationship Id="rId201" Type="http://schemas.openxmlformats.org/officeDocument/2006/relationships/customXml" Target="../ink/ink140.xml"/><Relationship Id="rId243" Type="http://schemas.openxmlformats.org/officeDocument/2006/relationships/image" Target="../media/image162.png"/><Relationship Id="rId285" Type="http://schemas.openxmlformats.org/officeDocument/2006/relationships/image" Target="../media/image183.png"/><Relationship Id="rId450" Type="http://schemas.openxmlformats.org/officeDocument/2006/relationships/customXml" Target="../ink/ink265.xml"/><Relationship Id="rId103" Type="http://schemas.openxmlformats.org/officeDocument/2006/relationships/customXml" Target="../ink/ink79.xml"/><Relationship Id="rId38" Type="http://schemas.openxmlformats.org/officeDocument/2006/relationships/image" Target="../media/image72.png"/><Relationship Id="rId310" Type="http://schemas.openxmlformats.org/officeDocument/2006/relationships/customXml" Target="../ink/ink195.xml"/><Relationship Id="rId492" Type="http://schemas.openxmlformats.org/officeDocument/2006/relationships/customXml" Target="../ink/ink286.xml"/><Relationship Id="rId91" Type="http://schemas.openxmlformats.org/officeDocument/2006/relationships/customXml" Target="../ink/ink73.xml"/><Relationship Id="rId145" Type="http://schemas.openxmlformats.org/officeDocument/2006/relationships/customXml" Target="../ink/ink112.xml"/><Relationship Id="rId187" Type="http://schemas.openxmlformats.org/officeDocument/2006/relationships/customXml" Target="../ink/ink133.xml"/><Relationship Id="rId352" Type="http://schemas.openxmlformats.org/officeDocument/2006/relationships/customXml" Target="../ink/ink216.xml"/><Relationship Id="rId394" Type="http://schemas.openxmlformats.org/officeDocument/2006/relationships/customXml" Target="../ink/ink237.xml"/><Relationship Id="rId408" Type="http://schemas.openxmlformats.org/officeDocument/2006/relationships/customXml" Target="../ink/ink244.xml"/><Relationship Id="rId212" Type="http://schemas.openxmlformats.org/officeDocument/2006/relationships/image" Target="../media/image147.png"/><Relationship Id="rId254" Type="http://schemas.openxmlformats.org/officeDocument/2006/relationships/customXml" Target="../ink/ink167.xml"/><Relationship Id="rId114" Type="http://schemas.openxmlformats.org/officeDocument/2006/relationships/customXml" Target="../ink/ink85.xml"/><Relationship Id="rId296" Type="http://schemas.openxmlformats.org/officeDocument/2006/relationships/customXml" Target="../ink/ink188.xml"/><Relationship Id="rId461" Type="http://schemas.openxmlformats.org/officeDocument/2006/relationships/image" Target="../media/image271.png"/><Relationship Id="rId60" Type="http://schemas.openxmlformats.org/officeDocument/2006/relationships/image" Target="../media/image83.png"/><Relationship Id="rId156" Type="http://schemas.openxmlformats.org/officeDocument/2006/relationships/image" Target="../media/image119.png"/><Relationship Id="rId198" Type="http://schemas.openxmlformats.org/officeDocument/2006/relationships/image" Target="../media/image140.png"/><Relationship Id="rId321" Type="http://schemas.openxmlformats.org/officeDocument/2006/relationships/image" Target="../media/image201.png"/><Relationship Id="rId363" Type="http://schemas.openxmlformats.org/officeDocument/2006/relationships/image" Target="../media/image222.png"/><Relationship Id="rId419" Type="http://schemas.openxmlformats.org/officeDocument/2006/relationships/image" Target="../media/image250.png"/><Relationship Id="rId223" Type="http://schemas.openxmlformats.org/officeDocument/2006/relationships/customXml" Target="../ink/ink151.xml"/><Relationship Id="rId430" Type="http://schemas.openxmlformats.org/officeDocument/2006/relationships/customXml" Target="../ink/ink255.xml"/><Relationship Id="rId18" Type="http://schemas.openxmlformats.org/officeDocument/2006/relationships/image" Target="../media/image62.png"/><Relationship Id="rId265" Type="http://schemas.openxmlformats.org/officeDocument/2006/relationships/image" Target="../media/image173.png"/><Relationship Id="rId472" Type="http://schemas.openxmlformats.org/officeDocument/2006/relationships/customXml" Target="../ink/ink276.xml"/><Relationship Id="rId125" Type="http://schemas.openxmlformats.org/officeDocument/2006/relationships/customXml" Target="../ink/ink96.xml"/><Relationship Id="rId167" Type="http://schemas.openxmlformats.org/officeDocument/2006/relationships/customXml" Target="../ink/ink123.xml"/><Relationship Id="rId332" Type="http://schemas.openxmlformats.org/officeDocument/2006/relationships/customXml" Target="../ink/ink206.xml"/><Relationship Id="rId374" Type="http://schemas.openxmlformats.org/officeDocument/2006/relationships/customXml" Target="../ink/ink227.xml"/><Relationship Id="rId71" Type="http://schemas.openxmlformats.org/officeDocument/2006/relationships/customXml" Target="../ink/ink63.xml"/><Relationship Id="rId234" Type="http://schemas.openxmlformats.org/officeDocument/2006/relationships/customXml" Target="../ink/ink157.xml"/><Relationship Id="rId2" Type="http://schemas.openxmlformats.org/officeDocument/2006/relationships/image" Target="../media/image54.png"/><Relationship Id="rId276" Type="http://schemas.openxmlformats.org/officeDocument/2006/relationships/customXml" Target="../ink/ink178.xml"/><Relationship Id="rId441" Type="http://schemas.openxmlformats.org/officeDocument/2006/relationships/image" Target="../media/image261.png"/><Relationship Id="rId483" Type="http://schemas.openxmlformats.org/officeDocument/2006/relationships/image" Target="../media/image282.png"/><Relationship Id="rId40" Type="http://schemas.openxmlformats.org/officeDocument/2006/relationships/image" Target="../media/image73.png"/><Relationship Id="rId136" Type="http://schemas.openxmlformats.org/officeDocument/2006/relationships/customXml" Target="../ink/ink107.xml"/><Relationship Id="rId178" Type="http://schemas.openxmlformats.org/officeDocument/2006/relationships/image" Target="../media/image130.png"/><Relationship Id="rId301" Type="http://schemas.openxmlformats.org/officeDocument/2006/relationships/image" Target="../media/image191.png"/><Relationship Id="rId343" Type="http://schemas.openxmlformats.org/officeDocument/2006/relationships/image" Target="../media/image212.png"/><Relationship Id="rId82" Type="http://schemas.openxmlformats.org/officeDocument/2006/relationships/image" Target="../media/image94.png"/><Relationship Id="rId203" Type="http://schemas.openxmlformats.org/officeDocument/2006/relationships/customXml" Target="../ink/ink141.xml"/><Relationship Id="rId385" Type="http://schemas.openxmlformats.org/officeDocument/2006/relationships/image" Target="../media/image233.png"/><Relationship Id="rId245" Type="http://schemas.openxmlformats.org/officeDocument/2006/relationships/image" Target="../media/image163.png"/><Relationship Id="rId287" Type="http://schemas.openxmlformats.org/officeDocument/2006/relationships/image" Target="../media/image184.png"/><Relationship Id="rId410" Type="http://schemas.openxmlformats.org/officeDocument/2006/relationships/customXml" Target="../ink/ink245.xml"/><Relationship Id="rId452" Type="http://schemas.openxmlformats.org/officeDocument/2006/relationships/customXml" Target="../ink/ink266.xml"/><Relationship Id="rId494" Type="http://schemas.openxmlformats.org/officeDocument/2006/relationships/customXml" Target="../ink/ink287.xml"/><Relationship Id="rId105" Type="http://schemas.openxmlformats.org/officeDocument/2006/relationships/customXml" Target="../ink/ink80.xml"/><Relationship Id="rId147" Type="http://schemas.openxmlformats.org/officeDocument/2006/relationships/customXml" Target="../ink/ink113.xml"/><Relationship Id="rId312" Type="http://schemas.openxmlformats.org/officeDocument/2006/relationships/customXml" Target="../ink/ink196.xml"/><Relationship Id="rId354" Type="http://schemas.openxmlformats.org/officeDocument/2006/relationships/customXml" Target="../ink/ink217.xml"/><Relationship Id="rId72" Type="http://schemas.openxmlformats.org/officeDocument/2006/relationships/image" Target="../media/image89.png"/><Relationship Id="rId93" Type="http://schemas.openxmlformats.org/officeDocument/2006/relationships/customXml" Target="../ink/ink74.xml"/><Relationship Id="rId189" Type="http://schemas.openxmlformats.org/officeDocument/2006/relationships/customXml" Target="../ink/ink134.xml"/><Relationship Id="rId375" Type="http://schemas.openxmlformats.org/officeDocument/2006/relationships/image" Target="../media/image228.png"/><Relationship Id="rId396" Type="http://schemas.openxmlformats.org/officeDocument/2006/relationships/customXml" Target="../ink/ink238.xml"/><Relationship Id="rId3" Type="http://schemas.openxmlformats.org/officeDocument/2006/relationships/customXml" Target="../ink/ink53.xml"/><Relationship Id="rId214" Type="http://schemas.openxmlformats.org/officeDocument/2006/relationships/image" Target="../media/image148.png"/><Relationship Id="rId235" Type="http://schemas.openxmlformats.org/officeDocument/2006/relationships/image" Target="../media/image158.png"/><Relationship Id="rId256" Type="http://schemas.openxmlformats.org/officeDocument/2006/relationships/customXml" Target="../ink/ink168.xml"/><Relationship Id="rId277" Type="http://schemas.openxmlformats.org/officeDocument/2006/relationships/image" Target="../media/image179.png"/><Relationship Id="rId298" Type="http://schemas.openxmlformats.org/officeDocument/2006/relationships/customXml" Target="../ink/ink189.xml"/><Relationship Id="rId400" Type="http://schemas.openxmlformats.org/officeDocument/2006/relationships/customXml" Target="../ink/ink240.xml"/><Relationship Id="rId421" Type="http://schemas.openxmlformats.org/officeDocument/2006/relationships/image" Target="../media/image251.png"/><Relationship Id="rId442" Type="http://schemas.openxmlformats.org/officeDocument/2006/relationships/customXml" Target="../ink/ink261.xml"/><Relationship Id="rId463" Type="http://schemas.openxmlformats.org/officeDocument/2006/relationships/image" Target="../media/image272.png"/><Relationship Id="rId484" Type="http://schemas.openxmlformats.org/officeDocument/2006/relationships/customXml" Target="../ink/ink282.xml"/><Relationship Id="rId116" Type="http://schemas.openxmlformats.org/officeDocument/2006/relationships/customXml" Target="../ink/ink87.xml"/><Relationship Id="rId137" Type="http://schemas.openxmlformats.org/officeDocument/2006/relationships/customXml" Target="../ink/ink108.xml"/><Relationship Id="rId158" Type="http://schemas.openxmlformats.org/officeDocument/2006/relationships/image" Target="../media/image120.png"/><Relationship Id="rId302" Type="http://schemas.openxmlformats.org/officeDocument/2006/relationships/customXml" Target="../ink/ink191.xml"/><Relationship Id="rId323" Type="http://schemas.openxmlformats.org/officeDocument/2006/relationships/image" Target="../media/image202.png"/><Relationship Id="rId344" Type="http://schemas.openxmlformats.org/officeDocument/2006/relationships/customXml" Target="../ink/ink212.xml"/><Relationship Id="rId62" Type="http://schemas.openxmlformats.org/officeDocument/2006/relationships/image" Target="../media/image84.png"/><Relationship Id="rId83" Type="http://schemas.openxmlformats.org/officeDocument/2006/relationships/customXml" Target="../ink/ink69.xml"/><Relationship Id="rId20" Type="http://schemas.openxmlformats.org/officeDocument/2006/relationships/image" Target="../media/image63.png"/><Relationship Id="rId179" Type="http://schemas.openxmlformats.org/officeDocument/2006/relationships/customXml" Target="../ink/ink129.xml"/><Relationship Id="rId365" Type="http://schemas.openxmlformats.org/officeDocument/2006/relationships/image" Target="../media/image223.png"/><Relationship Id="rId386" Type="http://schemas.openxmlformats.org/officeDocument/2006/relationships/customXml" Target="../ink/ink233.xml"/><Relationship Id="rId190" Type="http://schemas.openxmlformats.org/officeDocument/2006/relationships/image" Target="../media/image136.png"/><Relationship Id="rId204" Type="http://schemas.openxmlformats.org/officeDocument/2006/relationships/image" Target="../media/image143.png"/><Relationship Id="rId225" Type="http://schemas.openxmlformats.org/officeDocument/2006/relationships/customXml" Target="../ink/ink152.xml"/><Relationship Id="rId246" Type="http://schemas.openxmlformats.org/officeDocument/2006/relationships/customXml" Target="../ink/ink163.xml"/><Relationship Id="rId267" Type="http://schemas.openxmlformats.org/officeDocument/2006/relationships/image" Target="../media/image174.png"/><Relationship Id="rId288" Type="http://schemas.openxmlformats.org/officeDocument/2006/relationships/customXml" Target="../ink/ink184.xml"/><Relationship Id="rId411" Type="http://schemas.openxmlformats.org/officeDocument/2006/relationships/image" Target="../media/image246.png"/><Relationship Id="rId432" Type="http://schemas.openxmlformats.org/officeDocument/2006/relationships/customXml" Target="../ink/ink256.xml"/><Relationship Id="rId453" Type="http://schemas.openxmlformats.org/officeDocument/2006/relationships/image" Target="../media/image267.png"/><Relationship Id="rId474" Type="http://schemas.openxmlformats.org/officeDocument/2006/relationships/customXml" Target="../ink/ink277.xml"/><Relationship Id="rId106" Type="http://schemas.openxmlformats.org/officeDocument/2006/relationships/image" Target="../media/image106.png"/><Relationship Id="rId127" Type="http://schemas.openxmlformats.org/officeDocument/2006/relationships/customXml" Target="../ink/ink98.xml"/><Relationship Id="rId313" Type="http://schemas.openxmlformats.org/officeDocument/2006/relationships/image" Target="../media/image197.png"/><Relationship Id="rId495" Type="http://schemas.openxmlformats.org/officeDocument/2006/relationships/image" Target="../media/image288.png"/><Relationship Id="rId73" Type="http://schemas.openxmlformats.org/officeDocument/2006/relationships/customXml" Target="../ink/ink64.xml"/><Relationship Id="rId94" Type="http://schemas.openxmlformats.org/officeDocument/2006/relationships/image" Target="../media/image100.png"/><Relationship Id="rId10" Type="http://schemas.openxmlformats.org/officeDocument/2006/relationships/image" Target="../media/image58.png"/><Relationship Id="rId52" Type="http://schemas.openxmlformats.org/officeDocument/2006/relationships/image" Target="../media/image79.png"/><Relationship Id="rId148" Type="http://schemas.openxmlformats.org/officeDocument/2006/relationships/image" Target="../media/image115.png"/><Relationship Id="rId169" Type="http://schemas.openxmlformats.org/officeDocument/2006/relationships/customXml" Target="../ink/ink124.xml"/><Relationship Id="rId334" Type="http://schemas.openxmlformats.org/officeDocument/2006/relationships/customXml" Target="../ink/ink207.xml"/><Relationship Id="rId355" Type="http://schemas.openxmlformats.org/officeDocument/2006/relationships/image" Target="../media/image218.png"/><Relationship Id="rId376" Type="http://schemas.openxmlformats.org/officeDocument/2006/relationships/customXml" Target="../ink/ink228.xml"/><Relationship Id="rId397" Type="http://schemas.openxmlformats.org/officeDocument/2006/relationships/image" Target="../media/image239.png"/><Relationship Id="rId4" Type="http://schemas.openxmlformats.org/officeDocument/2006/relationships/image" Target="../media/image55.png"/><Relationship Id="rId180" Type="http://schemas.openxmlformats.org/officeDocument/2006/relationships/image" Target="../media/image131.png"/><Relationship Id="rId215" Type="http://schemas.openxmlformats.org/officeDocument/2006/relationships/customXml" Target="../ink/ink147.xml"/><Relationship Id="rId236" Type="http://schemas.openxmlformats.org/officeDocument/2006/relationships/customXml" Target="../ink/ink158.xml"/><Relationship Id="rId257" Type="http://schemas.openxmlformats.org/officeDocument/2006/relationships/image" Target="../media/image169.png"/><Relationship Id="rId278" Type="http://schemas.openxmlformats.org/officeDocument/2006/relationships/customXml" Target="../ink/ink179.xml"/><Relationship Id="rId401" Type="http://schemas.openxmlformats.org/officeDocument/2006/relationships/image" Target="../media/image241.png"/><Relationship Id="rId422" Type="http://schemas.openxmlformats.org/officeDocument/2006/relationships/customXml" Target="../ink/ink251.xml"/><Relationship Id="rId443" Type="http://schemas.openxmlformats.org/officeDocument/2006/relationships/image" Target="../media/image262.png"/><Relationship Id="rId464" Type="http://schemas.openxmlformats.org/officeDocument/2006/relationships/customXml" Target="../ink/ink272.xml"/><Relationship Id="rId303" Type="http://schemas.openxmlformats.org/officeDocument/2006/relationships/image" Target="../media/image192.png"/><Relationship Id="rId485" Type="http://schemas.openxmlformats.org/officeDocument/2006/relationships/image" Target="../media/image283.png"/><Relationship Id="rId84" Type="http://schemas.openxmlformats.org/officeDocument/2006/relationships/image" Target="../media/image95.png"/><Relationship Id="rId42" Type="http://schemas.openxmlformats.org/officeDocument/2006/relationships/image" Target="../media/image74.png"/><Relationship Id="rId138" Type="http://schemas.openxmlformats.org/officeDocument/2006/relationships/image" Target="../media/image110.png"/><Relationship Id="rId345" Type="http://schemas.openxmlformats.org/officeDocument/2006/relationships/image" Target="../media/image213.png"/><Relationship Id="rId387" Type="http://schemas.openxmlformats.org/officeDocument/2006/relationships/image" Target="../media/image234.png"/><Relationship Id="rId191" Type="http://schemas.openxmlformats.org/officeDocument/2006/relationships/customXml" Target="../ink/ink135.xml"/><Relationship Id="rId205" Type="http://schemas.openxmlformats.org/officeDocument/2006/relationships/customXml" Target="../ink/ink142.xml"/><Relationship Id="rId247" Type="http://schemas.openxmlformats.org/officeDocument/2006/relationships/image" Target="../media/image164.png"/><Relationship Id="rId412" Type="http://schemas.openxmlformats.org/officeDocument/2006/relationships/customXml" Target="../ink/ink246.xml"/><Relationship Id="rId107" Type="http://schemas.openxmlformats.org/officeDocument/2006/relationships/customXml" Target="../ink/ink81.xml"/><Relationship Id="rId289" Type="http://schemas.openxmlformats.org/officeDocument/2006/relationships/image" Target="../media/image185.png"/><Relationship Id="rId454" Type="http://schemas.openxmlformats.org/officeDocument/2006/relationships/customXml" Target="../ink/ink267.xml"/><Relationship Id="rId496" Type="http://schemas.openxmlformats.org/officeDocument/2006/relationships/customXml" Target="../ink/ink288.xml"/><Relationship Id="rId149" Type="http://schemas.openxmlformats.org/officeDocument/2006/relationships/customXml" Target="../ink/ink114.xml"/><Relationship Id="rId314" Type="http://schemas.openxmlformats.org/officeDocument/2006/relationships/customXml" Target="../ink/ink197.xml"/><Relationship Id="rId356" Type="http://schemas.openxmlformats.org/officeDocument/2006/relationships/customXml" Target="../ink/ink218.xml"/><Relationship Id="rId398" Type="http://schemas.openxmlformats.org/officeDocument/2006/relationships/customXml" Target="../ink/ink239.xml"/><Relationship Id="rId95" Type="http://schemas.openxmlformats.org/officeDocument/2006/relationships/customXml" Target="../ink/ink75.xml"/><Relationship Id="rId160" Type="http://schemas.openxmlformats.org/officeDocument/2006/relationships/image" Target="../media/image121.png"/><Relationship Id="rId216" Type="http://schemas.openxmlformats.org/officeDocument/2006/relationships/image" Target="../media/image149.png"/><Relationship Id="rId423" Type="http://schemas.openxmlformats.org/officeDocument/2006/relationships/image" Target="../media/image252.png"/><Relationship Id="rId258" Type="http://schemas.openxmlformats.org/officeDocument/2006/relationships/customXml" Target="../ink/ink169.xml"/><Relationship Id="rId465" Type="http://schemas.openxmlformats.org/officeDocument/2006/relationships/image" Target="../media/image273.png"/><Relationship Id="rId64" Type="http://schemas.openxmlformats.org/officeDocument/2006/relationships/image" Target="../media/image85.png"/><Relationship Id="rId118" Type="http://schemas.openxmlformats.org/officeDocument/2006/relationships/customXml" Target="../ink/ink89.xml"/><Relationship Id="rId22" Type="http://schemas.openxmlformats.org/officeDocument/2006/relationships/image" Target="../media/image64.png"/><Relationship Id="rId325" Type="http://schemas.openxmlformats.org/officeDocument/2006/relationships/image" Target="../media/image203.png"/><Relationship Id="rId367" Type="http://schemas.openxmlformats.org/officeDocument/2006/relationships/image" Target="../media/image224.png"/><Relationship Id="rId171" Type="http://schemas.openxmlformats.org/officeDocument/2006/relationships/customXml" Target="../ink/ink125.xml"/><Relationship Id="rId227" Type="http://schemas.openxmlformats.org/officeDocument/2006/relationships/image" Target="../media/image154.png"/><Relationship Id="rId269" Type="http://schemas.openxmlformats.org/officeDocument/2006/relationships/image" Target="../media/image175.png"/><Relationship Id="rId434" Type="http://schemas.openxmlformats.org/officeDocument/2006/relationships/customXml" Target="../ink/ink257.xml"/><Relationship Id="rId476" Type="http://schemas.openxmlformats.org/officeDocument/2006/relationships/customXml" Target="../ink/ink278.xml"/><Relationship Id="rId129" Type="http://schemas.openxmlformats.org/officeDocument/2006/relationships/customXml" Target="../ink/ink100.xml"/><Relationship Id="rId280" Type="http://schemas.openxmlformats.org/officeDocument/2006/relationships/customXml" Target="../ink/ink180.xml"/><Relationship Id="rId336" Type="http://schemas.openxmlformats.org/officeDocument/2006/relationships/customXml" Target="../ink/ink208.xml"/><Relationship Id="rId501" Type="http://schemas.openxmlformats.org/officeDocument/2006/relationships/image" Target="../media/image291.png"/><Relationship Id="rId75" Type="http://schemas.openxmlformats.org/officeDocument/2006/relationships/customXml" Target="../ink/ink65.xml"/><Relationship Id="rId140" Type="http://schemas.openxmlformats.org/officeDocument/2006/relationships/image" Target="../media/image111.png"/><Relationship Id="rId182" Type="http://schemas.openxmlformats.org/officeDocument/2006/relationships/image" Target="../media/image132.png"/><Relationship Id="rId378" Type="http://schemas.openxmlformats.org/officeDocument/2006/relationships/customXml" Target="../ink/ink229.xml"/><Relationship Id="rId403" Type="http://schemas.openxmlformats.org/officeDocument/2006/relationships/image" Target="../media/image242.png"/><Relationship Id="rId6" Type="http://schemas.openxmlformats.org/officeDocument/2006/relationships/image" Target="../media/image5610.png"/><Relationship Id="rId238" Type="http://schemas.openxmlformats.org/officeDocument/2006/relationships/customXml" Target="../ink/ink159.xml"/><Relationship Id="rId445" Type="http://schemas.openxmlformats.org/officeDocument/2006/relationships/image" Target="../media/image263.png"/><Relationship Id="rId487" Type="http://schemas.openxmlformats.org/officeDocument/2006/relationships/image" Target="../media/image284.png"/><Relationship Id="rId291" Type="http://schemas.openxmlformats.org/officeDocument/2006/relationships/image" Target="../media/image186.png"/><Relationship Id="rId305" Type="http://schemas.openxmlformats.org/officeDocument/2006/relationships/image" Target="../media/image193.png"/><Relationship Id="rId347" Type="http://schemas.openxmlformats.org/officeDocument/2006/relationships/image" Target="../media/image214.png"/><Relationship Id="rId86" Type="http://schemas.openxmlformats.org/officeDocument/2006/relationships/image" Target="../media/image96.png"/><Relationship Id="rId44" Type="http://schemas.openxmlformats.org/officeDocument/2006/relationships/image" Target="../media/image75.png"/><Relationship Id="rId151" Type="http://schemas.openxmlformats.org/officeDocument/2006/relationships/customXml" Target="../ink/ink115.xml"/><Relationship Id="rId389" Type="http://schemas.openxmlformats.org/officeDocument/2006/relationships/image" Target="../media/image235.png"/><Relationship Id="rId193" Type="http://schemas.openxmlformats.org/officeDocument/2006/relationships/customXml" Target="../ink/ink136.xml"/><Relationship Id="rId207" Type="http://schemas.openxmlformats.org/officeDocument/2006/relationships/customXml" Target="../ink/ink143.xml"/><Relationship Id="rId249" Type="http://schemas.openxmlformats.org/officeDocument/2006/relationships/image" Target="../media/image165.png"/><Relationship Id="rId414" Type="http://schemas.openxmlformats.org/officeDocument/2006/relationships/customXml" Target="../ink/ink247.xml"/><Relationship Id="rId456" Type="http://schemas.openxmlformats.org/officeDocument/2006/relationships/customXml" Target="../ink/ink268.xml"/><Relationship Id="rId498" Type="http://schemas.openxmlformats.org/officeDocument/2006/relationships/customXml" Target="../ink/ink289.xml"/><Relationship Id="rId109" Type="http://schemas.openxmlformats.org/officeDocument/2006/relationships/customXml" Target="../ink/ink82.xml"/><Relationship Id="rId260" Type="http://schemas.openxmlformats.org/officeDocument/2006/relationships/customXml" Target="../ink/ink170.xml"/><Relationship Id="rId316" Type="http://schemas.openxmlformats.org/officeDocument/2006/relationships/customXml" Target="../ink/ink198.xml"/><Relationship Id="rId55" Type="http://schemas.openxmlformats.org/officeDocument/2006/relationships/customXml" Target="../ink/ink55.xml"/><Relationship Id="rId97" Type="http://schemas.openxmlformats.org/officeDocument/2006/relationships/customXml" Target="../ink/ink76.xml"/><Relationship Id="rId120" Type="http://schemas.openxmlformats.org/officeDocument/2006/relationships/customXml" Target="../ink/ink91.xml"/><Relationship Id="rId358" Type="http://schemas.openxmlformats.org/officeDocument/2006/relationships/customXml" Target="../ink/ink219.xml"/><Relationship Id="rId162" Type="http://schemas.openxmlformats.org/officeDocument/2006/relationships/image" Target="../media/image122.png"/><Relationship Id="rId218" Type="http://schemas.openxmlformats.org/officeDocument/2006/relationships/image" Target="../media/image150.png"/><Relationship Id="rId425" Type="http://schemas.openxmlformats.org/officeDocument/2006/relationships/image" Target="../media/image253.png"/><Relationship Id="rId467" Type="http://schemas.openxmlformats.org/officeDocument/2006/relationships/image" Target="../media/image274.png"/><Relationship Id="rId271" Type="http://schemas.openxmlformats.org/officeDocument/2006/relationships/image" Target="../media/image176.png"/><Relationship Id="rId66" Type="http://schemas.openxmlformats.org/officeDocument/2006/relationships/image" Target="../media/image86.png"/><Relationship Id="rId24" Type="http://schemas.openxmlformats.org/officeDocument/2006/relationships/image" Target="../media/image65.png"/><Relationship Id="rId131" Type="http://schemas.openxmlformats.org/officeDocument/2006/relationships/customXml" Target="../ink/ink102.xml"/><Relationship Id="rId327" Type="http://schemas.openxmlformats.org/officeDocument/2006/relationships/image" Target="../media/image204.png"/><Relationship Id="rId369" Type="http://schemas.openxmlformats.org/officeDocument/2006/relationships/image" Target="../media/image225.png"/><Relationship Id="rId173" Type="http://schemas.openxmlformats.org/officeDocument/2006/relationships/customXml" Target="../ink/ink126.xml"/><Relationship Id="rId229" Type="http://schemas.openxmlformats.org/officeDocument/2006/relationships/image" Target="../media/image155.png"/><Relationship Id="rId380" Type="http://schemas.openxmlformats.org/officeDocument/2006/relationships/customXml" Target="../ink/ink230.xml"/><Relationship Id="rId436" Type="http://schemas.openxmlformats.org/officeDocument/2006/relationships/customXml" Target="../ink/ink258.xml"/><Relationship Id="rId240" Type="http://schemas.openxmlformats.org/officeDocument/2006/relationships/customXml" Target="../ink/ink160.xml"/><Relationship Id="rId478" Type="http://schemas.openxmlformats.org/officeDocument/2006/relationships/customXml" Target="../ink/ink279.xml"/><Relationship Id="rId77" Type="http://schemas.openxmlformats.org/officeDocument/2006/relationships/customXml" Target="../ink/ink66.xml"/><Relationship Id="rId100" Type="http://schemas.openxmlformats.org/officeDocument/2006/relationships/image" Target="../media/image103.png"/><Relationship Id="rId282" Type="http://schemas.openxmlformats.org/officeDocument/2006/relationships/customXml" Target="../ink/ink181.xml"/><Relationship Id="rId338" Type="http://schemas.openxmlformats.org/officeDocument/2006/relationships/customXml" Target="../ink/ink209.xml"/><Relationship Id="rId8" Type="http://schemas.openxmlformats.org/officeDocument/2006/relationships/image" Target="../media/image57.png"/><Relationship Id="rId142" Type="http://schemas.openxmlformats.org/officeDocument/2006/relationships/image" Target="../media/image112.png"/><Relationship Id="rId184" Type="http://schemas.openxmlformats.org/officeDocument/2006/relationships/image" Target="../media/image133.png"/><Relationship Id="rId391" Type="http://schemas.openxmlformats.org/officeDocument/2006/relationships/image" Target="../media/image236.png"/><Relationship Id="rId405" Type="http://schemas.openxmlformats.org/officeDocument/2006/relationships/image" Target="../media/image243.png"/><Relationship Id="rId447" Type="http://schemas.openxmlformats.org/officeDocument/2006/relationships/image" Target="../media/image264.png"/><Relationship Id="rId251" Type="http://schemas.openxmlformats.org/officeDocument/2006/relationships/image" Target="../media/image166.png"/><Relationship Id="rId489" Type="http://schemas.openxmlformats.org/officeDocument/2006/relationships/image" Target="../media/image285.png"/><Relationship Id="rId46" Type="http://schemas.openxmlformats.org/officeDocument/2006/relationships/image" Target="../media/image76.png"/><Relationship Id="rId293" Type="http://schemas.openxmlformats.org/officeDocument/2006/relationships/image" Target="../media/image187.png"/><Relationship Id="rId307" Type="http://schemas.openxmlformats.org/officeDocument/2006/relationships/image" Target="../media/image194.png"/><Relationship Id="rId349" Type="http://schemas.openxmlformats.org/officeDocument/2006/relationships/image" Target="../media/image215.png"/><Relationship Id="rId88" Type="http://schemas.openxmlformats.org/officeDocument/2006/relationships/image" Target="../media/image97.png"/><Relationship Id="rId111" Type="http://schemas.openxmlformats.org/officeDocument/2006/relationships/customXml" Target="../ink/ink83.xml"/><Relationship Id="rId153" Type="http://schemas.openxmlformats.org/officeDocument/2006/relationships/customXml" Target="../ink/ink116.xml"/><Relationship Id="rId195" Type="http://schemas.openxmlformats.org/officeDocument/2006/relationships/customXml" Target="../ink/ink137.xml"/><Relationship Id="rId209" Type="http://schemas.openxmlformats.org/officeDocument/2006/relationships/customXml" Target="../ink/ink144.xml"/><Relationship Id="rId360" Type="http://schemas.openxmlformats.org/officeDocument/2006/relationships/customXml" Target="../ink/ink220.xml"/><Relationship Id="rId416" Type="http://schemas.openxmlformats.org/officeDocument/2006/relationships/customXml" Target="../ink/ink248.xml"/><Relationship Id="rId220" Type="http://schemas.openxmlformats.org/officeDocument/2006/relationships/image" Target="../media/image151.png"/><Relationship Id="rId458" Type="http://schemas.openxmlformats.org/officeDocument/2006/relationships/customXml" Target="../ink/ink269.xml"/><Relationship Id="rId57" Type="http://schemas.openxmlformats.org/officeDocument/2006/relationships/customXml" Target="../ink/ink56.xml"/><Relationship Id="rId262" Type="http://schemas.openxmlformats.org/officeDocument/2006/relationships/customXml" Target="../ink/ink171.xml"/><Relationship Id="rId318" Type="http://schemas.openxmlformats.org/officeDocument/2006/relationships/customXml" Target="../ink/ink199.xml"/><Relationship Id="rId99" Type="http://schemas.openxmlformats.org/officeDocument/2006/relationships/customXml" Target="../ink/ink77.xml"/><Relationship Id="rId122" Type="http://schemas.openxmlformats.org/officeDocument/2006/relationships/customXml" Target="../ink/ink93.xml"/><Relationship Id="rId164" Type="http://schemas.openxmlformats.org/officeDocument/2006/relationships/image" Target="../media/image123.png"/><Relationship Id="rId371" Type="http://schemas.openxmlformats.org/officeDocument/2006/relationships/image" Target="../media/image226.png"/><Relationship Id="rId427" Type="http://schemas.openxmlformats.org/officeDocument/2006/relationships/image" Target="../media/image254.png"/><Relationship Id="rId469" Type="http://schemas.openxmlformats.org/officeDocument/2006/relationships/image" Target="../media/image275.png"/><Relationship Id="rId26" Type="http://schemas.openxmlformats.org/officeDocument/2006/relationships/image" Target="../media/image66.png"/><Relationship Id="rId231" Type="http://schemas.openxmlformats.org/officeDocument/2006/relationships/image" Target="../media/image156.png"/><Relationship Id="rId273" Type="http://schemas.openxmlformats.org/officeDocument/2006/relationships/image" Target="../media/image177.png"/><Relationship Id="rId329" Type="http://schemas.openxmlformats.org/officeDocument/2006/relationships/image" Target="../media/image205.png"/><Relationship Id="rId480" Type="http://schemas.openxmlformats.org/officeDocument/2006/relationships/customXml" Target="../ink/ink280.xml"/><Relationship Id="rId68" Type="http://schemas.openxmlformats.org/officeDocument/2006/relationships/image" Target="../media/image87.png"/><Relationship Id="rId133" Type="http://schemas.openxmlformats.org/officeDocument/2006/relationships/customXml" Target="../ink/ink104.xml"/><Relationship Id="rId175" Type="http://schemas.openxmlformats.org/officeDocument/2006/relationships/customXml" Target="../ink/ink127.xml"/><Relationship Id="rId340" Type="http://schemas.openxmlformats.org/officeDocument/2006/relationships/customXml" Target="../ink/ink210.xml"/><Relationship Id="rId200" Type="http://schemas.openxmlformats.org/officeDocument/2006/relationships/image" Target="../media/image141.png"/><Relationship Id="rId382" Type="http://schemas.openxmlformats.org/officeDocument/2006/relationships/customXml" Target="../ink/ink231.xml"/><Relationship Id="rId438" Type="http://schemas.openxmlformats.org/officeDocument/2006/relationships/customXml" Target="../ink/ink259.xml"/><Relationship Id="rId242" Type="http://schemas.openxmlformats.org/officeDocument/2006/relationships/customXml" Target="../ink/ink161.xml"/><Relationship Id="rId284" Type="http://schemas.openxmlformats.org/officeDocument/2006/relationships/customXml" Target="../ink/ink182.xml"/><Relationship Id="rId491" Type="http://schemas.openxmlformats.org/officeDocument/2006/relationships/image" Target="../media/image286.png"/><Relationship Id="rId79" Type="http://schemas.openxmlformats.org/officeDocument/2006/relationships/customXml" Target="../ink/ink67.xml"/><Relationship Id="rId102" Type="http://schemas.openxmlformats.org/officeDocument/2006/relationships/image" Target="../media/image104.png"/><Relationship Id="rId144" Type="http://schemas.openxmlformats.org/officeDocument/2006/relationships/image" Target="../media/image113.png"/><Relationship Id="rId90" Type="http://schemas.openxmlformats.org/officeDocument/2006/relationships/image" Target="../media/image98.png"/><Relationship Id="rId186" Type="http://schemas.openxmlformats.org/officeDocument/2006/relationships/image" Target="../media/image134.png"/><Relationship Id="rId351" Type="http://schemas.openxmlformats.org/officeDocument/2006/relationships/image" Target="../media/image216.png"/><Relationship Id="rId393" Type="http://schemas.openxmlformats.org/officeDocument/2006/relationships/image" Target="../media/image237.png"/><Relationship Id="rId407" Type="http://schemas.openxmlformats.org/officeDocument/2006/relationships/image" Target="../media/image244.png"/><Relationship Id="rId449" Type="http://schemas.openxmlformats.org/officeDocument/2006/relationships/image" Target="../media/image265.png"/><Relationship Id="rId211" Type="http://schemas.openxmlformats.org/officeDocument/2006/relationships/customXml" Target="../ink/ink145.xml"/><Relationship Id="rId253" Type="http://schemas.openxmlformats.org/officeDocument/2006/relationships/image" Target="../media/image167.png"/><Relationship Id="rId295" Type="http://schemas.openxmlformats.org/officeDocument/2006/relationships/image" Target="../media/image188.png"/><Relationship Id="rId309" Type="http://schemas.openxmlformats.org/officeDocument/2006/relationships/image" Target="../media/image195.png"/><Relationship Id="rId460" Type="http://schemas.openxmlformats.org/officeDocument/2006/relationships/customXml" Target="../ink/ink270.xml"/><Relationship Id="rId113" Type="http://schemas.openxmlformats.org/officeDocument/2006/relationships/customXml" Target="../ink/ink84.xml"/><Relationship Id="rId48" Type="http://schemas.openxmlformats.org/officeDocument/2006/relationships/image" Target="../media/image77.png"/><Relationship Id="rId320" Type="http://schemas.openxmlformats.org/officeDocument/2006/relationships/customXml" Target="../ink/ink200.xml"/><Relationship Id="rId155" Type="http://schemas.openxmlformats.org/officeDocument/2006/relationships/customXml" Target="../ink/ink117.xml"/><Relationship Id="rId197" Type="http://schemas.openxmlformats.org/officeDocument/2006/relationships/customXml" Target="../ink/ink138.xml"/><Relationship Id="rId362" Type="http://schemas.openxmlformats.org/officeDocument/2006/relationships/customXml" Target="../ink/ink221.xml"/><Relationship Id="rId418" Type="http://schemas.openxmlformats.org/officeDocument/2006/relationships/customXml" Target="../ink/ink249.xml"/><Relationship Id="rId222" Type="http://schemas.openxmlformats.org/officeDocument/2006/relationships/image" Target="../media/image152.png"/><Relationship Id="rId264" Type="http://schemas.openxmlformats.org/officeDocument/2006/relationships/customXml" Target="../ink/ink172.xml"/><Relationship Id="rId471" Type="http://schemas.openxmlformats.org/officeDocument/2006/relationships/image" Target="../media/image276.png"/><Relationship Id="rId59" Type="http://schemas.openxmlformats.org/officeDocument/2006/relationships/customXml" Target="../ink/ink57.xml"/><Relationship Id="rId124" Type="http://schemas.openxmlformats.org/officeDocument/2006/relationships/customXml" Target="../ink/ink95.xml"/><Relationship Id="rId70" Type="http://schemas.openxmlformats.org/officeDocument/2006/relationships/image" Target="../media/image88.png"/><Relationship Id="rId166" Type="http://schemas.openxmlformats.org/officeDocument/2006/relationships/image" Target="../media/image124.png"/><Relationship Id="rId331" Type="http://schemas.openxmlformats.org/officeDocument/2006/relationships/image" Target="../media/image206.png"/><Relationship Id="rId373" Type="http://schemas.openxmlformats.org/officeDocument/2006/relationships/image" Target="../media/image227.png"/><Relationship Id="rId429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57.png"/><Relationship Id="rId440" Type="http://schemas.openxmlformats.org/officeDocument/2006/relationships/customXml" Target="../ink/ink260.xml"/><Relationship Id="rId28" Type="http://schemas.openxmlformats.org/officeDocument/2006/relationships/image" Target="../media/image67.png"/><Relationship Id="rId275" Type="http://schemas.openxmlformats.org/officeDocument/2006/relationships/image" Target="../media/image178.png"/><Relationship Id="rId300" Type="http://schemas.openxmlformats.org/officeDocument/2006/relationships/customXml" Target="../ink/ink190.xml"/><Relationship Id="rId482" Type="http://schemas.openxmlformats.org/officeDocument/2006/relationships/customXml" Target="../ink/ink281.xml"/><Relationship Id="rId81" Type="http://schemas.openxmlformats.org/officeDocument/2006/relationships/customXml" Target="../ink/ink68.xml"/><Relationship Id="rId135" Type="http://schemas.openxmlformats.org/officeDocument/2006/relationships/customXml" Target="../ink/ink106.xml"/><Relationship Id="rId177" Type="http://schemas.openxmlformats.org/officeDocument/2006/relationships/customXml" Target="../ink/ink128.xml"/><Relationship Id="rId342" Type="http://schemas.openxmlformats.org/officeDocument/2006/relationships/customXml" Target="../ink/ink211.xml"/><Relationship Id="rId384" Type="http://schemas.openxmlformats.org/officeDocument/2006/relationships/customXml" Target="../ink/ink232.xml"/><Relationship Id="rId202" Type="http://schemas.openxmlformats.org/officeDocument/2006/relationships/image" Target="../media/image142.png"/><Relationship Id="rId244" Type="http://schemas.openxmlformats.org/officeDocument/2006/relationships/customXml" Target="../ink/ink162.xml"/><Relationship Id="rId286" Type="http://schemas.openxmlformats.org/officeDocument/2006/relationships/customXml" Target="../ink/ink183.xml"/><Relationship Id="rId451" Type="http://schemas.openxmlformats.org/officeDocument/2006/relationships/image" Target="../media/image266.png"/><Relationship Id="rId493" Type="http://schemas.openxmlformats.org/officeDocument/2006/relationships/image" Target="../media/image287.png"/><Relationship Id="rId104" Type="http://schemas.openxmlformats.org/officeDocument/2006/relationships/image" Target="../media/image105.png"/><Relationship Id="rId50" Type="http://schemas.openxmlformats.org/officeDocument/2006/relationships/image" Target="../media/image78.png"/><Relationship Id="rId146" Type="http://schemas.openxmlformats.org/officeDocument/2006/relationships/image" Target="../media/image114.png"/><Relationship Id="rId188" Type="http://schemas.openxmlformats.org/officeDocument/2006/relationships/image" Target="../media/image135.png"/><Relationship Id="rId311" Type="http://schemas.openxmlformats.org/officeDocument/2006/relationships/image" Target="../media/image196.png"/><Relationship Id="rId353" Type="http://schemas.openxmlformats.org/officeDocument/2006/relationships/image" Target="../media/image217.png"/><Relationship Id="rId395" Type="http://schemas.openxmlformats.org/officeDocument/2006/relationships/image" Target="../media/image238.png"/><Relationship Id="rId409" Type="http://schemas.openxmlformats.org/officeDocument/2006/relationships/image" Target="../media/image245.png"/><Relationship Id="rId92" Type="http://schemas.openxmlformats.org/officeDocument/2006/relationships/image" Target="../media/image99.png"/><Relationship Id="rId213" Type="http://schemas.openxmlformats.org/officeDocument/2006/relationships/customXml" Target="../ink/ink146.xml"/><Relationship Id="rId420" Type="http://schemas.openxmlformats.org/officeDocument/2006/relationships/customXml" Target="../ink/ink250.xml"/><Relationship Id="rId255" Type="http://schemas.openxmlformats.org/officeDocument/2006/relationships/image" Target="../media/image168.png"/><Relationship Id="rId297" Type="http://schemas.openxmlformats.org/officeDocument/2006/relationships/image" Target="../media/image189.png"/><Relationship Id="rId462" Type="http://schemas.openxmlformats.org/officeDocument/2006/relationships/customXml" Target="../ink/ink271.xml"/><Relationship Id="rId115" Type="http://schemas.openxmlformats.org/officeDocument/2006/relationships/customXml" Target="../ink/ink86.xml"/><Relationship Id="rId157" Type="http://schemas.openxmlformats.org/officeDocument/2006/relationships/customXml" Target="../ink/ink118.xml"/><Relationship Id="rId322" Type="http://schemas.openxmlformats.org/officeDocument/2006/relationships/customXml" Target="../ink/ink201.xml"/><Relationship Id="rId364" Type="http://schemas.openxmlformats.org/officeDocument/2006/relationships/customXml" Target="../ink/ink222.xml"/><Relationship Id="rId61" Type="http://schemas.openxmlformats.org/officeDocument/2006/relationships/customXml" Target="../ink/ink58.xml"/><Relationship Id="rId199" Type="http://schemas.openxmlformats.org/officeDocument/2006/relationships/customXml" Target="../ink/ink139.xml"/><Relationship Id="rId224" Type="http://schemas.openxmlformats.org/officeDocument/2006/relationships/image" Target="../media/image153.png"/><Relationship Id="rId266" Type="http://schemas.openxmlformats.org/officeDocument/2006/relationships/customXml" Target="../ink/ink173.xml"/><Relationship Id="rId431" Type="http://schemas.openxmlformats.org/officeDocument/2006/relationships/image" Target="../media/image256.png"/><Relationship Id="rId473" Type="http://schemas.openxmlformats.org/officeDocument/2006/relationships/image" Target="../media/image277.png"/><Relationship Id="rId30" Type="http://schemas.openxmlformats.org/officeDocument/2006/relationships/image" Target="../media/image68.png"/><Relationship Id="rId126" Type="http://schemas.openxmlformats.org/officeDocument/2006/relationships/customXml" Target="../ink/ink97.xml"/><Relationship Id="rId168" Type="http://schemas.openxmlformats.org/officeDocument/2006/relationships/image" Target="../media/image125.png"/><Relationship Id="rId333" Type="http://schemas.openxmlformats.org/officeDocument/2006/relationships/image" Target="../media/image20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9.png"/><Relationship Id="rId21" Type="http://schemas.openxmlformats.org/officeDocument/2006/relationships/image" Target="../media/image301.png"/><Relationship Id="rId324" Type="http://schemas.openxmlformats.org/officeDocument/2006/relationships/customXml" Target="../ink/ink454.xml"/><Relationship Id="rId531" Type="http://schemas.openxmlformats.org/officeDocument/2006/relationships/customXml" Target="../ink/ink559.xml"/><Relationship Id="rId170" Type="http://schemas.openxmlformats.org/officeDocument/2006/relationships/customXml" Target="../ink/ink375.xml"/><Relationship Id="rId268" Type="http://schemas.openxmlformats.org/officeDocument/2006/relationships/customXml" Target="../ink/ink424.xml"/><Relationship Id="rId475" Type="http://schemas.openxmlformats.org/officeDocument/2006/relationships/customXml" Target="../ink/ink530.xml"/><Relationship Id="rId32" Type="http://schemas.openxmlformats.org/officeDocument/2006/relationships/customXml" Target="../ink/ink306.xml"/><Relationship Id="rId128" Type="http://schemas.openxmlformats.org/officeDocument/2006/relationships/customXml" Target="../ink/ink354.xml"/><Relationship Id="rId335" Type="http://schemas.openxmlformats.org/officeDocument/2006/relationships/image" Target="../media/image456.png"/><Relationship Id="rId542" Type="http://schemas.openxmlformats.org/officeDocument/2006/relationships/image" Target="../media/image557.png"/><Relationship Id="rId181" Type="http://schemas.openxmlformats.org/officeDocument/2006/relationships/image" Target="../media/image381.png"/><Relationship Id="rId402" Type="http://schemas.openxmlformats.org/officeDocument/2006/relationships/image" Target="../media/image489.png"/><Relationship Id="rId279" Type="http://schemas.openxmlformats.org/officeDocument/2006/relationships/customXml" Target="../ink/ink430.xml"/><Relationship Id="rId486" Type="http://schemas.openxmlformats.org/officeDocument/2006/relationships/customXml" Target="../ink/ink536.xml"/><Relationship Id="rId43" Type="http://schemas.openxmlformats.org/officeDocument/2006/relationships/image" Target="../media/image312.png"/><Relationship Id="rId139" Type="http://schemas.openxmlformats.org/officeDocument/2006/relationships/image" Target="../media/image360.png"/><Relationship Id="rId346" Type="http://schemas.openxmlformats.org/officeDocument/2006/relationships/customXml" Target="../ink/ink465.xml"/><Relationship Id="rId553" Type="http://schemas.openxmlformats.org/officeDocument/2006/relationships/customXml" Target="../ink/ink570.xml"/><Relationship Id="rId192" Type="http://schemas.openxmlformats.org/officeDocument/2006/relationships/customXml" Target="../ink/ink386.xml"/><Relationship Id="rId206" Type="http://schemas.openxmlformats.org/officeDocument/2006/relationships/customXml" Target="../ink/ink393.xml"/><Relationship Id="rId413" Type="http://schemas.openxmlformats.org/officeDocument/2006/relationships/customXml" Target="../ink/ink499.xml"/><Relationship Id="rId497" Type="http://schemas.openxmlformats.org/officeDocument/2006/relationships/image" Target="../media/image536.png"/><Relationship Id="rId357" Type="http://schemas.openxmlformats.org/officeDocument/2006/relationships/image" Target="../media/image467.png"/><Relationship Id="rId54" Type="http://schemas.openxmlformats.org/officeDocument/2006/relationships/customXml" Target="../ink/ink317.xml"/><Relationship Id="rId217" Type="http://schemas.openxmlformats.org/officeDocument/2006/relationships/image" Target="../media/image399.png"/><Relationship Id="rId564" Type="http://schemas.openxmlformats.org/officeDocument/2006/relationships/image" Target="../media/image568.png"/><Relationship Id="rId424" Type="http://schemas.openxmlformats.org/officeDocument/2006/relationships/image" Target="../media/image500.png"/><Relationship Id="rId270" Type="http://schemas.openxmlformats.org/officeDocument/2006/relationships/customXml" Target="../ink/ink425.xml"/><Relationship Id="rId65" Type="http://schemas.openxmlformats.org/officeDocument/2006/relationships/image" Target="../media/image323.png"/><Relationship Id="rId130" Type="http://schemas.openxmlformats.org/officeDocument/2006/relationships/customXml" Target="../ink/ink355.xml"/><Relationship Id="rId368" Type="http://schemas.openxmlformats.org/officeDocument/2006/relationships/customXml" Target="../ink/ink476.xml"/><Relationship Id="rId575" Type="http://schemas.openxmlformats.org/officeDocument/2006/relationships/image" Target="../media/image573.png"/><Relationship Id="rId228" Type="http://schemas.openxmlformats.org/officeDocument/2006/relationships/customXml" Target="../ink/ink404.xml"/><Relationship Id="rId435" Type="http://schemas.openxmlformats.org/officeDocument/2006/relationships/customXml" Target="../ink/ink510.xml"/><Relationship Id="rId281" Type="http://schemas.openxmlformats.org/officeDocument/2006/relationships/customXml" Target="../ink/ink431.xml"/><Relationship Id="rId502" Type="http://schemas.openxmlformats.org/officeDocument/2006/relationships/customXml" Target="../ink/ink544.xml"/><Relationship Id="rId34" Type="http://schemas.openxmlformats.org/officeDocument/2006/relationships/customXml" Target="../ink/ink307.xml"/><Relationship Id="rId76" Type="http://schemas.openxmlformats.org/officeDocument/2006/relationships/customXml" Target="../ink/ink328.xml"/><Relationship Id="rId141" Type="http://schemas.openxmlformats.org/officeDocument/2006/relationships/image" Target="../media/image361.png"/><Relationship Id="rId379" Type="http://schemas.openxmlformats.org/officeDocument/2006/relationships/image" Target="../media/image478.png"/><Relationship Id="rId544" Type="http://schemas.openxmlformats.org/officeDocument/2006/relationships/image" Target="../media/image558.png"/><Relationship Id="rId7" Type="http://schemas.openxmlformats.org/officeDocument/2006/relationships/image" Target="../media/image294.png"/><Relationship Id="rId183" Type="http://schemas.openxmlformats.org/officeDocument/2006/relationships/image" Target="../media/image382.png"/><Relationship Id="rId239" Type="http://schemas.openxmlformats.org/officeDocument/2006/relationships/image" Target="../media/image410.png"/><Relationship Id="rId390" Type="http://schemas.openxmlformats.org/officeDocument/2006/relationships/customXml" Target="../ink/ink487.xml"/><Relationship Id="rId404" Type="http://schemas.openxmlformats.org/officeDocument/2006/relationships/image" Target="../media/image490.png"/><Relationship Id="rId446" Type="http://schemas.openxmlformats.org/officeDocument/2006/relationships/image" Target="../media/image511.png"/><Relationship Id="rId250" Type="http://schemas.openxmlformats.org/officeDocument/2006/relationships/customXml" Target="../ink/ink415.xml"/><Relationship Id="rId292" Type="http://schemas.openxmlformats.org/officeDocument/2006/relationships/customXml" Target="../ink/ink437.xml"/><Relationship Id="rId306" Type="http://schemas.openxmlformats.org/officeDocument/2006/relationships/customXml" Target="../ink/ink444.xml"/><Relationship Id="rId488" Type="http://schemas.openxmlformats.org/officeDocument/2006/relationships/customXml" Target="../ink/ink537.xml"/><Relationship Id="rId45" Type="http://schemas.openxmlformats.org/officeDocument/2006/relationships/image" Target="../media/image313.png"/><Relationship Id="rId87" Type="http://schemas.openxmlformats.org/officeDocument/2006/relationships/image" Target="../media/image334.png"/><Relationship Id="rId110" Type="http://schemas.openxmlformats.org/officeDocument/2006/relationships/customXml" Target="../ink/ink345.xml"/><Relationship Id="rId348" Type="http://schemas.openxmlformats.org/officeDocument/2006/relationships/customXml" Target="../ink/ink466.xml"/><Relationship Id="rId513" Type="http://schemas.openxmlformats.org/officeDocument/2006/relationships/image" Target="../media/image543.png"/><Relationship Id="rId555" Type="http://schemas.openxmlformats.org/officeDocument/2006/relationships/customXml" Target="../ink/ink571.xml"/><Relationship Id="rId152" Type="http://schemas.openxmlformats.org/officeDocument/2006/relationships/customXml" Target="../ink/ink366.xml"/><Relationship Id="rId194" Type="http://schemas.openxmlformats.org/officeDocument/2006/relationships/customXml" Target="../ink/ink387.xml"/><Relationship Id="rId208" Type="http://schemas.openxmlformats.org/officeDocument/2006/relationships/customXml" Target="../ink/ink394.xml"/><Relationship Id="rId415" Type="http://schemas.openxmlformats.org/officeDocument/2006/relationships/customXml" Target="../ink/ink500.xml"/><Relationship Id="rId457" Type="http://schemas.openxmlformats.org/officeDocument/2006/relationships/customXml" Target="../ink/ink521.xml"/><Relationship Id="rId261" Type="http://schemas.openxmlformats.org/officeDocument/2006/relationships/image" Target="../media/image421.png"/><Relationship Id="rId499" Type="http://schemas.openxmlformats.org/officeDocument/2006/relationships/image" Target="../media/image537.png"/><Relationship Id="rId14" Type="http://schemas.openxmlformats.org/officeDocument/2006/relationships/customXml" Target="../ink/ink297.xml"/><Relationship Id="rId56" Type="http://schemas.openxmlformats.org/officeDocument/2006/relationships/customXml" Target="../ink/ink318.xml"/><Relationship Id="rId317" Type="http://schemas.openxmlformats.org/officeDocument/2006/relationships/image" Target="../media/image448.png"/><Relationship Id="rId359" Type="http://schemas.openxmlformats.org/officeDocument/2006/relationships/image" Target="../media/image468.png"/><Relationship Id="rId524" Type="http://schemas.openxmlformats.org/officeDocument/2006/relationships/customXml" Target="../ink/ink555.xml"/><Relationship Id="rId566" Type="http://schemas.openxmlformats.org/officeDocument/2006/relationships/image" Target="../media/image569.png"/><Relationship Id="rId98" Type="http://schemas.openxmlformats.org/officeDocument/2006/relationships/customXml" Target="../ink/ink339.xml"/><Relationship Id="rId121" Type="http://schemas.openxmlformats.org/officeDocument/2006/relationships/image" Target="../media/image351.png"/><Relationship Id="rId163" Type="http://schemas.openxmlformats.org/officeDocument/2006/relationships/image" Target="../media/image372.png"/><Relationship Id="rId219" Type="http://schemas.openxmlformats.org/officeDocument/2006/relationships/image" Target="../media/image400.png"/><Relationship Id="rId370" Type="http://schemas.openxmlformats.org/officeDocument/2006/relationships/customXml" Target="../ink/ink477.xml"/><Relationship Id="rId426" Type="http://schemas.openxmlformats.org/officeDocument/2006/relationships/image" Target="../media/image501.png"/><Relationship Id="rId230" Type="http://schemas.openxmlformats.org/officeDocument/2006/relationships/customXml" Target="../ink/ink405.xml"/><Relationship Id="rId468" Type="http://schemas.openxmlformats.org/officeDocument/2006/relationships/image" Target="../media/image522.png"/><Relationship Id="rId25" Type="http://schemas.openxmlformats.org/officeDocument/2006/relationships/image" Target="../media/image303.png"/><Relationship Id="rId67" Type="http://schemas.openxmlformats.org/officeDocument/2006/relationships/image" Target="../media/image324.png"/><Relationship Id="rId272" Type="http://schemas.openxmlformats.org/officeDocument/2006/relationships/customXml" Target="../ink/ink426.xml"/><Relationship Id="rId328" Type="http://schemas.openxmlformats.org/officeDocument/2006/relationships/customXml" Target="../ink/ink456.xml"/><Relationship Id="rId535" Type="http://schemas.openxmlformats.org/officeDocument/2006/relationships/customXml" Target="../ink/ink561.xml"/><Relationship Id="rId577" Type="http://schemas.openxmlformats.org/officeDocument/2006/relationships/image" Target="../media/image574.png"/><Relationship Id="rId132" Type="http://schemas.openxmlformats.org/officeDocument/2006/relationships/customXml" Target="../ink/ink356.xml"/><Relationship Id="rId174" Type="http://schemas.openxmlformats.org/officeDocument/2006/relationships/customXml" Target="../ink/ink377.xml"/><Relationship Id="rId381" Type="http://schemas.openxmlformats.org/officeDocument/2006/relationships/image" Target="../media/image479.png"/><Relationship Id="rId241" Type="http://schemas.openxmlformats.org/officeDocument/2006/relationships/image" Target="../media/image411.png"/><Relationship Id="rId437" Type="http://schemas.openxmlformats.org/officeDocument/2006/relationships/customXml" Target="../ink/ink511.xml"/><Relationship Id="rId479" Type="http://schemas.openxmlformats.org/officeDocument/2006/relationships/customXml" Target="../ink/ink532.xml"/><Relationship Id="rId36" Type="http://schemas.openxmlformats.org/officeDocument/2006/relationships/customXml" Target="../ink/ink308.xml"/><Relationship Id="rId283" Type="http://schemas.openxmlformats.org/officeDocument/2006/relationships/customXml" Target="../ink/ink432.xml"/><Relationship Id="rId339" Type="http://schemas.openxmlformats.org/officeDocument/2006/relationships/image" Target="../media/image458.png"/><Relationship Id="rId490" Type="http://schemas.openxmlformats.org/officeDocument/2006/relationships/customXml" Target="../ink/ink538.xml"/><Relationship Id="rId504" Type="http://schemas.openxmlformats.org/officeDocument/2006/relationships/customXml" Target="../ink/ink545.xml"/><Relationship Id="rId546" Type="http://schemas.openxmlformats.org/officeDocument/2006/relationships/image" Target="../media/image559.png"/><Relationship Id="rId78" Type="http://schemas.openxmlformats.org/officeDocument/2006/relationships/customXml" Target="../ink/ink329.xml"/><Relationship Id="rId101" Type="http://schemas.openxmlformats.org/officeDocument/2006/relationships/image" Target="../media/image341.png"/><Relationship Id="rId143" Type="http://schemas.openxmlformats.org/officeDocument/2006/relationships/image" Target="../media/image362.png"/><Relationship Id="rId185" Type="http://schemas.openxmlformats.org/officeDocument/2006/relationships/image" Target="../media/image383.png"/><Relationship Id="rId350" Type="http://schemas.openxmlformats.org/officeDocument/2006/relationships/customXml" Target="../ink/ink467.xml"/><Relationship Id="rId406" Type="http://schemas.openxmlformats.org/officeDocument/2006/relationships/image" Target="../media/image491.png"/><Relationship Id="rId9" Type="http://schemas.openxmlformats.org/officeDocument/2006/relationships/image" Target="../media/image295.png"/><Relationship Id="rId210" Type="http://schemas.openxmlformats.org/officeDocument/2006/relationships/customXml" Target="../ink/ink395.xml"/><Relationship Id="rId392" Type="http://schemas.openxmlformats.org/officeDocument/2006/relationships/customXml" Target="../ink/ink488.xml"/><Relationship Id="rId448" Type="http://schemas.openxmlformats.org/officeDocument/2006/relationships/image" Target="../media/image512.png"/><Relationship Id="rId252" Type="http://schemas.openxmlformats.org/officeDocument/2006/relationships/customXml" Target="../ink/ink416.xml"/><Relationship Id="rId294" Type="http://schemas.openxmlformats.org/officeDocument/2006/relationships/customXml" Target="../ink/ink438.xml"/><Relationship Id="rId308" Type="http://schemas.openxmlformats.org/officeDocument/2006/relationships/customXml" Target="../ink/ink445.xml"/><Relationship Id="rId515" Type="http://schemas.openxmlformats.org/officeDocument/2006/relationships/image" Target="../media/image544.png"/><Relationship Id="rId47" Type="http://schemas.openxmlformats.org/officeDocument/2006/relationships/image" Target="../media/image314.png"/><Relationship Id="rId89" Type="http://schemas.openxmlformats.org/officeDocument/2006/relationships/image" Target="../media/image335.png"/><Relationship Id="rId112" Type="http://schemas.openxmlformats.org/officeDocument/2006/relationships/customXml" Target="../ink/ink346.xml"/><Relationship Id="rId154" Type="http://schemas.openxmlformats.org/officeDocument/2006/relationships/customXml" Target="../ink/ink367.xml"/><Relationship Id="rId361" Type="http://schemas.openxmlformats.org/officeDocument/2006/relationships/image" Target="../media/image469.png"/><Relationship Id="rId557" Type="http://schemas.openxmlformats.org/officeDocument/2006/relationships/customXml" Target="../ink/ink572.xml"/><Relationship Id="rId196" Type="http://schemas.openxmlformats.org/officeDocument/2006/relationships/customXml" Target="../ink/ink388.xml"/><Relationship Id="rId417" Type="http://schemas.openxmlformats.org/officeDocument/2006/relationships/customXml" Target="../ink/ink501.xml"/><Relationship Id="rId459" Type="http://schemas.openxmlformats.org/officeDocument/2006/relationships/customXml" Target="../ink/ink522.xml"/><Relationship Id="rId16" Type="http://schemas.openxmlformats.org/officeDocument/2006/relationships/customXml" Target="../ink/ink298.xml"/><Relationship Id="rId221" Type="http://schemas.openxmlformats.org/officeDocument/2006/relationships/image" Target="../media/image401.png"/><Relationship Id="rId263" Type="http://schemas.openxmlformats.org/officeDocument/2006/relationships/image" Target="../media/image422.png"/><Relationship Id="rId319" Type="http://schemas.openxmlformats.org/officeDocument/2006/relationships/image" Target="../media/image449.png"/><Relationship Id="rId470" Type="http://schemas.openxmlformats.org/officeDocument/2006/relationships/image" Target="../media/image523.png"/><Relationship Id="rId526" Type="http://schemas.openxmlformats.org/officeDocument/2006/relationships/customXml" Target="../ink/ink556.xml"/><Relationship Id="rId58" Type="http://schemas.openxmlformats.org/officeDocument/2006/relationships/customXml" Target="../ink/ink319.xml"/><Relationship Id="rId123" Type="http://schemas.openxmlformats.org/officeDocument/2006/relationships/image" Target="../media/image352.png"/><Relationship Id="rId330" Type="http://schemas.openxmlformats.org/officeDocument/2006/relationships/customXml" Target="../ink/ink457.xml"/><Relationship Id="rId568" Type="http://schemas.openxmlformats.org/officeDocument/2006/relationships/image" Target="../media/image570.png"/><Relationship Id="rId165" Type="http://schemas.openxmlformats.org/officeDocument/2006/relationships/image" Target="../media/image373.png"/><Relationship Id="rId372" Type="http://schemas.openxmlformats.org/officeDocument/2006/relationships/customXml" Target="../ink/ink478.xml"/><Relationship Id="rId428" Type="http://schemas.openxmlformats.org/officeDocument/2006/relationships/image" Target="../media/image502.png"/><Relationship Id="rId232" Type="http://schemas.openxmlformats.org/officeDocument/2006/relationships/customXml" Target="../ink/ink406.xml"/><Relationship Id="rId274" Type="http://schemas.openxmlformats.org/officeDocument/2006/relationships/image" Target="../media/image427.png"/><Relationship Id="rId481" Type="http://schemas.openxmlformats.org/officeDocument/2006/relationships/customXml" Target="../ink/ink533.xml"/><Relationship Id="rId27" Type="http://schemas.openxmlformats.org/officeDocument/2006/relationships/image" Target="../media/image304.png"/><Relationship Id="rId69" Type="http://schemas.openxmlformats.org/officeDocument/2006/relationships/image" Target="../media/image325.png"/><Relationship Id="rId134" Type="http://schemas.openxmlformats.org/officeDocument/2006/relationships/customXml" Target="../ink/ink357.xml"/><Relationship Id="rId537" Type="http://schemas.openxmlformats.org/officeDocument/2006/relationships/customXml" Target="../ink/ink562.xml"/><Relationship Id="rId579" Type="http://schemas.openxmlformats.org/officeDocument/2006/relationships/image" Target="../media/image575.png"/><Relationship Id="rId80" Type="http://schemas.openxmlformats.org/officeDocument/2006/relationships/customXml" Target="../ink/ink330.xml"/><Relationship Id="rId176" Type="http://schemas.openxmlformats.org/officeDocument/2006/relationships/customXml" Target="../ink/ink378.xml"/><Relationship Id="rId341" Type="http://schemas.openxmlformats.org/officeDocument/2006/relationships/image" Target="../media/image459.png"/><Relationship Id="rId383" Type="http://schemas.openxmlformats.org/officeDocument/2006/relationships/image" Target="../media/image480.png"/><Relationship Id="rId439" Type="http://schemas.openxmlformats.org/officeDocument/2006/relationships/customXml" Target="../ink/ink512.xml"/><Relationship Id="rId201" Type="http://schemas.openxmlformats.org/officeDocument/2006/relationships/image" Target="../media/image391.png"/><Relationship Id="rId243" Type="http://schemas.openxmlformats.org/officeDocument/2006/relationships/image" Target="../media/image412.png"/><Relationship Id="rId285" Type="http://schemas.openxmlformats.org/officeDocument/2006/relationships/customXml" Target="../ink/ink433.xml"/><Relationship Id="rId450" Type="http://schemas.openxmlformats.org/officeDocument/2006/relationships/image" Target="../media/image513.png"/><Relationship Id="rId506" Type="http://schemas.openxmlformats.org/officeDocument/2006/relationships/customXml" Target="../ink/ink546.xml"/><Relationship Id="rId38" Type="http://schemas.openxmlformats.org/officeDocument/2006/relationships/customXml" Target="../ink/ink309.xml"/><Relationship Id="rId103" Type="http://schemas.openxmlformats.org/officeDocument/2006/relationships/image" Target="../media/image342.png"/><Relationship Id="rId310" Type="http://schemas.openxmlformats.org/officeDocument/2006/relationships/customXml" Target="../ink/ink446.xml"/><Relationship Id="rId492" Type="http://schemas.openxmlformats.org/officeDocument/2006/relationships/customXml" Target="../ink/ink539.xml"/><Relationship Id="rId548" Type="http://schemas.openxmlformats.org/officeDocument/2006/relationships/image" Target="../media/image560.png"/><Relationship Id="rId91" Type="http://schemas.openxmlformats.org/officeDocument/2006/relationships/image" Target="../media/image336.png"/><Relationship Id="rId145" Type="http://schemas.openxmlformats.org/officeDocument/2006/relationships/image" Target="../media/image363.png"/><Relationship Id="rId187" Type="http://schemas.openxmlformats.org/officeDocument/2006/relationships/image" Target="../media/image384.png"/><Relationship Id="rId352" Type="http://schemas.openxmlformats.org/officeDocument/2006/relationships/customXml" Target="../ink/ink468.xml"/><Relationship Id="rId394" Type="http://schemas.openxmlformats.org/officeDocument/2006/relationships/customXml" Target="../ink/ink489.xml"/><Relationship Id="rId408" Type="http://schemas.openxmlformats.org/officeDocument/2006/relationships/image" Target="../media/image492.png"/><Relationship Id="rId212" Type="http://schemas.openxmlformats.org/officeDocument/2006/relationships/customXml" Target="../ink/ink396.xml"/><Relationship Id="rId254" Type="http://schemas.openxmlformats.org/officeDocument/2006/relationships/customXml" Target="../ink/ink417.xml"/><Relationship Id="rId49" Type="http://schemas.openxmlformats.org/officeDocument/2006/relationships/image" Target="../media/image315.png"/><Relationship Id="rId114" Type="http://schemas.openxmlformats.org/officeDocument/2006/relationships/customXml" Target="../ink/ink347.xml"/><Relationship Id="rId296" Type="http://schemas.openxmlformats.org/officeDocument/2006/relationships/customXml" Target="../ink/ink439.xml"/><Relationship Id="rId461" Type="http://schemas.openxmlformats.org/officeDocument/2006/relationships/customXml" Target="../ink/ink523.xml"/><Relationship Id="rId517" Type="http://schemas.openxmlformats.org/officeDocument/2006/relationships/image" Target="../media/image545.png"/><Relationship Id="rId559" Type="http://schemas.openxmlformats.org/officeDocument/2006/relationships/customXml" Target="../ink/ink573.xml"/><Relationship Id="rId60" Type="http://schemas.openxmlformats.org/officeDocument/2006/relationships/customXml" Target="../ink/ink320.xml"/><Relationship Id="rId156" Type="http://schemas.openxmlformats.org/officeDocument/2006/relationships/customXml" Target="../ink/ink368.xml"/><Relationship Id="rId198" Type="http://schemas.openxmlformats.org/officeDocument/2006/relationships/customXml" Target="../ink/ink389.xml"/><Relationship Id="rId321" Type="http://schemas.openxmlformats.org/officeDocument/2006/relationships/customXml" Target="../ink/ink452.xml"/><Relationship Id="rId363" Type="http://schemas.openxmlformats.org/officeDocument/2006/relationships/image" Target="../media/image470.png"/><Relationship Id="rId419" Type="http://schemas.openxmlformats.org/officeDocument/2006/relationships/customXml" Target="../ink/ink502.xml"/><Relationship Id="rId570" Type="http://schemas.openxmlformats.org/officeDocument/2006/relationships/image" Target="../media/image571.png"/><Relationship Id="rId223" Type="http://schemas.openxmlformats.org/officeDocument/2006/relationships/image" Target="../media/image402.png"/><Relationship Id="rId430" Type="http://schemas.openxmlformats.org/officeDocument/2006/relationships/image" Target="../media/image503.png"/><Relationship Id="rId18" Type="http://schemas.openxmlformats.org/officeDocument/2006/relationships/customXml" Target="../ink/ink299.xml"/><Relationship Id="rId265" Type="http://schemas.openxmlformats.org/officeDocument/2006/relationships/image" Target="../media/image423.png"/><Relationship Id="rId472" Type="http://schemas.openxmlformats.org/officeDocument/2006/relationships/image" Target="../media/image524.png"/><Relationship Id="rId528" Type="http://schemas.openxmlformats.org/officeDocument/2006/relationships/customXml" Target="../ink/ink557.xml"/><Relationship Id="rId125" Type="http://schemas.openxmlformats.org/officeDocument/2006/relationships/image" Target="../media/image353.png"/><Relationship Id="rId167" Type="http://schemas.openxmlformats.org/officeDocument/2006/relationships/image" Target="../media/image374.png"/><Relationship Id="rId332" Type="http://schemas.openxmlformats.org/officeDocument/2006/relationships/customXml" Target="../ink/ink458.xml"/><Relationship Id="rId374" Type="http://schemas.openxmlformats.org/officeDocument/2006/relationships/customXml" Target="../ink/ink479.xml"/><Relationship Id="rId71" Type="http://schemas.openxmlformats.org/officeDocument/2006/relationships/image" Target="../media/image326.png"/><Relationship Id="rId234" Type="http://schemas.openxmlformats.org/officeDocument/2006/relationships/customXml" Target="../ink/ink407.xml"/><Relationship Id="rId2" Type="http://schemas.openxmlformats.org/officeDocument/2006/relationships/customXml" Target="../ink/ink291.xml"/><Relationship Id="rId29" Type="http://schemas.openxmlformats.org/officeDocument/2006/relationships/image" Target="../media/image305.png"/><Relationship Id="rId276" Type="http://schemas.openxmlformats.org/officeDocument/2006/relationships/image" Target="../media/image428.png"/><Relationship Id="rId441" Type="http://schemas.openxmlformats.org/officeDocument/2006/relationships/customXml" Target="../ink/ink513.xml"/><Relationship Id="rId483" Type="http://schemas.openxmlformats.org/officeDocument/2006/relationships/image" Target="../media/image529.png"/><Relationship Id="rId539" Type="http://schemas.openxmlformats.org/officeDocument/2006/relationships/customXml" Target="../ink/ink563.xml"/><Relationship Id="rId40" Type="http://schemas.openxmlformats.org/officeDocument/2006/relationships/customXml" Target="../ink/ink310.xml"/><Relationship Id="rId136" Type="http://schemas.openxmlformats.org/officeDocument/2006/relationships/customXml" Target="../ink/ink358.xml"/><Relationship Id="rId178" Type="http://schemas.openxmlformats.org/officeDocument/2006/relationships/customXml" Target="../ink/ink379.xml"/><Relationship Id="rId301" Type="http://schemas.openxmlformats.org/officeDocument/2006/relationships/image" Target="../media/image440.png"/><Relationship Id="rId343" Type="http://schemas.openxmlformats.org/officeDocument/2006/relationships/image" Target="../media/image460.png"/><Relationship Id="rId550" Type="http://schemas.openxmlformats.org/officeDocument/2006/relationships/image" Target="../media/image561.png"/><Relationship Id="rId82" Type="http://schemas.openxmlformats.org/officeDocument/2006/relationships/customXml" Target="../ink/ink331.xml"/><Relationship Id="rId203" Type="http://schemas.openxmlformats.org/officeDocument/2006/relationships/image" Target="../media/image392.png"/><Relationship Id="rId385" Type="http://schemas.openxmlformats.org/officeDocument/2006/relationships/image" Target="../media/image481.png"/><Relationship Id="rId245" Type="http://schemas.openxmlformats.org/officeDocument/2006/relationships/image" Target="../media/image413.png"/><Relationship Id="rId287" Type="http://schemas.openxmlformats.org/officeDocument/2006/relationships/customXml" Target="../ink/ink434.xml"/><Relationship Id="rId410" Type="http://schemas.openxmlformats.org/officeDocument/2006/relationships/image" Target="../media/image493.png"/><Relationship Id="rId452" Type="http://schemas.openxmlformats.org/officeDocument/2006/relationships/image" Target="../media/image514.png"/><Relationship Id="rId494" Type="http://schemas.openxmlformats.org/officeDocument/2006/relationships/customXml" Target="../ink/ink540.xml"/><Relationship Id="rId508" Type="http://schemas.openxmlformats.org/officeDocument/2006/relationships/customXml" Target="../ink/ink547.xml"/><Relationship Id="rId105" Type="http://schemas.openxmlformats.org/officeDocument/2006/relationships/image" Target="../media/image343.png"/><Relationship Id="rId147" Type="http://schemas.openxmlformats.org/officeDocument/2006/relationships/image" Target="../media/image364.png"/><Relationship Id="rId312" Type="http://schemas.openxmlformats.org/officeDocument/2006/relationships/customXml" Target="../ink/ink447.xml"/><Relationship Id="rId354" Type="http://schemas.openxmlformats.org/officeDocument/2006/relationships/customXml" Target="../ink/ink469.xml"/><Relationship Id="rId51" Type="http://schemas.openxmlformats.org/officeDocument/2006/relationships/image" Target="../media/image316.png"/><Relationship Id="rId93" Type="http://schemas.openxmlformats.org/officeDocument/2006/relationships/image" Target="../media/image337.png"/><Relationship Id="rId189" Type="http://schemas.openxmlformats.org/officeDocument/2006/relationships/image" Target="../media/image385.png"/><Relationship Id="rId396" Type="http://schemas.openxmlformats.org/officeDocument/2006/relationships/customXml" Target="../ink/ink490.xml"/><Relationship Id="rId561" Type="http://schemas.openxmlformats.org/officeDocument/2006/relationships/customXml" Target="../ink/ink574.xml"/><Relationship Id="rId214" Type="http://schemas.openxmlformats.org/officeDocument/2006/relationships/customXml" Target="../ink/ink397.xml"/><Relationship Id="rId256" Type="http://schemas.openxmlformats.org/officeDocument/2006/relationships/customXml" Target="../ink/ink418.xml"/><Relationship Id="rId298" Type="http://schemas.openxmlformats.org/officeDocument/2006/relationships/customXml" Target="../ink/ink440.xml"/><Relationship Id="rId421" Type="http://schemas.openxmlformats.org/officeDocument/2006/relationships/customXml" Target="../ink/ink503.xml"/><Relationship Id="rId463" Type="http://schemas.openxmlformats.org/officeDocument/2006/relationships/customXml" Target="../ink/ink524.xml"/><Relationship Id="rId519" Type="http://schemas.openxmlformats.org/officeDocument/2006/relationships/image" Target="../media/image546.png"/><Relationship Id="rId116" Type="http://schemas.openxmlformats.org/officeDocument/2006/relationships/customXml" Target="../ink/ink348.xml"/><Relationship Id="rId158" Type="http://schemas.openxmlformats.org/officeDocument/2006/relationships/customXml" Target="../ink/ink369.xml"/><Relationship Id="rId323" Type="http://schemas.openxmlformats.org/officeDocument/2006/relationships/image" Target="../media/image450.png"/><Relationship Id="rId530" Type="http://schemas.openxmlformats.org/officeDocument/2006/relationships/image" Target="../media/image551.png"/><Relationship Id="rId20" Type="http://schemas.openxmlformats.org/officeDocument/2006/relationships/customXml" Target="../ink/ink300.xml"/><Relationship Id="rId62" Type="http://schemas.openxmlformats.org/officeDocument/2006/relationships/customXml" Target="../ink/ink321.xml"/><Relationship Id="rId365" Type="http://schemas.openxmlformats.org/officeDocument/2006/relationships/image" Target="../media/image471.png"/><Relationship Id="rId572" Type="http://schemas.openxmlformats.org/officeDocument/2006/relationships/customXml" Target="../ink/ink580.xml"/><Relationship Id="rId225" Type="http://schemas.openxmlformats.org/officeDocument/2006/relationships/image" Target="../media/image403.png"/><Relationship Id="rId267" Type="http://schemas.openxmlformats.org/officeDocument/2006/relationships/image" Target="../media/image424.png"/><Relationship Id="rId432" Type="http://schemas.openxmlformats.org/officeDocument/2006/relationships/image" Target="../media/image504.png"/><Relationship Id="rId474" Type="http://schemas.openxmlformats.org/officeDocument/2006/relationships/image" Target="../media/image525.png"/><Relationship Id="rId127" Type="http://schemas.openxmlformats.org/officeDocument/2006/relationships/image" Target="../media/image354.png"/><Relationship Id="rId31" Type="http://schemas.openxmlformats.org/officeDocument/2006/relationships/image" Target="../media/image306.png"/><Relationship Id="rId73" Type="http://schemas.openxmlformats.org/officeDocument/2006/relationships/image" Target="../media/image327.png"/><Relationship Id="rId169" Type="http://schemas.openxmlformats.org/officeDocument/2006/relationships/image" Target="../media/image375.png"/><Relationship Id="rId334" Type="http://schemas.openxmlformats.org/officeDocument/2006/relationships/customXml" Target="../ink/ink459.xml"/><Relationship Id="rId376" Type="http://schemas.openxmlformats.org/officeDocument/2006/relationships/customXml" Target="../ink/ink480.xml"/><Relationship Id="rId541" Type="http://schemas.openxmlformats.org/officeDocument/2006/relationships/customXml" Target="../ink/ink564.xml"/><Relationship Id="rId4" Type="http://schemas.openxmlformats.org/officeDocument/2006/relationships/customXml" Target="../ink/ink292.xml"/><Relationship Id="rId180" Type="http://schemas.openxmlformats.org/officeDocument/2006/relationships/customXml" Target="../ink/ink380.xml"/><Relationship Id="rId236" Type="http://schemas.openxmlformats.org/officeDocument/2006/relationships/customXml" Target="../ink/ink408.xml"/><Relationship Id="rId278" Type="http://schemas.openxmlformats.org/officeDocument/2006/relationships/image" Target="../media/image429.png"/><Relationship Id="rId401" Type="http://schemas.openxmlformats.org/officeDocument/2006/relationships/customXml" Target="../ink/ink493.xml"/><Relationship Id="rId443" Type="http://schemas.openxmlformats.org/officeDocument/2006/relationships/customXml" Target="../ink/ink514.xml"/><Relationship Id="rId303" Type="http://schemas.openxmlformats.org/officeDocument/2006/relationships/image" Target="../media/image441.png"/><Relationship Id="rId485" Type="http://schemas.openxmlformats.org/officeDocument/2006/relationships/image" Target="../media/image530.png"/><Relationship Id="rId42" Type="http://schemas.openxmlformats.org/officeDocument/2006/relationships/customXml" Target="../ink/ink311.xml"/><Relationship Id="rId84" Type="http://schemas.openxmlformats.org/officeDocument/2006/relationships/customXml" Target="../ink/ink332.xml"/><Relationship Id="rId138" Type="http://schemas.openxmlformats.org/officeDocument/2006/relationships/customXml" Target="../ink/ink359.xml"/><Relationship Id="rId345" Type="http://schemas.openxmlformats.org/officeDocument/2006/relationships/image" Target="../media/image461.png"/><Relationship Id="rId387" Type="http://schemas.openxmlformats.org/officeDocument/2006/relationships/image" Target="../media/image482.png"/><Relationship Id="rId510" Type="http://schemas.openxmlformats.org/officeDocument/2006/relationships/customXml" Target="../ink/ink548.xml"/><Relationship Id="rId552" Type="http://schemas.openxmlformats.org/officeDocument/2006/relationships/image" Target="../media/image562.png"/><Relationship Id="rId191" Type="http://schemas.openxmlformats.org/officeDocument/2006/relationships/image" Target="../media/image386.png"/><Relationship Id="rId205" Type="http://schemas.openxmlformats.org/officeDocument/2006/relationships/image" Target="../media/image393.png"/><Relationship Id="rId247" Type="http://schemas.openxmlformats.org/officeDocument/2006/relationships/image" Target="../media/image414.png"/><Relationship Id="rId412" Type="http://schemas.openxmlformats.org/officeDocument/2006/relationships/image" Target="../media/image494.png"/><Relationship Id="rId107" Type="http://schemas.openxmlformats.org/officeDocument/2006/relationships/image" Target="../media/image344.png"/><Relationship Id="rId289" Type="http://schemas.openxmlformats.org/officeDocument/2006/relationships/customXml" Target="../ink/ink435.xml"/><Relationship Id="rId454" Type="http://schemas.openxmlformats.org/officeDocument/2006/relationships/image" Target="../media/image515.png"/><Relationship Id="rId496" Type="http://schemas.openxmlformats.org/officeDocument/2006/relationships/customXml" Target="../ink/ink541.xml"/><Relationship Id="rId11" Type="http://schemas.openxmlformats.org/officeDocument/2006/relationships/image" Target="../media/image296.png"/><Relationship Id="rId53" Type="http://schemas.openxmlformats.org/officeDocument/2006/relationships/image" Target="../media/image317.png"/><Relationship Id="rId149" Type="http://schemas.openxmlformats.org/officeDocument/2006/relationships/image" Target="../media/image365.png"/><Relationship Id="rId314" Type="http://schemas.openxmlformats.org/officeDocument/2006/relationships/customXml" Target="../ink/ink448.xml"/><Relationship Id="rId356" Type="http://schemas.openxmlformats.org/officeDocument/2006/relationships/customXml" Target="../ink/ink470.xml"/><Relationship Id="rId398" Type="http://schemas.openxmlformats.org/officeDocument/2006/relationships/customXml" Target="../ink/ink491.xml"/><Relationship Id="rId521" Type="http://schemas.openxmlformats.org/officeDocument/2006/relationships/image" Target="../media/image547.png"/><Relationship Id="rId563" Type="http://schemas.openxmlformats.org/officeDocument/2006/relationships/customXml" Target="../ink/ink575.xml"/><Relationship Id="rId95" Type="http://schemas.openxmlformats.org/officeDocument/2006/relationships/image" Target="../media/image338.png"/><Relationship Id="rId160" Type="http://schemas.openxmlformats.org/officeDocument/2006/relationships/customXml" Target="../ink/ink370.xml"/><Relationship Id="rId216" Type="http://schemas.openxmlformats.org/officeDocument/2006/relationships/customXml" Target="../ink/ink398.xml"/><Relationship Id="rId423" Type="http://schemas.openxmlformats.org/officeDocument/2006/relationships/customXml" Target="../ink/ink504.xml"/><Relationship Id="rId258" Type="http://schemas.openxmlformats.org/officeDocument/2006/relationships/customXml" Target="../ink/ink419.xml"/><Relationship Id="rId465" Type="http://schemas.openxmlformats.org/officeDocument/2006/relationships/customXml" Target="../ink/ink525.xml"/><Relationship Id="rId22" Type="http://schemas.openxmlformats.org/officeDocument/2006/relationships/customXml" Target="../ink/ink301.xml"/><Relationship Id="rId64" Type="http://schemas.openxmlformats.org/officeDocument/2006/relationships/customXml" Target="../ink/ink322.xml"/><Relationship Id="rId118" Type="http://schemas.openxmlformats.org/officeDocument/2006/relationships/customXml" Target="../ink/ink349.xml"/><Relationship Id="rId325" Type="http://schemas.openxmlformats.org/officeDocument/2006/relationships/image" Target="../media/image451.png"/><Relationship Id="rId367" Type="http://schemas.openxmlformats.org/officeDocument/2006/relationships/image" Target="../media/image472.png"/><Relationship Id="rId532" Type="http://schemas.openxmlformats.org/officeDocument/2006/relationships/image" Target="../media/image552.png"/><Relationship Id="rId574" Type="http://schemas.openxmlformats.org/officeDocument/2006/relationships/customXml" Target="../ink/ink581.xml"/><Relationship Id="rId171" Type="http://schemas.openxmlformats.org/officeDocument/2006/relationships/image" Target="../media/image376.png"/><Relationship Id="rId227" Type="http://schemas.openxmlformats.org/officeDocument/2006/relationships/image" Target="../media/image404.png"/><Relationship Id="rId269" Type="http://schemas.openxmlformats.org/officeDocument/2006/relationships/image" Target="../media/image425.png"/><Relationship Id="rId434" Type="http://schemas.openxmlformats.org/officeDocument/2006/relationships/image" Target="../media/image505.png"/><Relationship Id="rId476" Type="http://schemas.openxmlformats.org/officeDocument/2006/relationships/image" Target="../media/image526.png"/><Relationship Id="rId33" Type="http://schemas.openxmlformats.org/officeDocument/2006/relationships/image" Target="../media/image307.png"/><Relationship Id="rId129" Type="http://schemas.openxmlformats.org/officeDocument/2006/relationships/image" Target="../media/image355.png"/><Relationship Id="rId280" Type="http://schemas.openxmlformats.org/officeDocument/2006/relationships/image" Target="../media/image430.png"/><Relationship Id="rId336" Type="http://schemas.openxmlformats.org/officeDocument/2006/relationships/customXml" Target="../ink/ink460.xml"/><Relationship Id="rId501" Type="http://schemas.openxmlformats.org/officeDocument/2006/relationships/image" Target="../media/image538.png"/><Relationship Id="rId543" Type="http://schemas.openxmlformats.org/officeDocument/2006/relationships/customXml" Target="../ink/ink565.xml"/><Relationship Id="rId75" Type="http://schemas.openxmlformats.org/officeDocument/2006/relationships/image" Target="../media/image328.png"/><Relationship Id="rId140" Type="http://schemas.openxmlformats.org/officeDocument/2006/relationships/customXml" Target="../ink/ink360.xml"/><Relationship Id="rId182" Type="http://schemas.openxmlformats.org/officeDocument/2006/relationships/customXml" Target="../ink/ink381.xml"/><Relationship Id="rId378" Type="http://schemas.openxmlformats.org/officeDocument/2006/relationships/customXml" Target="../ink/ink481.xml"/><Relationship Id="rId403" Type="http://schemas.openxmlformats.org/officeDocument/2006/relationships/customXml" Target="../ink/ink494.xml"/><Relationship Id="rId6" Type="http://schemas.openxmlformats.org/officeDocument/2006/relationships/customXml" Target="../ink/ink293.xml"/><Relationship Id="rId238" Type="http://schemas.openxmlformats.org/officeDocument/2006/relationships/customXml" Target="../ink/ink409.xml"/><Relationship Id="rId445" Type="http://schemas.openxmlformats.org/officeDocument/2006/relationships/customXml" Target="../ink/ink515.xml"/><Relationship Id="rId487" Type="http://schemas.openxmlformats.org/officeDocument/2006/relationships/image" Target="../media/image531.png"/><Relationship Id="rId291" Type="http://schemas.openxmlformats.org/officeDocument/2006/relationships/image" Target="../media/image435.png"/><Relationship Id="rId305" Type="http://schemas.openxmlformats.org/officeDocument/2006/relationships/image" Target="../media/image442.png"/><Relationship Id="rId347" Type="http://schemas.openxmlformats.org/officeDocument/2006/relationships/image" Target="../media/image462.png"/><Relationship Id="rId512" Type="http://schemas.openxmlformats.org/officeDocument/2006/relationships/customXml" Target="../ink/ink549.xml"/><Relationship Id="rId44" Type="http://schemas.openxmlformats.org/officeDocument/2006/relationships/customXml" Target="../ink/ink312.xml"/><Relationship Id="rId86" Type="http://schemas.openxmlformats.org/officeDocument/2006/relationships/customXml" Target="../ink/ink333.xml"/><Relationship Id="rId151" Type="http://schemas.openxmlformats.org/officeDocument/2006/relationships/image" Target="../media/image366.png"/><Relationship Id="rId389" Type="http://schemas.openxmlformats.org/officeDocument/2006/relationships/image" Target="../media/image483.png"/><Relationship Id="rId554" Type="http://schemas.openxmlformats.org/officeDocument/2006/relationships/image" Target="../media/image563.png"/><Relationship Id="rId193" Type="http://schemas.openxmlformats.org/officeDocument/2006/relationships/image" Target="../media/image387.png"/><Relationship Id="rId207" Type="http://schemas.openxmlformats.org/officeDocument/2006/relationships/image" Target="../media/image394.png"/><Relationship Id="rId249" Type="http://schemas.openxmlformats.org/officeDocument/2006/relationships/image" Target="../media/image415.png"/><Relationship Id="rId414" Type="http://schemas.openxmlformats.org/officeDocument/2006/relationships/image" Target="../media/image495.png"/><Relationship Id="rId456" Type="http://schemas.openxmlformats.org/officeDocument/2006/relationships/image" Target="../media/image516.png"/><Relationship Id="rId498" Type="http://schemas.openxmlformats.org/officeDocument/2006/relationships/customXml" Target="../ink/ink542.xml"/><Relationship Id="rId13" Type="http://schemas.openxmlformats.org/officeDocument/2006/relationships/image" Target="../media/image297.png"/><Relationship Id="rId109" Type="http://schemas.openxmlformats.org/officeDocument/2006/relationships/image" Target="../media/image345.png"/><Relationship Id="rId260" Type="http://schemas.openxmlformats.org/officeDocument/2006/relationships/customXml" Target="../ink/ink420.xml"/><Relationship Id="rId316" Type="http://schemas.openxmlformats.org/officeDocument/2006/relationships/customXml" Target="../ink/ink449.xml"/><Relationship Id="rId523" Type="http://schemas.openxmlformats.org/officeDocument/2006/relationships/image" Target="../media/image548.png"/><Relationship Id="rId55" Type="http://schemas.openxmlformats.org/officeDocument/2006/relationships/image" Target="../media/image318.png"/><Relationship Id="rId97" Type="http://schemas.openxmlformats.org/officeDocument/2006/relationships/image" Target="../media/image339.png"/><Relationship Id="rId120" Type="http://schemas.openxmlformats.org/officeDocument/2006/relationships/customXml" Target="../ink/ink350.xml"/><Relationship Id="rId358" Type="http://schemas.openxmlformats.org/officeDocument/2006/relationships/customXml" Target="../ink/ink471.xml"/><Relationship Id="rId565" Type="http://schemas.openxmlformats.org/officeDocument/2006/relationships/customXml" Target="../ink/ink576.xml"/><Relationship Id="rId162" Type="http://schemas.openxmlformats.org/officeDocument/2006/relationships/customXml" Target="../ink/ink371.xml"/><Relationship Id="rId218" Type="http://schemas.openxmlformats.org/officeDocument/2006/relationships/customXml" Target="../ink/ink399.xml"/><Relationship Id="rId425" Type="http://schemas.openxmlformats.org/officeDocument/2006/relationships/customXml" Target="../ink/ink505.xml"/><Relationship Id="rId467" Type="http://schemas.openxmlformats.org/officeDocument/2006/relationships/customXml" Target="../ink/ink526.xml"/><Relationship Id="rId271" Type="http://schemas.openxmlformats.org/officeDocument/2006/relationships/image" Target="../media/image426.png"/><Relationship Id="rId24" Type="http://schemas.openxmlformats.org/officeDocument/2006/relationships/customXml" Target="../ink/ink302.xml"/><Relationship Id="rId66" Type="http://schemas.openxmlformats.org/officeDocument/2006/relationships/customXml" Target="../ink/ink323.xml"/><Relationship Id="rId131" Type="http://schemas.openxmlformats.org/officeDocument/2006/relationships/image" Target="../media/image356.png"/><Relationship Id="rId327" Type="http://schemas.openxmlformats.org/officeDocument/2006/relationships/image" Target="../media/image452.png"/><Relationship Id="rId369" Type="http://schemas.openxmlformats.org/officeDocument/2006/relationships/image" Target="../media/image473.png"/><Relationship Id="rId534" Type="http://schemas.openxmlformats.org/officeDocument/2006/relationships/image" Target="../media/image553.png"/><Relationship Id="rId576" Type="http://schemas.openxmlformats.org/officeDocument/2006/relationships/customXml" Target="../ink/ink582.xml"/><Relationship Id="rId173" Type="http://schemas.openxmlformats.org/officeDocument/2006/relationships/image" Target="../media/image377.png"/><Relationship Id="rId229" Type="http://schemas.openxmlformats.org/officeDocument/2006/relationships/image" Target="../media/image405.png"/><Relationship Id="rId380" Type="http://schemas.openxmlformats.org/officeDocument/2006/relationships/customXml" Target="../ink/ink482.xml"/><Relationship Id="rId436" Type="http://schemas.openxmlformats.org/officeDocument/2006/relationships/image" Target="../media/image506.png"/><Relationship Id="rId240" Type="http://schemas.openxmlformats.org/officeDocument/2006/relationships/customXml" Target="../ink/ink410.xml"/><Relationship Id="rId478" Type="http://schemas.openxmlformats.org/officeDocument/2006/relationships/image" Target="../media/image527.png"/><Relationship Id="rId35" Type="http://schemas.openxmlformats.org/officeDocument/2006/relationships/image" Target="../media/image308.png"/><Relationship Id="rId77" Type="http://schemas.openxmlformats.org/officeDocument/2006/relationships/image" Target="../media/image329.png"/><Relationship Id="rId100" Type="http://schemas.openxmlformats.org/officeDocument/2006/relationships/customXml" Target="../ink/ink340.xml"/><Relationship Id="rId282" Type="http://schemas.openxmlformats.org/officeDocument/2006/relationships/image" Target="../media/image431.png"/><Relationship Id="rId338" Type="http://schemas.openxmlformats.org/officeDocument/2006/relationships/customXml" Target="../ink/ink461.xml"/><Relationship Id="rId503" Type="http://schemas.openxmlformats.org/officeDocument/2006/relationships/image" Target="../media/image539.png"/><Relationship Id="rId545" Type="http://schemas.openxmlformats.org/officeDocument/2006/relationships/customXml" Target="../ink/ink566.xml"/><Relationship Id="rId8" Type="http://schemas.openxmlformats.org/officeDocument/2006/relationships/customXml" Target="../ink/ink294.xml"/><Relationship Id="rId142" Type="http://schemas.openxmlformats.org/officeDocument/2006/relationships/customXml" Target="../ink/ink361.xml"/><Relationship Id="rId184" Type="http://schemas.openxmlformats.org/officeDocument/2006/relationships/customXml" Target="../ink/ink382.xml"/><Relationship Id="rId391" Type="http://schemas.openxmlformats.org/officeDocument/2006/relationships/image" Target="../media/image484.png"/><Relationship Id="rId405" Type="http://schemas.openxmlformats.org/officeDocument/2006/relationships/customXml" Target="../ink/ink495.xml"/><Relationship Id="rId447" Type="http://schemas.openxmlformats.org/officeDocument/2006/relationships/customXml" Target="../ink/ink516.xml"/><Relationship Id="rId251" Type="http://schemas.openxmlformats.org/officeDocument/2006/relationships/image" Target="../media/image416.png"/><Relationship Id="rId489" Type="http://schemas.openxmlformats.org/officeDocument/2006/relationships/image" Target="../media/image532.png"/><Relationship Id="rId46" Type="http://schemas.openxmlformats.org/officeDocument/2006/relationships/customXml" Target="../ink/ink313.xml"/><Relationship Id="rId293" Type="http://schemas.openxmlformats.org/officeDocument/2006/relationships/image" Target="../media/image436.png"/><Relationship Id="rId307" Type="http://schemas.openxmlformats.org/officeDocument/2006/relationships/image" Target="../media/image443.png"/><Relationship Id="rId349" Type="http://schemas.openxmlformats.org/officeDocument/2006/relationships/image" Target="../media/image463.png"/><Relationship Id="rId514" Type="http://schemas.openxmlformats.org/officeDocument/2006/relationships/customXml" Target="../ink/ink550.xml"/><Relationship Id="rId556" Type="http://schemas.openxmlformats.org/officeDocument/2006/relationships/image" Target="../media/image564.png"/><Relationship Id="rId88" Type="http://schemas.openxmlformats.org/officeDocument/2006/relationships/customXml" Target="../ink/ink334.xml"/><Relationship Id="rId111" Type="http://schemas.openxmlformats.org/officeDocument/2006/relationships/image" Target="../media/image346.png"/><Relationship Id="rId153" Type="http://schemas.openxmlformats.org/officeDocument/2006/relationships/image" Target="../media/image367.png"/><Relationship Id="rId195" Type="http://schemas.openxmlformats.org/officeDocument/2006/relationships/image" Target="../media/image388.png"/><Relationship Id="rId209" Type="http://schemas.openxmlformats.org/officeDocument/2006/relationships/image" Target="../media/image395.png"/><Relationship Id="rId360" Type="http://schemas.openxmlformats.org/officeDocument/2006/relationships/customXml" Target="../ink/ink472.xml"/><Relationship Id="rId416" Type="http://schemas.openxmlformats.org/officeDocument/2006/relationships/image" Target="../media/image496.png"/><Relationship Id="rId220" Type="http://schemas.openxmlformats.org/officeDocument/2006/relationships/customXml" Target="../ink/ink400.xml"/><Relationship Id="rId458" Type="http://schemas.openxmlformats.org/officeDocument/2006/relationships/image" Target="../media/image517.png"/><Relationship Id="rId15" Type="http://schemas.openxmlformats.org/officeDocument/2006/relationships/image" Target="../media/image298.png"/><Relationship Id="rId57" Type="http://schemas.openxmlformats.org/officeDocument/2006/relationships/image" Target="../media/image319.png"/><Relationship Id="rId262" Type="http://schemas.openxmlformats.org/officeDocument/2006/relationships/customXml" Target="../ink/ink421.xml"/><Relationship Id="rId318" Type="http://schemas.openxmlformats.org/officeDocument/2006/relationships/customXml" Target="../ink/ink450.xml"/><Relationship Id="rId525" Type="http://schemas.openxmlformats.org/officeDocument/2006/relationships/image" Target="../media/image549.png"/><Relationship Id="rId567" Type="http://schemas.openxmlformats.org/officeDocument/2006/relationships/customXml" Target="../ink/ink577.xml"/><Relationship Id="rId99" Type="http://schemas.openxmlformats.org/officeDocument/2006/relationships/image" Target="../media/image340.png"/><Relationship Id="rId122" Type="http://schemas.openxmlformats.org/officeDocument/2006/relationships/customXml" Target="../ink/ink351.xml"/><Relationship Id="rId164" Type="http://schemas.openxmlformats.org/officeDocument/2006/relationships/customXml" Target="../ink/ink372.xml"/><Relationship Id="rId371" Type="http://schemas.openxmlformats.org/officeDocument/2006/relationships/image" Target="../media/image474.png"/><Relationship Id="rId427" Type="http://schemas.openxmlformats.org/officeDocument/2006/relationships/customXml" Target="../ink/ink506.xml"/><Relationship Id="rId469" Type="http://schemas.openxmlformats.org/officeDocument/2006/relationships/customXml" Target="../ink/ink527.xml"/><Relationship Id="rId26" Type="http://schemas.openxmlformats.org/officeDocument/2006/relationships/customXml" Target="../ink/ink303.xml"/><Relationship Id="rId231" Type="http://schemas.openxmlformats.org/officeDocument/2006/relationships/image" Target="../media/image406.png"/><Relationship Id="rId273" Type="http://schemas.openxmlformats.org/officeDocument/2006/relationships/customXml" Target="../ink/ink427.xml"/><Relationship Id="rId329" Type="http://schemas.openxmlformats.org/officeDocument/2006/relationships/image" Target="../media/image453.png"/><Relationship Id="rId480" Type="http://schemas.openxmlformats.org/officeDocument/2006/relationships/image" Target="../media/image528.png"/><Relationship Id="rId536" Type="http://schemas.openxmlformats.org/officeDocument/2006/relationships/image" Target="../media/image554.png"/><Relationship Id="rId68" Type="http://schemas.openxmlformats.org/officeDocument/2006/relationships/customXml" Target="../ink/ink324.xml"/><Relationship Id="rId133" Type="http://schemas.openxmlformats.org/officeDocument/2006/relationships/image" Target="../media/image357.png"/><Relationship Id="rId175" Type="http://schemas.openxmlformats.org/officeDocument/2006/relationships/image" Target="../media/image378.png"/><Relationship Id="rId340" Type="http://schemas.openxmlformats.org/officeDocument/2006/relationships/customXml" Target="../ink/ink462.xml"/><Relationship Id="rId578" Type="http://schemas.openxmlformats.org/officeDocument/2006/relationships/customXml" Target="../ink/ink583.xml"/><Relationship Id="rId200" Type="http://schemas.openxmlformats.org/officeDocument/2006/relationships/customXml" Target="../ink/ink390.xml"/><Relationship Id="rId382" Type="http://schemas.openxmlformats.org/officeDocument/2006/relationships/customXml" Target="../ink/ink483.xml"/><Relationship Id="rId438" Type="http://schemas.openxmlformats.org/officeDocument/2006/relationships/image" Target="../media/image507.png"/><Relationship Id="rId242" Type="http://schemas.openxmlformats.org/officeDocument/2006/relationships/customXml" Target="../ink/ink411.xml"/><Relationship Id="rId284" Type="http://schemas.openxmlformats.org/officeDocument/2006/relationships/image" Target="../media/image432.png"/><Relationship Id="rId491" Type="http://schemas.openxmlformats.org/officeDocument/2006/relationships/image" Target="../media/image533.png"/><Relationship Id="rId505" Type="http://schemas.openxmlformats.org/officeDocument/2006/relationships/image" Target="../media/image540.png"/><Relationship Id="rId37" Type="http://schemas.openxmlformats.org/officeDocument/2006/relationships/image" Target="../media/image309.png"/><Relationship Id="rId79" Type="http://schemas.openxmlformats.org/officeDocument/2006/relationships/image" Target="../media/image330.png"/><Relationship Id="rId102" Type="http://schemas.openxmlformats.org/officeDocument/2006/relationships/customXml" Target="../ink/ink341.xml"/><Relationship Id="rId144" Type="http://schemas.openxmlformats.org/officeDocument/2006/relationships/customXml" Target="../ink/ink362.xml"/><Relationship Id="rId547" Type="http://schemas.openxmlformats.org/officeDocument/2006/relationships/customXml" Target="../ink/ink567.xml"/><Relationship Id="rId90" Type="http://schemas.openxmlformats.org/officeDocument/2006/relationships/customXml" Target="../ink/ink335.xml"/><Relationship Id="rId186" Type="http://schemas.openxmlformats.org/officeDocument/2006/relationships/customXml" Target="../ink/ink383.xml"/><Relationship Id="rId351" Type="http://schemas.openxmlformats.org/officeDocument/2006/relationships/image" Target="../media/image464.png"/><Relationship Id="rId393" Type="http://schemas.openxmlformats.org/officeDocument/2006/relationships/image" Target="../media/image485.png"/><Relationship Id="rId407" Type="http://schemas.openxmlformats.org/officeDocument/2006/relationships/customXml" Target="../ink/ink496.xml"/><Relationship Id="rId449" Type="http://schemas.openxmlformats.org/officeDocument/2006/relationships/customXml" Target="../ink/ink517.xml"/><Relationship Id="rId211" Type="http://schemas.openxmlformats.org/officeDocument/2006/relationships/image" Target="../media/image396.png"/><Relationship Id="rId253" Type="http://schemas.openxmlformats.org/officeDocument/2006/relationships/image" Target="../media/image417.png"/><Relationship Id="rId295" Type="http://schemas.openxmlformats.org/officeDocument/2006/relationships/image" Target="../media/image437.png"/><Relationship Id="rId309" Type="http://schemas.openxmlformats.org/officeDocument/2006/relationships/image" Target="../media/image444.png"/><Relationship Id="rId460" Type="http://schemas.openxmlformats.org/officeDocument/2006/relationships/image" Target="../media/image518.png"/><Relationship Id="rId516" Type="http://schemas.openxmlformats.org/officeDocument/2006/relationships/customXml" Target="../ink/ink551.xml"/><Relationship Id="rId48" Type="http://schemas.openxmlformats.org/officeDocument/2006/relationships/customXml" Target="../ink/ink314.xml"/><Relationship Id="rId113" Type="http://schemas.openxmlformats.org/officeDocument/2006/relationships/image" Target="../media/image347.png"/><Relationship Id="rId320" Type="http://schemas.openxmlformats.org/officeDocument/2006/relationships/customXml" Target="../ink/ink451.xml"/><Relationship Id="rId558" Type="http://schemas.openxmlformats.org/officeDocument/2006/relationships/image" Target="../media/image565.png"/><Relationship Id="rId155" Type="http://schemas.openxmlformats.org/officeDocument/2006/relationships/image" Target="../media/image368.png"/><Relationship Id="rId197" Type="http://schemas.openxmlformats.org/officeDocument/2006/relationships/image" Target="../media/image389.png"/><Relationship Id="rId362" Type="http://schemas.openxmlformats.org/officeDocument/2006/relationships/customXml" Target="../ink/ink473.xml"/><Relationship Id="rId418" Type="http://schemas.openxmlformats.org/officeDocument/2006/relationships/image" Target="../media/image497.png"/><Relationship Id="rId222" Type="http://schemas.openxmlformats.org/officeDocument/2006/relationships/customXml" Target="../ink/ink401.xml"/><Relationship Id="rId264" Type="http://schemas.openxmlformats.org/officeDocument/2006/relationships/customXml" Target="../ink/ink422.xml"/><Relationship Id="rId471" Type="http://schemas.openxmlformats.org/officeDocument/2006/relationships/customXml" Target="../ink/ink528.xml"/><Relationship Id="rId17" Type="http://schemas.openxmlformats.org/officeDocument/2006/relationships/image" Target="../media/image299.png"/><Relationship Id="rId59" Type="http://schemas.openxmlformats.org/officeDocument/2006/relationships/image" Target="../media/image320.png"/><Relationship Id="rId124" Type="http://schemas.openxmlformats.org/officeDocument/2006/relationships/customXml" Target="../ink/ink352.xml"/><Relationship Id="rId527" Type="http://schemas.openxmlformats.org/officeDocument/2006/relationships/image" Target="../media/image550.png"/><Relationship Id="rId569" Type="http://schemas.openxmlformats.org/officeDocument/2006/relationships/customXml" Target="../ink/ink578.xml"/><Relationship Id="rId70" Type="http://schemas.openxmlformats.org/officeDocument/2006/relationships/customXml" Target="../ink/ink325.xml"/><Relationship Id="rId166" Type="http://schemas.openxmlformats.org/officeDocument/2006/relationships/customXml" Target="../ink/ink373.xml"/><Relationship Id="rId331" Type="http://schemas.openxmlformats.org/officeDocument/2006/relationships/image" Target="../media/image454.png"/><Relationship Id="rId373" Type="http://schemas.openxmlformats.org/officeDocument/2006/relationships/image" Target="../media/image475.png"/><Relationship Id="rId429" Type="http://schemas.openxmlformats.org/officeDocument/2006/relationships/customXml" Target="../ink/ink507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07.png"/><Relationship Id="rId440" Type="http://schemas.openxmlformats.org/officeDocument/2006/relationships/image" Target="../media/image508.png"/><Relationship Id="rId28" Type="http://schemas.openxmlformats.org/officeDocument/2006/relationships/customXml" Target="../ink/ink304.xml"/><Relationship Id="rId275" Type="http://schemas.openxmlformats.org/officeDocument/2006/relationships/customXml" Target="../ink/ink428.xml"/><Relationship Id="rId300" Type="http://schemas.openxmlformats.org/officeDocument/2006/relationships/customXml" Target="../ink/ink441.xml"/><Relationship Id="rId482" Type="http://schemas.openxmlformats.org/officeDocument/2006/relationships/customXml" Target="../ink/ink534.xml"/><Relationship Id="rId538" Type="http://schemas.openxmlformats.org/officeDocument/2006/relationships/image" Target="../media/image555.png"/><Relationship Id="rId81" Type="http://schemas.openxmlformats.org/officeDocument/2006/relationships/image" Target="../media/image331.png"/><Relationship Id="rId135" Type="http://schemas.openxmlformats.org/officeDocument/2006/relationships/image" Target="../media/image358.png"/><Relationship Id="rId177" Type="http://schemas.openxmlformats.org/officeDocument/2006/relationships/image" Target="../media/image379.png"/><Relationship Id="rId342" Type="http://schemas.openxmlformats.org/officeDocument/2006/relationships/customXml" Target="../ink/ink463.xml"/><Relationship Id="rId384" Type="http://schemas.openxmlformats.org/officeDocument/2006/relationships/customXml" Target="../ink/ink484.xml"/><Relationship Id="rId202" Type="http://schemas.openxmlformats.org/officeDocument/2006/relationships/customXml" Target="../ink/ink391.xml"/><Relationship Id="rId244" Type="http://schemas.openxmlformats.org/officeDocument/2006/relationships/customXml" Target="../ink/ink412.xml"/><Relationship Id="rId39" Type="http://schemas.openxmlformats.org/officeDocument/2006/relationships/image" Target="../media/image310.png"/><Relationship Id="rId286" Type="http://schemas.openxmlformats.org/officeDocument/2006/relationships/image" Target="../media/image433.png"/><Relationship Id="rId451" Type="http://schemas.openxmlformats.org/officeDocument/2006/relationships/customXml" Target="../ink/ink518.xml"/><Relationship Id="rId493" Type="http://schemas.openxmlformats.org/officeDocument/2006/relationships/image" Target="../media/image534.png"/><Relationship Id="rId507" Type="http://schemas.openxmlformats.org/officeDocument/2006/relationships/image" Target="../media/image115.png"/><Relationship Id="rId549" Type="http://schemas.openxmlformats.org/officeDocument/2006/relationships/customXml" Target="../ink/ink568.xml"/><Relationship Id="rId50" Type="http://schemas.openxmlformats.org/officeDocument/2006/relationships/customXml" Target="../ink/ink315.xml"/><Relationship Id="rId104" Type="http://schemas.openxmlformats.org/officeDocument/2006/relationships/customXml" Target="../ink/ink342.xml"/><Relationship Id="rId146" Type="http://schemas.openxmlformats.org/officeDocument/2006/relationships/customXml" Target="../ink/ink363.xml"/><Relationship Id="rId188" Type="http://schemas.openxmlformats.org/officeDocument/2006/relationships/customXml" Target="../ink/ink384.xml"/><Relationship Id="rId311" Type="http://schemas.openxmlformats.org/officeDocument/2006/relationships/image" Target="../media/image445.png"/><Relationship Id="rId353" Type="http://schemas.openxmlformats.org/officeDocument/2006/relationships/image" Target="../media/image465.png"/><Relationship Id="rId395" Type="http://schemas.openxmlformats.org/officeDocument/2006/relationships/image" Target="../media/image486.png"/><Relationship Id="rId409" Type="http://schemas.openxmlformats.org/officeDocument/2006/relationships/customXml" Target="../ink/ink497.xml"/><Relationship Id="rId560" Type="http://schemas.openxmlformats.org/officeDocument/2006/relationships/image" Target="../media/image566.png"/><Relationship Id="rId92" Type="http://schemas.openxmlformats.org/officeDocument/2006/relationships/customXml" Target="../ink/ink336.xml"/><Relationship Id="rId213" Type="http://schemas.openxmlformats.org/officeDocument/2006/relationships/image" Target="../media/image397.png"/><Relationship Id="rId420" Type="http://schemas.openxmlformats.org/officeDocument/2006/relationships/image" Target="../media/image498.png"/><Relationship Id="rId255" Type="http://schemas.openxmlformats.org/officeDocument/2006/relationships/image" Target="../media/image418.png"/><Relationship Id="rId297" Type="http://schemas.openxmlformats.org/officeDocument/2006/relationships/image" Target="../media/image438.png"/><Relationship Id="rId462" Type="http://schemas.openxmlformats.org/officeDocument/2006/relationships/image" Target="../media/image519.png"/><Relationship Id="rId518" Type="http://schemas.openxmlformats.org/officeDocument/2006/relationships/customXml" Target="../ink/ink552.xml"/><Relationship Id="rId115" Type="http://schemas.openxmlformats.org/officeDocument/2006/relationships/image" Target="../media/image348.png"/><Relationship Id="rId157" Type="http://schemas.openxmlformats.org/officeDocument/2006/relationships/image" Target="../media/image369.png"/><Relationship Id="rId322" Type="http://schemas.openxmlformats.org/officeDocument/2006/relationships/customXml" Target="../ink/ink453.xml"/><Relationship Id="rId364" Type="http://schemas.openxmlformats.org/officeDocument/2006/relationships/customXml" Target="../ink/ink474.xml"/><Relationship Id="rId61" Type="http://schemas.openxmlformats.org/officeDocument/2006/relationships/image" Target="../media/image321.png"/><Relationship Id="rId199" Type="http://schemas.openxmlformats.org/officeDocument/2006/relationships/image" Target="../media/image390.png"/><Relationship Id="rId571" Type="http://schemas.openxmlformats.org/officeDocument/2006/relationships/customXml" Target="../ink/ink579.xml"/><Relationship Id="rId19" Type="http://schemas.openxmlformats.org/officeDocument/2006/relationships/image" Target="../media/image300.png"/><Relationship Id="rId224" Type="http://schemas.openxmlformats.org/officeDocument/2006/relationships/customXml" Target="../ink/ink402.xml"/><Relationship Id="rId266" Type="http://schemas.openxmlformats.org/officeDocument/2006/relationships/customXml" Target="../ink/ink423.xml"/><Relationship Id="rId431" Type="http://schemas.openxmlformats.org/officeDocument/2006/relationships/customXml" Target="../ink/ink508.xml"/><Relationship Id="rId473" Type="http://schemas.openxmlformats.org/officeDocument/2006/relationships/customXml" Target="../ink/ink529.xml"/><Relationship Id="rId529" Type="http://schemas.openxmlformats.org/officeDocument/2006/relationships/customXml" Target="../ink/ink558.xml"/><Relationship Id="rId30" Type="http://schemas.openxmlformats.org/officeDocument/2006/relationships/customXml" Target="../ink/ink305.xml"/><Relationship Id="rId126" Type="http://schemas.openxmlformats.org/officeDocument/2006/relationships/customXml" Target="../ink/ink353.xml"/><Relationship Id="rId168" Type="http://schemas.openxmlformats.org/officeDocument/2006/relationships/customXml" Target="../ink/ink374.xml"/><Relationship Id="rId333" Type="http://schemas.openxmlformats.org/officeDocument/2006/relationships/image" Target="../media/image455.png"/><Relationship Id="rId540" Type="http://schemas.openxmlformats.org/officeDocument/2006/relationships/image" Target="../media/image556.png"/><Relationship Id="rId72" Type="http://schemas.openxmlformats.org/officeDocument/2006/relationships/customXml" Target="../ink/ink326.xml"/><Relationship Id="rId375" Type="http://schemas.openxmlformats.org/officeDocument/2006/relationships/image" Target="../media/image476.png"/><Relationship Id="rId3" Type="http://schemas.openxmlformats.org/officeDocument/2006/relationships/image" Target="../media/image292.png"/><Relationship Id="rId235" Type="http://schemas.openxmlformats.org/officeDocument/2006/relationships/image" Target="../media/image408.png"/><Relationship Id="rId277" Type="http://schemas.openxmlformats.org/officeDocument/2006/relationships/customXml" Target="../ink/ink429.xml"/><Relationship Id="rId400" Type="http://schemas.openxmlformats.org/officeDocument/2006/relationships/image" Target="../media/image488.png"/><Relationship Id="rId442" Type="http://schemas.openxmlformats.org/officeDocument/2006/relationships/image" Target="../media/image509.png"/><Relationship Id="rId484" Type="http://schemas.openxmlformats.org/officeDocument/2006/relationships/customXml" Target="../ink/ink535.xml"/><Relationship Id="rId137" Type="http://schemas.openxmlformats.org/officeDocument/2006/relationships/image" Target="../media/image359.png"/><Relationship Id="rId302" Type="http://schemas.openxmlformats.org/officeDocument/2006/relationships/customXml" Target="../ink/ink442.xml"/><Relationship Id="rId344" Type="http://schemas.openxmlformats.org/officeDocument/2006/relationships/customXml" Target="../ink/ink464.xml"/><Relationship Id="rId41" Type="http://schemas.openxmlformats.org/officeDocument/2006/relationships/image" Target="../media/image311.png"/><Relationship Id="rId83" Type="http://schemas.openxmlformats.org/officeDocument/2006/relationships/image" Target="../media/image332.png"/><Relationship Id="rId179" Type="http://schemas.openxmlformats.org/officeDocument/2006/relationships/image" Target="../media/image380.png"/><Relationship Id="rId386" Type="http://schemas.openxmlformats.org/officeDocument/2006/relationships/customXml" Target="../ink/ink485.xml"/><Relationship Id="rId551" Type="http://schemas.openxmlformats.org/officeDocument/2006/relationships/customXml" Target="../ink/ink569.xml"/><Relationship Id="rId190" Type="http://schemas.openxmlformats.org/officeDocument/2006/relationships/customXml" Target="../ink/ink385.xml"/><Relationship Id="rId204" Type="http://schemas.openxmlformats.org/officeDocument/2006/relationships/customXml" Target="../ink/ink392.xml"/><Relationship Id="rId246" Type="http://schemas.openxmlformats.org/officeDocument/2006/relationships/customXml" Target="../ink/ink413.xml"/><Relationship Id="rId288" Type="http://schemas.openxmlformats.org/officeDocument/2006/relationships/image" Target="../media/image434.png"/><Relationship Id="rId411" Type="http://schemas.openxmlformats.org/officeDocument/2006/relationships/customXml" Target="../ink/ink498.xml"/><Relationship Id="rId453" Type="http://schemas.openxmlformats.org/officeDocument/2006/relationships/customXml" Target="../ink/ink519.xml"/><Relationship Id="rId509" Type="http://schemas.openxmlformats.org/officeDocument/2006/relationships/image" Target="../media/image541.png"/><Relationship Id="rId106" Type="http://schemas.openxmlformats.org/officeDocument/2006/relationships/customXml" Target="../ink/ink343.xml"/><Relationship Id="rId313" Type="http://schemas.openxmlformats.org/officeDocument/2006/relationships/image" Target="../media/image446.png"/><Relationship Id="rId495" Type="http://schemas.openxmlformats.org/officeDocument/2006/relationships/image" Target="../media/image535.png"/><Relationship Id="rId10" Type="http://schemas.openxmlformats.org/officeDocument/2006/relationships/customXml" Target="../ink/ink295.xml"/><Relationship Id="rId52" Type="http://schemas.openxmlformats.org/officeDocument/2006/relationships/customXml" Target="../ink/ink316.xml"/><Relationship Id="rId94" Type="http://schemas.openxmlformats.org/officeDocument/2006/relationships/customXml" Target="../ink/ink337.xml"/><Relationship Id="rId148" Type="http://schemas.openxmlformats.org/officeDocument/2006/relationships/customXml" Target="../ink/ink364.xml"/><Relationship Id="rId355" Type="http://schemas.openxmlformats.org/officeDocument/2006/relationships/image" Target="../media/image466.png"/><Relationship Id="rId397" Type="http://schemas.openxmlformats.org/officeDocument/2006/relationships/image" Target="../media/image487.png"/><Relationship Id="rId520" Type="http://schemas.openxmlformats.org/officeDocument/2006/relationships/customXml" Target="../ink/ink553.xml"/><Relationship Id="rId562" Type="http://schemas.openxmlformats.org/officeDocument/2006/relationships/image" Target="../media/image567.png"/><Relationship Id="rId215" Type="http://schemas.openxmlformats.org/officeDocument/2006/relationships/image" Target="../media/image398.png"/><Relationship Id="rId257" Type="http://schemas.openxmlformats.org/officeDocument/2006/relationships/image" Target="../media/image419.png"/><Relationship Id="rId422" Type="http://schemas.openxmlformats.org/officeDocument/2006/relationships/image" Target="../media/image499.png"/><Relationship Id="rId464" Type="http://schemas.openxmlformats.org/officeDocument/2006/relationships/image" Target="../media/image520.png"/><Relationship Id="rId299" Type="http://schemas.openxmlformats.org/officeDocument/2006/relationships/image" Target="../media/image439.png"/><Relationship Id="rId63" Type="http://schemas.openxmlformats.org/officeDocument/2006/relationships/image" Target="../media/image322.png"/><Relationship Id="rId159" Type="http://schemas.openxmlformats.org/officeDocument/2006/relationships/image" Target="../media/image370.png"/><Relationship Id="rId366" Type="http://schemas.openxmlformats.org/officeDocument/2006/relationships/customXml" Target="../ink/ink475.xml"/><Relationship Id="rId573" Type="http://schemas.openxmlformats.org/officeDocument/2006/relationships/image" Target="../media/image572.png"/><Relationship Id="rId226" Type="http://schemas.openxmlformats.org/officeDocument/2006/relationships/customXml" Target="../ink/ink403.xml"/><Relationship Id="rId433" Type="http://schemas.openxmlformats.org/officeDocument/2006/relationships/customXml" Target="../ink/ink509.xml"/><Relationship Id="rId74" Type="http://schemas.openxmlformats.org/officeDocument/2006/relationships/customXml" Target="../ink/ink327.xml"/><Relationship Id="rId377" Type="http://schemas.openxmlformats.org/officeDocument/2006/relationships/image" Target="../media/image477.png"/><Relationship Id="rId500" Type="http://schemas.openxmlformats.org/officeDocument/2006/relationships/customXml" Target="../ink/ink543.xml"/><Relationship Id="rId5" Type="http://schemas.openxmlformats.org/officeDocument/2006/relationships/image" Target="../media/image293.png"/><Relationship Id="rId237" Type="http://schemas.openxmlformats.org/officeDocument/2006/relationships/image" Target="../media/image409.png"/><Relationship Id="rId444" Type="http://schemas.openxmlformats.org/officeDocument/2006/relationships/image" Target="../media/image510.png"/><Relationship Id="rId290" Type="http://schemas.openxmlformats.org/officeDocument/2006/relationships/customXml" Target="../ink/ink436.xml"/><Relationship Id="rId304" Type="http://schemas.openxmlformats.org/officeDocument/2006/relationships/customXml" Target="../ink/ink443.xml"/><Relationship Id="rId388" Type="http://schemas.openxmlformats.org/officeDocument/2006/relationships/customXml" Target="../ink/ink486.xml"/><Relationship Id="rId511" Type="http://schemas.openxmlformats.org/officeDocument/2006/relationships/image" Target="../media/image542.png"/><Relationship Id="rId85" Type="http://schemas.openxmlformats.org/officeDocument/2006/relationships/image" Target="../media/image333.png"/><Relationship Id="rId150" Type="http://schemas.openxmlformats.org/officeDocument/2006/relationships/customXml" Target="../ink/ink365.xml"/><Relationship Id="rId248" Type="http://schemas.openxmlformats.org/officeDocument/2006/relationships/customXml" Target="../ink/ink414.xml"/><Relationship Id="rId455" Type="http://schemas.openxmlformats.org/officeDocument/2006/relationships/customXml" Target="../ink/ink520.xml"/><Relationship Id="rId12" Type="http://schemas.openxmlformats.org/officeDocument/2006/relationships/customXml" Target="../ink/ink296.xml"/><Relationship Id="rId108" Type="http://schemas.openxmlformats.org/officeDocument/2006/relationships/customXml" Target="../ink/ink344.xml"/><Relationship Id="rId315" Type="http://schemas.openxmlformats.org/officeDocument/2006/relationships/image" Target="../media/image447.png"/><Relationship Id="rId522" Type="http://schemas.openxmlformats.org/officeDocument/2006/relationships/customXml" Target="../ink/ink554.xml"/><Relationship Id="rId96" Type="http://schemas.openxmlformats.org/officeDocument/2006/relationships/customXml" Target="../ink/ink338.xml"/><Relationship Id="rId161" Type="http://schemas.openxmlformats.org/officeDocument/2006/relationships/image" Target="../media/image371.png"/><Relationship Id="rId399" Type="http://schemas.openxmlformats.org/officeDocument/2006/relationships/customXml" Target="../ink/ink492.xml"/><Relationship Id="rId259" Type="http://schemas.openxmlformats.org/officeDocument/2006/relationships/image" Target="../media/image420.png"/><Relationship Id="rId466" Type="http://schemas.openxmlformats.org/officeDocument/2006/relationships/image" Target="../media/image521.png"/><Relationship Id="rId23" Type="http://schemas.openxmlformats.org/officeDocument/2006/relationships/image" Target="../media/image302.png"/><Relationship Id="rId119" Type="http://schemas.openxmlformats.org/officeDocument/2006/relationships/image" Target="../media/image350.png"/><Relationship Id="rId326" Type="http://schemas.openxmlformats.org/officeDocument/2006/relationships/customXml" Target="../ink/ink455.xml"/><Relationship Id="rId533" Type="http://schemas.openxmlformats.org/officeDocument/2006/relationships/customXml" Target="../ink/ink560.xml"/><Relationship Id="rId172" Type="http://schemas.openxmlformats.org/officeDocument/2006/relationships/customXml" Target="../ink/ink376.xml"/><Relationship Id="rId477" Type="http://schemas.openxmlformats.org/officeDocument/2006/relationships/customXml" Target="../ink/ink531.xml"/><Relationship Id="rId337" Type="http://schemas.openxmlformats.org/officeDocument/2006/relationships/image" Target="../media/image45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1.png"/><Relationship Id="rId671" Type="http://schemas.openxmlformats.org/officeDocument/2006/relationships/image" Target="../media/image906.png"/><Relationship Id="rId769" Type="http://schemas.openxmlformats.org/officeDocument/2006/relationships/customXml" Target="../ink/ink970.xml"/><Relationship Id="rId21" Type="http://schemas.openxmlformats.org/officeDocument/2006/relationships/image" Target="../media/image583.png"/><Relationship Id="rId324" Type="http://schemas.openxmlformats.org/officeDocument/2006/relationships/image" Target="../media/image734.png"/><Relationship Id="rId531" Type="http://schemas.openxmlformats.org/officeDocument/2006/relationships/customXml" Target="../ink/ink850.xml"/><Relationship Id="rId629" Type="http://schemas.openxmlformats.org/officeDocument/2006/relationships/image" Target="../media/image885.png"/><Relationship Id="rId170" Type="http://schemas.openxmlformats.org/officeDocument/2006/relationships/customXml" Target="../ink/ink668.xml"/><Relationship Id="rId836" Type="http://schemas.openxmlformats.org/officeDocument/2006/relationships/image" Target="../media/image988.png"/><Relationship Id="rId268" Type="http://schemas.openxmlformats.org/officeDocument/2006/relationships/image" Target="../media/image706.png"/><Relationship Id="rId475" Type="http://schemas.openxmlformats.org/officeDocument/2006/relationships/image" Target="../media/image809.png"/><Relationship Id="rId682" Type="http://schemas.openxmlformats.org/officeDocument/2006/relationships/customXml" Target="../ink/ink926.xml"/><Relationship Id="rId32" Type="http://schemas.openxmlformats.org/officeDocument/2006/relationships/customXml" Target="../ink/ink599.xml"/><Relationship Id="rId128" Type="http://schemas.openxmlformats.org/officeDocument/2006/relationships/customXml" Target="../ink/ink647.xml"/><Relationship Id="rId335" Type="http://schemas.openxmlformats.org/officeDocument/2006/relationships/customXml" Target="../ink/ink751.xml"/><Relationship Id="rId542" Type="http://schemas.openxmlformats.org/officeDocument/2006/relationships/image" Target="../media/image842.png"/><Relationship Id="rId181" Type="http://schemas.openxmlformats.org/officeDocument/2006/relationships/image" Target="../media/image663.png"/><Relationship Id="rId402" Type="http://schemas.openxmlformats.org/officeDocument/2006/relationships/image" Target="../media/image773.png"/><Relationship Id="rId847" Type="http://schemas.openxmlformats.org/officeDocument/2006/relationships/customXml" Target="../ink/ink1009.xml"/><Relationship Id="rId279" Type="http://schemas.openxmlformats.org/officeDocument/2006/relationships/customXml" Target="../ink/ink723.xml"/><Relationship Id="rId486" Type="http://schemas.openxmlformats.org/officeDocument/2006/relationships/customXml" Target="../ink/ink827.xml"/><Relationship Id="rId693" Type="http://schemas.openxmlformats.org/officeDocument/2006/relationships/image" Target="../media/image917.png"/><Relationship Id="rId707" Type="http://schemas.openxmlformats.org/officeDocument/2006/relationships/image" Target="../media/image924.png"/><Relationship Id="rId43" Type="http://schemas.openxmlformats.org/officeDocument/2006/relationships/image" Target="../media/image594.png"/><Relationship Id="rId139" Type="http://schemas.openxmlformats.org/officeDocument/2006/relationships/image" Target="../media/image642.png"/><Relationship Id="rId346" Type="http://schemas.openxmlformats.org/officeDocument/2006/relationships/image" Target="../media/image745.png"/><Relationship Id="rId553" Type="http://schemas.openxmlformats.org/officeDocument/2006/relationships/customXml" Target="../ink/ink861.xml"/><Relationship Id="rId760" Type="http://schemas.openxmlformats.org/officeDocument/2006/relationships/image" Target="../media/image950.png"/><Relationship Id="rId192" Type="http://schemas.openxmlformats.org/officeDocument/2006/relationships/customXml" Target="../ink/ink679.xml"/><Relationship Id="rId206" Type="http://schemas.openxmlformats.org/officeDocument/2006/relationships/image" Target="../media/image675.png"/><Relationship Id="rId413" Type="http://schemas.openxmlformats.org/officeDocument/2006/relationships/customXml" Target="../ink/ink790.xml"/><Relationship Id="rId858" Type="http://schemas.openxmlformats.org/officeDocument/2006/relationships/customXml" Target="../ink/ink1015.xml"/><Relationship Id="rId497" Type="http://schemas.openxmlformats.org/officeDocument/2006/relationships/image" Target="../media/image820.png"/><Relationship Id="rId620" Type="http://schemas.openxmlformats.org/officeDocument/2006/relationships/customXml" Target="../ink/ink895.xml"/><Relationship Id="rId718" Type="http://schemas.openxmlformats.org/officeDocument/2006/relationships/image" Target="../media/image929.png"/><Relationship Id="rId357" Type="http://schemas.openxmlformats.org/officeDocument/2006/relationships/customXml" Target="../ink/ink762.xml"/><Relationship Id="rId54" Type="http://schemas.openxmlformats.org/officeDocument/2006/relationships/customXml" Target="../ink/ink610.xml"/><Relationship Id="rId217" Type="http://schemas.openxmlformats.org/officeDocument/2006/relationships/customXml" Target="../ink/ink692.xml"/><Relationship Id="rId564" Type="http://schemas.openxmlformats.org/officeDocument/2006/relationships/image" Target="../media/image853.png"/><Relationship Id="rId771" Type="http://schemas.openxmlformats.org/officeDocument/2006/relationships/customXml" Target="../ink/ink971.xml"/><Relationship Id="rId424" Type="http://schemas.openxmlformats.org/officeDocument/2006/relationships/image" Target="../media/image784.png"/><Relationship Id="rId631" Type="http://schemas.openxmlformats.org/officeDocument/2006/relationships/image" Target="../media/image886.png"/><Relationship Id="rId729" Type="http://schemas.openxmlformats.org/officeDocument/2006/relationships/customXml" Target="../ink/ink950.xml"/><Relationship Id="rId270" Type="http://schemas.openxmlformats.org/officeDocument/2006/relationships/image" Target="../media/image707.png"/><Relationship Id="rId65" Type="http://schemas.openxmlformats.org/officeDocument/2006/relationships/image" Target="../media/image605.png"/><Relationship Id="rId130" Type="http://schemas.openxmlformats.org/officeDocument/2006/relationships/customXml" Target="../ink/ink648.xml"/><Relationship Id="rId368" Type="http://schemas.openxmlformats.org/officeDocument/2006/relationships/image" Target="../media/image756.png"/><Relationship Id="rId575" Type="http://schemas.openxmlformats.org/officeDocument/2006/relationships/customXml" Target="../ink/ink872.xml"/><Relationship Id="rId782" Type="http://schemas.openxmlformats.org/officeDocument/2006/relationships/image" Target="../media/image961.png"/><Relationship Id="rId228" Type="http://schemas.openxmlformats.org/officeDocument/2006/relationships/image" Target="../media/image686.png"/><Relationship Id="rId435" Type="http://schemas.openxmlformats.org/officeDocument/2006/relationships/customXml" Target="../ink/ink801.xml"/><Relationship Id="rId642" Type="http://schemas.openxmlformats.org/officeDocument/2006/relationships/customXml" Target="../ink/ink906.xml"/><Relationship Id="rId281" Type="http://schemas.openxmlformats.org/officeDocument/2006/relationships/customXml" Target="../ink/ink724.xml"/><Relationship Id="rId502" Type="http://schemas.openxmlformats.org/officeDocument/2006/relationships/image" Target="../media/image822.png"/><Relationship Id="rId76" Type="http://schemas.openxmlformats.org/officeDocument/2006/relationships/customXml" Target="../ink/ink621.xml"/><Relationship Id="rId141" Type="http://schemas.openxmlformats.org/officeDocument/2006/relationships/image" Target="../media/image643.png"/><Relationship Id="rId379" Type="http://schemas.openxmlformats.org/officeDocument/2006/relationships/customXml" Target="../ink/ink773.xml"/><Relationship Id="rId586" Type="http://schemas.openxmlformats.org/officeDocument/2006/relationships/image" Target="../media/image864.png"/><Relationship Id="rId793" Type="http://schemas.openxmlformats.org/officeDocument/2006/relationships/customXml" Target="../ink/ink982.xml"/><Relationship Id="rId807" Type="http://schemas.openxmlformats.org/officeDocument/2006/relationships/customXml" Target="../ink/ink989.xml"/><Relationship Id="rId7" Type="http://schemas.openxmlformats.org/officeDocument/2006/relationships/image" Target="../media/image577.png"/><Relationship Id="rId239" Type="http://schemas.openxmlformats.org/officeDocument/2006/relationships/customXml" Target="../ink/ink703.xml"/><Relationship Id="rId446" Type="http://schemas.openxmlformats.org/officeDocument/2006/relationships/image" Target="../media/image795.png"/><Relationship Id="rId653" Type="http://schemas.openxmlformats.org/officeDocument/2006/relationships/image" Target="../media/image897.png"/><Relationship Id="rId292" Type="http://schemas.openxmlformats.org/officeDocument/2006/relationships/image" Target="../media/image718.png"/><Relationship Id="rId306" Type="http://schemas.openxmlformats.org/officeDocument/2006/relationships/image" Target="../media/image725.png"/><Relationship Id="rId87" Type="http://schemas.openxmlformats.org/officeDocument/2006/relationships/image" Target="../media/image616.png"/><Relationship Id="rId513" Type="http://schemas.openxmlformats.org/officeDocument/2006/relationships/customXml" Target="../ink/ink841.xml"/><Relationship Id="rId597" Type="http://schemas.openxmlformats.org/officeDocument/2006/relationships/image" Target="../media/image869.png"/><Relationship Id="rId720" Type="http://schemas.openxmlformats.org/officeDocument/2006/relationships/image" Target="../media/image930.png"/><Relationship Id="rId818" Type="http://schemas.openxmlformats.org/officeDocument/2006/relationships/image" Target="../media/image979.png"/><Relationship Id="rId152" Type="http://schemas.openxmlformats.org/officeDocument/2006/relationships/customXml" Target="../ink/ink659.xml"/><Relationship Id="rId457" Type="http://schemas.openxmlformats.org/officeDocument/2006/relationships/image" Target="../media/image800.png"/><Relationship Id="rId664" Type="http://schemas.openxmlformats.org/officeDocument/2006/relationships/customXml" Target="../ink/ink917.xml"/><Relationship Id="rId14" Type="http://schemas.openxmlformats.org/officeDocument/2006/relationships/customXml" Target="../ink/ink590.xml"/><Relationship Id="rId317" Type="http://schemas.openxmlformats.org/officeDocument/2006/relationships/customXml" Target="../ink/ink742.xml"/><Relationship Id="rId524" Type="http://schemas.openxmlformats.org/officeDocument/2006/relationships/image" Target="../media/image833.png"/><Relationship Id="rId731" Type="http://schemas.openxmlformats.org/officeDocument/2006/relationships/customXml" Target="../ink/ink951.xml"/><Relationship Id="rId98" Type="http://schemas.openxmlformats.org/officeDocument/2006/relationships/customXml" Target="../ink/ink632.xml"/><Relationship Id="rId163" Type="http://schemas.openxmlformats.org/officeDocument/2006/relationships/image" Target="../media/image654.png"/><Relationship Id="rId370" Type="http://schemas.openxmlformats.org/officeDocument/2006/relationships/image" Target="../media/image757.png"/><Relationship Id="rId829" Type="http://schemas.openxmlformats.org/officeDocument/2006/relationships/customXml" Target="../ink/ink1000.xml"/><Relationship Id="rId230" Type="http://schemas.openxmlformats.org/officeDocument/2006/relationships/image" Target="../media/image687.png"/><Relationship Id="rId468" Type="http://schemas.openxmlformats.org/officeDocument/2006/relationships/customXml" Target="../ink/ink818.xml"/><Relationship Id="rId675" Type="http://schemas.openxmlformats.org/officeDocument/2006/relationships/image" Target="../media/image908.png"/><Relationship Id="rId25" Type="http://schemas.openxmlformats.org/officeDocument/2006/relationships/image" Target="../media/image585.png"/><Relationship Id="rId328" Type="http://schemas.openxmlformats.org/officeDocument/2006/relationships/image" Target="../media/image736.png"/><Relationship Id="rId535" Type="http://schemas.openxmlformats.org/officeDocument/2006/relationships/customXml" Target="../ink/ink852.xml"/><Relationship Id="rId742" Type="http://schemas.openxmlformats.org/officeDocument/2006/relationships/image" Target="../media/image941.png"/><Relationship Id="rId174" Type="http://schemas.openxmlformats.org/officeDocument/2006/relationships/customXml" Target="../ink/ink670.xml"/><Relationship Id="rId381" Type="http://schemas.openxmlformats.org/officeDocument/2006/relationships/customXml" Target="../ink/ink774.xml"/><Relationship Id="rId602" Type="http://schemas.openxmlformats.org/officeDocument/2006/relationships/customXml" Target="../ink/ink886.xml"/><Relationship Id="rId241" Type="http://schemas.openxmlformats.org/officeDocument/2006/relationships/customXml" Target="../ink/ink704.xml"/><Relationship Id="rId479" Type="http://schemas.openxmlformats.org/officeDocument/2006/relationships/image" Target="../media/image811.png"/><Relationship Id="rId686" Type="http://schemas.openxmlformats.org/officeDocument/2006/relationships/customXml" Target="../ink/ink928.xml"/><Relationship Id="rId36" Type="http://schemas.openxmlformats.org/officeDocument/2006/relationships/customXml" Target="../ink/ink601.xml"/><Relationship Id="rId339" Type="http://schemas.openxmlformats.org/officeDocument/2006/relationships/customXml" Target="../ink/ink753.xml"/><Relationship Id="rId546" Type="http://schemas.openxmlformats.org/officeDocument/2006/relationships/image" Target="../media/image844.png"/><Relationship Id="rId753" Type="http://schemas.openxmlformats.org/officeDocument/2006/relationships/customXml" Target="../ink/ink962.xml"/><Relationship Id="rId101" Type="http://schemas.openxmlformats.org/officeDocument/2006/relationships/image" Target="../media/image623.png"/><Relationship Id="rId185" Type="http://schemas.openxmlformats.org/officeDocument/2006/relationships/image" Target="../media/image665.png"/><Relationship Id="rId406" Type="http://schemas.openxmlformats.org/officeDocument/2006/relationships/image" Target="../media/image775.png"/><Relationship Id="rId392" Type="http://schemas.openxmlformats.org/officeDocument/2006/relationships/image" Target="../media/image768.png"/><Relationship Id="rId613" Type="http://schemas.openxmlformats.org/officeDocument/2006/relationships/image" Target="../media/image877.png"/><Relationship Id="rId697" Type="http://schemas.openxmlformats.org/officeDocument/2006/relationships/image" Target="../media/image919.png"/><Relationship Id="rId820" Type="http://schemas.openxmlformats.org/officeDocument/2006/relationships/image" Target="../media/image980.png"/><Relationship Id="rId252" Type="http://schemas.openxmlformats.org/officeDocument/2006/relationships/image" Target="../media/image698.png"/><Relationship Id="rId47" Type="http://schemas.openxmlformats.org/officeDocument/2006/relationships/image" Target="../media/image596.png"/><Relationship Id="rId112" Type="http://schemas.openxmlformats.org/officeDocument/2006/relationships/customXml" Target="../ink/ink639.xml"/><Relationship Id="rId557" Type="http://schemas.openxmlformats.org/officeDocument/2006/relationships/customXml" Target="../ink/ink863.xml"/><Relationship Id="rId764" Type="http://schemas.openxmlformats.org/officeDocument/2006/relationships/image" Target="../media/image952.png"/><Relationship Id="rId196" Type="http://schemas.openxmlformats.org/officeDocument/2006/relationships/customXml" Target="../ink/ink681.xml"/><Relationship Id="rId417" Type="http://schemas.openxmlformats.org/officeDocument/2006/relationships/customXml" Target="../ink/ink792.xml"/><Relationship Id="rId624" Type="http://schemas.openxmlformats.org/officeDocument/2006/relationships/customXml" Target="../ink/ink897.xml"/><Relationship Id="rId831" Type="http://schemas.openxmlformats.org/officeDocument/2006/relationships/customXml" Target="../ink/ink1001.xml"/><Relationship Id="rId263" Type="http://schemas.openxmlformats.org/officeDocument/2006/relationships/customXml" Target="../ink/ink715.xml"/><Relationship Id="rId470" Type="http://schemas.openxmlformats.org/officeDocument/2006/relationships/customXml" Target="../ink/ink819.xml"/><Relationship Id="rId58" Type="http://schemas.openxmlformats.org/officeDocument/2006/relationships/customXml" Target="../ink/ink612.xml"/><Relationship Id="rId123" Type="http://schemas.openxmlformats.org/officeDocument/2006/relationships/image" Target="../media/image634.png"/><Relationship Id="rId330" Type="http://schemas.openxmlformats.org/officeDocument/2006/relationships/image" Target="../media/image737.png"/><Relationship Id="rId568" Type="http://schemas.openxmlformats.org/officeDocument/2006/relationships/image" Target="../media/image855.png"/><Relationship Id="rId775" Type="http://schemas.openxmlformats.org/officeDocument/2006/relationships/customXml" Target="../ink/ink973.xml"/><Relationship Id="rId428" Type="http://schemas.openxmlformats.org/officeDocument/2006/relationships/image" Target="../media/image786.png"/><Relationship Id="rId635" Type="http://schemas.openxmlformats.org/officeDocument/2006/relationships/image" Target="../media/image888.png"/><Relationship Id="rId842" Type="http://schemas.openxmlformats.org/officeDocument/2006/relationships/image" Target="../media/image991.png"/><Relationship Id="rId274" Type="http://schemas.openxmlformats.org/officeDocument/2006/relationships/image" Target="../media/image709.png"/><Relationship Id="rId481" Type="http://schemas.openxmlformats.org/officeDocument/2006/relationships/image" Target="../media/image812.png"/><Relationship Id="rId702" Type="http://schemas.openxmlformats.org/officeDocument/2006/relationships/customXml" Target="../ink/ink936.xml"/><Relationship Id="rId69" Type="http://schemas.openxmlformats.org/officeDocument/2006/relationships/image" Target="../media/image607.png"/><Relationship Id="rId134" Type="http://schemas.openxmlformats.org/officeDocument/2006/relationships/customXml" Target="../ink/ink650.xml"/><Relationship Id="rId579" Type="http://schemas.openxmlformats.org/officeDocument/2006/relationships/customXml" Target="../ink/ink874.xml"/><Relationship Id="rId786" Type="http://schemas.openxmlformats.org/officeDocument/2006/relationships/image" Target="../media/image963.png"/><Relationship Id="rId341" Type="http://schemas.openxmlformats.org/officeDocument/2006/relationships/customXml" Target="../ink/ink754.xml"/><Relationship Id="rId439" Type="http://schemas.openxmlformats.org/officeDocument/2006/relationships/customXml" Target="../ink/ink803.xml"/><Relationship Id="rId646" Type="http://schemas.openxmlformats.org/officeDocument/2006/relationships/customXml" Target="../ink/ink908.xml"/><Relationship Id="rId201" Type="http://schemas.openxmlformats.org/officeDocument/2006/relationships/customXml" Target="../ink/ink684.xml"/><Relationship Id="rId285" Type="http://schemas.openxmlformats.org/officeDocument/2006/relationships/customXml" Target="../ink/ink726.xml"/><Relationship Id="rId506" Type="http://schemas.openxmlformats.org/officeDocument/2006/relationships/image" Target="../media/image824.png"/><Relationship Id="rId853" Type="http://schemas.openxmlformats.org/officeDocument/2006/relationships/customXml" Target="../ink/ink1012.xml"/><Relationship Id="rId492" Type="http://schemas.openxmlformats.org/officeDocument/2006/relationships/customXml" Target="../ink/ink830.xml"/><Relationship Id="rId713" Type="http://schemas.openxmlformats.org/officeDocument/2006/relationships/customXml" Target="../ink/ink942.xml"/><Relationship Id="rId797" Type="http://schemas.openxmlformats.org/officeDocument/2006/relationships/customXml" Target="../ink/ink984.xml"/><Relationship Id="rId145" Type="http://schemas.openxmlformats.org/officeDocument/2006/relationships/image" Target="../media/image645.png"/><Relationship Id="rId352" Type="http://schemas.openxmlformats.org/officeDocument/2006/relationships/image" Target="../media/image748.png"/><Relationship Id="rId212" Type="http://schemas.openxmlformats.org/officeDocument/2006/relationships/image" Target="../media/image678.png"/><Relationship Id="rId657" Type="http://schemas.openxmlformats.org/officeDocument/2006/relationships/image" Target="../media/image899.png"/><Relationship Id="rId296" Type="http://schemas.openxmlformats.org/officeDocument/2006/relationships/image" Target="../media/image720.png"/><Relationship Id="rId517" Type="http://schemas.openxmlformats.org/officeDocument/2006/relationships/customXml" Target="../ink/ink843.xml"/><Relationship Id="rId724" Type="http://schemas.openxmlformats.org/officeDocument/2006/relationships/image" Target="../media/image932.png"/><Relationship Id="rId60" Type="http://schemas.openxmlformats.org/officeDocument/2006/relationships/customXml" Target="../ink/ink613.xml"/><Relationship Id="rId156" Type="http://schemas.openxmlformats.org/officeDocument/2006/relationships/customXml" Target="../ink/ink661.xml"/><Relationship Id="rId363" Type="http://schemas.openxmlformats.org/officeDocument/2006/relationships/customXml" Target="../ink/ink765.xml"/><Relationship Id="rId570" Type="http://schemas.openxmlformats.org/officeDocument/2006/relationships/image" Target="../media/image856.png"/><Relationship Id="rId223" Type="http://schemas.openxmlformats.org/officeDocument/2006/relationships/customXml" Target="../ink/ink695.xml"/><Relationship Id="rId430" Type="http://schemas.openxmlformats.org/officeDocument/2006/relationships/image" Target="../media/image787.png"/><Relationship Id="rId668" Type="http://schemas.openxmlformats.org/officeDocument/2006/relationships/customXml" Target="../ink/ink919.xml"/><Relationship Id="rId18" Type="http://schemas.openxmlformats.org/officeDocument/2006/relationships/customXml" Target="../ink/ink592.xml"/><Relationship Id="rId528" Type="http://schemas.openxmlformats.org/officeDocument/2006/relationships/image" Target="../media/image835.png"/><Relationship Id="rId735" Type="http://schemas.openxmlformats.org/officeDocument/2006/relationships/customXml" Target="../ink/ink953.xml"/><Relationship Id="rId167" Type="http://schemas.openxmlformats.org/officeDocument/2006/relationships/image" Target="../media/image656.png"/><Relationship Id="rId374" Type="http://schemas.openxmlformats.org/officeDocument/2006/relationships/image" Target="../media/image759.png"/><Relationship Id="rId581" Type="http://schemas.openxmlformats.org/officeDocument/2006/relationships/customXml" Target="../ink/ink875.xml"/><Relationship Id="rId71" Type="http://schemas.openxmlformats.org/officeDocument/2006/relationships/image" Target="../media/image608.png"/><Relationship Id="rId234" Type="http://schemas.openxmlformats.org/officeDocument/2006/relationships/image" Target="../media/image689.png"/><Relationship Id="rId679" Type="http://schemas.openxmlformats.org/officeDocument/2006/relationships/image" Target="../media/image910.png"/><Relationship Id="rId802" Type="http://schemas.openxmlformats.org/officeDocument/2006/relationships/image" Target="../media/image971.png"/><Relationship Id="rId2" Type="http://schemas.openxmlformats.org/officeDocument/2006/relationships/customXml" Target="../ink/ink584.xml"/><Relationship Id="rId29" Type="http://schemas.openxmlformats.org/officeDocument/2006/relationships/image" Target="../media/image587.png"/><Relationship Id="rId441" Type="http://schemas.openxmlformats.org/officeDocument/2006/relationships/customXml" Target="../ink/ink804.xml"/><Relationship Id="rId539" Type="http://schemas.openxmlformats.org/officeDocument/2006/relationships/customXml" Target="../ink/ink854.xml"/><Relationship Id="rId746" Type="http://schemas.openxmlformats.org/officeDocument/2006/relationships/image" Target="../media/image943.png"/><Relationship Id="rId178" Type="http://schemas.openxmlformats.org/officeDocument/2006/relationships/customXml" Target="../ink/ink672.xml"/><Relationship Id="rId301" Type="http://schemas.openxmlformats.org/officeDocument/2006/relationships/customXml" Target="../ink/ink734.xml"/><Relationship Id="rId82" Type="http://schemas.openxmlformats.org/officeDocument/2006/relationships/customXml" Target="../ink/ink624.xml"/><Relationship Id="rId385" Type="http://schemas.openxmlformats.org/officeDocument/2006/relationships/customXml" Target="../ink/ink776.xml"/><Relationship Id="rId592" Type="http://schemas.openxmlformats.org/officeDocument/2006/relationships/image" Target="../media/image867.png"/><Relationship Id="rId606" Type="http://schemas.openxmlformats.org/officeDocument/2006/relationships/customXml" Target="../ink/ink888.xml"/><Relationship Id="rId813" Type="http://schemas.openxmlformats.org/officeDocument/2006/relationships/customXml" Target="../ink/ink992.xml"/><Relationship Id="rId245" Type="http://schemas.openxmlformats.org/officeDocument/2006/relationships/customXml" Target="../ink/ink706.xml"/><Relationship Id="rId452" Type="http://schemas.openxmlformats.org/officeDocument/2006/relationships/customXml" Target="../ink/ink810.xml"/><Relationship Id="rId105" Type="http://schemas.openxmlformats.org/officeDocument/2006/relationships/image" Target="../media/image625.png"/><Relationship Id="rId312" Type="http://schemas.openxmlformats.org/officeDocument/2006/relationships/image" Target="../media/image728.png"/><Relationship Id="rId757" Type="http://schemas.openxmlformats.org/officeDocument/2006/relationships/customXml" Target="../ink/ink964.xml"/><Relationship Id="rId93" Type="http://schemas.openxmlformats.org/officeDocument/2006/relationships/image" Target="../media/image619.png"/><Relationship Id="rId189" Type="http://schemas.openxmlformats.org/officeDocument/2006/relationships/image" Target="../media/image667.png"/><Relationship Id="rId396" Type="http://schemas.openxmlformats.org/officeDocument/2006/relationships/image" Target="../media/image770.png"/><Relationship Id="rId617" Type="http://schemas.openxmlformats.org/officeDocument/2006/relationships/image" Target="../media/image879.png"/><Relationship Id="rId824" Type="http://schemas.openxmlformats.org/officeDocument/2006/relationships/image" Target="../media/image982.png"/><Relationship Id="rId256" Type="http://schemas.openxmlformats.org/officeDocument/2006/relationships/image" Target="../media/image700.png"/><Relationship Id="rId463" Type="http://schemas.openxmlformats.org/officeDocument/2006/relationships/image" Target="../media/image803.png"/><Relationship Id="rId670" Type="http://schemas.openxmlformats.org/officeDocument/2006/relationships/customXml" Target="../ink/ink920.xml"/><Relationship Id="rId116" Type="http://schemas.openxmlformats.org/officeDocument/2006/relationships/customXml" Target="../ink/ink641.xml"/><Relationship Id="rId323" Type="http://schemas.openxmlformats.org/officeDocument/2006/relationships/customXml" Target="../ink/ink745.xml"/><Relationship Id="rId530" Type="http://schemas.openxmlformats.org/officeDocument/2006/relationships/image" Target="../media/image836.png"/><Relationship Id="rId768" Type="http://schemas.openxmlformats.org/officeDocument/2006/relationships/image" Target="../media/image954.png"/><Relationship Id="rId20" Type="http://schemas.openxmlformats.org/officeDocument/2006/relationships/customXml" Target="../ink/ink593.xml"/><Relationship Id="rId628" Type="http://schemas.openxmlformats.org/officeDocument/2006/relationships/customXml" Target="../ink/ink899.xml"/><Relationship Id="rId835" Type="http://schemas.openxmlformats.org/officeDocument/2006/relationships/customXml" Target="../ink/ink1003.xml"/><Relationship Id="rId267" Type="http://schemas.openxmlformats.org/officeDocument/2006/relationships/customXml" Target="../ink/ink717.xml"/><Relationship Id="rId474" Type="http://schemas.openxmlformats.org/officeDocument/2006/relationships/customXml" Target="../ink/ink821.xml"/><Relationship Id="rId127" Type="http://schemas.openxmlformats.org/officeDocument/2006/relationships/image" Target="../media/image636.png"/><Relationship Id="rId681" Type="http://schemas.openxmlformats.org/officeDocument/2006/relationships/image" Target="../media/image911.png"/><Relationship Id="rId779" Type="http://schemas.openxmlformats.org/officeDocument/2006/relationships/customXml" Target="../ink/ink975.xml"/><Relationship Id="rId31" Type="http://schemas.openxmlformats.org/officeDocument/2006/relationships/image" Target="../media/image588.png"/><Relationship Id="rId334" Type="http://schemas.openxmlformats.org/officeDocument/2006/relationships/image" Target="../media/image739.png"/><Relationship Id="rId541" Type="http://schemas.openxmlformats.org/officeDocument/2006/relationships/customXml" Target="../ink/ink855.xml"/><Relationship Id="rId639" Type="http://schemas.openxmlformats.org/officeDocument/2006/relationships/image" Target="../media/image890.png"/><Relationship Id="rId180" Type="http://schemas.openxmlformats.org/officeDocument/2006/relationships/customXml" Target="../ink/ink673.xml"/><Relationship Id="rId278" Type="http://schemas.openxmlformats.org/officeDocument/2006/relationships/image" Target="../media/image711.png"/><Relationship Id="rId401" Type="http://schemas.openxmlformats.org/officeDocument/2006/relationships/customXml" Target="../ink/ink784.xml"/><Relationship Id="rId846" Type="http://schemas.openxmlformats.org/officeDocument/2006/relationships/image" Target="../media/image993.png"/><Relationship Id="rId485" Type="http://schemas.openxmlformats.org/officeDocument/2006/relationships/image" Target="../media/image814.png"/><Relationship Id="rId692" Type="http://schemas.openxmlformats.org/officeDocument/2006/relationships/customXml" Target="../ink/ink931.xml"/><Relationship Id="rId706" Type="http://schemas.openxmlformats.org/officeDocument/2006/relationships/customXml" Target="../ink/ink938.xml"/><Relationship Id="rId42" Type="http://schemas.openxmlformats.org/officeDocument/2006/relationships/customXml" Target="../ink/ink604.xml"/><Relationship Id="rId138" Type="http://schemas.openxmlformats.org/officeDocument/2006/relationships/customXml" Target="../ink/ink652.xml"/><Relationship Id="rId345" Type="http://schemas.openxmlformats.org/officeDocument/2006/relationships/customXml" Target="../ink/ink756.xml"/><Relationship Id="rId552" Type="http://schemas.openxmlformats.org/officeDocument/2006/relationships/image" Target="../media/image847.png"/><Relationship Id="rId191" Type="http://schemas.openxmlformats.org/officeDocument/2006/relationships/image" Target="../media/image668.png"/><Relationship Id="rId205" Type="http://schemas.openxmlformats.org/officeDocument/2006/relationships/customXml" Target="../ink/ink686.xml"/><Relationship Id="rId412" Type="http://schemas.openxmlformats.org/officeDocument/2006/relationships/image" Target="../media/image778.png"/><Relationship Id="rId857" Type="http://schemas.openxmlformats.org/officeDocument/2006/relationships/customXml" Target="../ink/ink1014.xml"/><Relationship Id="rId289" Type="http://schemas.openxmlformats.org/officeDocument/2006/relationships/customXml" Target="../ink/ink728.xml"/><Relationship Id="rId496" Type="http://schemas.openxmlformats.org/officeDocument/2006/relationships/customXml" Target="../ink/ink832.xml"/><Relationship Id="rId717" Type="http://schemas.openxmlformats.org/officeDocument/2006/relationships/customXml" Target="../ink/ink944.xml"/><Relationship Id="rId53" Type="http://schemas.openxmlformats.org/officeDocument/2006/relationships/image" Target="../media/image599.png"/><Relationship Id="rId149" Type="http://schemas.openxmlformats.org/officeDocument/2006/relationships/image" Target="../media/image647.png"/><Relationship Id="rId356" Type="http://schemas.openxmlformats.org/officeDocument/2006/relationships/image" Target="../media/image750.png"/><Relationship Id="rId563" Type="http://schemas.openxmlformats.org/officeDocument/2006/relationships/customXml" Target="../ink/ink866.xml"/><Relationship Id="rId770" Type="http://schemas.openxmlformats.org/officeDocument/2006/relationships/image" Target="../media/image955.png"/><Relationship Id="rId216" Type="http://schemas.openxmlformats.org/officeDocument/2006/relationships/image" Target="../media/image680.png"/><Relationship Id="rId423" Type="http://schemas.openxmlformats.org/officeDocument/2006/relationships/customXml" Target="../ink/ink795.xml"/><Relationship Id="rId630" Type="http://schemas.openxmlformats.org/officeDocument/2006/relationships/customXml" Target="../ink/ink900.xml"/><Relationship Id="rId728" Type="http://schemas.openxmlformats.org/officeDocument/2006/relationships/image" Target="../media/image934.png"/><Relationship Id="rId64" Type="http://schemas.openxmlformats.org/officeDocument/2006/relationships/customXml" Target="../ink/ink615.xml"/><Relationship Id="rId367" Type="http://schemas.openxmlformats.org/officeDocument/2006/relationships/customXml" Target="../ink/ink767.xml"/><Relationship Id="rId574" Type="http://schemas.openxmlformats.org/officeDocument/2006/relationships/image" Target="../media/image858.png"/><Relationship Id="rId227" Type="http://schemas.openxmlformats.org/officeDocument/2006/relationships/customXml" Target="../ink/ink697.xml"/><Relationship Id="rId781" Type="http://schemas.openxmlformats.org/officeDocument/2006/relationships/customXml" Target="../ink/ink976.xml"/><Relationship Id="rId434" Type="http://schemas.openxmlformats.org/officeDocument/2006/relationships/image" Target="../media/image789.png"/><Relationship Id="rId641" Type="http://schemas.openxmlformats.org/officeDocument/2006/relationships/image" Target="../media/image891.png"/><Relationship Id="rId739" Type="http://schemas.openxmlformats.org/officeDocument/2006/relationships/customXml" Target="../ink/ink955.xml"/><Relationship Id="rId280" Type="http://schemas.openxmlformats.org/officeDocument/2006/relationships/image" Target="../media/image712.png"/><Relationship Id="rId501" Type="http://schemas.openxmlformats.org/officeDocument/2006/relationships/customXml" Target="../ink/ink835.xml"/><Relationship Id="rId75" Type="http://schemas.openxmlformats.org/officeDocument/2006/relationships/image" Target="../media/image610.png"/><Relationship Id="rId140" Type="http://schemas.openxmlformats.org/officeDocument/2006/relationships/customXml" Target="../ink/ink653.xml"/><Relationship Id="rId378" Type="http://schemas.openxmlformats.org/officeDocument/2006/relationships/image" Target="../media/image761.png"/><Relationship Id="rId585" Type="http://schemas.openxmlformats.org/officeDocument/2006/relationships/customXml" Target="../ink/ink877.xml"/><Relationship Id="rId792" Type="http://schemas.openxmlformats.org/officeDocument/2006/relationships/image" Target="../media/image966.png"/><Relationship Id="rId806" Type="http://schemas.openxmlformats.org/officeDocument/2006/relationships/image" Target="../media/image973.png"/><Relationship Id="rId6" Type="http://schemas.openxmlformats.org/officeDocument/2006/relationships/customXml" Target="../ink/ink586.xml"/><Relationship Id="rId238" Type="http://schemas.openxmlformats.org/officeDocument/2006/relationships/image" Target="../media/image691.png"/><Relationship Id="rId445" Type="http://schemas.openxmlformats.org/officeDocument/2006/relationships/customXml" Target="../ink/ink806.xml"/><Relationship Id="rId652" Type="http://schemas.openxmlformats.org/officeDocument/2006/relationships/customXml" Target="../ink/ink911.xml"/><Relationship Id="rId291" Type="http://schemas.openxmlformats.org/officeDocument/2006/relationships/customXml" Target="../ink/ink729.xml"/><Relationship Id="rId305" Type="http://schemas.openxmlformats.org/officeDocument/2006/relationships/customXml" Target="../ink/ink736.xml"/><Relationship Id="rId512" Type="http://schemas.openxmlformats.org/officeDocument/2006/relationships/image" Target="../media/image827.png"/><Relationship Id="rId86" Type="http://schemas.openxmlformats.org/officeDocument/2006/relationships/customXml" Target="../ink/ink626.xml"/><Relationship Id="rId151" Type="http://schemas.openxmlformats.org/officeDocument/2006/relationships/image" Target="../media/image648.png"/><Relationship Id="rId389" Type="http://schemas.openxmlformats.org/officeDocument/2006/relationships/customXml" Target="../ink/ink778.xml"/><Relationship Id="rId596" Type="http://schemas.openxmlformats.org/officeDocument/2006/relationships/customXml" Target="../ink/ink883.xml"/><Relationship Id="rId817" Type="http://schemas.openxmlformats.org/officeDocument/2006/relationships/customXml" Target="../ink/ink994.xml"/><Relationship Id="rId249" Type="http://schemas.openxmlformats.org/officeDocument/2006/relationships/customXml" Target="../ink/ink708.xml"/><Relationship Id="rId456" Type="http://schemas.openxmlformats.org/officeDocument/2006/relationships/customXml" Target="../ink/ink812.xml"/><Relationship Id="rId663" Type="http://schemas.openxmlformats.org/officeDocument/2006/relationships/image" Target="../media/image902.png"/><Relationship Id="rId13" Type="http://schemas.openxmlformats.org/officeDocument/2006/relationships/image" Target="../media/image579.png"/><Relationship Id="rId109" Type="http://schemas.openxmlformats.org/officeDocument/2006/relationships/image" Target="../media/image627.png"/><Relationship Id="rId316" Type="http://schemas.openxmlformats.org/officeDocument/2006/relationships/image" Target="../media/image730.png"/><Relationship Id="rId523" Type="http://schemas.openxmlformats.org/officeDocument/2006/relationships/customXml" Target="../ink/ink846.xml"/><Relationship Id="rId97" Type="http://schemas.openxmlformats.org/officeDocument/2006/relationships/image" Target="../media/image621.png"/><Relationship Id="rId730" Type="http://schemas.openxmlformats.org/officeDocument/2006/relationships/image" Target="../media/image935.png"/><Relationship Id="rId828" Type="http://schemas.openxmlformats.org/officeDocument/2006/relationships/image" Target="../media/image984.png"/><Relationship Id="rId162" Type="http://schemas.openxmlformats.org/officeDocument/2006/relationships/customXml" Target="../ink/ink664.xml"/><Relationship Id="rId467" Type="http://schemas.openxmlformats.org/officeDocument/2006/relationships/image" Target="../media/image805.png"/><Relationship Id="rId674" Type="http://schemas.openxmlformats.org/officeDocument/2006/relationships/customXml" Target="../ink/ink922.xml"/><Relationship Id="rId24" Type="http://schemas.openxmlformats.org/officeDocument/2006/relationships/customXml" Target="../ink/ink595.xml"/><Relationship Id="rId327" Type="http://schemas.openxmlformats.org/officeDocument/2006/relationships/customXml" Target="../ink/ink747.xml"/><Relationship Id="rId534" Type="http://schemas.openxmlformats.org/officeDocument/2006/relationships/image" Target="../media/image838.png"/><Relationship Id="rId741" Type="http://schemas.openxmlformats.org/officeDocument/2006/relationships/customXml" Target="../ink/ink956.xml"/><Relationship Id="rId839" Type="http://schemas.openxmlformats.org/officeDocument/2006/relationships/customXml" Target="../ink/ink1005.xml"/><Relationship Id="rId173" Type="http://schemas.openxmlformats.org/officeDocument/2006/relationships/image" Target="../media/image659.png"/><Relationship Id="rId380" Type="http://schemas.openxmlformats.org/officeDocument/2006/relationships/image" Target="../media/image762.png"/><Relationship Id="rId601" Type="http://schemas.openxmlformats.org/officeDocument/2006/relationships/image" Target="../media/image871.png"/><Relationship Id="rId240" Type="http://schemas.openxmlformats.org/officeDocument/2006/relationships/image" Target="../media/image692.png"/><Relationship Id="rId478" Type="http://schemas.openxmlformats.org/officeDocument/2006/relationships/customXml" Target="../ink/ink823.xml"/><Relationship Id="rId685" Type="http://schemas.openxmlformats.org/officeDocument/2006/relationships/image" Target="../media/image913.png"/><Relationship Id="rId35" Type="http://schemas.openxmlformats.org/officeDocument/2006/relationships/image" Target="../media/image590.png"/><Relationship Id="rId77" Type="http://schemas.openxmlformats.org/officeDocument/2006/relationships/image" Target="../media/image611.png"/><Relationship Id="rId100" Type="http://schemas.openxmlformats.org/officeDocument/2006/relationships/customXml" Target="../ink/ink633.xml"/><Relationship Id="rId282" Type="http://schemas.openxmlformats.org/officeDocument/2006/relationships/image" Target="../media/image713.png"/><Relationship Id="rId338" Type="http://schemas.openxmlformats.org/officeDocument/2006/relationships/image" Target="../media/image741.png"/><Relationship Id="rId503" Type="http://schemas.openxmlformats.org/officeDocument/2006/relationships/customXml" Target="../ink/ink836.xml"/><Relationship Id="rId545" Type="http://schemas.openxmlformats.org/officeDocument/2006/relationships/customXml" Target="../ink/ink857.xml"/><Relationship Id="rId587" Type="http://schemas.openxmlformats.org/officeDocument/2006/relationships/customXml" Target="../ink/ink878.xml"/><Relationship Id="rId710" Type="http://schemas.openxmlformats.org/officeDocument/2006/relationships/customXml" Target="../ink/ink940.xml"/><Relationship Id="rId752" Type="http://schemas.openxmlformats.org/officeDocument/2006/relationships/image" Target="../media/image946.png"/><Relationship Id="rId808" Type="http://schemas.openxmlformats.org/officeDocument/2006/relationships/image" Target="../media/image974.png"/><Relationship Id="rId8" Type="http://schemas.openxmlformats.org/officeDocument/2006/relationships/customXml" Target="../ink/ink587.xml"/><Relationship Id="rId142" Type="http://schemas.openxmlformats.org/officeDocument/2006/relationships/customXml" Target="../ink/ink654.xml"/><Relationship Id="rId184" Type="http://schemas.openxmlformats.org/officeDocument/2006/relationships/customXml" Target="../ink/ink675.xml"/><Relationship Id="rId391" Type="http://schemas.openxmlformats.org/officeDocument/2006/relationships/customXml" Target="../ink/ink779.xml"/><Relationship Id="rId405" Type="http://schemas.openxmlformats.org/officeDocument/2006/relationships/customXml" Target="../ink/ink786.xml"/><Relationship Id="rId447" Type="http://schemas.openxmlformats.org/officeDocument/2006/relationships/customXml" Target="../ink/ink807.xml"/><Relationship Id="rId612" Type="http://schemas.openxmlformats.org/officeDocument/2006/relationships/customXml" Target="../ink/ink891.xml"/><Relationship Id="rId794" Type="http://schemas.openxmlformats.org/officeDocument/2006/relationships/image" Target="../media/image967.png"/><Relationship Id="rId251" Type="http://schemas.openxmlformats.org/officeDocument/2006/relationships/customXml" Target="../ink/ink709.xml"/><Relationship Id="rId489" Type="http://schemas.openxmlformats.org/officeDocument/2006/relationships/image" Target="../media/image816.png"/><Relationship Id="rId654" Type="http://schemas.openxmlformats.org/officeDocument/2006/relationships/customXml" Target="../ink/ink912.xml"/><Relationship Id="rId696" Type="http://schemas.openxmlformats.org/officeDocument/2006/relationships/customXml" Target="../ink/ink933.xml"/><Relationship Id="rId46" Type="http://schemas.openxmlformats.org/officeDocument/2006/relationships/customXml" Target="../ink/ink606.xml"/><Relationship Id="rId293" Type="http://schemas.openxmlformats.org/officeDocument/2006/relationships/customXml" Target="../ink/ink730.xml"/><Relationship Id="rId307" Type="http://schemas.openxmlformats.org/officeDocument/2006/relationships/customXml" Target="../ink/ink737.xml"/><Relationship Id="rId349" Type="http://schemas.openxmlformats.org/officeDocument/2006/relationships/customXml" Target="../ink/ink758.xml"/><Relationship Id="rId514" Type="http://schemas.openxmlformats.org/officeDocument/2006/relationships/image" Target="../media/image828.png"/><Relationship Id="rId556" Type="http://schemas.openxmlformats.org/officeDocument/2006/relationships/image" Target="../media/image849.png"/><Relationship Id="rId721" Type="http://schemas.openxmlformats.org/officeDocument/2006/relationships/customXml" Target="../ink/ink946.xml"/><Relationship Id="rId763" Type="http://schemas.openxmlformats.org/officeDocument/2006/relationships/customXml" Target="../ink/ink967.xml"/><Relationship Id="rId88" Type="http://schemas.openxmlformats.org/officeDocument/2006/relationships/customXml" Target="../ink/ink627.xml"/><Relationship Id="rId111" Type="http://schemas.openxmlformats.org/officeDocument/2006/relationships/image" Target="../media/image628.png"/><Relationship Id="rId153" Type="http://schemas.openxmlformats.org/officeDocument/2006/relationships/image" Target="../media/image649.png"/><Relationship Id="rId195" Type="http://schemas.openxmlformats.org/officeDocument/2006/relationships/image" Target="../media/image670.png"/><Relationship Id="rId209" Type="http://schemas.openxmlformats.org/officeDocument/2006/relationships/customXml" Target="../ink/ink688.xml"/><Relationship Id="rId360" Type="http://schemas.openxmlformats.org/officeDocument/2006/relationships/image" Target="../media/image752.png"/><Relationship Id="rId416" Type="http://schemas.openxmlformats.org/officeDocument/2006/relationships/image" Target="../media/image780.png"/><Relationship Id="rId598" Type="http://schemas.openxmlformats.org/officeDocument/2006/relationships/customXml" Target="../ink/ink884.xml"/><Relationship Id="rId819" Type="http://schemas.openxmlformats.org/officeDocument/2006/relationships/customXml" Target="../ink/ink995.xml"/><Relationship Id="rId220" Type="http://schemas.openxmlformats.org/officeDocument/2006/relationships/image" Target="../media/image682.png"/><Relationship Id="rId458" Type="http://schemas.openxmlformats.org/officeDocument/2006/relationships/customXml" Target="../ink/ink813.xml"/><Relationship Id="rId623" Type="http://schemas.openxmlformats.org/officeDocument/2006/relationships/image" Target="../media/image882.png"/><Relationship Id="rId665" Type="http://schemas.openxmlformats.org/officeDocument/2006/relationships/image" Target="../media/image903.png"/><Relationship Id="rId830" Type="http://schemas.openxmlformats.org/officeDocument/2006/relationships/image" Target="../media/image985.png"/><Relationship Id="rId15" Type="http://schemas.openxmlformats.org/officeDocument/2006/relationships/image" Target="../media/image580.png"/><Relationship Id="rId57" Type="http://schemas.openxmlformats.org/officeDocument/2006/relationships/image" Target="../media/image601.png"/><Relationship Id="rId262" Type="http://schemas.openxmlformats.org/officeDocument/2006/relationships/image" Target="../media/image703.png"/><Relationship Id="rId318" Type="http://schemas.openxmlformats.org/officeDocument/2006/relationships/image" Target="../media/image731.png"/><Relationship Id="rId525" Type="http://schemas.openxmlformats.org/officeDocument/2006/relationships/customXml" Target="../ink/ink847.xml"/><Relationship Id="rId567" Type="http://schemas.openxmlformats.org/officeDocument/2006/relationships/customXml" Target="../ink/ink868.xml"/><Relationship Id="rId732" Type="http://schemas.openxmlformats.org/officeDocument/2006/relationships/image" Target="../media/image936.png"/><Relationship Id="rId99" Type="http://schemas.openxmlformats.org/officeDocument/2006/relationships/image" Target="../media/image622.png"/><Relationship Id="rId122" Type="http://schemas.openxmlformats.org/officeDocument/2006/relationships/customXml" Target="../ink/ink644.xml"/><Relationship Id="rId164" Type="http://schemas.openxmlformats.org/officeDocument/2006/relationships/customXml" Target="../ink/ink665.xml"/><Relationship Id="rId371" Type="http://schemas.openxmlformats.org/officeDocument/2006/relationships/customXml" Target="../ink/ink769.xml"/><Relationship Id="rId774" Type="http://schemas.openxmlformats.org/officeDocument/2006/relationships/image" Target="../media/image957.png"/><Relationship Id="rId427" Type="http://schemas.openxmlformats.org/officeDocument/2006/relationships/customXml" Target="../ink/ink797.xml"/><Relationship Id="rId469" Type="http://schemas.openxmlformats.org/officeDocument/2006/relationships/image" Target="../media/image806.png"/><Relationship Id="rId634" Type="http://schemas.openxmlformats.org/officeDocument/2006/relationships/customXml" Target="../ink/ink902.xml"/><Relationship Id="rId676" Type="http://schemas.openxmlformats.org/officeDocument/2006/relationships/customXml" Target="../ink/ink923.xml"/><Relationship Id="rId841" Type="http://schemas.openxmlformats.org/officeDocument/2006/relationships/customXml" Target="../ink/ink1006.xml"/><Relationship Id="rId26" Type="http://schemas.openxmlformats.org/officeDocument/2006/relationships/customXml" Target="../ink/ink596.xml"/><Relationship Id="rId231" Type="http://schemas.openxmlformats.org/officeDocument/2006/relationships/customXml" Target="../ink/ink699.xml"/><Relationship Id="rId273" Type="http://schemas.openxmlformats.org/officeDocument/2006/relationships/customXml" Target="../ink/ink720.xml"/><Relationship Id="rId329" Type="http://schemas.openxmlformats.org/officeDocument/2006/relationships/customXml" Target="../ink/ink748.xml"/><Relationship Id="rId480" Type="http://schemas.openxmlformats.org/officeDocument/2006/relationships/customXml" Target="../ink/ink824.xml"/><Relationship Id="rId536" Type="http://schemas.openxmlformats.org/officeDocument/2006/relationships/image" Target="../media/image839.png"/><Relationship Id="rId701" Type="http://schemas.openxmlformats.org/officeDocument/2006/relationships/image" Target="../media/image921.png"/><Relationship Id="rId68" Type="http://schemas.openxmlformats.org/officeDocument/2006/relationships/customXml" Target="../ink/ink617.xml"/><Relationship Id="rId133" Type="http://schemas.openxmlformats.org/officeDocument/2006/relationships/image" Target="../media/image639.png"/><Relationship Id="rId175" Type="http://schemas.openxmlformats.org/officeDocument/2006/relationships/image" Target="../media/image660.png"/><Relationship Id="rId340" Type="http://schemas.openxmlformats.org/officeDocument/2006/relationships/image" Target="../media/image742.png"/><Relationship Id="rId578" Type="http://schemas.openxmlformats.org/officeDocument/2006/relationships/image" Target="../media/image860.png"/><Relationship Id="rId743" Type="http://schemas.openxmlformats.org/officeDocument/2006/relationships/customXml" Target="../ink/ink957.xml"/><Relationship Id="rId785" Type="http://schemas.openxmlformats.org/officeDocument/2006/relationships/customXml" Target="../ink/ink978.xml"/><Relationship Id="rId200" Type="http://schemas.openxmlformats.org/officeDocument/2006/relationships/image" Target="../media/image672.png"/><Relationship Id="rId382" Type="http://schemas.openxmlformats.org/officeDocument/2006/relationships/image" Target="../media/image763.png"/><Relationship Id="rId438" Type="http://schemas.openxmlformats.org/officeDocument/2006/relationships/image" Target="../media/image791.png"/><Relationship Id="rId603" Type="http://schemas.openxmlformats.org/officeDocument/2006/relationships/image" Target="../media/image872.png"/><Relationship Id="rId645" Type="http://schemas.openxmlformats.org/officeDocument/2006/relationships/image" Target="../media/image893.png"/><Relationship Id="rId687" Type="http://schemas.openxmlformats.org/officeDocument/2006/relationships/image" Target="../media/image914.png"/><Relationship Id="rId810" Type="http://schemas.openxmlformats.org/officeDocument/2006/relationships/image" Target="../media/image975.png"/><Relationship Id="rId852" Type="http://schemas.openxmlformats.org/officeDocument/2006/relationships/image" Target="../media/image996.png"/><Relationship Id="rId242" Type="http://schemas.openxmlformats.org/officeDocument/2006/relationships/image" Target="../media/image693.png"/><Relationship Id="rId284" Type="http://schemas.openxmlformats.org/officeDocument/2006/relationships/image" Target="../media/image714.png"/><Relationship Id="rId491" Type="http://schemas.openxmlformats.org/officeDocument/2006/relationships/image" Target="../media/image817.png"/><Relationship Id="rId505" Type="http://schemas.openxmlformats.org/officeDocument/2006/relationships/customXml" Target="../ink/ink837.xml"/><Relationship Id="rId712" Type="http://schemas.openxmlformats.org/officeDocument/2006/relationships/image" Target="../media/image926.png"/><Relationship Id="rId37" Type="http://schemas.openxmlformats.org/officeDocument/2006/relationships/image" Target="../media/image591.png"/><Relationship Id="rId79" Type="http://schemas.openxmlformats.org/officeDocument/2006/relationships/image" Target="../media/image612.png"/><Relationship Id="rId102" Type="http://schemas.openxmlformats.org/officeDocument/2006/relationships/customXml" Target="../ink/ink634.xml"/><Relationship Id="rId144" Type="http://schemas.openxmlformats.org/officeDocument/2006/relationships/customXml" Target="../ink/ink655.xml"/><Relationship Id="rId547" Type="http://schemas.openxmlformats.org/officeDocument/2006/relationships/customXml" Target="../ink/ink858.xml"/><Relationship Id="rId589" Type="http://schemas.openxmlformats.org/officeDocument/2006/relationships/customXml" Target="../ink/ink879.xml"/><Relationship Id="rId754" Type="http://schemas.openxmlformats.org/officeDocument/2006/relationships/image" Target="../media/image947.png"/><Relationship Id="rId796" Type="http://schemas.openxmlformats.org/officeDocument/2006/relationships/image" Target="../media/image968.png"/><Relationship Id="rId90" Type="http://schemas.openxmlformats.org/officeDocument/2006/relationships/customXml" Target="../ink/ink628.xml"/><Relationship Id="rId186" Type="http://schemas.openxmlformats.org/officeDocument/2006/relationships/customXml" Target="../ink/ink676.xml"/><Relationship Id="rId351" Type="http://schemas.openxmlformats.org/officeDocument/2006/relationships/customXml" Target="../ink/ink759.xml"/><Relationship Id="rId393" Type="http://schemas.openxmlformats.org/officeDocument/2006/relationships/customXml" Target="../ink/ink780.xml"/><Relationship Id="rId407" Type="http://schemas.openxmlformats.org/officeDocument/2006/relationships/customXml" Target="../ink/ink787.xml"/><Relationship Id="rId449" Type="http://schemas.openxmlformats.org/officeDocument/2006/relationships/customXml" Target="../ink/ink808.xml"/><Relationship Id="rId614" Type="http://schemas.openxmlformats.org/officeDocument/2006/relationships/customXml" Target="../ink/ink892.xml"/><Relationship Id="rId656" Type="http://schemas.openxmlformats.org/officeDocument/2006/relationships/customXml" Target="../ink/ink913.xml"/><Relationship Id="rId821" Type="http://schemas.openxmlformats.org/officeDocument/2006/relationships/customXml" Target="../ink/ink996.xml"/><Relationship Id="rId211" Type="http://schemas.openxmlformats.org/officeDocument/2006/relationships/customXml" Target="../ink/ink689.xml"/><Relationship Id="rId253" Type="http://schemas.openxmlformats.org/officeDocument/2006/relationships/customXml" Target="../ink/ink710.xml"/><Relationship Id="rId295" Type="http://schemas.openxmlformats.org/officeDocument/2006/relationships/customXml" Target="../ink/ink731.xml"/><Relationship Id="rId309" Type="http://schemas.openxmlformats.org/officeDocument/2006/relationships/customXml" Target="../ink/ink738.xml"/><Relationship Id="rId460" Type="http://schemas.openxmlformats.org/officeDocument/2006/relationships/customXml" Target="../ink/ink814.xml"/><Relationship Id="rId516" Type="http://schemas.openxmlformats.org/officeDocument/2006/relationships/image" Target="../media/image829.png"/><Relationship Id="rId698" Type="http://schemas.openxmlformats.org/officeDocument/2006/relationships/customXml" Target="../ink/ink934.xml"/><Relationship Id="rId48" Type="http://schemas.openxmlformats.org/officeDocument/2006/relationships/customXml" Target="../ink/ink607.xml"/><Relationship Id="rId113" Type="http://schemas.openxmlformats.org/officeDocument/2006/relationships/image" Target="../media/image629.png"/><Relationship Id="rId320" Type="http://schemas.openxmlformats.org/officeDocument/2006/relationships/image" Target="../media/image732.png"/><Relationship Id="rId558" Type="http://schemas.openxmlformats.org/officeDocument/2006/relationships/image" Target="../media/image850.png"/><Relationship Id="rId723" Type="http://schemas.openxmlformats.org/officeDocument/2006/relationships/customXml" Target="../ink/ink947.xml"/><Relationship Id="rId765" Type="http://schemas.openxmlformats.org/officeDocument/2006/relationships/customXml" Target="../ink/ink968.xml"/><Relationship Id="rId155" Type="http://schemas.openxmlformats.org/officeDocument/2006/relationships/image" Target="../media/image650.png"/><Relationship Id="rId197" Type="http://schemas.openxmlformats.org/officeDocument/2006/relationships/customXml" Target="../ink/ink682.xml"/><Relationship Id="rId362" Type="http://schemas.openxmlformats.org/officeDocument/2006/relationships/image" Target="../media/image753.png"/><Relationship Id="rId418" Type="http://schemas.openxmlformats.org/officeDocument/2006/relationships/image" Target="../media/image781.png"/><Relationship Id="rId625" Type="http://schemas.openxmlformats.org/officeDocument/2006/relationships/image" Target="../media/image883.png"/><Relationship Id="rId832" Type="http://schemas.openxmlformats.org/officeDocument/2006/relationships/image" Target="../media/image986.png"/><Relationship Id="rId222" Type="http://schemas.openxmlformats.org/officeDocument/2006/relationships/image" Target="../media/image683.png"/><Relationship Id="rId264" Type="http://schemas.openxmlformats.org/officeDocument/2006/relationships/image" Target="../media/image704.png"/><Relationship Id="rId471" Type="http://schemas.openxmlformats.org/officeDocument/2006/relationships/image" Target="../media/image807.png"/><Relationship Id="rId667" Type="http://schemas.openxmlformats.org/officeDocument/2006/relationships/image" Target="../media/image904.png"/><Relationship Id="rId17" Type="http://schemas.openxmlformats.org/officeDocument/2006/relationships/image" Target="../media/image581.png"/><Relationship Id="rId59" Type="http://schemas.openxmlformats.org/officeDocument/2006/relationships/image" Target="../media/image602.png"/><Relationship Id="rId124" Type="http://schemas.openxmlformats.org/officeDocument/2006/relationships/customXml" Target="../ink/ink645.xml"/><Relationship Id="rId527" Type="http://schemas.openxmlformats.org/officeDocument/2006/relationships/customXml" Target="../ink/ink848.xml"/><Relationship Id="rId569" Type="http://schemas.openxmlformats.org/officeDocument/2006/relationships/customXml" Target="../ink/ink869.xml"/><Relationship Id="rId734" Type="http://schemas.openxmlformats.org/officeDocument/2006/relationships/image" Target="../media/image937.png"/><Relationship Id="rId776" Type="http://schemas.openxmlformats.org/officeDocument/2006/relationships/image" Target="../media/image958.png"/><Relationship Id="rId70" Type="http://schemas.openxmlformats.org/officeDocument/2006/relationships/customXml" Target="../ink/ink618.xml"/><Relationship Id="rId166" Type="http://schemas.openxmlformats.org/officeDocument/2006/relationships/customXml" Target="../ink/ink666.xml"/><Relationship Id="rId331" Type="http://schemas.openxmlformats.org/officeDocument/2006/relationships/customXml" Target="../ink/ink749.xml"/><Relationship Id="rId373" Type="http://schemas.openxmlformats.org/officeDocument/2006/relationships/customXml" Target="../ink/ink770.xml"/><Relationship Id="rId429" Type="http://schemas.openxmlformats.org/officeDocument/2006/relationships/customXml" Target="../ink/ink798.xml"/><Relationship Id="rId580" Type="http://schemas.openxmlformats.org/officeDocument/2006/relationships/image" Target="../media/image861.png"/><Relationship Id="rId636" Type="http://schemas.openxmlformats.org/officeDocument/2006/relationships/customXml" Target="../ink/ink903.xml"/><Relationship Id="rId801" Type="http://schemas.openxmlformats.org/officeDocument/2006/relationships/customXml" Target="../ink/ink986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700.xml"/><Relationship Id="rId440" Type="http://schemas.openxmlformats.org/officeDocument/2006/relationships/image" Target="../media/image792.png"/><Relationship Id="rId678" Type="http://schemas.openxmlformats.org/officeDocument/2006/relationships/customXml" Target="../ink/ink924.xml"/><Relationship Id="rId843" Type="http://schemas.openxmlformats.org/officeDocument/2006/relationships/customXml" Target="../ink/ink1007.xml"/><Relationship Id="rId28" Type="http://schemas.openxmlformats.org/officeDocument/2006/relationships/customXml" Target="../ink/ink597.xml"/><Relationship Id="rId275" Type="http://schemas.openxmlformats.org/officeDocument/2006/relationships/customXml" Target="../ink/ink721.xml"/><Relationship Id="rId300" Type="http://schemas.openxmlformats.org/officeDocument/2006/relationships/image" Target="../media/image722.png"/><Relationship Id="rId482" Type="http://schemas.openxmlformats.org/officeDocument/2006/relationships/customXml" Target="../ink/ink825.xml"/><Relationship Id="rId538" Type="http://schemas.openxmlformats.org/officeDocument/2006/relationships/image" Target="../media/image840.png"/><Relationship Id="rId703" Type="http://schemas.openxmlformats.org/officeDocument/2006/relationships/image" Target="../media/image922.png"/><Relationship Id="rId745" Type="http://schemas.openxmlformats.org/officeDocument/2006/relationships/customXml" Target="../ink/ink958.xml"/><Relationship Id="rId81" Type="http://schemas.openxmlformats.org/officeDocument/2006/relationships/image" Target="../media/image613.png"/><Relationship Id="rId135" Type="http://schemas.openxmlformats.org/officeDocument/2006/relationships/image" Target="../media/image640.png"/><Relationship Id="rId177" Type="http://schemas.openxmlformats.org/officeDocument/2006/relationships/image" Target="../media/image661.png"/><Relationship Id="rId342" Type="http://schemas.openxmlformats.org/officeDocument/2006/relationships/image" Target="../media/image743.png"/><Relationship Id="rId384" Type="http://schemas.openxmlformats.org/officeDocument/2006/relationships/image" Target="../media/image764.png"/><Relationship Id="rId591" Type="http://schemas.openxmlformats.org/officeDocument/2006/relationships/customXml" Target="../ink/ink880.xml"/><Relationship Id="rId605" Type="http://schemas.openxmlformats.org/officeDocument/2006/relationships/image" Target="../media/image873.png"/><Relationship Id="rId787" Type="http://schemas.openxmlformats.org/officeDocument/2006/relationships/customXml" Target="../ink/ink979.xml"/><Relationship Id="rId812" Type="http://schemas.openxmlformats.org/officeDocument/2006/relationships/image" Target="../media/image976.png"/><Relationship Id="rId202" Type="http://schemas.openxmlformats.org/officeDocument/2006/relationships/image" Target="../media/image673.png"/><Relationship Id="rId244" Type="http://schemas.openxmlformats.org/officeDocument/2006/relationships/image" Target="../media/image694.png"/><Relationship Id="rId647" Type="http://schemas.openxmlformats.org/officeDocument/2006/relationships/image" Target="../media/image894.png"/><Relationship Id="rId689" Type="http://schemas.openxmlformats.org/officeDocument/2006/relationships/image" Target="../media/image915.png"/><Relationship Id="rId854" Type="http://schemas.openxmlformats.org/officeDocument/2006/relationships/image" Target="../media/image997.png"/><Relationship Id="rId39" Type="http://schemas.openxmlformats.org/officeDocument/2006/relationships/image" Target="../media/image592.png"/><Relationship Id="rId286" Type="http://schemas.openxmlformats.org/officeDocument/2006/relationships/image" Target="../media/image715.png"/><Relationship Id="rId451" Type="http://schemas.openxmlformats.org/officeDocument/2006/relationships/image" Target="../media/image797.png"/><Relationship Id="rId493" Type="http://schemas.openxmlformats.org/officeDocument/2006/relationships/image" Target="../media/image818.png"/><Relationship Id="rId507" Type="http://schemas.openxmlformats.org/officeDocument/2006/relationships/customXml" Target="../ink/ink838.xml"/><Relationship Id="rId549" Type="http://schemas.openxmlformats.org/officeDocument/2006/relationships/customXml" Target="../ink/ink859.xml"/><Relationship Id="rId714" Type="http://schemas.openxmlformats.org/officeDocument/2006/relationships/image" Target="../media/image927.png"/><Relationship Id="rId756" Type="http://schemas.openxmlformats.org/officeDocument/2006/relationships/image" Target="../media/image948.png"/><Relationship Id="rId50" Type="http://schemas.openxmlformats.org/officeDocument/2006/relationships/customXml" Target="../ink/ink608.xml"/><Relationship Id="rId104" Type="http://schemas.openxmlformats.org/officeDocument/2006/relationships/customXml" Target="../ink/ink635.xml"/><Relationship Id="rId146" Type="http://schemas.openxmlformats.org/officeDocument/2006/relationships/customXml" Target="../ink/ink656.xml"/><Relationship Id="rId188" Type="http://schemas.openxmlformats.org/officeDocument/2006/relationships/customXml" Target="../ink/ink677.xml"/><Relationship Id="rId311" Type="http://schemas.openxmlformats.org/officeDocument/2006/relationships/customXml" Target="../ink/ink739.xml"/><Relationship Id="rId353" Type="http://schemas.openxmlformats.org/officeDocument/2006/relationships/customXml" Target="../ink/ink760.xml"/><Relationship Id="rId395" Type="http://schemas.openxmlformats.org/officeDocument/2006/relationships/customXml" Target="../ink/ink781.xml"/><Relationship Id="rId409" Type="http://schemas.openxmlformats.org/officeDocument/2006/relationships/customXml" Target="../ink/ink788.xml"/><Relationship Id="rId560" Type="http://schemas.openxmlformats.org/officeDocument/2006/relationships/image" Target="../media/image851.png"/><Relationship Id="rId798" Type="http://schemas.openxmlformats.org/officeDocument/2006/relationships/image" Target="../media/image969.png"/><Relationship Id="rId92" Type="http://schemas.openxmlformats.org/officeDocument/2006/relationships/customXml" Target="../ink/ink629.xml"/><Relationship Id="rId213" Type="http://schemas.openxmlformats.org/officeDocument/2006/relationships/customXml" Target="../ink/ink690.xml"/><Relationship Id="rId420" Type="http://schemas.openxmlformats.org/officeDocument/2006/relationships/image" Target="../media/image782.png"/><Relationship Id="rId616" Type="http://schemas.openxmlformats.org/officeDocument/2006/relationships/customXml" Target="../ink/ink893.xml"/><Relationship Id="rId658" Type="http://schemas.openxmlformats.org/officeDocument/2006/relationships/customXml" Target="../ink/ink914.xml"/><Relationship Id="rId823" Type="http://schemas.openxmlformats.org/officeDocument/2006/relationships/customXml" Target="../ink/ink997.xml"/><Relationship Id="rId255" Type="http://schemas.openxmlformats.org/officeDocument/2006/relationships/customXml" Target="../ink/ink711.xml"/><Relationship Id="rId297" Type="http://schemas.openxmlformats.org/officeDocument/2006/relationships/customXml" Target="../ink/ink732.xml"/><Relationship Id="rId462" Type="http://schemas.openxmlformats.org/officeDocument/2006/relationships/customXml" Target="../ink/ink815.xml"/><Relationship Id="rId518" Type="http://schemas.openxmlformats.org/officeDocument/2006/relationships/image" Target="../media/image830.png"/><Relationship Id="rId725" Type="http://schemas.openxmlformats.org/officeDocument/2006/relationships/customXml" Target="../ink/ink948.xml"/><Relationship Id="rId115" Type="http://schemas.openxmlformats.org/officeDocument/2006/relationships/image" Target="../media/image630.png"/><Relationship Id="rId157" Type="http://schemas.openxmlformats.org/officeDocument/2006/relationships/image" Target="../media/image651.png"/><Relationship Id="rId322" Type="http://schemas.openxmlformats.org/officeDocument/2006/relationships/image" Target="../media/image733.png"/><Relationship Id="rId364" Type="http://schemas.openxmlformats.org/officeDocument/2006/relationships/image" Target="../media/image754.png"/><Relationship Id="rId767" Type="http://schemas.openxmlformats.org/officeDocument/2006/relationships/customXml" Target="../ink/ink969.xml"/><Relationship Id="rId61" Type="http://schemas.openxmlformats.org/officeDocument/2006/relationships/image" Target="../media/image603.png"/><Relationship Id="rId199" Type="http://schemas.openxmlformats.org/officeDocument/2006/relationships/customXml" Target="../ink/ink683.xml"/><Relationship Id="rId571" Type="http://schemas.openxmlformats.org/officeDocument/2006/relationships/customXml" Target="../ink/ink870.xml"/><Relationship Id="rId627" Type="http://schemas.openxmlformats.org/officeDocument/2006/relationships/image" Target="../media/image884.png"/><Relationship Id="rId669" Type="http://schemas.openxmlformats.org/officeDocument/2006/relationships/image" Target="../media/image905.png"/><Relationship Id="rId834" Type="http://schemas.openxmlformats.org/officeDocument/2006/relationships/image" Target="../media/image987.png"/><Relationship Id="rId19" Type="http://schemas.openxmlformats.org/officeDocument/2006/relationships/image" Target="../media/image582.png"/><Relationship Id="rId224" Type="http://schemas.openxmlformats.org/officeDocument/2006/relationships/image" Target="../media/image684.png"/><Relationship Id="rId266" Type="http://schemas.openxmlformats.org/officeDocument/2006/relationships/image" Target="../media/image705.png"/><Relationship Id="rId431" Type="http://schemas.openxmlformats.org/officeDocument/2006/relationships/customXml" Target="../ink/ink799.xml"/><Relationship Id="rId473" Type="http://schemas.openxmlformats.org/officeDocument/2006/relationships/image" Target="../media/image808.png"/><Relationship Id="rId529" Type="http://schemas.openxmlformats.org/officeDocument/2006/relationships/customXml" Target="../ink/ink849.xml"/><Relationship Id="rId680" Type="http://schemas.openxmlformats.org/officeDocument/2006/relationships/customXml" Target="../ink/ink925.xml"/><Relationship Id="rId736" Type="http://schemas.openxmlformats.org/officeDocument/2006/relationships/image" Target="../media/image938.png"/><Relationship Id="rId30" Type="http://schemas.openxmlformats.org/officeDocument/2006/relationships/customXml" Target="../ink/ink598.xml"/><Relationship Id="rId126" Type="http://schemas.openxmlformats.org/officeDocument/2006/relationships/customXml" Target="../ink/ink646.xml"/><Relationship Id="rId168" Type="http://schemas.openxmlformats.org/officeDocument/2006/relationships/customXml" Target="../ink/ink667.xml"/><Relationship Id="rId333" Type="http://schemas.openxmlformats.org/officeDocument/2006/relationships/customXml" Target="../ink/ink750.xml"/><Relationship Id="rId540" Type="http://schemas.openxmlformats.org/officeDocument/2006/relationships/image" Target="../media/image841.png"/><Relationship Id="rId778" Type="http://schemas.openxmlformats.org/officeDocument/2006/relationships/image" Target="../media/image959.png"/><Relationship Id="rId72" Type="http://schemas.openxmlformats.org/officeDocument/2006/relationships/customXml" Target="../ink/ink619.xml"/><Relationship Id="rId375" Type="http://schemas.openxmlformats.org/officeDocument/2006/relationships/customXml" Target="../ink/ink771.xml"/><Relationship Id="rId582" Type="http://schemas.openxmlformats.org/officeDocument/2006/relationships/image" Target="../media/image862.png"/><Relationship Id="rId638" Type="http://schemas.openxmlformats.org/officeDocument/2006/relationships/customXml" Target="../ink/ink904.xml"/><Relationship Id="rId803" Type="http://schemas.openxmlformats.org/officeDocument/2006/relationships/customXml" Target="../ink/ink987.xml"/><Relationship Id="rId845" Type="http://schemas.openxmlformats.org/officeDocument/2006/relationships/customXml" Target="../ink/ink1008.xml"/><Relationship Id="rId3" Type="http://schemas.openxmlformats.org/officeDocument/2006/relationships/image" Target="../media/image69.png"/><Relationship Id="rId235" Type="http://schemas.openxmlformats.org/officeDocument/2006/relationships/customXml" Target="../ink/ink701.xml"/><Relationship Id="rId277" Type="http://schemas.openxmlformats.org/officeDocument/2006/relationships/customXml" Target="../ink/ink722.xml"/><Relationship Id="rId400" Type="http://schemas.openxmlformats.org/officeDocument/2006/relationships/image" Target="../media/image772.png"/><Relationship Id="rId442" Type="http://schemas.openxmlformats.org/officeDocument/2006/relationships/image" Target="../media/image793.png"/><Relationship Id="rId484" Type="http://schemas.openxmlformats.org/officeDocument/2006/relationships/customXml" Target="../ink/ink826.xml"/><Relationship Id="rId705" Type="http://schemas.openxmlformats.org/officeDocument/2006/relationships/image" Target="../media/image923.png"/><Relationship Id="rId137" Type="http://schemas.openxmlformats.org/officeDocument/2006/relationships/image" Target="../media/image641.png"/><Relationship Id="rId302" Type="http://schemas.openxmlformats.org/officeDocument/2006/relationships/image" Target="../media/image723.png"/><Relationship Id="rId344" Type="http://schemas.openxmlformats.org/officeDocument/2006/relationships/image" Target="../media/image744.png"/><Relationship Id="rId691" Type="http://schemas.openxmlformats.org/officeDocument/2006/relationships/image" Target="../media/image916.png"/><Relationship Id="rId747" Type="http://schemas.openxmlformats.org/officeDocument/2006/relationships/customXml" Target="../ink/ink959.xml"/><Relationship Id="rId789" Type="http://schemas.openxmlformats.org/officeDocument/2006/relationships/customXml" Target="../ink/ink980.xml"/><Relationship Id="rId41" Type="http://schemas.openxmlformats.org/officeDocument/2006/relationships/image" Target="../media/image593.png"/><Relationship Id="rId83" Type="http://schemas.openxmlformats.org/officeDocument/2006/relationships/image" Target="../media/image614.png"/><Relationship Id="rId179" Type="http://schemas.openxmlformats.org/officeDocument/2006/relationships/image" Target="../media/image662.png"/><Relationship Id="rId386" Type="http://schemas.openxmlformats.org/officeDocument/2006/relationships/image" Target="../media/image765.png"/><Relationship Id="rId551" Type="http://schemas.openxmlformats.org/officeDocument/2006/relationships/customXml" Target="../ink/ink860.xml"/><Relationship Id="rId593" Type="http://schemas.openxmlformats.org/officeDocument/2006/relationships/customXml" Target="../ink/ink881.xml"/><Relationship Id="rId607" Type="http://schemas.openxmlformats.org/officeDocument/2006/relationships/image" Target="../media/image874.png"/><Relationship Id="rId649" Type="http://schemas.openxmlformats.org/officeDocument/2006/relationships/image" Target="../media/image895.png"/><Relationship Id="rId814" Type="http://schemas.openxmlformats.org/officeDocument/2006/relationships/image" Target="../media/image977.png"/><Relationship Id="rId856" Type="http://schemas.openxmlformats.org/officeDocument/2006/relationships/image" Target="../media/image998.png"/><Relationship Id="rId190" Type="http://schemas.openxmlformats.org/officeDocument/2006/relationships/customXml" Target="../ink/ink678.xml"/><Relationship Id="rId204" Type="http://schemas.openxmlformats.org/officeDocument/2006/relationships/image" Target="../media/image674.png"/><Relationship Id="rId246" Type="http://schemas.openxmlformats.org/officeDocument/2006/relationships/image" Target="../media/image695.png"/><Relationship Id="rId288" Type="http://schemas.openxmlformats.org/officeDocument/2006/relationships/image" Target="../media/image716.png"/><Relationship Id="rId411" Type="http://schemas.openxmlformats.org/officeDocument/2006/relationships/customXml" Target="../ink/ink789.xml"/><Relationship Id="rId453" Type="http://schemas.openxmlformats.org/officeDocument/2006/relationships/image" Target="../media/image798.png"/><Relationship Id="rId509" Type="http://schemas.openxmlformats.org/officeDocument/2006/relationships/customXml" Target="../ink/ink839.xml"/><Relationship Id="rId660" Type="http://schemas.openxmlformats.org/officeDocument/2006/relationships/customXml" Target="../ink/ink915.xml"/><Relationship Id="rId106" Type="http://schemas.openxmlformats.org/officeDocument/2006/relationships/customXml" Target="../ink/ink636.xml"/><Relationship Id="rId313" Type="http://schemas.openxmlformats.org/officeDocument/2006/relationships/customXml" Target="../ink/ink740.xml"/><Relationship Id="rId495" Type="http://schemas.openxmlformats.org/officeDocument/2006/relationships/image" Target="../media/image819.png"/><Relationship Id="rId716" Type="http://schemas.openxmlformats.org/officeDocument/2006/relationships/image" Target="../media/image928.png"/><Relationship Id="rId758" Type="http://schemas.openxmlformats.org/officeDocument/2006/relationships/image" Target="../media/image949.png"/><Relationship Id="rId10" Type="http://schemas.openxmlformats.org/officeDocument/2006/relationships/customXml" Target="../ink/ink588.xml"/><Relationship Id="rId52" Type="http://schemas.openxmlformats.org/officeDocument/2006/relationships/customXml" Target="../ink/ink609.xml"/><Relationship Id="rId94" Type="http://schemas.openxmlformats.org/officeDocument/2006/relationships/customXml" Target="../ink/ink630.xml"/><Relationship Id="rId148" Type="http://schemas.openxmlformats.org/officeDocument/2006/relationships/customXml" Target="../ink/ink657.xml"/><Relationship Id="rId355" Type="http://schemas.openxmlformats.org/officeDocument/2006/relationships/customXml" Target="../ink/ink761.xml"/><Relationship Id="rId397" Type="http://schemas.openxmlformats.org/officeDocument/2006/relationships/customXml" Target="../ink/ink782.xml"/><Relationship Id="rId520" Type="http://schemas.openxmlformats.org/officeDocument/2006/relationships/image" Target="../media/image831.png"/><Relationship Id="rId562" Type="http://schemas.openxmlformats.org/officeDocument/2006/relationships/image" Target="../media/image852.png"/><Relationship Id="rId618" Type="http://schemas.openxmlformats.org/officeDocument/2006/relationships/customXml" Target="../ink/ink894.xml"/><Relationship Id="rId825" Type="http://schemas.openxmlformats.org/officeDocument/2006/relationships/customXml" Target="../ink/ink998.xml"/><Relationship Id="rId215" Type="http://schemas.openxmlformats.org/officeDocument/2006/relationships/customXml" Target="../ink/ink691.xml"/><Relationship Id="rId257" Type="http://schemas.openxmlformats.org/officeDocument/2006/relationships/customXml" Target="../ink/ink712.xml"/><Relationship Id="rId422" Type="http://schemas.openxmlformats.org/officeDocument/2006/relationships/image" Target="../media/image783.png"/><Relationship Id="rId464" Type="http://schemas.openxmlformats.org/officeDocument/2006/relationships/customXml" Target="../ink/ink816.xml"/><Relationship Id="rId299" Type="http://schemas.openxmlformats.org/officeDocument/2006/relationships/customXml" Target="../ink/ink733.xml"/><Relationship Id="rId727" Type="http://schemas.openxmlformats.org/officeDocument/2006/relationships/customXml" Target="../ink/ink949.xml"/><Relationship Id="rId63" Type="http://schemas.openxmlformats.org/officeDocument/2006/relationships/image" Target="../media/image604.png"/><Relationship Id="rId159" Type="http://schemas.openxmlformats.org/officeDocument/2006/relationships/image" Target="../media/image652.png"/><Relationship Id="rId366" Type="http://schemas.openxmlformats.org/officeDocument/2006/relationships/image" Target="../media/image755.png"/><Relationship Id="rId573" Type="http://schemas.openxmlformats.org/officeDocument/2006/relationships/customXml" Target="../ink/ink871.xml"/><Relationship Id="rId780" Type="http://schemas.openxmlformats.org/officeDocument/2006/relationships/image" Target="../media/image960.png"/><Relationship Id="rId226" Type="http://schemas.openxmlformats.org/officeDocument/2006/relationships/image" Target="../media/image685.png"/><Relationship Id="rId433" Type="http://schemas.openxmlformats.org/officeDocument/2006/relationships/customXml" Target="../ink/ink800.xml"/><Relationship Id="rId640" Type="http://schemas.openxmlformats.org/officeDocument/2006/relationships/customXml" Target="../ink/ink905.xml"/><Relationship Id="rId738" Type="http://schemas.openxmlformats.org/officeDocument/2006/relationships/image" Target="../media/image939.png"/><Relationship Id="rId74" Type="http://schemas.openxmlformats.org/officeDocument/2006/relationships/customXml" Target="../ink/ink620.xml"/><Relationship Id="rId377" Type="http://schemas.openxmlformats.org/officeDocument/2006/relationships/customXml" Target="../ink/ink772.xml"/><Relationship Id="rId500" Type="http://schemas.openxmlformats.org/officeDocument/2006/relationships/image" Target="../media/image821.png"/><Relationship Id="rId584" Type="http://schemas.openxmlformats.org/officeDocument/2006/relationships/image" Target="../media/image863.png"/><Relationship Id="rId805" Type="http://schemas.openxmlformats.org/officeDocument/2006/relationships/customXml" Target="../ink/ink988.xml"/><Relationship Id="rId5" Type="http://schemas.openxmlformats.org/officeDocument/2006/relationships/image" Target="../media/image576.png"/><Relationship Id="rId237" Type="http://schemas.openxmlformats.org/officeDocument/2006/relationships/customXml" Target="../ink/ink702.xml"/><Relationship Id="rId791" Type="http://schemas.openxmlformats.org/officeDocument/2006/relationships/customXml" Target="../ink/ink981.xml"/><Relationship Id="rId444" Type="http://schemas.openxmlformats.org/officeDocument/2006/relationships/image" Target="../media/image794.png"/><Relationship Id="rId651" Type="http://schemas.openxmlformats.org/officeDocument/2006/relationships/image" Target="../media/image896.png"/><Relationship Id="rId749" Type="http://schemas.openxmlformats.org/officeDocument/2006/relationships/customXml" Target="../ink/ink960.xml"/><Relationship Id="rId290" Type="http://schemas.openxmlformats.org/officeDocument/2006/relationships/image" Target="../media/image717.png"/><Relationship Id="rId304" Type="http://schemas.openxmlformats.org/officeDocument/2006/relationships/image" Target="../media/image724.png"/><Relationship Id="rId388" Type="http://schemas.openxmlformats.org/officeDocument/2006/relationships/image" Target="../media/image766.png"/><Relationship Id="rId511" Type="http://schemas.openxmlformats.org/officeDocument/2006/relationships/customXml" Target="../ink/ink840.xml"/><Relationship Id="rId609" Type="http://schemas.openxmlformats.org/officeDocument/2006/relationships/image" Target="../media/image875.png"/><Relationship Id="rId85" Type="http://schemas.openxmlformats.org/officeDocument/2006/relationships/image" Target="../media/image615.png"/><Relationship Id="rId150" Type="http://schemas.openxmlformats.org/officeDocument/2006/relationships/customXml" Target="../ink/ink658.xml"/><Relationship Id="rId595" Type="http://schemas.openxmlformats.org/officeDocument/2006/relationships/customXml" Target="../ink/ink882.xml"/><Relationship Id="rId816" Type="http://schemas.openxmlformats.org/officeDocument/2006/relationships/image" Target="../media/image978.png"/><Relationship Id="rId248" Type="http://schemas.openxmlformats.org/officeDocument/2006/relationships/image" Target="../media/image696.png"/><Relationship Id="rId455" Type="http://schemas.openxmlformats.org/officeDocument/2006/relationships/image" Target="../media/image799.png"/><Relationship Id="rId662" Type="http://schemas.openxmlformats.org/officeDocument/2006/relationships/customXml" Target="../ink/ink916.xml"/><Relationship Id="rId12" Type="http://schemas.openxmlformats.org/officeDocument/2006/relationships/customXml" Target="../ink/ink589.xml"/><Relationship Id="rId108" Type="http://schemas.openxmlformats.org/officeDocument/2006/relationships/customXml" Target="../ink/ink637.xml"/><Relationship Id="rId315" Type="http://schemas.openxmlformats.org/officeDocument/2006/relationships/customXml" Target="../ink/ink741.xml"/><Relationship Id="rId522" Type="http://schemas.openxmlformats.org/officeDocument/2006/relationships/image" Target="../media/image832.png"/><Relationship Id="rId96" Type="http://schemas.openxmlformats.org/officeDocument/2006/relationships/customXml" Target="../ink/ink631.xml"/><Relationship Id="rId161" Type="http://schemas.openxmlformats.org/officeDocument/2006/relationships/image" Target="../media/image653.png"/><Relationship Id="rId399" Type="http://schemas.openxmlformats.org/officeDocument/2006/relationships/customXml" Target="../ink/ink783.xml"/><Relationship Id="rId827" Type="http://schemas.openxmlformats.org/officeDocument/2006/relationships/customXml" Target="../ink/ink999.xml"/><Relationship Id="rId259" Type="http://schemas.openxmlformats.org/officeDocument/2006/relationships/customXml" Target="../ink/ink713.xml"/><Relationship Id="rId466" Type="http://schemas.openxmlformats.org/officeDocument/2006/relationships/customXml" Target="../ink/ink817.xml"/><Relationship Id="rId673" Type="http://schemas.openxmlformats.org/officeDocument/2006/relationships/image" Target="../media/image907.png"/><Relationship Id="rId23" Type="http://schemas.openxmlformats.org/officeDocument/2006/relationships/image" Target="../media/image584.png"/><Relationship Id="rId119" Type="http://schemas.openxmlformats.org/officeDocument/2006/relationships/image" Target="../media/image632.png"/><Relationship Id="rId326" Type="http://schemas.openxmlformats.org/officeDocument/2006/relationships/image" Target="../media/image735.png"/><Relationship Id="rId533" Type="http://schemas.openxmlformats.org/officeDocument/2006/relationships/customXml" Target="../ink/ink851.xml"/><Relationship Id="rId740" Type="http://schemas.openxmlformats.org/officeDocument/2006/relationships/image" Target="../media/image940.png"/><Relationship Id="rId838" Type="http://schemas.openxmlformats.org/officeDocument/2006/relationships/image" Target="../media/image989.png"/><Relationship Id="rId172" Type="http://schemas.openxmlformats.org/officeDocument/2006/relationships/customXml" Target="../ink/ink669.xml"/><Relationship Id="rId477" Type="http://schemas.openxmlformats.org/officeDocument/2006/relationships/image" Target="../media/image810.png"/><Relationship Id="rId600" Type="http://schemas.openxmlformats.org/officeDocument/2006/relationships/customXml" Target="../ink/ink885.xml"/><Relationship Id="rId684" Type="http://schemas.openxmlformats.org/officeDocument/2006/relationships/customXml" Target="../ink/ink927.xml"/><Relationship Id="rId337" Type="http://schemas.openxmlformats.org/officeDocument/2006/relationships/customXml" Target="../ink/ink752.xml"/><Relationship Id="rId34" Type="http://schemas.openxmlformats.org/officeDocument/2006/relationships/customXml" Target="../ink/ink600.xml"/><Relationship Id="rId544" Type="http://schemas.openxmlformats.org/officeDocument/2006/relationships/image" Target="../media/image843.png"/><Relationship Id="rId751" Type="http://schemas.openxmlformats.org/officeDocument/2006/relationships/customXml" Target="../ink/ink961.xml"/><Relationship Id="rId849" Type="http://schemas.openxmlformats.org/officeDocument/2006/relationships/customXml" Target="../ink/ink1010.xml"/><Relationship Id="rId183" Type="http://schemas.openxmlformats.org/officeDocument/2006/relationships/image" Target="../media/image664.png"/><Relationship Id="rId390" Type="http://schemas.openxmlformats.org/officeDocument/2006/relationships/image" Target="../media/image767.png"/><Relationship Id="rId404" Type="http://schemas.openxmlformats.org/officeDocument/2006/relationships/image" Target="../media/image774.png"/><Relationship Id="rId611" Type="http://schemas.openxmlformats.org/officeDocument/2006/relationships/image" Target="../media/image876.png"/><Relationship Id="rId250" Type="http://schemas.openxmlformats.org/officeDocument/2006/relationships/image" Target="../media/image697.png"/><Relationship Id="rId488" Type="http://schemas.openxmlformats.org/officeDocument/2006/relationships/customXml" Target="../ink/ink828.xml"/><Relationship Id="rId695" Type="http://schemas.openxmlformats.org/officeDocument/2006/relationships/image" Target="../media/image918.png"/><Relationship Id="rId709" Type="http://schemas.openxmlformats.org/officeDocument/2006/relationships/image" Target="../media/image925.png"/><Relationship Id="rId45" Type="http://schemas.openxmlformats.org/officeDocument/2006/relationships/image" Target="../media/image595.png"/><Relationship Id="rId110" Type="http://schemas.openxmlformats.org/officeDocument/2006/relationships/customXml" Target="../ink/ink638.xml"/><Relationship Id="rId348" Type="http://schemas.openxmlformats.org/officeDocument/2006/relationships/image" Target="../media/image746.png"/><Relationship Id="rId555" Type="http://schemas.openxmlformats.org/officeDocument/2006/relationships/customXml" Target="../ink/ink862.xml"/><Relationship Id="rId762" Type="http://schemas.openxmlformats.org/officeDocument/2006/relationships/image" Target="../media/image951.png"/><Relationship Id="rId194" Type="http://schemas.openxmlformats.org/officeDocument/2006/relationships/customXml" Target="../ink/ink680.xml"/><Relationship Id="rId208" Type="http://schemas.openxmlformats.org/officeDocument/2006/relationships/image" Target="../media/image676.png"/><Relationship Id="rId415" Type="http://schemas.openxmlformats.org/officeDocument/2006/relationships/customXml" Target="../ink/ink791.xml"/><Relationship Id="rId622" Type="http://schemas.openxmlformats.org/officeDocument/2006/relationships/customXml" Target="../ink/ink896.xml"/><Relationship Id="rId261" Type="http://schemas.openxmlformats.org/officeDocument/2006/relationships/customXml" Target="../ink/ink714.xml"/><Relationship Id="rId499" Type="http://schemas.openxmlformats.org/officeDocument/2006/relationships/customXml" Target="../ink/ink834.xml"/><Relationship Id="rId56" Type="http://schemas.openxmlformats.org/officeDocument/2006/relationships/customXml" Target="../ink/ink611.xml"/><Relationship Id="rId359" Type="http://schemas.openxmlformats.org/officeDocument/2006/relationships/customXml" Target="../ink/ink763.xml"/><Relationship Id="rId566" Type="http://schemas.openxmlformats.org/officeDocument/2006/relationships/image" Target="../media/image854.png"/><Relationship Id="rId773" Type="http://schemas.openxmlformats.org/officeDocument/2006/relationships/customXml" Target="../ink/ink972.xml"/><Relationship Id="rId121" Type="http://schemas.openxmlformats.org/officeDocument/2006/relationships/image" Target="../media/image633.png"/><Relationship Id="rId219" Type="http://schemas.openxmlformats.org/officeDocument/2006/relationships/customXml" Target="../ink/ink693.xml"/><Relationship Id="rId426" Type="http://schemas.openxmlformats.org/officeDocument/2006/relationships/image" Target="../media/image785.png"/><Relationship Id="rId633" Type="http://schemas.openxmlformats.org/officeDocument/2006/relationships/image" Target="../media/image887.png"/><Relationship Id="rId840" Type="http://schemas.openxmlformats.org/officeDocument/2006/relationships/image" Target="../media/image990.png"/><Relationship Id="rId67" Type="http://schemas.openxmlformats.org/officeDocument/2006/relationships/image" Target="../media/image606.png"/><Relationship Id="rId272" Type="http://schemas.openxmlformats.org/officeDocument/2006/relationships/image" Target="../media/image708.png"/><Relationship Id="rId577" Type="http://schemas.openxmlformats.org/officeDocument/2006/relationships/customXml" Target="../ink/ink873.xml"/><Relationship Id="rId700" Type="http://schemas.openxmlformats.org/officeDocument/2006/relationships/customXml" Target="../ink/ink935.xml"/><Relationship Id="rId132" Type="http://schemas.openxmlformats.org/officeDocument/2006/relationships/customXml" Target="../ink/ink649.xml"/><Relationship Id="rId784" Type="http://schemas.openxmlformats.org/officeDocument/2006/relationships/image" Target="../media/image962.png"/><Relationship Id="rId437" Type="http://schemas.openxmlformats.org/officeDocument/2006/relationships/customXml" Target="../ink/ink802.xml"/><Relationship Id="rId644" Type="http://schemas.openxmlformats.org/officeDocument/2006/relationships/customXml" Target="../ink/ink907.xml"/><Relationship Id="rId851" Type="http://schemas.openxmlformats.org/officeDocument/2006/relationships/customXml" Target="../ink/ink1011.xml"/><Relationship Id="rId283" Type="http://schemas.openxmlformats.org/officeDocument/2006/relationships/customXml" Target="../ink/ink725.xml"/><Relationship Id="rId490" Type="http://schemas.openxmlformats.org/officeDocument/2006/relationships/customXml" Target="../ink/ink829.xml"/><Relationship Id="rId504" Type="http://schemas.openxmlformats.org/officeDocument/2006/relationships/image" Target="../media/image823.png"/><Relationship Id="rId711" Type="http://schemas.openxmlformats.org/officeDocument/2006/relationships/customXml" Target="../ink/ink941.xml"/><Relationship Id="rId78" Type="http://schemas.openxmlformats.org/officeDocument/2006/relationships/customXml" Target="../ink/ink622.xml"/><Relationship Id="rId143" Type="http://schemas.openxmlformats.org/officeDocument/2006/relationships/image" Target="../media/image644.png"/><Relationship Id="rId350" Type="http://schemas.openxmlformats.org/officeDocument/2006/relationships/image" Target="../media/image747.png"/><Relationship Id="rId588" Type="http://schemas.openxmlformats.org/officeDocument/2006/relationships/image" Target="../media/image865.png"/><Relationship Id="rId795" Type="http://schemas.openxmlformats.org/officeDocument/2006/relationships/customXml" Target="../ink/ink983.xml"/><Relationship Id="rId809" Type="http://schemas.openxmlformats.org/officeDocument/2006/relationships/customXml" Target="../ink/ink990.xml"/><Relationship Id="rId9" Type="http://schemas.openxmlformats.org/officeDocument/2006/relationships/image" Target="../media/image578.png"/><Relationship Id="rId210" Type="http://schemas.openxmlformats.org/officeDocument/2006/relationships/image" Target="../media/image677.png"/><Relationship Id="rId448" Type="http://schemas.openxmlformats.org/officeDocument/2006/relationships/image" Target="../media/image796.png"/><Relationship Id="rId655" Type="http://schemas.openxmlformats.org/officeDocument/2006/relationships/image" Target="../media/image898.png"/><Relationship Id="rId294" Type="http://schemas.openxmlformats.org/officeDocument/2006/relationships/image" Target="../media/image719.png"/><Relationship Id="rId308" Type="http://schemas.openxmlformats.org/officeDocument/2006/relationships/image" Target="../media/image726.png"/><Relationship Id="rId515" Type="http://schemas.openxmlformats.org/officeDocument/2006/relationships/customXml" Target="../ink/ink842.xml"/><Relationship Id="rId722" Type="http://schemas.openxmlformats.org/officeDocument/2006/relationships/image" Target="../media/image931.png"/><Relationship Id="rId89" Type="http://schemas.openxmlformats.org/officeDocument/2006/relationships/image" Target="../media/image617.png"/><Relationship Id="rId154" Type="http://schemas.openxmlformats.org/officeDocument/2006/relationships/customXml" Target="../ink/ink660.xml"/><Relationship Id="rId361" Type="http://schemas.openxmlformats.org/officeDocument/2006/relationships/customXml" Target="../ink/ink764.xml"/><Relationship Id="rId599" Type="http://schemas.openxmlformats.org/officeDocument/2006/relationships/image" Target="../media/image870.png"/><Relationship Id="rId459" Type="http://schemas.openxmlformats.org/officeDocument/2006/relationships/image" Target="../media/image801.png"/><Relationship Id="rId666" Type="http://schemas.openxmlformats.org/officeDocument/2006/relationships/customXml" Target="../ink/ink918.xml"/><Relationship Id="rId16" Type="http://schemas.openxmlformats.org/officeDocument/2006/relationships/customXml" Target="../ink/ink591.xml"/><Relationship Id="rId221" Type="http://schemas.openxmlformats.org/officeDocument/2006/relationships/customXml" Target="../ink/ink694.xml"/><Relationship Id="rId319" Type="http://schemas.openxmlformats.org/officeDocument/2006/relationships/customXml" Target="../ink/ink743.xml"/><Relationship Id="rId526" Type="http://schemas.openxmlformats.org/officeDocument/2006/relationships/image" Target="../media/image834.png"/><Relationship Id="rId733" Type="http://schemas.openxmlformats.org/officeDocument/2006/relationships/customXml" Target="../ink/ink952.xml"/><Relationship Id="rId165" Type="http://schemas.openxmlformats.org/officeDocument/2006/relationships/image" Target="../media/image655.png"/><Relationship Id="rId372" Type="http://schemas.openxmlformats.org/officeDocument/2006/relationships/image" Target="../media/image758.png"/><Relationship Id="rId677" Type="http://schemas.openxmlformats.org/officeDocument/2006/relationships/image" Target="../media/image909.png"/><Relationship Id="rId800" Type="http://schemas.openxmlformats.org/officeDocument/2006/relationships/image" Target="../media/image970.png"/><Relationship Id="rId232" Type="http://schemas.openxmlformats.org/officeDocument/2006/relationships/image" Target="../media/image688.png"/><Relationship Id="rId27" Type="http://schemas.openxmlformats.org/officeDocument/2006/relationships/image" Target="../media/image586.png"/><Relationship Id="rId537" Type="http://schemas.openxmlformats.org/officeDocument/2006/relationships/customXml" Target="../ink/ink853.xml"/><Relationship Id="rId744" Type="http://schemas.openxmlformats.org/officeDocument/2006/relationships/image" Target="../media/image942.png"/><Relationship Id="rId80" Type="http://schemas.openxmlformats.org/officeDocument/2006/relationships/customXml" Target="../ink/ink623.xml"/><Relationship Id="rId176" Type="http://schemas.openxmlformats.org/officeDocument/2006/relationships/customXml" Target="../ink/ink671.xml"/><Relationship Id="rId383" Type="http://schemas.openxmlformats.org/officeDocument/2006/relationships/customXml" Target="../ink/ink775.xml"/><Relationship Id="rId590" Type="http://schemas.openxmlformats.org/officeDocument/2006/relationships/image" Target="../media/image866.png"/><Relationship Id="rId604" Type="http://schemas.openxmlformats.org/officeDocument/2006/relationships/customXml" Target="../ink/ink887.xml"/><Relationship Id="rId811" Type="http://schemas.openxmlformats.org/officeDocument/2006/relationships/customXml" Target="../ink/ink991.xml"/><Relationship Id="rId243" Type="http://schemas.openxmlformats.org/officeDocument/2006/relationships/customXml" Target="../ink/ink705.xml"/><Relationship Id="rId450" Type="http://schemas.openxmlformats.org/officeDocument/2006/relationships/customXml" Target="../ink/ink809.xml"/><Relationship Id="rId688" Type="http://schemas.openxmlformats.org/officeDocument/2006/relationships/customXml" Target="../ink/ink929.xml"/><Relationship Id="rId38" Type="http://schemas.openxmlformats.org/officeDocument/2006/relationships/customXml" Target="../ink/ink602.xml"/><Relationship Id="rId103" Type="http://schemas.openxmlformats.org/officeDocument/2006/relationships/image" Target="../media/image624.png"/><Relationship Id="rId310" Type="http://schemas.openxmlformats.org/officeDocument/2006/relationships/image" Target="../media/image727.png"/><Relationship Id="rId548" Type="http://schemas.openxmlformats.org/officeDocument/2006/relationships/image" Target="../media/image845.png"/><Relationship Id="rId755" Type="http://schemas.openxmlformats.org/officeDocument/2006/relationships/customXml" Target="../ink/ink963.xml"/><Relationship Id="rId91" Type="http://schemas.openxmlformats.org/officeDocument/2006/relationships/image" Target="../media/image618.png"/><Relationship Id="rId187" Type="http://schemas.openxmlformats.org/officeDocument/2006/relationships/image" Target="../media/image666.png"/><Relationship Id="rId394" Type="http://schemas.openxmlformats.org/officeDocument/2006/relationships/image" Target="../media/image769.png"/><Relationship Id="rId408" Type="http://schemas.openxmlformats.org/officeDocument/2006/relationships/image" Target="../media/image776.png"/><Relationship Id="rId615" Type="http://schemas.openxmlformats.org/officeDocument/2006/relationships/image" Target="../media/image878.png"/><Relationship Id="rId822" Type="http://schemas.openxmlformats.org/officeDocument/2006/relationships/image" Target="../media/image981.png"/><Relationship Id="rId254" Type="http://schemas.openxmlformats.org/officeDocument/2006/relationships/image" Target="../media/image699.png"/><Relationship Id="rId699" Type="http://schemas.openxmlformats.org/officeDocument/2006/relationships/image" Target="../media/image920.png"/><Relationship Id="rId49" Type="http://schemas.openxmlformats.org/officeDocument/2006/relationships/image" Target="../media/image597.png"/><Relationship Id="rId114" Type="http://schemas.openxmlformats.org/officeDocument/2006/relationships/customXml" Target="../ink/ink640.xml"/><Relationship Id="rId461" Type="http://schemas.openxmlformats.org/officeDocument/2006/relationships/image" Target="../media/image802.png"/><Relationship Id="rId559" Type="http://schemas.openxmlformats.org/officeDocument/2006/relationships/customXml" Target="../ink/ink864.xml"/><Relationship Id="rId766" Type="http://schemas.openxmlformats.org/officeDocument/2006/relationships/image" Target="../media/image953.png"/><Relationship Id="rId198" Type="http://schemas.openxmlformats.org/officeDocument/2006/relationships/image" Target="../media/image671.png"/><Relationship Id="rId321" Type="http://schemas.openxmlformats.org/officeDocument/2006/relationships/customXml" Target="../ink/ink744.xml"/><Relationship Id="rId419" Type="http://schemas.openxmlformats.org/officeDocument/2006/relationships/customXml" Target="../ink/ink793.xml"/><Relationship Id="rId626" Type="http://schemas.openxmlformats.org/officeDocument/2006/relationships/customXml" Target="../ink/ink898.xml"/><Relationship Id="rId833" Type="http://schemas.openxmlformats.org/officeDocument/2006/relationships/customXml" Target="../ink/ink1002.xml"/><Relationship Id="rId265" Type="http://schemas.openxmlformats.org/officeDocument/2006/relationships/customXml" Target="../ink/ink716.xml"/><Relationship Id="rId472" Type="http://schemas.openxmlformats.org/officeDocument/2006/relationships/customXml" Target="../ink/ink820.xml"/><Relationship Id="rId125" Type="http://schemas.openxmlformats.org/officeDocument/2006/relationships/image" Target="../media/image635.png"/><Relationship Id="rId332" Type="http://schemas.openxmlformats.org/officeDocument/2006/relationships/image" Target="../media/image738.png"/><Relationship Id="rId777" Type="http://schemas.openxmlformats.org/officeDocument/2006/relationships/customXml" Target="../ink/ink974.xml"/><Relationship Id="rId637" Type="http://schemas.openxmlformats.org/officeDocument/2006/relationships/image" Target="../media/image889.png"/><Relationship Id="rId844" Type="http://schemas.openxmlformats.org/officeDocument/2006/relationships/image" Target="../media/image992.png"/><Relationship Id="rId276" Type="http://schemas.openxmlformats.org/officeDocument/2006/relationships/image" Target="../media/image710.png"/><Relationship Id="rId483" Type="http://schemas.openxmlformats.org/officeDocument/2006/relationships/image" Target="../media/image813.png"/><Relationship Id="rId690" Type="http://schemas.openxmlformats.org/officeDocument/2006/relationships/customXml" Target="../ink/ink930.xml"/><Relationship Id="rId704" Type="http://schemas.openxmlformats.org/officeDocument/2006/relationships/customXml" Target="../ink/ink937.xml"/><Relationship Id="rId40" Type="http://schemas.openxmlformats.org/officeDocument/2006/relationships/customXml" Target="../ink/ink603.xml"/><Relationship Id="rId136" Type="http://schemas.openxmlformats.org/officeDocument/2006/relationships/customXml" Target="../ink/ink651.xml"/><Relationship Id="rId343" Type="http://schemas.openxmlformats.org/officeDocument/2006/relationships/customXml" Target="../ink/ink755.xml"/><Relationship Id="rId550" Type="http://schemas.openxmlformats.org/officeDocument/2006/relationships/image" Target="../media/image846.png"/><Relationship Id="rId788" Type="http://schemas.openxmlformats.org/officeDocument/2006/relationships/image" Target="../media/image964.png"/><Relationship Id="rId203" Type="http://schemas.openxmlformats.org/officeDocument/2006/relationships/customXml" Target="../ink/ink685.xml"/><Relationship Id="rId648" Type="http://schemas.openxmlformats.org/officeDocument/2006/relationships/customXml" Target="../ink/ink909.xml"/><Relationship Id="rId855" Type="http://schemas.openxmlformats.org/officeDocument/2006/relationships/customXml" Target="../ink/ink1013.xml"/><Relationship Id="rId287" Type="http://schemas.openxmlformats.org/officeDocument/2006/relationships/customXml" Target="../ink/ink727.xml"/><Relationship Id="rId410" Type="http://schemas.openxmlformats.org/officeDocument/2006/relationships/image" Target="../media/image777.png"/><Relationship Id="rId494" Type="http://schemas.openxmlformats.org/officeDocument/2006/relationships/customXml" Target="../ink/ink831.xml"/><Relationship Id="rId508" Type="http://schemas.openxmlformats.org/officeDocument/2006/relationships/image" Target="../media/image825.png"/><Relationship Id="rId715" Type="http://schemas.openxmlformats.org/officeDocument/2006/relationships/customXml" Target="../ink/ink943.xml"/><Relationship Id="rId147" Type="http://schemas.openxmlformats.org/officeDocument/2006/relationships/image" Target="../media/image646.png"/><Relationship Id="rId354" Type="http://schemas.openxmlformats.org/officeDocument/2006/relationships/image" Target="../media/image749.png"/><Relationship Id="rId799" Type="http://schemas.openxmlformats.org/officeDocument/2006/relationships/customXml" Target="../ink/ink985.xml"/><Relationship Id="rId51" Type="http://schemas.openxmlformats.org/officeDocument/2006/relationships/image" Target="../media/image598.png"/><Relationship Id="rId561" Type="http://schemas.openxmlformats.org/officeDocument/2006/relationships/customXml" Target="../ink/ink865.xml"/><Relationship Id="rId659" Type="http://schemas.openxmlformats.org/officeDocument/2006/relationships/image" Target="../media/image900.png"/><Relationship Id="rId214" Type="http://schemas.openxmlformats.org/officeDocument/2006/relationships/image" Target="../media/image679.png"/><Relationship Id="rId298" Type="http://schemas.openxmlformats.org/officeDocument/2006/relationships/image" Target="../media/image721.png"/><Relationship Id="rId421" Type="http://schemas.openxmlformats.org/officeDocument/2006/relationships/customXml" Target="../ink/ink794.xml"/><Relationship Id="rId519" Type="http://schemas.openxmlformats.org/officeDocument/2006/relationships/customXml" Target="../ink/ink844.xml"/><Relationship Id="rId158" Type="http://schemas.openxmlformats.org/officeDocument/2006/relationships/customXml" Target="../ink/ink662.xml"/><Relationship Id="rId726" Type="http://schemas.openxmlformats.org/officeDocument/2006/relationships/image" Target="../media/image933.png"/><Relationship Id="rId62" Type="http://schemas.openxmlformats.org/officeDocument/2006/relationships/customXml" Target="../ink/ink614.xml"/><Relationship Id="rId365" Type="http://schemas.openxmlformats.org/officeDocument/2006/relationships/customXml" Target="../ink/ink766.xml"/><Relationship Id="rId572" Type="http://schemas.openxmlformats.org/officeDocument/2006/relationships/image" Target="../media/image857.png"/><Relationship Id="rId225" Type="http://schemas.openxmlformats.org/officeDocument/2006/relationships/customXml" Target="../ink/ink696.xml"/><Relationship Id="rId432" Type="http://schemas.openxmlformats.org/officeDocument/2006/relationships/image" Target="../media/image788.png"/><Relationship Id="rId737" Type="http://schemas.openxmlformats.org/officeDocument/2006/relationships/customXml" Target="../ink/ink954.xml"/><Relationship Id="rId73" Type="http://schemas.openxmlformats.org/officeDocument/2006/relationships/image" Target="../media/image609.png"/><Relationship Id="rId169" Type="http://schemas.openxmlformats.org/officeDocument/2006/relationships/image" Target="../media/image657.png"/><Relationship Id="rId376" Type="http://schemas.openxmlformats.org/officeDocument/2006/relationships/image" Target="../media/image760.png"/><Relationship Id="rId583" Type="http://schemas.openxmlformats.org/officeDocument/2006/relationships/customXml" Target="../ink/ink876.xml"/><Relationship Id="rId790" Type="http://schemas.openxmlformats.org/officeDocument/2006/relationships/image" Target="../media/image965.png"/><Relationship Id="rId804" Type="http://schemas.openxmlformats.org/officeDocument/2006/relationships/image" Target="../media/image972.png"/><Relationship Id="rId4" Type="http://schemas.openxmlformats.org/officeDocument/2006/relationships/customXml" Target="../ink/ink585.xml"/><Relationship Id="rId236" Type="http://schemas.openxmlformats.org/officeDocument/2006/relationships/image" Target="../media/image690.png"/><Relationship Id="rId443" Type="http://schemas.openxmlformats.org/officeDocument/2006/relationships/customXml" Target="../ink/ink805.xml"/><Relationship Id="rId650" Type="http://schemas.openxmlformats.org/officeDocument/2006/relationships/customXml" Target="../ink/ink910.xml"/><Relationship Id="rId303" Type="http://schemas.openxmlformats.org/officeDocument/2006/relationships/customXml" Target="../ink/ink735.xml"/><Relationship Id="rId748" Type="http://schemas.openxmlformats.org/officeDocument/2006/relationships/image" Target="../media/image944.png"/><Relationship Id="rId84" Type="http://schemas.openxmlformats.org/officeDocument/2006/relationships/customXml" Target="../ink/ink625.xml"/><Relationship Id="rId387" Type="http://schemas.openxmlformats.org/officeDocument/2006/relationships/customXml" Target="../ink/ink777.xml"/><Relationship Id="rId510" Type="http://schemas.openxmlformats.org/officeDocument/2006/relationships/image" Target="../media/image826.png"/><Relationship Id="rId594" Type="http://schemas.openxmlformats.org/officeDocument/2006/relationships/image" Target="../media/image868.png"/><Relationship Id="rId608" Type="http://schemas.openxmlformats.org/officeDocument/2006/relationships/customXml" Target="../ink/ink889.xml"/><Relationship Id="rId815" Type="http://schemas.openxmlformats.org/officeDocument/2006/relationships/customXml" Target="../ink/ink993.xml"/><Relationship Id="rId247" Type="http://schemas.openxmlformats.org/officeDocument/2006/relationships/customXml" Target="../ink/ink707.xml"/><Relationship Id="rId107" Type="http://schemas.openxmlformats.org/officeDocument/2006/relationships/image" Target="../media/image626.png"/><Relationship Id="rId454" Type="http://schemas.openxmlformats.org/officeDocument/2006/relationships/customXml" Target="../ink/ink811.xml"/><Relationship Id="rId661" Type="http://schemas.openxmlformats.org/officeDocument/2006/relationships/image" Target="../media/image901.png"/><Relationship Id="rId759" Type="http://schemas.openxmlformats.org/officeDocument/2006/relationships/customXml" Target="../ink/ink965.xml"/><Relationship Id="rId11" Type="http://schemas.openxmlformats.org/officeDocument/2006/relationships/image" Target="../media/image343.png"/><Relationship Id="rId314" Type="http://schemas.openxmlformats.org/officeDocument/2006/relationships/image" Target="../media/image729.png"/><Relationship Id="rId398" Type="http://schemas.openxmlformats.org/officeDocument/2006/relationships/image" Target="../media/image771.png"/><Relationship Id="rId521" Type="http://schemas.openxmlformats.org/officeDocument/2006/relationships/customXml" Target="../ink/ink845.xml"/><Relationship Id="rId619" Type="http://schemas.openxmlformats.org/officeDocument/2006/relationships/image" Target="../media/image880.png"/><Relationship Id="rId95" Type="http://schemas.openxmlformats.org/officeDocument/2006/relationships/image" Target="../media/image620.png"/><Relationship Id="rId160" Type="http://schemas.openxmlformats.org/officeDocument/2006/relationships/customXml" Target="../ink/ink663.xml"/><Relationship Id="rId826" Type="http://schemas.openxmlformats.org/officeDocument/2006/relationships/image" Target="../media/image983.png"/><Relationship Id="rId258" Type="http://schemas.openxmlformats.org/officeDocument/2006/relationships/image" Target="../media/image701.png"/><Relationship Id="rId465" Type="http://schemas.openxmlformats.org/officeDocument/2006/relationships/image" Target="../media/image804.png"/><Relationship Id="rId672" Type="http://schemas.openxmlformats.org/officeDocument/2006/relationships/customXml" Target="../ink/ink921.xml"/><Relationship Id="rId22" Type="http://schemas.openxmlformats.org/officeDocument/2006/relationships/customXml" Target="../ink/ink594.xml"/><Relationship Id="rId118" Type="http://schemas.openxmlformats.org/officeDocument/2006/relationships/customXml" Target="../ink/ink642.xml"/><Relationship Id="rId325" Type="http://schemas.openxmlformats.org/officeDocument/2006/relationships/customXml" Target="../ink/ink746.xml"/><Relationship Id="rId532" Type="http://schemas.openxmlformats.org/officeDocument/2006/relationships/image" Target="../media/image837.png"/><Relationship Id="rId171" Type="http://schemas.openxmlformats.org/officeDocument/2006/relationships/image" Target="../media/image658.png"/><Relationship Id="rId837" Type="http://schemas.openxmlformats.org/officeDocument/2006/relationships/customXml" Target="../ink/ink1004.xml"/><Relationship Id="rId269" Type="http://schemas.openxmlformats.org/officeDocument/2006/relationships/customXml" Target="../ink/ink718.xml"/><Relationship Id="rId476" Type="http://schemas.openxmlformats.org/officeDocument/2006/relationships/customXml" Target="../ink/ink822.xml"/><Relationship Id="rId683" Type="http://schemas.openxmlformats.org/officeDocument/2006/relationships/image" Target="../media/image912.png"/><Relationship Id="rId33" Type="http://schemas.openxmlformats.org/officeDocument/2006/relationships/image" Target="../media/image589.png"/><Relationship Id="rId129" Type="http://schemas.openxmlformats.org/officeDocument/2006/relationships/image" Target="../media/image637.png"/><Relationship Id="rId336" Type="http://schemas.openxmlformats.org/officeDocument/2006/relationships/image" Target="../media/image740.png"/><Relationship Id="rId543" Type="http://schemas.openxmlformats.org/officeDocument/2006/relationships/customXml" Target="../ink/ink856.xml"/><Relationship Id="rId182" Type="http://schemas.openxmlformats.org/officeDocument/2006/relationships/customXml" Target="../ink/ink674.xml"/><Relationship Id="rId403" Type="http://schemas.openxmlformats.org/officeDocument/2006/relationships/customXml" Target="../ink/ink785.xml"/><Relationship Id="rId750" Type="http://schemas.openxmlformats.org/officeDocument/2006/relationships/image" Target="../media/image945.png"/><Relationship Id="rId848" Type="http://schemas.openxmlformats.org/officeDocument/2006/relationships/image" Target="../media/image994.png"/><Relationship Id="rId487" Type="http://schemas.openxmlformats.org/officeDocument/2006/relationships/image" Target="../media/image815.png"/><Relationship Id="rId610" Type="http://schemas.openxmlformats.org/officeDocument/2006/relationships/customXml" Target="../ink/ink890.xml"/><Relationship Id="rId694" Type="http://schemas.openxmlformats.org/officeDocument/2006/relationships/customXml" Target="../ink/ink932.xml"/><Relationship Id="rId708" Type="http://schemas.openxmlformats.org/officeDocument/2006/relationships/customXml" Target="../ink/ink939.xml"/><Relationship Id="rId347" Type="http://schemas.openxmlformats.org/officeDocument/2006/relationships/customXml" Target="../ink/ink757.xml"/><Relationship Id="rId44" Type="http://schemas.openxmlformats.org/officeDocument/2006/relationships/customXml" Target="../ink/ink605.xml"/><Relationship Id="rId554" Type="http://schemas.openxmlformats.org/officeDocument/2006/relationships/image" Target="../media/image848.png"/><Relationship Id="rId761" Type="http://schemas.openxmlformats.org/officeDocument/2006/relationships/customXml" Target="../ink/ink966.xml"/><Relationship Id="rId859" Type="http://schemas.openxmlformats.org/officeDocument/2006/relationships/image" Target="../media/image999.png"/><Relationship Id="rId193" Type="http://schemas.openxmlformats.org/officeDocument/2006/relationships/image" Target="../media/image669.png"/><Relationship Id="rId207" Type="http://schemas.openxmlformats.org/officeDocument/2006/relationships/customXml" Target="../ink/ink687.xml"/><Relationship Id="rId414" Type="http://schemas.openxmlformats.org/officeDocument/2006/relationships/image" Target="../media/image779.png"/><Relationship Id="rId498" Type="http://schemas.openxmlformats.org/officeDocument/2006/relationships/customXml" Target="../ink/ink833.xml"/><Relationship Id="rId621" Type="http://schemas.openxmlformats.org/officeDocument/2006/relationships/image" Target="../media/image881.png"/><Relationship Id="rId260" Type="http://schemas.openxmlformats.org/officeDocument/2006/relationships/image" Target="../media/image702.png"/><Relationship Id="rId719" Type="http://schemas.openxmlformats.org/officeDocument/2006/relationships/customXml" Target="../ink/ink945.xml"/><Relationship Id="rId55" Type="http://schemas.openxmlformats.org/officeDocument/2006/relationships/image" Target="../media/image600.png"/><Relationship Id="rId120" Type="http://schemas.openxmlformats.org/officeDocument/2006/relationships/customXml" Target="../ink/ink643.xml"/><Relationship Id="rId358" Type="http://schemas.openxmlformats.org/officeDocument/2006/relationships/image" Target="../media/image751.png"/><Relationship Id="rId565" Type="http://schemas.openxmlformats.org/officeDocument/2006/relationships/customXml" Target="../ink/ink867.xml"/><Relationship Id="rId772" Type="http://schemas.openxmlformats.org/officeDocument/2006/relationships/image" Target="../media/image956.png"/><Relationship Id="rId218" Type="http://schemas.openxmlformats.org/officeDocument/2006/relationships/image" Target="../media/image681.png"/><Relationship Id="rId425" Type="http://schemas.openxmlformats.org/officeDocument/2006/relationships/customXml" Target="../ink/ink796.xml"/><Relationship Id="rId632" Type="http://schemas.openxmlformats.org/officeDocument/2006/relationships/customXml" Target="../ink/ink901.xml"/><Relationship Id="rId271" Type="http://schemas.openxmlformats.org/officeDocument/2006/relationships/customXml" Target="../ink/ink719.xml"/><Relationship Id="rId66" Type="http://schemas.openxmlformats.org/officeDocument/2006/relationships/customXml" Target="../ink/ink616.xml"/><Relationship Id="rId131" Type="http://schemas.openxmlformats.org/officeDocument/2006/relationships/image" Target="../media/image638.png"/><Relationship Id="rId369" Type="http://schemas.openxmlformats.org/officeDocument/2006/relationships/customXml" Target="../ink/ink768.xml"/><Relationship Id="rId576" Type="http://schemas.openxmlformats.org/officeDocument/2006/relationships/image" Target="../media/image859.png"/><Relationship Id="rId783" Type="http://schemas.openxmlformats.org/officeDocument/2006/relationships/customXml" Target="../ink/ink977.xml"/><Relationship Id="rId229" Type="http://schemas.openxmlformats.org/officeDocument/2006/relationships/customXml" Target="../ink/ink698.xml"/><Relationship Id="rId436" Type="http://schemas.openxmlformats.org/officeDocument/2006/relationships/image" Target="../media/image790.png"/><Relationship Id="rId643" Type="http://schemas.openxmlformats.org/officeDocument/2006/relationships/image" Target="../media/image892.png"/><Relationship Id="rId850" Type="http://schemas.openxmlformats.org/officeDocument/2006/relationships/image" Target="../media/image99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2.png"/><Relationship Id="rId13" Type="http://schemas.openxmlformats.org/officeDocument/2006/relationships/customXml" Target="../ink/ink1021.xml"/><Relationship Id="rId18" Type="http://schemas.openxmlformats.org/officeDocument/2006/relationships/image" Target="../media/image1007.png"/><Relationship Id="rId3" Type="http://schemas.openxmlformats.org/officeDocument/2006/relationships/customXml" Target="../ink/ink1016.xml"/><Relationship Id="rId21" Type="http://schemas.openxmlformats.org/officeDocument/2006/relationships/customXml" Target="../ink/ink1025.xml"/><Relationship Id="rId7" Type="http://schemas.openxmlformats.org/officeDocument/2006/relationships/customXml" Target="../ink/ink1018.xml"/><Relationship Id="rId12" Type="http://schemas.openxmlformats.org/officeDocument/2006/relationships/image" Target="../media/image1004.png"/><Relationship Id="rId17" Type="http://schemas.openxmlformats.org/officeDocument/2006/relationships/customXml" Target="../ink/ink1023.xml"/><Relationship Id="rId2" Type="http://schemas.openxmlformats.org/officeDocument/2006/relationships/image" Target="../media/image109.png"/><Relationship Id="rId16" Type="http://schemas.openxmlformats.org/officeDocument/2006/relationships/image" Target="../media/image1006.png"/><Relationship Id="rId20" Type="http://schemas.openxmlformats.org/officeDocument/2006/relationships/image" Target="../media/image10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customXml" Target="../ink/ink1020.xml"/><Relationship Id="rId5" Type="http://schemas.openxmlformats.org/officeDocument/2006/relationships/customXml" Target="../ink/ink1017.xml"/><Relationship Id="rId15" Type="http://schemas.openxmlformats.org/officeDocument/2006/relationships/customXml" Target="../ink/ink1022.xml"/><Relationship Id="rId10" Type="http://schemas.openxmlformats.org/officeDocument/2006/relationships/image" Target="../media/image1003.png"/><Relationship Id="rId19" Type="http://schemas.openxmlformats.org/officeDocument/2006/relationships/customXml" Target="../ink/ink1024.xml"/><Relationship Id="rId4" Type="http://schemas.openxmlformats.org/officeDocument/2006/relationships/image" Target="../media/image69.png"/><Relationship Id="rId9" Type="http://schemas.openxmlformats.org/officeDocument/2006/relationships/customXml" Target="../ink/ink1019.xml"/><Relationship Id="rId14" Type="http://schemas.openxmlformats.org/officeDocument/2006/relationships/image" Target="../media/image1005.png"/><Relationship Id="rId22" Type="http://schemas.openxmlformats.org/officeDocument/2006/relationships/image" Target="../media/image100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22.png"/><Relationship Id="rId117" Type="http://schemas.openxmlformats.org/officeDocument/2006/relationships/image" Target="../media/image1066.png"/><Relationship Id="rId21" Type="http://schemas.openxmlformats.org/officeDocument/2006/relationships/customXml" Target="../ink/ink1035.xml"/><Relationship Id="rId42" Type="http://schemas.openxmlformats.org/officeDocument/2006/relationships/image" Target="../media/image1030.png"/><Relationship Id="rId47" Type="http://schemas.openxmlformats.org/officeDocument/2006/relationships/customXml" Target="../ink/ink1048.xml"/><Relationship Id="rId63" Type="http://schemas.openxmlformats.org/officeDocument/2006/relationships/customXml" Target="../ink/ink1056.xml"/><Relationship Id="rId68" Type="http://schemas.openxmlformats.org/officeDocument/2006/relationships/image" Target="../media/image1043.png"/><Relationship Id="rId84" Type="http://schemas.openxmlformats.org/officeDocument/2006/relationships/image" Target="../media/image1051.png"/><Relationship Id="rId89" Type="http://schemas.openxmlformats.org/officeDocument/2006/relationships/customXml" Target="../ink/ink1069.xml"/><Relationship Id="rId112" Type="http://schemas.openxmlformats.org/officeDocument/2006/relationships/image" Target="../media/image1064.png"/><Relationship Id="rId16" Type="http://schemas.openxmlformats.org/officeDocument/2006/relationships/image" Target="../media/image1017.png"/><Relationship Id="rId107" Type="http://schemas.openxmlformats.org/officeDocument/2006/relationships/customXml" Target="../ink/ink1078.xml"/><Relationship Id="rId11" Type="http://schemas.openxmlformats.org/officeDocument/2006/relationships/customXml" Target="../ink/ink1030.xml"/><Relationship Id="rId32" Type="http://schemas.openxmlformats.org/officeDocument/2006/relationships/image" Target="../media/image1025.png"/><Relationship Id="rId37" Type="http://schemas.openxmlformats.org/officeDocument/2006/relationships/customXml" Target="../ink/ink1043.xml"/><Relationship Id="rId53" Type="http://schemas.openxmlformats.org/officeDocument/2006/relationships/customXml" Target="../ink/ink1051.xml"/><Relationship Id="rId58" Type="http://schemas.openxmlformats.org/officeDocument/2006/relationships/image" Target="../media/image1038.png"/><Relationship Id="rId74" Type="http://schemas.openxmlformats.org/officeDocument/2006/relationships/image" Target="../media/image1046.png"/><Relationship Id="rId79" Type="http://schemas.openxmlformats.org/officeDocument/2006/relationships/customXml" Target="../ink/ink1064.xml"/><Relationship Id="rId102" Type="http://schemas.openxmlformats.org/officeDocument/2006/relationships/image" Target="../media/image1059.png"/><Relationship Id="rId123" Type="http://schemas.openxmlformats.org/officeDocument/2006/relationships/image" Target="../media/image1069.png"/><Relationship Id="rId5" Type="http://schemas.openxmlformats.org/officeDocument/2006/relationships/customXml" Target="../ink/ink1027.xml"/><Relationship Id="rId90" Type="http://schemas.openxmlformats.org/officeDocument/2006/relationships/image" Target="../media/image1054.png"/><Relationship Id="rId95" Type="http://schemas.openxmlformats.org/officeDocument/2006/relationships/customXml" Target="../ink/ink1072.xml"/><Relationship Id="rId22" Type="http://schemas.openxmlformats.org/officeDocument/2006/relationships/image" Target="../media/image1020.png"/><Relationship Id="rId27" Type="http://schemas.openxmlformats.org/officeDocument/2006/relationships/customXml" Target="../ink/ink1038.xml"/><Relationship Id="rId43" Type="http://schemas.openxmlformats.org/officeDocument/2006/relationships/customXml" Target="../ink/ink1046.xml"/><Relationship Id="rId48" Type="http://schemas.openxmlformats.org/officeDocument/2006/relationships/image" Target="../media/image1033.png"/><Relationship Id="rId64" Type="http://schemas.openxmlformats.org/officeDocument/2006/relationships/image" Target="../media/image1041.png"/><Relationship Id="rId69" Type="http://schemas.openxmlformats.org/officeDocument/2006/relationships/customXml" Target="../ink/ink1059.xml"/><Relationship Id="rId113" Type="http://schemas.openxmlformats.org/officeDocument/2006/relationships/customXml" Target="../ink/ink1081.xml"/><Relationship Id="rId118" Type="http://schemas.openxmlformats.org/officeDocument/2006/relationships/customXml" Target="../ink/ink1084.xml"/><Relationship Id="rId80" Type="http://schemas.openxmlformats.org/officeDocument/2006/relationships/image" Target="../media/image1049.png"/><Relationship Id="rId85" Type="http://schemas.openxmlformats.org/officeDocument/2006/relationships/customXml" Target="../ink/ink1067.xml"/><Relationship Id="rId12" Type="http://schemas.openxmlformats.org/officeDocument/2006/relationships/image" Target="../media/image1015.png"/><Relationship Id="rId17" Type="http://schemas.openxmlformats.org/officeDocument/2006/relationships/customXml" Target="../ink/ink1033.xml"/><Relationship Id="rId33" Type="http://schemas.openxmlformats.org/officeDocument/2006/relationships/customXml" Target="../ink/ink1041.xml"/><Relationship Id="rId38" Type="http://schemas.openxmlformats.org/officeDocument/2006/relationships/image" Target="../media/image1028.png"/><Relationship Id="rId59" Type="http://schemas.openxmlformats.org/officeDocument/2006/relationships/customXml" Target="../ink/ink1054.xml"/><Relationship Id="rId103" Type="http://schemas.openxmlformats.org/officeDocument/2006/relationships/customXml" Target="../ink/ink1076.xml"/><Relationship Id="rId108" Type="http://schemas.openxmlformats.org/officeDocument/2006/relationships/image" Target="../media/image1062.png"/><Relationship Id="rId124" Type="http://schemas.openxmlformats.org/officeDocument/2006/relationships/customXml" Target="../ink/ink1087.xml"/><Relationship Id="rId54" Type="http://schemas.openxmlformats.org/officeDocument/2006/relationships/image" Target="../media/image1036.png"/><Relationship Id="rId70" Type="http://schemas.openxmlformats.org/officeDocument/2006/relationships/image" Target="../media/image1044.png"/><Relationship Id="rId75" Type="http://schemas.openxmlformats.org/officeDocument/2006/relationships/customXml" Target="../ink/ink1062.xml"/><Relationship Id="rId91" Type="http://schemas.openxmlformats.org/officeDocument/2006/relationships/customXml" Target="../ink/ink1070.xml"/><Relationship Id="rId96" Type="http://schemas.openxmlformats.org/officeDocument/2006/relationships/image" Target="../media/image10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2.png"/><Relationship Id="rId23" Type="http://schemas.openxmlformats.org/officeDocument/2006/relationships/customXml" Target="../ink/ink1036.xml"/><Relationship Id="rId28" Type="http://schemas.openxmlformats.org/officeDocument/2006/relationships/image" Target="../media/image1023.png"/><Relationship Id="rId49" Type="http://schemas.openxmlformats.org/officeDocument/2006/relationships/customXml" Target="../ink/ink1049.xml"/><Relationship Id="rId114" Type="http://schemas.openxmlformats.org/officeDocument/2006/relationships/image" Target="../media/image1065.png"/><Relationship Id="rId119" Type="http://schemas.openxmlformats.org/officeDocument/2006/relationships/image" Target="../media/image1067.png"/><Relationship Id="rId44" Type="http://schemas.openxmlformats.org/officeDocument/2006/relationships/image" Target="../media/image1031.png"/><Relationship Id="rId60" Type="http://schemas.openxmlformats.org/officeDocument/2006/relationships/image" Target="../media/image1039.png"/><Relationship Id="rId65" Type="http://schemas.openxmlformats.org/officeDocument/2006/relationships/customXml" Target="../ink/ink1057.xml"/><Relationship Id="rId81" Type="http://schemas.openxmlformats.org/officeDocument/2006/relationships/customXml" Target="../ink/ink1065.xml"/><Relationship Id="rId86" Type="http://schemas.openxmlformats.org/officeDocument/2006/relationships/image" Target="../media/image1052.png"/><Relationship Id="rId13" Type="http://schemas.openxmlformats.org/officeDocument/2006/relationships/customXml" Target="../ink/ink1031.xml"/><Relationship Id="rId18" Type="http://schemas.openxmlformats.org/officeDocument/2006/relationships/image" Target="../media/image1018.png"/><Relationship Id="rId39" Type="http://schemas.openxmlformats.org/officeDocument/2006/relationships/customXml" Target="../ink/ink1044.xml"/><Relationship Id="rId109" Type="http://schemas.openxmlformats.org/officeDocument/2006/relationships/customXml" Target="../ink/ink1079.xml"/><Relationship Id="rId34" Type="http://schemas.openxmlformats.org/officeDocument/2006/relationships/image" Target="../media/image1026.png"/><Relationship Id="rId50" Type="http://schemas.openxmlformats.org/officeDocument/2006/relationships/image" Target="../media/image1034.png"/><Relationship Id="rId55" Type="http://schemas.openxmlformats.org/officeDocument/2006/relationships/customXml" Target="../ink/ink1052.xml"/><Relationship Id="rId76" Type="http://schemas.openxmlformats.org/officeDocument/2006/relationships/image" Target="../media/image1047.png"/><Relationship Id="rId97" Type="http://schemas.openxmlformats.org/officeDocument/2006/relationships/customXml" Target="../ink/ink1073.xml"/><Relationship Id="rId104" Type="http://schemas.openxmlformats.org/officeDocument/2006/relationships/image" Target="../media/image1060.png"/><Relationship Id="rId120" Type="http://schemas.openxmlformats.org/officeDocument/2006/relationships/customXml" Target="../ink/ink1085.xml"/><Relationship Id="rId125" Type="http://schemas.openxmlformats.org/officeDocument/2006/relationships/image" Target="../media/image1070.png"/><Relationship Id="rId7" Type="http://schemas.openxmlformats.org/officeDocument/2006/relationships/customXml" Target="../ink/ink1028.xml"/><Relationship Id="rId71" Type="http://schemas.openxmlformats.org/officeDocument/2006/relationships/customXml" Target="../ink/ink1060.xml"/><Relationship Id="rId92" Type="http://schemas.openxmlformats.org/officeDocument/2006/relationships/image" Target="../media/image1055.png"/><Relationship Id="rId2" Type="http://schemas.openxmlformats.org/officeDocument/2006/relationships/image" Target="../media/image1000.png"/><Relationship Id="rId29" Type="http://schemas.openxmlformats.org/officeDocument/2006/relationships/customXml" Target="../ink/ink1039.xml"/><Relationship Id="rId24" Type="http://schemas.openxmlformats.org/officeDocument/2006/relationships/image" Target="../media/image1021.png"/><Relationship Id="rId40" Type="http://schemas.openxmlformats.org/officeDocument/2006/relationships/image" Target="../media/image1029.png"/><Relationship Id="rId45" Type="http://schemas.openxmlformats.org/officeDocument/2006/relationships/customXml" Target="../ink/ink1047.xml"/><Relationship Id="rId66" Type="http://schemas.openxmlformats.org/officeDocument/2006/relationships/image" Target="../media/image1042.png"/><Relationship Id="rId87" Type="http://schemas.openxmlformats.org/officeDocument/2006/relationships/customXml" Target="../ink/ink1068.xml"/><Relationship Id="rId110" Type="http://schemas.openxmlformats.org/officeDocument/2006/relationships/image" Target="../media/image1063.png"/><Relationship Id="rId115" Type="http://schemas.openxmlformats.org/officeDocument/2006/relationships/customXml" Target="../ink/ink1082.xml"/><Relationship Id="rId61" Type="http://schemas.openxmlformats.org/officeDocument/2006/relationships/customXml" Target="../ink/ink1055.xml"/><Relationship Id="rId82" Type="http://schemas.openxmlformats.org/officeDocument/2006/relationships/image" Target="../media/image1050.png"/><Relationship Id="rId19" Type="http://schemas.openxmlformats.org/officeDocument/2006/relationships/customXml" Target="../ink/ink1034.xml"/><Relationship Id="rId14" Type="http://schemas.openxmlformats.org/officeDocument/2006/relationships/image" Target="../media/image1016.png"/><Relationship Id="rId30" Type="http://schemas.openxmlformats.org/officeDocument/2006/relationships/image" Target="../media/image1024.png"/><Relationship Id="rId35" Type="http://schemas.openxmlformats.org/officeDocument/2006/relationships/customXml" Target="../ink/ink1042.xml"/><Relationship Id="rId56" Type="http://schemas.openxmlformats.org/officeDocument/2006/relationships/image" Target="../media/image1037.png"/><Relationship Id="rId77" Type="http://schemas.openxmlformats.org/officeDocument/2006/relationships/customXml" Target="../ink/ink1063.xml"/><Relationship Id="rId100" Type="http://schemas.openxmlformats.org/officeDocument/2006/relationships/image" Target="../media/image1058.png"/><Relationship Id="rId105" Type="http://schemas.openxmlformats.org/officeDocument/2006/relationships/customXml" Target="../ink/ink1077.xml"/><Relationship Id="rId126" Type="http://schemas.openxmlformats.org/officeDocument/2006/relationships/customXml" Target="../ink/ink1088.xml"/><Relationship Id="rId8" Type="http://schemas.openxmlformats.org/officeDocument/2006/relationships/image" Target="../media/image1013.png"/><Relationship Id="rId51" Type="http://schemas.openxmlformats.org/officeDocument/2006/relationships/customXml" Target="../ink/ink1050.xml"/><Relationship Id="rId72" Type="http://schemas.openxmlformats.org/officeDocument/2006/relationships/image" Target="../media/image1045.png"/><Relationship Id="rId93" Type="http://schemas.openxmlformats.org/officeDocument/2006/relationships/customXml" Target="../ink/ink1071.xml"/><Relationship Id="rId98" Type="http://schemas.openxmlformats.org/officeDocument/2006/relationships/image" Target="../media/image576.png"/><Relationship Id="rId121" Type="http://schemas.openxmlformats.org/officeDocument/2006/relationships/image" Target="../media/image1068.png"/><Relationship Id="rId3" Type="http://schemas.openxmlformats.org/officeDocument/2006/relationships/customXml" Target="../ink/ink1026.xml"/><Relationship Id="rId25" Type="http://schemas.openxmlformats.org/officeDocument/2006/relationships/customXml" Target="../ink/ink1037.xml"/><Relationship Id="rId46" Type="http://schemas.openxmlformats.org/officeDocument/2006/relationships/image" Target="../media/image1032.png"/><Relationship Id="rId67" Type="http://schemas.openxmlformats.org/officeDocument/2006/relationships/customXml" Target="../ink/ink1058.xml"/><Relationship Id="rId116" Type="http://schemas.openxmlformats.org/officeDocument/2006/relationships/customXml" Target="../ink/ink1083.xml"/><Relationship Id="rId20" Type="http://schemas.openxmlformats.org/officeDocument/2006/relationships/image" Target="../media/image1019.png"/><Relationship Id="rId41" Type="http://schemas.openxmlformats.org/officeDocument/2006/relationships/customXml" Target="../ink/ink1045.xml"/><Relationship Id="rId62" Type="http://schemas.openxmlformats.org/officeDocument/2006/relationships/image" Target="../media/image1040.png"/><Relationship Id="rId83" Type="http://schemas.openxmlformats.org/officeDocument/2006/relationships/customXml" Target="../ink/ink1066.xml"/><Relationship Id="rId88" Type="http://schemas.openxmlformats.org/officeDocument/2006/relationships/image" Target="../media/image1053.png"/><Relationship Id="rId111" Type="http://schemas.openxmlformats.org/officeDocument/2006/relationships/customXml" Target="../ink/ink1080.xml"/><Relationship Id="rId15" Type="http://schemas.openxmlformats.org/officeDocument/2006/relationships/customXml" Target="../ink/ink1032.xml"/><Relationship Id="rId36" Type="http://schemas.openxmlformats.org/officeDocument/2006/relationships/image" Target="../media/image1027.png"/><Relationship Id="rId57" Type="http://schemas.openxmlformats.org/officeDocument/2006/relationships/customXml" Target="../ink/ink1053.xml"/><Relationship Id="rId106" Type="http://schemas.openxmlformats.org/officeDocument/2006/relationships/image" Target="../media/image1061.png"/><Relationship Id="rId127" Type="http://schemas.openxmlformats.org/officeDocument/2006/relationships/image" Target="../media/image1071.png"/><Relationship Id="rId10" Type="http://schemas.openxmlformats.org/officeDocument/2006/relationships/image" Target="../media/image1014.png"/><Relationship Id="rId31" Type="http://schemas.openxmlformats.org/officeDocument/2006/relationships/customXml" Target="../ink/ink1040.xml"/><Relationship Id="rId52" Type="http://schemas.openxmlformats.org/officeDocument/2006/relationships/image" Target="../media/image1035.png"/><Relationship Id="rId73" Type="http://schemas.openxmlformats.org/officeDocument/2006/relationships/customXml" Target="../ink/ink1061.xml"/><Relationship Id="rId78" Type="http://schemas.openxmlformats.org/officeDocument/2006/relationships/image" Target="../media/image1048.png"/><Relationship Id="rId94" Type="http://schemas.openxmlformats.org/officeDocument/2006/relationships/image" Target="../media/image1056.png"/><Relationship Id="rId99" Type="http://schemas.openxmlformats.org/officeDocument/2006/relationships/customXml" Target="../ink/ink1074.xml"/><Relationship Id="rId101" Type="http://schemas.openxmlformats.org/officeDocument/2006/relationships/customXml" Target="../ink/ink1075.xml"/><Relationship Id="rId122" Type="http://schemas.openxmlformats.org/officeDocument/2006/relationships/customXml" Target="../ink/ink1086.xml"/><Relationship Id="rId4" Type="http://schemas.openxmlformats.org/officeDocument/2006/relationships/image" Target="../media/image1011.png"/><Relationship Id="rId9" Type="http://schemas.openxmlformats.org/officeDocument/2006/relationships/customXml" Target="../ink/ink102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84.png"/><Relationship Id="rId21" Type="http://schemas.openxmlformats.org/officeDocument/2006/relationships/customXml" Target="../ink/ink1098.xml"/><Relationship Id="rId42" Type="http://schemas.openxmlformats.org/officeDocument/2006/relationships/image" Target="../media/image1092.png"/><Relationship Id="rId47" Type="http://schemas.openxmlformats.org/officeDocument/2006/relationships/customXml" Target="../ink/ink1111.xml"/><Relationship Id="rId63" Type="http://schemas.openxmlformats.org/officeDocument/2006/relationships/customXml" Target="../ink/ink1119.xml"/><Relationship Id="rId68" Type="http://schemas.openxmlformats.org/officeDocument/2006/relationships/image" Target="../media/image1105.png"/><Relationship Id="rId84" Type="http://schemas.openxmlformats.org/officeDocument/2006/relationships/image" Target="../media/image1112.png"/><Relationship Id="rId89" Type="http://schemas.openxmlformats.org/officeDocument/2006/relationships/customXml" Target="../ink/ink1132.xml"/><Relationship Id="rId16" Type="http://schemas.openxmlformats.org/officeDocument/2006/relationships/image" Target="../media/image1079.png"/><Relationship Id="rId107" Type="http://schemas.openxmlformats.org/officeDocument/2006/relationships/image" Target="../media/image1123.png"/><Relationship Id="rId11" Type="http://schemas.openxmlformats.org/officeDocument/2006/relationships/customXml" Target="../ink/ink1093.xml"/><Relationship Id="rId32" Type="http://schemas.openxmlformats.org/officeDocument/2006/relationships/image" Target="../media/image1087.png"/><Relationship Id="rId37" Type="http://schemas.openxmlformats.org/officeDocument/2006/relationships/customXml" Target="../ink/ink1106.xml"/><Relationship Id="rId53" Type="http://schemas.openxmlformats.org/officeDocument/2006/relationships/customXml" Target="../ink/ink1114.xml"/><Relationship Id="rId58" Type="http://schemas.openxmlformats.org/officeDocument/2006/relationships/image" Target="../media/image1100.png"/><Relationship Id="rId74" Type="http://schemas.openxmlformats.org/officeDocument/2006/relationships/image" Target="../media/image576.png"/><Relationship Id="rId79" Type="http://schemas.openxmlformats.org/officeDocument/2006/relationships/customXml" Target="../ink/ink1127.xml"/><Relationship Id="rId102" Type="http://schemas.openxmlformats.org/officeDocument/2006/relationships/customXml" Target="../ink/ink1139.xml"/><Relationship Id="rId5" Type="http://schemas.openxmlformats.org/officeDocument/2006/relationships/customXml" Target="../ink/ink1090.xml"/><Relationship Id="rId90" Type="http://schemas.openxmlformats.org/officeDocument/2006/relationships/image" Target="../media/image1115.png"/><Relationship Id="rId95" Type="http://schemas.openxmlformats.org/officeDocument/2006/relationships/customXml" Target="../ink/ink1135.xml"/><Relationship Id="rId22" Type="http://schemas.openxmlformats.org/officeDocument/2006/relationships/image" Target="../media/image1082.png"/><Relationship Id="rId27" Type="http://schemas.openxmlformats.org/officeDocument/2006/relationships/customXml" Target="../ink/ink1101.xml"/><Relationship Id="rId43" Type="http://schemas.openxmlformats.org/officeDocument/2006/relationships/customXml" Target="../ink/ink1109.xml"/><Relationship Id="rId48" Type="http://schemas.openxmlformats.org/officeDocument/2006/relationships/image" Target="../media/image1095.png"/><Relationship Id="rId64" Type="http://schemas.openxmlformats.org/officeDocument/2006/relationships/image" Target="../media/image1103.png"/><Relationship Id="rId69" Type="http://schemas.openxmlformats.org/officeDocument/2006/relationships/customXml" Target="../ink/ink1122.xml"/><Relationship Id="rId80" Type="http://schemas.openxmlformats.org/officeDocument/2006/relationships/image" Target="../media/image1110.png"/><Relationship Id="rId85" Type="http://schemas.openxmlformats.org/officeDocument/2006/relationships/customXml" Target="../ink/ink1130.xml"/><Relationship Id="rId12" Type="http://schemas.openxmlformats.org/officeDocument/2006/relationships/image" Target="../media/image1077.png"/><Relationship Id="rId17" Type="http://schemas.openxmlformats.org/officeDocument/2006/relationships/customXml" Target="../ink/ink1096.xml"/><Relationship Id="rId33" Type="http://schemas.openxmlformats.org/officeDocument/2006/relationships/customXml" Target="../ink/ink1104.xml"/><Relationship Id="rId38" Type="http://schemas.openxmlformats.org/officeDocument/2006/relationships/image" Target="../media/image1090.png"/><Relationship Id="rId59" Type="http://schemas.openxmlformats.org/officeDocument/2006/relationships/customXml" Target="../ink/ink1117.xml"/><Relationship Id="rId103" Type="http://schemas.openxmlformats.org/officeDocument/2006/relationships/image" Target="../media/image1121.png"/><Relationship Id="rId108" Type="http://schemas.openxmlformats.org/officeDocument/2006/relationships/customXml" Target="../ink/ink1142.xml"/><Relationship Id="rId54" Type="http://schemas.openxmlformats.org/officeDocument/2006/relationships/image" Target="../media/image1098.png"/><Relationship Id="rId70" Type="http://schemas.openxmlformats.org/officeDocument/2006/relationships/image" Target="../media/image1106.png"/><Relationship Id="rId75" Type="http://schemas.openxmlformats.org/officeDocument/2006/relationships/customXml" Target="../ink/ink1125.xml"/><Relationship Id="rId91" Type="http://schemas.openxmlformats.org/officeDocument/2006/relationships/customXml" Target="../ink/ink1133.xml"/><Relationship Id="rId96" Type="http://schemas.openxmlformats.org/officeDocument/2006/relationships/customXml" Target="../ink/ink1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4.png"/><Relationship Id="rId15" Type="http://schemas.openxmlformats.org/officeDocument/2006/relationships/customXml" Target="../ink/ink1095.xml"/><Relationship Id="rId23" Type="http://schemas.openxmlformats.org/officeDocument/2006/relationships/customXml" Target="../ink/ink1099.xml"/><Relationship Id="rId28" Type="http://schemas.openxmlformats.org/officeDocument/2006/relationships/image" Target="../media/image1085.png"/><Relationship Id="rId36" Type="http://schemas.openxmlformats.org/officeDocument/2006/relationships/image" Target="../media/image1089.png"/><Relationship Id="rId49" Type="http://schemas.openxmlformats.org/officeDocument/2006/relationships/customXml" Target="../ink/ink1112.xml"/><Relationship Id="rId57" Type="http://schemas.openxmlformats.org/officeDocument/2006/relationships/customXml" Target="../ink/ink1116.xml"/><Relationship Id="rId106" Type="http://schemas.openxmlformats.org/officeDocument/2006/relationships/customXml" Target="../ink/ink1141.xml"/><Relationship Id="rId10" Type="http://schemas.openxmlformats.org/officeDocument/2006/relationships/image" Target="../media/image1076.png"/><Relationship Id="rId31" Type="http://schemas.openxmlformats.org/officeDocument/2006/relationships/customXml" Target="../ink/ink1103.xml"/><Relationship Id="rId44" Type="http://schemas.openxmlformats.org/officeDocument/2006/relationships/image" Target="../media/image1093.png"/><Relationship Id="rId52" Type="http://schemas.openxmlformats.org/officeDocument/2006/relationships/image" Target="../media/image1097.png"/><Relationship Id="rId60" Type="http://schemas.openxmlformats.org/officeDocument/2006/relationships/image" Target="../media/image1101.png"/><Relationship Id="rId65" Type="http://schemas.openxmlformats.org/officeDocument/2006/relationships/customXml" Target="../ink/ink1120.xml"/><Relationship Id="rId73" Type="http://schemas.openxmlformats.org/officeDocument/2006/relationships/customXml" Target="../ink/ink1124.xml"/><Relationship Id="rId78" Type="http://schemas.openxmlformats.org/officeDocument/2006/relationships/image" Target="../media/image1109.png"/><Relationship Id="rId81" Type="http://schemas.openxmlformats.org/officeDocument/2006/relationships/customXml" Target="../ink/ink1128.xml"/><Relationship Id="rId86" Type="http://schemas.openxmlformats.org/officeDocument/2006/relationships/image" Target="../media/image1113.png"/><Relationship Id="rId94" Type="http://schemas.openxmlformats.org/officeDocument/2006/relationships/image" Target="../media/image1117.png"/><Relationship Id="rId99" Type="http://schemas.openxmlformats.org/officeDocument/2006/relationships/image" Target="../media/image1119.png"/><Relationship Id="rId101" Type="http://schemas.openxmlformats.org/officeDocument/2006/relationships/image" Target="../media/image1120.png"/><Relationship Id="rId4" Type="http://schemas.openxmlformats.org/officeDocument/2006/relationships/image" Target="../media/image1073.png"/><Relationship Id="rId9" Type="http://schemas.openxmlformats.org/officeDocument/2006/relationships/customXml" Target="../ink/ink1092.xml"/><Relationship Id="rId13" Type="http://schemas.openxmlformats.org/officeDocument/2006/relationships/customXml" Target="../ink/ink1094.xml"/><Relationship Id="rId18" Type="http://schemas.openxmlformats.org/officeDocument/2006/relationships/image" Target="../media/image1080.png"/><Relationship Id="rId39" Type="http://schemas.openxmlformats.org/officeDocument/2006/relationships/customXml" Target="../ink/ink1107.xml"/><Relationship Id="rId109" Type="http://schemas.openxmlformats.org/officeDocument/2006/relationships/image" Target="../media/image1124.png"/><Relationship Id="rId34" Type="http://schemas.openxmlformats.org/officeDocument/2006/relationships/image" Target="../media/image1088.png"/><Relationship Id="rId50" Type="http://schemas.openxmlformats.org/officeDocument/2006/relationships/image" Target="../media/image1096.png"/><Relationship Id="rId55" Type="http://schemas.openxmlformats.org/officeDocument/2006/relationships/customXml" Target="../ink/ink1115.xml"/><Relationship Id="rId76" Type="http://schemas.openxmlformats.org/officeDocument/2006/relationships/image" Target="../media/image1108.png"/><Relationship Id="rId97" Type="http://schemas.openxmlformats.org/officeDocument/2006/relationships/image" Target="../media/image1118.png"/><Relationship Id="rId104" Type="http://schemas.openxmlformats.org/officeDocument/2006/relationships/customXml" Target="../ink/ink1140.xml"/><Relationship Id="rId7" Type="http://schemas.openxmlformats.org/officeDocument/2006/relationships/customXml" Target="../ink/ink1091.xml"/><Relationship Id="rId71" Type="http://schemas.openxmlformats.org/officeDocument/2006/relationships/customXml" Target="../ink/ink1123.xml"/><Relationship Id="rId92" Type="http://schemas.openxmlformats.org/officeDocument/2006/relationships/image" Target="../media/image1116.png"/><Relationship Id="rId2" Type="http://schemas.openxmlformats.org/officeDocument/2006/relationships/image" Target="../media/image1010.png"/><Relationship Id="rId29" Type="http://schemas.openxmlformats.org/officeDocument/2006/relationships/customXml" Target="../ink/ink1102.xml"/><Relationship Id="rId24" Type="http://schemas.openxmlformats.org/officeDocument/2006/relationships/image" Target="../media/image1083.png"/><Relationship Id="rId40" Type="http://schemas.openxmlformats.org/officeDocument/2006/relationships/image" Target="../media/image1091.png"/><Relationship Id="rId45" Type="http://schemas.openxmlformats.org/officeDocument/2006/relationships/customXml" Target="../ink/ink1110.xml"/><Relationship Id="rId66" Type="http://schemas.openxmlformats.org/officeDocument/2006/relationships/image" Target="../media/image1104.png"/><Relationship Id="rId87" Type="http://schemas.openxmlformats.org/officeDocument/2006/relationships/customXml" Target="../ink/ink1131.xml"/><Relationship Id="rId110" Type="http://schemas.openxmlformats.org/officeDocument/2006/relationships/customXml" Target="../ink/ink1143.xml"/><Relationship Id="rId61" Type="http://schemas.openxmlformats.org/officeDocument/2006/relationships/customXml" Target="../ink/ink1118.xml"/><Relationship Id="rId82" Type="http://schemas.openxmlformats.org/officeDocument/2006/relationships/image" Target="../media/image1111.png"/><Relationship Id="rId19" Type="http://schemas.openxmlformats.org/officeDocument/2006/relationships/customXml" Target="../ink/ink1097.xml"/><Relationship Id="rId14" Type="http://schemas.openxmlformats.org/officeDocument/2006/relationships/image" Target="../media/image1078.png"/><Relationship Id="rId30" Type="http://schemas.openxmlformats.org/officeDocument/2006/relationships/image" Target="../media/image1086.png"/><Relationship Id="rId35" Type="http://schemas.openxmlformats.org/officeDocument/2006/relationships/customXml" Target="../ink/ink1105.xml"/><Relationship Id="rId56" Type="http://schemas.openxmlformats.org/officeDocument/2006/relationships/image" Target="../media/image1099.png"/><Relationship Id="rId77" Type="http://schemas.openxmlformats.org/officeDocument/2006/relationships/customXml" Target="../ink/ink1126.xml"/><Relationship Id="rId100" Type="http://schemas.openxmlformats.org/officeDocument/2006/relationships/customXml" Target="../ink/ink1138.xml"/><Relationship Id="rId105" Type="http://schemas.openxmlformats.org/officeDocument/2006/relationships/image" Target="../media/image1122.png"/><Relationship Id="rId8" Type="http://schemas.openxmlformats.org/officeDocument/2006/relationships/image" Target="../media/image1075.png"/><Relationship Id="rId51" Type="http://schemas.openxmlformats.org/officeDocument/2006/relationships/customXml" Target="../ink/ink1113.xml"/><Relationship Id="rId72" Type="http://schemas.openxmlformats.org/officeDocument/2006/relationships/image" Target="../media/image1107.png"/><Relationship Id="rId93" Type="http://schemas.openxmlformats.org/officeDocument/2006/relationships/customXml" Target="../ink/ink1134.xml"/><Relationship Id="rId98" Type="http://schemas.openxmlformats.org/officeDocument/2006/relationships/customXml" Target="../ink/ink1137.xml"/><Relationship Id="rId3" Type="http://schemas.openxmlformats.org/officeDocument/2006/relationships/customXml" Target="../ink/ink1089.xml"/><Relationship Id="rId25" Type="http://schemas.openxmlformats.org/officeDocument/2006/relationships/customXml" Target="../ink/ink1100.xml"/><Relationship Id="rId46" Type="http://schemas.openxmlformats.org/officeDocument/2006/relationships/image" Target="../media/image1094.png"/><Relationship Id="rId67" Type="http://schemas.openxmlformats.org/officeDocument/2006/relationships/customXml" Target="../ink/ink1121.xml"/><Relationship Id="rId20" Type="http://schemas.openxmlformats.org/officeDocument/2006/relationships/image" Target="../media/image1081.png"/><Relationship Id="rId41" Type="http://schemas.openxmlformats.org/officeDocument/2006/relationships/customXml" Target="../ink/ink1108.xml"/><Relationship Id="rId62" Type="http://schemas.openxmlformats.org/officeDocument/2006/relationships/image" Target="../media/image1102.png"/><Relationship Id="rId83" Type="http://schemas.openxmlformats.org/officeDocument/2006/relationships/customXml" Target="../ink/ink1129.xml"/><Relationship Id="rId88" Type="http://schemas.openxmlformats.org/officeDocument/2006/relationships/image" Target="../media/image1114.png"/><Relationship Id="rId111" Type="http://schemas.openxmlformats.org/officeDocument/2006/relationships/image" Target="../media/image112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8.png"/><Relationship Id="rId21" Type="http://schemas.openxmlformats.org/officeDocument/2006/relationships/customXml" Target="../ink/ink1153.xml"/><Relationship Id="rId42" Type="http://schemas.openxmlformats.org/officeDocument/2006/relationships/image" Target="../media/image1146.png"/><Relationship Id="rId47" Type="http://schemas.openxmlformats.org/officeDocument/2006/relationships/customXml" Target="../ink/ink1166.xml"/><Relationship Id="rId63" Type="http://schemas.openxmlformats.org/officeDocument/2006/relationships/customXml" Target="../ink/ink1174.xml"/><Relationship Id="rId68" Type="http://schemas.openxmlformats.org/officeDocument/2006/relationships/image" Target="../media/image1159.png"/><Relationship Id="rId84" Type="http://schemas.openxmlformats.org/officeDocument/2006/relationships/image" Target="../media/image1167.png"/><Relationship Id="rId89" Type="http://schemas.openxmlformats.org/officeDocument/2006/relationships/customXml" Target="../ink/ink1187.xml"/><Relationship Id="rId16" Type="http://schemas.openxmlformats.org/officeDocument/2006/relationships/image" Target="../media/image1133.png"/><Relationship Id="rId11" Type="http://schemas.openxmlformats.org/officeDocument/2006/relationships/customXml" Target="../ink/ink1148.xml"/><Relationship Id="rId32" Type="http://schemas.openxmlformats.org/officeDocument/2006/relationships/image" Target="../media/image1141.png"/><Relationship Id="rId37" Type="http://schemas.openxmlformats.org/officeDocument/2006/relationships/customXml" Target="../ink/ink1161.xml"/><Relationship Id="rId53" Type="http://schemas.openxmlformats.org/officeDocument/2006/relationships/customXml" Target="../ink/ink1169.xml"/><Relationship Id="rId58" Type="http://schemas.openxmlformats.org/officeDocument/2006/relationships/image" Target="../media/image1154.png"/><Relationship Id="rId74" Type="http://schemas.openxmlformats.org/officeDocument/2006/relationships/image" Target="../media/image1162.png"/><Relationship Id="rId79" Type="http://schemas.openxmlformats.org/officeDocument/2006/relationships/customXml" Target="../ink/ink1182.xml"/><Relationship Id="rId5" Type="http://schemas.openxmlformats.org/officeDocument/2006/relationships/customXml" Target="../ink/ink1145.xml"/><Relationship Id="rId90" Type="http://schemas.openxmlformats.org/officeDocument/2006/relationships/image" Target="../media/image1170.png"/><Relationship Id="rId95" Type="http://schemas.openxmlformats.org/officeDocument/2006/relationships/customXml" Target="../ink/ink1190.xml"/><Relationship Id="rId22" Type="http://schemas.openxmlformats.org/officeDocument/2006/relationships/image" Target="../media/image1136.png"/><Relationship Id="rId27" Type="http://schemas.openxmlformats.org/officeDocument/2006/relationships/customXml" Target="../ink/ink1156.xml"/><Relationship Id="rId43" Type="http://schemas.openxmlformats.org/officeDocument/2006/relationships/customXml" Target="../ink/ink1164.xml"/><Relationship Id="rId48" Type="http://schemas.openxmlformats.org/officeDocument/2006/relationships/image" Target="../media/image1149.png"/><Relationship Id="rId64" Type="http://schemas.openxmlformats.org/officeDocument/2006/relationships/image" Target="../media/image1157.png"/><Relationship Id="rId69" Type="http://schemas.openxmlformats.org/officeDocument/2006/relationships/customXml" Target="../ink/ink1177.xml"/><Relationship Id="rId8" Type="http://schemas.openxmlformats.org/officeDocument/2006/relationships/image" Target="../media/image1129.png"/><Relationship Id="rId51" Type="http://schemas.openxmlformats.org/officeDocument/2006/relationships/customXml" Target="../ink/ink1168.xml"/><Relationship Id="rId72" Type="http://schemas.openxmlformats.org/officeDocument/2006/relationships/image" Target="../media/image1161.png"/><Relationship Id="rId80" Type="http://schemas.openxmlformats.org/officeDocument/2006/relationships/image" Target="../media/image1165.png"/><Relationship Id="rId85" Type="http://schemas.openxmlformats.org/officeDocument/2006/relationships/customXml" Target="../ink/ink1185.xml"/><Relationship Id="rId93" Type="http://schemas.openxmlformats.org/officeDocument/2006/relationships/customXml" Target="../ink/ink1189.xml"/><Relationship Id="rId3" Type="http://schemas.openxmlformats.org/officeDocument/2006/relationships/customXml" Target="../ink/ink1144.xml"/><Relationship Id="rId12" Type="http://schemas.openxmlformats.org/officeDocument/2006/relationships/image" Target="../media/image1131.png"/><Relationship Id="rId17" Type="http://schemas.openxmlformats.org/officeDocument/2006/relationships/customXml" Target="../ink/ink1151.xml"/><Relationship Id="rId25" Type="http://schemas.openxmlformats.org/officeDocument/2006/relationships/customXml" Target="../ink/ink1155.xml"/><Relationship Id="rId33" Type="http://schemas.openxmlformats.org/officeDocument/2006/relationships/customXml" Target="../ink/ink1159.xml"/><Relationship Id="rId38" Type="http://schemas.openxmlformats.org/officeDocument/2006/relationships/image" Target="../media/image1144.png"/><Relationship Id="rId46" Type="http://schemas.openxmlformats.org/officeDocument/2006/relationships/image" Target="../media/image1148.png"/><Relationship Id="rId59" Type="http://schemas.openxmlformats.org/officeDocument/2006/relationships/customXml" Target="../ink/ink1172.xml"/><Relationship Id="rId67" Type="http://schemas.openxmlformats.org/officeDocument/2006/relationships/customXml" Target="../ink/ink1176.xml"/><Relationship Id="rId20" Type="http://schemas.openxmlformats.org/officeDocument/2006/relationships/image" Target="../media/image1135.png"/><Relationship Id="rId41" Type="http://schemas.openxmlformats.org/officeDocument/2006/relationships/customXml" Target="../ink/ink1163.xml"/><Relationship Id="rId54" Type="http://schemas.openxmlformats.org/officeDocument/2006/relationships/image" Target="../media/image1152.png"/><Relationship Id="rId62" Type="http://schemas.openxmlformats.org/officeDocument/2006/relationships/image" Target="../media/image1156.png"/><Relationship Id="rId70" Type="http://schemas.openxmlformats.org/officeDocument/2006/relationships/image" Target="../media/image1160.png"/><Relationship Id="rId75" Type="http://schemas.openxmlformats.org/officeDocument/2006/relationships/customXml" Target="../ink/ink1180.xml"/><Relationship Id="rId83" Type="http://schemas.openxmlformats.org/officeDocument/2006/relationships/customXml" Target="../ink/ink1184.xml"/><Relationship Id="rId88" Type="http://schemas.openxmlformats.org/officeDocument/2006/relationships/image" Target="../media/image1169.png"/><Relationship Id="rId91" Type="http://schemas.openxmlformats.org/officeDocument/2006/relationships/customXml" Target="../ink/ink1188.xml"/><Relationship Id="rId96" Type="http://schemas.openxmlformats.org/officeDocument/2006/relationships/image" Target="../media/image1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8.png"/><Relationship Id="rId15" Type="http://schemas.openxmlformats.org/officeDocument/2006/relationships/customXml" Target="../ink/ink1150.xml"/><Relationship Id="rId23" Type="http://schemas.openxmlformats.org/officeDocument/2006/relationships/customXml" Target="../ink/ink1154.xml"/><Relationship Id="rId28" Type="http://schemas.openxmlformats.org/officeDocument/2006/relationships/image" Target="../media/image1139.png"/><Relationship Id="rId36" Type="http://schemas.openxmlformats.org/officeDocument/2006/relationships/image" Target="../media/image1143.png"/><Relationship Id="rId49" Type="http://schemas.openxmlformats.org/officeDocument/2006/relationships/customXml" Target="../ink/ink1167.xml"/><Relationship Id="rId57" Type="http://schemas.openxmlformats.org/officeDocument/2006/relationships/customXml" Target="../ink/ink1171.xml"/><Relationship Id="rId10" Type="http://schemas.openxmlformats.org/officeDocument/2006/relationships/image" Target="../media/image1130.png"/><Relationship Id="rId31" Type="http://schemas.openxmlformats.org/officeDocument/2006/relationships/customXml" Target="../ink/ink1158.xml"/><Relationship Id="rId44" Type="http://schemas.openxmlformats.org/officeDocument/2006/relationships/image" Target="../media/image1147.png"/><Relationship Id="rId52" Type="http://schemas.openxmlformats.org/officeDocument/2006/relationships/image" Target="../media/image1151.png"/><Relationship Id="rId60" Type="http://schemas.openxmlformats.org/officeDocument/2006/relationships/image" Target="../media/image1155.png"/><Relationship Id="rId65" Type="http://schemas.openxmlformats.org/officeDocument/2006/relationships/customXml" Target="../ink/ink1175.xml"/><Relationship Id="rId73" Type="http://schemas.openxmlformats.org/officeDocument/2006/relationships/customXml" Target="../ink/ink1179.xml"/><Relationship Id="rId78" Type="http://schemas.openxmlformats.org/officeDocument/2006/relationships/image" Target="../media/image1164.png"/><Relationship Id="rId81" Type="http://schemas.openxmlformats.org/officeDocument/2006/relationships/customXml" Target="../ink/ink1183.xml"/><Relationship Id="rId86" Type="http://schemas.openxmlformats.org/officeDocument/2006/relationships/image" Target="../media/image1168.png"/><Relationship Id="rId94" Type="http://schemas.openxmlformats.org/officeDocument/2006/relationships/image" Target="../media/image1172.png"/><Relationship Id="rId4" Type="http://schemas.openxmlformats.org/officeDocument/2006/relationships/image" Target="../media/image1127.png"/><Relationship Id="rId9" Type="http://schemas.openxmlformats.org/officeDocument/2006/relationships/customXml" Target="../ink/ink1147.xml"/><Relationship Id="rId13" Type="http://schemas.openxmlformats.org/officeDocument/2006/relationships/customXml" Target="../ink/ink1149.xml"/><Relationship Id="rId18" Type="http://schemas.openxmlformats.org/officeDocument/2006/relationships/image" Target="../media/image1134.png"/><Relationship Id="rId39" Type="http://schemas.openxmlformats.org/officeDocument/2006/relationships/customXml" Target="../ink/ink1162.xml"/><Relationship Id="rId34" Type="http://schemas.openxmlformats.org/officeDocument/2006/relationships/image" Target="../media/image1142.png"/><Relationship Id="rId50" Type="http://schemas.openxmlformats.org/officeDocument/2006/relationships/image" Target="../media/image1150.png"/><Relationship Id="rId55" Type="http://schemas.openxmlformats.org/officeDocument/2006/relationships/customXml" Target="../ink/ink1170.xml"/><Relationship Id="rId76" Type="http://schemas.openxmlformats.org/officeDocument/2006/relationships/image" Target="../media/image1163.png"/><Relationship Id="rId7" Type="http://schemas.openxmlformats.org/officeDocument/2006/relationships/customXml" Target="../ink/ink1146.xml"/><Relationship Id="rId71" Type="http://schemas.openxmlformats.org/officeDocument/2006/relationships/customXml" Target="../ink/ink1178.xml"/><Relationship Id="rId92" Type="http://schemas.openxmlformats.org/officeDocument/2006/relationships/image" Target="../media/image1171.png"/><Relationship Id="rId2" Type="http://schemas.openxmlformats.org/officeDocument/2006/relationships/image" Target="../media/image1072.png"/><Relationship Id="rId29" Type="http://schemas.openxmlformats.org/officeDocument/2006/relationships/customXml" Target="../ink/ink1157.xml"/><Relationship Id="rId24" Type="http://schemas.openxmlformats.org/officeDocument/2006/relationships/image" Target="../media/image1137.png"/><Relationship Id="rId40" Type="http://schemas.openxmlformats.org/officeDocument/2006/relationships/image" Target="../media/image1145.png"/><Relationship Id="rId45" Type="http://schemas.openxmlformats.org/officeDocument/2006/relationships/customXml" Target="../ink/ink1165.xml"/><Relationship Id="rId66" Type="http://schemas.openxmlformats.org/officeDocument/2006/relationships/image" Target="../media/image1158.png"/><Relationship Id="rId87" Type="http://schemas.openxmlformats.org/officeDocument/2006/relationships/customXml" Target="../ink/ink1186.xml"/><Relationship Id="rId61" Type="http://schemas.openxmlformats.org/officeDocument/2006/relationships/customXml" Target="../ink/ink1173.xml"/><Relationship Id="rId82" Type="http://schemas.openxmlformats.org/officeDocument/2006/relationships/image" Target="../media/image1166.png"/><Relationship Id="rId19" Type="http://schemas.openxmlformats.org/officeDocument/2006/relationships/customXml" Target="../ink/ink1152.xml"/><Relationship Id="rId14" Type="http://schemas.openxmlformats.org/officeDocument/2006/relationships/image" Target="../media/image1132.png"/><Relationship Id="rId30" Type="http://schemas.openxmlformats.org/officeDocument/2006/relationships/image" Target="../media/image1140.png"/><Relationship Id="rId35" Type="http://schemas.openxmlformats.org/officeDocument/2006/relationships/customXml" Target="../ink/ink1160.xml"/><Relationship Id="rId56" Type="http://schemas.openxmlformats.org/officeDocument/2006/relationships/image" Target="../media/image1153.png"/><Relationship Id="rId77" Type="http://schemas.openxmlformats.org/officeDocument/2006/relationships/customXml" Target="../ink/ink1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A6E8-64BA-EF88-62B1-E530D609C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b="0" i="0" u="none" strike="noStrike" baseline="0" dirty="0">
                <a:latin typeface="NimbusRomNo9L-Medi"/>
              </a:rPr>
              <a:t>Algorithmen und Datenstrukturen</a:t>
            </a:r>
            <a:br>
              <a:rPr lang="en-DE" sz="4000" b="0" i="0" u="none" strike="noStrike" baseline="0" dirty="0">
                <a:latin typeface="NimbusRomNo9L-Medi"/>
              </a:rPr>
            </a:br>
            <a:r>
              <a:rPr lang="en-DE" sz="2800" b="0" i="1" u="none" strike="noStrike" baseline="0" dirty="0">
                <a:latin typeface="NimbusRomNo9L-Medi"/>
              </a:rPr>
              <a:t>Ü</a:t>
            </a:r>
            <a:r>
              <a:rPr lang="de-DE" sz="2800" i="1" dirty="0" err="1">
                <a:latin typeface="NimbusRomNo9L-Medi"/>
              </a:rPr>
              <a:t>bungsblatt</a:t>
            </a:r>
            <a:r>
              <a:rPr lang="de-DE" sz="2800" i="1" dirty="0">
                <a:latin typeface="NimbusRomNo9L-Medi"/>
              </a:rPr>
              <a:t> </a:t>
            </a:r>
            <a:r>
              <a:rPr lang="en-DE" sz="2800" i="1" dirty="0">
                <a:latin typeface="NimbusRomNo9L-Medi"/>
              </a:rPr>
              <a:t>3: </a:t>
            </a:r>
            <a:r>
              <a:rPr lang="en-US" sz="2800" i="1" dirty="0" err="1">
                <a:latin typeface="NimbusRomNo9L-Medi"/>
              </a:rPr>
              <a:t>Laufzeitanalysen</a:t>
            </a:r>
            <a:endParaRPr lang="de-DE" sz="2800" i="1" dirty="0">
              <a:latin typeface="NimbusRomNo9L-Med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D855-B513-06A6-F749-B5D94DB0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DE" dirty="0"/>
              <a:t>Erya Wang </a:t>
            </a:r>
          </a:p>
          <a:p>
            <a:r>
              <a:rPr lang="de-DE" dirty="0"/>
              <a:t>Gruppe 14</a:t>
            </a:r>
            <a:r>
              <a:rPr lang="en-DE" dirty="0"/>
              <a:t> &amp;&amp; </a:t>
            </a:r>
            <a:r>
              <a:rPr lang="en-US" dirty="0"/>
              <a:t>Gruppe 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37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BF651D-A7E0-99B9-E9C2-10F7322D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1" y="1983220"/>
            <a:ext cx="10343296" cy="4276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AEDD7EA-9A2E-4274-6CF7-E68096974AE2}"/>
                  </a:ext>
                </a:extLst>
              </p14:cNvPr>
              <p14:cNvContentPartPr/>
              <p14:nvPr/>
            </p14:nvContentPartPr>
            <p14:xfrm>
              <a:off x="4669632" y="2672723"/>
              <a:ext cx="1960200" cy="45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AEDD7EA-9A2E-4274-6CF7-E68096974A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0992" y="2664083"/>
                <a:ext cx="19778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1E3A5F4-F3B9-3E4F-F237-59AF3C9934E6}"/>
                  </a:ext>
                </a:extLst>
              </p14:cNvPr>
              <p14:cNvContentPartPr/>
              <p14:nvPr/>
            </p14:nvContentPartPr>
            <p14:xfrm>
              <a:off x="4336920" y="-5358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1E3A5F4-F3B9-3E4F-F237-59AF3C993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8280" y="-5444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8B3EA95-3BEA-7622-A478-1E589BACE240}"/>
                  </a:ext>
                </a:extLst>
              </p14:cNvPr>
              <p14:cNvContentPartPr/>
              <p14:nvPr/>
            </p14:nvContentPartPr>
            <p14:xfrm>
              <a:off x="6196320" y="3524606"/>
              <a:ext cx="6120" cy="36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8B3EA95-3BEA-7622-A478-1E589BACE2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7320" y="3515966"/>
                <a:ext cx="2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7E147DA9-CFC4-2530-7918-A948B76A88C0}"/>
                  </a:ext>
                </a:extLst>
              </p14:cNvPr>
              <p14:cNvContentPartPr/>
              <p14:nvPr/>
            </p14:nvContentPartPr>
            <p14:xfrm>
              <a:off x="255240" y="300189"/>
              <a:ext cx="12600" cy="27540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7E147DA9-CFC4-2530-7918-A948B76A88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600" y="291549"/>
                <a:ext cx="30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37760F82-013D-E73C-0E84-ED65CCF1EC30}"/>
                  </a:ext>
                </a:extLst>
              </p14:cNvPr>
              <p14:cNvContentPartPr/>
              <p14:nvPr/>
            </p14:nvContentPartPr>
            <p14:xfrm>
              <a:off x="259920" y="434829"/>
              <a:ext cx="104760" cy="17604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37760F82-013D-E73C-0E84-ED65CCF1EC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920" y="425829"/>
                <a:ext cx="1224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5C890B79-9345-B848-BEAF-3844AA69B252}"/>
                  </a:ext>
                </a:extLst>
              </p14:cNvPr>
              <p14:cNvContentPartPr/>
              <p14:nvPr/>
            </p14:nvContentPartPr>
            <p14:xfrm>
              <a:off x="414720" y="457869"/>
              <a:ext cx="150480" cy="903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5C890B79-9345-B848-BEAF-3844AA69B2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5720" y="448869"/>
                <a:ext cx="1681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ECA012EA-8B0E-935A-042B-5DF07CE52E32}"/>
                  </a:ext>
                </a:extLst>
              </p14:cNvPr>
              <p14:cNvContentPartPr/>
              <p14:nvPr/>
            </p14:nvContentPartPr>
            <p14:xfrm>
              <a:off x="581040" y="333309"/>
              <a:ext cx="36360" cy="19584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ECA012EA-8B0E-935A-042B-5DF07CE52E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2400" y="324669"/>
                <a:ext cx="540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BE238680-56A1-2A3E-3DC9-525C5EE154F2}"/>
                  </a:ext>
                </a:extLst>
              </p14:cNvPr>
              <p14:cNvContentPartPr/>
              <p14:nvPr/>
            </p14:nvContentPartPr>
            <p14:xfrm>
              <a:off x="718920" y="445269"/>
              <a:ext cx="139680" cy="11880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BE238680-56A1-2A3E-3DC9-525C5EE154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0280" y="436269"/>
                <a:ext cx="1573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14B5242A-93BF-3935-3454-EEC36BCC6164}"/>
                  </a:ext>
                </a:extLst>
              </p14:cNvPr>
              <p14:cNvContentPartPr/>
              <p14:nvPr/>
            </p14:nvContentPartPr>
            <p14:xfrm>
              <a:off x="819000" y="445269"/>
              <a:ext cx="360" cy="3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14B5242A-93BF-3935-3454-EEC36BCC61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0360" y="4362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6577A6E1-33EC-3497-34C1-00C8B47A2DC6}"/>
                  </a:ext>
                </a:extLst>
              </p14:cNvPr>
              <p14:cNvContentPartPr/>
              <p14:nvPr/>
            </p14:nvContentPartPr>
            <p14:xfrm>
              <a:off x="819000" y="440949"/>
              <a:ext cx="249840" cy="10692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6577A6E1-33EC-3497-34C1-00C8B47A2DC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0360" y="432309"/>
                <a:ext cx="267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CF9699E2-B28E-57F9-70B2-69DE17235337}"/>
                  </a:ext>
                </a:extLst>
              </p14:cNvPr>
              <p14:cNvContentPartPr/>
              <p14:nvPr/>
            </p14:nvContentPartPr>
            <p14:xfrm>
              <a:off x="1127880" y="424029"/>
              <a:ext cx="128160" cy="1292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CF9699E2-B28E-57F9-70B2-69DE1723533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9240" y="415029"/>
                <a:ext cx="145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C546CE12-414F-D69B-C331-33280A3A5827}"/>
                  </a:ext>
                </a:extLst>
              </p14:cNvPr>
              <p14:cNvContentPartPr/>
              <p14:nvPr/>
            </p14:nvContentPartPr>
            <p14:xfrm>
              <a:off x="1235880" y="338709"/>
              <a:ext cx="108360" cy="1080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C546CE12-414F-D69B-C331-33280A3A582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27240" y="329709"/>
                <a:ext cx="126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03EFEAC0-188B-ED7A-D057-564C562700DD}"/>
                  </a:ext>
                </a:extLst>
              </p14:cNvPr>
              <p14:cNvContentPartPr/>
              <p14:nvPr/>
            </p14:nvContentPartPr>
            <p14:xfrm>
              <a:off x="1280160" y="403509"/>
              <a:ext cx="368280" cy="18648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03EFEAC0-188B-ED7A-D057-564C562700D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71160" y="394509"/>
                <a:ext cx="3859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C8CEFFDC-7696-5BC3-C3EC-962848556978}"/>
                  </a:ext>
                </a:extLst>
              </p14:cNvPr>
              <p14:cNvContentPartPr/>
              <p14:nvPr/>
            </p14:nvContentPartPr>
            <p14:xfrm>
              <a:off x="1626120" y="383709"/>
              <a:ext cx="189720" cy="180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C8CEFFDC-7696-5BC3-C3EC-9628485569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17480" y="374709"/>
                <a:ext cx="207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72FC555C-9711-B90F-1B02-E186A9D47122}"/>
                  </a:ext>
                </a:extLst>
              </p14:cNvPr>
              <p14:cNvContentPartPr/>
              <p14:nvPr/>
            </p14:nvContentPartPr>
            <p14:xfrm>
              <a:off x="1718280" y="353109"/>
              <a:ext cx="424800" cy="21960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72FC555C-9711-B90F-1B02-E186A9D4712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09280" y="344469"/>
                <a:ext cx="44244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FD06F82-A352-6E71-A5C1-7B94D9A110CF}"/>
              </a:ext>
            </a:extLst>
          </p:cNvPr>
          <p:cNvGrpSpPr/>
          <p:nvPr/>
        </p:nvGrpSpPr>
        <p:grpSpPr>
          <a:xfrm>
            <a:off x="5980320" y="137109"/>
            <a:ext cx="684720" cy="957240"/>
            <a:chOff x="5980320" y="137109"/>
            <a:chExt cx="684720" cy="9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92100877-3EF8-4B9E-0AD0-C6E442DA5E6A}"/>
                    </a:ext>
                  </a:extLst>
                </p14:cNvPr>
                <p14:cNvContentPartPr/>
                <p14:nvPr/>
              </p14:nvContentPartPr>
              <p14:xfrm>
                <a:off x="6270120" y="137109"/>
                <a:ext cx="394920" cy="3337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92100877-3EF8-4B9E-0AD0-C6E442DA5E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61120" y="128109"/>
                  <a:ext cx="412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C2770B9-2242-D109-90F7-8F4E28F88586}"/>
                    </a:ext>
                  </a:extLst>
                </p14:cNvPr>
                <p14:cNvContentPartPr/>
                <p14:nvPr/>
              </p14:nvContentPartPr>
              <p14:xfrm>
                <a:off x="6197040" y="432669"/>
                <a:ext cx="154800" cy="2293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C2770B9-2242-D109-90F7-8F4E28F885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88400" y="423669"/>
                  <a:ext cx="172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1A7A1F9B-8719-90B6-2A24-DA55536AC0CC}"/>
                    </a:ext>
                  </a:extLst>
                </p14:cNvPr>
                <p14:cNvContentPartPr/>
                <p14:nvPr/>
              </p14:nvContentPartPr>
              <p14:xfrm>
                <a:off x="5980320" y="683949"/>
                <a:ext cx="401040" cy="4104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1A7A1F9B-8719-90B6-2A24-DA55536AC0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71320" y="675309"/>
                  <a:ext cx="41868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21122F9C-0BA8-728F-B5EC-660F8FF21559}"/>
              </a:ext>
            </a:extLst>
          </p:cNvPr>
          <p:cNvGrpSpPr/>
          <p:nvPr/>
        </p:nvGrpSpPr>
        <p:grpSpPr>
          <a:xfrm>
            <a:off x="2376360" y="177789"/>
            <a:ext cx="3547440" cy="919800"/>
            <a:chOff x="2376360" y="177789"/>
            <a:chExt cx="3547440" cy="9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D6ABAA6-E9F8-0A9A-FCD2-8A2E8769FF02}"/>
                    </a:ext>
                  </a:extLst>
                </p14:cNvPr>
                <p14:cNvContentPartPr/>
                <p14:nvPr/>
              </p14:nvContentPartPr>
              <p14:xfrm>
                <a:off x="2376360" y="195789"/>
                <a:ext cx="134280" cy="3405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D6ABAA6-E9F8-0A9A-FCD2-8A2E8769FF0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67360" y="187149"/>
                  <a:ext cx="1519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DA4BE08-6862-C2BE-F6D1-312238E57723}"/>
                    </a:ext>
                  </a:extLst>
                </p14:cNvPr>
                <p14:cNvContentPartPr/>
                <p14:nvPr/>
              </p14:nvContentPartPr>
              <p14:xfrm>
                <a:off x="2534040" y="288309"/>
                <a:ext cx="108360" cy="212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DA4BE08-6862-C2BE-F6D1-312238E577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25400" y="279669"/>
                  <a:ext cx="12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205AE97-C63E-08B3-5AD7-2DB41C1FE172}"/>
                    </a:ext>
                  </a:extLst>
                </p14:cNvPr>
                <p14:cNvContentPartPr/>
                <p14:nvPr/>
              </p14:nvContentPartPr>
              <p14:xfrm>
                <a:off x="2553840" y="399189"/>
                <a:ext cx="12960" cy="1310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205AE97-C63E-08B3-5AD7-2DB41C1FE17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44840" y="390549"/>
                  <a:ext cx="30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C2F25471-CCF0-9A59-26C8-BD08A336FEA7}"/>
                    </a:ext>
                  </a:extLst>
                </p14:cNvPr>
                <p14:cNvContentPartPr/>
                <p14:nvPr/>
              </p14:nvContentPartPr>
              <p14:xfrm>
                <a:off x="2614320" y="382629"/>
                <a:ext cx="110520" cy="1447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C2F25471-CCF0-9A59-26C8-BD08A336FE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05320" y="373629"/>
                  <a:ext cx="128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18550F7-AA5A-A991-A6EC-4E8FEDA4F7BE}"/>
                    </a:ext>
                  </a:extLst>
                </p14:cNvPr>
                <p14:cNvContentPartPr/>
                <p14:nvPr/>
              </p14:nvContentPartPr>
              <p14:xfrm>
                <a:off x="2780280" y="400989"/>
                <a:ext cx="128160" cy="1371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18550F7-AA5A-A991-A6EC-4E8FEDA4F7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71280" y="391989"/>
                  <a:ext cx="145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BFD9E3F8-8DBD-7848-00E7-72F846B0CD84}"/>
                    </a:ext>
                  </a:extLst>
                </p14:cNvPr>
                <p14:cNvContentPartPr/>
                <p14:nvPr/>
              </p14:nvContentPartPr>
              <p14:xfrm>
                <a:off x="2773440" y="284349"/>
                <a:ext cx="16560" cy="1047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BFD9E3F8-8DBD-7848-00E7-72F846B0CD8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4440" y="275349"/>
                  <a:ext cx="34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63D9E881-9CD3-9593-07A5-03CECAE81ECF}"/>
                    </a:ext>
                  </a:extLst>
                </p14:cNvPr>
                <p14:cNvContentPartPr/>
                <p14:nvPr/>
              </p14:nvContentPartPr>
              <p14:xfrm>
                <a:off x="2844000" y="311349"/>
                <a:ext cx="20160" cy="943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63D9E881-9CD3-9593-07A5-03CECAE81EC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35360" y="302709"/>
                  <a:ext cx="37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8F02CD6-2DDC-06DD-6069-EF265C2EA0EF}"/>
                    </a:ext>
                  </a:extLst>
                </p14:cNvPr>
                <p14:cNvContentPartPr/>
                <p14:nvPr/>
              </p14:nvContentPartPr>
              <p14:xfrm>
                <a:off x="2955240" y="446349"/>
                <a:ext cx="60840" cy="1238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8F02CD6-2DDC-06DD-6069-EF265C2EA0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46240" y="437349"/>
                  <a:ext cx="78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33437B7-4DF1-A7E7-7428-8877CD68F44B}"/>
                    </a:ext>
                  </a:extLst>
                </p14:cNvPr>
                <p14:cNvContentPartPr/>
                <p14:nvPr/>
              </p14:nvContentPartPr>
              <p14:xfrm>
                <a:off x="3032280" y="394149"/>
                <a:ext cx="276840" cy="1807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33437B7-4DF1-A7E7-7428-8877CD68F4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23280" y="385149"/>
                  <a:ext cx="294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82038BC-6F24-2AFD-7F77-8CA047541B01}"/>
                    </a:ext>
                  </a:extLst>
                </p14:cNvPr>
                <p14:cNvContentPartPr/>
                <p14:nvPr/>
              </p14:nvContentPartPr>
              <p14:xfrm>
                <a:off x="3480480" y="222789"/>
                <a:ext cx="143280" cy="3038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82038BC-6F24-2AFD-7F77-8CA047541B0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71480" y="213789"/>
                  <a:ext cx="160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8FC8AFE3-20AE-3B97-4BA8-1C9EFF6D5C7C}"/>
                    </a:ext>
                  </a:extLst>
                </p14:cNvPr>
                <p14:cNvContentPartPr/>
                <p14:nvPr/>
              </p14:nvContentPartPr>
              <p14:xfrm>
                <a:off x="3640680" y="390909"/>
                <a:ext cx="113760" cy="961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8FC8AFE3-20AE-3B97-4BA8-1C9EFF6D5C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31680" y="381909"/>
                  <a:ext cx="131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629403D2-4C95-A9A6-86B8-B2E1515AD28B}"/>
                    </a:ext>
                  </a:extLst>
                </p14:cNvPr>
                <p14:cNvContentPartPr/>
                <p14:nvPr/>
              </p14:nvContentPartPr>
              <p14:xfrm>
                <a:off x="3814920" y="377229"/>
                <a:ext cx="101520" cy="1342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629403D2-4C95-A9A6-86B8-B2E1515AD28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05920" y="368589"/>
                  <a:ext cx="11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4B3CA55-813A-46BE-C06E-3E56C74A4A73}"/>
                    </a:ext>
                  </a:extLst>
                </p14:cNvPr>
                <p14:cNvContentPartPr/>
                <p14:nvPr/>
              </p14:nvContentPartPr>
              <p14:xfrm>
                <a:off x="3936600" y="271749"/>
                <a:ext cx="115200" cy="2188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4B3CA55-813A-46BE-C06E-3E56C74A4A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27960" y="262749"/>
                  <a:ext cx="132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1FF9D51A-AA1D-3557-BBAF-8C8299FDA9A3}"/>
                    </a:ext>
                  </a:extLst>
                </p14:cNvPr>
                <p14:cNvContentPartPr/>
                <p14:nvPr/>
              </p14:nvContentPartPr>
              <p14:xfrm>
                <a:off x="4117680" y="177789"/>
                <a:ext cx="148680" cy="2710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1FF9D51A-AA1D-3557-BBAF-8C8299FDA9A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08680" y="168789"/>
                  <a:ext cx="1663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053AB1A-AEF0-E453-59A8-D32CB3926D33}"/>
                    </a:ext>
                  </a:extLst>
                </p14:cNvPr>
                <p14:cNvContentPartPr/>
                <p14:nvPr/>
              </p14:nvContentPartPr>
              <p14:xfrm>
                <a:off x="4289760" y="346989"/>
                <a:ext cx="131400" cy="1515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053AB1A-AEF0-E453-59A8-D32CB3926D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80760" y="337989"/>
                  <a:ext cx="149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267C288-F1BE-8B5C-E817-5BBDD1DF88C9}"/>
                    </a:ext>
                  </a:extLst>
                </p14:cNvPr>
                <p14:cNvContentPartPr/>
                <p14:nvPr/>
              </p14:nvContentPartPr>
              <p14:xfrm>
                <a:off x="4467240" y="345909"/>
                <a:ext cx="113040" cy="986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267C288-F1BE-8B5C-E817-5BBDD1DF88C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58600" y="337269"/>
                  <a:ext cx="130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A90C2D4-D245-BFE0-FB9B-05AB25AC3457}"/>
                    </a:ext>
                  </a:extLst>
                </p14:cNvPr>
                <p14:cNvContentPartPr/>
                <p14:nvPr/>
              </p14:nvContentPartPr>
              <p14:xfrm>
                <a:off x="4662720" y="342669"/>
                <a:ext cx="230040" cy="1306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7A90C2D4-D245-BFE0-FB9B-05AB25AC345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654080" y="334029"/>
                  <a:ext cx="247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E6E3C85C-F434-CB8A-380A-67A3B23EF63F}"/>
                    </a:ext>
                  </a:extLst>
                </p14:cNvPr>
                <p14:cNvContentPartPr/>
                <p14:nvPr/>
              </p14:nvContentPartPr>
              <p14:xfrm>
                <a:off x="5090760" y="330429"/>
                <a:ext cx="181440" cy="187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E6E3C85C-F434-CB8A-380A-67A3B23EF63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82120" y="321789"/>
                  <a:ext cx="199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8EC8D9D-1E32-14E7-996F-AD1579654CE9}"/>
                    </a:ext>
                  </a:extLst>
                </p14:cNvPr>
                <p14:cNvContentPartPr/>
                <p14:nvPr/>
              </p14:nvContentPartPr>
              <p14:xfrm>
                <a:off x="5066280" y="485949"/>
                <a:ext cx="191880" cy="75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8EC8D9D-1E32-14E7-996F-AD1579654CE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57640" y="477309"/>
                  <a:ext cx="20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E819A5D-66F9-61D0-5D71-CF53DBFA5928}"/>
                    </a:ext>
                  </a:extLst>
                </p14:cNvPr>
                <p14:cNvContentPartPr/>
                <p14:nvPr/>
              </p14:nvContentPartPr>
              <p14:xfrm>
                <a:off x="5204520" y="253389"/>
                <a:ext cx="157320" cy="3888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E819A5D-66F9-61D0-5D71-CF53DBFA59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95520" y="244389"/>
                  <a:ext cx="1749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74C08889-2DFF-AACC-3380-C6D9C9F1E2F8}"/>
                    </a:ext>
                  </a:extLst>
                </p14:cNvPr>
                <p14:cNvContentPartPr/>
                <p14:nvPr/>
              </p14:nvContentPartPr>
              <p14:xfrm>
                <a:off x="5511240" y="352029"/>
                <a:ext cx="8640" cy="2188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74C08889-2DFF-AACC-3380-C6D9C9F1E2F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02240" y="343389"/>
                  <a:ext cx="26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8953BA03-55D1-951D-6AE7-98C132B5F1B7}"/>
                    </a:ext>
                  </a:extLst>
                </p14:cNvPr>
                <p14:cNvContentPartPr/>
                <p14:nvPr/>
              </p14:nvContentPartPr>
              <p14:xfrm>
                <a:off x="5419800" y="321789"/>
                <a:ext cx="306000" cy="3373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8953BA03-55D1-951D-6AE7-98C132B5F1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10800" y="313149"/>
                  <a:ext cx="323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E34CD0BA-1804-3342-CE1A-E82C62CDF1F2}"/>
                    </a:ext>
                  </a:extLst>
                </p14:cNvPr>
                <p14:cNvContentPartPr/>
                <p14:nvPr/>
              </p14:nvContentPartPr>
              <p14:xfrm>
                <a:off x="5782680" y="636429"/>
                <a:ext cx="135000" cy="97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E34CD0BA-1804-3342-CE1A-E82C62CDF1F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74040" y="627429"/>
                  <a:ext cx="152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35A32C13-F25F-37BA-373B-89A94D9BAA23}"/>
                    </a:ext>
                  </a:extLst>
                </p14:cNvPr>
                <p14:cNvContentPartPr/>
                <p14:nvPr/>
              </p14:nvContentPartPr>
              <p14:xfrm>
                <a:off x="5756040" y="684309"/>
                <a:ext cx="167760" cy="4132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35A32C13-F25F-37BA-373B-89A94D9BAA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47400" y="675669"/>
                  <a:ext cx="1854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E9DCF240-E31D-DBDD-62BD-29E4E7FEE621}"/>
                    </a:ext>
                  </a:extLst>
                </p14:cNvPr>
                <p14:cNvContentPartPr/>
                <p14:nvPr/>
              </p14:nvContentPartPr>
              <p14:xfrm>
                <a:off x="5433120" y="794109"/>
                <a:ext cx="92160" cy="2426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E9DCF240-E31D-DBDD-62BD-29E4E7FEE62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24120" y="785469"/>
                  <a:ext cx="109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04EF87B2-2A5A-B80E-41F8-F13E925B1493}"/>
                    </a:ext>
                  </a:extLst>
                </p14:cNvPr>
                <p14:cNvContentPartPr/>
                <p14:nvPr/>
              </p14:nvContentPartPr>
              <p14:xfrm>
                <a:off x="5596200" y="938469"/>
                <a:ext cx="11520" cy="903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04EF87B2-2A5A-B80E-41F8-F13E925B149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587560" y="929469"/>
                  <a:ext cx="2916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DE5C0617-55F8-F1DF-68B8-387E697ECF89}"/>
                  </a:ext>
                </a:extLst>
              </p14:cNvPr>
              <p14:cNvContentPartPr/>
              <p14:nvPr/>
            </p14:nvContentPartPr>
            <p14:xfrm>
              <a:off x="6621120" y="382629"/>
              <a:ext cx="236880" cy="16560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DE5C0617-55F8-F1DF-68B8-387E697ECF8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612480" y="373629"/>
                <a:ext cx="2545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E3A0ADE9-1775-846C-B693-E7DC438FB781}"/>
                  </a:ext>
                </a:extLst>
              </p14:cNvPr>
              <p14:cNvContentPartPr/>
              <p14:nvPr/>
            </p14:nvContentPartPr>
            <p14:xfrm>
              <a:off x="6787080" y="588189"/>
              <a:ext cx="83520" cy="44892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E3A0ADE9-1775-846C-B693-E7DC438FB78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778440" y="579189"/>
                <a:ext cx="101160" cy="46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9" name="Group 488">
            <a:extLst>
              <a:ext uri="{FF2B5EF4-FFF2-40B4-BE49-F238E27FC236}">
                <a16:creationId xmlns:a16="http://schemas.microsoft.com/office/drawing/2014/main" id="{6B490201-79A5-8939-742D-5A8BB54B78BE}"/>
              </a:ext>
            </a:extLst>
          </p:cNvPr>
          <p:cNvGrpSpPr/>
          <p:nvPr/>
        </p:nvGrpSpPr>
        <p:grpSpPr>
          <a:xfrm>
            <a:off x="6783531" y="565149"/>
            <a:ext cx="765720" cy="447120"/>
            <a:chOff x="6798600" y="529509"/>
            <a:chExt cx="76572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905303A6-29E9-C281-03C1-D939574F4901}"/>
                    </a:ext>
                  </a:extLst>
                </p14:cNvPr>
                <p14:cNvContentPartPr/>
                <p14:nvPr/>
              </p14:nvContentPartPr>
              <p14:xfrm>
                <a:off x="7081920" y="561189"/>
                <a:ext cx="360" cy="3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905303A6-29E9-C281-03C1-D939574F49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73280" y="5521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89658243-607D-4552-9CF9-88A8475632CA}"/>
                    </a:ext>
                  </a:extLst>
                </p14:cNvPr>
                <p14:cNvContentPartPr/>
                <p14:nvPr/>
              </p14:nvContentPartPr>
              <p14:xfrm>
                <a:off x="6798600" y="599709"/>
                <a:ext cx="311400" cy="37152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89658243-607D-4552-9CF9-88A8475632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89960" y="590709"/>
                  <a:ext cx="329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2074F9AE-5BA3-909C-4055-6569EB9AAEF7}"/>
                    </a:ext>
                  </a:extLst>
                </p14:cNvPr>
                <p14:cNvContentPartPr/>
                <p14:nvPr/>
              </p14:nvContentPartPr>
              <p14:xfrm>
                <a:off x="7148160" y="529509"/>
                <a:ext cx="194400" cy="4471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2074F9AE-5BA3-909C-4055-6569EB9AAE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39520" y="520509"/>
                  <a:ext cx="2120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0C126A70-140D-F954-52B0-4DBBC54C1CD2}"/>
                    </a:ext>
                  </a:extLst>
                </p14:cNvPr>
                <p14:cNvContentPartPr/>
                <p14:nvPr/>
              </p14:nvContentPartPr>
              <p14:xfrm>
                <a:off x="7304400" y="580989"/>
                <a:ext cx="62280" cy="2397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0C126A70-140D-F954-52B0-4DBBC54C1C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95760" y="571989"/>
                  <a:ext cx="79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3B0C5A3C-488C-6229-0F8B-4BA63962DA9C}"/>
                    </a:ext>
                  </a:extLst>
                </p14:cNvPr>
                <p14:cNvContentPartPr/>
                <p14:nvPr/>
              </p14:nvContentPartPr>
              <p14:xfrm>
                <a:off x="7441920" y="717069"/>
                <a:ext cx="122400" cy="1263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3B0C5A3C-488C-6229-0F8B-4BA63962DA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33280" y="708429"/>
                  <a:ext cx="14004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29BF11E9-2130-CCFE-5D52-D4FA9FB2C7F4}"/>
                  </a:ext>
                </a:extLst>
              </p14:cNvPr>
              <p14:cNvContentPartPr/>
              <p14:nvPr/>
            </p14:nvContentPartPr>
            <p14:xfrm>
              <a:off x="8271720" y="482966"/>
              <a:ext cx="105120" cy="30348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29BF11E9-2130-CCFE-5D52-D4FA9FB2C7F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63080" y="473966"/>
                <a:ext cx="1227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EB7CF402-8518-375E-A14B-4AD923296C0B}"/>
                  </a:ext>
                </a:extLst>
              </p14:cNvPr>
              <p14:cNvContentPartPr/>
              <p14:nvPr/>
            </p14:nvContentPartPr>
            <p14:xfrm>
              <a:off x="8490600" y="678086"/>
              <a:ext cx="9720" cy="9648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EB7CF402-8518-375E-A14B-4AD923296C0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81600" y="669446"/>
                <a:ext cx="273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90885AB8-9225-6132-D181-8685124523E9}"/>
                  </a:ext>
                </a:extLst>
              </p14:cNvPr>
              <p14:cNvContentPartPr/>
              <p14:nvPr/>
            </p14:nvContentPartPr>
            <p14:xfrm>
              <a:off x="8554320" y="698966"/>
              <a:ext cx="122400" cy="1908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90885AB8-9225-6132-D181-8685124523E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45680" y="690326"/>
                <a:ext cx="140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7FEC58E7-EA1B-34F3-EB3E-F568EFF36A67}"/>
                  </a:ext>
                </a:extLst>
              </p14:cNvPr>
              <p14:cNvContentPartPr/>
              <p14:nvPr/>
            </p14:nvContentPartPr>
            <p14:xfrm>
              <a:off x="8709480" y="526526"/>
              <a:ext cx="99360" cy="24948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7FEC58E7-EA1B-34F3-EB3E-F568EFF36A6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00840" y="517886"/>
                <a:ext cx="1170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889BCE2B-3896-A71F-C3A1-E8C0EA96ABA7}"/>
                  </a:ext>
                </a:extLst>
              </p14:cNvPr>
              <p14:cNvContentPartPr/>
              <p14:nvPr/>
            </p14:nvContentPartPr>
            <p14:xfrm>
              <a:off x="8877240" y="673046"/>
              <a:ext cx="87480" cy="11484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889BCE2B-3896-A71F-C3A1-E8C0EA96ABA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68240" y="664046"/>
                <a:ext cx="105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D274486B-CDBC-5DFB-754D-6F56C6453253}"/>
                  </a:ext>
                </a:extLst>
              </p14:cNvPr>
              <p14:cNvContentPartPr/>
              <p14:nvPr/>
            </p14:nvContentPartPr>
            <p14:xfrm>
              <a:off x="9070920" y="659366"/>
              <a:ext cx="87120" cy="1188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D274486B-CDBC-5DFB-754D-6F56C645325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062280" y="650726"/>
                <a:ext cx="104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F2DCE565-329E-9972-0853-7B716006C552}"/>
                  </a:ext>
                </a:extLst>
              </p14:cNvPr>
              <p14:cNvContentPartPr/>
              <p14:nvPr/>
            </p14:nvContentPartPr>
            <p14:xfrm>
              <a:off x="9063000" y="754406"/>
              <a:ext cx="92160" cy="360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F2DCE565-329E-9972-0853-7B716006C55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54000" y="745766"/>
                <a:ext cx="109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1122BBE4-2681-7450-D031-C99E3826C7E0}"/>
                  </a:ext>
                </a:extLst>
              </p14:cNvPr>
              <p14:cNvContentPartPr/>
              <p14:nvPr/>
            </p14:nvContentPartPr>
            <p14:xfrm>
              <a:off x="9224280" y="659366"/>
              <a:ext cx="78120" cy="36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1122BBE4-2681-7450-D031-C99E3826C7E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15640" y="650726"/>
                <a:ext cx="95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33FBC0DC-E947-3888-C5BF-30FDA9B1CA5F}"/>
                  </a:ext>
                </a:extLst>
              </p14:cNvPr>
              <p14:cNvContentPartPr/>
              <p14:nvPr/>
            </p14:nvContentPartPr>
            <p14:xfrm>
              <a:off x="9222120" y="734606"/>
              <a:ext cx="100080" cy="169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33FBC0DC-E947-3888-C5BF-30FDA9B1CA5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13120" y="725966"/>
                <a:ext cx="117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3B0026FB-F287-AD3A-EA42-DEA408618106}"/>
                  </a:ext>
                </a:extLst>
              </p14:cNvPr>
              <p14:cNvContentPartPr/>
              <p14:nvPr/>
            </p14:nvContentPartPr>
            <p14:xfrm>
              <a:off x="9441000" y="621926"/>
              <a:ext cx="8640" cy="16848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3B0026FB-F287-AD3A-EA42-DEA40861810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432360" y="612926"/>
                <a:ext cx="26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A9A7131C-981D-E359-71BA-9C5CA1CA98CA}"/>
                  </a:ext>
                </a:extLst>
              </p14:cNvPr>
              <p14:cNvContentPartPr/>
              <p14:nvPr/>
            </p14:nvContentPartPr>
            <p14:xfrm>
              <a:off x="9630720" y="614366"/>
              <a:ext cx="360" cy="18324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A9A7131C-981D-E359-71BA-9C5CA1CA98C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621720" y="605726"/>
                <a:ext cx="18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A3DE2232-CABF-C6F4-8EFC-0F921C248746}"/>
                  </a:ext>
                </a:extLst>
              </p14:cNvPr>
              <p14:cNvContentPartPr/>
              <p14:nvPr/>
            </p14:nvContentPartPr>
            <p14:xfrm>
              <a:off x="9707400" y="624806"/>
              <a:ext cx="21240" cy="19584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A3DE2232-CABF-C6F4-8EFC-0F921C24874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98400" y="616166"/>
                <a:ext cx="3888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1" name="Group 520">
            <a:extLst>
              <a:ext uri="{FF2B5EF4-FFF2-40B4-BE49-F238E27FC236}">
                <a16:creationId xmlns:a16="http://schemas.microsoft.com/office/drawing/2014/main" id="{BDA15622-7434-EAA5-69D4-C81A8683648E}"/>
              </a:ext>
            </a:extLst>
          </p:cNvPr>
          <p:cNvGrpSpPr/>
          <p:nvPr/>
        </p:nvGrpSpPr>
        <p:grpSpPr>
          <a:xfrm>
            <a:off x="8325720" y="970766"/>
            <a:ext cx="1236960" cy="248040"/>
            <a:chOff x="8325720" y="970766"/>
            <a:chExt cx="123696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DD9CE0C-B4FA-A83D-9B5A-2C420D61723F}"/>
                    </a:ext>
                  </a:extLst>
                </p14:cNvPr>
                <p14:cNvContentPartPr/>
                <p14:nvPr/>
              </p14:nvContentPartPr>
              <p14:xfrm>
                <a:off x="8325720" y="980126"/>
                <a:ext cx="141840" cy="23868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DD9CE0C-B4FA-A83D-9B5A-2C420D6172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16720" y="971486"/>
                  <a:ext cx="159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22326951-8A02-8789-A7D4-1734F99D9EFA}"/>
                    </a:ext>
                  </a:extLst>
                </p14:cNvPr>
                <p14:cNvContentPartPr/>
                <p14:nvPr/>
              </p14:nvContentPartPr>
              <p14:xfrm>
                <a:off x="8539200" y="1118006"/>
                <a:ext cx="2520" cy="684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22326951-8A02-8789-A7D4-1734F99D9E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30560" y="1109366"/>
                  <a:ext cx="20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BC4402D-90B1-E954-1D6B-D759FD9B662A}"/>
                    </a:ext>
                  </a:extLst>
                </p14:cNvPr>
                <p14:cNvContentPartPr/>
                <p14:nvPr/>
              </p14:nvContentPartPr>
              <p14:xfrm>
                <a:off x="8625240" y="1112966"/>
                <a:ext cx="81360" cy="64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BC4402D-90B1-E954-1D6B-D759FD9B66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16240" y="1103966"/>
                  <a:ext cx="9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288AD273-6CC4-0BA7-6BBA-4CF1B0A07EC1}"/>
                    </a:ext>
                  </a:extLst>
                </p14:cNvPr>
                <p14:cNvContentPartPr/>
                <p14:nvPr/>
              </p14:nvContentPartPr>
              <p14:xfrm>
                <a:off x="8794800" y="970766"/>
                <a:ext cx="109440" cy="2181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288AD273-6CC4-0BA7-6BBA-4CF1B0A07E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85800" y="962126"/>
                  <a:ext cx="127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582B28C0-E9D3-E0D1-DAF1-56319A745F26}"/>
                    </a:ext>
                  </a:extLst>
                </p14:cNvPr>
                <p14:cNvContentPartPr/>
                <p14:nvPr/>
              </p14:nvContentPartPr>
              <p14:xfrm>
                <a:off x="8961840" y="1064726"/>
                <a:ext cx="78120" cy="1234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582B28C0-E9D3-E0D1-DAF1-56319A745F2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53200" y="1056086"/>
                  <a:ext cx="95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27687C6C-C0FD-D7E0-D40A-214679400B67}"/>
                    </a:ext>
                  </a:extLst>
                </p14:cNvPr>
                <p14:cNvContentPartPr/>
                <p14:nvPr/>
              </p14:nvContentPartPr>
              <p14:xfrm>
                <a:off x="9091800" y="1031246"/>
                <a:ext cx="120960" cy="2124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27687C6C-C0FD-D7E0-D40A-214679400B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83160" y="1022606"/>
                  <a:ext cx="138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BDFD6085-7D42-B4E4-1365-06DE6E06D80B}"/>
                    </a:ext>
                  </a:extLst>
                </p14:cNvPr>
                <p14:cNvContentPartPr/>
                <p14:nvPr/>
              </p14:nvContentPartPr>
              <p14:xfrm>
                <a:off x="9117360" y="1104686"/>
                <a:ext cx="116640" cy="1404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BDFD6085-7D42-B4E4-1365-06DE6E06D8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08720" y="1095686"/>
                  <a:ext cx="134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E1047ABB-A2A6-8E77-59C6-968EFA45D877}"/>
                    </a:ext>
                  </a:extLst>
                </p14:cNvPr>
                <p14:cNvContentPartPr/>
                <p14:nvPr/>
              </p14:nvContentPartPr>
              <p14:xfrm>
                <a:off x="9296280" y="1047086"/>
                <a:ext cx="73440" cy="3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E1047ABB-A2A6-8E77-59C6-968EFA45D8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87280" y="1038086"/>
                  <a:ext cx="9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F1692B3-36C3-5E7C-FB32-13FCC1AF9C33}"/>
                    </a:ext>
                  </a:extLst>
                </p14:cNvPr>
                <p14:cNvContentPartPr/>
                <p14:nvPr/>
              </p14:nvContentPartPr>
              <p14:xfrm>
                <a:off x="9277560" y="1115126"/>
                <a:ext cx="88560" cy="3384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F1692B3-36C3-5E7C-FB32-13FCC1AF9C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68920" y="1106126"/>
                  <a:ext cx="106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7B829BB6-5D25-7EC9-6FD3-6B0D1EB0753B}"/>
                    </a:ext>
                  </a:extLst>
                </p14:cNvPr>
                <p14:cNvContentPartPr/>
                <p14:nvPr/>
              </p14:nvContentPartPr>
              <p14:xfrm>
                <a:off x="9429840" y="1064006"/>
                <a:ext cx="132840" cy="1328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7B829BB6-5D25-7EC9-6FD3-6B0D1EB0753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0840" y="1055366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772C39BE-C12E-B5C2-3B09-65130EB10AED}"/>
              </a:ext>
            </a:extLst>
          </p:cNvPr>
          <p:cNvGrpSpPr/>
          <p:nvPr/>
        </p:nvGrpSpPr>
        <p:grpSpPr>
          <a:xfrm>
            <a:off x="5351040" y="1436966"/>
            <a:ext cx="347760" cy="361800"/>
            <a:chOff x="5351040" y="1436966"/>
            <a:chExt cx="34776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03D8EA0-CED4-4729-6BDC-FD276BF97C04}"/>
                    </a:ext>
                  </a:extLst>
                </p14:cNvPr>
                <p14:cNvContentPartPr/>
                <p14:nvPr/>
              </p14:nvContentPartPr>
              <p14:xfrm>
                <a:off x="5405400" y="1520126"/>
                <a:ext cx="185040" cy="1742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03D8EA0-CED4-4729-6BDC-FD276BF97C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96760" y="1511486"/>
                  <a:ext cx="202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FD8B5161-BFB2-9D86-41C5-6D56C9974FBF}"/>
                    </a:ext>
                  </a:extLst>
                </p14:cNvPr>
                <p14:cNvContentPartPr/>
                <p14:nvPr/>
              </p14:nvContentPartPr>
              <p14:xfrm>
                <a:off x="5351040" y="1436966"/>
                <a:ext cx="347760" cy="3618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FD8B5161-BFB2-9D86-41C5-6D56C9974F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42040" y="1427966"/>
                  <a:ext cx="36540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5E0CB762-0071-7BA6-C3CE-93084560B7A3}"/>
                  </a:ext>
                </a:extLst>
              </p14:cNvPr>
              <p14:cNvContentPartPr/>
              <p14:nvPr/>
            </p14:nvContentPartPr>
            <p14:xfrm>
              <a:off x="6888240" y="1790846"/>
              <a:ext cx="180360" cy="44676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5E0CB762-0071-7BA6-C3CE-93084560B7A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79240" y="1782206"/>
                <a:ext cx="198000" cy="46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1" name="Group 550">
            <a:extLst>
              <a:ext uri="{FF2B5EF4-FFF2-40B4-BE49-F238E27FC236}">
                <a16:creationId xmlns:a16="http://schemas.microsoft.com/office/drawing/2014/main" id="{7A3903E0-7F8F-07FA-9700-26E4C3616026}"/>
              </a:ext>
            </a:extLst>
          </p:cNvPr>
          <p:cNvGrpSpPr/>
          <p:nvPr/>
        </p:nvGrpSpPr>
        <p:grpSpPr>
          <a:xfrm>
            <a:off x="6024240" y="1384766"/>
            <a:ext cx="1645920" cy="886320"/>
            <a:chOff x="6024240" y="1384766"/>
            <a:chExt cx="1645920" cy="88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4BC4EE0F-F3A3-03B0-35EF-E5121E437C91}"/>
                    </a:ext>
                  </a:extLst>
                </p14:cNvPr>
                <p14:cNvContentPartPr/>
                <p14:nvPr/>
              </p14:nvContentPartPr>
              <p14:xfrm>
                <a:off x="6433920" y="1384766"/>
                <a:ext cx="378000" cy="2829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4BC4EE0F-F3A3-03B0-35EF-E5121E437C9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25280" y="1375766"/>
                  <a:ext cx="395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31C87871-D262-5D38-903D-752A372AF4BF}"/>
                    </a:ext>
                  </a:extLst>
                </p14:cNvPr>
                <p14:cNvContentPartPr/>
                <p14:nvPr/>
              </p14:nvContentPartPr>
              <p14:xfrm>
                <a:off x="6570000" y="1446326"/>
                <a:ext cx="146520" cy="1029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31C87871-D262-5D38-903D-752A372AF4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61360" y="1437326"/>
                  <a:ext cx="164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A54C2DF2-391B-20A3-712C-A3B384067458}"/>
                    </a:ext>
                  </a:extLst>
                </p14:cNvPr>
                <p14:cNvContentPartPr/>
                <p14:nvPr/>
              </p14:nvContentPartPr>
              <p14:xfrm>
                <a:off x="6568920" y="1470806"/>
                <a:ext cx="179280" cy="13572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A54C2DF2-391B-20A3-712C-A3B3840674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59920" y="1462166"/>
                  <a:ext cx="196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48C06097-A5DC-D472-1A4B-334C1BE8A21A}"/>
                    </a:ext>
                  </a:extLst>
                </p14:cNvPr>
                <p14:cNvContentPartPr/>
                <p14:nvPr/>
              </p14:nvContentPartPr>
              <p14:xfrm>
                <a:off x="6121800" y="1970846"/>
                <a:ext cx="162720" cy="13608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48C06097-A5DC-D472-1A4B-334C1BE8A2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13160" y="1961846"/>
                  <a:ext cx="180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D21A1547-AE7F-6621-FA8E-A36DFB64FF5B}"/>
                    </a:ext>
                  </a:extLst>
                </p14:cNvPr>
                <p14:cNvContentPartPr/>
                <p14:nvPr/>
              </p14:nvContentPartPr>
              <p14:xfrm>
                <a:off x="6102000" y="2152646"/>
                <a:ext cx="132840" cy="3492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D21A1547-AE7F-6621-FA8E-A36DFB64FF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93360" y="2143646"/>
                  <a:ext cx="150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68E3B2A7-5222-3F23-00B3-2E24F709A1D8}"/>
                    </a:ext>
                  </a:extLst>
                </p14:cNvPr>
                <p14:cNvContentPartPr/>
                <p14:nvPr/>
              </p14:nvContentPartPr>
              <p14:xfrm>
                <a:off x="6318000" y="1988486"/>
                <a:ext cx="117720" cy="11700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68E3B2A7-5222-3F23-00B3-2E24F709A1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09360" y="1979846"/>
                  <a:ext cx="135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C241637-A98E-056B-6AA6-41C493CFF0C2}"/>
                    </a:ext>
                  </a:extLst>
                </p14:cNvPr>
                <p14:cNvContentPartPr/>
                <p14:nvPr/>
              </p14:nvContentPartPr>
              <p14:xfrm>
                <a:off x="6327360" y="1991726"/>
                <a:ext cx="113040" cy="1800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C241637-A98E-056B-6AA6-41C493CFF0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18720" y="1982726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7003A47-5B79-06BE-ED1E-2531FA14B525}"/>
                    </a:ext>
                  </a:extLst>
                </p14:cNvPr>
                <p14:cNvContentPartPr/>
                <p14:nvPr/>
              </p14:nvContentPartPr>
              <p14:xfrm>
                <a:off x="6024240" y="1839086"/>
                <a:ext cx="486720" cy="4320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7003A47-5B79-06BE-ED1E-2531FA14B5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15600" y="1830446"/>
                  <a:ext cx="5043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0E64B6C5-FA90-B520-AAEA-50F695D776FE}"/>
                    </a:ext>
                  </a:extLst>
                </p14:cNvPr>
                <p14:cNvContentPartPr/>
                <p14:nvPr/>
              </p14:nvContentPartPr>
              <p14:xfrm>
                <a:off x="6227640" y="1801646"/>
                <a:ext cx="402120" cy="45072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0E64B6C5-FA90-B520-AAEA-50F695D776F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18640" y="1792646"/>
                  <a:ext cx="4197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714E8F05-F6BA-7457-E422-2C3CC3D9D88C}"/>
                    </a:ext>
                  </a:extLst>
                </p14:cNvPr>
                <p14:cNvContentPartPr/>
                <p14:nvPr/>
              </p14:nvContentPartPr>
              <p14:xfrm>
                <a:off x="6147360" y="1829006"/>
                <a:ext cx="8640" cy="108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714E8F05-F6BA-7457-E422-2C3CC3D9D88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38720" y="1820006"/>
                  <a:ext cx="26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EEA478B8-6CF3-012C-53CD-E0F80C7342C0}"/>
                    </a:ext>
                  </a:extLst>
                </p14:cNvPr>
                <p14:cNvContentPartPr/>
                <p14:nvPr/>
              </p14:nvContentPartPr>
              <p14:xfrm>
                <a:off x="6226560" y="1639646"/>
                <a:ext cx="310680" cy="1810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EEA478B8-6CF3-012C-53CD-E0F80C7342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17560" y="1631006"/>
                  <a:ext cx="32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FEBDEC46-6163-294C-177E-08F11B50D651}"/>
                    </a:ext>
                  </a:extLst>
                </p14:cNvPr>
                <p14:cNvContentPartPr/>
                <p14:nvPr/>
              </p14:nvContentPartPr>
              <p14:xfrm>
                <a:off x="6805800" y="1656926"/>
                <a:ext cx="258480" cy="10764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FEBDEC46-6163-294C-177E-08F11B50D6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96800" y="1647926"/>
                  <a:ext cx="276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5FB2A4B3-0615-073E-F776-0157FA6763DC}"/>
                    </a:ext>
                  </a:extLst>
                </p14:cNvPr>
                <p14:cNvContentPartPr/>
                <p14:nvPr/>
              </p14:nvContentPartPr>
              <p14:xfrm>
                <a:off x="7095960" y="2057606"/>
                <a:ext cx="176400" cy="1080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5FB2A4B3-0615-073E-F776-0157FA6763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87320" y="2048606"/>
                  <a:ext cx="194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DD4E6EF8-EBCD-4027-77CA-ABE534D84BB0}"/>
                    </a:ext>
                  </a:extLst>
                </p14:cNvPr>
                <p14:cNvContentPartPr/>
                <p14:nvPr/>
              </p14:nvContentPartPr>
              <p14:xfrm>
                <a:off x="7320600" y="2025206"/>
                <a:ext cx="114840" cy="12708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DD4E6EF8-EBCD-4027-77CA-ABE534D84B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11960" y="2016206"/>
                  <a:ext cx="132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660D5ABC-AEAE-A2CA-3FDA-EB89D4A17664}"/>
                    </a:ext>
                  </a:extLst>
                </p14:cNvPr>
                <p14:cNvContentPartPr/>
                <p14:nvPr/>
              </p14:nvContentPartPr>
              <p14:xfrm>
                <a:off x="7296840" y="2012606"/>
                <a:ext cx="158400" cy="17280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660D5ABC-AEAE-A2CA-3FDA-EB89D4A176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88200" y="2003966"/>
                  <a:ext cx="176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490019AE-E71C-C803-69D3-CC251F6063F3}"/>
                    </a:ext>
                  </a:extLst>
                </p14:cNvPr>
                <p14:cNvContentPartPr/>
                <p14:nvPr/>
              </p14:nvContentPartPr>
              <p14:xfrm>
                <a:off x="7137720" y="1758806"/>
                <a:ext cx="515520" cy="39744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490019AE-E71C-C803-69D3-CC251F6063F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29080" y="1749806"/>
                  <a:ext cx="533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A9EE4DBD-2546-B4BC-6CF8-9D8F50A61F7A}"/>
                    </a:ext>
                  </a:extLst>
                </p14:cNvPr>
                <p14:cNvContentPartPr/>
                <p14:nvPr/>
              </p14:nvContentPartPr>
              <p14:xfrm>
                <a:off x="6897600" y="2186126"/>
                <a:ext cx="772560" cy="7668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A9EE4DBD-2546-B4BC-6CF8-9D8F50A61F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88600" y="2177126"/>
                  <a:ext cx="7902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AF86587B-E0EB-0729-B21D-7A1CC0B2E8AC}"/>
              </a:ext>
            </a:extLst>
          </p:cNvPr>
          <p:cNvGrpSpPr/>
          <p:nvPr/>
        </p:nvGrpSpPr>
        <p:grpSpPr>
          <a:xfrm>
            <a:off x="4592520" y="176966"/>
            <a:ext cx="667800" cy="953640"/>
            <a:chOff x="4592520" y="176966"/>
            <a:chExt cx="667800" cy="95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ABB9415C-7D36-9D72-63BA-6E089E5B85C1}"/>
                    </a:ext>
                  </a:extLst>
                </p14:cNvPr>
                <p14:cNvContentPartPr/>
                <p14:nvPr/>
              </p14:nvContentPartPr>
              <p14:xfrm>
                <a:off x="5099040" y="176966"/>
                <a:ext cx="161280" cy="90072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ABB9415C-7D36-9D72-63BA-6E089E5B85C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90040" y="168326"/>
                  <a:ext cx="17892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3833EF66-118E-8F99-9D1C-7F843BA86DB5}"/>
                    </a:ext>
                  </a:extLst>
                </p14:cNvPr>
                <p14:cNvContentPartPr/>
                <p14:nvPr/>
              </p14:nvContentPartPr>
              <p14:xfrm>
                <a:off x="4611240" y="873566"/>
                <a:ext cx="408960" cy="1821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3833EF66-118E-8F99-9D1C-7F843BA86D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02600" y="864566"/>
                  <a:ext cx="426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D691E812-61FF-B749-025C-0DC7A7070109}"/>
                    </a:ext>
                  </a:extLst>
                </p14:cNvPr>
                <p14:cNvContentPartPr/>
                <p14:nvPr/>
              </p14:nvContentPartPr>
              <p14:xfrm>
                <a:off x="4592520" y="892286"/>
                <a:ext cx="136080" cy="2383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D691E812-61FF-B749-025C-0DC7A70701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83880" y="883646"/>
                  <a:ext cx="1537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B4EA51E7-507D-5168-A09C-9214FB57642F}"/>
              </a:ext>
            </a:extLst>
          </p:cNvPr>
          <p:cNvGrpSpPr/>
          <p:nvPr/>
        </p:nvGrpSpPr>
        <p:grpSpPr>
          <a:xfrm>
            <a:off x="1897200" y="1285406"/>
            <a:ext cx="2457360" cy="511560"/>
            <a:chOff x="1897200" y="1285406"/>
            <a:chExt cx="245736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4A7923D5-AB42-2560-3B4D-0229EC9C1E9E}"/>
                    </a:ext>
                  </a:extLst>
                </p14:cNvPr>
                <p14:cNvContentPartPr/>
                <p14:nvPr/>
              </p14:nvContentPartPr>
              <p14:xfrm>
                <a:off x="1897200" y="1288646"/>
                <a:ext cx="124920" cy="26892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4A7923D5-AB42-2560-3B4D-0229EC9C1E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88560" y="1279646"/>
                  <a:ext cx="142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E6A6FF9D-F4C5-1D75-B364-3D26CDEA6618}"/>
                    </a:ext>
                  </a:extLst>
                </p14:cNvPr>
                <p14:cNvContentPartPr/>
                <p14:nvPr/>
              </p14:nvContentPartPr>
              <p14:xfrm>
                <a:off x="2033640" y="1339766"/>
                <a:ext cx="5040" cy="28764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E6A6FF9D-F4C5-1D75-B364-3D26CDEA661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25000" y="1330766"/>
                  <a:ext cx="22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76B26C06-EA17-F370-E51D-C63048B113FE}"/>
                    </a:ext>
                  </a:extLst>
                </p14:cNvPr>
                <p14:cNvContentPartPr/>
                <p14:nvPr/>
              </p14:nvContentPartPr>
              <p14:xfrm>
                <a:off x="2084760" y="1497446"/>
                <a:ext cx="96840" cy="399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76B26C06-EA17-F370-E51D-C63048B113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75760" y="1488806"/>
                  <a:ext cx="114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D83E5731-A1C6-8D02-941E-85447BDDAAE2}"/>
                    </a:ext>
                  </a:extLst>
                </p14:cNvPr>
                <p14:cNvContentPartPr/>
                <p14:nvPr/>
              </p14:nvContentPartPr>
              <p14:xfrm>
                <a:off x="2103480" y="1380446"/>
                <a:ext cx="12960" cy="5040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D83E5731-A1C6-8D02-941E-85447BDDAAE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94480" y="1371446"/>
                  <a:ext cx="30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76B9A478-B8BE-6CC3-F08B-BF4B203A97BA}"/>
                    </a:ext>
                  </a:extLst>
                </p14:cNvPr>
                <p14:cNvContentPartPr/>
                <p14:nvPr/>
              </p14:nvContentPartPr>
              <p14:xfrm>
                <a:off x="2106720" y="1370006"/>
                <a:ext cx="70200" cy="1152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76B9A478-B8BE-6CC3-F08B-BF4B203A97B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98080" y="1361006"/>
                  <a:ext cx="87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BD5C734-CA87-AF97-EA78-2CABC9791645}"/>
                    </a:ext>
                  </a:extLst>
                </p14:cNvPr>
                <p14:cNvContentPartPr/>
                <p14:nvPr/>
              </p14:nvContentPartPr>
              <p14:xfrm>
                <a:off x="2275200" y="1299806"/>
                <a:ext cx="291960" cy="2595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BD5C734-CA87-AF97-EA78-2CABC97916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66200" y="1291166"/>
                  <a:ext cx="309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D32F9A02-119C-31DC-8874-8223DB008339}"/>
                    </a:ext>
                  </a:extLst>
                </p14:cNvPr>
                <p14:cNvContentPartPr/>
                <p14:nvPr/>
              </p14:nvContentPartPr>
              <p14:xfrm>
                <a:off x="2614320" y="1321766"/>
                <a:ext cx="87480" cy="2437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D32F9A02-119C-31DC-8874-8223DB00833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05320" y="1313126"/>
                  <a:ext cx="105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AD64F12A-BA3A-4478-C671-2DBAB2ACEF7E}"/>
                    </a:ext>
                  </a:extLst>
                </p14:cNvPr>
                <p14:cNvContentPartPr/>
                <p14:nvPr/>
              </p14:nvContentPartPr>
              <p14:xfrm>
                <a:off x="2688480" y="1458926"/>
                <a:ext cx="161640" cy="57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AD64F12A-BA3A-4478-C671-2DBAB2ACEF7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79840" y="1449926"/>
                  <a:ext cx="179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8F299D67-8BBF-50F9-4913-FCB7D3761F1D}"/>
                    </a:ext>
                  </a:extLst>
                </p14:cNvPr>
                <p14:cNvContentPartPr/>
                <p14:nvPr/>
              </p14:nvContentPartPr>
              <p14:xfrm>
                <a:off x="2772000" y="1395206"/>
                <a:ext cx="79560" cy="19512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8F299D67-8BBF-50F9-4913-FCB7D3761F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63360" y="1386206"/>
                  <a:ext cx="97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8DA9A9DF-C847-5C2E-BA9B-F7C31B3D6CD4}"/>
                    </a:ext>
                  </a:extLst>
                </p14:cNvPr>
                <p14:cNvContentPartPr/>
                <p14:nvPr/>
              </p14:nvContentPartPr>
              <p14:xfrm>
                <a:off x="2914920" y="1316726"/>
                <a:ext cx="71280" cy="288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8DA9A9DF-C847-5C2E-BA9B-F7C31B3D6CD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06280" y="1307726"/>
                  <a:ext cx="88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30C66056-D294-522F-3D05-B69C8834BE1D}"/>
                    </a:ext>
                  </a:extLst>
                </p14:cNvPr>
                <p14:cNvContentPartPr/>
                <p14:nvPr/>
              </p14:nvContentPartPr>
              <p14:xfrm>
                <a:off x="3140280" y="1367846"/>
                <a:ext cx="154800" cy="212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0C66056-D294-522F-3D05-B69C8834BE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31280" y="1359206"/>
                  <a:ext cx="172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A0517443-2250-45FF-6991-7E54F437F30D}"/>
                    </a:ext>
                  </a:extLst>
                </p14:cNvPr>
                <p14:cNvContentPartPr/>
                <p14:nvPr/>
              </p14:nvContentPartPr>
              <p14:xfrm>
                <a:off x="3151800" y="1457846"/>
                <a:ext cx="171000" cy="180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A0517443-2250-45FF-6991-7E54F437F3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42800" y="1448846"/>
                  <a:ext cx="188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0A975382-DB05-BA4F-090E-48BD49AE0CAD}"/>
                    </a:ext>
                  </a:extLst>
                </p14:cNvPr>
                <p14:cNvContentPartPr/>
                <p14:nvPr/>
              </p14:nvContentPartPr>
              <p14:xfrm>
                <a:off x="3418920" y="1285406"/>
                <a:ext cx="239400" cy="2995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0A975382-DB05-BA4F-090E-48BD49AE0CA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09920" y="1276406"/>
                  <a:ext cx="257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2D0652DF-31EB-303D-8CF0-207C9CBB0320}"/>
                    </a:ext>
                  </a:extLst>
                </p14:cNvPr>
                <p14:cNvContentPartPr/>
                <p14:nvPr/>
              </p14:nvContentPartPr>
              <p14:xfrm>
                <a:off x="3701880" y="1380446"/>
                <a:ext cx="208440" cy="41652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2D0652DF-31EB-303D-8CF0-207C9CBB032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93240" y="1371806"/>
                  <a:ext cx="2260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A6634DED-E2D8-3882-C517-41DC5E443145}"/>
                    </a:ext>
                  </a:extLst>
                </p14:cNvPr>
                <p14:cNvContentPartPr/>
                <p14:nvPr/>
              </p14:nvContentPartPr>
              <p14:xfrm>
                <a:off x="3940200" y="1310246"/>
                <a:ext cx="123480" cy="2437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A6634DED-E2D8-3882-C517-41DC5E44314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31200" y="1301606"/>
                  <a:ext cx="141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139F211B-1DE6-F2AD-D95E-DF08BB476F46}"/>
                    </a:ext>
                  </a:extLst>
                </p14:cNvPr>
                <p14:cNvContentPartPr/>
                <p14:nvPr/>
              </p14:nvContentPartPr>
              <p14:xfrm>
                <a:off x="4089600" y="1387646"/>
                <a:ext cx="130680" cy="16920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139F211B-1DE6-F2AD-D95E-DF08BB476F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80960" y="1379006"/>
                  <a:ext cx="148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4FF690EC-A302-5398-A3CE-33AE9885935F}"/>
                    </a:ext>
                  </a:extLst>
                </p14:cNvPr>
                <p14:cNvContentPartPr/>
                <p14:nvPr/>
              </p14:nvContentPartPr>
              <p14:xfrm>
                <a:off x="4259520" y="1362806"/>
                <a:ext cx="95040" cy="2494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4FF690EC-A302-5398-A3CE-33AE9885935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50520" y="1353806"/>
                  <a:ext cx="11268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AFFFF411-A713-A4A4-B3DA-2F232674C546}"/>
                  </a:ext>
                </a:extLst>
              </p14:cNvPr>
              <p14:cNvContentPartPr/>
              <p14:nvPr/>
            </p14:nvContentPartPr>
            <p14:xfrm>
              <a:off x="4480560" y="-666463"/>
              <a:ext cx="22320" cy="1332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AFFFF411-A713-A4A4-B3DA-2F232674C54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471920" y="-675103"/>
                <a:ext cx="399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65B38DD-6F81-44C6-30BA-79CEFA3DD293}"/>
              </a:ext>
            </a:extLst>
          </p:cNvPr>
          <p:cNvGrpSpPr/>
          <p:nvPr/>
        </p:nvGrpSpPr>
        <p:grpSpPr>
          <a:xfrm>
            <a:off x="5086800" y="3089057"/>
            <a:ext cx="1172160" cy="355320"/>
            <a:chOff x="5086800" y="3089057"/>
            <a:chExt cx="117216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17B984AE-D853-FC26-8CD2-735733B18009}"/>
                    </a:ext>
                  </a:extLst>
                </p14:cNvPr>
                <p14:cNvContentPartPr/>
                <p14:nvPr/>
              </p14:nvContentPartPr>
              <p14:xfrm>
                <a:off x="5086800" y="3116057"/>
                <a:ext cx="144360" cy="3283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17B984AE-D853-FC26-8CD2-735733B1800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77800" y="3107417"/>
                  <a:ext cx="162000" cy="34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CA0C57A5-3AF7-60D5-40A2-10AACF4A0F7D}"/>
                </a:ext>
              </a:extLst>
            </p:cNvPr>
            <p:cNvGrpSpPr/>
            <p:nvPr/>
          </p:nvGrpSpPr>
          <p:grpSpPr>
            <a:xfrm>
              <a:off x="5614920" y="3089057"/>
              <a:ext cx="644040" cy="319680"/>
              <a:chOff x="5614920" y="3089057"/>
              <a:chExt cx="644040" cy="31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577" name="Ink 576">
                    <a:extLst>
                      <a:ext uri="{FF2B5EF4-FFF2-40B4-BE49-F238E27FC236}">
                        <a16:creationId xmlns:a16="http://schemas.microsoft.com/office/drawing/2014/main" id="{D99B5D2F-4026-A5CA-D8D5-EB88925BA242}"/>
                      </a:ext>
                    </a:extLst>
                  </p14:cNvPr>
                  <p14:cNvContentPartPr/>
                  <p14:nvPr/>
                </p14:nvContentPartPr>
                <p14:xfrm>
                  <a:off x="5614920" y="3138017"/>
                  <a:ext cx="93240" cy="226080"/>
                </p14:xfrm>
              </p:contentPart>
            </mc:Choice>
            <mc:Fallback xmlns="">
              <p:pic>
                <p:nvPicPr>
                  <p:cNvPr id="577" name="Ink 576">
                    <a:extLst>
                      <a:ext uri="{FF2B5EF4-FFF2-40B4-BE49-F238E27FC236}">
                        <a16:creationId xmlns:a16="http://schemas.microsoft.com/office/drawing/2014/main" id="{D99B5D2F-4026-A5CA-D8D5-EB88925BA242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5606280" y="3129377"/>
                    <a:ext cx="11088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578" name="Ink 577">
                    <a:extLst>
                      <a:ext uri="{FF2B5EF4-FFF2-40B4-BE49-F238E27FC236}">
                        <a16:creationId xmlns:a16="http://schemas.microsoft.com/office/drawing/2014/main" id="{F44A199C-9A9F-267A-5023-54A7A0B651C5}"/>
                      </a:ext>
                    </a:extLst>
                  </p14:cNvPr>
                  <p14:cNvContentPartPr/>
                  <p14:nvPr/>
                </p14:nvContentPartPr>
                <p14:xfrm>
                  <a:off x="5875200" y="3089057"/>
                  <a:ext cx="92160" cy="256680"/>
                </p14:xfrm>
              </p:contentPart>
            </mc:Choice>
            <mc:Fallback xmlns="">
              <p:pic>
                <p:nvPicPr>
                  <p:cNvPr id="578" name="Ink 577">
                    <a:extLst>
                      <a:ext uri="{FF2B5EF4-FFF2-40B4-BE49-F238E27FC236}">
                        <a16:creationId xmlns:a16="http://schemas.microsoft.com/office/drawing/2014/main" id="{F44A199C-9A9F-267A-5023-54A7A0B651C5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5866200" y="3080057"/>
                    <a:ext cx="10980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579" name="Ink 578">
                    <a:extLst>
                      <a:ext uri="{FF2B5EF4-FFF2-40B4-BE49-F238E27FC236}">
                        <a16:creationId xmlns:a16="http://schemas.microsoft.com/office/drawing/2014/main" id="{F87169D8-3885-C4B2-619B-FBF90A71BD2A}"/>
                      </a:ext>
                    </a:extLst>
                  </p14:cNvPr>
                  <p14:cNvContentPartPr/>
                  <p14:nvPr/>
                </p14:nvContentPartPr>
                <p14:xfrm>
                  <a:off x="6039000" y="3133697"/>
                  <a:ext cx="1440" cy="160920"/>
                </p14:xfrm>
              </p:contentPart>
            </mc:Choice>
            <mc:Fallback xmlns="">
              <p:pic>
                <p:nvPicPr>
                  <p:cNvPr id="579" name="Ink 578">
                    <a:extLst>
                      <a:ext uri="{FF2B5EF4-FFF2-40B4-BE49-F238E27FC236}">
                        <a16:creationId xmlns:a16="http://schemas.microsoft.com/office/drawing/2014/main" id="{F87169D8-3885-C4B2-619B-FBF90A71BD2A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6030000" y="3125057"/>
                    <a:ext cx="1908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580" name="Ink 579">
                    <a:extLst>
                      <a:ext uri="{FF2B5EF4-FFF2-40B4-BE49-F238E27FC236}">
                        <a16:creationId xmlns:a16="http://schemas.microsoft.com/office/drawing/2014/main" id="{36F231A8-57A6-5EDE-044D-A6F9982BC161}"/>
                      </a:ext>
                    </a:extLst>
                  </p14:cNvPr>
                  <p14:cNvContentPartPr/>
                  <p14:nvPr/>
                </p14:nvContentPartPr>
                <p14:xfrm>
                  <a:off x="6167880" y="3093017"/>
                  <a:ext cx="91080" cy="315720"/>
                </p14:xfrm>
              </p:contentPart>
            </mc:Choice>
            <mc:Fallback xmlns="">
              <p:pic>
                <p:nvPicPr>
                  <p:cNvPr id="580" name="Ink 579">
                    <a:extLst>
                      <a:ext uri="{FF2B5EF4-FFF2-40B4-BE49-F238E27FC236}">
                        <a16:creationId xmlns:a16="http://schemas.microsoft.com/office/drawing/2014/main" id="{36F231A8-57A6-5EDE-044D-A6F9982BC161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6158880" y="3084377"/>
                    <a:ext cx="108720" cy="333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EB50243A-870D-9E16-66AC-02B217CF0747}"/>
              </a:ext>
            </a:extLst>
          </p:cNvPr>
          <p:cNvGrpSpPr/>
          <p:nvPr/>
        </p:nvGrpSpPr>
        <p:grpSpPr>
          <a:xfrm>
            <a:off x="7062840" y="3554897"/>
            <a:ext cx="1989360" cy="1968120"/>
            <a:chOff x="7062840" y="3554897"/>
            <a:chExt cx="1989360" cy="1968120"/>
          </a:xfrm>
        </p:grpSpPr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EF32F90C-0332-5CC9-85DB-E4129CE2A493}"/>
                </a:ext>
              </a:extLst>
            </p:cNvPr>
            <p:cNvGrpSpPr/>
            <p:nvPr/>
          </p:nvGrpSpPr>
          <p:grpSpPr>
            <a:xfrm>
              <a:off x="7062840" y="3554897"/>
              <a:ext cx="399240" cy="1968120"/>
              <a:chOff x="7062840" y="3554897"/>
              <a:chExt cx="399240" cy="196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582" name="Ink 581">
                    <a:extLst>
                      <a:ext uri="{FF2B5EF4-FFF2-40B4-BE49-F238E27FC236}">
                        <a16:creationId xmlns:a16="http://schemas.microsoft.com/office/drawing/2014/main" id="{F06FDF91-FCF8-CD99-5FF9-26E47F7FF652}"/>
                      </a:ext>
                    </a:extLst>
                  </p14:cNvPr>
                  <p14:cNvContentPartPr/>
                  <p14:nvPr/>
                </p14:nvContentPartPr>
                <p14:xfrm>
                  <a:off x="7292880" y="3674057"/>
                  <a:ext cx="360" cy="360"/>
                </p14:xfrm>
              </p:contentPart>
            </mc:Choice>
            <mc:Fallback xmlns="">
              <p:pic>
                <p:nvPicPr>
                  <p:cNvPr id="582" name="Ink 581">
                    <a:extLst>
                      <a:ext uri="{FF2B5EF4-FFF2-40B4-BE49-F238E27FC236}">
                        <a16:creationId xmlns:a16="http://schemas.microsoft.com/office/drawing/2014/main" id="{F06FDF91-FCF8-CD99-5FF9-26E47F7FF65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283880" y="366541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583" name="Ink 582">
                    <a:extLst>
                      <a:ext uri="{FF2B5EF4-FFF2-40B4-BE49-F238E27FC236}">
                        <a16:creationId xmlns:a16="http://schemas.microsoft.com/office/drawing/2014/main" id="{5FF9FBFD-8405-143B-226C-CAECE32E77AB}"/>
                      </a:ext>
                    </a:extLst>
                  </p14:cNvPr>
                  <p14:cNvContentPartPr/>
                  <p14:nvPr/>
                </p14:nvContentPartPr>
                <p14:xfrm>
                  <a:off x="7255800" y="3595577"/>
                  <a:ext cx="360" cy="360"/>
                </p14:xfrm>
              </p:contentPart>
            </mc:Choice>
            <mc:Fallback xmlns="">
              <p:pic>
                <p:nvPicPr>
                  <p:cNvPr id="583" name="Ink 582">
                    <a:extLst>
                      <a:ext uri="{FF2B5EF4-FFF2-40B4-BE49-F238E27FC236}">
                        <a16:creationId xmlns:a16="http://schemas.microsoft.com/office/drawing/2014/main" id="{5FF9FBFD-8405-143B-226C-CAECE32E77A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246800" y="358693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584" name="Ink 583">
                    <a:extLst>
                      <a:ext uri="{FF2B5EF4-FFF2-40B4-BE49-F238E27FC236}">
                        <a16:creationId xmlns:a16="http://schemas.microsoft.com/office/drawing/2014/main" id="{BB469658-AF16-D3C2-9A1D-F864AD96A83D}"/>
                      </a:ext>
                    </a:extLst>
                  </p14:cNvPr>
                  <p14:cNvContentPartPr/>
                  <p14:nvPr/>
                </p14:nvContentPartPr>
                <p14:xfrm>
                  <a:off x="7062840" y="3554897"/>
                  <a:ext cx="399240" cy="1968120"/>
                </p14:xfrm>
              </p:contentPart>
            </mc:Choice>
            <mc:Fallback xmlns="">
              <p:pic>
                <p:nvPicPr>
                  <p:cNvPr id="584" name="Ink 583">
                    <a:extLst>
                      <a:ext uri="{FF2B5EF4-FFF2-40B4-BE49-F238E27FC236}">
                        <a16:creationId xmlns:a16="http://schemas.microsoft.com/office/drawing/2014/main" id="{BB469658-AF16-D3C2-9A1D-F864AD96A83D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7054200" y="3545897"/>
                    <a:ext cx="416880" cy="1985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1F58B4D0-43D3-CA6A-6BD5-A2BF0B32F81D}"/>
                </a:ext>
              </a:extLst>
            </p:cNvPr>
            <p:cNvGrpSpPr/>
            <p:nvPr/>
          </p:nvGrpSpPr>
          <p:grpSpPr>
            <a:xfrm>
              <a:off x="7764120" y="4146377"/>
              <a:ext cx="1288080" cy="573840"/>
              <a:chOff x="7764120" y="4146377"/>
              <a:chExt cx="1288080" cy="57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586" name="Ink 585">
                    <a:extLst>
                      <a:ext uri="{FF2B5EF4-FFF2-40B4-BE49-F238E27FC236}">
                        <a16:creationId xmlns:a16="http://schemas.microsoft.com/office/drawing/2014/main" id="{AEE6EE34-EFEA-8946-0101-B293EE9BD29E}"/>
                      </a:ext>
                    </a:extLst>
                  </p14:cNvPr>
                  <p14:cNvContentPartPr/>
                  <p14:nvPr/>
                </p14:nvContentPartPr>
                <p14:xfrm>
                  <a:off x="7764120" y="4156457"/>
                  <a:ext cx="159840" cy="306000"/>
                </p14:xfrm>
              </p:contentPart>
            </mc:Choice>
            <mc:Fallback xmlns="">
              <p:pic>
                <p:nvPicPr>
                  <p:cNvPr id="586" name="Ink 585">
                    <a:extLst>
                      <a:ext uri="{FF2B5EF4-FFF2-40B4-BE49-F238E27FC236}">
                        <a16:creationId xmlns:a16="http://schemas.microsoft.com/office/drawing/2014/main" id="{AEE6EE34-EFEA-8946-0101-B293EE9BD29E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7755480" y="4147457"/>
                    <a:ext cx="177480" cy="32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587" name="Ink 586">
                    <a:extLst>
                      <a:ext uri="{FF2B5EF4-FFF2-40B4-BE49-F238E27FC236}">
                        <a16:creationId xmlns:a16="http://schemas.microsoft.com/office/drawing/2014/main" id="{9A1B7F9A-9A1C-30D3-77DB-7EA84A7E0D10}"/>
                      </a:ext>
                    </a:extLst>
                  </p14:cNvPr>
                  <p14:cNvContentPartPr/>
                  <p14:nvPr/>
                </p14:nvContentPartPr>
                <p14:xfrm>
                  <a:off x="7983360" y="4146377"/>
                  <a:ext cx="54000" cy="304560"/>
                </p14:xfrm>
              </p:contentPart>
            </mc:Choice>
            <mc:Fallback xmlns="">
              <p:pic>
                <p:nvPicPr>
                  <p:cNvPr id="587" name="Ink 586">
                    <a:extLst>
                      <a:ext uri="{FF2B5EF4-FFF2-40B4-BE49-F238E27FC236}">
                        <a16:creationId xmlns:a16="http://schemas.microsoft.com/office/drawing/2014/main" id="{9A1B7F9A-9A1C-30D3-77DB-7EA84A7E0D10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7974720" y="4137737"/>
                    <a:ext cx="7164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588" name="Ink 587">
                    <a:extLst>
                      <a:ext uri="{FF2B5EF4-FFF2-40B4-BE49-F238E27FC236}">
                        <a16:creationId xmlns:a16="http://schemas.microsoft.com/office/drawing/2014/main" id="{0A9A3087-5B0F-7A82-2BDB-FCBAF77874A8}"/>
                      </a:ext>
                    </a:extLst>
                  </p14:cNvPr>
                  <p14:cNvContentPartPr/>
                  <p14:nvPr/>
                </p14:nvContentPartPr>
                <p14:xfrm>
                  <a:off x="8107920" y="4178777"/>
                  <a:ext cx="218520" cy="313920"/>
                </p14:xfrm>
              </p:contentPart>
            </mc:Choice>
            <mc:Fallback xmlns="">
              <p:pic>
                <p:nvPicPr>
                  <p:cNvPr id="588" name="Ink 587">
                    <a:extLst>
                      <a:ext uri="{FF2B5EF4-FFF2-40B4-BE49-F238E27FC236}">
                        <a16:creationId xmlns:a16="http://schemas.microsoft.com/office/drawing/2014/main" id="{0A9A3087-5B0F-7A82-2BDB-FCBAF77874A8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8098920" y="4170137"/>
                    <a:ext cx="236160" cy="33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589" name="Ink 588">
                    <a:extLst>
                      <a:ext uri="{FF2B5EF4-FFF2-40B4-BE49-F238E27FC236}">
                        <a16:creationId xmlns:a16="http://schemas.microsoft.com/office/drawing/2014/main" id="{E0D82C7D-7B47-2633-079E-3F5DF0D732E8}"/>
                      </a:ext>
                    </a:extLst>
                  </p14:cNvPr>
                  <p14:cNvContentPartPr/>
                  <p14:nvPr/>
                </p14:nvContentPartPr>
                <p14:xfrm>
                  <a:off x="8368200" y="4270577"/>
                  <a:ext cx="133200" cy="449640"/>
                </p14:xfrm>
              </p:contentPart>
            </mc:Choice>
            <mc:Fallback xmlns="">
              <p:pic>
                <p:nvPicPr>
                  <p:cNvPr id="589" name="Ink 588">
                    <a:extLst>
                      <a:ext uri="{FF2B5EF4-FFF2-40B4-BE49-F238E27FC236}">
                        <a16:creationId xmlns:a16="http://schemas.microsoft.com/office/drawing/2014/main" id="{E0D82C7D-7B47-2633-079E-3F5DF0D732E8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8359560" y="4261937"/>
                    <a:ext cx="150840" cy="46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590" name="Ink 589">
                    <a:extLst>
                      <a:ext uri="{FF2B5EF4-FFF2-40B4-BE49-F238E27FC236}">
                        <a16:creationId xmlns:a16="http://schemas.microsoft.com/office/drawing/2014/main" id="{A4CFE2A7-54E2-3D8E-46FE-2B90BC6D2A13}"/>
                      </a:ext>
                    </a:extLst>
                  </p14:cNvPr>
                  <p14:cNvContentPartPr/>
                  <p14:nvPr/>
                </p14:nvContentPartPr>
                <p14:xfrm>
                  <a:off x="8578800" y="4384337"/>
                  <a:ext cx="145800" cy="117720"/>
                </p14:xfrm>
              </p:contentPart>
            </mc:Choice>
            <mc:Fallback xmlns="">
              <p:pic>
                <p:nvPicPr>
                  <p:cNvPr id="590" name="Ink 589">
                    <a:extLst>
                      <a:ext uri="{FF2B5EF4-FFF2-40B4-BE49-F238E27FC236}">
                        <a16:creationId xmlns:a16="http://schemas.microsoft.com/office/drawing/2014/main" id="{A4CFE2A7-54E2-3D8E-46FE-2B90BC6D2A13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8570160" y="4375697"/>
                    <a:ext cx="16344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91" name="Ink 590">
                    <a:extLst>
                      <a:ext uri="{FF2B5EF4-FFF2-40B4-BE49-F238E27FC236}">
                        <a16:creationId xmlns:a16="http://schemas.microsoft.com/office/drawing/2014/main" id="{3BF0333E-5833-E845-A468-D924558988C4}"/>
                      </a:ext>
                    </a:extLst>
                  </p14:cNvPr>
                  <p14:cNvContentPartPr/>
                  <p14:nvPr/>
                </p14:nvContentPartPr>
                <p14:xfrm>
                  <a:off x="8766360" y="4218377"/>
                  <a:ext cx="117720" cy="255240"/>
                </p14:xfrm>
              </p:contentPart>
            </mc:Choice>
            <mc:Fallback xmlns="">
              <p:pic>
                <p:nvPicPr>
                  <p:cNvPr id="591" name="Ink 590">
                    <a:extLst>
                      <a:ext uri="{FF2B5EF4-FFF2-40B4-BE49-F238E27FC236}">
                        <a16:creationId xmlns:a16="http://schemas.microsoft.com/office/drawing/2014/main" id="{3BF0333E-5833-E845-A468-D924558988C4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8757360" y="4209737"/>
                    <a:ext cx="135360" cy="27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92" name="Ink 591">
                    <a:extLst>
                      <a:ext uri="{FF2B5EF4-FFF2-40B4-BE49-F238E27FC236}">
                        <a16:creationId xmlns:a16="http://schemas.microsoft.com/office/drawing/2014/main" id="{0BDA715F-9E60-FF4A-2E9A-2E2857F66D98}"/>
                      </a:ext>
                    </a:extLst>
                  </p14:cNvPr>
                  <p14:cNvContentPartPr/>
                  <p14:nvPr/>
                </p14:nvContentPartPr>
                <p14:xfrm>
                  <a:off x="8960040" y="4177697"/>
                  <a:ext cx="92160" cy="375840"/>
                </p14:xfrm>
              </p:contentPart>
            </mc:Choice>
            <mc:Fallback xmlns="">
              <p:pic>
                <p:nvPicPr>
                  <p:cNvPr id="592" name="Ink 591">
                    <a:extLst>
                      <a:ext uri="{FF2B5EF4-FFF2-40B4-BE49-F238E27FC236}">
                        <a16:creationId xmlns:a16="http://schemas.microsoft.com/office/drawing/2014/main" id="{0BDA715F-9E60-FF4A-2E9A-2E2857F66D98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8951400" y="4169057"/>
                    <a:ext cx="109800" cy="393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A4E427BA-2C98-06CA-5648-473F442CE120}"/>
              </a:ext>
            </a:extLst>
          </p:cNvPr>
          <p:cNvGrpSpPr/>
          <p:nvPr/>
        </p:nvGrpSpPr>
        <p:grpSpPr>
          <a:xfrm>
            <a:off x="7093440" y="5759897"/>
            <a:ext cx="857160" cy="354240"/>
            <a:chOff x="7093440" y="5759897"/>
            <a:chExt cx="85716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FC5CDAB4-DFC1-9ECB-4344-BC9DEBE2B545}"/>
                    </a:ext>
                  </a:extLst>
                </p14:cNvPr>
                <p14:cNvContentPartPr/>
                <p14:nvPr/>
              </p14:nvContentPartPr>
              <p14:xfrm>
                <a:off x="7093440" y="5798417"/>
                <a:ext cx="149400" cy="29808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FC5CDAB4-DFC1-9ECB-4344-BC9DEBE2B5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84440" y="5789777"/>
                  <a:ext cx="167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2B2A0BB8-B7B5-F136-BBDE-53814873ED0A}"/>
                    </a:ext>
                  </a:extLst>
                </p14:cNvPr>
                <p14:cNvContentPartPr/>
                <p14:nvPr/>
              </p14:nvContentPartPr>
              <p14:xfrm>
                <a:off x="7383240" y="5894537"/>
                <a:ext cx="103680" cy="13644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2B2A0BB8-B7B5-F136-BBDE-53814873ED0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74600" y="5885897"/>
                  <a:ext cx="121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60BCE5AB-55AE-865B-BD2F-82019C243674}"/>
                    </a:ext>
                  </a:extLst>
                </p14:cNvPr>
                <p14:cNvContentPartPr/>
                <p14:nvPr/>
              </p14:nvContentPartPr>
              <p14:xfrm>
                <a:off x="7570440" y="5759897"/>
                <a:ext cx="110520" cy="2786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60BCE5AB-55AE-865B-BD2F-82019C2436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61800" y="5750897"/>
                  <a:ext cx="128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2A489890-426B-D089-D5DE-73D166CA837C}"/>
                    </a:ext>
                  </a:extLst>
                </p14:cNvPr>
                <p14:cNvContentPartPr/>
                <p14:nvPr/>
              </p14:nvContentPartPr>
              <p14:xfrm>
                <a:off x="7750440" y="5866457"/>
                <a:ext cx="16560" cy="1278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2A489890-426B-D089-D5DE-73D166CA837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41440" y="5857457"/>
                  <a:ext cx="34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8F06FDCC-9D8A-0154-AAB8-58C1DAA88BCD}"/>
                    </a:ext>
                  </a:extLst>
                </p14:cNvPr>
                <p14:cNvContentPartPr/>
                <p14:nvPr/>
              </p14:nvContentPartPr>
              <p14:xfrm>
                <a:off x="7845480" y="5797337"/>
                <a:ext cx="105120" cy="31680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8F06FDCC-9D8A-0154-AAB8-58C1DAA88BC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36480" y="5788697"/>
                  <a:ext cx="12276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73BA53E5-1B93-E72C-123E-DB59941BE026}"/>
              </a:ext>
            </a:extLst>
          </p:cNvPr>
          <p:cNvGrpSpPr/>
          <p:nvPr/>
        </p:nvGrpSpPr>
        <p:grpSpPr>
          <a:xfrm>
            <a:off x="2064600" y="6286577"/>
            <a:ext cx="4834800" cy="550080"/>
            <a:chOff x="2064600" y="6286577"/>
            <a:chExt cx="4834800" cy="550080"/>
          </a:xfrm>
        </p:grpSpPr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E7D134C9-8386-52E7-5151-E7121F21A2ED}"/>
                </a:ext>
              </a:extLst>
            </p:cNvPr>
            <p:cNvGrpSpPr/>
            <p:nvPr/>
          </p:nvGrpSpPr>
          <p:grpSpPr>
            <a:xfrm>
              <a:off x="2064600" y="6376217"/>
              <a:ext cx="612000" cy="349920"/>
              <a:chOff x="2064600" y="6376217"/>
              <a:chExt cx="612000" cy="34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600" name="Ink 599">
                    <a:extLst>
                      <a:ext uri="{FF2B5EF4-FFF2-40B4-BE49-F238E27FC236}">
                        <a16:creationId xmlns:a16="http://schemas.microsoft.com/office/drawing/2014/main" id="{727B7EC6-6010-58DA-B54D-874D01EEE2C7}"/>
                      </a:ext>
                    </a:extLst>
                  </p14:cNvPr>
                  <p14:cNvContentPartPr/>
                  <p14:nvPr/>
                </p14:nvContentPartPr>
                <p14:xfrm>
                  <a:off x="2064600" y="6439937"/>
                  <a:ext cx="145080" cy="286200"/>
                </p14:xfrm>
              </p:contentPart>
            </mc:Choice>
            <mc:Fallback xmlns="">
              <p:pic>
                <p:nvPicPr>
                  <p:cNvPr id="600" name="Ink 599">
                    <a:extLst>
                      <a:ext uri="{FF2B5EF4-FFF2-40B4-BE49-F238E27FC236}">
                        <a16:creationId xmlns:a16="http://schemas.microsoft.com/office/drawing/2014/main" id="{727B7EC6-6010-58DA-B54D-874D01EEE2C7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2055960" y="6431297"/>
                    <a:ext cx="162720" cy="30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601" name="Ink 600">
                    <a:extLst>
                      <a:ext uri="{FF2B5EF4-FFF2-40B4-BE49-F238E27FC236}">
                        <a16:creationId xmlns:a16="http://schemas.microsoft.com/office/drawing/2014/main" id="{67016661-A6D1-BEE6-528A-918686FDF791}"/>
                      </a:ext>
                    </a:extLst>
                  </p14:cNvPr>
                  <p14:cNvContentPartPr/>
                  <p14:nvPr/>
                </p14:nvContentPartPr>
                <p14:xfrm>
                  <a:off x="2265120" y="6405737"/>
                  <a:ext cx="127080" cy="276480"/>
                </p14:xfrm>
              </p:contentPart>
            </mc:Choice>
            <mc:Fallback xmlns="">
              <p:pic>
                <p:nvPicPr>
                  <p:cNvPr id="601" name="Ink 600">
                    <a:extLst>
                      <a:ext uri="{FF2B5EF4-FFF2-40B4-BE49-F238E27FC236}">
                        <a16:creationId xmlns:a16="http://schemas.microsoft.com/office/drawing/2014/main" id="{67016661-A6D1-BEE6-528A-918686FDF791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2256120" y="6396737"/>
                    <a:ext cx="144720" cy="29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602" name="Ink 601">
                    <a:extLst>
                      <a:ext uri="{FF2B5EF4-FFF2-40B4-BE49-F238E27FC236}">
                        <a16:creationId xmlns:a16="http://schemas.microsoft.com/office/drawing/2014/main" id="{097EB2B2-3D3E-B828-BD94-05757FE854F7}"/>
                      </a:ext>
                    </a:extLst>
                  </p14:cNvPr>
                  <p14:cNvContentPartPr/>
                  <p14:nvPr/>
                </p14:nvContentPartPr>
                <p14:xfrm>
                  <a:off x="2430000" y="6419057"/>
                  <a:ext cx="15480" cy="221760"/>
                </p14:xfrm>
              </p:contentPart>
            </mc:Choice>
            <mc:Fallback xmlns="">
              <p:pic>
                <p:nvPicPr>
                  <p:cNvPr id="602" name="Ink 601">
                    <a:extLst>
                      <a:ext uri="{FF2B5EF4-FFF2-40B4-BE49-F238E27FC236}">
                        <a16:creationId xmlns:a16="http://schemas.microsoft.com/office/drawing/2014/main" id="{097EB2B2-3D3E-B828-BD94-05757FE854F7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2421360" y="6410417"/>
                    <a:ext cx="3312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603" name="Ink 602">
                    <a:extLst>
                      <a:ext uri="{FF2B5EF4-FFF2-40B4-BE49-F238E27FC236}">
                        <a16:creationId xmlns:a16="http://schemas.microsoft.com/office/drawing/2014/main" id="{2B0A36E1-D0CA-7606-7AE9-943EDAC869E1}"/>
                      </a:ext>
                    </a:extLst>
                  </p14:cNvPr>
                  <p14:cNvContentPartPr/>
                  <p14:nvPr/>
                </p14:nvContentPartPr>
                <p14:xfrm>
                  <a:off x="2516040" y="6376217"/>
                  <a:ext cx="160560" cy="336960"/>
                </p14:xfrm>
              </p:contentPart>
            </mc:Choice>
            <mc:Fallback xmlns="">
              <p:pic>
                <p:nvPicPr>
                  <p:cNvPr id="603" name="Ink 602">
                    <a:extLst>
                      <a:ext uri="{FF2B5EF4-FFF2-40B4-BE49-F238E27FC236}">
                        <a16:creationId xmlns:a16="http://schemas.microsoft.com/office/drawing/2014/main" id="{2B0A36E1-D0CA-7606-7AE9-943EDAC869E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2507400" y="6367577"/>
                    <a:ext cx="178200" cy="35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1FD29AE7-E0F1-E377-D38A-E47A257CECCC}"/>
                </a:ext>
              </a:extLst>
            </p:cNvPr>
            <p:cNvGrpSpPr/>
            <p:nvPr/>
          </p:nvGrpSpPr>
          <p:grpSpPr>
            <a:xfrm>
              <a:off x="2849400" y="6466217"/>
              <a:ext cx="153720" cy="156960"/>
              <a:chOff x="2849400" y="6466217"/>
              <a:chExt cx="153720" cy="15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605" name="Ink 604">
                    <a:extLst>
                      <a:ext uri="{FF2B5EF4-FFF2-40B4-BE49-F238E27FC236}">
                        <a16:creationId xmlns:a16="http://schemas.microsoft.com/office/drawing/2014/main" id="{0CBE658B-76D5-D593-F4DF-F3B3B17A5050}"/>
                      </a:ext>
                    </a:extLst>
                  </p14:cNvPr>
                  <p14:cNvContentPartPr/>
                  <p14:nvPr/>
                </p14:nvContentPartPr>
                <p14:xfrm>
                  <a:off x="2849400" y="6526697"/>
                  <a:ext cx="153720" cy="33840"/>
                </p14:xfrm>
              </p:contentPart>
            </mc:Choice>
            <mc:Fallback xmlns="">
              <p:pic>
                <p:nvPicPr>
                  <p:cNvPr id="605" name="Ink 604">
                    <a:extLst>
                      <a:ext uri="{FF2B5EF4-FFF2-40B4-BE49-F238E27FC236}">
                        <a16:creationId xmlns:a16="http://schemas.microsoft.com/office/drawing/2014/main" id="{0CBE658B-76D5-D593-F4DF-F3B3B17A5050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840400" y="6518057"/>
                    <a:ext cx="17136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606" name="Ink 605">
                    <a:extLst>
                      <a:ext uri="{FF2B5EF4-FFF2-40B4-BE49-F238E27FC236}">
                        <a16:creationId xmlns:a16="http://schemas.microsoft.com/office/drawing/2014/main" id="{DD0AB4B0-9E97-07BA-E01F-EFE074C63ABE}"/>
                      </a:ext>
                    </a:extLst>
                  </p14:cNvPr>
                  <p14:cNvContentPartPr/>
                  <p14:nvPr/>
                </p14:nvContentPartPr>
                <p14:xfrm>
                  <a:off x="2917800" y="6466217"/>
                  <a:ext cx="23760" cy="156960"/>
                </p14:xfrm>
              </p:contentPart>
            </mc:Choice>
            <mc:Fallback xmlns="">
              <p:pic>
                <p:nvPicPr>
                  <p:cNvPr id="606" name="Ink 605">
                    <a:extLst>
                      <a:ext uri="{FF2B5EF4-FFF2-40B4-BE49-F238E27FC236}">
                        <a16:creationId xmlns:a16="http://schemas.microsoft.com/office/drawing/2014/main" id="{DD0AB4B0-9E97-07BA-E01F-EFE074C63AB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909160" y="6457217"/>
                    <a:ext cx="4140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26FEF26D-9F3A-3FAF-D47F-0C8C1AB33BC7}"/>
                </a:ext>
              </a:extLst>
            </p:cNvPr>
            <p:cNvGrpSpPr/>
            <p:nvPr/>
          </p:nvGrpSpPr>
          <p:grpSpPr>
            <a:xfrm>
              <a:off x="3327840" y="6336617"/>
              <a:ext cx="1409760" cy="500040"/>
              <a:chOff x="3327840" y="6336617"/>
              <a:chExt cx="1409760" cy="50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608" name="Ink 607">
                    <a:extLst>
                      <a:ext uri="{FF2B5EF4-FFF2-40B4-BE49-F238E27FC236}">
                        <a16:creationId xmlns:a16="http://schemas.microsoft.com/office/drawing/2014/main" id="{774BAF49-5545-C81A-D31B-FC5E6F0D91C7}"/>
                      </a:ext>
                    </a:extLst>
                  </p14:cNvPr>
                  <p14:cNvContentPartPr/>
                  <p14:nvPr/>
                </p14:nvContentPartPr>
                <p14:xfrm>
                  <a:off x="3327840" y="6397817"/>
                  <a:ext cx="172800" cy="264600"/>
                </p14:xfrm>
              </p:contentPart>
            </mc:Choice>
            <mc:Fallback xmlns="">
              <p:pic>
                <p:nvPicPr>
                  <p:cNvPr id="608" name="Ink 607">
                    <a:extLst>
                      <a:ext uri="{FF2B5EF4-FFF2-40B4-BE49-F238E27FC236}">
                        <a16:creationId xmlns:a16="http://schemas.microsoft.com/office/drawing/2014/main" id="{774BAF49-5545-C81A-D31B-FC5E6F0D91C7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3318840" y="6388817"/>
                    <a:ext cx="19044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609" name="Ink 608">
                    <a:extLst>
                      <a:ext uri="{FF2B5EF4-FFF2-40B4-BE49-F238E27FC236}">
                        <a16:creationId xmlns:a16="http://schemas.microsoft.com/office/drawing/2014/main" id="{E0803FE4-E3B7-5113-12E4-40E2D81A236E}"/>
                      </a:ext>
                    </a:extLst>
                  </p14:cNvPr>
                  <p14:cNvContentPartPr/>
                  <p14:nvPr/>
                </p14:nvContentPartPr>
                <p14:xfrm>
                  <a:off x="3603960" y="6336617"/>
                  <a:ext cx="97920" cy="344160"/>
                </p14:xfrm>
              </p:contentPart>
            </mc:Choice>
            <mc:Fallback xmlns="">
              <p:pic>
                <p:nvPicPr>
                  <p:cNvPr id="609" name="Ink 608">
                    <a:extLst>
                      <a:ext uri="{FF2B5EF4-FFF2-40B4-BE49-F238E27FC236}">
                        <a16:creationId xmlns:a16="http://schemas.microsoft.com/office/drawing/2014/main" id="{E0803FE4-E3B7-5113-12E4-40E2D81A236E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3595320" y="6327617"/>
                    <a:ext cx="115560" cy="36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610" name="Ink 609">
                    <a:extLst>
                      <a:ext uri="{FF2B5EF4-FFF2-40B4-BE49-F238E27FC236}">
                        <a16:creationId xmlns:a16="http://schemas.microsoft.com/office/drawing/2014/main" id="{8F52950A-C75B-9302-8911-10AB81B60AC8}"/>
                      </a:ext>
                    </a:extLst>
                  </p14:cNvPr>
                  <p14:cNvContentPartPr/>
                  <p14:nvPr/>
                </p14:nvContentPartPr>
                <p14:xfrm>
                  <a:off x="3727080" y="6336617"/>
                  <a:ext cx="208440" cy="319320"/>
                </p14:xfrm>
              </p:contentPart>
            </mc:Choice>
            <mc:Fallback xmlns="">
              <p:pic>
                <p:nvPicPr>
                  <p:cNvPr id="610" name="Ink 609">
                    <a:extLst>
                      <a:ext uri="{FF2B5EF4-FFF2-40B4-BE49-F238E27FC236}">
                        <a16:creationId xmlns:a16="http://schemas.microsoft.com/office/drawing/2014/main" id="{8F52950A-C75B-9302-8911-10AB81B60AC8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3718440" y="6327617"/>
                    <a:ext cx="226080" cy="33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611" name="Ink 610">
                    <a:extLst>
                      <a:ext uri="{FF2B5EF4-FFF2-40B4-BE49-F238E27FC236}">
                        <a16:creationId xmlns:a16="http://schemas.microsoft.com/office/drawing/2014/main" id="{BDCAA8F4-10CF-9C76-C5F0-B5508363DE29}"/>
                      </a:ext>
                    </a:extLst>
                  </p14:cNvPr>
                  <p14:cNvContentPartPr/>
                  <p14:nvPr/>
                </p14:nvContentPartPr>
                <p14:xfrm>
                  <a:off x="3959280" y="6403577"/>
                  <a:ext cx="156960" cy="433080"/>
                </p14:xfrm>
              </p:contentPart>
            </mc:Choice>
            <mc:Fallback xmlns="">
              <p:pic>
                <p:nvPicPr>
                  <p:cNvPr id="611" name="Ink 610">
                    <a:extLst>
                      <a:ext uri="{FF2B5EF4-FFF2-40B4-BE49-F238E27FC236}">
                        <a16:creationId xmlns:a16="http://schemas.microsoft.com/office/drawing/2014/main" id="{BDCAA8F4-10CF-9C76-C5F0-B5508363DE29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3950640" y="6394577"/>
                    <a:ext cx="174600" cy="45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612" name="Ink 611">
                    <a:extLst>
                      <a:ext uri="{FF2B5EF4-FFF2-40B4-BE49-F238E27FC236}">
                        <a16:creationId xmlns:a16="http://schemas.microsoft.com/office/drawing/2014/main" id="{93996104-B72A-6FF9-57D2-C7115D56E960}"/>
                      </a:ext>
                    </a:extLst>
                  </p14:cNvPr>
                  <p14:cNvContentPartPr/>
                  <p14:nvPr/>
                </p14:nvContentPartPr>
                <p14:xfrm>
                  <a:off x="4212360" y="6510137"/>
                  <a:ext cx="120960" cy="120600"/>
                </p14:xfrm>
              </p:contentPart>
            </mc:Choice>
            <mc:Fallback xmlns="">
              <p:pic>
                <p:nvPicPr>
                  <p:cNvPr id="612" name="Ink 611">
                    <a:extLst>
                      <a:ext uri="{FF2B5EF4-FFF2-40B4-BE49-F238E27FC236}">
                        <a16:creationId xmlns:a16="http://schemas.microsoft.com/office/drawing/2014/main" id="{93996104-B72A-6FF9-57D2-C7115D56E960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4203720" y="6501137"/>
                    <a:ext cx="13860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613" name="Ink 612">
                    <a:extLst>
                      <a:ext uri="{FF2B5EF4-FFF2-40B4-BE49-F238E27FC236}">
                        <a16:creationId xmlns:a16="http://schemas.microsoft.com/office/drawing/2014/main" id="{D1174446-4E96-5C78-6441-30E72694D03A}"/>
                      </a:ext>
                    </a:extLst>
                  </p14:cNvPr>
                  <p14:cNvContentPartPr/>
                  <p14:nvPr/>
                </p14:nvContentPartPr>
                <p14:xfrm>
                  <a:off x="4367520" y="6365777"/>
                  <a:ext cx="155160" cy="257040"/>
                </p14:xfrm>
              </p:contentPart>
            </mc:Choice>
            <mc:Fallback xmlns="">
              <p:pic>
                <p:nvPicPr>
                  <p:cNvPr id="613" name="Ink 612">
                    <a:extLst>
                      <a:ext uri="{FF2B5EF4-FFF2-40B4-BE49-F238E27FC236}">
                        <a16:creationId xmlns:a16="http://schemas.microsoft.com/office/drawing/2014/main" id="{D1174446-4E96-5C78-6441-30E72694D03A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358880" y="6357137"/>
                    <a:ext cx="172800" cy="27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614" name="Ink 613">
                    <a:extLst>
                      <a:ext uri="{FF2B5EF4-FFF2-40B4-BE49-F238E27FC236}">
                        <a16:creationId xmlns:a16="http://schemas.microsoft.com/office/drawing/2014/main" id="{99F9F8B7-CBEC-3FA6-F9DE-6E6A0CA309A4}"/>
                      </a:ext>
                    </a:extLst>
                  </p14:cNvPr>
                  <p14:cNvContentPartPr/>
                  <p14:nvPr/>
                </p14:nvContentPartPr>
                <p14:xfrm>
                  <a:off x="4566600" y="6376217"/>
                  <a:ext cx="171000" cy="368280"/>
                </p14:xfrm>
              </p:contentPart>
            </mc:Choice>
            <mc:Fallback xmlns="">
              <p:pic>
                <p:nvPicPr>
                  <p:cNvPr id="614" name="Ink 613">
                    <a:extLst>
                      <a:ext uri="{FF2B5EF4-FFF2-40B4-BE49-F238E27FC236}">
                        <a16:creationId xmlns:a16="http://schemas.microsoft.com/office/drawing/2014/main" id="{99F9F8B7-CBEC-3FA6-F9DE-6E6A0CA309A4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57600" y="6367577"/>
                    <a:ext cx="188640" cy="385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4E7B5D65-7667-03EF-5989-7C305322F608}"/>
                </a:ext>
              </a:extLst>
            </p:cNvPr>
            <p:cNvGrpSpPr/>
            <p:nvPr/>
          </p:nvGrpSpPr>
          <p:grpSpPr>
            <a:xfrm>
              <a:off x="4913640" y="6442097"/>
              <a:ext cx="223200" cy="142560"/>
              <a:chOff x="4913640" y="6442097"/>
              <a:chExt cx="223200" cy="14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615" name="Ink 614">
                    <a:extLst>
                      <a:ext uri="{FF2B5EF4-FFF2-40B4-BE49-F238E27FC236}">
                        <a16:creationId xmlns:a16="http://schemas.microsoft.com/office/drawing/2014/main" id="{601528A2-B51F-29F1-18FC-B5994F041AF4}"/>
                      </a:ext>
                    </a:extLst>
                  </p14:cNvPr>
                  <p14:cNvContentPartPr/>
                  <p14:nvPr/>
                </p14:nvContentPartPr>
                <p14:xfrm>
                  <a:off x="4913640" y="6442097"/>
                  <a:ext cx="187200" cy="51480"/>
                </p14:xfrm>
              </p:contentPart>
            </mc:Choice>
            <mc:Fallback xmlns="">
              <p:pic>
                <p:nvPicPr>
                  <p:cNvPr id="615" name="Ink 614">
                    <a:extLst>
                      <a:ext uri="{FF2B5EF4-FFF2-40B4-BE49-F238E27FC236}">
                        <a16:creationId xmlns:a16="http://schemas.microsoft.com/office/drawing/2014/main" id="{601528A2-B51F-29F1-18FC-B5994F041AF4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905000" y="6433457"/>
                    <a:ext cx="20484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616" name="Ink 615">
                    <a:extLst>
                      <a:ext uri="{FF2B5EF4-FFF2-40B4-BE49-F238E27FC236}">
                        <a16:creationId xmlns:a16="http://schemas.microsoft.com/office/drawing/2014/main" id="{787E0C6F-FE95-3B2C-EC18-ADA4430EB056}"/>
                      </a:ext>
                    </a:extLst>
                  </p14:cNvPr>
                  <p14:cNvContentPartPr/>
                  <p14:nvPr/>
                </p14:nvContentPartPr>
                <p14:xfrm>
                  <a:off x="4954320" y="6516257"/>
                  <a:ext cx="182520" cy="68400"/>
                </p14:xfrm>
              </p:contentPart>
            </mc:Choice>
            <mc:Fallback xmlns="">
              <p:pic>
                <p:nvPicPr>
                  <p:cNvPr id="616" name="Ink 615">
                    <a:extLst>
                      <a:ext uri="{FF2B5EF4-FFF2-40B4-BE49-F238E27FC236}">
                        <a16:creationId xmlns:a16="http://schemas.microsoft.com/office/drawing/2014/main" id="{787E0C6F-FE95-3B2C-EC18-ADA4430EB056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945680" y="6507617"/>
                    <a:ext cx="200160" cy="8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9AF329BF-31C0-53D7-09B8-D2BE4663F0DA}"/>
                </a:ext>
              </a:extLst>
            </p:cNvPr>
            <p:cNvGrpSpPr/>
            <p:nvPr/>
          </p:nvGrpSpPr>
          <p:grpSpPr>
            <a:xfrm>
              <a:off x="5309280" y="6286577"/>
              <a:ext cx="1590120" cy="474840"/>
              <a:chOff x="5309280" y="6286577"/>
              <a:chExt cx="1590120" cy="474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617" name="Ink 616">
                    <a:extLst>
                      <a:ext uri="{FF2B5EF4-FFF2-40B4-BE49-F238E27FC236}">
                        <a16:creationId xmlns:a16="http://schemas.microsoft.com/office/drawing/2014/main" id="{24EB3DC0-F0AA-801A-5575-F778DACE726D}"/>
                      </a:ext>
                    </a:extLst>
                  </p14:cNvPr>
                  <p14:cNvContentPartPr/>
                  <p14:nvPr/>
                </p14:nvContentPartPr>
                <p14:xfrm>
                  <a:off x="5309280" y="6394217"/>
                  <a:ext cx="158040" cy="288720"/>
                </p14:xfrm>
              </p:contentPart>
            </mc:Choice>
            <mc:Fallback xmlns="">
              <p:pic>
                <p:nvPicPr>
                  <p:cNvPr id="617" name="Ink 616">
                    <a:extLst>
                      <a:ext uri="{FF2B5EF4-FFF2-40B4-BE49-F238E27FC236}">
                        <a16:creationId xmlns:a16="http://schemas.microsoft.com/office/drawing/2014/main" id="{24EB3DC0-F0AA-801A-5575-F778DACE726D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5300640" y="6385217"/>
                    <a:ext cx="175680" cy="30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618" name="Ink 617">
                    <a:extLst>
                      <a:ext uri="{FF2B5EF4-FFF2-40B4-BE49-F238E27FC236}">
                        <a16:creationId xmlns:a16="http://schemas.microsoft.com/office/drawing/2014/main" id="{17FE2AD7-E7E5-E015-8290-9F5124952854}"/>
                      </a:ext>
                    </a:extLst>
                  </p14:cNvPr>
                  <p14:cNvContentPartPr/>
                  <p14:nvPr/>
                </p14:nvContentPartPr>
                <p14:xfrm>
                  <a:off x="5556960" y="6286577"/>
                  <a:ext cx="102600" cy="372240"/>
                </p14:xfrm>
              </p:contentPart>
            </mc:Choice>
            <mc:Fallback xmlns="">
              <p:pic>
                <p:nvPicPr>
                  <p:cNvPr id="618" name="Ink 617">
                    <a:extLst>
                      <a:ext uri="{FF2B5EF4-FFF2-40B4-BE49-F238E27FC236}">
                        <a16:creationId xmlns:a16="http://schemas.microsoft.com/office/drawing/2014/main" id="{17FE2AD7-E7E5-E015-8290-9F5124952854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5548320" y="6277577"/>
                    <a:ext cx="120240" cy="38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619" name="Ink 618">
                    <a:extLst>
                      <a:ext uri="{FF2B5EF4-FFF2-40B4-BE49-F238E27FC236}">
                        <a16:creationId xmlns:a16="http://schemas.microsoft.com/office/drawing/2014/main" id="{58874574-F4C4-A982-F45C-0E162AD0173F}"/>
                      </a:ext>
                    </a:extLst>
                  </p14:cNvPr>
                  <p14:cNvContentPartPr/>
                  <p14:nvPr/>
                </p14:nvContentPartPr>
                <p14:xfrm>
                  <a:off x="5748480" y="6294857"/>
                  <a:ext cx="202320" cy="320760"/>
                </p14:xfrm>
              </p:contentPart>
            </mc:Choice>
            <mc:Fallback xmlns="">
              <p:pic>
                <p:nvPicPr>
                  <p:cNvPr id="619" name="Ink 618">
                    <a:extLst>
                      <a:ext uri="{FF2B5EF4-FFF2-40B4-BE49-F238E27FC236}">
                        <a16:creationId xmlns:a16="http://schemas.microsoft.com/office/drawing/2014/main" id="{58874574-F4C4-A982-F45C-0E162AD0173F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5739840" y="6285857"/>
                    <a:ext cx="219960" cy="33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620" name="Ink 619">
                    <a:extLst>
                      <a:ext uri="{FF2B5EF4-FFF2-40B4-BE49-F238E27FC236}">
                        <a16:creationId xmlns:a16="http://schemas.microsoft.com/office/drawing/2014/main" id="{71B0D9B5-8650-F809-A52F-01B9D650EF5E}"/>
                      </a:ext>
                    </a:extLst>
                  </p14:cNvPr>
                  <p14:cNvContentPartPr/>
                  <p14:nvPr/>
                </p14:nvContentPartPr>
                <p14:xfrm>
                  <a:off x="6031800" y="6399257"/>
                  <a:ext cx="136440" cy="362160"/>
                </p14:xfrm>
              </p:contentPart>
            </mc:Choice>
            <mc:Fallback xmlns="">
              <p:pic>
                <p:nvPicPr>
                  <p:cNvPr id="620" name="Ink 619">
                    <a:extLst>
                      <a:ext uri="{FF2B5EF4-FFF2-40B4-BE49-F238E27FC236}">
                        <a16:creationId xmlns:a16="http://schemas.microsoft.com/office/drawing/2014/main" id="{71B0D9B5-8650-F809-A52F-01B9D650EF5E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6022800" y="6390257"/>
                    <a:ext cx="154080" cy="3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621" name="Ink 620">
                    <a:extLst>
                      <a:ext uri="{FF2B5EF4-FFF2-40B4-BE49-F238E27FC236}">
                        <a16:creationId xmlns:a16="http://schemas.microsoft.com/office/drawing/2014/main" id="{E6FC2370-183E-A4BF-7823-E15E7673E58C}"/>
                      </a:ext>
                    </a:extLst>
                  </p14:cNvPr>
                  <p14:cNvContentPartPr/>
                  <p14:nvPr/>
                </p14:nvContentPartPr>
                <p14:xfrm>
                  <a:off x="6278040" y="6481697"/>
                  <a:ext cx="135000" cy="146520"/>
                </p14:xfrm>
              </p:contentPart>
            </mc:Choice>
            <mc:Fallback xmlns="">
              <p:pic>
                <p:nvPicPr>
                  <p:cNvPr id="621" name="Ink 620">
                    <a:extLst>
                      <a:ext uri="{FF2B5EF4-FFF2-40B4-BE49-F238E27FC236}">
                        <a16:creationId xmlns:a16="http://schemas.microsoft.com/office/drawing/2014/main" id="{E6FC2370-183E-A4BF-7823-E15E7673E58C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6269040" y="6473057"/>
                    <a:ext cx="1526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622" name="Ink 621">
                    <a:extLst>
                      <a:ext uri="{FF2B5EF4-FFF2-40B4-BE49-F238E27FC236}">
                        <a16:creationId xmlns:a16="http://schemas.microsoft.com/office/drawing/2014/main" id="{108539A8-DBA0-6FE6-3729-9E3D830CB74A}"/>
                      </a:ext>
                    </a:extLst>
                  </p14:cNvPr>
                  <p14:cNvContentPartPr/>
                  <p14:nvPr/>
                </p14:nvContentPartPr>
                <p14:xfrm>
                  <a:off x="6464880" y="6380537"/>
                  <a:ext cx="177840" cy="176400"/>
                </p14:xfrm>
              </p:contentPart>
            </mc:Choice>
            <mc:Fallback xmlns="">
              <p:pic>
                <p:nvPicPr>
                  <p:cNvPr id="622" name="Ink 621">
                    <a:extLst>
                      <a:ext uri="{FF2B5EF4-FFF2-40B4-BE49-F238E27FC236}">
                        <a16:creationId xmlns:a16="http://schemas.microsoft.com/office/drawing/2014/main" id="{108539A8-DBA0-6FE6-3729-9E3D830CB74A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6456240" y="6371537"/>
                    <a:ext cx="19548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623" name="Ink 622">
                    <a:extLst>
                      <a:ext uri="{FF2B5EF4-FFF2-40B4-BE49-F238E27FC236}">
                        <a16:creationId xmlns:a16="http://schemas.microsoft.com/office/drawing/2014/main" id="{0975FC72-B58D-0E40-39D2-9747749B4A79}"/>
                      </a:ext>
                    </a:extLst>
                  </p14:cNvPr>
                  <p14:cNvContentPartPr/>
                  <p14:nvPr/>
                </p14:nvContentPartPr>
                <p14:xfrm>
                  <a:off x="6749280" y="6292697"/>
                  <a:ext cx="150120" cy="411120"/>
                </p14:xfrm>
              </p:contentPart>
            </mc:Choice>
            <mc:Fallback xmlns="">
              <p:pic>
                <p:nvPicPr>
                  <p:cNvPr id="623" name="Ink 622">
                    <a:extLst>
                      <a:ext uri="{FF2B5EF4-FFF2-40B4-BE49-F238E27FC236}">
                        <a16:creationId xmlns:a16="http://schemas.microsoft.com/office/drawing/2014/main" id="{0975FC72-B58D-0E40-39D2-9747749B4A79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6740640" y="6284057"/>
                    <a:ext cx="167760" cy="428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EAEFE1A8-2240-89D8-AC67-94FD42881C07}"/>
              </a:ext>
            </a:extLst>
          </p:cNvPr>
          <p:cNvGrpSpPr/>
          <p:nvPr/>
        </p:nvGrpSpPr>
        <p:grpSpPr>
          <a:xfrm>
            <a:off x="9669960" y="3033977"/>
            <a:ext cx="1949040" cy="2116080"/>
            <a:chOff x="9669960" y="3033977"/>
            <a:chExt cx="1949040" cy="21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9626ABBF-3E1F-B7E4-6B28-6CB703148CDB}"/>
                    </a:ext>
                  </a:extLst>
                </p14:cNvPr>
                <p14:cNvContentPartPr/>
                <p14:nvPr/>
              </p14:nvContentPartPr>
              <p14:xfrm>
                <a:off x="10523880" y="3109217"/>
                <a:ext cx="199800" cy="20592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9626ABBF-3E1F-B7E4-6B28-6CB703148C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15240" y="3100577"/>
                  <a:ext cx="217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8EEE226A-6047-3DFC-F217-A9E5CC6BC76E}"/>
                    </a:ext>
                  </a:extLst>
                </p14:cNvPr>
                <p14:cNvContentPartPr/>
                <p14:nvPr/>
              </p14:nvContentPartPr>
              <p14:xfrm>
                <a:off x="10629360" y="3214697"/>
                <a:ext cx="11880" cy="192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8EEE226A-6047-3DFC-F217-A9E5CC6BC76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20360" y="3206057"/>
                  <a:ext cx="29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3501BA54-3059-D2AC-184D-5828B68D4B97}"/>
                    </a:ext>
                  </a:extLst>
                </p14:cNvPr>
                <p14:cNvContentPartPr/>
                <p14:nvPr/>
              </p14:nvContentPartPr>
              <p14:xfrm>
                <a:off x="10656000" y="3253577"/>
                <a:ext cx="158400" cy="11844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3501BA54-3059-D2AC-184D-5828B68D4B9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47000" y="3244577"/>
                  <a:ext cx="176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52E5CA04-0064-B3C8-57BD-3C38486C810D}"/>
                    </a:ext>
                  </a:extLst>
                </p14:cNvPr>
                <p14:cNvContentPartPr/>
                <p14:nvPr/>
              </p14:nvContentPartPr>
              <p14:xfrm>
                <a:off x="10402920" y="3033977"/>
                <a:ext cx="566280" cy="45144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52E5CA04-0064-B3C8-57BD-3C38486C810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393920" y="3025337"/>
                  <a:ext cx="583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99A425A6-9BDB-88C8-8186-1572B444A0F9}"/>
                    </a:ext>
                  </a:extLst>
                </p14:cNvPr>
                <p14:cNvContentPartPr/>
                <p14:nvPr/>
              </p14:nvContentPartPr>
              <p14:xfrm>
                <a:off x="10368000" y="3572177"/>
                <a:ext cx="177840" cy="2260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99A425A6-9BDB-88C8-8186-1572B444A0F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59000" y="3563537"/>
                  <a:ext cx="195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CF7A2C50-D68E-6D5E-3C2A-FC23609EDDE5}"/>
                    </a:ext>
                  </a:extLst>
                </p14:cNvPr>
                <p14:cNvContentPartPr/>
                <p14:nvPr/>
              </p14:nvContentPartPr>
              <p14:xfrm>
                <a:off x="10198440" y="3927137"/>
                <a:ext cx="106200" cy="23976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CF7A2C50-D68E-6D5E-3C2A-FC23609EDDE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89800" y="3918497"/>
                  <a:ext cx="123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5CD27DDB-7348-8664-5124-CBFA2DFABC53}"/>
                    </a:ext>
                  </a:extLst>
                </p14:cNvPr>
                <p14:cNvContentPartPr/>
                <p14:nvPr/>
              </p14:nvContentPartPr>
              <p14:xfrm>
                <a:off x="10329120" y="3936857"/>
                <a:ext cx="127440" cy="19512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CD27DDB-7348-8664-5124-CBFA2DFABC5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20120" y="3928217"/>
                  <a:ext cx="145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12113E50-5647-AAC8-A247-CB79AC725EBB}"/>
                    </a:ext>
                  </a:extLst>
                </p14:cNvPr>
                <p14:cNvContentPartPr/>
                <p14:nvPr/>
              </p14:nvContentPartPr>
              <p14:xfrm>
                <a:off x="10097280" y="3822017"/>
                <a:ext cx="500760" cy="4888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12113E50-5647-AAC8-A247-CB79AC725EB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088640" y="3813377"/>
                  <a:ext cx="5184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6803C766-B38E-E490-D0AD-8D026FA96342}"/>
                    </a:ext>
                  </a:extLst>
                </p14:cNvPr>
                <p14:cNvContentPartPr/>
                <p14:nvPr/>
              </p14:nvContentPartPr>
              <p14:xfrm>
                <a:off x="10973520" y="3509537"/>
                <a:ext cx="331560" cy="2646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6803C766-B38E-E490-D0AD-8D026FA9634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964880" y="3500537"/>
                  <a:ext cx="349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BA73CCDE-9499-F4E4-EEA3-1C00A67F9C59}"/>
                    </a:ext>
                  </a:extLst>
                </p14:cNvPr>
                <p14:cNvContentPartPr/>
                <p14:nvPr/>
              </p14:nvContentPartPr>
              <p14:xfrm>
                <a:off x="11242440" y="3817697"/>
                <a:ext cx="174600" cy="18540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BA73CCDE-9499-F4E4-EEA3-1C00A67F9C5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233440" y="3809057"/>
                  <a:ext cx="192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84D436BE-1331-3096-0068-53E9894956D2}"/>
                    </a:ext>
                  </a:extLst>
                </p14:cNvPr>
                <p14:cNvContentPartPr/>
                <p14:nvPr/>
              </p14:nvContentPartPr>
              <p14:xfrm>
                <a:off x="11349000" y="3902297"/>
                <a:ext cx="3960" cy="190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84D436BE-1331-3096-0068-53E9894956D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340360" y="3893657"/>
                  <a:ext cx="21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468FCAB9-6338-F1F5-C83A-5A714714FED1}"/>
                    </a:ext>
                  </a:extLst>
                </p14:cNvPr>
                <p14:cNvContentPartPr/>
                <p14:nvPr/>
              </p14:nvContentPartPr>
              <p14:xfrm>
                <a:off x="11378160" y="3867017"/>
                <a:ext cx="127080" cy="23544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468FCAB9-6338-F1F5-C83A-5A714714FED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369160" y="3858017"/>
                  <a:ext cx="144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1E86C0B0-A44C-8BB7-4C4D-CB8EE20F36A1}"/>
                    </a:ext>
                  </a:extLst>
                </p14:cNvPr>
                <p14:cNvContentPartPr/>
                <p14:nvPr/>
              </p14:nvContentPartPr>
              <p14:xfrm>
                <a:off x="11082600" y="3746057"/>
                <a:ext cx="536400" cy="50832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1E86C0B0-A44C-8BB7-4C4D-CB8EE20F36A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073600" y="3737057"/>
                  <a:ext cx="5540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26BA918-118A-44F9-3E4E-E3F00FE30D94}"/>
                    </a:ext>
                  </a:extLst>
                </p14:cNvPr>
                <p14:cNvContentPartPr/>
                <p14:nvPr/>
              </p14:nvContentPartPr>
              <p14:xfrm>
                <a:off x="10029960" y="4339337"/>
                <a:ext cx="200160" cy="3193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26BA918-118A-44F9-3E4E-E3F00FE30D9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021320" y="4330337"/>
                  <a:ext cx="217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8B4BF1ED-464D-963B-9BC1-345724284284}"/>
                    </a:ext>
                  </a:extLst>
                </p14:cNvPr>
                <p14:cNvContentPartPr/>
                <p14:nvPr/>
              </p14:nvContentPartPr>
              <p14:xfrm>
                <a:off x="9745560" y="4837217"/>
                <a:ext cx="174600" cy="1454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8B4BF1ED-464D-963B-9BC1-34572428428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736920" y="4828577"/>
                  <a:ext cx="192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8E70C78D-D33F-D4A4-0F8F-239676391444}"/>
                    </a:ext>
                  </a:extLst>
                </p14:cNvPr>
                <p14:cNvContentPartPr/>
                <p14:nvPr/>
              </p14:nvContentPartPr>
              <p14:xfrm>
                <a:off x="9954720" y="4801217"/>
                <a:ext cx="86400" cy="234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70C78D-D33F-D4A4-0F8F-23967639144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945720" y="4792217"/>
                  <a:ext cx="104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4DC14EAD-D9B6-7DDE-C7D4-A6FEC315D4BB}"/>
                    </a:ext>
                  </a:extLst>
                </p14:cNvPr>
                <p14:cNvContentPartPr/>
                <p14:nvPr/>
              </p14:nvContentPartPr>
              <p14:xfrm>
                <a:off x="9975600" y="4829297"/>
                <a:ext cx="93600" cy="16668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4DC14EAD-D9B6-7DDE-C7D4-A6FEC315D4B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966600" y="4820297"/>
                  <a:ext cx="111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43F12858-8224-01AB-99CE-AA222A3ED09A}"/>
                    </a:ext>
                  </a:extLst>
                </p14:cNvPr>
                <p14:cNvContentPartPr/>
                <p14:nvPr/>
              </p14:nvContentPartPr>
              <p14:xfrm>
                <a:off x="9669960" y="4688537"/>
                <a:ext cx="554400" cy="46152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43F12858-8224-01AB-99CE-AA222A3ED09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0960" y="4679537"/>
                  <a:ext cx="5720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1C521CF0-3C80-FC24-9B97-5A91C15AA2C2}"/>
                    </a:ext>
                  </a:extLst>
                </p14:cNvPr>
                <p14:cNvContentPartPr/>
                <p14:nvPr/>
              </p14:nvContentPartPr>
              <p14:xfrm>
                <a:off x="10479960" y="4290737"/>
                <a:ext cx="237600" cy="3049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1C521CF0-3C80-FC24-9B97-5A91C15AA2C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471320" y="4281737"/>
                  <a:ext cx="255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7658A578-E096-A6BB-9E1F-939BD231AF63}"/>
                    </a:ext>
                  </a:extLst>
                </p14:cNvPr>
                <p14:cNvContentPartPr/>
                <p14:nvPr/>
              </p14:nvContentPartPr>
              <p14:xfrm>
                <a:off x="10528920" y="4589177"/>
                <a:ext cx="493920" cy="52704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7658A578-E096-A6BB-9E1F-939BD231AF6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20280" y="4580537"/>
                  <a:ext cx="511560" cy="54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08EA7C7A-0BAC-5A40-DC81-DCCDECD88C6D}"/>
              </a:ext>
            </a:extLst>
          </p:cNvPr>
          <p:cNvGrpSpPr/>
          <p:nvPr/>
        </p:nvGrpSpPr>
        <p:grpSpPr>
          <a:xfrm>
            <a:off x="11503440" y="4263017"/>
            <a:ext cx="667080" cy="748800"/>
            <a:chOff x="11503440" y="4263017"/>
            <a:chExt cx="667080" cy="74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96D0F42A-05B1-A128-9619-0EC1054A064C}"/>
                    </a:ext>
                  </a:extLst>
                </p14:cNvPr>
                <p14:cNvContentPartPr/>
                <p14:nvPr/>
              </p14:nvContentPartPr>
              <p14:xfrm>
                <a:off x="11503440" y="4263017"/>
                <a:ext cx="274320" cy="34164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96D0F42A-05B1-A128-9619-0EC1054A064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494800" y="4254017"/>
                  <a:ext cx="291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B0FD6812-BBE6-C326-F349-C7524B5747F1}"/>
                    </a:ext>
                  </a:extLst>
                </p14:cNvPr>
                <p14:cNvContentPartPr/>
                <p14:nvPr/>
              </p14:nvContentPartPr>
              <p14:xfrm>
                <a:off x="11662560" y="4648577"/>
                <a:ext cx="162360" cy="16740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B0FD6812-BBE6-C326-F349-C7524B5747F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653920" y="4639577"/>
                  <a:ext cx="180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DD2200E2-22CC-A8F5-7FE2-ECC2EC066D6C}"/>
                    </a:ext>
                  </a:extLst>
                </p14:cNvPr>
                <p14:cNvContentPartPr/>
                <p14:nvPr/>
              </p14:nvContentPartPr>
              <p14:xfrm>
                <a:off x="11871360" y="4650377"/>
                <a:ext cx="123840" cy="29952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DD2200E2-22CC-A8F5-7FE2-ECC2EC066D6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862360" y="4641737"/>
                  <a:ext cx="1414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786B805F-2027-385F-6BFF-40FCBA2D612D}"/>
                    </a:ext>
                  </a:extLst>
                </p14:cNvPr>
                <p14:cNvContentPartPr/>
                <p14:nvPr/>
              </p14:nvContentPartPr>
              <p14:xfrm>
                <a:off x="11693880" y="4725977"/>
                <a:ext cx="168840" cy="284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786B805F-2027-385F-6BFF-40FCBA2D612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685240" y="4716977"/>
                  <a:ext cx="186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E8880746-9D84-D311-7A89-C68C48AAF363}"/>
                    </a:ext>
                  </a:extLst>
                </p14:cNvPr>
                <p14:cNvContentPartPr/>
                <p14:nvPr/>
              </p14:nvContentPartPr>
              <p14:xfrm>
                <a:off x="11591280" y="4481897"/>
                <a:ext cx="579240" cy="5299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E8880746-9D84-D311-7A89-C68C48AAF36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582280" y="4472897"/>
                  <a:ext cx="596880" cy="54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AE9DAA7C-65C4-0652-4B82-1F5A5452A221}"/>
              </a:ext>
            </a:extLst>
          </p:cNvPr>
          <p:cNvGrpSpPr/>
          <p:nvPr/>
        </p:nvGrpSpPr>
        <p:grpSpPr>
          <a:xfrm>
            <a:off x="9538920" y="2870177"/>
            <a:ext cx="501120" cy="268560"/>
            <a:chOff x="9538920" y="2870177"/>
            <a:chExt cx="5011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8A6CF57F-6628-3B5C-FDAA-41493DF93642}"/>
                    </a:ext>
                  </a:extLst>
                </p14:cNvPr>
                <p14:cNvContentPartPr/>
                <p14:nvPr/>
              </p14:nvContentPartPr>
              <p14:xfrm>
                <a:off x="9550080" y="2952977"/>
                <a:ext cx="145080" cy="18576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8A6CF57F-6628-3B5C-FDAA-41493DF9364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41080" y="2943977"/>
                  <a:ext cx="162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248DC9B0-AE8D-3ADF-FBC3-A49FE2717D20}"/>
                    </a:ext>
                  </a:extLst>
                </p14:cNvPr>
                <p14:cNvContentPartPr/>
                <p14:nvPr/>
              </p14:nvContentPartPr>
              <p14:xfrm>
                <a:off x="9538920" y="3061337"/>
                <a:ext cx="146520" cy="6516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248DC9B0-AE8D-3ADF-FBC3-A49FE2717D2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530280" y="3052337"/>
                  <a:ext cx="164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411D8896-7073-F1E5-5579-CD6B675C91DA}"/>
                    </a:ext>
                  </a:extLst>
                </p14:cNvPr>
                <p14:cNvContentPartPr/>
                <p14:nvPr/>
              </p14:nvContentPartPr>
              <p14:xfrm>
                <a:off x="9778320" y="3030737"/>
                <a:ext cx="22320" cy="651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411D8896-7073-F1E5-5579-CD6B675C91D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769320" y="3022097"/>
                  <a:ext cx="39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24AE16BF-E48B-118F-ACD8-7CD39B9E61F5}"/>
                    </a:ext>
                  </a:extLst>
                </p14:cNvPr>
                <p14:cNvContentPartPr/>
                <p14:nvPr/>
              </p14:nvContentPartPr>
              <p14:xfrm>
                <a:off x="9815400" y="2905457"/>
                <a:ext cx="65520" cy="15804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24AE16BF-E48B-118F-ACD8-7CD39B9E61F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806400" y="2896817"/>
                  <a:ext cx="83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D4A8CB35-3542-5A07-36E7-DA2F354B9404}"/>
                    </a:ext>
                  </a:extLst>
                </p14:cNvPr>
                <p14:cNvContentPartPr/>
                <p14:nvPr/>
              </p14:nvContentPartPr>
              <p14:xfrm>
                <a:off x="9810720" y="2870177"/>
                <a:ext cx="229320" cy="219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D4A8CB35-3542-5A07-36E7-DA2F354B940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801720" y="2861537"/>
                  <a:ext cx="24696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F203A1-0B29-0F5E-9306-57DF3F38053F}"/>
              </a:ext>
            </a:extLst>
          </p:cNvPr>
          <p:cNvGrpSpPr/>
          <p:nvPr/>
        </p:nvGrpSpPr>
        <p:grpSpPr>
          <a:xfrm>
            <a:off x="10627259" y="4711849"/>
            <a:ext cx="284400" cy="345600"/>
            <a:chOff x="10627259" y="4711849"/>
            <a:chExt cx="28440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23A929-3DF9-C554-5FD6-2DFB333F8C9C}"/>
                    </a:ext>
                  </a:extLst>
                </p14:cNvPr>
                <p14:cNvContentPartPr/>
                <p14:nvPr/>
              </p14:nvContentPartPr>
              <p14:xfrm>
                <a:off x="10627259" y="4771969"/>
                <a:ext cx="122760" cy="174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23A929-3DF9-C554-5FD6-2DFB333F8C9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618259" y="4762969"/>
                  <a:ext cx="140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1E253-AD71-540E-EDAC-CC3C7BA08BA0}"/>
                    </a:ext>
                  </a:extLst>
                </p14:cNvPr>
                <p14:cNvContentPartPr/>
                <p14:nvPr/>
              </p14:nvContentPartPr>
              <p14:xfrm>
                <a:off x="10776659" y="4711849"/>
                <a:ext cx="94680" cy="345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1E253-AD71-540E-EDAC-CC3C7BA08BA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768019" y="4702849"/>
                  <a:ext cx="112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192BB9-56B0-4CBE-13F2-8E33ADDC2152}"/>
                    </a:ext>
                  </a:extLst>
                </p14:cNvPr>
                <p14:cNvContentPartPr/>
                <p14:nvPr/>
              </p14:nvContentPartPr>
              <p14:xfrm>
                <a:off x="10795019" y="4851889"/>
                <a:ext cx="116640" cy="4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192BB9-56B0-4CBE-13F2-8E33ADDC215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786379" y="4842889"/>
                  <a:ext cx="13428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BE581B-85D1-85E3-BCD3-2837CD134438}"/>
                  </a:ext>
                </a:extLst>
              </p14:cNvPr>
              <p14:cNvContentPartPr/>
              <p14:nvPr/>
            </p14:nvContentPartPr>
            <p14:xfrm>
              <a:off x="8092859" y="512809"/>
              <a:ext cx="43560" cy="273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BE581B-85D1-85E3-BCD3-2837CD134438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083859" y="504169"/>
                <a:ext cx="61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458DF8-7FD5-F567-4661-BEE521ABCB24}"/>
                  </a:ext>
                </a:extLst>
              </p14:cNvPr>
              <p14:cNvContentPartPr/>
              <p14:nvPr/>
            </p14:nvContentPartPr>
            <p14:xfrm>
              <a:off x="9022379" y="578329"/>
              <a:ext cx="10080" cy="242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458DF8-7FD5-F567-4661-BEE521ABCB24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013379" y="569329"/>
                <a:ext cx="27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4F663E-B02D-AB76-D860-764687BA92CD}"/>
                  </a:ext>
                </a:extLst>
              </p14:cNvPr>
              <p14:cNvContentPartPr/>
              <p14:nvPr/>
            </p14:nvContentPartPr>
            <p14:xfrm>
              <a:off x="8173499" y="942289"/>
              <a:ext cx="18720" cy="243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4F663E-B02D-AB76-D860-764687BA92CD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8164859" y="933289"/>
                <a:ext cx="363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A9EA04-4C51-AA62-78C0-E60D681D2EEA}"/>
                  </a:ext>
                </a:extLst>
              </p14:cNvPr>
              <p14:cNvContentPartPr/>
              <p14:nvPr/>
            </p14:nvContentPartPr>
            <p14:xfrm>
              <a:off x="9032099" y="951649"/>
              <a:ext cx="36360" cy="277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A9EA04-4C51-AA62-78C0-E60D681D2EEA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9023099" y="942649"/>
                <a:ext cx="54000" cy="2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3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C92EE6-540B-A0BB-CB09-7DE818A0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3" y="1054182"/>
            <a:ext cx="7776886" cy="44848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614D91-FF05-9104-13A4-7A2D95280070}"/>
                  </a:ext>
                </a:extLst>
              </p14:cNvPr>
              <p14:cNvContentPartPr/>
              <p14:nvPr/>
            </p14:nvContentPartPr>
            <p14:xfrm>
              <a:off x="5815286" y="2330537"/>
              <a:ext cx="137520" cy="24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614D91-FF05-9104-13A4-7A2D952800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6646" y="2321897"/>
                <a:ext cx="15516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8F2B651-B2D4-85E6-B63F-F3D8545D39A8}"/>
              </a:ext>
            </a:extLst>
          </p:cNvPr>
          <p:cNvGrpSpPr/>
          <p:nvPr/>
        </p:nvGrpSpPr>
        <p:grpSpPr>
          <a:xfrm>
            <a:off x="6164126" y="2245937"/>
            <a:ext cx="616320" cy="334440"/>
            <a:chOff x="6164126" y="2245937"/>
            <a:chExt cx="61632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327C42-F610-65A0-4D38-D49D828500F2}"/>
                    </a:ext>
                  </a:extLst>
                </p14:cNvPr>
                <p14:cNvContentPartPr/>
                <p14:nvPr/>
              </p14:nvContentPartPr>
              <p14:xfrm>
                <a:off x="6164126" y="2295257"/>
                <a:ext cx="14076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327C42-F610-65A0-4D38-D49D828500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5126" y="2286257"/>
                  <a:ext cx="158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13794B-A06A-2123-0477-C65A960C4935}"/>
                    </a:ext>
                  </a:extLst>
                </p14:cNvPr>
                <p14:cNvContentPartPr/>
                <p14:nvPr/>
              </p14:nvContentPartPr>
              <p14:xfrm>
                <a:off x="6421526" y="2245937"/>
                <a:ext cx="114120" cy="251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13794B-A06A-2123-0477-C65A960C49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12526" y="2237297"/>
                  <a:ext cx="131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B86C7F-3888-1EE7-8F5F-463B5B440BAC}"/>
                    </a:ext>
                  </a:extLst>
                </p14:cNvPr>
                <p14:cNvContentPartPr/>
                <p14:nvPr/>
              </p14:nvContentPartPr>
              <p14:xfrm>
                <a:off x="6572366" y="2330897"/>
                <a:ext cx="36360" cy="110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B86C7F-3888-1EE7-8F5F-463B5B440B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63366" y="2321897"/>
                  <a:ext cx="54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86933E-265B-76CC-9251-D237F8F3093C}"/>
                    </a:ext>
                  </a:extLst>
                </p14:cNvPr>
                <p14:cNvContentPartPr/>
                <p14:nvPr/>
              </p14:nvContentPartPr>
              <p14:xfrm>
                <a:off x="6685046" y="2283737"/>
                <a:ext cx="95400" cy="29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86933E-265B-76CC-9251-D237F8F309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76046" y="2274737"/>
                  <a:ext cx="11304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B56849-D2C9-D973-0D5E-301A9EE5FCCA}"/>
                  </a:ext>
                </a:extLst>
              </p14:cNvPr>
              <p14:cNvContentPartPr/>
              <p14:nvPr/>
            </p14:nvContentPartPr>
            <p14:xfrm>
              <a:off x="5729246" y="4464617"/>
              <a:ext cx="75960" cy="361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B56849-D2C9-D973-0D5E-301A9EE5FC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20606" y="4455617"/>
                <a:ext cx="9360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FD84EE5-7F31-1531-FDA9-63AF033381CB}"/>
              </a:ext>
            </a:extLst>
          </p:cNvPr>
          <p:cNvGrpSpPr/>
          <p:nvPr/>
        </p:nvGrpSpPr>
        <p:grpSpPr>
          <a:xfrm>
            <a:off x="6027686" y="4480097"/>
            <a:ext cx="556560" cy="301320"/>
            <a:chOff x="6027686" y="4480097"/>
            <a:chExt cx="55656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38EF89-CE16-FA33-D8B9-09B817D9F86F}"/>
                    </a:ext>
                  </a:extLst>
                </p14:cNvPr>
                <p14:cNvContentPartPr/>
                <p14:nvPr/>
              </p14:nvContentPartPr>
              <p14:xfrm>
                <a:off x="6027686" y="4480097"/>
                <a:ext cx="102600" cy="267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38EF89-CE16-FA33-D8B9-09B817D9F8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9046" y="4471457"/>
                  <a:ext cx="120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A24CF6-7D87-015C-B23D-D994642DAAD2}"/>
                    </a:ext>
                  </a:extLst>
                </p14:cNvPr>
                <p14:cNvContentPartPr/>
                <p14:nvPr/>
              </p14:nvContentPartPr>
              <p14:xfrm>
                <a:off x="6232166" y="4494857"/>
                <a:ext cx="88560" cy="244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A24CF6-7D87-015C-B23D-D994642DAA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3166" y="4485857"/>
                  <a:ext cx="106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1240A6-906B-9F4C-E61D-C40C57EC0A03}"/>
                    </a:ext>
                  </a:extLst>
                </p14:cNvPr>
                <p14:cNvContentPartPr/>
                <p14:nvPr/>
              </p14:nvContentPartPr>
              <p14:xfrm>
                <a:off x="6393446" y="4536617"/>
                <a:ext cx="23760" cy="12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1240A6-906B-9F4C-E61D-C40C57EC0A0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84806" y="4527977"/>
                  <a:ext cx="41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2FA543-4572-9894-533A-80FDCB7F9477}"/>
                    </a:ext>
                  </a:extLst>
                </p14:cNvPr>
                <p14:cNvContentPartPr/>
                <p14:nvPr/>
              </p14:nvContentPartPr>
              <p14:xfrm>
                <a:off x="6393446" y="4480817"/>
                <a:ext cx="190800" cy="300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2FA543-4572-9894-533A-80FDCB7F94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84806" y="4472177"/>
                  <a:ext cx="20844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2514752-D8DD-239C-F3AD-04A5FD57D923}"/>
                  </a:ext>
                </a:extLst>
              </p14:cNvPr>
              <p14:cNvContentPartPr/>
              <p14:nvPr/>
            </p14:nvContentPartPr>
            <p14:xfrm>
              <a:off x="7398926" y="2747057"/>
              <a:ext cx="491040" cy="1387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2514752-D8DD-239C-F3AD-04A5FD57D92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90286" y="2738417"/>
                <a:ext cx="508680" cy="140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44EB987-5884-9D7B-41D2-5A6835D95DA7}"/>
              </a:ext>
            </a:extLst>
          </p:cNvPr>
          <p:cNvGrpSpPr/>
          <p:nvPr/>
        </p:nvGrpSpPr>
        <p:grpSpPr>
          <a:xfrm>
            <a:off x="8134046" y="3122897"/>
            <a:ext cx="914040" cy="417240"/>
            <a:chOff x="8134046" y="3122897"/>
            <a:chExt cx="91404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28F4E5-57C1-A28C-279E-3FD50BAE2A91}"/>
                    </a:ext>
                  </a:extLst>
                </p14:cNvPr>
                <p14:cNvContentPartPr/>
                <p14:nvPr/>
              </p14:nvContentPartPr>
              <p14:xfrm>
                <a:off x="8134046" y="3257537"/>
                <a:ext cx="142560" cy="28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28F4E5-57C1-A28C-279E-3FD50BAE2A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25406" y="3248897"/>
                  <a:ext cx="160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A1E021-BDB8-4B3A-1D5A-7027E85E6078}"/>
                    </a:ext>
                  </a:extLst>
                </p14:cNvPr>
                <p14:cNvContentPartPr/>
                <p14:nvPr/>
              </p14:nvContentPartPr>
              <p14:xfrm>
                <a:off x="8345366" y="3210737"/>
                <a:ext cx="175680" cy="270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A1E021-BDB8-4B3A-1D5A-7027E85E607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36366" y="3201737"/>
                  <a:ext cx="193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4D0AA1-F37D-9A89-6C15-00BD5D22F1A9}"/>
                    </a:ext>
                  </a:extLst>
                </p14:cNvPr>
                <p14:cNvContentPartPr/>
                <p14:nvPr/>
              </p14:nvContentPartPr>
              <p14:xfrm>
                <a:off x="8532206" y="3260777"/>
                <a:ext cx="217440" cy="18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4D0AA1-F37D-9A89-6C15-00BD5D22F1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23566" y="3251777"/>
                  <a:ext cx="235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9C7E38-43EF-9BEE-3FB9-85E09525A8F3}"/>
                    </a:ext>
                  </a:extLst>
                </p14:cNvPr>
                <p14:cNvContentPartPr/>
                <p14:nvPr/>
              </p14:nvContentPartPr>
              <p14:xfrm>
                <a:off x="8657486" y="3168977"/>
                <a:ext cx="187200" cy="72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9C7E38-43EF-9BEE-3FB9-85E09525A8F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48846" y="3159977"/>
                  <a:ext cx="204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9DDAFF-DF7A-9F54-3491-9734CA931630}"/>
                    </a:ext>
                  </a:extLst>
                </p14:cNvPr>
                <p14:cNvContentPartPr/>
                <p14:nvPr/>
              </p14:nvContentPartPr>
              <p14:xfrm>
                <a:off x="8880686" y="3122897"/>
                <a:ext cx="167400" cy="347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9DDAFF-DF7A-9F54-3491-9734CA9316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71686" y="3113897"/>
                  <a:ext cx="18504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F648D2-460E-43F5-6292-F9570EA55C76}"/>
              </a:ext>
            </a:extLst>
          </p:cNvPr>
          <p:cNvGrpSpPr/>
          <p:nvPr/>
        </p:nvGrpSpPr>
        <p:grpSpPr>
          <a:xfrm>
            <a:off x="3366566" y="5587817"/>
            <a:ext cx="2198160" cy="500040"/>
            <a:chOff x="3366566" y="5587817"/>
            <a:chExt cx="219816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051F4A-8FCA-706C-EEA6-5F85DDE8B2B8}"/>
                    </a:ext>
                  </a:extLst>
                </p14:cNvPr>
                <p14:cNvContentPartPr/>
                <p14:nvPr/>
              </p14:nvContentPartPr>
              <p14:xfrm>
                <a:off x="3366566" y="5758097"/>
                <a:ext cx="199440" cy="32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051F4A-8FCA-706C-EEA6-5F85DDE8B2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57566" y="5749457"/>
                  <a:ext cx="217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C5333E-0CEF-90B0-35EC-40F7A66F8151}"/>
                    </a:ext>
                  </a:extLst>
                </p14:cNvPr>
                <p14:cNvContentPartPr/>
                <p14:nvPr/>
              </p14:nvContentPartPr>
              <p14:xfrm>
                <a:off x="3658166" y="5726777"/>
                <a:ext cx="163080" cy="23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C5333E-0CEF-90B0-35EC-40F7A66F815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49166" y="5718137"/>
                  <a:ext cx="180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D8DCC0-1B33-8E64-3F0E-9BDCBDC4D0A2}"/>
                    </a:ext>
                  </a:extLst>
                </p14:cNvPr>
                <p14:cNvContentPartPr/>
                <p14:nvPr/>
              </p14:nvContentPartPr>
              <p14:xfrm>
                <a:off x="3842486" y="5783297"/>
                <a:ext cx="77040" cy="156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D8DCC0-1B33-8E64-3F0E-9BDCBDC4D0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33846" y="5774297"/>
                  <a:ext cx="94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1D31ED-9DB8-8E2A-272A-135BF379CB7B}"/>
                    </a:ext>
                  </a:extLst>
                </p14:cNvPr>
                <p14:cNvContentPartPr/>
                <p14:nvPr/>
              </p14:nvContentPartPr>
              <p14:xfrm>
                <a:off x="3917006" y="5722817"/>
                <a:ext cx="216000" cy="337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1D31ED-9DB8-8E2A-272A-135BF379CB7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08006" y="5713817"/>
                  <a:ext cx="233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0C0954-239B-6E03-5AD7-D5A4136DB2AD}"/>
                    </a:ext>
                  </a:extLst>
                </p14:cNvPr>
                <p14:cNvContentPartPr/>
                <p14:nvPr/>
              </p14:nvContentPartPr>
              <p14:xfrm>
                <a:off x="4226966" y="5796977"/>
                <a:ext cx="182520" cy="64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0C0954-239B-6E03-5AD7-D5A4136DB2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7966" y="5787977"/>
                  <a:ext cx="200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9C98D5-9CEA-4B36-F6D6-C4628B5643C6}"/>
                    </a:ext>
                  </a:extLst>
                </p14:cNvPr>
                <p14:cNvContentPartPr/>
                <p14:nvPr/>
              </p14:nvContentPartPr>
              <p14:xfrm>
                <a:off x="4306886" y="5798057"/>
                <a:ext cx="81720" cy="19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9C98D5-9CEA-4B36-F6D6-C4628B5643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98246" y="5789057"/>
                  <a:ext cx="99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3D8E68-AE2A-54E7-A22F-C600870413A2}"/>
                    </a:ext>
                  </a:extLst>
                </p14:cNvPr>
                <p14:cNvContentPartPr/>
                <p14:nvPr/>
              </p14:nvContentPartPr>
              <p14:xfrm>
                <a:off x="4540526" y="5737217"/>
                <a:ext cx="139680" cy="22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3D8E68-AE2A-54E7-A22F-C600870413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31526" y="5728577"/>
                  <a:ext cx="157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E52EE6-4FC1-B229-139B-0767CC48085E}"/>
                    </a:ext>
                  </a:extLst>
                </p14:cNvPr>
                <p14:cNvContentPartPr/>
                <p14:nvPr/>
              </p14:nvContentPartPr>
              <p14:xfrm>
                <a:off x="4783886" y="5641097"/>
                <a:ext cx="151920" cy="313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E52EE6-4FC1-B229-139B-0767CC4808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74886" y="5632457"/>
                  <a:ext cx="169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16819E-181E-B530-32E9-304E8E38AB45}"/>
                    </a:ext>
                  </a:extLst>
                </p14:cNvPr>
                <p14:cNvContentPartPr/>
                <p14:nvPr/>
              </p14:nvContentPartPr>
              <p14:xfrm>
                <a:off x="4987286" y="5699777"/>
                <a:ext cx="225720" cy="21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16819E-181E-B530-32E9-304E8E38AB4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78646" y="5690777"/>
                  <a:ext cx="243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4C5073-48C9-2B65-2851-03459ACDC78A}"/>
                    </a:ext>
                  </a:extLst>
                </p14:cNvPr>
                <p14:cNvContentPartPr/>
                <p14:nvPr/>
              </p14:nvContentPartPr>
              <p14:xfrm>
                <a:off x="5196446" y="5587817"/>
                <a:ext cx="115200" cy="16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4C5073-48C9-2B65-2851-03459ACDC7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87446" y="5579177"/>
                  <a:ext cx="132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A60EFE-3CBB-A0D1-2F0A-1C02F737A5FF}"/>
                    </a:ext>
                  </a:extLst>
                </p14:cNvPr>
                <p14:cNvContentPartPr/>
                <p14:nvPr/>
              </p14:nvContentPartPr>
              <p14:xfrm>
                <a:off x="5403086" y="5607617"/>
                <a:ext cx="161640" cy="356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A60EFE-3CBB-A0D1-2F0A-1C02F737A5F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94446" y="5598977"/>
                  <a:ext cx="17928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5806A4-34DC-4BFF-B666-A316FC6315AC}"/>
              </a:ext>
            </a:extLst>
          </p:cNvPr>
          <p:cNvGrpSpPr/>
          <p:nvPr/>
        </p:nvGrpSpPr>
        <p:grpSpPr>
          <a:xfrm>
            <a:off x="5756246" y="5628497"/>
            <a:ext cx="145440" cy="149040"/>
            <a:chOff x="5756246" y="5628497"/>
            <a:chExt cx="14544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EAA8FA8-5AA6-010E-C475-5C651EC04FED}"/>
                    </a:ext>
                  </a:extLst>
                </p14:cNvPr>
                <p14:cNvContentPartPr/>
                <p14:nvPr/>
              </p14:nvContentPartPr>
              <p14:xfrm>
                <a:off x="5756246" y="5628497"/>
                <a:ext cx="81720" cy="2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EAA8FA8-5AA6-010E-C475-5C651EC04FE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47246" y="5619857"/>
                  <a:ext cx="99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50928B-321B-B196-3D02-EDD782E15937}"/>
                    </a:ext>
                  </a:extLst>
                </p14:cNvPr>
                <p14:cNvContentPartPr/>
                <p14:nvPr/>
              </p14:nvContentPartPr>
              <p14:xfrm>
                <a:off x="5798006" y="5718497"/>
                <a:ext cx="103680" cy="59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50928B-321B-B196-3D02-EDD782E159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89006" y="5709497"/>
                  <a:ext cx="1213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63FF0C-9550-0956-9953-2B07526511BC}"/>
              </a:ext>
            </a:extLst>
          </p:cNvPr>
          <p:cNvGrpSpPr/>
          <p:nvPr/>
        </p:nvGrpSpPr>
        <p:grpSpPr>
          <a:xfrm>
            <a:off x="6140006" y="5508617"/>
            <a:ext cx="919080" cy="377640"/>
            <a:chOff x="6140006" y="5508617"/>
            <a:chExt cx="91908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79C9F6-9151-62AF-B404-15DE3340D801}"/>
                    </a:ext>
                  </a:extLst>
                </p14:cNvPr>
                <p14:cNvContentPartPr/>
                <p14:nvPr/>
              </p14:nvContentPartPr>
              <p14:xfrm>
                <a:off x="6140006" y="5544977"/>
                <a:ext cx="185760" cy="335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79C9F6-9151-62AF-B404-15DE3340D80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31006" y="5536337"/>
                  <a:ext cx="203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A0D06C-BCDC-CCBE-5F2D-4AC71A449300}"/>
                    </a:ext>
                  </a:extLst>
                </p14:cNvPr>
                <p14:cNvContentPartPr/>
                <p14:nvPr/>
              </p14:nvContentPartPr>
              <p14:xfrm>
                <a:off x="6392366" y="5573057"/>
                <a:ext cx="171000" cy="297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A0D06C-BCDC-CCBE-5F2D-4AC71A4493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83366" y="5564417"/>
                  <a:ext cx="1886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E639E8-FED1-D5F2-73C7-CBE21F86CEFB}"/>
                    </a:ext>
                  </a:extLst>
                </p14:cNvPr>
                <p14:cNvContentPartPr/>
                <p14:nvPr/>
              </p14:nvContentPartPr>
              <p14:xfrm>
                <a:off x="6552566" y="5621297"/>
                <a:ext cx="173520" cy="177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E639E8-FED1-D5F2-73C7-CBE21F86CE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43926" y="5612657"/>
                  <a:ext cx="191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944B16-CBBF-E8C6-D004-BF583F443328}"/>
                    </a:ext>
                  </a:extLst>
                </p14:cNvPr>
                <p14:cNvContentPartPr/>
                <p14:nvPr/>
              </p14:nvContentPartPr>
              <p14:xfrm>
                <a:off x="6677846" y="5525177"/>
                <a:ext cx="152640" cy="155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944B16-CBBF-E8C6-D004-BF583F4433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69206" y="5516177"/>
                  <a:ext cx="170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FF6487-AA16-4C62-9E11-E0FEBB1EF26A}"/>
                    </a:ext>
                  </a:extLst>
                </p14:cNvPr>
                <p14:cNvContentPartPr/>
                <p14:nvPr/>
              </p14:nvContentPartPr>
              <p14:xfrm>
                <a:off x="6910046" y="5508617"/>
                <a:ext cx="149040" cy="377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FF6487-AA16-4C62-9E11-E0FEBB1EF26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01406" y="5499617"/>
                  <a:ext cx="166680" cy="39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34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379DAF-5D68-BE8D-23FE-540947F4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57" y="1928311"/>
            <a:ext cx="6111137" cy="30013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E2FFF3F-50F6-D372-92EF-009C622A8495}"/>
              </a:ext>
            </a:extLst>
          </p:cNvPr>
          <p:cNvGrpSpPr/>
          <p:nvPr/>
        </p:nvGrpSpPr>
        <p:grpSpPr>
          <a:xfrm>
            <a:off x="819566" y="912137"/>
            <a:ext cx="2344320" cy="514440"/>
            <a:chOff x="819566" y="912137"/>
            <a:chExt cx="234432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5BD82F-B96E-C34B-99FB-5E447D066729}"/>
                    </a:ext>
                  </a:extLst>
                </p14:cNvPr>
                <p14:cNvContentPartPr/>
                <p14:nvPr/>
              </p14:nvContentPartPr>
              <p14:xfrm>
                <a:off x="819566" y="1035617"/>
                <a:ext cx="110520" cy="39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5BD82F-B96E-C34B-99FB-5E447D0667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0926" y="1026617"/>
                  <a:ext cx="1281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4C1581-0DFF-8702-8E11-250A6854E3BD}"/>
                    </a:ext>
                  </a:extLst>
                </p14:cNvPr>
                <p14:cNvContentPartPr/>
                <p14:nvPr/>
              </p14:nvContentPartPr>
              <p14:xfrm>
                <a:off x="1026566" y="1044257"/>
                <a:ext cx="119880" cy="144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4C1581-0DFF-8702-8E11-250A6854E3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926" y="1035617"/>
                  <a:ext cx="137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140D2B-1D41-5F25-FCE3-F3A7BF07AACF}"/>
                    </a:ext>
                  </a:extLst>
                </p14:cNvPr>
                <p14:cNvContentPartPr/>
                <p14:nvPr/>
              </p14:nvContentPartPr>
              <p14:xfrm>
                <a:off x="1205126" y="1079537"/>
                <a:ext cx="78120" cy="118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140D2B-1D41-5F25-FCE3-F3A7BF07AA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96486" y="1070537"/>
                  <a:ext cx="95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53CF8F-34C3-0C74-D49C-37A48D08B184}"/>
                    </a:ext>
                  </a:extLst>
                </p14:cNvPr>
                <p14:cNvContentPartPr/>
                <p14:nvPr/>
              </p14:nvContentPartPr>
              <p14:xfrm>
                <a:off x="1343366" y="1082417"/>
                <a:ext cx="156960" cy="10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53CF8F-34C3-0C74-D49C-37A48D08B1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4366" y="1073777"/>
                  <a:ext cx="174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6EA974-2A87-8F58-5684-06AD68203085}"/>
                    </a:ext>
                  </a:extLst>
                </p14:cNvPr>
                <p14:cNvContentPartPr/>
                <p14:nvPr/>
              </p14:nvContentPartPr>
              <p14:xfrm>
                <a:off x="1547486" y="923657"/>
                <a:ext cx="383400" cy="227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6EA974-2A87-8F58-5684-06AD682030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38846" y="915017"/>
                  <a:ext cx="401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74967C-10B0-C517-DC4F-E9E78F87369D}"/>
                    </a:ext>
                  </a:extLst>
                </p14:cNvPr>
                <p14:cNvContentPartPr/>
                <p14:nvPr/>
              </p14:nvContentPartPr>
              <p14:xfrm>
                <a:off x="2034206" y="1026257"/>
                <a:ext cx="204840" cy="42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74967C-10B0-C517-DC4F-E9E78F87369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06" y="1017257"/>
                  <a:ext cx="222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9E3840-8524-4A8D-7B23-8FE10661EFC8}"/>
                    </a:ext>
                  </a:extLst>
                </p14:cNvPr>
                <p14:cNvContentPartPr/>
                <p14:nvPr/>
              </p14:nvContentPartPr>
              <p14:xfrm>
                <a:off x="2111966" y="1097177"/>
                <a:ext cx="183960" cy="34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9E3840-8524-4A8D-7B23-8FE10661EF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02966" y="1088537"/>
                  <a:ext cx="201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E53884-ECAA-A013-B5F1-D8D993204724}"/>
                    </a:ext>
                  </a:extLst>
                </p14:cNvPr>
                <p14:cNvContentPartPr/>
                <p14:nvPr/>
              </p14:nvContentPartPr>
              <p14:xfrm>
                <a:off x="2189726" y="934097"/>
                <a:ext cx="171720" cy="28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E53884-ECAA-A013-B5F1-D8D9932047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1086" y="925457"/>
                  <a:ext cx="1893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31FBF8-CA55-2BBA-4728-797B21F5ABBB}"/>
                    </a:ext>
                  </a:extLst>
                </p14:cNvPr>
                <p14:cNvContentPartPr/>
                <p14:nvPr/>
              </p14:nvContentPartPr>
              <p14:xfrm>
                <a:off x="2414006" y="936257"/>
                <a:ext cx="185040" cy="25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31FBF8-CA55-2BBA-4728-797B21F5AB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05006" y="927617"/>
                  <a:ext cx="202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4BF943-1DAC-B155-FDC4-6DF91376D6BA}"/>
                    </a:ext>
                  </a:extLst>
                </p14:cNvPr>
                <p14:cNvContentPartPr/>
                <p14:nvPr/>
              </p14:nvContentPartPr>
              <p14:xfrm>
                <a:off x="2531006" y="912137"/>
                <a:ext cx="31680" cy="22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4BF943-1DAC-B155-FDC4-6DF91376D6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22366" y="903497"/>
                  <a:ext cx="49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3477DD-17A7-E216-2CC2-39311B83C981}"/>
                    </a:ext>
                  </a:extLst>
                </p14:cNvPr>
                <p14:cNvContentPartPr/>
                <p14:nvPr/>
              </p14:nvContentPartPr>
              <p14:xfrm>
                <a:off x="2642606" y="992777"/>
                <a:ext cx="126360" cy="12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3477DD-17A7-E216-2CC2-39311B83C98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33606" y="983777"/>
                  <a:ext cx="144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D68C28-6B91-E2F0-66E4-7C4AF03FA982}"/>
                    </a:ext>
                  </a:extLst>
                </p14:cNvPr>
                <p14:cNvContentPartPr/>
                <p14:nvPr/>
              </p14:nvContentPartPr>
              <p14:xfrm>
                <a:off x="2823686" y="1011497"/>
                <a:ext cx="129240" cy="9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D68C28-6B91-E2F0-66E4-7C4AF03FA9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15046" y="1002857"/>
                  <a:ext cx="146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9D01C8-746C-2BE7-B613-EBCE1C31DAF3}"/>
                    </a:ext>
                  </a:extLst>
                </p14:cNvPr>
                <p14:cNvContentPartPr/>
                <p14:nvPr/>
              </p14:nvContentPartPr>
              <p14:xfrm>
                <a:off x="3013046" y="982697"/>
                <a:ext cx="150840" cy="142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9D01C8-746C-2BE7-B613-EBCE1C31DA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04046" y="974057"/>
                  <a:ext cx="1684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2A32FE-FFC9-2927-3B7B-815AB19DEB6B}"/>
              </a:ext>
            </a:extLst>
          </p:cNvPr>
          <p:cNvGrpSpPr/>
          <p:nvPr/>
        </p:nvGrpSpPr>
        <p:grpSpPr>
          <a:xfrm>
            <a:off x="719846" y="1456097"/>
            <a:ext cx="2638080" cy="526680"/>
            <a:chOff x="719846" y="1456097"/>
            <a:chExt cx="263808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5DAD60-C231-EF20-E873-9C229671E560}"/>
                    </a:ext>
                  </a:extLst>
                </p14:cNvPr>
                <p14:cNvContentPartPr/>
                <p14:nvPr/>
              </p14:nvContentPartPr>
              <p14:xfrm>
                <a:off x="719846" y="1616657"/>
                <a:ext cx="136080" cy="152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5DAD60-C231-EF20-E873-9C229671E56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1206" y="1607657"/>
                  <a:ext cx="153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2B066B-CDF0-7ECA-2BC4-3ADD87097FA3}"/>
                    </a:ext>
                  </a:extLst>
                </p14:cNvPr>
                <p14:cNvContentPartPr/>
                <p14:nvPr/>
              </p14:nvContentPartPr>
              <p14:xfrm>
                <a:off x="913526" y="1562297"/>
                <a:ext cx="329040" cy="420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2B066B-CDF0-7ECA-2BC4-3ADD87097F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4886" y="1553657"/>
                  <a:ext cx="3466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4A8146B-840A-7945-109F-DF81EFEC5C79}"/>
                    </a:ext>
                  </a:extLst>
                </p14:cNvPr>
                <p14:cNvContentPartPr/>
                <p14:nvPr/>
              </p14:nvContentPartPr>
              <p14:xfrm>
                <a:off x="1312046" y="1615577"/>
                <a:ext cx="118800" cy="145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A8146B-840A-7945-109F-DF81EFEC5C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3046" y="1606577"/>
                  <a:ext cx="136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1A34B2-7072-1332-44A6-20D0AD7BBF4A}"/>
                    </a:ext>
                  </a:extLst>
                </p14:cNvPr>
                <p14:cNvContentPartPr/>
                <p14:nvPr/>
              </p14:nvContentPartPr>
              <p14:xfrm>
                <a:off x="1479086" y="1621697"/>
                <a:ext cx="74520" cy="114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1A34B2-7072-1332-44A6-20D0AD7BBF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70446" y="1613057"/>
                  <a:ext cx="92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E6BD62-985C-7245-9D2D-EA3C4D1B2311}"/>
                    </a:ext>
                  </a:extLst>
                </p14:cNvPr>
                <p14:cNvContentPartPr/>
                <p14:nvPr/>
              </p14:nvContentPartPr>
              <p14:xfrm>
                <a:off x="1595006" y="1644737"/>
                <a:ext cx="13392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E6BD62-985C-7245-9D2D-EA3C4D1B23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86366" y="1636097"/>
                  <a:ext cx="151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97A7AC-8577-075C-7CF5-17299EAA3D22}"/>
                    </a:ext>
                  </a:extLst>
                </p14:cNvPr>
                <p14:cNvContentPartPr/>
                <p14:nvPr/>
              </p14:nvContentPartPr>
              <p14:xfrm>
                <a:off x="1791926" y="1537457"/>
                <a:ext cx="330840" cy="193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97A7AC-8577-075C-7CF5-17299EAA3D2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82926" y="1528457"/>
                  <a:ext cx="348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D06789-0411-7D38-366F-9807FC12602F}"/>
                    </a:ext>
                  </a:extLst>
                </p14:cNvPr>
                <p14:cNvContentPartPr/>
                <p14:nvPr/>
              </p14:nvContentPartPr>
              <p14:xfrm>
                <a:off x="2245526" y="1555817"/>
                <a:ext cx="118800" cy="23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D06789-0411-7D38-366F-9807FC1260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36526" y="1547177"/>
                  <a:ext cx="13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2829E3-D8C2-9A15-1BDA-92DA6D955027}"/>
                    </a:ext>
                  </a:extLst>
                </p14:cNvPr>
                <p14:cNvContentPartPr/>
                <p14:nvPr/>
              </p14:nvContentPartPr>
              <p14:xfrm>
                <a:off x="2249126" y="1633217"/>
                <a:ext cx="174600" cy="48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2829E3-D8C2-9A15-1BDA-92DA6D95502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40126" y="1624577"/>
                  <a:ext cx="192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9A1429-2FD4-C936-F8B1-890D6EAB1FFC}"/>
                    </a:ext>
                  </a:extLst>
                </p14:cNvPr>
                <p14:cNvContentPartPr/>
                <p14:nvPr/>
              </p14:nvContentPartPr>
              <p14:xfrm>
                <a:off x="2339486" y="1477697"/>
                <a:ext cx="141480" cy="28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9A1429-2FD4-C936-F8B1-890D6EAB1FF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30846" y="1468697"/>
                  <a:ext cx="159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B48AB8E-50C2-3D23-5D7E-A8A6300CE450}"/>
                    </a:ext>
                  </a:extLst>
                </p14:cNvPr>
                <p14:cNvContentPartPr/>
                <p14:nvPr/>
              </p14:nvContentPartPr>
              <p14:xfrm>
                <a:off x="2685446" y="1456097"/>
                <a:ext cx="119880" cy="326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B48AB8E-50C2-3D23-5D7E-A8A6300CE4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76446" y="1447097"/>
                  <a:ext cx="137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FD8167-5FFE-4522-46C4-3A2A681532FE}"/>
                    </a:ext>
                  </a:extLst>
                </p14:cNvPr>
                <p14:cNvContentPartPr/>
                <p14:nvPr/>
              </p14:nvContentPartPr>
              <p14:xfrm>
                <a:off x="2560166" y="1640417"/>
                <a:ext cx="233640" cy="2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FD8167-5FFE-4522-46C4-3A2A681532F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51166" y="1631777"/>
                  <a:ext cx="25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0E11EC-7CC0-1A46-6B6A-1DD4EEA45D9A}"/>
                    </a:ext>
                  </a:extLst>
                </p14:cNvPr>
                <p14:cNvContentPartPr/>
                <p14:nvPr/>
              </p14:nvContentPartPr>
              <p14:xfrm>
                <a:off x="2763206" y="1605137"/>
                <a:ext cx="192960" cy="86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0E11EC-7CC0-1A46-6B6A-1DD4EEA45D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54566" y="1596137"/>
                  <a:ext cx="210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D9688D-D08D-D17E-77FA-F87092BF0205}"/>
                    </a:ext>
                  </a:extLst>
                </p14:cNvPr>
                <p14:cNvContentPartPr/>
                <p14:nvPr/>
              </p14:nvContentPartPr>
              <p14:xfrm>
                <a:off x="2984966" y="1492097"/>
                <a:ext cx="47880" cy="18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D9688D-D08D-D17E-77FA-F87092BF02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76326" y="1483457"/>
                  <a:ext cx="65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5FD8ED-34D9-551E-88A3-D03C852F4433}"/>
                    </a:ext>
                  </a:extLst>
                </p14:cNvPr>
                <p14:cNvContentPartPr/>
                <p14:nvPr/>
              </p14:nvContentPartPr>
              <p14:xfrm>
                <a:off x="3065966" y="1516217"/>
                <a:ext cx="291960" cy="20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5FD8ED-34D9-551E-88A3-D03C852F443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57326" y="1507577"/>
                  <a:ext cx="309600" cy="22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903107-1E2D-47CA-7A17-C71AECF53B4A}"/>
                  </a:ext>
                </a:extLst>
              </p14:cNvPr>
              <p14:cNvContentPartPr/>
              <p14:nvPr/>
            </p14:nvContentPartPr>
            <p14:xfrm>
              <a:off x="3694526" y="2493257"/>
              <a:ext cx="117000" cy="452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903107-1E2D-47CA-7A17-C71AECF53B4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85526" y="2484257"/>
                <a:ext cx="1346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FFDF1EA-4FD5-D6F6-0722-5323B7C9D8C9}"/>
                  </a:ext>
                </a:extLst>
              </p14:cNvPr>
              <p14:cNvContentPartPr/>
              <p14:nvPr/>
            </p14:nvContentPartPr>
            <p14:xfrm>
              <a:off x="4016006" y="2678297"/>
              <a:ext cx="114120" cy="104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FFDF1EA-4FD5-D6F6-0722-5323B7C9D8C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07366" y="2669297"/>
                <a:ext cx="131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1E2F5A-646F-A8F1-7717-E67F1657EEF2}"/>
                  </a:ext>
                </a:extLst>
              </p14:cNvPr>
              <p14:cNvContentPartPr/>
              <p14:nvPr/>
            </p14:nvContentPartPr>
            <p14:xfrm>
              <a:off x="4283126" y="2616377"/>
              <a:ext cx="113040" cy="178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1E2F5A-646F-A8F1-7717-E67F1657EEF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74126" y="2607737"/>
                <a:ext cx="1306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83E1374-BF40-1DE5-0A1C-13BA99BB0FEC}"/>
                  </a:ext>
                </a:extLst>
              </p14:cNvPr>
              <p14:cNvContentPartPr/>
              <p14:nvPr/>
            </p14:nvContentPartPr>
            <p14:xfrm>
              <a:off x="4433966" y="2661377"/>
              <a:ext cx="14400" cy="111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83E1374-BF40-1DE5-0A1C-13BA99BB0FE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425326" y="2652737"/>
                <a:ext cx="32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0A96BAF-697A-EBA5-6827-81786DF89F26}"/>
                  </a:ext>
                </a:extLst>
              </p14:cNvPr>
              <p14:cNvContentPartPr/>
              <p14:nvPr/>
            </p14:nvContentPartPr>
            <p14:xfrm>
              <a:off x="4532966" y="2609177"/>
              <a:ext cx="115200" cy="295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0A96BAF-697A-EBA5-6827-81786DF89F2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523966" y="2600537"/>
                <a:ext cx="132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0C795E1-0C6A-1DE3-B0B3-38DB1406FB72}"/>
                  </a:ext>
                </a:extLst>
              </p14:cNvPr>
              <p14:cNvContentPartPr/>
              <p14:nvPr/>
            </p14:nvContentPartPr>
            <p14:xfrm>
              <a:off x="3815126" y="3183017"/>
              <a:ext cx="177480" cy="358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0C795E1-0C6A-1DE3-B0B3-38DB1406FB7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06486" y="3174017"/>
                <a:ext cx="1951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C695568-9B20-CF82-5762-D4DC19BB4E78}"/>
                  </a:ext>
                </a:extLst>
              </p14:cNvPr>
              <p14:cNvContentPartPr/>
              <p14:nvPr/>
            </p14:nvContentPartPr>
            <p14:xfrm>
              <a:off x="4173686" y="3234137"/>
              <a:ext cx="119520" cy="198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C695568-9B20-CF82-5762-D4DC19BB4E7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64686" y="3225137"/>
                <a:ext cx="137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4AD5FC-8238-2C81-D036-F3B4D7DD054F}"/>
                  </a:ext>
                </a:extLst>
              </p14:cNvPr>
              <p14:cNvContentPartPr/>
              <p14:nvPr/>
            </p14:nvContentPartPr>
            <p14:xfrm>
              <a:off x="4373486" y="3243497"/>
              <a:ext cx="107280" cy="225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4AD5FC-8238-2C81-D036-F3B4D7DD054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64846" y="3234857"/>
                <a:ext cx="124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68EFB4-186A-2A41-A51D-A1A54BEBF875}"/>
                  </a:ext>
                </a:extLst>
              </p14:cNvPr>
              <p14:cNvContentPartPr/>
              <p14:nvPr/>
            </p14:nvContentPartPr>
            <p14:xfrm>
              <a:off x="4525766" y="3305057"/>
              <a:ext cx="14400" cy="109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68EFB4-186A-2A41-A51D-A1A54BEBF87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517126" y="3296417"/>
                <a:ext cx="320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B05E2C-F82A-8D15-1B51-59416D8DB76F}"/>
                  </a:ext>
                </a:extLst>
              </p14:cNvPr>
              <p14:cNvContentPartPr/>
              <p14:nvPr/>
            </p14:nvContentPartPr>
            <p14:xfrm>
              <a:off x="4629086" y="3235217"/>
              <a:ext cx="113040" cy="286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B05E2C-F82A-8D15-1B51-59416D8DB76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20446" y="3226217"/>
                <a:ext cx="1306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727D816-1F92-A313-AA35-62C51FEE9FED}"/>
                  </a:ext>
                </a:extLst>
              </p14:cNvPr>
              <p14:cNvContentPartPr/>
              <p14:nvPr/>
            </p14:nvContentPartPr>
            <p14:xfrm>
              <a:off x="3908006" y="3776297"/>
              <a:ext cx="165240" cy="393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27D816-1F92-A313-AA35-62C51FEE9FE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99366" y="3767657"/>
                <a:ext cx="1828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C35D99-A6A6-FD13-956E-E19FFB75DFA3}"/>
                  </a:ext>
                </a:extLst>
              </p14:cNvPr>
              <p14:cNvContentPartPr/>
              <p14:nvPr/>
            </p14:nvContentPartPr>
            <p14:xfrm>
              <a:off x="4223726" y="3873857"/>
              <a:ext cx="92520" cy="187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C35D99-A6A6-FD13-956E-E19FFB75DFA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214726" y="3864857"/>
                <a:ext cx="110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9FF0673-6ABA-0DE5-00F5-CECBC68298E7}"/>
                  </a:ext>
                </a:extLst>
              </p14:cNvPr>
              <p14:cNvContentPartPr/>
              <p14:nvPr/>
            </p14:nvContentPartPr>
            <p14:xfrm>
              <a:off x="4436486" y="3831737"/>
              <a:ext cx="81720" cy="227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9FF0673-6ABA-0DE5-00F5-CECBC68298E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427486" y="3823097"/>
                <a:ext cx="9936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14061240-50C7-69C6-1820-63D5165AB204}"/>
              </a:ext>
            </a:extLst>
          </p:cNvPr>
          <p:cNvGrpSpPr/>
          <p:nvPr/>
        </p:nvGrpSpPr>
        <p:grpSpPr>
          <a:xfrm>
            <a:off x="4575806" y="3783857"/>
            <a:ext cx="236160" cy="313920"/>
            <a:chOff x="4575806" y="3783857"/>
            <a:chExt cx="2361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9C26B4-35BA-1F9E-11B2-E76B59DDF4C2}"/>
                    </a:ext>
                  </a:extLst>
                </p14:cNvPr>
                <p14:cNvContentPartPr/>
                <p14:nvPr/>
              </p14:nvContentPartPr>
              <p14:xfrm>
                <a:off x="4575806" y="3872417"/>
                <a:ext cx="11880" cy="147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9C26B4-35BA-1F9E-11B2-E76B59DDF4C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66806" y="3863777"/>
                  <a:ext cx="29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B36E32B-8FE2-65A8-9653-13A7F0BF5884}"/>
                    </a:ext>
                  </a:extLst>
                </p14:cNvPr>
                <p14:cNvContentPartPr/>
                <p14:nvPr/>
              </p14:nvContentPartPr>
              <p14:xfrm>
                <a:off x="4704686" y="3783857"/>
                <a:ext cx="107280" cy="313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B36E32B-8FE2-65A8-9653-13A7F0BF58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95686" y="3774857"/>
                  <a:ext cx="1249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EFA0F1-1021-D279-2FD7-19118B454855}"/>
              </a:ext>
            </a:extLst>
          </p:cNvPr>
          <p:cNvGrpSpPr/>
          <p:nvPr/>
        </p:nvGrpSpPr>
        <p:grpSpPr>
          <a:xfrm>
            <a:off x="451646" y="2171417"/>
            <a:ext cx="249120" cy="208080"/>
            <a:chOff x="451646" y="2171417"/>
            <a:chExt cx="24912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731860E-ED1D-1F7C-0E6C-61763F5AFEFF}"/>
                    </a:ext>
                  </a:extLst>
                </p14:cNvPr>
                <p14:cNvContentPartPr/>
                <p14:nvPr/>
              </p14:nvContentPartPr>
              <p14:xfrm>
                <a:off x="504566" y="2185817"/>
                <a:ext cx="145440" cy="193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731860E-ED1D-1F7C-0E6C-61763F5AFE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5926" y="2177177"/>
                  <a:ext cx="163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C92752-EE5E-3DA6-5133-BE925A0B5B9D}"/>
                    </a:ext>
                  </a:extLst>
                </p14:cNvPr>
                <p14:cNvContentPartPr/>
                <p14:nvPr/>
              </p14:nvContentPartPr>
              <p14:xfrm>
                <a:off x="486566" y="2171417"/>
                <a:ext cx="147960" cy="176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C92752-EE5E-3DA6-5133-BE925A0B5B9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77566" y="2162417"/>
                  <a:ext cx="165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A5A06F-ABEC-F76C-D57C-FB4901BC7CDD}"/>
                    </a:ext>
                  </a:extLst>
                </p14:cNvPr>
                <p14:cNvContentPartPr/>
                <p14:nvPr/>
              </p14:nvContentPartPr>
              <p14:xfrm>
                <a:off x="451646" y="2265377"/>
                <a:ext cx="249120" cy="5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A5A06F-ABEC-F76C-D57C-FB4901BC7CD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3006" y="2256737"/>
                  <a:ext cx="26676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958A87-3F85-689C-4304-C3AEC75ABFC0}"/>
                  </a:ext>
                </a:extLst>
              </p14:cNvPr>
              <p14:cNvContentPartPr/>
              <p14:nvPr/>
            </p14:nvContentPartPr>
            <p14:xfrm>
              <a:off x="4248206" y="4290737"/>
              <a:ext cx="140040" cy="345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958A87-3F85-689C-4304-C3AEC75ABFC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239566" y="4281737"/>
                <a:ext cx="15768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AFEFE23-DCFD-D101-E16F-DB8494BA726C}"/>
              </a:ext>
            </a:extLst>
          </p:cNvPr>
          <p:cNvGrpSpPr/>
          <p:nvPr/>
        </p:nvGrpSpPr>
        <p:grpSpPr>
          <a:xfrm>
            <a:off x="4608690" y="4829379"/>
            <a:ext cx="740880" cy="319320"/>
            <a:chOff x="4429646" y="5261297"/>
            <a:chExt cx="74088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F5DD1E-960E-CE17-BB2F-EF0D2068CA8C}"/>
                    </a:ext>
                  </a:extLst>
                </p14:cNvPr>
                <p14:cNvContentPartPr/>
                <p14:nvPr/>
              </p14:nvContentPartPr>
              <p14:xfrm>
                <a:off x="4429646" y="5261297"/>
                <a:ext cx="286200" cy="29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F5DD1E-960E-CE17-BB2F-EF0D2068CA8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20646" y="5252297"/>
                  <a:ext cx="303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2B0B0CC-0CE6-D997-A292-A8AECB908093}"/>
                    </a:ext>
                  </a:extLst>
                </p14:cNvPr>
                <p14:cNvContentPartPr/>
                <p14:nvPr/>
              </p14:nvContentPartPr>
              <p14:xfrm>
                <a:off x="4568966" y="5333297"/>
                <a:ext cx="16560" cy="24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2B0B0CC-0CE6-D997-A292-A8AECB9080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59966" y="5324657"/>
                  <a:ext cx="34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37478A4-9F69-422C-367B-B14151FF76C1}"/>
                    </a:ext>
                  </a:extLst>
                </p14:cNvPr>
                <p14:cNvContentPartPr/>
                <p14:nvPr/>
              </p14:nvContentPartPr>
              <p14:xfrm>
                <a:off x="4707926" y="5362817"/>
                <a:ext cx="116640" cy="201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37478A4-9F69-422C-367B-B14151FF76C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99286" y="5353817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C5BA0EA-AA8E-B62A-AF60-4467A866A6AD}"/>
                    </a:ext>
                  </a:extLst>
                </p14:cNvPr>
                <p14:cNvContentPartPr/>
                <p14:nvPr/>
              </p14:nvContentPartPr>
              <p14:xfrm>
                <a:off x="4824206" y="5390897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C5BA0EA-AA8E-B62A-AF60-4467A866A6A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15566" y="53818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965526F-B1B6-A6E1-0DEF-3B458DCD2366}"/>
                    </a:ext>
                  </a:extLst>
                </p14:cNvPr>
                <p14:cNvContentPartPr/>
                <p14:nvPr/>
              </p14:nvContentPartPr>
              <p14:xfrm>
                <a:off x="4862726" y="5409617"/>
                <a:ext cx="161640" cy="165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965526F-B1B6-A6E1-0DEF-3B458DCD23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853726" y="5400617"/>
                  <a:ext cx="179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2DA084-6280-8211-441F-E4AC02F87D16}"/>
                    </a:ext>
                  </a:extLst>
                </p14:cNvPr>
                <p14:cNvContentPartPr/>
                <p14:nvPr/>
              </p14:nvContentPartPr>
              <p14:xfrm>
                <a:off x="5070446" y="5383697"/>
                <a:ext cx="100080" cy="196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2DA084-6280-8211-441F-E4AC02F87D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61446" y="5374697"/>
                  <a:ext cx="11772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5D1D668-1359-DEFB-5BF2-3EEF6A2CAAD4}"/>
              </a:ext>
            </a:extLst>
          </p:cNvPr>
          <p:cNvGrpSpPr/>
          <p:nvPr/>
        </p:nvGrpSpPr>
        <p:grpSpPr>
          <a:xfrm>
            <a:off x="5542766" y="4929689"/>
            <a:ext cx="114120" cy="113400"/>
            <a:chOff x="5396606" y="5409617"/>
            <a:chExt cx="114120" cy="1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9CBD87-A71A-D355-B96A-240E2287D167}"/>
                    </a:ext>
                  </a:extLst>
                </p14:cNvPr>
                <p14:cNvContentPartPr/>
                <p14:nvPr/>
              </p14:nvContentPartPr>
              <p14:xfrm>
                <a:off x="5401286" y="5409617"/>
                <a:ext cx="94320" cy="3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9CBD87-A71A-D355-B96A-240E2287D1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92646" y="5400977"/>
                  <a:ext cx="11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244634D-4685-552D-943D-79748FA9C44B}"/>
                    </a:ext>
                  </a:extLst>
                </p14:cNvPr>
                <p14:cNvContentPartPr/>
                <p14:nvPr/>
              </p14:nvContentPartPr>
              <p14:xfrm>
                <a:off x="5396606" y="5522657"/>
                <a:ext cx="11412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244634D-4685-552D-943D-79748FA9C44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7966" y="5513657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53D7417-067B-DA5E-AE85-963EDF79B549}"/>
                  </a:ext>
                </a:extLst>
              </p14:cNvPr>
              <p14:cNvContentPartPr/>
              <p14:nvPr/>
            </p14:nvContentPartPr>
            <p14:xfrm>
              <a:off x="5966195" y="4687771"/>
              <a:ext cx="124560" cy="851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53D7417-067B-DA5E-AE85-963EDF79B54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957555" y="4678771"/>
                <a:ext cx="142200" cy="86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5F5B14F-6B1E-6156-3951-AA6DE72F91CD}"/>
              </a:ext>
            </a:extLst>
          </p:cNvPr>
          <p:cNvGrpSpPr/>
          <p:nvPr/>
        </p:nvGrpSpPr>
        <p:grpSpPr>
          <a:xfrm>
            <a:off x="7042217" y="4668223"/>
            <a:ext cx="658800" cy="208080"/>
            <a:chOff x="7392446" y="5145377"/>
            <a:chExt cx="65880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B6E8C2C-3D8E-12F6-B926-65872CDBB0C9}"/>
                    </a:ext>
                  </a:extLst>
                </p14:cNvPr>
                <p14:cNvContentPartPr/>
                <p14:nvPr/>
              </p14:nvContentPartPr>
              <p14:xfrm>
                <a:off x="7392446" y="5147537"/>
                <a:ext cx="200160" cy="205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B6E8C2C-3D8E-12F6-B926-65872CDBB0C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83446" y="5138897"/>
                  <a:ext cx="217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971ABCF-F385-7CA6-04B6-7221A1DDAC30}"/>
                    </a:ext>
                  </a:extLst>
                </p14:cNvPr>
                <p14:cNvContentPartPr/>
                <p14:nvPr/>
              </p14:nvContentPartPr>
              <p14:xfrm>
                <a:off x="7770446" y="5145377"/>
                <a:ext cx="97560" cy="11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971ABCF-F385-7CA6-04B6-7221A1DDAC3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61446" y="5136737"/>
                  <a:ext cx="115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62A17BE-63B2-177D-0A98-04D43EBD07F3}"/>
                    </a:ext>
                  </a:extLst>
                </p14:cNvPr>
                <p14:cNvContentPartPr/>
                <p14:nvPr/>
              </p14:nvContentPartPr>
              <p14:xfrm>
                <a:off x="7731566" y="5289377"/>
                <a:ext cx="125640" cy="59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62A17BE-63B2-177D-0A98-04D43EBD07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22926" y="5280737"/>
                  <a:ext cx="143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E1868D0-464C-9A58-8D66-11C065D333A4}"/>
                    </a:ext>
                  </a:extLst>
                </p14:cNvPr>
                <p14:cNvContentPartPr/>
                <p14:nvPr/>
              </p14:nvContentPartPr>
              <p14:xfrm>
                <a:off x="8014886" y="5179217"/>
                <a:ext cx="36360" cy="162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E1868D0-464C-9A58-8D66-11C065D333A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006246" y="5170577"/>
                  <a:ext cx="5400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3F1EC6E-7D5C-88CD-760E-F85001B4D1DC}"/>
                  </a:ext>
                </a:extLst>
              </p14:cNvPr>
              <p14:cNvContentPartPr/>
              <p14:nvPr/>
            </p14:nvContentPartPr>
            <p14:xfrm>
              <a:off x="6249321" y="4635977"/>
              <a:ext cx="128160" cy="2019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3F1EC6E-7D5C-88CD-760E-F85001B4D1D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240681" y="4627337"/>
                <a:ext cx="14580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64351D4-1E6C-54BC-6B8E-38A1C45F6A02}"/>
              </a:ext>
            </a:extLst>
          </p:cNvPr>
          <p:cNvGrpSpPr/>
          <p:nvPr/>
        </p:nvGrpSpPr>
        <p:grpSpPr>
          <a:xfrm>
            <a:off x="6195874" y="5287017"/>
            <a:ext cx="1108440" cy="363960"/>
            <a:chOff x="6045326" y="5764937"/>
            <a:chExt cx="110844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D272C47-FF35-7E3E-AD56-FC8A29F161FC}"/>
                    </a:ext>
                  </a:extLst>
                </p14:cNvPr>
                <p14:cNvContentPartPr/>
                <p14:nvPr/>
              </p14:nvContentPartPr>
              <p14:xfrm>
                <a:off x="6045326" y="5800577"/>
                <a:ext cx="210960" cy="11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D272C47-FF35-7E3E-AD56-FC8A29F161F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36326" y="5791577"/>
                  <a:ext cx="228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F6092F-DDDE-4EE2-2851-48FF8650F952}"/>
                    </a:ext>
                  </a:extLst>
                </p14:cNvPr>
                <p14:cNvContentPartPr/>
                <p14:nvPr/>
              </p14:nvContentPartPr>
              <p14:xfrm>
                <a:off x="6201206" y="5811017"/>
                <a:ext cx="2520" cy="221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F6092F-DDDE-4EE2-2851-48FF8650F9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92566" y="5802017"/>
                  <a:ext cx="20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DF977F5-70B6-5147-04FB-B8136F8E1A16}"/>
                    </a:ext>
                  </a:extLst>
                </p14:cNvPr>
                <p14:cNvContentPartPr/>
                <p14:nvPr/>
              </p14:nvContentPartPr>
              <p14:xfrm>
                <a:off x="6317486" y="5764937"/>
                <a:ext cx="97920" cy="36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DF977F5-70B6-5147-04FB-B8136F8E1A1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08486" y="5756297"/>
                  <a:ext cx="1155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6AE94A1-0F9F-1EE5-434E-E338B4B84691}"/>
                    </a:ext>
                  </a:extLst>
                </p14:cNvPr>
                <p14:cNvContentPartPr/>
                <p14:nvPr/>
              </p14:nvContentPartPr>
              <p14:xfrm>
                <a:off x="6494606" y="5881937"/>
                <a:ext cx="151560" cy="171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6AE94A1-0F9F-1EE5-434E-E338B4B8469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85966" y="5873297"/>
                  <a:ext cx="169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03CABC-452E-E6FE-B438-52396E7F72B9}"/>
                    </a:ext>
                  </a:extLst>
                </p14:cNvPr>
                <p14:cNvContentPartPr/>
                <p14:nvPr/>
              </p14:nvContentPartPr>
              <p14:xfrm>
                <a:off x="6751646" y="5955017"/>
                <a:ext cx="79200" cy="8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03CABC-452E-E6FE-B438-52396E7F72B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43006" y="5946377"/>
                  <a:ext cx="96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3EBF221-1565-8810-1DC8-9D15A1F074BE}"/>
                    </a:ext>
                  </a:extLst>
                </p14:cNvPr>
                <p14:cNvContentPartPr/>
                <p14:nvPr/>
              </p14:nvContentPartPr>
              <p14:xfrm>
                <a:off x="6873686" y="5899937"/>
                <a:ext cx="149040" cy="181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3EBF221-1565-8810-1DC8-9D15A1F074B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64686" y="5890937"/>
                  <a:ext cx="166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F3B5C76-390F-6F60-3B11-E4ED63332D4E}"/>
                    </a:ext>
                  </a:extLst>
                </p14:cNvPr>
                <p14:cNvContentPartPr/>
                <p14:nvPr/>
              </p14:nvContentPartPr>
              <p14:xfrm>
                <a:off x="7067366" y="5808857"/>
                <a:ext cx="86400" cy="305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F3B5C76-390F-6F60-3B11-E4ED63332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58726" y="5800217"/>
                  <a:ext cx="10404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EE5CC87-6565-6861-9BBD-42E4D1056B40}"/>
              </a:ext>
            </a:extLst>
          </p:cNvPr>
          <p:cNvGrpSpPr/>
          <p:nvPr/>
        </p:nvGrpSpPr>
        <p:grpSpPr>
          <a:xfrm>
            <a:off x="7443634" y="5341117"/>
            <a:ext cx="165240" cy="262800"/>
            <a:chOff x="7439246" y="5073737"/>
            <a:chExt cx="1652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CD90E5-5283-8E27-4C41-CF4675030031}"/>
                    </a:ext>
                  </a:extLst>
                </p14:cNvPr>
                <p14:cNvContentPartPr/>
                <p14:nvPr/>
              </p14:nvContentPartPr>
              <p14:xfrm>
                <a:off x="7439246" y="5144657"/>
                <a:ext cx="165240" cy="29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CD90E5-5283-8E27-4C41-CF467503003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30246" y="5136017"/>
                  <a:ext cx="182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3DB24A6-205E-1BD3-B6F3-9A4C8A2DE9A1}"/>
                    </a:ext>
                  </a:extLst>
                </p14:cNvPr>
                <p14:cNvContentPartPr/>
                <p14:nvPr/>
              </p14:nvContentPartPr>
              <p14:xfrm>
                <a:off x="7500446" y="5073737"/>
                <a:ext cx="34560" cy="262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3DB24A6-205E-1BD3-B6F3-9A4C8A2DE9A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91806" y="5065097"/>
                  <a:ext cx="5220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BCD96A9-B078-FF15-4237-FFE342A99BDC}"/>
                  </a:ext>
                </a:extLst>
              </p14:cNvPr>
              <p14:cNvContentPartPr/>
              <p14:nvPr/>
            </p14:nvContentPartPr>
            <p14:xfrm>
              <a:off x="7808314" y="5391157"/>
              <a:ext cx="219600" cy="1969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BCD96A9-B078-FF15-4237-FFE342A99BD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799674" y="5382157"/>
                <a:ext cx="23724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BD6EDEA-23B7-9D52-07CB-6C3311070D2D}"/>
              </a:ext>
            </a:extLst>
          </p:cNvPr>
          <p:cNvGrpSpPr/>
          <p:nvPr/>
        </p:nvGrpSpPr>
        <p:grpSpPr>
          <a:xfrm>
            <a:off x="4825354" y="6011437"/>
            <a:ext cx="236520" cy="370800"/>
            <a:chOff x="4820966" y="5744057"/>
            <a:chExt cx="23652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FA41178-D931-6608-5A6B-6CA5F959DB25}"/>
                    </a:ext>
                  </a:extLst>
                </p14:cNvPr>
                <p14:cNvContentPartPr/>
                <p14:nvPr/>
              </p14:nvContentPartPr>
              <p14:xfrm>
                <a:off x="4833926" y="5847017"/>
                <a:ext cx="145440" cy="21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FA41178-D931-6608-5A6B-6CA5F959DB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24926" y="5838377"/>
                  <a:ext cx="163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968C7BD-C478-64FC-98C3-5D7A9EE93189}"/>
                    </a:ext>
                  </a:extLst>
                </p14:cNvPr>
                <p14:cNvContentPartPr/>
                <p14:nvPr/>
              </p14:nvContentPartPr>
              <p14:xfrm>
                <a:off x="4820966" y="5926577"/>
                <a:ext cx="149040" cy="36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968C7BD-C478-64FC-98C3-5D7A9EE9318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11966" y="5917577"/>
                  <a:ext cx="166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CF98156-6647-7134-B5EA-6DA2BDB10273}"/>
                    </a:ext>
                  </a:extLst>
                </p14:cNvPr>
                <p14:cNvContentPartPr/>
                <p14:nvPr/>
              </p14:nvContentPartPr>
              <p14:xfrm>
                <a:off x="4876766" y="5744057"/>
                <a:ext cx="180720" cy="37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CF98156-6647-7134-B5EA-6DA2BDB1027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67766" y="5735417"/>
                  <a:ext cx="198360" cy="38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C228204-32CA-B91A-7C13-C427865F820C}"/>
                  </a:ext>
                </a:extLst>
              </p14:cNvPr>
              <p14:cNvContentPartPr/>
              <p14:nvPr/>
            </p14:nvContentPartPr>
            <p14:xfrm>
              <a:off x="8421650" y="5310777"/>
              <a:ext cx="178560" cy="2692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C228204-32CA-B91A-7C13-C427865F820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12650" y="5302137"/>
                <a:ext cx="196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EF67E10-50FA-5958-661F-0C4A0D9C0EE7}"/>
                  </a:ext>
                </a:extLst>
              </p14:cNvPr>
              <p14:cNvContentPartPr/>
              <p14:nvPr/>
            </p14:nvContentPartPr>
            <p14:xfrm>
              <a:off x="8711090" y="5378097"/>
              <a:ext cx="119160" cy="174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EF67E10-50FA-5958-661F-0C4A0D9C0EE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702450" y="5369097"/>
                <a:ext cx="136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1F3B505-F807-6417-A98E-D26195C2BB0E}"/>
                  </a:ext>
                </a:extLst>
              </p14:cNvPr>
              <p14:cNvContentPartPr/>
              <p14:nvPr/>
            </p14:nvContentPartPr>
            <p14:xfrm>
              <a:off x="8955170" y="5386377"/>
              <a:ext cx="15480" cy="2167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1F3B505-F807-6417-A98E-D26195C2BB0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946170" y="5377377"/>
                <a:ext cx="3312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893C1B6-C3FE-ABF7-B0D5-6D01060B0715}"/>
              </a:ext>
            </a:extLst>
          </p:cNvPr>
          <p:cNvGrpSpPr/>
          <p:nvPr/>
        </p:nvGrpSpPr>
        <p:grpSpPr>
          <a:xfrm>
            <a:off x="7743154" y="5662957"/>
            <a:ext cx="1053000" cy="467640"/>
            <a:chOff x="7738766" y="5395577"/>
            <a:chExt cx="105300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799DDD9-775C-8BCD-6484-808864500FF1}"/>
                    </a:ext>
                  </a:extLst>
                </p14:cNvPr>
                <p14:cNvContentPartPr/>
                <p14:nvPr/>
              </p14:nvContentPartPr>
              <p14:xfrm>
                <a:off x="7738766" y="5395577"/>
                <a:ext cx="428760" cy="150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799DDD9-775C-8BCD-6484-808864500FF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29766" y="5386937"/>
                  <a:ext cx="446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5EC940-77A2-4F9F-65F0-33AD34C8EAED}"/>
                    </a:ext>
                  </a:extLst>
                </p14:cNvPr>
                <p14:cNvContentPartPr/>
                <p14:nvPr/>
              </p14:nvContentPartPr>
              <p14:xfrm>
                <a:off x="8257886" y="5585657"/>
                <a:ext cx="85320" cy="205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5EC940-77A2-4F9F-65F0-33AD34C8EA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49246" y="5577017"/>
                  <a:ext cx="102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5235914-C3E7-2F63-684A-2AE7FD6FE32B}"/>
                    </a:ext>
                  </a:extLst>
                </p14:cNvPr>
                <p14:cNvContentPartPr/>
                <p14:nvPr/>
              </p14:nvContentPartPr>
              <p14:xfrm>
                <a:off x="8443646" y="5575217"/>
                <a:ext cx="84960" cy="238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5235914-C3E7-2F63-684A-2AE7FD6FE32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35006" y="5566577"/>
                  <a:ext cx="102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CE58B68-F335-208E-0D1E-7378786FCF17}"/>
                    </a:ext>
                  </a:extLst>
                </p14:cNvPr>
                <p14:cNvContentPartPr/>
                <p14:nvPr/>
              </p14:nvContentPartPr>
              <p14:xfrm>
                <a:off x="8601326" y="5634977"/>
                <a:ext cx="20160" cy="127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CE58B68-F335-208E-0D1E-7378786FCF1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92686" y="5625977"/>
                  <a:ext cx="37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96FE6A1-43C3-F786-194B-4B3DD56EBEA1}"/>
                    </a:ext>
                  </a:extLst>
                </p14:cNvPr>
                <p14:cNvContentPartPr/>
                <p14:nvPr/>
              </p14:nvContentPartPr>
              <p14:xfrm>
                <a:off x="8673326" y="5554337"/>
                <a:ext cx="118440" cy="308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96FE6A1-43C3-F786-194B-4B3DD56EBEA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64686" y="5545697"/>
                  <a:ext cx="136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08BB95B-B239-C5E4-D4FE-12E8F99F645E}"/>
                    </a:ext>
                  </a:extLst>
                </p14:cNvPr>
                <p14:cNvContentPartPr/>
                <p14:nvPr/>
              </p14:nvContentPartPr>
              <p14:xfrm>
                <a:off x="7969886" y="5609417"/>
                <a:ext cx="183960" cy="224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08BB95B-B239-C5E4-D4FE-12E8F99F64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960886" y="5600777"/>
                  <a:ext cx="201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4C40E2C-DF5F-B93C-603C-C3D63437704D}"/>
                    </a:ext>
                  </a:extLst>
                </p14:cNvPr>
                <p14:cNvContentPartPr/>
                <p14:nvPr/>
              </p14:nvContentPartPr>
              <p14:xfrm>
                <a:off x="7969526" y="5730017"/>
                <a:ext cx="195840" cy="19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4C40E2C-DF5F-B93C-603C-C3D6343770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60886" y="5721017"/>
                  <a:ext cx="2134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5EC5AE8-3584-60C2-5814-19BBA3E3A158}"/>
              </a:ext>
            </a:extLst>
          </p:cNvPr>
          <p:cNvGrpSpPr/>
          <p:nvPr/>
        </p:nvGrpSpPr>
        <p:grpSpPr>
          <a:xfrm>
            <a:off x="9006699" y="5849386"/>
            <a:ext cx="884160" cy="299880"/>
            <a:chOff x="8970686" y="5542817"/>
            <a:chExt cx="88416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1B6F56F-2932-433B-BB55-EFD8901E7936}"/>
                    </a:ext>
                  </a:extLst>
                </p14:cNvPr>
                <p14:cNvContentPartPr/>
                <p14:nvPr/>
              </p14:nvContentPartPr>
              <p14:xfrm>
                <a:off x="9004166" y="5622737"/>
                <a:ext cx="142200" cy="16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1B6F56F-2932-433B-BB55-EFD8901E793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95526" y="5613737"/>
                  <a:ext cx="159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3DD1FAC-01AF-5E76-7AE1-A6DB9C794269}"/>
                    </a:ext>
                  </a:extLst>
                </p14:cNvPr>
                <p14:cNvContentPartPr/>
                <p14:nvPr/>
              </p14:nvContentPartPr>
              <p14:xfrm>
                <a:off x="8970686" y="5717417"/>
                <a:ext cx="172440" cy="29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3DD1FAC-01AF-5E76-7AE1-A6DB9C79426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961686" y="5708777"/>
                  <a:ext cx="190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29F7838-4CBE-C7E4-6EC4-66FC4377C1C4}"/>
                    </a:ext>
                  </a:extLst>
                </p14:cNvPr>
                <p14:cNvContentPartPr/>
                <p14:nvPr/>
              </p14:nvContentPartPr>
              <p14:xfrm>
                <a:off x="9082286" y="5545697"/>
                <a:ext cx="165240" cy="245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29F7838-4CBE-C7E4-6EC4-66FC4377C1C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73286" y="5536697"/>
                  <a:ext cx="182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842C5E-A040-88DE-4EE2-B9A60602A229}"/>
                    </a:ext>
                  </a:extLst>
                </p14:cNvPr>
                <p14:cNvContentPartPr/>
                <p14:nvPr/>
              </p14:nvContentPartPr>
              <p14:xfrm>
                <a:off x="9315566" y="5542817"/>
                <a:ext cx="149760" cy="276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842C5E-A040-88DE-4EE2-B9A60602A2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06566" y="5534177"/>
                  <a:ext cx="167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FFDDCEA-1D27-6D5D-F1CB-DEE67D467E6C}"/>
                    </a:ext>
                  </a:extLst>
                </p14:cNvPr>
                <p14:cNvContentPartPr/>
                <p14:nvPr/>
              </p14:nvContentPartPr>
              <p14:xfrm>
                <a:off x="9544166" y="5697617"/>
                <a:ext cx="91080" cy="10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FFDDCEA-1D27-6D5D-F1CB-DEE67D467E6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535526" y="5688617"/>
                  <a:ext cx="108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44BB753-8A94-CC4E-B10E-C2325CF33CBC}"/>
                    </a:ext>
                  </a:extLst>
                </p14:cNvPr>
                <p14:cNvContentPartPr/>
                <p14:nvPr/>
              </p14:nvContentPartPr>
              <p14:xfrm>
                <a:off x="9554606" y="5784377"/>
                <a:ext cx="115200" cy="27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44BB753-8A94-CC4E-B10E-C2325CF33CB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545966" y="5775377"/>
                  <a:ext cx="132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A7E5716-500C-C8C2-0ED2-D91989719F1A}"/>
                    </a:ext>
                  </a:extLst>
                </p14:cNvPr>
                <p14:cNvContentPartPr/>
                <p14:nvPr/>
              </p14:nvContentPartPr>
              <p14:xfrm>
                <a:off x="9701126" y="5659097"/>
                <a:ext cx="153720" cy="183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A7E5716-500C-C8C2-0ED2-D91989719F1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692126" y="5650457"/>
                  <a:ext cx="1713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EF22CD9-0715-BEB6-3FE6-B82DEEEA3235}"/>
              </a:ext>
            </a:extLst>
          </p:cNvPr>
          <p:cNvGrpSpPr/>
          <p:nvPr/>
        </p:nvGrpSpPr>
        <p:grpSpPr>
          <a:xfrm>
            <a:off x="5195794" y="6039157"/>
            <a:ext cx="315360" cy="371880"/>
            <a:chOff x="5191406" y="5771777"/>
            <a:chExt cx="31536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7F0C9B3-91AA-390A-727B-C7F4FD783CCA}"/>
                    </a:ext>
                  </a:extLst>
                </p14:cNvPr>
                <p14:cNvContentPartPr/>
                <p14:nvPr/>
              </p14:nvContentPartPr>
              <p14:xfrm>
                <a:off x="5191406" y="5832977"/>
                <a:ext cx="133560" cy="310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7F0C9B3-91AA-390A-727B-C7F4FD783CC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182406" y="5824337"/>
                  <a:ext cx="151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F1FE394-89B2-9DCF-AD1E-BF4F83546DC6}"/>
                    </a:ext>
                  </a:extLst>
                </p14:cNvPr>
                <p14:cNvContentPartPr/>
                <p14:nvPr/>
              </p14:nvContentPartPr>
              <p14:xfrm>
                <a:off x="5416406" y="5771777"/>
                <a:ext cx="90360" cy="348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F1FE394-89B2-9DCF-AD1E-BF4F83546D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07766" y="5763137"/>
                  <a:ext cx="10800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56926DE-4A20-498D-A4ED-9D6D7ACCDC5C}"/>
              </a:ext>
            </a:extLst>
          </p:cNvPr>
          <p:cNvGrpSpPr/>
          <p:nvPr/>
        </p:nvGrpSpPr>
        <p:grpSpPr>
          <a:xfrm>
            <a:off x="5584234" y="6081277"/>
            <a:ext cx="334080" cy="381600"/>
            <a:chOff x="5579846" y="5813897"/>
            <a:chExt cx="3340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A034098-3C15-A430-2921-983D223F614A}"/>
                    </a:ext>
                  </a:extLst>
                </p14:cNvPr>
                <p14:cNvContentPartPr/>
                <p14:nvPr/>
              </p14:nvContentPartPr>
              <p14:xfrm>
                <a:off x="5579846" y="5835497"/>
                <a:ext cx="112680" cy="226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A034098-3C15-A430-2921-983D223F614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71206" y="5826857"/>
                  <a:ext cx="130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BE1DD8C-4FBA-0D5E-4B18-15F735482F0F}"/>
                    </a:ext>
                  </a:extLst>
                </p14:cNvPr>
                <p14:cNvContentPartPr/>
                <p14:nvPr/>
              </p14:nvContentPartPr>
              <p14:xfrm>
                <a:off x="5741846" y="5813897"/>
                <a:ext cx="172080" cy="381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BE1DD8C-4FBA-0D5E-4B18-15F735482F0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32846" y="5805257"/>
                  <a:ext cx="18972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0F8F50B-CABB-D7F2-E3BC-C93DB7D9C37F}"/>
              </a:ext>
            </a:extLst>
          </p:cNvPr>
          <p:cNvGrpSpPr/>
          <p:nvPr/>
        </p:nvGrpSpPr>
        <p:grpSpPr>
          <a:xfrm>
            <a:off x="6444206" y="447017"/>
            <a:ext cx="537120" cy="457200"/>
            <a:chOff x="6444206" y="447017"/>
            <a:chExt cx="53712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BB234B7-1545-4EA6-15FF-066A26611330}"/>
                    </a:ext>
                  </a:extLst>
                </p14:cNvPr>
                <p14:cNvContentPartPr/>
                <p14:nvPr/>
              </p14:nvContentPartPr>
              <p14:xfrm>
                <a:off x="6444206" y="447017"/>
                <a:ext cx="141120" cy="457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BB234B7-1545-4EA6-15FF-066A2661133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35206" y="438377"/>
                  <a:ext cx="1587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F9C6225-7490-81AD-22BE-9D76A628D5FD}"/>
                    </a:ext>
                  </a:extLst>
                </p14:cNvPr>
                <p14:cNvContentPartPr/>
                <p14:nvPr/>
              </p14:nvContentPartPr>
              <p14:xfrm>
                <a:off x="6647606" y="684617"/>
                <a:ext cx="133920" cy="136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F9C6225-7490-81AD-22BE-9D76A628D5F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638606" y="675617"/>
                  <a:ext cx="151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CCB3D8D-24F9-BC27-556E-635B8A2EF2DC}"/>
                    </a:ext>
                  </a:extLst>
                </p14:cNvPr>
                <p14:cNvContentPartPr/>
                <p14:nvPr/>
              </p14:nvContentPartPr>
              <p14:xfrm>
                <a:off x="6818246" y="549617"/>
                <a:ext cx="163080" cy="303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CCB3D8D-24F9-BC27-556E-635B8A2EF2D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09246" y="540977"/>
                  <a:ext cx="18072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FDE4764-8C15-A195-788C-2B1DE2634332}"/>
              </a:ext>
            </a:extLst>
          </p:cNvPr>
          <p:cNvGrpSpPr/>
          <p:nvPr/>
        </p:nvGrpSpPr>
        <p:grpSpPr>
          <a:xfrm>
            <a:off x="7008686" y="599657"/>
            <a:ext cx="751320" cy="300960"/>
            <a:chOff x="7008686" y="599657"/>
            <a:chExt cx="75132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C28D4B8-E1DE-EE03-11AE-6A4BF3A116B7}"/>
                    </a:ext>
                  </a:extLst>
                </p14:cNvPr>
                <p14:cNvContentPartPr/>
                <p14:nvPr/>
              </p14:nvContentPartPr>
              <p14:xfrm>
                <a:off x="7008686" y="673097"/>
                <a:ext cx="188640" cy="19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C28D4B8-E1DE-EE03-11AE-6A4BF3A116B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000046" y="664097"/>
                  <a:ext cx="206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5A1A997-308C-A7A8-1686-F5D73A1B04E3}"/>
                    </a:ext>
                  </a:extLst>
                </p14:cNvPr>
                <p14:cNvContentPartPr/>
                <p14:nvPr/>
              </p14:nvContentPartPr>
              <p14:xfrm>
                <a:off x="7083926" y="599657"/>
                <a:ext cx="38880" cy="251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5A1A997-308C-A7A8-1686-F5D73A1B04E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075286" y="591017"/>
                  <a:ext cx="56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80DA19B-97D4-A5BF-53D2-8FC541C8F95A}"/>
                    </a:ext>
                  </a:extLst>
                </p14:cNvPr>
                <p14:cNvContentPartPr/>
                <p14:nvPr/>
              </p14:nvContentPartPr>
              <p14:xfrm>
                <a:off x="7175726" y="668777"/>
                <a:ext cx="158400" cy="211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80DA19B-97D4-A5BF-53D2-8FC541C8F95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67086" y="659777"/>
                  <a:ext cx="176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DBB650-73E2-CA3C-7885-17AC0ED8CEE4}"/>
                    </a:ext>
                  </a:extLst>
                </p14:cNvPr>
                <p14:cNvContentPartPr/>
                <p14:nvPr/>
              </p14:nvContentPartPr>
              <p14:xfrm>
                <a:off x="7318286" y="700097"/>
                <a:ext cx="137880" cy="138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DBB650-73E2-CA3C-7885-17AC0ED8CEE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309286" y="691457"/>
                  <a:ext cx="155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844E0F7-DD99-B0E7-08E0-28757CC5FF3C}"/>
                    </a:ext>
                  </a:extLst>
                </p14:cNvPr>
                <p14:cNvContentPartPr/>
                <p14:nvPr/>
              </p14:nvContentPartPr>
              <p14:xfrm>
                <a:off x="7478846" y="662657"/>
                <a:ext cx="114120" cy="191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844E0F7-DD99-B0E7-08E0-28757CC5FF3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469846" y="653657"/>
                  <a:ext cx="131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997222B-5349-BE30-9A3A-070867D45BA7}"/>
                    </a:ext>
                  </a:extLst>
                </p14:cNvPr>
                <p14:cNvContentPartPr/>
                <p14:nvPr/>
              </p14:nvContentPartPr>
              <p14:xfrm>
                <a:off x="7549766" y="740777"/>
                <a:ext cx="171000" cy="4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997222B-5349-BE30-9A3A-070867D45BA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540766" y="732137"/>
                  <a:ext cx="188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6B4A667-0FED-C03B-A248-635406EE86DD}"/>
                    </a:ext>
                  </a:extLst>
                </p14:cNvPr>
                <p14:cNvContentPartPr/>
                <p14:nvPr/>
              </p14:nvContentPartPr>
              <p14:xfrm>
                <a:off x="7645886" y="666617"/>
                <a:ext cx="114120" cy="234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6B4A667-0FED-C03B-A248-635406EE86D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637246" y="657977"/>
                  <a:ext cx="13176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C444040-70C5-AB90-EF0D-340786FB3979}"/>
              </a:ext>
            </a:extLst>
          </p:cNvPr>
          <p:cNvGrpSpPr/>
          <p:nvPr/>
        </p:nvGrpSpPr>
        <p:grpSpPr>
          <a:xfrm>
            <a:off x="7986086" y="551777"/>
            <a:ext cx="519480" cy="271080"/>
            <a:chOff x="7986086" y="551777"/>
            <a:chExt cx="51948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6B8DA0A-5744-0FB4-1787-3914407DDFA7}"/>
                    </a:ext>
                  </a:extLst>
                </p14:cNvPr>
                <p14:cNvContentPartPr/>
                <p14:nvPr/>
              </p14:nvContentPartPr>
              <p14:xfrm>
                <a:off x="7986086" y="625577"/>
                <a:ext cx="176760" cy="183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6B8DA0A-5744-0FB4-1787-3914407DDFA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77446" y="616937"/>
                  <a:ext cx="19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BFE145A-B280-668F-CD3E-AB3E890733E6}"/>
                    </a:ext>
                  </a:extLst>
                </p14:cNvPr>
                <p14:cNvContentPartPr/>
                <p14:nvPr/>
              </p14:nvContentPartPr>
              <p14:xfrm>
                <a:off x="8162846" y="704417"/>
                <a:ext cx="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BFE145A-B280-668F-CD3E-AB3E890733E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53846" y="695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E342AB7-9263-7DF7-CC4C-F22DBF2FAF6C}"/>
                    </a:ext>
                  </a:extLst>
                </p14:cNvPr>
                <p14:cNvContentPartPr/>
                <p14:nvPr/>
              </p14:nvContentPartPr>
              <p14:xfrm>
                <a:off x="8162846" y="657977"/>
                <a:ext cx="150120" cy="121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E342AB7-9263-7DF7-CC4C-F22DBF2FAF6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153846" y="649337"/>
                  <a:ext cx="167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0EA6EF-0615-5ED2-0ABA-C56D8BCE1379}"/>
                    </a:ext>
                  </a:extLst>
                </p14:cNvPr>
                <p14:cNvContentPartPr/>
                <p14:nvPr/>
              </p14:nvContentPartPr>
              <p14:xfrm>
                <a:off x="8348966" y="551777"/>
                <a:ext cx="156600" cy="271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0EA6EF-0615-5ED2-0ABA-C56D8BCE137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39966" y="542777"/>
                  <a:ext cx="1742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50012ED-85B3-2E2C-C8CB-40F7CCA99DC4}"/>
              </a:ext>
            </a:extLst>
          </p:cNvPr>
          <p:cNvGrpSpPr/>
          <p:nvPr/>
        </p:nvGrpSpPr>
        <p:grpSpPr>
          <a:xfrm>
            <a:off x="8919926" y="447737"/>
            <a:ext cx="1285560" cy="570240"/>
            <a:chOff x="8919926" y="447737"/>
            <a:chExt cx="128556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5C466CA-8E39-733A-DB33-AC2522E7E421}"/>
                    </a:ext>
                  </a:extLst>
                </p14:cNvPr>
                <p14:cNvContentPartPr/>
                <p14:nvPr/>
              </p14:nvContentPartPr>
              <p14:xfrm>
                <a:off x="8919926" y="447737"/>
                <a:ext cx="298440" cy="407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5C466CA-8E39-733A-DB33-AC2522E7E42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10926" y="438737"/>
                  <a:ext cx="3160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D6E26C6-BD36-78D9-7C2F-CAB104DA82ED}"/>
                    </a:ext>
                  </a:extLst>
                </p14:cNvPr>
                <p14:cNvContentPartPr/>
                <p14:nvPr/>
              </p14:nvContentPartPr>
              <p14:xfrm>
                <a:off x="9262286" y="602897"/>
                <a:ext cx="125640" cy="204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D6E26C6-BD36-78D9-7C2F-CAB104DA82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253286" y="594257"/>
                  <a:ext cx="143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2FFC952-F58C-1370-9FF1-C8C55A148600}"/>
                    </a:ext>
                  </a:extLst>
                </p14:cNvPr>
                <p14:cNvContentPartPr/>
                <p14:nvPr/>
              </p14:nvContentPartPr>
              <p14:xfrm>
                <a:off x="9419966" y="637457"/>
                <a:ext cx="138600" cy="3805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2FFC952-F58C-1370-9FF1-C8C55A14860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411326" y="628817"/>
                  <a:ext cx="1562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2B76E3B-222D-CEDF-F1AA-7F3B8D926FB6}"/>
                    </a:ext>
                  </a:extLst>
                </p14:cNvPr>
                <p14:cNvContentPartPr/>
                <p14:nvPr/>
              </p14:nvContentPartPr>
              <p14:xfrm>
                <a:off x="9645326" y="659057"/>
                <a:ext cx="403200" cy="165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2B76E3B-222D-CEDF-F1AA-7F3B8D926FB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636686" y="650417"/>
                  <a:ext cx="420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5DDE8C6-8176-3565-8FBF-629CE391E18C}"/>
                    </a:ext>
                  </a:extLst>
                </p14:cNvPr>
                <p14:cNvContentPartPr/>
                <p14:nvPr/>
              </p14:nvContentPartPr>
              <p14:xfrm>
                <a:off x="10078406" y="633137"/>
                <a:ext cx="127080" cy="164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5DDE8C6-8176-3565-8FBF-629CE391E18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69766" y="624497"/>
                  <a:ext cx="1447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5E8E40A-0A4E-C2AA-AA9B-024B19261A63}"/>
              </a:ext>
            </a:extLst>
          </p:cNvPr>
          <p:cNvGrpSpPr/>
          <p:nvPr/>
        </p:nvGrpSpPr>
        <p:grpSpPr>
          <a:xfrm>
            <a:off x="6879806" y="1463657"/>
            <a:ext cx="606960" cy="275760"/>
            <a:chOff x="6879806" y="1463657"/>
            <a:chExt cx="60696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B5323F0-E101-F198-705E-4B4BA2592B83}"/>
                    </a:ext>
                  </a:extLst>
                </p14:cNvPr>
                <p14:cNvContentPartPr/>
                <p14:nvPr/>
              </p14:nvContentPartPr>
              <p14:xfrm>
                <a:off x="6879806" y="1463657"/>
                <a:ext cx="302040" cy="13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B5323F0-E101-F198-705E-4B4BA2592B8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870806" y="1454657"/>
                  <a:ext cx="319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FFD42A-C082-A9BB-6A08-8B5E8840E549}"/>
                    </a:ext>
                  </a:extLst>
                </p14:cNvPr>
                <p14:cNvContentPartPr/>
                <p14:nvPr/>
              </p14:nvContentPartPr>
              <p14:xfrm>
                <a:off x="7024886" y="1496417"/>
                <a:ext cx="31680" cy="2113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FFD42A-C082-A9BB-6A08-8B5E8840E54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015886" y="1487417"/>
                  <a:ext cx="49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4659335-9E2D-79C3-CE00-1C6B192AABF2}"/>
                    </a:ext>
                  </a:extLst>
                </p14:cNvPr>
                <p14:cNvContentPartPr/>
                <p14:nvPr/>
              </p14:nvContentPartPr>
              <p14:xfrm>
                <a:off x="7153046" y="1510097"/>
                <a:ext cx="93960" cy="201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4659335-9E2D-79C3-CE00-1C6B192AAB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144046" y="1501097"/>
                  <a:ext cx="111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DB8DAEA-A6BC-D6A2-6285-00C2B567F098}"/>
                    </a:ext>
                  </a:extLst>
                </p14:cNvPr>
                <p14:cNvContentPartPr/>
                <p14:nvPr/>
              </p14:nvContentPartPr>
              <p14:xfrm>
                <a:off x="7292006" y="1545377"/>
                <a:ext cx="92160" cy="1530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DB8DAEA-A6BC-D6A2-6285-00C2B567F09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83006" y="1536737"/>
                  <a:ext cx="10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7D5044A-CFBD-DFCA-8D94-CFB86690C20D}"/>
                    </a:ext>
                  </a:extLst>
                </p14:cNvPr>
                <p14:cNvContentPartPr/>
                <p14:nvPr/>
              </p14:nvContentPartPr>
              <p14:xfrm>
                <a:off x="7462646" y="1488137"/>
                <a:ext cx="24120" cy="251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7D5044A-CFBD-DFCA-8D94-CFB86690C20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53646" y="1479137"/>
                  <a:ext cx="4176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9393DEE-B87B-6BA7-2A0D-F3F425E319EB}"/>
              </a:ext>
            </a:extLst>
          </p:cNvPr>
          <p:cNvGrpSpPr/>
          <p:nvPr/>
        </p:nvGrpSpPr>
        <p:grpSpPr>
          <a:xfrm>
            <a:off x="7668566" y="1329377"/>
            <a:ext cx="1756800" cy="850680"/>
            <a:chOff x="7668566" y="1329377"/>
            <a:chExt cx="1756800" cy="8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564FB48-8C32-0D90-5AAF-8F0BD06CCF07}"/>
                    </a:ext>
                  </a:extLst>
                </p14:cNvPr>
                <p14:cNvContentPartPr/>
                <p14:nvPr/>
              </p14:nvContentPartPr>
              <p14:xfrm>
                <a:off x="7668566" y="1459697"/>
                <a:ext cx="215640" cy="2199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564FB48-8C32-0D90-5AAF-8F0BD06CCF0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659926" y="1451057"/>
                  <a:ext cx="233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E680631-6FE6-4798-F0BA-611F43D519EC}"/>
                    </a:ext>
                  </a:extLst>
                </p14:cNvPr>
                <p14:cNvContentPartPr/>
                <p14:nvPr/>
              </p14:nvContentPartPr>
              <p14:xfrm>
                <a:off x="7716806" y="1711697"/>
                <a:ext cx="139680" cy="45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E680631-6FE6-4798-F0BA-611F43D519E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708166" y="1702697"/>
                  <a:ext cx="157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BB2BDF1-38F6-98E9-5517-E1CFC20D9363}"/>
                    </a:ext>
                  </a:extLst>
                </p14:cNvPr>
                <p14:cNvContentPartPr/>
                <p14:nvPr/>
              </p14:nvContentPartPr>
              <p14:xfrm>
                <a:off x="7985366" y="1389857"/>
                <a:ext cx="158040" cy="773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BB2BDF1-38F6-98E9-5517-E1CFC20D936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976366" y="1381217"/>
                  <a:ext cx="17568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0D86AA1-FFD4-0FEF-76AF-8B1E04B1A578}"/>
                    </a:ext>
                  </a:extLst>
                </p14:cNvPr>
                <p14:cNvContentPartPr/>
                <p14:nvPr/>
              </p14:nvContentPartPr>
              <p14:xfrm>
                <a:off x="8377406" y="1329377"/>
                <a:ext cx="180360" cy="215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0D86AA1-FFD4-0FEF-76AF-8B1E04B1A57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368406" y="1320737"/>
                  <a:ext cx="198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6B83097-F2E0-C95A-829F-67CD9F30A7B8}"/>
                    </a:ext>
                  </a:extLst>
                </p14:cNvPr>
                <p14:cNvContentPartPr/>
                <p14:nvPr/>
              </p14:nvContentPartPr>
              <p14:xfrm>
                <a:off x="8233766" y="1965137"/>
                <a:ext cx="182520" cy="162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6B83097-F2E0-C95A-829F-67CD9F30A7B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224766" y="1956137"/>
                  <a:ext cx="200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2AB522-8EA8-695E-01BD-9D433E77A7AD}"/>
                    </a:ext>
                  </a:extLst>
                </p14:cNvPr>
                <p14:cNvContentPartPr/>
                <p14:nvPr/>
              </p14:nvContentPartPr>
              <p14:xfrm>
                <a:off x="8457686" y="1878737"/>
                <a:ext cx="189720" cy="19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2AB522-8EA8-695E-01BD-9D433E77A7A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448686" y="1870097"/>
                  <a:ext cx="20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AD29992-AAA9-0087-2C8D-00F4833E2AE6}"/>
                    </a:ext>
                  </a:extLst>
                </p14:cNvPr>
                <p14:cNvContentPartPr/>
                <p14:nvPr/>
              </p14:nvContentPartPr>
              <p14:xfrm>
                <a:off x="8540126" y="1929137"/>
                <a:ext cx="6120" cy="189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AD29992-AAA9-0087-2C8D-00F4833E2AE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531126" y="1920137"/>
                  <a:ext cx="23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F600403-9376-9CD4-D8F2-F79F2CBC37A9}"/>
                    </a:ext>
                  </a:extLst>
                </p14:cNvPr>
                <p14:cNvContentPartPr/>
                <p14:nvPr/>
              </p14:nvContentPartPr>
              <p14:xfrm>
                <a:off x="8674406" y="1856777"/>
                <a:ext cx="99360" cy="303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F600403-9376-9CD4-D8F2-F79F2CBC37A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665766" y="1848137"/>
                  <a:ext cx="117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A6E5139-1A69-9BC5-E6E8-5106321F67AA}"/>
                    </a:ext>
                  </a:extLst>
                </p14:cNvPr>
                <p14:cNvContentPartPr/>
                <p14:nvPr/>
              </p14:nvContentPartPr>
              <p14:xfrm>
                <a:off x="8792126" y="1948937"/>
                <a:ext cx="103680" cy="1591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A6E5139-1A69-9BC5-E6E8-5106321F67A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783126" y="1939937"/>
                  <a:ext cx="121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E29824A-29B1-FE6F-4EBD-9A2E1A50E844}"/>
                    </a:ext>
                  </a:extLst>
                </p14:cNvPr>
                <p14:cNvContentPartPr/>
                <p14:nvPr/>
              </p14:nvContentPartPr>
              <p14:xfrm>
                <a:off x="9010646" y="2001137"/>
                <a:ext cx="171000" cy="234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E29824A-29B1-FE6F-4EBD-9A2E1A50E84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001646" y="1992137"/>
                  <a:ext cx="188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FAAF701-B075-8113-38CF-579B31E850BB}"/>
                    </a:ext>
                  </a:extLst>
                </p14:cNvPr>
                <p14:cNvContentPartPr/>
                <p14:nvPr/>
              </p14:nvContentPartPr>
              <p14:xfrm>
                <a:off x="9183446" y="1846337"/>
                <a:ext cx="107280" cy="276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FAAF701-B075-8113-38CF-579B31E850B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174446" y="1837697"/>
                  <a:ext cx="124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4255F8D-048D-F01F-EA3F-5E9CFE5FC452}"/>
                    </a:ext>
                  </a:extLst>
                </p14:cNvPr>
                <p14:cNvContentPartPr/>
                <p14:nvPr/>
              </p14:nvContentPartPr>
              <p14:xfrm>
                <a:off x="9356246" y="1905017"/>
                <a:ext cx="69120" cy="275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4255F8D-048D-F01F-EA3F-5E9CFE5FC45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347606" y="1896017"/>
                  <a:ext cx="8676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0475643-0DA0-F343-AC37-D3CE224EA95F}"/>
              </a:ext>
            </a:extLst>
          </p:cNvPr>
          <p:cNvGrpSpPr/>
          <p:nvPr/>
        </p:nvGrpSpPr>
        <p:grpSpPr>
          <a:xfrm>
            <a:off x="9619766" y="1798457"/>
            <a:ext cx="852120" cy="477000"/>
            <a:chOff x="9619766" y="1798457"/>
            <a:chExt cx="85212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486AF01-5549-B79D-5D08-84CD04BA0E3B}"/>
                    </a:ext>
                  </a:extLst>
                </p14:cNvPr>
                <p14:cNvContentPartPr/>
                <p14:nvPr/>
              </p14:nvContentPartPr>
              <p14:xfrm>
                <a:off x="9619766" y="2024177"/>
                <a:ext cx="185040" cy="18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486AF01-5549-B79D-5D08-84CD04BA0E3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611126" y="2015177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C7E414B-BE08-644D-4AA4-1D074059EF98}"/>
                    </a:ext>
                  </a:extLst>
                </p14:cNvPr>
                <p14:cNvContentPartPr/>
                <p14:nvPr/>
              </p14:nvContentPartPr>
              <p14:xfrm>
                <a:off x="9711566" y="1961537"/>
                <a:ext cx="6120" cy="142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C7E414B-BE08-644D-4AA4-1D074059EF9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702926" y="1952537"/>
                  <a:ext cx="23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D279997-7DB6-D0B2-472D-724BF96C6F68}"/>
                    </a:ext>
                  </a:extLst>
                </p14:cNvPr>
                <p14:cNvContentPartPr/>
                <p14:nvPr/>
              </p14:nvContentPartPr>
              <p14:xfrm>
                <a:off x="9892646" y="1798457"/>
                <a:ext cx="97920" cy="477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D279997-7DB6-D0B2-472D-724BF96C6F6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884006" y="1789457"/>
                  <a:ext cx="1155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5B01444-00C0-DB58-8B12-16BBA3367077}"/>
                    </a:ext>
                  </a:extLst>
                </p14:cNvPr>
                <p14:cNvContentPartPr/>
                <p14:nvPr/>
              </p14:nvContentPartPr>
              <p14:xfrm>
                <a:off x="9833606" y="2088977"/>
                <a:ext cx="235080" cy="18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5B01444-00C0-DB58-8B12-16BBA336707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824606" y="2079977"/>
                  <a:ext cx="252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EC538AD-118D-B390-0E3E-3EE24CDA5EDB}"/>
                    </a:ext>
                  </a:extLst>
                </p14:cNvPr>
                <p14:cNvContentPartPr/>
                <p14:nvPr/>
              </p14:nvContentPartPr>
              <p14:xfrm>
                <a:off x="10073726" y="1972697"/>
                <a:ext cx="83880" cy="178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EC538AD-118D-B390-0E3E-3EE24CDA5ED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065086" y="1964057"/>
                  <a:ext cx="101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E1565A5-F3A0-E3D6-866F-4918BF8CBEBB}"/>
                    </a:ext>
                  </a:extLst>
                </p14:cNvPr>
                <p14:cNvContentPartPr/>
                <p14:nvPr/>
              </p14:nvContentPartPr>
              <p14:xfrm>
                <a:off x="10221326" y="1992857"/>
                <a:ext cx="92160" cy="113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E1565A5-F3A0-E3D6-866F-4918BF8CBEB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212326" y="1983857"/>
                  <a:ext cx="109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8C7BE27-2A3D-1E7A-48FD-ECE0162A766F}"/>
                    </a:ext>
                  </a:extLst>
                </p14:cNvPr>
                <p14:cNvContentPartPr/>
                <p14:nvPr/>
              </p14:nvContentPartPr>
              <p14:xfrm>
                <a:off x="10385126" y="1941377"/>
                <a:ext cx="86760" cy="309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8C7BE27-2A3D-1E7A-48FD-ECE0162A766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376126" y="1932737"/>
                  <a:ext cx="10440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82C8FEE-7673-7A26-6021-ECCD27477B57}"/>
              </a:ext>
            </a:extLst>
          </p:cNvPr>
          <p:cNvGrpSpPr/>
          <p:nvPr/>
        </p:nvGrpSpPr>
        <p:grpSpPr>
          <a:xfrm>
            <a:off x="9772046" y="1307417"/>
            <a:ext cx="421920" cy="218520"/>
            <a:chOff x="9772046" y="1307417"/>
            <a:chExt cx="42192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5C9CD06-3DD9-C94D-F72C-91412B7D7AAF}"/>
                    </a:ext>
                  </a:extLst>
                </p14:cNvPr>
                <p14:cNvContentPartPr/>
                <p14:nvPr/>
              </p14:nvContentPartPr>
              <p14:xfrm>
                <a:off x="9772046" y="1307417"/>
                <a:ext cx="128160" cy="2167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5C9CD06-3DD9-C94D-F72C-91412B7D7AA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763046" y="1298417"/>
                  <a:ext cx="145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CE2267C-8796-9F5D-5278-AC027725E5BA}"/>
                    </a:ext>
                  </a:extLst>
                </p14:cNvPr>
                <p14:cNvContentPartPr/>
                <p14:nvPr/>
              </p14:nvContentPartPr>
              <p14:xfrm>
                <a:off x="10056446" y="1341617"/>
                <a:ext cx="137520" cy="12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CE2267C-8796-9F5D-5278-AC027725E5B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47446" y="1332977"/>
                  <a:ext cx="155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A91EADB-1610-F61D-6EED-C40C835149A8}"/>
                    </a:ext>
                  </a:extLst>
                </p14:cNvPr>
                <p14:cNvContentPartPr/>
                <p14:nvPr/>
              </p14:nvContentPartPr>
              <p14:xfrm>
                <a:off x="10035566" y="1504697"/>
                <a:ext cx="146520" cy="21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A91EADB-1610-F61D-6EED-C40C835149A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026566" y="1496057"/>
                  <a:ext cx="16416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B5D51B8-47DD-9132-B4A5-94E54DDD7A87}"/>
                  </a:ext>
                </a:extLst>
              </p14:cNvPr>
              <p14:cNvContentPartPr/>
              <p14:nvPr/>
            </p14:nvContentPartPr>
            <p14:xfrm>
              <a:off x="10365326" y="1401377"/>
              <a:ext cx="9720" cy="1321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B5D51B8-47DD-9132-B4A5-94E54DDD7A87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0356326" y="1392377"/>
                <a:ext cx="273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44A43E3-6ED8-1442-2A51-DA65D5E785E0}"/>
              </a:ext>
            </a:extLst>
          </p:cNvPr>
          <p:cNvGrpSpPr/>
          <p:nvPr/>
        </p:nvGrpSpPr>
        <p:grpSpPr>
          <a:xfrm>
            <a:off x="10747286" y="2037497"/>
            <a:ext cx="383040" cy="142560"/>
            <a:chOff x="10747286" y="2037497"/>
            <a:chExt cx="38304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0B970A4-BB08-AB2F-F23A-21169EA85720}"/>
                    </a:ext>
                  </a:extLst>
                </p14:cNvPr>
                <p14:cNvContentPartPr/>
                <p14:nvPr/>
              </p14:nvContentPartPr>
              <p14:xfrm>
                <a:off x="10747286" y="2038577"/>
                <a:ext cx="186480" cy="120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0B970A4-BB08-AB2F-F23A-21169EA8572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738286" y="2029937"/>
                  <a:ext cx="204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C1FD5E1-A316-8B87-2CE5-D4A1F9910433}"/>
                    </a:ext>
                  </a:extLst>
                </p14:cNvPr>
                <p14:cNvContentPartPr/>
                <p14:nvPr/>
              </p14:nvContentPartPr>
              <p14:xfrm>
                <a:off x="11041046" y="2037497"/>
                <a:ext cx="89280" cy="1425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C1FD5E1-A316-8B87-2CE5-D4A1F991043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032046" y="2028857"/>
                  <a:ext cx="1069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A477169-50BE-74D8-E9CB-C920769BFE7A}"/>
                  </a:ext>
                </a:extLst>
              </p14:cNvPr>
              <p14:cNvContentPartPr/>
              <p14:nvPr/>
            </p14:nvContentPartPr>
            <p14:xfrm>
              <a:off x="11317526" y="1995737"/>
              <a:ext cx="14400" cy="201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A477169-50BE-74D8-E9CB-C920769BFE7A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1308526" y="1987097"/>
                <a:ext cx="3204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72B3044-F854-5D38-8A0F-2AB9061912D7}"/>
              </a:ext>
            </a:extLst>
          </p:cNvPr>
          <p:cNvGrpSpPr/>
          <p:nvPr/>
        </p:nvGrpSpPr>
        <p:grpSpPr>
          <a:xfrm>
            <a:off x="6590726" y="2672897"/>
            <a:ext cx="552960" cy="280440"/>
            <a:chOff x="6590726" y="2672897"/>
            <a:chExt cx="55296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B675521-39EF-31BA-84E2-A75C7E4C82F3}"/>
                    </a:ext>
                  </a:extLst>
                </p14:cNvPr>
                <p14:cNvContentPartPr/>
                <p14:nvPr/>
              </p14:nvContentPartPr>
              <p14:xfrm>
                <a:off x="6590726" y="2708537"/>
                <a:ext cx="213840" cy="1789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B675521-39EF-31BA-84E2-A75C7E4C82F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581726" y="2699537"/>
                  <a:ext cx="231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58FAF66-98C7-4D6A-CC83-025BE787C242}"/>
                    </a:ext>
                  </a:extLst>
                </p14:cNvPr>
                <p14:cNvContentPartPr/>
                <p14:nvPr/>
              </p14:nvContentPartPr>
              <p14:xfrm>
                <a:off x="6917966" y="2795297"/>
                <a:ext cx="2520" cy="84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58FAF66-98C7-4D6A-CC83-025BE787C24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909326" y="2786297"/>
                  <a:ext cx="20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7164A49-2154-1E67-F390-C220822F6D00}"/>
                    </a:ext>
                  </a:extLst>
                </p14:cNvPr>
                <p14:cNvContentPartPr/>
                <p14:nvPr/>
              </p14:nvContentPartPr>
              <p14:xfrm>
                <a:off x="6860006" y="2672897"/>
                <a:ext cx="161640" cy="31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7164A49-2154-1E67-F390-C220822F6D0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851006" y="2664257"/>
                  <a:ext cx="179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2E7D47D-9927-B691-4BCE-48667601A7BD}"/>
                    </a:ext>
                  </a:extLst>
                </p14:cNvPr>
                <p14:cNvContentPartPr/>
                <p14:nvPr/>
              </p14:nvContentPartPr>
              <p14:xfrm>
                <a:off x="6947126" y="2777657"/>
                <a:ext cx="167400" cy="75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2E7D47D-9927-B691-4BCE-48667601A7B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938126" y="2768657"/>
                  <a:ext cx="185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9353485-6706-7F4C-1DD0-B2D426A44A40}"/>
                    </a:ext>
                  </a:extLst>
                </p14:cNvPr>
                <p14:cNvContentPartPr/>
                <p14:nvPr/>
              </p14:nvContentPartPr>
              <p14:xfrm>
                <a:off x="7038926" y="2753537"/>
                <a:ext cx="104760" cy="199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9353485-6706-7F4C-1DD0-B2D426A44A4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029926" y="2744537"/>
                  <a:ext cx="12240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8B05A91-6CDD-22FE-2AA9-7E9CAF96196E}"/>
              </a:ext>
            </a:extLst>
          </p:cNvPr>
          <p:cNvGrpSpPr/>
          <p:nvPr/>
        </p:nvGrpSpPr>
        <p:grpSpPr>
          <a:xfrm>
            <a:off x="7454726" y="2680457"/>
            <a:ext cx="571320" cy="205200"/>
            <a:chOff x="7454726" y="2680457"/>
            <a:chExt cx="5713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42DEDF9-8390-CE3E-C2F6-C43856387EBB}"/>
                    </a:ext>
                  </a:extLst>
                </p14:cNvPr>
                <p14:cNvContentPartPr/>
                <p14:nvPr/>
              </p14:nvContentPartPr>
              <p14:xfrm>
                <a:off x="7454726" y="2708177"/>
                <a:ext cx="125640" cy="174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42DEDF9-8390-CE3E-C2F6-C43856387EB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445726" y="2699537"/>
                  <a:ext cx="143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94604AD-3961-03F8-6ACB-184DC0C14A52}"/>
                    </a:ext>
                  </a:extLst>
                </p14:cNvPr>
                <p14:cNvContentPartPr/>
                <p14:nvPr/>
              </p14:nvContentPartPr>
              <p14:xfrm>
                <a:off x="7693766" y="2823377"/>
                <a:ext cx="17640" cy="475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94604AD-3961-03F8-6ACB-184DC0C14A5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684766" y="2814737"/>
                  <a:ext cx="35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D069E67-BAF8-F2C5-D6D0-5B69C2137A92}"/>
                    </a:ext>
                  </a:extLst>
                </p14:cNvPr>
                <p14:cNvContentPartPr/>
                <p14:nvPr/>
              </p14:nvContentPartPr>
              <p14:xfrm>
                <a:off x="7810766" y="2680457"/>
                <a:ext cx="97200" cy="1850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D069E67-BAF8-F2C5-D6D0-5B69C2137A9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801766" y="2671457"/>
                  <a:ext cx="114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286945B-1493-CBA8-A493-C88666630341}"/>
                    </a:ext>
                  </a:extLst>
                </p14:cNvPr>
                <p14:cNvContentPartPr/>
                <p14:nvPr/>
              </p14:nvContentPartPr>
              <p14:xfrm>
                <a:off x="8004806" y="2849657"/>
                <a:ext cx="21240" cy="36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286945B-1493-CBA8-A493-C8866663034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95806" y="2840657"/>
                  <a:ext cx="388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3BF81FA-75EE-BCF0-531A-64C4003459AC}"/>
              </a:ext>
            </a:extLst>
          </p:cNvPr>
          <p:cNvGrpSpPr/>
          <p:nvPr/>
        </p:nvGrpSpPr>
        <p:grpSpPr>
          <a:xfrm>
            <a:off x="8193446" y="2672177"/>
            <a:ext cx="578520" cy="204840"/>
            <a:chOff x="8193446" y="2672177"/>
            <a:chExt cx="5785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0DC2592-F010-BE0A-48AF-15ECF37EE344}"/>
                    </a:ext>
                  </a:extLst>
                </p14:cNvPr>
                <p14:cNvContentPartPr/>
                <p14:nvPr/>
              </p14:nvContentPartPr>
              <p14:xfrm>
                <a:off x="8193446" y="2672177"/>
                <a:ext cx="10656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0DC2592-F010-BE0A-48AF-15ECF37EE34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84806" y="2663537"/>
                  <a:ext cx="124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DF106E-2CB3-1EE2-DE4A-A41B95C9E49D}"/>
                    </a:ext>
                  </a:extLst>
                </p14:cNvPr>
                <p14:cNvContentPartPr/>
                <p14:nvPr/>
              </p14:nvContentPartPr>
              <p14:xfrm>
                <a:off x="8437886" y="2712857"/>
                <a:ext cx="137880" cy="164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DF106E-2CB3-1EE2-DE4A-A41B95C9E49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428886" y="2703857"/>
                  <a:ext cx="155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5E4365B-E9DE-968B-756E-8128BC61D017}"/>
                    </a:ext>
                  </a:extLst>
                </p14:cNvPr>
                <p14:cNvContentPartPr/>
                <p14:nvPr/>
              </p14:nvContentPartPr>
              <p14:xfrm>
                <a:off x="8593766" y="2752457"/>
                <a:ext cx="178200" cy="120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5E4365B-E9DE-968B-756E-8128BC61D01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584766" y="2743457"/>
                  <a:ext cx="19584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72B33EB-30B2-F962-334A-3D7E4226ACD2}"/>
              </a:ext>
            </a:extLst>
          </p:cNvPr>
          <p:cNvGrpSpPr/>
          <p:nvPr/>
        </p:nvGrpSpPr>
        <p:grpSpPr>
          <a:xfrm>
            <a:off x="9079766" y="2517017"/>
            <a:ext cx="579960" cy="521640"/>
            <a:chOff x="9079766" y="2517017"/>
            <a:chExt cx="57996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665811-70BD-870B-BF23-F82E120F042C}"/>
                    </a:ext>
                  </a:extLst>
                </p14:cNvPr>
                <p14:cNvContentPartPr/>
                <p14:nvPr/>
              </p14:nvContentPartPr>
              <p14:xfrm>
                <a:off x="9141326" y="2517017"/>
                <a:ext cx="244080" cy="521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665811-70BD-870B-BF23-F82E120F042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132686" y="2508377"/>
                  <a:ext cx="2617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B7469CC-8ED8-1FD9-3869-33800B455AF6}"/>
                    </a:ext>
                  </a:extLst>
                </p14:cNvPr>
                <p14:cNvContentPartPr/>
                <p14:nvPr/>
              </p14:nvContentPartPr>
              <p14:xfrm>
                <a:off x="9079766" y="2755697"/>
                <a:ext cx="246600" cy="31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B7469CC-8ED8-1FD9-3869-33800B455AF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071126" y="2746697"/>
                  <a:ext cx="264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994FC52-FEB0-7D5E-405D-1E67FB665A77}"/>
                    </a:ext>
                  </a:extLst>
                </p14:cNvPr>
                <p14:cNvContentPartPr/>
                <p14:nvPr/>
              </p14:nvContentPartPr>
              <p14:xfrm>
                <a:off x="9343646" y="2670737"/>
                <a:ext cx="57240" cy="1936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994FC52-FEB0-7D5E-405D-1E67FB665A7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334646" y="2662097"/>
                  <a:ext cx="74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71DAC02-6061-58DB-2551-0D97002746E8}"/>
                    </a:ext>
                  </a:extLst>
                </p14:cNvPr>
                <p14:cNvContentPartPr/>
                <p14:nvPr/>
              </p14:nvContentPartPr>
              <p14:xfrm>
                <a:off x="9422486" y="2726177"/>
                <a:ext cx="92160" cy="95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71DAC02-6061-58DB-2551-0D97002746E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413486" y="2717537"/>
                  <a:ext cx="109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47FAF57-D2A3-2F5E-BD77-2150026679EC}"/>
                    </a:ext>
                  </a:extLst>
                </p14:cNvPr>
                <p14:cNvContentPartPr/>
                <p14:nvPr/>
              </p14:nvContentPartPr>
              <p14:xfrm>
                <a:off x="9618686" y="2670737"/>
                <a:ext cx="41040" cy="2293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47FAF57-D2A3-2F5E-BD77-2150026679E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610046" y="2662097"/>
                  <a:ext cx="5868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9B76FEA-138D-DA1D-6A83-CF15B8572DBB}"/>
              </a:ext>
            </a:extLst>
          </p:cNvPr>
          <p:cNvGrpSpPr/>
          <p:nvPr/>
        </p:nvGrpSpPr>
        <p:grpSpPr>
          <a:xfrm>
            <a:off x="9830006" y="2614217"/>
            <a:ext cx="1809000" cy="344520"/>
            <a:chOff x="9830006" y="2614217"/>
            <a:chExt cx="180900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B02DE3-31C2-4262-2D30-4548552376A4}"/>
                    </a:ext>
                  </a:extLst>
                </p14:cNvPr>
                <p14:cNvContentPartPr/>
                <p14:nvPr/>
              </p14:nvContentPartPr>
              <p14:xfrm>
                <a:off x="9856646" y="2699177"/>
                <a:ext cx="142200" cy="164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B02DE3-31C2-4262-2D30-4548552376A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847646" y="2690177"/>
                  <a:ext cx="159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BEE6F6B-D9DE-F1FF-D3EF-6782C167D451}"/>
                    </a:ext>
                  </a:extLst>
                </p14:cNvPr>
                <p14:cNvContentPartPr/>
                <p14:nvPr/>
              </p14:nvContentPartPr>
              <p14:xfrm>
                <a:off x="9830006" y="2782697"/>
                <a:ext cx="209520" cy="21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BEE6F6B-D9DE-F1FF-D3EF-6782C167D45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821006" y="2774057"/>
                  <a:ext cx="227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BEC46F8-918E-1680-8C29-B49D0868D5FD}"/>
                    </a:ext>
                  </a:extLst>
                </p14:cNvPr>
                <p14:cNvContentPartPr/>
                <p14:nvPr/>
              </p14:nvContentPartPr>
              <p14:xfrm>
                <a:off x="10138166" y="2670737"/>
                <a:ext cx="133200" cy="2419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BEC46F8-918E-1680-8C29-B49D0868D5F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129526" y="2662097"/>
                  <a:ext cx="1508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F416E66-79EB-9211-440E-BA8492E3A759}"/>
                    </a:ext>
                  </a:extLst>
                </p14:cNvPr>
                <p14:cNvContentPartPr/>
                <p14:nvPr/>
              </p14:nvContentPartPr>
              <p14:xfrm>
                <a:off x="10344446" y="2615657"/>
                <a:ext cx="136080" cy="262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F416E66-79EB-9211-440E-BA8492E3A75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335446" y="2606657"/>
                  <a:ext cx="153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137DBE7-3283-EF4D-A6E3-CF9CF1EE82DF}"/>
                    </a:ext>
                  </a:extLst>
                </p14:cNvPr>
                <p14:cNvContentPartPr/>
                <p14:nvPr/>
              </p14:nvContentPartPr>
              <p14:xfrm>
                <a:off x="10496366" y="2698097"/>
                <a:ext cx="106200" cy="178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137DBE7-3283-EF4D-A6E3-CF9CF1EE82D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487726" y="2689097"/>
                  <a:ext cx="123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8FDA7BE-5FEC-6659-D005-C7336ACF98AE}"/>
                    </a:ext>
                  </a:extLst>
                </p14:cNvPr>
                <p14:cNvContentPartPr/>
                <p14:nvPr/>
              </p14:nvContentPartPr>
              <p14:xfrm>
                <a:off x="10663766" y="2614217"/>
                <a:ext cx="175680" cy="1587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8FDA7BE-5FEC-6659-D005-C7336ACF98A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654766" y="2605217"/>
                  <a:ext cx="193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5B24CC2-6B8E-6171-966D-676E4276C5EB}"/>
                    </a:ext>
                  </a:extLst>
                </p14:cNvPr>
                <p14:cNvContentPartPr/>
                <p14:nvPr/>
              </p14:nvContentPartPr>
              <p14:xfrm>
                <a:off x="10939886" y="2637617"/>
                <a:ext cx="68040" cy="3009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5B24CC2-6B8E-6171-966D-676E4276C5E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930886" y="2628617"/>
                  <a:ext cx="85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BF535C6-C5BA-67CC-A989-83AF2C7F793C}"/>
                    </a:ext>
                  </a:extLst>
                </p14:cNvPr>
                <p14:cNvContentPartPr/>
                <p14:nvPr/>
              </p14:nvContentPartPr>
              <p14:xfrm>
                <a:off x="11107286" y="2700257"/>
                <a:ext cx="180000" cy="2397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BF535C6-C5BA-67CC-A989-83AF2C7F793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098286" y="2691257"/>
                  <a:ext cx="197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BE3AF24-BBFC-6230-AD37-EC707D376F52}"/>
                    </a:ext>
                  </a:extLst>
                </p14:cNvPr>
                <p14:cNvContentPartPr/>
                <p14:nvPr/>
              </p14:nvContentPartPr>
              <p14:xfrm>
                <a:off x="11318246" y="2773337"/>
                <a:ext cx="136080" cy="1548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BE3AF24-BBFC-6230-AD37-EC707D376F5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309246" y="2764337"/>
                  <a:ext cx="153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54869D0-1B3B-3675-844E-13B5114ED25B}"/>
                    </a:ext>
                  </a:extLst>
                </p14:cNvPr>
                <p14:cNvContentPartPr/>
                <p14:nvPr/>
              </p14:nvContentPartPr>
              <p14:xfrm>
                <a:off x="11372966" y="2862257"/>
                <a:ext cx="125640" cy="96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54869D0-1B3B-3675-844E-13B5114ED25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364326" y="2853257"/>
                  <a:ext cx="143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828532A-8FC5-19C4-4DD9-81ECD066C3CA}"/>
                    </a:ext>
                  </a:extLst>
                </p14:cNvPr>
                <p14:cNvContentPartPr/>
                <p14:nvPr/>
              </p14:nvContentPartPr>
              <p14:xfrm>
                <a:off x="11536766" y="2811857"/>
                <a:ext cx="102240" cy="910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828532A-8FC5-19C4-4DD9-81ECD066C3C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528126" y="2803217"/>
                  <a:ext cx="1198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E0AF83E-BF3B-EDD0-5B2E-21DFF06B58ED}"/>
              </a:ext>
            </a:extLst>
          </p:cNvPr>
          <p:cNvGrpSpPr/>
          <p:nvPr/>
        </p:nvGrpSpPr>
        <p:grpSpPr>
          <a:xfrm>
            <a:off x="6728966" y="3208937"/>
            <a:ext cx="551520" cy="259920"/>
            <a:chOff x="6728966" y="3208937"/>
            <a:chExt cx="55152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05AAB85-C1EA-1135-3A62-3E63F3A7D34A}"/>
                    </a:ext>
                  </a:extLst>
                </p14:cNvPr>
                <p14:cNvContentPartPr/>
                <p14:nvPr/>
              </p14:nvContentPartPr>
              <p14:xfrm>
                <a:off x="6728966" y="3209657"/>
                <a:ext cx="132480" cy="259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05AAB85-C1EA-1135-3A62-3E63F3A7D34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719966" y="3200657"/>
                  <a:ext cx="150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A0AD7B8-070E-6B93-F8CC-DF38268FBFCC}"/>
                    </a:ext>
                  </a:extLst>
                </p14:cNvPr>
                <p14:cNvContentPartPr/>
                <p14:nvPr/>
              </p14:nvContentPartPr>
              <p14:xfrm>
                <a:off x="6950366" y="3331337"/>
                <a:ext cx="6120" cy="306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A0AD7B8-070E-6B93-F8CC-DF38268FBFC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941726" y="3322337"/>
                  <a:ext cx="23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33CF8F3-0984-D030-1D90-700337ED7F68}"/>
                    </a:ext>
                  </a:extLst>
                </p14:cNvPr>
                <p14:cNvContentPartPr/>
                <p14:nvPr/>
              </p14:nvContentPartPr>
              <p14:xfrm>
                <a:off x="6906446" y="3218297"/>
                <a:ext cx="104760" cy="129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33CF8F3-0984-D030-1D90-700337ED7F6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897446" y="3209657"/>
                  <a:ext cx="122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E4A88C0-0979-E620-7E0B-C63D1B4F665C}"/>
                    </a:ext>
                  </a:extLst>
                </p14:cNvPr>
                <p14:cNvContentPartPr/>
                <p14:nvPr/>
              </p14:nvContentPartPr>
              <p14:xfrm>
                <a:off x="7071326" y="3208937"/>
                <a:ext cx="5040" cy="1476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E4A88C0-0979-E620-7E0B-C63D1B4F665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062326" y="3200297"/>
                  <a:ext cx="22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84C5BFD-24A2-125C-9FF9-89FB89399D5B}"/>
                    </a:ext>
                  </a:extLst>
                </p14:cNvPr>
                <p14:cNvContentPartPr/>
                <p14:nvPr/>
              </p14:nvContentPartPr>
              <p14:xfrm>
                <a:off x="7086446" y="3247817"/>
                <a:ext cx="187200" cy="525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84C5BFD-24A2-125C-9FF9-89FB89399D5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077446" y="3238817"/>
                  <a:ext cx="204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1DA053D-6072-A208-D202-2676A61AA72B}"/>
                    </a:ext>
                  </a:extLst>
                </p14:cNvPr>
                <p14:cNvContentPartPr/>
                <p14:nvPr/>
              </p14:nvContentPartPr>
              <p14:xfrm>
                <a:off x="7186166" y="3216497"/>
                <a:ext cx="94320" cy="214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1DA053D-6072-A208-D202-2676A61AA72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177526" y="3207497"/>
                  <a:ext cx="11196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EF9A839-A3C7-2F48-37AD-38DEFC60D5A3}"/>
              </a:ext>
            </a:extLst>
          </p:cNvPr>
          <p:cNvGrpSpPr/>
          <p:nvPr/>
        </p:nvGrpSpPr>
        <p:grpSpPr>
          <a:xfrm>
            <a:off x="7662086" y="3325937"/>
            <a:ext cx="773640" cy="680400"/>
            <a:chOff x="7662086" y="3325937"/>
            <a:chExt cx="77364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8015DF4-3741-B51E-6855-85E19297D71B}"/>
                    </a:ext>
                  </a:extLst>
                </p14:cNvPr>
                <p14:cNvContentPartPr/>
                <p14:nvPr/>
              </p14:nvContentPartPr>
              <p14:xfrm>
                <a:off x="7662086" y="3399377"/>
                <a:ext cx="216360" cy="20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8015DF4-3741-B51E-6855-85E19297D71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653446" y="3390377"/>
                  <a:ext cx="234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D9E350B-AACE-FDEF-BD79-62F505F32F07}"/>
                    </a:ext>
                  </a:extLst>
                </p14:cNvPr>
                <p14:cNvContentPartPr/>
                <p14:nvPr/>
              </p14:nvContentPartPr>
              <p14:xfrm>
                <a:off x="7757126" y="3463097"/>
                <a:ext cx="24120" cy="147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D9E350B-AACE-FDEF-BD79-62F505F32F0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748126" y="3454097"/>
                  <a:ext cx="41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D0C991E-3770-65EC-584A-192F1FAA6113}"/>
                    </a:ext>
                  </a:extLst>
                </p14:cNvPr>
                <p14:cNvContentPartPr/>
                <p14:nvPr/>
              </p14:nvContentPartPr>
              <p14:xfrm>
                <a:off x="7882766" y="3523577"/>
                <a:ext cx="122400" cy="442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D0C991E-3770-65EC-584A-192F1FAA611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874126" y="3514937"/>
                  <a:ext cx="140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63424DD-6756-F6CB-A0F1-2FACA8393B12}"/>
                    </a:ext>
                  </a:extLst>
                </p14:cNvPr>
                <p14:cNvContentPartPr/>
                <p14:nvPr/>
              </p14:nvContentPartPr>
              <p14:xfrm>
                <a:off x="8082566" y="3478577"/>
                <a:ext cx="113040" cy="2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63424DD-6756-F6CB-A0F1-2FACA8393B1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073926" y="3469937"/>
                  <a:ext cx="130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2C2F10D-9D77-2A60-BADD-5EBBFF3BA04E}"/>
                    </a:ext>
                  </a:extLst>
                </p14:cNvPr>
                <p14:cNvContentPartPr/>
                <p14:nvPr/>
              </p14:nvContentPartPr>
              <p14:xfrm>
                <a:off x="8126846" y="3538337"/>
                <a:ext cx="95400" cy="10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2C2F10D-9D77-2A60-BADD-5EBBFF3BA04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17846" y="3529337"/>
                  <a:ext cx="113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8FA40F6-F0D3-E5CF-71C8-32B28D85CA34}"/>
                    </a:ext>
                  </a:extLst>
                </p14:cNvPr>
                <p14:cNvContentPartPr/>
                <p14:nvPr/>
              </p14:nvContentPartPr>
              <p14:xfrm>
                <a:off x="8292446" y="3325937"/>
                <a:ext cx="143280" cy="680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8FA40F6-F0D3-E5CF-71C8-32B28D85CA3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83806" y="3317297"/>
                  <a:ext cx="160920" cy="69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67EBA8B-58F1-DA29-2586-1528AFE05F12}"/>
              </a:ext>
            </a:extLst>
          </p:cNvPr>
          <p:cNvGrpSpPr/>
          <p:nvPr/>
        </p:nvGrpSpPr>
        <p:grpSpPr>
          <a:xfrm>
            <a:off x="6055406" y="441977"/>
            <a:ext cx="241920" cy="173880"/>
            <a:chOff x="6055406" y="441977"/>
            <a:chExt cx="24192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6EDD78A-1E25-B1DA-C999-D3771B5FC9EC}"/>
                    </a:ext>
                  </a:extLst>
                </p14:cNvPr>
                <p14:cNvContentPartPr/>
                <p14:nvPr/>
              </p14:nvContentPartPr>
              <p14:xfrm>
                <a:off x="6137846" y="441977"/>
                <a:ext cx="107280" cy="1530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6EDD78A-1E25-B1DA-C999-D3771B5FC9E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128846" y="433337"/>
                  <a:ext cx="124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F338909-5AF7-46B8-A0FE-45137823B138}"/>
                    </a:ext>
                  </a:extLst>
                </p14:cNvPr>
                <p14:cNvContentPartPr/>
                <p14:nvPr/>
              </p14:nvContentPartPr>
              <p14:xfrm>
                <a:off x="6108686" y="441977"/>
                <a:ext cx="91080" cy="173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F338909-5AF7-46B8-A0FE-45137823B13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100046" y="433337"/>
                  <a:ext cx="108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7387345-7D89-0B1E-7018-0892161D2CE5}"/>
                    </a:ext>
                  </a:extLst>
                </p14:cNvPr>
                <p14:cNvContentPartPr/>
                <p14:nvPr/>
              </p14:nvContentPartPr>
              <p14:xfrm>
                <a:off x="6055406" y="550697"/>
                <a:ext cx="241920" cy="140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7387345-7D89-0B1E-7018-0892161D2CE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046406" y="541697"/>
                  <a:ext cx="2595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BF84880A-8675-DFB6-B513-49094EA82412}"/>
              </a:ext>
            </a:extLst>
          </p:cNvPr>
          <p:cNvGrpSpPr/>
          <p:nvPr/>
        </p:nvGrpSpPr>
        <p:grpSpPr>
          <a:xfrm>
            <a:off x="8408726" y="3161057"/>
            <a:ext cx="2466360" cy="1371960"/>
            <a:chOff x="8408726" y="3161057"/>
            <a:chExt cx="2466360" cy="13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B499C4A-DBBA-E7B1-FEE2-D0BC831B52CF}"/>
                    </a:ext>
                  </a:extLst>
                </p14:cNvPr>
                <p14:cNvContentPartPr/>
                <p14:nvPr/>
              </p14:nvContentPartPr>
              <p14:xfrm>
                <a:off x="9971846" y="3288137"/>
                <a:ext cx="108360" cy="2066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B499C4A-DBBA-E7B1-FEE2-D0BC831B52C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962846" y="3279497"/>
                  <a:ext cx="126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CE7C562-FF22-B572-BF68-D08AFFDB27C1}"/>
                    </a:ext>
                  </a:extLst>
                </p14:cNvPr>
                <p14:cNvContentPartPr/>
                <p14:nvPr/>
              </p14:nvContentPartPr>
              <p14:xfrm>
                <a:off x="10159766" y="3334577"/>
                <a:ext cx="155520" cy="137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CE7C562-FF22-B572-BF68-D08AFFDB27C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151126" y="3325577"/>
                  <a:ext cx="173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7F9EA97-363D-C712-F2DF-DED94FB178C3}"/>
                    </a:ext>
                  </a:extLst>
                </p14:cNvPr>
                <p14:cNvContentPartPr/>
                <p14:nvPr/>
              </p14:nvContentPartPr>
              <p14:xfrm>
                <a:off x="10438406" y="3315497"/>
                <a:ext cx="3960" cy="187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7F9EA97-363D-C712-F2DF-DED94FB178C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429766" y="3306857"/>
                  <a:ext cx="21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44625B3-EB99-BC03-A37F-89E4F2419C76}"/>
                    </a:ext>
                  </a:extLst>
                </p14:cNvPr>
                <p14:cNvContentPartPr/>
                <p14:nvPr/>
              </p14:nvContentPartPr>
              <p14:xfrm>
                <a:off x="10075166" y="3741017"/>
                <a:ext cx="140760" cy="1540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44625B3-EB99-BC03-A37F-89E4F2419C7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066166" y="3732017"/>
                  <a:ext cx="158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BE5BAB1-651F-092D-87B2-C00F32387EDD}"/>
                    </a:ext>
                  </a:extLst>
                </p14:cNvPr>
                <p14:cNvContentPartPr/>
                <p14:nvPr/>
              </p14:nvContentPartPr>
              <p14:xfrm>
                <a:off x="10316366" y="3775577"/>
                <a:ext cx="133920" cy="97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BE5BAB1-651F-092D-87B2-C00F32387ED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07726" y="3766577"/>
                  <a:ext cx="151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E4CAB7C-9C8C-B1A6-46AD-74788258E7B7}"/>
                    </a:ext>
                  </a:extLst>
                </p14:cNvPr>
                <p14:cNvContentPartPr/>
                <p14:nvPr/>
              </p14:nvContentPartPr>
              <p14:xfrm>
                <a:off x="10325726" y="3815177"/>
                <a:ext cx="174600" cy="378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E4CAB7C-9C8C-B1A6-46AD-74788258E7B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317086" y="3806177"/>
                  <a:ext cx="192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EEA7239-334C-CF61-9276-5A5958F893C8}"/>
                    </a:ext>
                  </a:extLst>
                </p14:cNvPr>
                <p14:cNvContentPartPr/>
                <p14:nvPr/>
              </p14:nvContentPartPr>
              <p14:xfrm>
                <a:off x="8481806" y="3263297"/>
                <a:ext cx="150120" cy="2473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EEA7239-334C-CF61-9276-5A5958F893C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473166" y="3254657"/>
                  <a:ext cx="167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995B13B-0815-44F0-E81E-6457D2F4D2CB}"/>
                    </a:ext>
                  </a:extLst>
                </p14:cNvPr>
                <p14:cNvContentPartPr/>
                <p14:nvPr/>
              </p14:nvContentPartPr>
              <p14:xfrm>
                <a:off x="8722286" y="3161057"/>
                <a:ext cx="67680" cy="3168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995B13B-0815-44F0-E81E-6457D2F4D2C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713646" y="3152057"/>
                  <a:ext cx="85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5AB301E-DFDC-3619-9E85-0137FFA44D4A}"/>
                    </a:ext>
                  </a:extLst>
                </p14:cNvPr>
                <p14:cNvContentPartPr/>
                <p14:nvPr/>
              </p14:nvContentPartPr>
              <p14:xfrm>
                <a:off x="8829206" y="3268697"/>
                <a:ext cx="125640" cy="1605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5AB301E-DFDC-3619-9E85-0137FFA44D4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820206" y="3259697"/>
                  <a:ext cx="143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91570A4-3FF2-4BF2-A77E-FE95D92DD1E6}"/>
                    </a:ext>
                  </a:extLst>
                </p14:cNvPr>
                <p14:cNvContentPartPr/>
                <p14:nvPr/>
              </p14:nvContentPartPr>
              <p14:xfrm>
                <a:off x="8985446" y="3220457"/>
                <a:ext cx="101520" cy="160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91570A4-3FF2-4BF2-A77E-FE95D92DD1E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976806" y="3211817"/>
                  <a:ext cx="119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8736E8C-2054-2059-F0A5-2A0FD2A7062B}"/>
                    </a:ext>
                  </a:extLst>
                </p14:cNvPr>
                <p14:cNvContentPartPr/>
                <p14:nvPr/>
              </p14:nvContentPartPr>
              <p14:xfrm>
                <a:off x="9189206" y="3248897"/>
                <a:ext cx="82800" cy="2386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8736E8C-2054-2059-F0A5-2A0FD2A7062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180206" y="3239897"/>
                  <a:ext cx="100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3DB06C7-7B2A-F454-D647-A48FC00BFA32}"/>
                    </a:ext>
                  </a:extLst>
                </p14:cNvPr>
                <p14:cNvContentPartPr/>
                <p14:nvPr/>
              </p14:nvContentPartPr>
              <p14:xfrm>
                <a:off x="8498366" y="3737057"/>
                <a:ext cx="118800" cy="222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3DB06C7-7B2A-F454-D647-A48FC00BFA3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489366" y="3728057"/>
                  <a:ext cx="136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FB4141E-D5D4-CD66-CC67-EEEBFFE0CEC5}"/>
                    </a:ext>
                  </a:extLst>
                </p14:cNvPr>
                <p14:cNvContentPartPr/>
                <p14:nvPr/>
              </p14:nvContentPartPr>
              <p14:xfrm>
                <a:off x="8793206" y="3688817"/>
                <a:ext cx="123480" cy="2376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FB4141E-D5D4-CD66-CC67-EEEBFFE0CEC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784206" y="3679817"/>
                  <a:ext cx="141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E1D292E-3945-A856-C7FF-5F8DE7588611}"/>
                    </a:ext>
                  </a:extLst>
                </p14:cNvPr>
                <p14:cNvContentPartPr/>
                <p14:nvPr/>
              </p14:nvContentPartPr>
              <p14:xfrm>
                <a:off x="8929646" y="3733457"/>
                <a:ext cx="135360" cy="1656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E1D292E-3945-A856-C7FF-5F8DE758861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921006" y="3724817"/>
                  <a:ext cx="153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7A05E7D-311D-561A-D093-68EE16218378}"/>
                    </a:ext>
                  </a:extLst>
                </p14:cNvPr>
                <p14:cNvContentPartPr/>
                <p14:nvPr/>
              </p14:nvContentPartPr>
              <p14:xfrm>
                <a:off x="9129446" y="3584417"/>
                <a:ext cx="143640" cy="1695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7A05E7D-311D-561A-D093-68EE1621837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120446" y="3575417"/>
                  <a:ext cx="1612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68C5938-B7BC-247A-79E5-0B5DE7BEB476}"/>
                    </a:ext>
                  </a:extLst>
                </p14:cNvPr>
                <p14:cNvContentPartPr/>
                <p14:nvPr/>
              </p14:nvContentPartPr>
              <p14:xfrm>
                <a:off x="9301886" y="3661457"/>
                <a:ext cx="158400" cy="201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68C5938-B7BC-247A-79E5-0B5DE7BEB47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292886" y="3652817"/>
                  <a:ext cx="176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9194528-5657-C163-880E-20E5205B71C1}"/>
                    </a:ext>
                  </a:extLst>
                </p14:cNvPr>
                <p14:cNvContentPartPr/>
                <p14:nvPr/>
              </p14:nvContentPartPr>
              <p14:xfrm>
                <a:off x="9401606" y="3604217"/>
                <a:ext cx="139680" cy="1310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9194528-5657-C163-880E-20E5205B71C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392606" y="3595217"/>
                  <a:ext cx="157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CEADE67-6C44-1AE0-0CFE-34DE85BB0D62}"/>
                    </a:ext>
                  </a:extLst>
                </p14:cNvPr>
                <p14:cNvContentPartPr/>
                <p14:nvPr/>
              </p14:nvContentPartPr>
              <p14:xfrm>
                <a:off x="9644246" y="3610337"/>
                <a:ext cx="59400" cy="216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CEADE67-6C44-1AE0-0CFE-34DE85BB0D6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635246" y="3601337"/>
                  <a:ext cx="77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3D9033D-4922-6749-F740-079F2A76373E}"/>
                    </a:ext>
                  </a:extLst>
                </p14:cNvPr>
                <p14:cNvContentPartPr/>
                <p14:nvPr/>
              </p14:nvContentPartPr>
              <p14:xfrm>
                <a:off x="9614366" y="3616457"/>
                <a:ext cx="69480" cy="4136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3D9033D-4922-6749-F740-079F2A76373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605726" y="3607817"/>
                  <a:ext cx="871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88A1AF5-4520-D796-C8B5-72A04284D5B0}"/>
                    </a:ext>
                  </a:extLst>
                </p14:cNvPr>
                <p14:cNvContentPartPr/>
                <p14:nvPr/>
              </p14:nvContentPartPr>
              <p14:xfrm>
                <a:off x="8408726" y="4000217"/>
                <a:ext cx="39960" cy="4338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88A1AF5-4520-D796-C8B5-72A04284D5B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400086" y="3991577"/>
                  <a:ext cx="576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2452C09-B5C2-086A-AE36-E66E8EC624AB}"/>
                    </a:ext>
                  </a:extLst>
                </p14:cNvPr>
                <p14:cNvContentPartPr/>
                <p14:nvPr/>
              </p14:nvContentPartPr>
              <p14:xfrm>
                <a:off x="8526446" y="4246817"/>
                <a:ext cx="138240" cy="192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2452C09-B5C2-086A-AE36-E66E8EC624A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517806" y="4237817"/>
                  <a:ext cx="155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3CB6C6D-30B8-FFB4-09B5-634A32003720}"/>
                    </a:ext>
                  </a:extLst>
                </p14:cNvPr>
                <p14:cNvContentPartPr/>
                <p14:nvPr/>
              </p14:nvContentPartPr>
              <p14:xfrm>
                <a:off x="8786366" y="4171577"/>
                <a:ext cx="122040" cy="236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3CB6C6D-30B8-FFB4-09B5-634A3200372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777726" y="4162577"/>
                  <a:ext cx="139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2AB4E18-BDCA-D24B-EE1E-E41E6856850A}"/>
                    </a:ext>
                  </a:extLst>
                </p14:cNvPr>
                <p14:cNvContentPartPr/>
                <p14:nvPr/>
              </p14:nvContentPartPr>
              <p14:xfrm>
                <a:off x="8954486" y="4268777"/>
                <a:ext cx="119880" cy="135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2AB4E18-BDCA-D24B-EE1E-E41E6856850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945846" y="4259777"/>
                  <a:ext cx="137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776E920-8279-3043-A1A6-203F6A4D379B}"/>
                    </a:ext>
                  </a:extLst>
                </p14:cNvPr>
                <p14:cNvContentPartPr/>
                <p14:nvPr/>
              </p14:nvContentPartPr>
              <p14:xfrm>
                <a:off x="9126566" y="4075457"/>
                <a:ext cx="127080" cy="2379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776E920-8279-3043-A1A6-203F6A4D379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117566" y="4066457"/>
                  <a:ext cx="144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EC89399-6F2C-7D72-2E43-EA27B3707809}"/>
                    </a:ext>
                  </a:extLst>
                </p14:cNvPr>
                <p14:cNvContentPartPr/>
                <p14:nvPr/>
              </p14:nvContentPartPr>
              <p14:xfrm>
                <a:off x="9372446" y="4261217"/>
                <a:ext cx="152640" cy="209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EC89399-6F2C-7D72-2E43-EA27B370780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363806" y="4252577"/>
                  <a:ext cx="170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48E32FB-148C-4730-BD0D-C20BB8276340}"/>
                    </a:ext>
                  </a:extLst>
                </p14:cNvPr>
                <p14:cNvContentPartPr/>
                <p14:nvPr/>
              </p14:nvContentPartPr>
              <p14:xfrm>
                <a:off x="9610406" y="4093097"/>
                <a:ext cx="109440" cy="126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48E32FB-148C-4730-BD0D-C20BB827634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601766" y="4084097"/>
                  <a:ext cx="127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6A1EA14-2DA8-4AD5-8E26-89FD64CE9B6B}"/>
                    </a:ext>
                  </a:extLst>
                </p14:cNvPr>
                <p14:cNvContentPartPr/>
                <p14:nvPr/>
              </p14:nvContentPartPr>
              <p14:xfrm>
                <a:off x="9608966" y="4135937"/>
                <a:ext cx="223560" cy="1612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6A1EA14-2DA8-4AD5-8E26-89FD64CE9B6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600326" y="4126937"/>
                  <a:ext cx="241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3200C78-1A50-4D0D-4EE1-17BA3B6C1209}"/>
                    </a:ext>
                  </a:extLst>
                </p14:cNvPr>
                <p14:cNvContentPartPr/>
                <p14:nvPr/>
              </p14:nvContentPartPr>
              <p14:xfrm>
                <a:off x="9751166" y="4283537"/>
                <a:ext cx="99000" cy="1342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3200C78-1A50-4D0D-4EE1-17BA3B6C1209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742526" y="4274897"/>
                  <a:ext cx="116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9041D78-2A1F-9154-6E2C-BE56F47480C1}"/>
                    </a:ext>
                  </a:extLst>
                </p14:cNvPr>
                <p14:cNvContentPartPr/>
                <p14:nvPr/>
              </p14:nvContentPartPr>
              <p14:xfrm>
                <a:off x="9939086" y="4255097"/>
                <a:ext cx="148320" cy="277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9041D78-2A1F-9154-6E2C-BE56F47480C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930446" y="4246097"/>
                  <a:ext cx="165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AA62F20-F7B5-6F0F-4F99-C33AF93374A2}"/>
                    </a:ext>
                  </a:extLst>
                </p14:cNvPr>
                <p14:cNvContentPartPr/>
                <p14:nvPr/>
              </p14:nvContentPartPr>
              <p14:xfrm>
                <a:off x="10333646" y="4155017"/>
                <a:ext cx="190800" cy="1998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AA62F20-F7B5-6F0F-4F99-C33AF93374A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325006" y="4146017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ED5A82C-8353-8CB8-0783-232431E1DA72}"/>
                    </a:ext>
                  </a:extLst>
                </p14:cNvPr>
                <p14:cNvContentPartPr/>
                <p14:nvPr/>
              </p14:nvContentPartPr>
              <p14:xfrm>
                <a:off x="10591766" y="4168337"/>
                <a:ext cx="133560" cy="1821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ED5A82C-8353-8CB8-0783-232431E1DA7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582766" y="4159337"/>
                  <a:ext cx="151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9C24F3A-E752-78DE-BF52-DF494611F07E}"/>
                    </a:ext>
                  </a:extLst>
                </p14:cNvPr>
                <p14:cNvContentPartPr/>
                <p14:nvPr/>
              </p14:nvContentPartPr>
              <p14:xfrm>
                <a:off x="10843766" y="4106777"/>
                <a:ext cx="31320" cy="2736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9C24F3A-E752-78DE-BF52-DF494611F07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834766" y="4097777"/>
                  <a:ext cx="4896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861E80-31BA-66FA-BAF0-C2BE42C364F1}"/>
                  </a:ext>
                </a:extLst>
              </p14:cNvPr>
              <p14:cNvContentPartPr/>
              <p14:nvPr/>
            </p14:nvContentPartPr>
            <p14:xfrm>
              <a:off x="10608899" y="3691521"/>
              <a:ext cx="113400" cy="21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861E80-31BA-66FA-BAF0-C2BE42C364F1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0599899" y="3682521"/>
                <a:ext cx="1310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32A417-894F-889D-F90B-8A5C6814115E}"/>
                  </a:ext>
                </a:extLst>
              </p14:cNvPr>
              <p14:cNvContentPartPr/>
              <p14:nvPr/>
            </p14:nvContentPartPr>
            <p14:xfrm>
              <a:off x="10393979" y="3303441"/>
              <a:ext cx="17280" cy="3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32A417-894F-889D-F90B-8A5C6814115E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0385339" y="3294441"/>
                <a:ext cx="349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A57647-932C-14BA-78F7-961254860BF1}"/>
                  </a:ext>
                </a:extLst>
              </p14:cNvPr>
              <p14:cNvContentPartPr/>
              <p14:nvPr/>
            </p14:nvContentPartPr>
            <p14:xfrm>
              <a:off x="10786019" y="4020201"/>
              <a:ext cx="69840" cy="17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A57647-932C-14BA-78F7-961254860BF1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0777019" y="4011201"/>
                <a:ext cx="874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6418FA-ACC4-DAFB-0FF0-4658DA1BBE16}"/>
                  </a:ext>
                </a:extLst>
              </p14:cNvPr>
              <p14:cNvContentPartPr/>
              <p14:nvPr/>
            </p14:nvContentPartPr>
            <p14:xfrm>
              <a:off x="11245739" y="1964241"/>
              <a:ext cx="110520" cy="8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6418FA-ACC4-DAFB-0FF0-4658DA1BBE16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11236739" y="1955601"/>
                <a:ext cx="1281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17001A-BBF3-4CE7-ED83-8108E572F3AD}"/>
                  </a:ext>
                </a:extLst>
              </p14:cNvPr>
              <p14:cNvContentPartPr/>
              <p14:nvPr/>
            </p14:nvContentPartPr>
            <p14:xfrm>
              <a:off x="10310459" y="1304001"/>
              <a:ext cx="57960" cy="198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17001A-BBF3-4CE7-ED83-8108E572F3AD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0301459" y="1295361"/>
                <a:ext cx="756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278A44-AFF3-63CE-F703-63CCC831DDA1}"/>
                  </a:ext>
                </a:extLst>
              </p14:cNvPr>
              <p14:cNvContentPartPr/>
              <p14:nvPr/>
            </p14:nvContentPartPr>
            <p14:xfrm>
              <a:off x="9778379" y="4683681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278A44-AFF3-63CE-F703-63CCC831DDA1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9769379" y="467504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4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BDC83D-BEDD-8EFE-BFFD-89DAA87F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14" y="585152"/>
            <a:ext cx="4963054" cy="509719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F387899-4496-B3E6-9B0C-665B6B1F80AC}"/>
              </a:ext>
            </a:extLst>
          </p:cNvPr>
          <p:cNvGrpSpPr/>
          <p:nvPr/>
        </p:nvGrpSpPr>
        <p:grpSpPr>
          <a:xfrm>
            <a:off x="4037606" y="1928417"/>
            <a:ext cx="2559393" cy="666720"/>
            <a:chOff x="4037606" y="1928417"/>
            <a:chExt cx="2559393" cy="6667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AAD464-359D-FEE7-C0F9-04C83587FE14}"/>
                </a:ext>
              </a:extLst>
            </p:cNvPr>
            <p:cNvGrpSpPr/>
            <p:nvPr/>
          </p:nvGrpSpPr>
          <p:grpSpPr>
            <a:xfrm>
              <a:off x="4563719" y="1977377"/>
              <a:ext cx="898920" cy="617760"/>
              <a:chOff x="5705126" y="2222537"/>
              <a:chExt cx="898920" cy="61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576244F7-3835-908A-F9C2-5BC88860FD2C}"/>
                      </a:ext>
                    </a:extLst>
                  </p14:cNvPr>
                  <p14:cNvContentPartPr/>
                  <p14:nvPr/>
                </p14:nvContentPartPr>
                <p14:xfrm>
                  <a:off x="5705126" y="2382377"/>
                  <a:ext cx="112320" cy="1699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576244F7-3835-908A-F9C2-5BC88860FD2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6126" y="2373737"/>
                    <a:ext cx="12996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519A3380-D6AF-F1DC-4705-44F89AA405BF}"/>
                      </a:ext>
                    </a:extLst>
                  </p14:cNvPr>
                  <p14:cNvContentPartPr/>
                  <p14:nvPr/>
                </p14:nvContentPartPr>
                <p14:xfrm>
                  <a:off x="5844446" y="2302097"/>
                  <a:ext cx="96840" cy="30564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519A3380-D6AF-F1DC-4705-44F89AA405B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35446" y="2293097"/>
                    <a:ext cx="114480" cy="32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F9D3B3B-A8F0-D4C1-6B38-C748A58175F8}"/>
                      </a:ext>
                    </a:extLst>
                  </p14:cNvPr>
                  <p14:cNvContentPartPr/>
                  <p14:nvPr/>
                </p14:nvContentPartPr>
                <p14:xfrm>
                  <a:off x="6118046" y="2222537"/>
                  <a:ext cx="21960" cy="3553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F9D3B3B-A8F0-D4C1-6B38-C748A58175F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109406" y="2213897"/>
                    <a:ext cx="39600" cy="37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F50F746-329E-C6F6-9941-FBA33659BB03}"/>
                      </a:ext>
                    </a:extLst>
                  </p14:cNvPr>
                  <p14:cNvContentPartPr/>
                  <p14:nvPr/>
                </p14:nvContentPartPr>
                <p14:xfrm>
                  <a:off x="6169526" y="2335577"/>
                  <a:ext cx="146520" cy="255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F50F746-329E-C6F6-9941-FBA33659BB0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160526" y="2326577"/>
                    <a:ext cx="16416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3B03C0F3-7956-2090-B201-46BB7750E72D}"/>
                      </a:ext>
                    </a:extLst>
                  </p14:cNvPr>
                  <p14:cNvContentPartPr/>
                  <p14:nvPr/>
                </p14:nvContentPartPr>
                <p14:xfrm>
                  <a:off x="6211286" y="2421257"/>
                  <a:ext cx="14400" cy="1256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B03C0F3-7956-2090-B201-46BB7750E72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202286" y="2412257"/>
                    <a:ext cx="3204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DCD953F-6407-4F85-34F9-47AD97644457}"/>
                      </a:ext>
                    </a:extLst>
                  </p14:cNvPr>
                  <p14:cNvContentPartPr/>
                  <p14:nvPr/>
                </p14:nvContentPartPr>
                <p14:xfrm>
                  <a:off x="6264566" y="2442137"/>
                  <a:ext cx="309600" cy="87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DCD953F-6407-4F85-34F9-47AD9764445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255926" y="2433137"/>
                    <a:ext cx="32724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98159AC-3950-20FC-378E-F513AAA86526}"/>
                      </a:ext>
                    </a:extLst>
                  </p14:cNvPr>
                  <p14:cNvContentPartPr/>
                  <p14:nvPr/>
                </p14:nvContentPartPr>
                <p14:xfrm>
                  <a:off x="5998526" y="2732657"/>
                  <a:ext cx="162720" cy="972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98159AC-3950-20FC-378E-F513AAA865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989886" y="2723657"/>
                    <a:ext cx="18036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45C901DE-C746-5F4B-C0F9-F8677715B1DE}"/>
                      </a:ext>
                    </a:extLst>
                  </p14:cNvPr>
                  <p14:cNvContentPartPr/>
                  <p14:nvPr/>
                </p14:nvContentPartPr>
                <p14:xfrm>
                  <a:off x="6141446" y="2748137"/>
                  <a:ext cx="131400" cy="140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5C901DE-C746-5F4B-C0F9-F8677715B1D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132806" y="2739497"/>
                    <a:ext cx="14904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C948868-23BC-9AFE-EEAD-18C222FDABFA}"/>
                      </a:ext>
                    </a:extLst>
                  </p14:cNvPr>
                  <p14:cNvContentPartPr/>
                  <p14:nvPr/>
                </p14:nvContentPartPr>
                <p14:xfrm>
                  <a:off x="6193646" y="2698097"/>
                  <a:ext cx="122040" cy="1422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C948868-23BC-9AFE-EEAD-18C222FDAB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185006" y="2689097"/>
                    <a:ext cx="13968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916C4509-23EE-A2EA-FF8C-034562BB558D}"/>
                      </a:ext>
                    </a:extLst>
                  </p14:cNvPr>
                  <p14:cNvContentPartPr/>
                  <p14:nvPr/>
                </p14:nvContentPartPr>
                <p14:xfrm>
                  <a:off x="6366806" y="2668937"/>
                  <a:ext cx="237240" cy="160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16C4509-23EE-A2EA-FF8C-034562BB558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358166" y="2659937"/>
                    <a:ext cx="25488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E44AFE-4CD0-5B35-436E-8F71DCA38499}"/>
                </a:ext>
              </a:extLst>
            </p:cNvPr>
            <p:cNvGrpSpPr/>
            <p:nvPr/>
          </p:nvGrpSpPr>
          <p:grpSpPr>
            <a:xfrm>
              <a:off x="5573519" y="1928417"/>
              <a:ext cx="355680" cy="199080"/>
              <a:chOff x="6714926" y="2173577"/>
              <a:chExt cx="355680" cy="199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3A0BEB4-502C-3436-9B41-B88B3095B2CB}"/>
                      </a:ext>
                    </a:extLst>
                  </p14:cNvPr>
                  <p14:cNvContentPartPr/>
                  <p14:nvPr/>
                </p14:nvContentPartPr>
                <p14:xfrm>
                  <a:off x="6714926" y="2347097"/>
                  <a:ext cx="355680" cy="255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3A0BEB4-502C-3436-9B41-B88B3095B2C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706286" y="2338097"/>
                    <a:ext cx="37332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D9519095-05B2-D7FC-6FCA-3FE443DE2C26}"/>
                      </a:ext>
                    </a:extLst>
                  </p14:cNvPr>
                  <p14:cNvContentPartPr/>
                  <p14:nvPr/>
                </p14:nvContentPartPr>
                <p14:xfrm>
                  <a:off x="6787646" y="2173577"/>
                  <a:ext cx="172800" cy="119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D9519095-05B2-D7FC-6FCA-3FE443DE2C2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779006" y="2164577"/>
                    <a:ext cx="190440" cy="137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A008579-6655-F2E8-8C0C-248309273788}"/>
                </a:ext>
              </a:extLst>
            </p:cNvPr>
            <p:cNvGrpSpPr/>
            <p:nvPr/>
          </p:nvGrpSpPr>
          <p:grpSpPr>
            <a:xfrm>
              <a:off x="5680439" y="2236937"/>
              <a:ext cx="295560" cy="167760"/>
              <a:chOff x="6821846" y="2482097"/>
              <a:chExt cx="295560" cy="16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CE0AEE6-ABE6-F1F8-A7C0-CFD47D1143B7}"/>
                      </a:ext>
                    </a:extLst>
                  </p14:cNvPr>
                  <p14:cNvContentPartPr/>
                  <p14:nvPr/>
                </p14:nvContentPartPr>
                <p14:xfrm>
                  <a:off x="6821846" y="2515217"/>
                  <a:ext cx="127080" cy="134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CE0AEE6-ABE6-F1F8-A7C0-CFD47D1143B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812846" y="2506217"/>
                    <a:ext cx="14472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E5C4855-0132-2BD3-7251-EBDC9F407933}"/>
                      </a:ext>
                    </a:extLst>
                  </p14:cNvPr>
                  <p14:cNvContentPartPr/>
                  <p14:nvPr/>
                </p14:nvContentPartPr>
                <p14:xfrm>
                  <a:off x="6978806" y="2482097"/>
                  <a:ext cx="138600" cy="734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E5C4855-0132-2BD3-7251-EBDC9F40793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969806" y="2473097"/>
                    <a:ext cx="156240" cy="9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988C0B-7A01-A38D-4BAC-D8E990006847}"/>
                </a:ext>
              </a:extLst>
            </p:cNvPr>
            <p:cNvGrpSpPr/>
            <p:nvPr/>
          </p:nvGrpSpPr>
          <p:grpSpPr>
            <a:xfrm>
              <a:off x="6141599" y="2123177"/>
              <a:ext cx="455400" cy="208800"/>
              <a:chOff x="7283006" y="2368337"/>
              <a:chExt cx="45540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91A301E-A3F0-4171-028A-72AA26BE67B9}"/>
                      </a:ext>
                    </a:extLst>
                  </p14:cNvPr>
                  <p14:cNvContentPartPr/>
                  <p14:nvPr/>
                </p14:nvContentPartPr>
                <p14:xfrm>
                  <a:off x="7310726" y="2383817"/>
                  <a:ext cx="99720" cy="115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91A301E-A3F0-4171-028A-72AA26BE67B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302086" y="2375177"/>
                    <a:ext cx="11736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30823320-24F4-0B29-5091-0E41FC5C870F}"/>
                      </a:ext>
                    </a:extLst>
                  </p14:cNvPr>
                  <p14:cNvContentPartPr/>
                  <p14:nvPr/>
                </p14:nvContentPartPr>
                <p14:xfrm>
                  <a:off x="7283006" y="2493257"/>
                  <a:ext cx="145440" cy="64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30823320-24F4-0B29-5091-0E41FC5C870F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274006" y="2484257"/>
                    <a:ext cx="16308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FE2C49E-E3CE-BC0F-A6AB-A02E3CC5C62F}"/>
                      </a:ext>
                    </a:extLst>
                  </p14:cNvPr>
                  <p14:cNvContentPartPr/>
                  <p14:nvPr/>
                </p14:nvContentPartPr>
                <p14:xfrm>
                  <a:off x="7601246" y="2368337"/>
                  <a:ext cx="137160" cy="2088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FE2C49E-E3CE-BC0F-A6AB-A02E3CC5C62F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592606" y="2359337"/>
                    <a:ext cx="15480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7F0A74-6AE0-2006-D512-5D485DCF7F72}"/>
                    </a:ext>
                  </a:extLst>
                </p14:cNvPr>
                <p14:cNvContentPartPr/>
                <p14:nvPr/>
              </p14:nvContentPartPr>
              <p14:xfrm>
                <a:off x="4037606" y="2367977"/>
                <a:ext cx="293040" cy="227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7F0A74-6AE0-2006-D512-5D485DCF7F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28606" y="2358977"/>
                  <a:ext cx="31068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21A866-6B58-FDEE-0734-91E13A5165F0}"/>
              </a:ext>
            </a:extLst>
          </p:cNvPr>
          <p:cNvGrpSpPr/>
          <p:nvPr/>
        </p:nvGrpSpPr>
        <p:grpSpPr>
          <a:xfrm>
            <a:off x="4826879" y="2047937"/>
            <a:ext cx="6638606" cy="1476581"/>
            <a:chOff x="4873680" y="2123177"/>
            <a:chExt cx="6363968" cy="14765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E0EED4-593D-404A-AFA6-748346925DC4}"/>
                </a:ext>
              </a:extLst>
            </p:cNvPr>
            <p:cNvGrpSpPr/>
            <p:nvPr/>
          </p:nvGrpSpPr>
          <p:grpSpPr>
            <a:xfrm>
              <a:off x="4873680" y="3088697"/>
              <a:ext cx="234360" cy="320040"/>
              <a:chOff x="4873680" y="3088697"/>
              <a:chExt cx="234360" cy="32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4F9D00EC-4A76-1A18-ECF6-18985DE0BF9B}"/>
                      </a:ext>
                    </a:extLst>
                  </p14:cNvPr>
                  <p14:cNvContentPartPr/>
                  <p14:nvPr/>
                </p14:nvContentPartPr>
                <p14:xfrm>
                  <a:off x="4873680" y="3101657"/>
                  <a:ext cx="207360" cy="20664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4F9D00EC-4A76-1A18-ECF6-18985DE0BF9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865054" y="3092657"/>
                    <a:ext cx="224266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EAA9D6C-2EDA-E14A-880C-8E21203B7079}"/>
                      </a:ext>
                    </a:extLst>
                  </p14:cNvPr>
                  <p14:cNvContentPartPr/>
                  <p14:nvPr/>
                </p14:nvContentPartPr>
                <p14:xfrm>
                  <a:off x="4883760" y="3088697"/>
                  <a:ext cx="224280" cy="3200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EAA9D6C-2EDA-E14A-880C-8E21203B7079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4875134" y="3080057"/>
                    <a:ext cx="241187" cy="33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7D3C6D-C0EE-3FB7-36A6-710896328947}"/>
                </a:ext>
              </a:extLst>
            </p:cNvPr>
            <p:cNvGrpSpPr/>
            <p:nvPr/>
          </p:nvGrpSpPr>
          <p:grpSpPr>
            <a:xfrm>
              <a:off x="6149160" y="3094097"/>
              <a:ext cx="385920" cy="331560"/>
              <a:chOff x="6149160" y="3094097"/>
              <a:chExt cx="385920" cy="33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3F6F302B-134D-B148-A86B-E46304672986}"/>
                      </a:ext>
                    </a:extLst>
                  </p14:cNvPr>
                  <p14:cNvContentPartPr/>
                  <p14:nvPr/>
                </p14:nvContentPartPr>
                <p14:xfrm>
                  <a:off x="6149160" y="3094097"/>
                  <a:ext cx="192960" cy="3182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3F6F302B-134D-B148-A86B-E4630467298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140875" y="3085457"/>
                    <a:ext cx="209874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0574F758-81D5-55AA-1665-65C6774E7A59}"/>
                      </a:ext>
                    </a:extLst>
                  </p14:cNvPr>
                  <p14:cNvContentPartPr/>
                  <p14:nvPr/>
                </p14:nvContentPartPr>
                <p14:xfrm>
                  <a:off x="6352560" y="3146297"/>
                  <a:ext cx="182520" cy="2793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0574F758-81D5-55AA-1665-65C6774E7A5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343934" y="3137657"/>
                    <a:ext cx="199426" cy="297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C41C8-6C8C-4349-C267-3D497E14D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6769799" y="2123177"/>
              <a:ext cx="4467849" cy="1476581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C0C070-402C-B512-36B2-6B9B28D74B45}"/>
              </a:ext>
            </a:extLst>
          </p:cNvPr>
          <p:cNvGrpSpPr/>
          <p:nvPr/>
        </p:nvGrpSpPr>
        <p:grpSpPr>
          <a:xfrm>
            <a:off x="4979520" y="3447360"/>
            <a:ext cx="3023280" cy="855360"/>
            <a:chOff x="4979520" y="3447360"/>
            <a:chExt cx="3023280" cy="85536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0BC090B-9FB1-877B-C2A7-10A8E7D9A49F}"/>
                </a:ext>
              </a:extLst>
            </p:cNvPr>
            <p:cNvGrpSpPr/>
            <p:nvPr/>
          </p:nvGrpSpPr>
          <p:grpSpPr>
            <a:xfrm>
              <a:off x="4979520" y="3675960"/>
              <a:ext cx="199080" cy="283680"/>
              <a:chOff x="4979520" y="3675960"/>
              <a:chExt cx="199080" cy="28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8D1E926-5E96-2AB1-1D40-80784DFE16F0}"/>
                      </a:ext>
                    </a:extLst>
                  </p14:cNvPr>
                  <p14:cNvContentPartPr/>
                  <p14:nvPr/>
                </p14:nvContentPartPr>
                <p14:xfrm>
                  <a:off x="4979520" y="3675960"/>
                  <a:ext cx="199080" cy="201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8D1E926-5E96-2AB1-1D40-80784DFE16F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970880" y="3667320"/>
                    <a:ext cx="21672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B5C81BC5-2175-17CE-90A2-2DB2C92DE9EB}"/>
                      </a:ext>
                    </a:extLst>
                  </p14:cNvPr>
                  <p14:cNvContentPartPr/>
                  <p14:nvPr/>
                </p14:nvContentPartPr>
                <p14:xfrm>
                  <a:off x="5021640" y="3692880"/>
                  <a:ext cx="147960" cy="266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B5C81BC5-2175-17CE-90A2-2DB2C92DE9EB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013000" y="3684240"/>
                    <a:ext cx="165600" cy="284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C4FD276-9769-8D1E-C57C-1A3E97D00821}"/>
                </a:ext>
              </a:extLst>
            </p:cNvPr>
            <p:cNvGrpSpPr/>
            <p:nvPr/>
          </p:nvGrpSpPr>
          <p:grpSpPr>
            <a:xfrm>
              <a:off x="5394960" y="3447360"/>
              <a:ext cx="2607840" cy="855360"/>
              <a:chOff x="5394960" y="3447360"/>
              <a:chExt cx="2607840" cy="8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BADD7ED-316A-1B16-3DD0-20544DD52F99}"/>
                      </a:ext>
                    </a:extLst>
                  </p14:cNvPr>
                  <p14:cNvContentPartPr/>
                  <p14:nvPr/>
                </p14:nvContentPartPr>
                <p14:xfrm>
                  <a:off x="5724360" y="3447360"/>
                  <a:ext cx="23760" cy="3733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BADD7ED-316A-1B16-3DD0-20544DD52F9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715360" y="3438360"/>
                    <a:ext cx="41400" cy="39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C164C36-71FD-531F-03D8-43A6A24EC4E9}"/>
                      </a:ext>
                    </a:extLst>
                  </p14:cNvPr>
                  <p14:cNvContentPartPr/>
                  <p14:nvPr/>
                </p14:nvContentPartPr>
                <p14:xfrm>
                  <a:off x="5751000" y="3639600"/>
                  <a:ext cx="111960" cy="27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C164C36-71FD-531F-03D8-43A6A24EC4E9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742000" y="3630600"/>
                    <a:ext cx="12960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BA5DF8A-CD0B-DB35-F96F-9F2C17BBD620}"/>
                      </a:ext>
                    </a:extLst>
                  </p14:cNvPr>
                  <p14:cNvContentPartPr/>
                  <p14:nvPr/>
                </p14:nvContentPartPr>
                <p14:xfrm>
                  <a:off x="5798520" y="3711600"/>
                  <a:ext cx="23760" cy="1540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BA5DF8A-CD0B-DB35-F96F-9F2C17BBD620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789880" y="3702960"/>
                    <a:ext cx="4140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81BA91FB-6A36-97F1-4976-3F7A6918F3FA}"/>
                      </a:ext>
                    </a:extLst>
                  </p14:cNvPr>
                  <p14:cNvContentPartPr/>
                  <p14:nvPr/>
                </p14:nvContentPartPr>
                <p14:xfrm>
                  <a:off x="5846040" y="3731400"/>
                  <a:ext cx="271080" cy="145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81BA91FB-6A36-97F1-4976-3F7A6918F3F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5837400" y="3722760"/>
                    <a:ext cx="28872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BB6833B-FF24-A779-6574-247EBA9E766C}"/>
                      </a:ext>
                    </a:extLst>
                  </p14:cNvPr>
                  <p14:cNvContentPartPr/>
                  <p14:nvPr/>
                </p14:nvContentPartPr>
                <p14:xfrm>
                  <a:off x="5683680" y="3962520"/>
                  <a:ext cx="154800" cy="1152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BB6833B-FF24-A779-6574-247EBA9E766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5674680" y="3953520"/>
                    <a:ext cx="17244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44569C1-39CC-744B-ABCD-BD68B127C8C4}"/>
                      </a:ext>
                    </a:extLst>
                  </p14:cNvPr>
                  <p14:cNvContentPartPr/>
                  <p14:nvPr/>
                </p14:nvContentPartPr>
                <p14:xfrm>
                  <a:off x="5832360" y="4008600"/>
                  <a:ext cx="152640" cy="46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44569C1-39CC-744B-ABCD-BD68B127C8C4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823360" y="3999600"/>
                    <a:ext cx="1702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CFA98A4-96B3-B3D5-224E-12FDB262E284}"/>
                      </a:ext>
                    </a:extLst>
                  </p14:cNvPr>
                  <p14:cNvContentPartPr/>
                  <p14:nvPr/>
                </p14:nvContentPartPr>
                <p14:xfrm>
                  <a:off x="5892480" y="3921840"/>
                  <a:ext cx="125640" cy="1890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CFA98A4-96B3-B3D5-224E-12FDB262E28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883840" y="3912840"/>
                    <a:ext cx="14328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C7E5C928-D9F0-BF6F-DD05-23784F48EFBC}"/>
                      </a:ext>
                    </a:extLst>
                  </p14:cNvPr>
                  <p14:cNvContentPartPr/>
                  <p14:nvPr/>
                </p14:nvContentPartPr>
                <p14:xfrm>
                  <a:off x="6085440" y="3939480"/>
                  <a:ext cx="199440" cy="1119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C7E5C928-D9F0-BF6F-DD05-23784F48EFBC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76440" y="3930480"/>
                    <a:ext cx="2170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8727F3C-AFBB-7B15-5448-043B2BC72F38}"/>
                      </a:ext>
                    </a:extLst>
                  </p14:cNvPr>
                  <p14:cNvContentPartPr/>
                  <p14:nvPr/>
                </p14:nvContentPartPr>
                <p14:xfrm>
                  <a:off x="6415560" y="3565440"/>
                  <a:ext cx="142560" cy="17892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8727F3C-AFBB-7B15-5448-043B2BC72F3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406560" y="3556440"/>
                    <a:ext cx="16020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8380230-3B71-59A9-3522-E418A8E6DFAC}"/>
                      </a:ext>
                    </a:extLst>
                  </p14:cNvPr>
                  <p14:cNvContentPartPr/>
                  <p14:nvPr/>
                </p14:nvContentPartPr>
                <p14:xfrm>
                  <a:off x="6550920" y="3546720"/>
                  <a:ext cx="136080" cy="12924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8380230-3B71-59A9-3522-E418A8E6DFAC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542280" y="3537720"/>
                    <a:ext cx="15372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2703946E-AE1E-7C11-08C2-AC6F3A9544E0}"/>
                      </a:ext>
                    </a:extLst>
                  </p14:cNvPr>
                  <p14:cNvContentPartPr/>
                  <p14:nvPr/>
                </p14:nvContentPartPr>
                <p14:xfrm>
                  <a:off x="6280560" y="3797280"/>
                  <a:ext cx="843480" cy="475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2703946E-AE1E-7C11-08C2-AC6F3A9544E0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6271560" y="3788640"/>
                    <a:ext cx="86112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85BF7CA-DA5A-4C49-F4CB-F5DD3A896F76}"/>
                      </a:ext>
                    </a:extLst>
                  </p14:cNvPr>
                  <p14:cNvContentPartPr/>
                  <p14:nvPr/>
                </p14:nvContentPartPr>
                <p14:xfrm>
                  <a:off x="6348960" y="3949920"/>
                  <a:ext cx="213840" cy="14580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85BF7CA-DA5A-4C49-F4CB-F5DD3A896F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339960" y="3940920"/>
                    <a:ext cx="23148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FAE48FA-E561-18C9-F6EE-1DFFDC5F78AD}"/>
                      </a:ext>
                    </a:extLst>
                  </p14:cNvPr>
                  <p14:cNvContentPartPr/>
                  <p14:nvPr/>
                </p14:nvContentPartPr>
                <p14:xfrm>
                  <a:off x="6622920" y="4017960"/>
                  <a:ext cx="36360" cy="252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8FAE48FA-E561-18C9-F6EE-1DFFDC5F78A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6614280" y="4008960"/>
                    <a:ext cx="5400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AE173EB-F69F-46E2-DE6B-CB3A9EA72485}"/>
                      </a:ext>
                    </a:extLst>
                  </p14:cNvPr>
                  <p14:cNvContentPartPr/>
                  <p14:nvPr/>
                </p14:nvContentPartPr>
                <p14:xfrm>
                  <a:off x="6708960" y="3914280"/>
                  <a:ext cx="213480" cy="1990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1AE173EB-F69F-46E2-DE6B-CB3A9EA7248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6699960" y="3905640"/>
                    <a:ext cx="23112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228B069-03CC-7FCF-552D-4896B100E941}"/>
                      </a:ext>
                    </a:extLst>
                  </p14:cNvPr>
                  <p14:cNvContentPartPr/>
                  <p14:nvPr/>
                </p14:nvContentPartPr>
                <p14:xfrm>
                  <a:off x="6927120" y="3944520"/>
                  <a:ext cx="100440" cy="3582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4228B069-03CC-7FCF-552D-4896B100E941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6918120" y="3935880"/>
                    <a:ext cx="118080" cy="37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86375D3-683B-DA05-A6FE-EAA1570A056E}"/>
                      </a:ext>
                    </a:extLst>
                  </p14:cNvPr>
                  <p14:cNvContentPartPr/>
                  <p14:nvPr/>
                </p14:nvContentPartPr>
                <p14:xfrm>
                  <a:off x="7043400" y="3998880"/>
                  <a:ext cx="141840" cy="1029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D86375D3-683B-DA05-A6FE-EAA1570A056E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034400" y="3990240"/>
                    <a:ext cx="15948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920C6111-9ABE-0A61-0A81-D16A7794DFE0}"/>
                      </a:ext>
                    </a:extLst>
                  </p14:cNvPr>
                  <p14:cNvContentPartPr/>
                  <p14:nvPr/>
                </p14:nvContentPartPr>
                <p14:xfrm>
                  <a:off x="7191360" y="3885120"/>
                  <a:ext cx="147600" cy="17460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920C6111-9ABE-0A61-0A81-D16A7794DFE0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182360" y="3876480"/>
                    <a:ext cx="16524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97662362-8D09-2952-5448-8137F813C689}"/>
                      </a:ext>
                    </a:extLst>
                  </p14:cNvPr>
                  <p14:cNvContentPartPr/>
                  <p14:nvPr/>
                </p14:nvContentPartPr>
                <p14:xfrm>
                  <a:off x="7417080" y="3751200"/>
                  <a:ext cx="191880" cy="1620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97662362-8D09-2952-5448-8137F813C689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7408440" y="3742560"/>
                    <a:ext cx="20952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4E30B1F2-314F-89D8-003C-0F21B36BFC9B}"/>
                      </a:ext>
                    </a:extLst>
                  </p14:cNvPr>
                  <p14:cNvContentPartPr/>
                  <p14:nvPr/>
                </p14:nvContentPartPr>
                <p14:xfrm>
                  <a:off x="7406640" y="3847680"/>
                  <a:ext cx="196560" cy="1080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4E30B1F2-314F-89D8-003C-0F21B36BFC9B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7398000" y="3838680"/>
                    <a:ext cx="21420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4A10EA19-03EE-8F00-6121-E75210C2A199}"/>
                      </a:ext>
                    </a:extLst>
                  </p14:cNvPr>
                  <p14:cNvContentPartPr/>
                  <p14:nvPr/>
                </p14:nvContentPartPr>
                <p14:xfrm>
                  <a:off x="7684920" y="3798720"/>
                  <a:ext cx="317880" cy="1587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4A10EA19-03EE-8F00-6121-E75210C2A199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7675920" y="3789720"/>
                    <a:ext cx="33552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1B301FCD-9BF2-5294-25F7-CAB0ECE2C241}"/>
                      </a:ext>
                    </a:extLst>
                  </p14:cNvPr>
                  <p14:cNvContentPartPr/>
                  <p14:nvPr/>
                </p14:nvContentPartPr>
                <p14:xfrm>
                  <a:off x="5394960" y="3666960"/>
                  <a:ext cx="143640" cy="18216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1B301FCD-9BF2-5294-25F7-CAB0ECE2C24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5386320" y="3658320"/>
                    <a:ext cx="16128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DD641EFD-CE76-4123-2089-630A0F84B081}"/>
                      </a:ext>
                    </a:extLst>
                  </p14:cNvPr>
                  <p14:cNvContentPartPr/>
                  <p14:nvPr/>
                </p14:nvContentPartPr>
                <p14:xfrm>
                  <a:off x="5487480" y="3549600"/>
                  <a:ext cx="108360" cy="44136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DD641EFD-CE76-4123-2089-630A0F84B081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478480" y="3540960"/>
                    <a:ext cx="126000" cy="45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D56AB1-0833-08C0-0084-5C961AF2B3E8}"/>
              </a:ext>
            </a:extLst>
          </p:cNvPr>
          <p:cNvGrpSpPr/>
          <p:nvPr/>
        </p:nvGrpSpPr>
        <p:grpSpPr>
          <a:xfrm>
            <a:off x="5009040" y="4406400"/>
            <a:ext cx="4371840" cy="461520"/>
            <a:chOff x="5009040" y="4406400"/>
            <a:chExt cx="437184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21F3D01-4274-9E84-5DFC-95ED04CCE5D7}"/>
                    </a:ext>
                  </a:extLst>
                </p14:cNvPr>
                <p14:cNvContentPartPr/>
                <p14:nvPr/>
              </p14:nvContentPartPr>
              <p14:xfrm>
                <a:off x="5009040" y="4425480"/>
                <a:ext cx="232560" cy="268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21F3D01-4274-9E84-5DFC-95ED04CCE5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00040" y="4416480"/>
                  <a:ext cx="250200" cy="285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D686555-7B4D-3A0B-86FC-255624CF7819}"/>
                </a:ext>
              </a:extLst>
            </p:cNvPr>
            <p:cNvGrpSpPr/>
            <p:nvPr/>
          </p:nvGrpSpPr>
          <p:grpSpPr>
            <a:xfrm>
              <a:off x="5594040" y="4435200"/>
              <a:ext cx="1236240" cy="265680"/>
              <a:chOff x="5594040" y="4435200"/>
              <a:chExt cx="1236240" cy="26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FEAB8EAF-BB05-187E-122C-1640B3A14C26}"/>
                      </a:ext>
                    </a:extLst>
                  </p14:cNvPr>
                  <p14:cNvContentPartPr/>
                  <p14:nvPr/>
                </p14:nvContentPartPr>
                <p14:xfrm>
                  <a:off x="5594040" y="4435200"/>
                  <a:ext cx="176760" cy="24336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FEAB8EAF-BB05-187E-122C-1640B3A14C26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585400" y="4426200"/>
                    <a:ext cx="194400" cy="26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6599EC5B-7F43-155F-9845-5E9BFFF30443}"/>
                      </a:ext>
                    </a:extLst>
                  </p14:cNvPr>
                  <p14:cNvContentPartPr/>
                  <p14:nvPr/>
                </p14:nvContentPartPr>
                <p14:xfrm>
                  <a:off x="5806800" y="4455720"/>
                  <a:ext cx="153000" cy="24228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6599EC5B-7F43-155F-9845-5E9BFFF30443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5797800" y="4446720"/>
                    <a:ext cx="170640" cy="25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A5E50C7C-53F0-48F9-3AFD-7218F5E72F8D}"/>
                      </a:ext>
                    </a:extLst>
                  </p14:cNvPr>
                  <p14:cNvContentPartPr/>
                  <p14:nvPr/>
                </p14:nvContentPartPr>
                <p14:xfrm>
                  <a:off x="5873040" y="4600800"/>
                  <a:ext cx="132840" cy="5364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A5E50C7C-53F0-48F9-3AFD-7218F5E72F8D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5864040" y="4592160"/>
                    <a:ext cx="150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38FE020D-3988-494F-41FB-9E5E23B9C584}"/>
                      </a:ext>
                    </a:extLst>
                  </p14:cNvPr>
                  <p14:cNvContentPartPr/>
                  <p14:nvPr/>
                </p14:nvContentPartPr>
                <p14:xfrm>
                  <a:off x="6064560" y="4538520"/>
                  <a:ext cx="130320" cy="10368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38FE020D-3988-494F-41FB-9E5E23B9C58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6055560" y="4529880"/>
                    <a:ext cx="14796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AF33DE71-7F48-2F21-011F-72017DC2E033}"/>
                      </a:ext>
                    </a:extLst>
                  </p14:cNvPr>
                  <p14:cNvContentPartPr/>
                  <p14:nvPr/>
                </p14:nvContentPartPr>
                <p14:xfrm>
                  <a:off x="6224760" y="4490280"/>
                  <a:ext cx="32760" cy="162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AF33DE71-7F48-2F21-011F-72017DC2E033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6215760" y="4481280"/>
                    <a:ext cx="50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D99DB556-B7B3-D24A-D353-20CF1E7E2E97}"/>
                      </a:ext>
                    </a:extLst>
                  </p14:cNvPr>
                  <p14:cNvContentPartPr/>
                  <p14:nvPr/>
                </p14:nvContentPartPr>
                <p14:xfrm>
                  <a:off x="6347520" y="4556880"/>
                  <a:ext cx="167760" cy="10332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D99DB556-B7B3-D24A-D353-20CF1E7E2E97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6338880" y="4548240"/>
                    <a:ext cx="18540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4343BAC3-9C06-2F33-CE41-ED1770E7329A}"/>
                      </a:ext>
                    </a:extLst>
                  </p14:cNvPr>
                  <p14:cNvContentPartPr/>
                  <p14:nvPr/>
                </p14:nvContentPartPr>
                <p14:xfrm>
                  <a:off x="6552000" y="4527360"/>
                  <a:ext cx="123480" cy="12132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4343BAC3-9C06-2F33-CE41-ED1770E7329A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543360" y="4518360"/>
                    <a:ext cx="14112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5D55F8DC-6204-B9D9-68E2-86FD125E2757}"/>
                      </a:ext>
                    </a:extLst>
                  </p14:cNvPr>
                  <p14:cNvContentPartPr/>
                  <p14:nvPr/>
                </p14:nvContentPartPr>
                <p14:xfrm>
                  <a:off x="6677640" y="4569120"/>
                  <a:ext cx="152640" cy="1317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5D55F8DC-6204-B9D9-68E2-86FD125E2757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6668640" y="4560120"/>
                    <a:ext cx="170280" cy="149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9B13BA0-4F11-5081-68B3-8E75B492571B}"/>
                </a:ext>
              </a:extLst>
            </p:cNvPr>
            <p:cNvGrpSpPr/>
            <p:nvPr/>
          </p:nvGrpSpPr>
          <p:grpSpPr>
            <a:xfrm>
              <a:off x="7183800" y="4406400"/>
              <a:ext cx="2197080" cy="461520"/>
              <a:chOff x="7183800" y="4406400"/>
              <a:chExt cx="2197080" cy="461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6EDC6DEB-BFE2-0688-D659-93A861642C9D}"/>
                      </a:ext>
                    </a:extLst>
                  </p14:cNvPr>
                  <p14:cNvContentPartPr/>
                  <p14:nvPr/>
                </p14:nvContentPartPr>
                <p14:xfrm>
                  <a:off x="7183800" y="4461840"/>
                  <a:ext cx="235800" cy="189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6EDC6DEB-BFE2-0688-D659-93A861642C9D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7174800" y="4453200"/>
                    <a:ext cx="25344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3E7D8D58-634B-C5A3-A474-B98EFBADFD59}"/>
                      </a:ext>
                    </a:extLst>
                  </p14:cNvPr>
                  <p14:cNvContentPartPr/>
                  <p14:nvPr/>
                </p14:nvContentPartPr>
                <p14:xfrm>
                  <a:off x="7463520" y="4550760"/>
                  <a:ext cx="151200" cy="8604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3E7D8D58-634B-C5A3-A474-B98EFBADFD59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7454880" y="4542120"/>
                    <a:ext cx="16884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D39244EC-39F6-49F7-FB4B-A0B302F8FC62}"/>
                      </a:ext>
                    </a:extLst>
                  </p14:cNvPr>
                  <p14:cNvContentPartPr/>
                  <p14:nvPr/>
                </p14:nvContentPartPr>
                <p14:xfrm>
                  <a:off x="7611120" y="4479840"/>
                  <a:ext cx="42120" cy="1425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D39244EC-39F6-49F7-FB4B-A0B302F8FC6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7602120" y="4470840"/>
                    <a:ext cx="5976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ED4A8D92-84A1-DBBE-F74F-09014EE2B3E9}"/>
                      </a:ext>
                    </a:extLst>
                  </p14:cNvPr>
                  <p14:cNvContentPartPr/>
                  <p14:nvPr/>
                </p14:nvContentPartPr>
                <p14:xfrm>
                  <a:off x="7645680" y="4545360"/>
                  <a:ext cx="20124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D4A8D92-84A1-DBBE-F74F-09014EE2B3E9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637040" y="4536720"/>
                    <a:ext cx="2188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EADBDCFC-4459-95D2-86B2-81636538D494}"/>
                      </a:ext>
                    </a:extLst>
                  </p14:cNvPr>
                  <p14:cNvContentPartPr/>
                  <p14:nvPr/>
                </p14:nvContentPartPr>
                <p14:xfrm>
                  <a:off x="7768800" y="4500720"/>
                  <a:ext cx="11880" cy="1674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EADBDCFC-4459-95D2-86B2-81636538D49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7760160" y="4491720"/>
                    <a:ext cx="2952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323F1D85-5661-1752-EB34-EFB04E33C820}"/>
                      </a:ext>
                    </a:extLst>
                  </p14:cNvPr>
                  <p14:cNvContentPartPr/>
                  <p14:nvPr/>
                </p14:nvContentPartPr>
                <p14:xfrm>
                  <a:off x="7819920" y="4467240"/>
                  <a:ext cx="116640" cy="234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323F1D85-5661-1752-EB34-EFB04E33C820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7811280" y="4458240"/>
                    <a:ext cx="13428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C2564418-7AE9-86B9-2D0D-DB07E66D5D2E}"/>
                      </a:ext>
                    </a:extLst>
                  </p14:cNvPr>
                  <p14:cNvContentPartPr/>
                  <p14:nvPr/>
                </p14:nvContentPartPr>
                <p14:xfrm>
                  <a:off x="7872120" y="4566600"/>
                  <a:ext cx="23760" cy="8496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C2564418-7AE9-86B9-2D0D-DB07E66D5D2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7863480" y="4557600"/>
                    <a:ext cx="414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319CD1E4-298A-5770-1647-E8E13ADEB6A7}"/>
                      </a:ext>
                    </a:extLst>
                  </p14:cNvPr>
                  <p14:cNvContentPartPr/>
                  <p14:nvPr/>
                </p14:nvContentPartPr>
                <p14:xfrm>
                  <a:off x="7988400" y="4544640"/>
                  <a:ext cx="7560" cy="32328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319CD1E4-298A-5770-1647-E8E13ADEB6A7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7979400" y="4535640"/>
                    <a:ext cx="25200" cy="34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86CB4CF-6782-F2E0-DDC9-D7A600286443}"/>
                      </a:ext>
                    </a:extLst>
                  </p14:cNvPr>
                  <p14:cNvContentPartPr/>
                  <p14:nvPr/>
                </p14:nvContentPartPr>
                <p14:xfrm>
                  <a:off x="7959240" y="4498560"/>
                  <a:ext cx="138960" cy="17460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86CB4CF-6782-F2E0-DDC9-D7A60028644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7950600" y="4489560"/>
                    <a:ext cx="15660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C8AD48FA-F17B-6AF9-0A84-23622408F706}"/>
                      </a:ext>
                    </a:extLst>
                  </p14:cNvPr>
                  <p14:cNvContentPartPr/>
                  <p14:nvPr/>
                </p14:nvContentPartPr>
                <p14:xfrm>
                  <a:off x="8146440" y="4406400"/>
                  <a:ext cx="47880" cy="18108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C8AD48FA-F17B-6AF9-0A84-23622408F70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8137440" y="4397760"/>
                    <a:ext cx="6552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F12932C6-F7C7-D618-8ED7-C97544E7E4F0}"/>
                      </a:ext>
                    </a:extLst>
                  </p14:cNvPr>
                  <p14:cNvContentPartPr/>
                  <p14:nvPr/>
                </p14:nvContentPartPr>
                <p14:xfrm>
                  <a:off x="8205480" y="4468320"/>
                  <a:ext cx="97920" cy="64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F12932C6-F7C7-D618-8ED7-C97544E7E4F0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8196840" y="4459320"/>
                    <a:ext cx="11556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D798C013-ABAC-169A-A23E-3548B7808E41}"/>
                      </a:ext>
                    </a:extLst>
                  </p14:cNvPr>
                  <p14:cNvContentPartPr/>
                  <p14:nvPr/>
                </p14:nvContentPartPr>
                <p14:xfrm>
                  <a:off x="8268120" y="4554000"/>
                  <a:ext cx="19080" cy="10476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D798C013-ABAC-169A-A23E-3548B7808E41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8259480" y="4545000"/>
                    <a:ext cx="3672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D86F5D80-9301-0EDE-25AD-5AC9521231A7}"/>
                      </a:ext>
                    </a:extLst>
                  </p14:cNvPr>
                  <p14:cNvContentPartPr/>
                  <p14:nvPr/>
                </p14:nvContentPartPr>
                <p14:xfrm>
                  <a:off x="8386560" y="4505760"/>
                  <a:ext cx="124560" cy="1425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D86F5D80-9301-0EDE-25AD-5AC9521231A7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8377560" y="4497120"/>
                    <a:ext cx="14220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44ADEA17-036A-04DD-4E01-289C4A08BE64}"/>
                      </a:ext>
                    </a:extLst>
                  </p14:cNvPr>
                  <p14:cNvContentPartPr/>
                  <p14:nvPr/>
                </p14:nvContentPartPr>
                <p14:xfrm>
                  <a:off x="8514000" y="4525560"/>
                  <a:ext cx="137520" cy="7488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44ADEA17-036A-04DD-4E01-289C4A08BE64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8505360" y="4516920"/>
                    <a:ext cx="15516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9D87593C-7ADA-074D-DCF1-2F12F0BE7F54}"/>
                      </a:ext>
                    </a:extLst>
                  </p14:cNvPr>
                  <p14:cNvContentPartPr/>
                  <p14:nvPr/>
                </p14:nvContentPartPr>
                <p14:xfrm>
                  <a:off x="8674560" y="4492080"/>
                  <a:ext cx="209520" cy="2124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9D87593C-7ADA-074D-DCF1-2F12F0BE7F54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8665920" y="4483440"/>
                    <a:ext cx="22716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8D54C684-59BE-17DA-49E1-7B811E0C3A25}"/>
                      </a:ext>
                    </a:extLst>
                  </p14:cNvPr>
                  <p14:cNvContentPartPr/>
                  <p14:nvPr/>
                </p14:nvContentPartPr>
                <p14:xfrm>
                  <a:off x="8786160" y="4478760"/>
                  <a:ext cx="12960" cy="1569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8D54C684-59BE-17DA-49E1-7B811E0C3A25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8777160" y="4469760"/>
                    <a:ext cx="3060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7E47914A-C6C2-3786-39C4-32840A8CB322}"/>
                      </a:ext>
                    </a:extLst>
                  </p14:cNvPr>
                  <p14:cNvContentPartPr/>
                  <p14:nvPr/>
                </p14:nvContentPartPr>
                <p14:xfrm>
                  <a:off x="8849880" y="4474440"/>
                  <a:ext cx="118800" cy="1908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7E47914A-C6C2-3786-39C4-32840A8CB322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8841240" y="4465800"/>
                    <a:ext cx="13644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BAEF4DA6-3182-4E1E-EE63-44AB4D629E04}"/>
                      </a:ext>
                    </a:extLst>
                  </p14:cNvPr>
                  <p14:cNvContentPartPr/>
                  <p14:nvPr/>
                </p14:nvContentPartPr>
                <p14:xfrm>
                  <a:off x="8938080" y="4546440"/>
                  <a:ext cx="186480" cy="8172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BAEF4DA6-3182-4E1E-EE63-44AB4D629E04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8929080" y="4537800"/>
                    <a:ext cx="20412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9CA298DF-5F7D-D1AC-D9E0-7898D8F0A58A}"/>
                      </a:ext>
                    </a:extLst>
                  </p14:cNvPr>
                  <p14:cNvContentPartPr/>
                  <p14:nvPr/>
                </p14:nvContentPartPr>
                <p14:xfrm>
                  <a:off x="9187920" y="4542480"/>
                  <a:ext cx="192960" cy="8496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9CA298DF-5F7D-D1AC-D9E0-7898D8F0A58A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9178920" y="4533840"/>
                    <a:ext cx="21060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AA5412B-0F9C-0EAF-5108-23CE8DF4549F}"/>
              </a:ext>
            </a:extLst>
          </p:cNvPr>
          <p:cNvGrpSpPr/>
          <p:nvPr/>
        </p:nvGrpSpPr>
        <p:grpSpPr>
          <a:xfrm>
            <a:off x="4448160" y="5015880"/>
            <a:ext cx="1351800" cy="536760"/>
            <a:chOff x="4448160" y="5015880"/>
            <a:chExt cx="135180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BD16F4C-1C55-AEEF-6E54-5236AECD61AF}"/>
                    </a:ext>
                  </a:extLst>
                </p14:cNvPr>
                <p14:cNvContentPartPr/>
                <p14:nvPr/>
              </p14:nvContentPartPr>
              <p14:xfrm>
                <a:off x="4493520" y="5030280"/>
                <a:ext cx="66600" cy="313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BD16F4C-1C55-AEEF-6E54-5236AECD61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84520" y="5021640"/>
                  <a:ext cx="84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9DC1B16-2217-5BA3-CC30-4C659F304036}"/>
                    </a:ext>
                  </a:extLst>
                </p14:cNvPr>
                <p14:cNvContentPartPr/>
                <p14:nvPr/>
              </p14:nvContentPartPr>
              <p14:xfrm>
                <a:off x="4543560" y="5059800"/>
                <a:ext cx="99000" cy="285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9DC1B16-2217-5BA3-CC30-4C659F30403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34560" y="5050800"/>
                  <a:ext cx="116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55891C-A861-E465-715A-F2B684579C17}"/>
                    </a:ext>
                  </a:extLst>
                </p14:cNvPr>
                <p14:cNvContentPartPr/>
                <p14:nvPr/>
              </p14:nvContentPartPr>
              <p14:xfrm>
                <a:off x="4448160" y="5230080"/>
                <a:ext cx="191880" cy="31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55891C-A861-E465-715A-F2B684579C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39520" y="5221080"/>
                  <a:ext cx="209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DED060B-B622-4811-56E6-8A6BF54716E1}"/>
                    </a:ext>
                  </a:extLst>
                </p14:cNvPr>
                <p14:cNvContentPartPr/>
                <p14:nvPr/>
              </p14:nvContentPartPr>
              <p14:xfrm>
                <a:off x="4664160" y="5015880"/>
                <a:ext cx="147960" cy="293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DED060B-B622-4811-56E6-8A6BF54716E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55520" y="5006880"/>
                  <a:ext cx="165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B9A1BB2-E2D6-80B4-198C-08286274D09C}"/>
                    </a:ext>
                  </a:extLst>
                </p14:cNvPr>
                <p14:cNvContentPartPr/>
                <p14:nvPr/>
              </p14:nvContentPartPr>
              <p14:xfrm>
                <a:off x="4862520" y="5042880"/>
                <a:ext cx="158400" cy="289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B9A1BB2-E2D6-80B4-198C-08286274D0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53880" y="5034240"/>
                  <a:ext cx="1760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8A8C573-D733-6462-8320-E0FBFB5F1475}"/>
                    </a:ext>
                  </a:extLst>
                </p14:cNvPr>
                <p14:cNvContentPartPr/>
                <p14:nvPr/>
              </p14:nvContentPartPr>
              <p14:xfrm>
                <a:off x="5043240" y="5204880"/>
                <a:ext cx="114840" cy="113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8A8C573-D733-6462-8320-E0FBFB5F14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34600" y="5196240"/>
                  <a:ext cx="132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2BD0745-0B34-95D0-C174-C646495712D8}"/>
                    </a:ext>
                  </a:extLst>
                </p14:cNvPr>
                <p14:cNvContentPartPr/>
                <p14:nvPr/>
              </p14:nvContentPartPr>
              <p14:xfrm>
                <a:off x="4999680" y="5099400"/>
                <a:ext cx="41040" cy="68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2BD0745-0B34-95D0-C174-C646495712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91040" y="5090400"/>
                  <a:ext cx="58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0D76355-316D-84B4-6D66-54AABDF42B03}"/>
                    </a:ext>
                  </a:extLst>
                </p14:cNvPr>
                <p14:cNvContentPartPr/>
                <p14:nvPr/>
              </p14:nvContentPartPr>
              <p14:xfrm>
                <a:off x="5099400" y="5097240"/>
                <a:ext cx="34200" cy="115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0D76355-316D-84B4-6D66-54AABDF42B0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90760" y="5088600"/>
                  <a:ext cx="51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7930D8-EC41-C9AE-F395-9B47DF5DC75D}"/>
                    </a:ext>
                  </a:extLst>
                </p14:cNvPr>
                <p14:cNvContentPartPr/>
                <p14:nvPr/>
              </p14:nvContentPartPr>
              <p14:xfrm>
                <a:off x="5235480" y="5195520"/>
                <a:ext cx="143280" cy="135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7930D8-EC41-C9AE-F395-9B47DF5DC75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26480" y="5186520"/>
                  <a:ext cx="160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0C37FAE-C0BE-A879-F3F7-80AC306BBE6B}"/>
                    </a:ext>
                  </a:extLst>
                </p14:cNvPr>
                <p14:cNvContentPartPr/>
                <p14:nvPr/>
              </p14:nvContentPartPr>
              <p14:xfrm>
                <a:off x="5400360" y="5176800"/>
                <a:ext cx="94320" cy="369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0C37FAE-C0BE-A879-F3F7-80AC306BBE6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91720" y="5167800"/>
                  <a:ext cx="1119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C057401-EBAC-095A-870B-CDEDA6842DA0}"/>
                    </a:ext>
                  </a:extLst>
                </p14:cNvPr>
                <p14:cNvContentPartPr/>
                <p14:nvPr/>
              </p14:nvContentPartPr>
              <p14:xfrm>
                <a:off x="5556960" y="5252040"/>
                <a:ext cx="12960" cy="51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C057401-EBAC-095A-870B-CDEDA6842D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48320" y="5243040"/>
                  <a:ext cx="30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FF4A792-A72E-50D4-FBB6-DA29FC561B02}"/>
                    </a:ext>
                  </a:extLst>
                </p14:cNvPr>
                <p14:cNvContentPartPr/>
                <p14:nvPr/>
              </p14:nvContentPartPr>
              <p14:xfrm>
                <a:off x="5550120" y="5155920"/>
                <a:ext cx="17640" cy="14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FF4A792-A72E-50D4-FBB6-DA29FC561B0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1120" y="5146920"/>
                  <a:ext cx="35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7099753-C527-9D2A-A2CF-B9DC9B6F48FC}"/>
                    </a:ext>
                  </a:extLst>
                </p14:cNvPr>
                <p14:cNvContentPartPr/>
                <p14:nvPr/>
              </p14:nvContentPartPr>
              <p14:xfrm>
                <a:off x="5640480" y="5164200"/>
                <a:ext cx="159480" cy="38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7099753-C527-9D2A-A2CF-B9DC9B6F48F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31840" y="5155200"/>
                  <a:ext cx="17712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094622F-77B2-9543-C925-4F532976DE05}"/>
              </a:ext>
            </a:extLst>
          </p:cNvPr>
          <p:cNvGrpSpPr/>
          <p:nvPr/>
        </p:nvGrpSpPr>
        <p:grpSpPr>
          <a:xfrm>
            <a:off x="6121800" y="5114880"/>
            <a:ext cx="455760" cy="213120"/>
            <a:chOff x="6121800" y="5114880"/>
            <a:chExt cx="45576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6E77414-8141-BA91-F0B8-5570A4DDAA5B}"/>
                    </a:ext>
                  </a:extLst>
                </p14:cNvPr>
                <p14:cNvContentPartPr/>
                <p14:nvPr/>
              </p14:nvContentPartPr>
              <p14:xfrm>
                <a:off x="6121800" y="5114880"/>
                <a:ext cx="225000" cy="213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6E77414-8141-BA91-F0B8-5570A4DDAA5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13160" y="5106240"/>
                  <a:ext cx="242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A7CFA5-6589-5928-F74A-0C0B334A7AB8}"/>
                    </a:ext>
                  </a:extLst>
                </p14:cNvPr>
                <p14:cNvContentPartPr/>
                <p14:nvPr/>
              </p14:nvContentPartPr>
              <p14:xfrm>
                <a:off x="6392880" y="5165280"/>
                <a:ext cx="184680" cy="132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A7CFA5-6589-5928-F74A-0C0B334A7A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84240" y="5156280"/>
                  <a:ext cx="20232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84C8C0C-A9F3-A351-AE41-56958553873A}"/>
                  </a:ext>
                </a:extLst>
              </p14:cNvPr>
              <p14:cNvContentPartPr/>
              <p14:nvPr/>
            </p14:nvContentPartPr>
            <p14:xfrm>
              <a:off x="6735600" y="5118480"/>
              <a:ext cx="167400" cy="4762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84C8C0C-A9F3-A351-AE41-56958553873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726600" y="5109480"/>
                <a:ext cx="1850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F3E1D36-A322-D6F5-E4E5-5B68F2C90E26}"/>
                  </a:ext>
                </a:extLst>
              </p14:cNvPr>
              <p14:cNvContentPartPr/>
              <p14:nvPr/>
            </p14:nvContentPartPr>
            <p14:xfrm>
              <a:off x="6968880" y="5130720"/>
              <a:ext cx="51480" cy="203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F3E1D36-A322-D6F5-E4E5-5B68F2C90E2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960240" y="5121720"/>
                <a:ext cx="6912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246665E-73F0-FD08-02C7-C5AD46A5CFC7}"/>
              </a:ext>
            </a:extLst>
          </p:cNvPr>
          <p:cNvGrpSpPr/>
          <p:nvPr/>
        </p:nvGrpSpPr>
        <p:grpSpPr>
          <a:xfrm>
            <a:off x="7080480" y="5091120"/>
            <a:ext cx="334800" cy="395640"/>
            <a:chOff x="7080480" y="5091120"/>
            <a:chExt cx="33480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DE057A8-4B56-33AC-5362-CEAE1ACC95A1}"/>
                    </a:ext>
                  </a:extLst>
                </p14:cNvPr>
                <p14:cNvContentPartPr/>
                <p14:nvPr/>
              </p14:nvContentPartPr>
              <p14:xfrm>
                <a:off x="7080480" y="5174640"/>
                <a:ext cx="101520" cy="152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DE057A8-4B56-33AC-5362-CEAE1ACC95A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71480" y="5165640"/>
                  <a:ext cx="119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055780-E191-A6C8-D5C0-0767E6B0D8AC}"/>
                    </a:ext>
                  </a:extLst>
                </p14:cNvPr>
                <p14:cNvContentPartPr/>
                <p14:nvPr/>
              </p14:nvContentPartPr>
              <p14:xfrm>
                <a:off x="7288200" y="5091120"/>
                <a:ext cx="127080" cy="395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055780-E191-A6C8-D5C0-0767E6B0D8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79560" y="5082120"/>
                  <a:ext cx="144720" cy="41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81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AE5A-4587-0F90-E824-B98D8A6E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 von </a:t>
            </a:r>
            <a:r>
              <a:rPr lang="de-DE" dirty="0"/>
              <a:t>O</a:t>
            </a:r>
            <a:r>
              <a:rPr lang="en-DE" dirty="0"/>
              <a:t>-Notation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6242-0933-024E-B114-B9D4661A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536" y="1391187"/>
            <a:ext cx="10515600" cy="491129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DE" b="1" dirty="0" err="1"/>
              <a:t>Laufzeiten</a:t>
            </a:r>
            <a:r>
              <a:rPr lang="en-DE" b="1" dirty="0"/>
              <a:t> T(n)</a:t>
            </a:r>
            <a:r>
              <a:rPr lang="en-DE" dirty="0"/>
              <a:t>: </a:t>
            </a:r>
            <a:r>
              <a:rPr lang="de-DE" dirty="0"/>
              <a:t>Anzahl der Basisoperationen, die der Algorithmus für eine Eingabegröße n ausführt.</a:t>
            </a:r>
            <a:endParaRPr lang="en-DE" dirty="0"/>
          </a:p>
          <a:p>
            <a:pPr algn="l">
              <a:lnSpc>
                <a:spcPct val="150000"/>
              </a:lnSpc>
            </a:pPr>
            <a:endParaRPr lang="en-DE" dirty="0"/>
          </a:p>
          <a:p>
            <a:pPr algn="l">
              <a:lnSpc>
                <a:spcPct val="150000"/>
              </a:lnSpc>
            </a:pPr>
            <a:endParaRPr lang="en-DE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DE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 err="1"/>
              <a:t>Nachteile</a:t>
            </a:r>
            <a:r>
              <a:rPr lang="en-DE" dirty="0"/>
              <a:t>: </a:t>
            </a:r>
            <a:r>
              <a:rPr lang="de-DE" b="1" dirty="0"/>
              <a:t>sehr detailliert</a:t>
            </a:r>
            <a:r>
              <a:rPr lang="de-DE" dirty="0"/>
              <a:t>, </a:t>
            </a:r>
            <a:r>
              <a:rPr lang="de-DE" b="1" dirty="0"/>
              <a:t>komplex</a:t>
            </a:r>
            <a:r>
              <a:rPr lang="de-DE" dirty="0"/>
              <a:t> und </a:t>
            </a:r>
            <a:r>
              <a:rPr lang="de-DE" b="1" dirty="0"/>
              <a:t>fehleranfällig</a:t>
            </a:r>
            <a:endParaRPr lang="en-DE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/>
              <a:t>O-Notation </a:t>
            </a:r>
            <a:endParaRPr lang="de-DE" dirty="0"/>
          </a:p>
          <a:p>
            <a:pPr marL="0" indent="0" algn="l">
              <a:buNone/>
            </a:pPr>
            <a:endParaRPr lang="de-DE" sz="1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53B0A-878A-1CEA-9BBF-DB5B6460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69" y="2955648"/>
            <a:ext cx="5992061" cy="18671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7619FEC-E196-602D-3DC7-EC80A320BA03}"/>
              </a:ext>
            </a:extLst>
          </p:cNvPr>
          <p:cNvGrpSpPr/>
          <p:nvPr/>
        </p:nvGrpSpPr>
        <p:grpSpPr>
          <a:xfrm>
            <a:off x="1628109" y="3782309"/>
            <a:ext cx="3705480" cy="174960"/>
            <a:chOff x="1580477" y="4088501"/>
            <a:chExt cx="370548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269F75-C43E-D753-1F6B-3FBEAFC3D0B7}"/>
                    </a:ext>
                  </a:extLst>
                </p14:cNvPr>
                <p14:cNvContentPartPr/>
                <p14:nvPr/>
              </p14:nvContentPartPr>
              <p14:xfrm>
                <a:off x="1580477" y="4191461"/>
                <a:ext cx="1131480" cy="41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269F75-C43E-D753-1F6B-3FBEAFC3D0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1477" y="4182461"/>
                  <a:ext cx="1149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E2CA86-4D8D-C4C8-1981-B106D8FF0484}"/>
                    </a:ext>
                  </a:extLst>
                </p14:cNvPr>
                <p14:cNvContentPartPr/>
                <p14:nvPr/>
              </p14:nvContentPartPr>
              <p14:xfrm>
                <a:off x="4690157" y="4164821"/>
                <a:ext cx="180000" cy="15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E2CA86-4D8D-C4C8-1981-B106D8FF04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81157" y="4155821"/>
                  <a:ext cx="197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2837CF-538D-6E10-9980-DA71BEF50763}"/>
                    </a:ext>
                  </a:extLst>
                </p14:cNvPr>
                <p14:cNvContentPartPr/>
                <p14:nvPr/>
              </p14:nvContentPartPr>
              <p14:xfrm>
                <a:off x="2958197" y="4088501"/>
                <a:ext cx="1297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2837CF-538D-6E10-9980-DA71BEF507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49557" y="4079501"/>
                  <a:ext cx="1315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1AB1DF-026A-E93F-80CE-C5FB1D7CD0FF}"/>
                    </a:ext>
                  </a:extLst>
                </p14:cNvPr>
                <p14:cNvContentPartPr/>
                <p14:nvPr/>
              </p14:nvContentPartPr>
              <p14:xfrm>
                <a:off x="4976717" y="4126301"/>
                <a:ext cx="309240" cy="110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1AB1DF-026A-E93F-80CE-C5FB1D7CD0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67717" y="4117301"/>
                  <a:ext cx="3268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5FD4C14-4FD5-AEC3-FE27-1D0F2293B744}"/>
              </a:ext>
            </a:extLst>
          </p:cNvPr>
          <p:cNvGrpSpPr/>
          <p:nvPr/>
        </p:nvGrpSpPr>
        <p:grpSpPr>
          <a:xfrm>
            <a:off x="7137370" y="3358229"/>
            <a:ext cx="3354120" cy="848160"/>
            <a:chOff x="7137910" y="3041069"/>
            <a:chExt cx="3354120" cy="8481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0A12C5-9589-56F6-24CA-76A754E67EE7}"/>
                </a:ext>
              </a:extLst>
            </p:cNvPr>
            <p:cNvGrpSpPr/>
            <p:nvPr/>
          </p:nvGrpSpPr>
          <p:grpSpPr>
            <a:xfrm>
              <a:off x="7137910" y="3051149"/>
              <a:ext cx="636480" cy="248760"/>
              <a:chOff x="6954557" y="3483701"/>
              <a:chExt cx="636480" cy="24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7D287C58-7450-ACA6-2DB3-682B93969F22}"/>
                      </a:ext>
                    </a:extLst>
                  </p14:cNvPr>
                  <p14:cNvContentPartPr/>
                  <p14:nvPr/>
                </p14:nvContentPartPr>
                <p14:xfrm>
                  <a:off x="6954557" y="3483701"/>
                  <a:ext cx="223920" cy="241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7D287C58-7450-ACA6-2DB3-682B93969F2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945557" y="3474701"/>
                    <a:ext cx="24156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37AA22E-A9A8-2544-D8AB-E4C17DA36585}"/>
                      </a:ext>
                    </a:extLst>
                  </p14:cNvPr>
                  <p14:cNvContentPartPr/>
                  <p14:nvPr/>
                </p14:nvContentPartPr>
                <p14:xfrm>
                  <a:off x="7073717" y="3493061"/>
                  <a:ext cx="20160" cy="2124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37AA22E-A9A8-2544-D8AB-E4C17DA3658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065077" y="3484061"/>
                    <a:ext cx="3780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9542646-8870-3914-2D51-5321EF39BA98}"/>
                      </a:ext>
                    </a:extLst>
                  </p14:cNvPr>
                  <p14:cNvContentPartPr/>
                  <p14:nvPr/>
                </p14:nvContentPartPr>
                <p14:xfrm>
                  <a:off x="7231397" y="3506381"/>
                  <a:ext cx="119160" cy="2260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9542646-8870-3914-2D51-5321EF39BA9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222757" y="3497381"/>
                    <a:ext cx="13680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CF596DD2-445C-C8EA-A85B-395A9F2C8416}"/>
                      </a:ext>
                    </a:extLst>
                  </p14:cNvPr>
                  <p14:cNvContentPartPr/>
                  <p14:nvPr/>
                </p14:nvContentPartPr>
                <p14:xfrm>
                  <a:off x="7354877" y="3533021"/>
                  <a:ext cx="98280" cy="1699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CF596DD2-445C-C8EA-A85B-395A9F2C841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345877" y="3524381"/>
                    <a:ext cx="11592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D947650D-7E0E-9B4C-636F-EF6E7FC910E2}"/>
                      </a:ext>
                    </a:extLst>
                  </p14:cNvPr>
                  <p14:cNvContentPartPr/>
                  <p14:nvPr/>
                </p14:nvContentPartPr>
                <p14:xfrm>
                  <a:off x="7522637" y="3499181"/>
                  <a:ext cx="68400" cy="228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D947650D-7E0E-9B4C-636F-EF6E7FC910E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513637" y="3490541"/>
                    <a:ext cx="86040" cy="246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593FD4-1024-454F-A0F5-73D190CE3584}"/>
                    </a:ext>
                  </a:extLst>
                </p14:cNvPr>
                <p14:cNvContentPartPr/>
                <p14:nvPr/>
              </p14:nvContentPartPr>
              <p14:xfrm>
                <a:off x="7847470" y="3130349"/>
                <a:ext cx="113040" cy="23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593FD4-1024-454F-A0F5-73D190CE35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38830" y="3121709"/>
                  <a:ext cx="13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27FF82-71E4-32F5-CF3D-AF798502960D}"/>
                    </a:ext>
                  </a:extLst>
                </p14:cNvPr>
                <p14:cNvContentPartPr/>
                <p14:nvPr/>
              </p14:nvContentPartPr>
              <p14:xfrm>
                <a:off x="7869430" y="3228629"/>
                <a:ext cx="154800" cy="1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27FF82-71E4-32F5-CF3D-AF79850296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0790" y="3219989"/>
                  <a:ext cx="172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A0A2A7-95A0-D2D6-7464-642FCB958939}"/>
                    </a:ext>
                  </a:extLst>
                </p14:cNvPr>
                <p14:cNvContentPartPr/>
                <p14:nvPr/>
              </p14:nvContentPartPr>
              <p14:xfrm>
                <a:off x="8179750" y="3042509"/>
                <a:ext cx="842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A0A2A7-95A0-D2D6-7464-642FCB9589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0750" y="3033509"/>
                  <a:ext cx="101880" cy="298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D6E8DED-AF4F-1970-948E-0811CCB2AAAB}"/>
                </a:ext>
              </a:extLst>
            </p:cNvPr>
            <p:cNvGrpSpPr/>
            <p:nvPr/>
          </p:nvGrpSpPr>
          <p:grpSpPr>
            <a:xfrm>
              <a:off x="8446870" y="3041069"/>
              <a:ext cx="2045160" cy="261000"/>
              <a:chOff x="8263517" y="3473621"/>
              <a:chExt cx="2045160" cy="26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4F96665-6B4E-66DD-AB5D-4851BB788F78}"/>
                      </a:ext>
                    </a:extLst>
                  </p14:cNvPr>
                  <p14:cNvContentPartPr/>
                  <p14:nvPr/>
                </p14:nvContentPartPr>
                <p14:xfrm>
                  <a:off x="8263517" y="3585941"/>
                  <a:ext cx="167400" cy="3348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4F96665-6B4E-66DD-AB5D-4851BB788F7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254877" y="3576941"/>
                    <a:ext cx="18504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5203DA5E-54A0-D9A1-36DA-4A371F849F91}"/>
                      </a:ext>
                    </a:extLst>
                  </p14:cNvPr>
                  <p14:cNvContentPartPr/>
                  <p14:nvPr/>
                </p14:nvContentPartPr>
                <p14:xfrm>
                  <a:off x="8328317" y="3519701"/>
                  <a:ext cx="21240" cy="2149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5203DA5E-54A0-D9A1-36DA-4A371F849F91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319677" y="3511061"/>
                    <a:ext cx="3888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B90E075-0084-9C37-2EA9-D731038E2CAA}"/>
                      </a:ext>
                    </a:extLst>
                  </p14:cNvPr>
                  <p14:cNvContentPartPr/>
                  <p14:nvPr/>
                </p14:nvContentPartPr>
                <p14:xfrm>
                  <a:off x="8548637" y="3491621"/>
                  <a:ext cx="61200" cy="2296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B90E075-0084-9C37-2EA9-D731038E2CAA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539637" y="3482981"/>
                    <a:ext cx="7884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AECE5F3-9C17-7861-648E-34DBF19C4F34}"/>
                      </a:ext>
                    </a:extLst>
                  </p14:cNvPr>
                  <p14:cNvContentPartPr/>
                  <p14:nvPr/>
                </p14:nvContentPartPr>
                <p14:xfrm>
                  <a:off x="8751317" y="3580181"/>
                  <a:ext cx="169560" cy="381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AECE5F3-9C17-7861-648E-34DBF19C4F34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742317" y="3571541"/>
                    <a:ext cx="18720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D1B6785-0BDD-D7C0-45D2-F3BF75818BE6}"/>
                      </a:ext>
                    </a:extLst>
                  </p14:cNvPr>
                  <p14:cNvContentPartPr/>
                  <p14:nvPr/>
                </p14:nvContentPartPr>
                <p14:xfrm>
                  <a:off x="8808917" y="3535541"/>
                  <a:ext cx="3960" cy="1544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D1B6785-0BDD-D7C0-45D2-F3BF75818BE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8800277" y="3526541"/>
                    <a:ext cx="2160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47D10FA-6552-345D-8A6A-8FF7F8FF0A3A}"/>
                      </a:ext>
                    </a:extLst>
                  </p14:cNvPr>
                  <p14:cNvContentPartPr/>
                  <p14:nvPr/>
                </p14:nvContentPartPr>
                <p14:xfrm>
                  <a:off x="8998637" y="3509621"/>
                  <a:ext cx="142920" cy="1731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47D10FA-6552-345D-8A6A-8FF7F8FF0A3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989637" y="3500621"/>
                    <a:ext cx="16056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A3A95E3-B154-06D6-AC40-7C272E244374}"/>
                      </a:ext>
                    </a:extLst>
                  </p14:cNvPr>
                  <p14:cNvContentPartPr/>
                  <p14:nvPr/>
                </p14:nvContentPartPr>
                <p14:xfrm>
                  <a:off x="9176117" y="3491261"/>
                  <a:ext cx="126720" cy="2080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A3A95E3-B154-06D6-AC40-7C272E24437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167117" y="3482621"/>
                    <a:ext cx="14436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7EFDD91-391B-8AE4-80CA-05CDFB92A25C}"/>
                      </a:ext>
                    </a:extLst>
                  </p14:cNvPr>
                  <p14:cNvContentPartPr/>
                  <p14:nvPr/>
                </p14:nvContentPartPr>
                <p14:xfrm>
                  <a:off x="9367637" y="3596741"/>
                  <a:ext cx="215280" cy="327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7EFDD91-391B-8AE4-80CA-05CDFB92A25C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358637" y="3588101"/>
                    <a:ext cx="23292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83650A30-F4D8-B6B2-8242-E4F029F92D67}"/>
                      </a:ext>
                    </a:extLst>
                  </p14:cNvPr>
                  <p14:cNvContentPartPr/>
                  <p14:nvPr/>
                </p14:nvContentPartPr>
                <p14:xfrm>
                  <a:off x="9488597" y="3525101"/>
                  <a:ext cx="18720" cy="1627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83650A30-F4D8-B6B2-8242-E4F029F92D6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479957" y="3516461"/>
                    <a:ext cx="3636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EE25465-FA12-8FED-B7BE-BCBA9FFB2048}"/>
                      </a:ext>
                    </a:extLst>
                  </p14:cNvPr>
                  <p14:cNvContentPartPr/>
                  <p14:nvPr/>
                </p14:nvContentPartPr>
                <p14:xfrm>
                  <a:off x="9687317" y="3525101"/>
                  <a:ext cx="149040" cy="19548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EE25465-FA12-8FED-B7BE-BCBA9FFB204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678317" y="3516461"/>
                    <a:ext cx="166680" cy="21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C6E7104-DA64-62B3-7574-7DE784B12F9C}"/>
                      </a:ext>
                    </a:extLst>
                  </p14:cNvPr>
                  <p14:cNvContentPartPr/>
                  <p14:nvPr/>
                </p14:nvContentPartPr>
                <p14:xfrm>
                  <a:off x="9962717" y="3526181"/>
                  <a:ext cx="153000" cy="4824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C6E7104-DA64-62B3-7574-7DE784B12F9C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953717" y="3517181"/>
                    <a:ext cx="17064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E077BEC3-0F24-2448-3175-B712B4A9060C}"/>
                      </a:ext>
                    </a:extLst>
                  </p14:cNvPr>
                  <p14:cNvContentPartPr/>
                  <p14:nvPr/>
                </p14:nvContentPartPr>
                <p14:xfrm>
                  <a:off x="10034717" y="3501701"/>
                  <a:ext cx="12960" cy="1702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077BEC3-0F24-2448-3175-B712B4A9060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25717" y="3492701"/>
                    <a:ext cx="3060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A7446614-68DD-C1B0-F1F0-3816857A98CF}"/>
                      </a:ext>
                    </a:extLst>
                  </p14:cNvPr>
                  <p14:cNvContentPartPr/>
                  <p14:nvPr/>
                </p14:nvContentPartPr>
                <p14:xfrm>
                  <a:off x="10205717" y="3473621"/>
                  <a:ext cx="102960" cy="2390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A7446614-68DD-C1B0-F1F0-3816857A98CF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0196717" y="3464621"/>
                    <a:ext cx="120600" cy="256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AC4382-B928-3846-B842-60FC8DAB4678}"/>
                    </a:ext>
                  </a:extLst>
                </p14:cNvPr>
                <p14:cNvContentPartPr/>
                <p14:nvPr/>
              </p14:nvContentPartPr>
              <p14:xfrm>
                <a:off x="7907950" y="3685109"/>
                <a:ext cx="98280" cy="1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AC4382-B928-3846-B842-60FC8DAB46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98950" y="3676109"/>
                  <a:ext cx="115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02B43D-5E3E-E9B5-C3A6-03ED5C24C5B7}"/>
                    </a:ext>
                  </a:extLst>
                </p14:cNvPr>
                <p14:cNvContentPartPr/>
                <p14:nvPr/>
              </p14:nvContentPartPr>
              <p14:xfrm>
                <a:off x="7920910" y="3782309"/>
                <a:ext cx="159120" cy="18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02B43D-5E3E-E9B5-C3A6-03ED5C24C5B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11910" y="3773669"/>
                  <a:ext cx="176760" cy="3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958F5A-4689-7CD4-D752-0716BAD71FC4}"/>
                </a:ext>
              </a:extLst>
            </p:cNvPr>
            <p:cNvGrpSpPr/>
            <p:nvPr/>
          </p:nvGrpSpPr>
          <p:grpSpPr>
            <a:xfrm>
              <a:off x="8378110" y="3570989"/>
              <a:ext cx="873000" cy="318240"/>
              <a:chOff x="8194757" y="4003541"/>
              <a:chExt cx="873000" cy="31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5DA25B4-6AE5-FDAF-D56B-0DC2E05E54C9}"/>
                      </a:ext>
                    </a:extLst>
                  </p14:cNvPr>
                  <p14:cNvContentPartPr/>
                  <p14:nvPr/>
                </p14:nvContentPartPr>
                <p14:xfrm>
                  <a:off x="8194757" y="4003541"/>
                  <a:ext cx="159480" cy="28044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5DA25B4-6AE5-FDAF-D56B-0DC2E05E54C9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185757" y="3994541"/>
                    <a:ext cx="17712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23317543-5FF3-0D26-86B6-A57E81866232}"/>
                      </a:ext>
                    </a:extLst>
                  </p14:cNvPr>
                  <p14:cNvContentPartPr/>
                  <p14:nvPr/>
                </p14:nvContentPartPr>
                <p14:xfrm>
                  <a:off x="8440277" y="4074101"/>
                  <a:ext cx="111240" cy="1540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23317543-5FF3-0D26-86B6-A57E81866232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8431277" y="4065461"/>
                    <a:ext cx="12888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60CB2F3-2585-27CA-98FC-CC5405701137}"/>
                      </a:ext>
                    </a:extLst>
                  </p14:cNvPr>
                  <p14:cNvContentPartPr/>
                  <p14:nvPr/>
                </p14:nvContentPartPr>
                <p14:xfrm>
                  <a:off x="8692637" y="4139621"/>
                  <a:ext cx="145440" cy="3168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60CB2F3-2585-27CA-98FC-CC5405701137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8683997" y="4130621"/>
                    <a:ext cx="163080" cy="4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17E976C-19E4-7F07-EB7A-AE5BD60B0D0B}"/>
                      </a:ext>
                    </a:extLst>
                  </p14:cNvPr>
                  <p14:cNvContentPartPr/>
                  <p14:nvPr/>
                </p14:nvContentPartPr>
                <p14:xfrm>
                  <a:off x="8751317" y="4084541"/>
                  <a:ext cx="360" cy="1476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117E976C-19E4-7F07-EB7A-AE5BD60B0D0B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742317" y="4075541"/>
                    <a:ext cx="1800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799F27E-4106-F8BF-D50A-755DCF2A8D81}"/>
                      </a:ext>
                    </a:extLst>
                  </p14:cNvPr>
                  <p14:cNvContentPartPr/>
                  <p14:nvPr/>
                </p14:nvContentPartPr>
                <p14:xfrm>
                  <a:off x="8924477" y="4031621"/>
                  <a:ext cx="143280" cy="2901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799F27E-4106-F8BF-D50A-755DCF2A8D8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8915477" y="4022981"/>
                    <a:ext cx="160920" cy="30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0E40F6E-6F5D-18B2-71B8-CB768E85E146}"/>
              </a:ext>
            </a:extLst>
          </p:cNvPr>
          <p:cNvGrpSpPr/>
          <p:nvPr/>
        </p:nvGrpSpPr>
        <p:grpSpPr>
          <a:xfrm>
            <a:off x="8878037" y="5155541"/>
            <a:ext cx="2675880" cy="772560"/>
            <a:chOff x="8878037" y="5155541"/>
            <a:chExt cx="267588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F0E1C5-A658-C611-A61B-DCE201021603}"/>
                    </a:ext>
                  </a:extLst>
                </p14:cNvPr>
                <p14:cNvContentPartPr/>
                <p14:nvPr/>
              </p14:nvContentPartPr>
              <p14:xfrm>
                <a:off x="8886317" y="5247341"/>
                <a:ext cx="489240" cy="680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F0E1C5-A658-C611-A61B-DCE2010216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77317" y="5238341"/>
                  <a:ext cx="50688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D3C5E4-5173-EBD3-35AB-98A71FBD4E90}"/>
                    </a:ext>
                  </a:extLst>
                </p14:cNvPr>
                <p14:cNvContentPartPr/>
                <p14:nvPr/>
              </p14:nvContentPartPr>
              <p14:xfrm>
                <a:off x="8878037" y="5671421"/>
                <a:ext cx="213120" cy="25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D3C5E4-5173-EBD3-35AB-98A71FBD4E9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69397" y="5662421"/>
                  <a:ext cx="230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EE8A4DC-F58A-24F2-AB6D-9D643B508C33}"/>
                    </a:ext>
                  </a:extLst>
                </p14:cNvPr>
                <p14:cNvContentPartPr/>
                <p14:nvPr/>
              </p14:nvContentPartPr>
              <p14:xfrm>
                <a:off x="9508037" y="5172821"/>
                <a:ext cx="124920" cy="358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EE8A4DC-F58A-24F2-AB6D-9D643B508C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99037" y="5164181"/>
                  <a:ext cx="142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F65FAA-4CF2-FD2D-7945-1162BA37AA1A}"/>
                    </a:ext>
                  </a:extLst>
                </p14:cNvPr>
                <p14:cNvContentPartPr/>
                <p14:nvPr/>
              </p14:nvContentPartPr>
              <p14:xfrm>
                <a:off x="9569597" y="5326901"/>
                <a:ext cx="92160" cy="224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F65FAA-4CF2-FD2D-7945-1162BA37AA1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60957" y="5318261"/>
                  <a:ext cx="109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4D4EF2-9EAF-CFBA-6A10-C0DCA43312AA}"/>
                    </a:ext>
                  </a:extLst>
                </p14:cNvPr>
                <p14:cNvContentPartPr/>
                <p14:nvPr/>
              </p14:nvContentPartPr>
              <p14:xfrm>
                <a:off x="9700637" y="5333021"/>
                <a:ext cx="182160" cy="160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4D4EF2-9EAF-CFBA-6A10-C0DCA43312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91997" y="5324381"/>
                  <a:ext cx="199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5D2E76-6D8E-A5D9-9892-DD1ADC10DFFC}"/>
                    </a:ext>
                  </a:extLst>
                </p14:cNvPr>
                <p14:cNvContentPartPr/>
                <p14:nvPr/>
              </p14:nvContentPartPr>
              <p14:xfrm>
                <a:off x="9864077" y="5312501"/>
                <a:ext cx="90360" cy="182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5D2E76-6D8E-A5D9-9892-DD1ADC10DF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55437" y="5303861"/>
                  <a:ext cx="108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EE85B3-E518-84B3-FC6F-03E424B889FF}"/>
                    </a:ext>
                  </a:extLst>
                </p14:cNvPr>
                <p14:cNvContentPartPr/>
                <p14:nvPr/>
              </p14:nvContentPartPr>
              <p14:xfrm>
                <a:off x="9972437" y="5339141"/>
                <a:ext cx="11700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EE85B3-E518-84B3-FC6F-03E424B889F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63797" y="5330501"/>
                  <a:ext cx="134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4A7769-9F0A-B8DD-79E6-0C80C33792C4}"/>
                    </a:ext>
                  </a:extLst>
                </p14:cNvPr>
                <p14:cNvContentPartPr/>
                <p14:nvPr/>
              </p14:nvContentPartPr>
              <p14:xfrm>
                <a:off x="10162877" y="5329061"/>
                <a:ext cx="47880" cy="129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4A7769-9F0A-B8DD-79E6-0C80C33792C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53877" y="5320421"/>
                  <a:ext cx="65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8F08811-E648-5FC5-7565-F3FFEE775791}"/>
                    </a:ext>
                  </a:extLst>
                </p14:cNvPr>
                <p14:cNvContentPartPr/>
                <p14:nvPr/>
              </p14:nvContentPartPr>
              <p14:xfrm>
                <a:off x="10272317" y="5348861"/>
                <a:ext cx="132120" cy="136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8F08811-E648-5FC5-7565-F3FFEE77579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63317" y="5340221"/>
                  <a:ext cx="149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EFC9A53-405E-53F5-9965-77BB2D7B17AA}"/>
                    </a:ext>
                  </a:extLst>
                </p14:cNvPr>
                <p14:cNvContentPartPr/>
                <p14:nvPr/>
              </p14:nvContentPartPr>
              <p14:xfrm>
                <a:off x="10424237" y="5185061"/>
                <a:ext cx="65160" cy="29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EFC9A53-405E-53F5-9965-77BB2D7B17A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15597" y="5176421"/>
                  <a:ext cx="82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BBE6A3-D7A2-BD4B-CECD-A935596B6DCC}"/>
                    </a:ext>
                  </a:extLst>
                </p14:cNvPr>
                <p14:cNvContentPartPr/>
                <p14:nvPr/>
              </p14:nvContentPartPr>
              <p14:xfrm>
                <a:off x="10491557" y="5303861"/>
                <a:ext cx="78840" cy="18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BBE6A3-D7A2-BD4B-CECD-A935596B6DC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82917" y="5295221"/>
                  <a:ext cx="96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E66DCAB-0B66-3A28-A4CA-ECDD6C34F5B6}"/>
                    </a:ext>
                  </a:extLst>
                </p14:cNvPr>
                <p14:cNvContentPartPr/>
                <p14:nvPr/>
              </p14:nvContentPartPr>
              <p14:xfrm>
                <a:off x="10534397" y="5378021"/>
                <a:ext cx="38880" cy="84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E66DCAB-0B66-3A28-A4CA-ECDD6C34F5B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25757" y="5369021"/>
                  <a:ext cx="56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565C0A0-71C5-A58C-F0BB-37402CAC7E00}"/>
                    </a:ext>
                  </a:extLst>
                </p14:cNvPr>
                <p14:cNvContentPartPr/>
                <p14:nvPr/>
              </p14:nvContentPartPr>
              <p14:xfrm>
                <a:off x="10634477" y="5300621"/>
                <a:ext cx="86760" cy="182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565C0A0-71C5-A58C-F0BB-37402CAC7E0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625477" y="5291981"/>
                  <a:ext cx="104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B35B35C-E3D7-7EBF-48E6-B23CDD13BD04}"/>
                    </a:ext>
                  </a:extLst>
                </p14:cNvPr>
                <p14:cNvContentPartPr/>
                <p14:nvPr/>
              </p14:nvContentPartPr>
              <p14:xfrm>
                <a:off x="10747517" y="5249501"/>
                <a:ext cx="89640" cy="13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B35B35C-E3D7-7EBF-48E6-B23CDD13BD0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38877" y="5240861"/>
                  <a:ext cx="107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1A72F39-0F47-D875-642D-B494447FBEAE}"/>
                    </a:ext>
                  </a:extLst>
                </p14:cNvPr>
                <p14:cNvContentPartPr/>
                <p14:nvPr/>
              </p14:nvContentPartPr>
              <p14:xfrm>
                <a:off x="10791437" y="5325821"/>
                <a:ext cx="20520" cy="116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1A72F39-0F47-D875-642D-B494447FBEA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82437" y="5317181"/>
                  <a:ext cx="38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944727E-4B78-E3C2-7AB7-FC9CC362EAE2}"/>
                    </a:ext>
                  </a:extLst>
                </p14:cNvPr>
                <p14:cNvContentPartPr/>
                <p14:nvPr/>
              </p14:nvContentPartPr>
              <p14:xfrm>
                <a:off x="10827077" y="5291261"/>
                <a:ext cx="135720" cy="125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944727E-4B78-E3C2-7AB7-FC9CC362EAE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18437" y="5282621"/>
                  <a:ext cx="153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F43EF48-E237-4728-2F83-1F520BE7084B}"/>
                    </a:ext>
                  </a:extLst>
                </p14:cNvPr>
                <p14:cNvContentPartPr/>
                <p14:nvPr/>
              </p14:nvContentPartPr>
              <p14:xfrm>
                <a:off x="10978277" y="5257421"/>
                <a:ext cx="89640" cy="153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F43EF48-E237-4728-2F83-1F520BE7084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69637" y="5248781"/>
                  <a:ext cx="107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45C15D4-E515-55D6-8A6D-ECF611E9068E}"/>
                    </a:ext>
                  </a:extLst>
                </p14:cNvPr>
                <p14:cNvContentPartPr/>
                <p14:nvPr/>
              </p14:nvContentPartPr>
              <p14:xfrm>
                <a:off x="11111117" y="5250581"/>
                <a:ext cx="97560" cy="166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45C15D4-E515-55D6-8A6D-ECF611E9068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102477" y="5241581"/>
                  <a:ext cx="115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40558E-F576-4F92-1692-7F957B039756}"/>
                    </a:ext>
                  </a:extLst>
                </p14:cNvPr>
                <p14:cNvContentPartPr/>
                <p14:nvPr/>
              </p14:nvContentPartPr>
              <p14:xfrm>
                <a:off x="11255477" y="5270741"/>
                <a:ext cx="78840" cy="116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40558E-F576-4F92-1692-7F957B0397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246837" y="5262101"/>
                  <a:ext cx="96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B0FED4D-534A-437C-882C-E85B62D65693}"/>
                    </a:ext>
                  </a:extLst>
                </p14:cNvPr>
                <p14:cNvContentPartPr/>
                <p14:nvPr/>
              </p14:nvContentPartPr>
              <p14:xfrm>
                <a:off x="11398757" y="5155541"/>
                <a:ext cx="155160" cy="540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B0FED4D-534A-437C-882C-E85B62D656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390117" y="5146541"/>
                  <a:ext cx="172800" cy="55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1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1C90-90F3-C1CB-0A82-4140A593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68"/>
            <a:ext cx="10515600" cy="1325563"/>
          </a:xfrm>
        </p:spPr>
        <p:txBody>
          <a:bodyPr/>
          <a:lstStyle/>
          <a:p>
            <a:r>
              <a:rPr lang="en-DE" dirty="0" err="1"/>
              <a:t>Formale</a:t>
            </a:r>
            <a:r>
              <a:rPr lang="en-DE" dirty="0"/>
              <a:t> Definition der O-Notation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C831-C5BC-09E5-228D-F4D3D760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4209"/>
            <a:ext cx="10406743" cy="13832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89FFA75-6FC8-4410-E278-13D95BFAF86D}"/>
                  </a:ext>
                </a:extLst>
              </p14:cNvPr>
              <p14:cNvContentPartPr/>
              <p14:nvPr/>
            </p14:nvContentPartPr>
            <p14:xfrm>
              <a:off x="6539983" y="2517051"/>
              <a:ext cx="15120" cy="201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89FFA75-6FC8-4410-E278-13D95BFAF8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1343" y="2508051"/>
                <a:ext cx="327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F910860-A07B-B743-F7D2-1B1583224980}"/>
              </a:ext>
            </a:extLst>
          </p:cNvPr>
          <p:cNvGrpSpPr/>
          <p:nvPr/>
        </p:nvGrpSpPr>
        <p:grpSpPr>
          <a:xfrm>
            <a:off x="1211263" y="3760901"/>
            <a:ext cx="544680" cy="340920"/>
            <a:chOff x="6970903" y="3096291"/>
            <a:chExt cx="54468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FF4816-88C8-B429-6CC1-6EEE7D8D92A3}"/>
                    </a:ext>
                  </a:extLst>
                </p14:cNvPr>
                <p14:cNvContentPartPr/>
                <p14:nvPr/>
              </p14:nvContentPartPr>
              <p14:xfrm>
                <a:off x="6982423" y="3143091"/>
                <a:ext cx="133920" cy="29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FF4816-88C8-B429-6CC1-6EEE7D8D92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73783" y="3134091"/>
                  <a:ext cx="151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E73DF2-14D8-0BE7-C8A0-5C96D2E91755}"/>
                    </a:ext>
                  </a:extLst>
                </p14:cNvPr>
                <p14:cNvContentPartPr/>
                <p14:nvPr/>
              </p14:nvContentPartPr>
              <p14:xfrm>
                <a:off x="6970903" y="3297891"/>
                <a:ext cx="124200" cy="1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E73DF2-14D8-0BE7-C8A0-5C96D2E9175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62263" y="3288891"/>
                  <a:ext cx="141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C35021-C789-55EA-2C73-2912E3E7FB9F}"/>
                    </a:ext>
                  </a:extLst>
                </p14:cNvPr>
                <p14:cNvContentPartPr/>
                <p14:nvPr/>
              </p14:nvContentPartPr>
              <p14:xfrm>
                <a:off x="7193383" y="3368091"/>
                <a:ext cx="25560" cy="23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C35021-C789-55EA-2C73-2912E3E7FB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84743" y="3359451"/>
                  <a:ext cx="43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9140CE-B2CD-E2F6-B3BA-233D2E8272F8}"/>
                    </a:ext>
                  </a:extLst>
                </p14:cNvPr>
                <p14:cNvContentPartPr/>
                <p14:nvPr/>
              </p14:nvContentPartPr>
              <p14:xfrm>
                <a:off x="7305703" y="3127971"/>
                <a:ext cx="10080" cy="22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9140CE-B2CD-E2F6-B3BA-233D2E8272F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97063" y="3118971"/>
                  <a:ext cx="27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3BD6096-882C-BF3F-37CD-9C28781F81F4}"/>
                    </a:ext>
                  </a:extLst>
                </p14:cNvPr>
                <p14:cNvContentPartPr/>
                <p14:nvPr/>
              </p14:nvContentPartPr>
              <p14:xfrm>
                <a:off x="7284463" y="3096291"/>
                <a:ext cx="231120" cy="340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3BD6096-882C-BF3F-37CD-9C28781F81F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75823" y="3087651"/>
                  <a:ext cx="24876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C4673E-574B-5554-9F3C-CA051CA5FB96}"/>
              </a:ext>
            </a:extLst>
          </p:cNvPr>
          <p:cNvGrpSpPr/>
          <p:nvPr/>
        </p:nvGrpSpPr>
        <p:grpSpPr>
          <a:xfrm>
            <a:off x="2131423" y="3755501"/>
            <a:ext cx="930240" cy="505080"/>
            <a:chOff x="7891063" y="3090891"/>
            <a:chExt cx="93024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972636-6AC3-FCBC-C20D-3FF6F5EAFE70}"/>
                    </a:ext>
                  </a:extLst>
                </p14:cNvPr>
                <p14:cNvContentPartPr/>
                <p14:nvPr/>
              </p14:nvContentPartPr>
              <p14:xfrm>
                <a:off x="7891063" y="3090891"/>
                <a:ext cx="189000" cy="505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972636-6AC3-FCBC-C20D-3FF6F5EAFE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82423" y="3081891"/>
                  <a:ext cx="206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9A037A-7CFB-44AF-96ED-8C1145896732}"/>
                    </a:ext>
                  </a:extLst>
                </p14:cNvPr>
                <p14:cNvContentPartPr/>
                <p14:nvPr/>
              </p14:nvContentPartPr>
              <p14:xfrm>
                <a:off x="8201743" y="3120051"/>
                <a:ext cx="99360" cy="262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9A037A-7CFB-44AF-96ED-8C114589673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92743" y="3111411"/>
                  <a:ext cx="117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5FE6EC1-0B1E-8F05-FC64-5FC728F3E386}"/>
                    </a:ext>
                  </a:extLst>
                </p14:cNvPr>
                <p14:cNvContentPartPr/>
                <p14:nvPr/>
              </p14:nvContentPartPr>
              <p14:xfrm>
                <a:off x="8338903" y="3193131"/>
                <a:ext cx="87480" cy="119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5FE6EC1-0B1E-8F05-FC64-5FC728F3E3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30263" y="3184491"/>
                  <a:ext cx="105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F97835-75EA-2ADF-33B1-6AC7E209E2C7}"/>
                    </a:ext>
                  </a:extLst>
                </p14:cNvPr>
                <p14:cNvContentPartPr/>
                <p14:nvPr/>
              </p14:nvContentPartPr>
              <p14:xfrm>
                <a:off x="8484343" y="3091251"/>
                <a:ext cx="122040" cy="28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F97835-75EA-2ADF-33B1-6AC7E209E2C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75343" y="3082611"/>
                  <a:ext cx="1396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A173EF-B295-223C-7326-650E581092D9}"/>
                    </a:ext>
                  </a:extLst>
                </p14:cNvPr>
                <p14:cNvContentPartPr/>
                <p14:nvPr/>
              </p14:nvContentPartPr>
              <p14:xfrm>
                <a:off x="8685583" y="3148851"/>
                <a:ext cx="108720" cy="2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A173EF-B295-223C-7326-650E581092D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76583" y="3139851"/>
                  <a:ext cx="126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AC6FB4-4EF4-DD9C-BE81-CD90C3D98701}"/>
                    </a:ext>
                  </a:extLst>
                </p14:cNvPr>
                <p14:cNvContentPartPr/>
                <p14:nvPr/>
              </p14:nvContentPartPr>
              <p14:xfrm>
                <a:off x="8656423" y="3224451"/>
                <a:ext cx="164880" cy="1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AC6FB4-4EF4-DD9C-BE81-CD90C3D9870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47783" y="3215811"/>
                  <a:ext cx="182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5D7909-7825-6667-62DF-38C51054EE62}"/>
              </a:ext>
            </a:extLst>
          </p:cNvPr>
          <p:cNvGrpSpPr/>
          <p:nvPr/>
        </p:nvGrpSpPr>
        <p:grpSpPr>
          <a:xfrm>
            <a:off x="3475303" y="3682781"/>
            <a:ext cx="1579320" cy="353160"/>
            <a:chOff x="9234943" y="3018171"/>
            <a:chExt cx="157932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25CD77-2BB4-CE8A-FA92-775E5EA65187}"/>
                    </a:ext>
                  </a:extLst>
                </p14:cNvPr>
                <p14:cNvContentPartPr/>
                <p14:nvPr/>
              </p14:nvContentPartPr>
              <p14:xfrm>
                <a:off x="9234943" y="3177651"/>
                <a:ext cx="106920" cy="19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25CD77-2BB4-CE8A-FA92-775E5EA6518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26303" y="3168651"/>
                  <a:ext cx="124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1A64CF-CE7D-25A9-AA76-4E8461DE1E36}"/>
                    </a:ext>
                  </a:extLst>
                </p14:cNvPr>
                <p14:cNvContentPartPr/>
                <p14:nvPr/>
              </p14:nvContentPartPr>
              <p14:xfrm>
                <a:off x="9370663" y="3057411"/>
                <a:ext cx="194040" cy="107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1A64CF-CE7D-25A9-AA76-4E8461DE1E3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61663" y="3048411"/>
                  <a:ext cx="211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A526699-D30C-6629-C720-7B63F74B7C1C}"/>
                    </a:ext>
                  </a:extLst>
                </p14:cNvPr>
                <p14:cNvContentPartPr/>
                <p14:nvPr/>
              </p14:nvContentPartPr>
              <p14:xfrm>
                <a:off x="9614383" y="3234891"/>
                <a:ext cx="176400" cy="1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A526699-D30C-6629-C720-7B63F74B7C1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05743" y="3226251"/>
                  <a:ext cx="194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69B4E57-3F19-0E0F-4003-56B0B60D4A03}"/>
                    </a:ext>
                  </a:extLst>
                </p14:cNvPr>
                <p14:cNvContentPartPr/>
                <p14:nvPr/>
              </p14:nvContentPartPr>
              <p14:xfrm>
                <a:off x="9728503" y="3174771"/>
                <a:ext cx="4320" cy="154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69B4E57-3F19-0E0F-4003-56B0B60D4A0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19863" y="3166131"/>
                  <a:ext cx="21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1FFFB4-A162-C654-D15D-6C390C9FBF71}"/>
                    </a:ext>
                  </a:extLst>
                </p14:cNvPr>
                <p14:cNvContentPartPr/>
                <p14:nvPr/>
              </p14:nvContentPartPr>
              <p14:xfrm>
                <a:off x="9929743" y="3111771"/>
                <a:ext cx="163080" cy="16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1FFFB4-A162-C654-D15D-6C390C9FBF7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21103" y="3103131"/>
                  <a:ext cx="180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30095D-71EA-B6D2-FED8-60604205E7AF}"/>
                    </a:ext>
                  </a:extLst>
                </p14:cNvPr>
                <p14:cNvContentPartPr/>
                <p14:nvPr/>
              </p14:nvContentPartPr>
              <p14:xfrm>
                <a:off x="10165903" y="3070371"/>
                <a:ext cx="121680" cy="195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30095D-71EA-B6D2-FED8-60604205E7A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57263" y="3061731"/>
                  <a:ext cx="139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4D0D840-FFEB-5AD1-7E06-721F37403880}"/>
                    </a:ext>
                  </a:extLst>
                </p14:cNvPr>
                <p14:cNvContentPartPr/>
                <p14:nvPr/>
              </p14:nvContentPartPr>
              <p14:xfrm>
                <a:off x="10417543" y="3140931"/>
                <a:ext cx="191880" cy="1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D0D840-FFEB-5AD1-7E06-721F3740388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08543" y="3132291"/>
                  <a:ext cx="209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264D0E5-96B8-247C-D005-A1B36BEA8107}"/>
                    </a:ext>
                  </a:extLst>
                </p14:cNvPr>
                <p14:cNvContentPartPr/>
                <p14:nvPr/>
              </p14:nvContentPartPr>
              <p14:xfrm>
                <a:off x="10520143" y="3078291"/>
                <a:ext cx="21600" cy="19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264D0E5-96B8-247C-D005-A1B36BEA810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11143" y="3069291"/>
                  <a:ext cx="39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E605AE-D224-416D-E0BF-20332D207E5F}"/>
                    </a:ext>
                  </a:extLst>
                </p14:cNvPr>
                <p14:cNvContentPartPr/>
                <p14:nvPr/>
              </p14:nvContentPartPr>
              <p14:xfrm>
                <a:off x="10765663" y="3018171"/>
                <a:ext cx="48600" cy="245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E605AE-D224-416D-E0BF-20332D207E5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57023" y="3009531"/>
                  <a:ext cx="6624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A0A47A1-1526-B398-6531-E269A191012C}"/>
              </a:ext>
            </a:extLst>
          </p:cNvPr>
          <p:cNvGrpSpPr/>
          <p:nvPr/>
        </p:nvGrpSpPr>
        <p:grpSpPr>
          <a:xfrm>
            <a:off x="2196223" y="4421501"/>
            <a:ext cx="663480" cy="492120"/>
            <a:chOff x="7955863" y="3756891"/>
            <a:chExt cx="66348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734876-EFB2-815B-71FB-1CE6FCF3019E}"/>
                    </a:ext>
                  </a:extLst>
                </p14:cNvPr>
                <p14:cNvContentPartPr/>
                <p14:nvPr/>
              </p14:nvContentPartPr>
              <p14:xfrm>
                <a:off x="8069983" y="3756891"/>
                <a:ext cx="79560" cy="492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734876-EFB2-815B-71FB-1CE6FCF3019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61343" y="3747891"/>
                  <a:ext cx="972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869FF7-7128-D450-FD3F-94E0D3C170BD}"/>
                    </a:ext>
                  </a:extLst>
                </p14:cNvPr>
                <p14:cNvContentPartPr/>
                <p14:nvPr/>
              </p14:nvContentPartPr>
              <p14:xfrm>
                <a:off x="7955863" y="4024011"/>
                <a:ext cx="205560" cy="8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869FF7-7128-D450-FD3F-94E0D3C170B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47223" y="4015011"/>
                  <a:ext cx="223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6D6222-3027-5A75-F8E6-2932E2A9358E}"/>
                    </a:ext>
                  </a:extLst>
                </p14:cNvPr>
                <p14:cNvContentPartPr/>
                <p14:nvPr/>
              </p14:nvContentPartPr>
              <p14:xfrm>
                <a:off x="8222983" y="3877851"/>
                <a:ext cx="105120" cy="236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6D6222-3027-5A75-F8E6-2932E2A935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13983" y="3868851"/>
                  <a:ext cx="122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7A7D209-E644-0D5D-A79F-868AD128DE58}"/>
                    </a:ext>
                  </a:extLst>
                </p14:cNvPr>
                <p14:cNvContentPartPr/>
                <p14:nvPr/>
              </p14:nvContentPartPr>
              <p14:xfrm>
                <a:off x="8346823" y="3909171"/>
                <a:ext cx="99000" cy="144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7A7D209-E644-0D5D-A79F-868AD128DE5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38183" y="3900171"/>
                  <a:ext cx="116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0BB157D-568D-E104-5953-ADED6FFD6D7C}"/>
                    </a:ext>
                  </a:extLst>
                </p14:cNvPr>
                <p14:cNvContentPartPr/>
                <p14:nvPr/>
              </p14:nvContentPartPr>
              <p14:xfrm>
                <a:off x="8501623" y="3851571"/>
                <a:ext cx="117720" cy="308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0BB157D-568D-E104-5953-ADED6FFD6D7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92983" y="3842571"/>
                  <a:ext cx="13536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55B46B1-7D59-DA73-85C9-15D125C3B284}"/>
              </a:ext>
            </a:extLst>
          </p:cNvPr>
          <p:cNvGrpSpPr/>
          <p:nvPr/>
        </p:nvGrpSpPr>
        <p:grpSpPr>
          <a:xfrm>
            <a:off x="3032503" y="4524101"/>
            <a:ext cx="122400" cy="99360"/>
            <a:chOff x="8792143" y="3859491"/>
            <a:chExt cx="122400" cy="9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1A90BD-C837-F22C-563F-E0EB8A1D377C}"/>
                    </a:ext>
                  </a:extLst>
                </p14:cNvPr>
                <p14:cNvContentPartPr/>
                <p14:nvPr/>
              </p14:nvContentPartPr>
              <p14:xfrm>
                <a:off x="8805463" y="3859491"/>
                <a:ext cx="93240" cy="5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1A90BD-C837-F22C-563F-E0EB8A1D377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96823" y="3850491"/>
                  <a:ext cx="110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BB7D8B-72F9-E311-EC10-D1151AF9136D}"/>
                    </a:ext>
                  </a:extLst>
                </p14:cNvPr>
                <p14:cNvContentPartPr/>
                <p14:nvPr/>
              </p14:nvContentPartPr>
              <p14:xfrm>
                <a:off x="8792143" y="3924651"/>
                <a:ext cx="122400" cy="34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BB7D8B-72F9-E311-EC10-D1151AF9136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83143" y="3916011"/>
                  <a:ext cx="1400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832334-D948-BF23-875E-E070850A958D}"/>
              </a:ext>
            </a:extLst>
          </p:cNvPr>
          <p:cNvGrpSpPr/>
          <p:nvPr/>
        </p:nvGrpSpPr>
        <p:grpSpPr>
          <a:xfrm>
            <a:off x="3405103" y="4422221"/>
            <a:ext cx="355680" cy="295560"/>
            <a:chOff x="9164743" y="3757611"/>
            <a:chExt cx="35568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38E921-35A3-5F19-83C8-5B274E345152}"/>
                    </a:ext>
                  </a:extLst>
                </p14:cNvPr>
                <p14:cNvContentPartPr/>
                <p14:nvPr/>
              </p14:nvContentPartPr>
              <p14:xfrm>
                <a:off x="9164743" y="3799371"/>
                <a:ext cx="138240" cy="253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38E921-35A3-5F19-83C8-5B274E34515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56103" y="3790371"/>
                  <a:ext cx="155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9C2B02-1A1E-6A16-89C5-277965D2FF77}"/>
                    </a:ext>
                  </a:extLst>
                </p14:cNvPr>
                <p14:cNvContentPartPr/>
                <p14:nvPr/>
              </p14:nvContentPartPr>
              <p14:xfrm>
                <a:off x="9347263" y="3757611"/>
                <a:ext cx="173160" cy="110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9C2B02-1A1E-6A16-89C5-277965D2FF7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38623" y="3748611"/>
                  <a:ext cx="19080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535A48C-4555-9E3B-C91B-14D597306C9C}"/>
                  </a:ext>
                </a:extLst>
              </p14:cNvPr>
              <p14:cNvContentPartPr/>
              <p14:nvPr/>
            </p14:nvContentPartPr>
            <p14:xfrm>
              <a:off x="3247277" y="3790136"/>
              <a:ext cx="143640" cy="243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535A48C-4555-9E3B-C91B-14D597306C9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238277" y="3781136"/>
                <a:ext cx="16128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AFC1021-5F57-198D-B315-02E28E951900}"/>
              </a:ext>
            </a:extLst>
          </p:cNvPr>
          <p:cNvGrpSpPr/>
          <p:nvPr/>
        </p:nvGrpSpPr>
        <p:grpSpPr>
          <a:xfrm>
            <a:off x="1120336" y="3207941"/>
            <a:ext cx="9208202" cy="3478320"/>
            <a:chOff x="1089437" y="3151912"/>
            <a:chExt cx="9208202" cy="3478320"/>
          </a:xfrm>
        </p:grpSpPr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3AB1C59C-6A9D-0E99-2591-C0DFA9B9B583}"/>
                </a:ext>
              </a:extLst>
            </p:cNvPr>
            <p:cNvGrpSpPr/>
            <p:nvPr/>
          </p:nvGrpSpPr>
          <p:grpSpPr>
            <a:xfrm>
              <a:off x="6972319" y="3151912"/>
              <a:ext cx="3325320" cy="3478320"/>
              <a:chOff x="7736264" y="3254675"/>
              <a:chExt cx="3325320" cy="3478320"/>
            </a:xfrm>
          </p:grpSpPr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DDEE70DE-630C-4E7C-51B4-931D022C45D2}"/>
                  </a:ext>
                </a:extLst>
              </p:cNvPr>
              <p:cNvGrpSpPr/>
              <p:nvPr/>
            </p:nvGrpSpPr>
            <p:grpSpPr>
              <a:xfrm>
                <a:off x="7736264" y="3769475"/>
                <a:ext cx="3325320" cy="2721240"/>
                <a:chOff x="6399077" y="3335381"/>
                <a:chExt cx="3325320" cy="2721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3">
                  <p14:nvContentPartPr>
                    <p14:cNvPr id="299" name="Ink 298">
                      <a:extLst>
                        <a:ext uri="{FF2B5EF4-FFF2-40B4-BE49-F238E27FC236}">
                          <a16:creationId xmlns:a16="http://schemas.microsoft.com/office/drawing/2014/main" id="{4C7EF00B-2C7E-DD0B-8E65-1568C7548C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00237" y="5891021"/>
                    <a:ext cx="3184560" cy="126360"/>
                  </p14:xfrm>
                </p:contentPart>
              </mc:Choice>
              <mc:Fallback xmlns="">
                <p:pic>
                  <p:nvPicPr>
                    <p:cNvPr id="299" name="Ink 298">
                      <a:extLst>
                        <a:ext uri="{FF2B5EF4-FFF2-40B4-BE49-F238E27FC236}">
                          <a16:creationId xmlns:a16="http://schemas.microsoft.com/office/drawing/2014/main" id="{4C7EF00B-2C7E-DD0B-8E65-1568C7548CA4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6491237" y="5882381"/>
                      <a:ext cx="3202200" cy="14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4">
                  <p14:nvContentPartPr>
                    <p14:cNvPr id="300" name="Ink 299">
                      <a:extLst>
                        <a:ext uri="{FF2B5EF4-FFF2-40B4-BE49-F238E27FC236}">
                          <a16:creationId xmlns:a16="http://schemas.microsoft.com/office/drawing/2014/main" id="{C1E3A340-B5DC-14ED-CDBE-69FF2A36E2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75717" y="5756741"/>
                    <a:ext cx="148680" cy="299880"/>
                  </p14:xfrm>
                </p:contentPart>
              </mc:Choice>
              <mc:Fallback xmlns="">
                <p:pic>
                  <p:nvPicPr>
                    <p:cNvPr id="300" name="Ink 299">
                      <a:extLst>
                        <a:ext uri="{FF2B5EF4-FFF2-40B4-BE49-F238E27FC236}">
                          <a16:creationId xmlns:a16="http://schemas.microsoft.com/office/drawing/2014/main" id="{C1E3A340-B5DC-14ED-CDBE-69FF2A36E24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9566717" y="5747741"/>
                      <a:ext cx="166320" cy="31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5">
                  <p14:nvContentPartPr>
                    <p14:cNvPr id="295" name="Ink 294">
                      <a:extLst>
                        <a:ext uri="{FF2B5EF4-FFF2-40B4-BE49-F238E27FC236}">
                          <a16:creationId xmlns:a16="http://schemas.microsoft.com/office/drawing/2014/main" id="{1AAA8230-AC79-EC32-E599-8FBFCF967B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98437" y="3438701"/>
                    <a:ext cx="70200" cy="2572200"/>
                  </p14:xfrm>
                </p:contentPart>
              </mc:Choice>
              <mc:Fallback xmlns="">
                <p:pic>
                  <p:nvPicPr>
                    <p:cNvPr id="295" name="Ink 294">
                      <a:extLst>
                        <a:ext uri="{FF2B5EF4-FFF2-40B4-BE49-F238E27FC236}">
                          <a16:creationId xmlns:a16="http://schemas.microsoft.com/office/drawing/2014/main" id="{1AAA8230-AC79-EC32-E599-8FBFCF967B01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489797" y="3430061"/>
                      <a:ext cx="87840" cy="258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6">
                  <p14:nvContentPartPr>
                    <p14:cNvPr id="296" name="Ink 295">
                      <a:extLst>
                        <a:ext uri="{FF2B5EF4-FFF2-40B4-BE49-F238E27FC236}">
                          <a16:creationId xmlns:a16="http://schemas.microsoft.com/office/drawing/2014/main" id="{D2EDEAF7-930A-667B-97B4-0AC8165931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99077" y="3389021"/>
                    <a:ext cx="160920" cy="195840"/>
                  </p14:xfrm>
                </p:contentPart>
              </mc:Choice>
              <mc:Fallback xmlns="">
                <p:pic>
                  <p:nvPicPr>
                    <p:cNvPr id="296" name="Ink 295">
                      <a:extLst>
                        <a:ext uri="{FF2B5EF4-FFF2-40B4-BE49-F238E27FC236}">
                          <a16:creationId xmlns:a16="http://schemas.microsoft.com/office/drawing/2014/main" id="{D2EDEAF7-930A-667B-97B4-0AC81659314E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390077" y="3380021"/>
                      <a:ext cx="178560" cy="21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7">
                  <p14:nvContentPartPr>
                    <p14:cNvPr id="297" name="Ink 296">
                      <a:extLst>
                        <a:ext uri="{FF2B5EF4-FFF2-40B4-BE49-F238E27FC236}">
                          <a16:creationId xmlns:a16="http://schemas.microsoft.com/office/drawing/2014/main" id="{CA8B8E24-AE9C-0E3F-CB50-2E67197B76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49917" y="3371021"/>
                    <a:ext cx="191880" cy="159120"/>
                  </p14:xfrm>
                </p:contentPart>
              </mc:Choice>
              <mc:Fallback xmlns="">
                <p:pic>
                  <p:nvPicPr>
                    <p:cNvPr id="297" name="Ink 296">
                      <a:extLst>
                        <a:ext uri="{FF2B5EF4-FFF2-40B4-BE49-F238E27FC236}">
                          <a16:creationId xmlns:a16="http://schemas.microsoft.com/office/drawing/2014/main" id="{CA8B8E24-AE9C-0E3F-CB50-2E67197B76AF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541277" y="3362381"/>
                      <a:ext cx="209520" cy="176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8">
                  <p14:nvContentPartPr>
                    <p14:cNvPr id="448" name="Ink 447">
                      <a:extLst>
                        <a:ext uri="{FF2B5EF4-FFF2-40B4-BE49-F238E27FC236}">
                          <a16:creationId xmlns:a16="http://schemas.microsoft.com/office/drawing/2014/main" id="{814ED4F1-945E-AC98-1E24-3494220E76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22197" y="3365981"/>
                    <a:ext cx="1785960" cy="2302920"/>
                  </p14:xfrm>
                </p:contentPart>
              </mc:Choice>
              <mc:Fallback xmlns="">
                <p:pic>
                  <p:nvPicPr>
                    <p:cNvPr id="448" name="Ink 447">
                      <a:extLst>
                        <a:ext uri="{FF2B5EF4-FFF2-40B4-BE49-F238E27FC236}">
                          <a16:creationId xmlns:a16="http://schemas.microsoft.com/office/drawing/2014/main" id="{814ED4F1-945E-AC98-1E24-3494220E7668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6513197" y="3356981"/>
                      <a:ext cx="1803600" cy="232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9">
                  <p14:nvContentPartPr>
                    <p14:cNvPr id="450" name="Ink 449">
                      <a:extLst>
                        <a:ext uri="{FF2B5EF4-FFF2-40B4-BE49-F238E27FC236}">
                          <a16:creationId xmlns:a16="http://schemas.microsoft.com/office/drawing/2014/main" id="{261A0586-A8AE-7E63-FEC0-E6DE461A57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95797" y="3335381"/>
                    <a:ext cx="170640" cy="366120"/>
                  </p14:xfrm>
                </p:contentPart>
              </mc:Choice>
              <mc:Fallback xmlns="">
                <p:pic>
                  <p:nvPicPr>
                    <p:cNvPr id="450" name="Ink 449">
                      <a:extLst>
                        <a:ext uri="{FF2B5EF4-FFF2-40B4-BE49-F238E27FC236}">
                          <a16:creationId xmlns:a16="http://schemas.microsoft.com/office/drawing/2014/main" id="{261A0586-A8AE-7E63-FEC0-E6DE461A574C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8587157" y="3326741"/>
                      <a:ext cx="188280" cy="38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0">
                  <p14:nvContentPartPr>
                    <p14:cNvPr id="451" name="Ink 450">
                      <a:extLst>
                        <a:ext uri="{FF2B5EF4-FFF2-40B4-BE49-F238E27FC236}">
                          <a16:creationId xmlns:a16="http://schemas.microsoft.com/office/drawing/2014/main" id="{AB033A53-7818-D507-7CEF-B4C29B78E6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33037" y="3415301"/>
                    <a:ext cx="57600" cy="116640"/>
                  </p14:xfrm>
                </p:contentPart>
              </mc:Choice>
              <mc:Fallback xmlns="">
                <p:pic>
                  <p:nvPicPr>
                    <p:cNvPr id="451" name="Ink 450">
                      <a:extLst>
                        <a:ext uri="{FF2B5EF4-FFF2-40B4-BE49-F238E27FC236}">
                          <a16:creationId xmlns:a16="http://schemas.microsoft.com/office/drawing/2014/main" id="{AB033A53-7818-D507-7CEF-B4C29B78E68C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8824397" y="3406301"/>
                      <a:ext cx="75240" cy="134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1">
                  <p14:nvContentPartPr>
                    <p14:cNvPr id="452" name="Ink 451">
                      <a:extLst>
                        <a:ext uri="{FF2B5EF4-FFF2-40B4-BE49-F238E27FC236}">
                          <a16:creationId xmlns:a16="http://schemas.microsoft.com/office/drawing/2014/main" id="{8CC8EBCB-E016-78BE-CB34-692DF81602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2837" y="3403421"/>
                    <a:ext cx="113400" cy="105120"/>
                  </p14:xfrm>
                </p:contentPart>
              </mc:Choice>
              <mc:Fallback xmlns="">
                <p:pic>
                  <p:nvPicPr>
                    <p:cNvPr id="452" name="Ink 451">
                      <a:extLst>
                        <a:ext uri="{FF2B5EF4-FFF2-40B4-BE49-F238E27FC236}">
                          <a16:creationId xmlns:a16="http://schemas.microsoft.com/office/drawing/2014/main" id="{8CC8EBCB-E016-78BE-CB34-692DF816029A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8934197" y="3394421"/>
                      <a:ext cx="131040" cy="12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2">
                  <p14:nvContentPartPr>
                    <p14:cNvPr id="453" name="Ink 452">
                      <a:extLst>
                        <a:ext uri="{FF2B5EF4-FFF2-40B4-BE49-F238E27FC236}">
                          <a16:creationId xmlns:a16="http://schemas.microsoft.com/office/drawing/2014/main" id="{2E63DB23-13B4-2600-67EE-8B29B91F96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5837" y="3367061"/>
                    <a:ext cx="114120" cy="262080"/>
                  </p14:xfrm>
                </p:contentPart>
              </mc:Choice>
              <mc:Fallback xmlns="">
                <p:pic>
                  <p:nvPicPr>
                    <p:cNvPr id="453" name="Ink 452">
                      <a:extLst>
                        <a:ext uri="{FF2B5EF4-FFF2-40B4-BE49-F238E27FC236}">
                          <a16:creationId xmlns:a16="http://schemas.microsoft.com/office/drawing/2014/main" id="{2E63DB23-13B4-2600-67EE-8B29B91F9605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9086837" y="3358421"/>
                      <a:ext cx="131760" cy="279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D62C919D-E639-599A-7D8B-F6FC0062DE0F}"/>
                  </a:ext>
                </a:extLst>
              </p:cNvPr>
              <p:cNvGrpSpPr/>
              <p:nvPr/>
            </p:nvGrpSpPr>
            <p:grpSpPr>
              <a:xfrm>
                <a:off x="7860104" y="3254675"/>
                <a:ext cx="1954080" cy="3238200"/>
                <a:chOff x="6522917" y="2820581"/>
                <a:chExt cx="1954080" cy="32382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3">
                  <p14:nvContentPartPr>
                    <p14:cNvPr id="455" name="Ink 454">
                      <a:extLst>
                        <a:ext uri="{FF2B5EF4-FFF2-40B4-BE49-F238E27FC236}">
                          <a16:creationId xmlns:a16="http://schemas.microsoft.com/office/drawing/2014/main" id="{E5DA2C0F-D5A6-7BB3-A46F-20380FDC67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22917" y="3104261"/>
                    <a:ext cx="1267560" cy="2954520"/>
                  </p14:xfrm>
                </p:contentPart>
              </mc:Choice>
              <mc:Fallback xmlns="">
                <p:pic>
                  <p:nvPicPr>
                    <p:cNvPr id="455" name="Ink 454">
                      <a:extLst>
                        <a:ext uri="{FF2B5EF4-FFF2-40B4-BE49-F238E27FC236}">
                          <a16:creationId xmlns:a16="http://schemas.microsoft.com/office/drawing/2014/main" id="{E5DA2C0F-D5A6-7BB3-A46F-20380FDC6780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514277" y="3095261"/>
                      <a:ext cx="1285200" cy="2972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4">
                  <p14:nvContentPartPr>
                    <p14:cNvPr id="456" name="Ink 455">
                      <a:extLst>
                        <a:ext uri="{FF2B5EF4-FFF2-40B4-BE49-F238E27FC236}">
                          <a16:creationId xmlns:a16="http://schemas.microsoft.com/office/drawing/2014/main" id="{6056407E-2B87-BB4D-5C68-F877CBA0F2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12637" y="2932181"/>
                    <a:ext cx="160920" cy="21600"/>
                  </p14:xfrm>
                </p:contentPart>
              </mc:Choice>
              <mc:Fallback xmlns="">
                <p:pic>
                  <p:nvPicPr>
                    <p:cNvPr id="456" name="Ink 455">
                      <a:extLst>
                        <a:ext uri="{FF2B5EF4-FFF2-40B4-BE49-F238E27FC236}">
                          <a16:creationId xmlns:a16="http://schemas.microsoft.com/office/drawing/2014/main" id="{6056407E-2B87-BB4D-5C68-F877CBA0F2D5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7603997" y="2923541"/>
                      <a:ext cx="178560" cy="3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5">
                  <p14:nvContentPartPr>
                    <p14:cNvPr id="457" name="Ink 456">
                      <a:extLst>
                        <a:ext uri="{FF2B5EF4-FFF2-40B4-BE49-F238E27FC236}">
                          <a16:creationId xmlns:a16="http://schemas.microsoft.com/office/drawing/2014/main" id="{BAF79124-4D6B-7CF2-6024-D2DCC433E6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71677" y="2956661"/>
                    <a:ext cx="138600" cy="237960"/>
                  </p14:xfrm>
                </p:contentPart>
              </mc:Choice>
              <mc:Fallback xmlns="">
                <p:pic>
                  <p:nvPicPr>
                    <p:cNvPr id="457" name="Ink 456">
                      <a:extLst>
                        <a:ext uri="{FF2B5EF4-FFF2-40B4-BE49-F238E27FC236}">
                          <a16:creationId xmlns:a16="http://schemas.microsoft.com/office/drawing/2014/main" id="{BAF79124-4D6B-7CF2-6024-D2DCC433E66B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7662677" y="2947661"/>
                      <a:ext cx="156240" cy="25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459" name="Ink 458">
                      <a:extLst>
                        <a:ext uri="{FF2B5EF4-FFF2-40B4-BE49-F238E27FC236}">
                          <a16:creationId xmlns:a16="http://schemas.microsoft.com/office/drawing/2014/main" id="{78FE18F0-3903-CED7-A096-B2EAAAB256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88757" y="3062861"/>
                    <a:ext cx="360" cy="360"/>
                  </p14:xfrm>
                </p:contentPart>
              </mc:Choice>
              <mc:Fallback xmlns="">
                <p:pic>
                  <p:nvPicPr>
                    <p:cNvPr id="459" name="Ink 458">
                      <a:extLst>
                        <a:ext uri="{FF2B5EF4-FFF2-40B4-BE49-F238E27FC236}">
                          <a16:creationId xmlns:a16="http://schemas.microsoft.com/office/drawing/2014/main" id="{78FE18F0-3903-CED7-A096-B2EAAAB25666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7880117" y="3053861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7">
                  <p14:nvContentPartPr>
                    <p14:cNvPr id="460" name="Ink 459">
                      <a:extLst>
                        <a:ext uri="{FF2B5EF4-FFF2-40B4-BE49-F238E27FC236}">
                          <a16:creationId xmlns:a16="http://schemas.microsoft.com/office/drawing/2014/main" id="{7C6D1FE0-80DD-1DBB-D93B-BF31473500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06117" y="2820581"/>
                    <a:ext cx="65160" cy="429480"/>
                  </p14:xfrm>
                </p:contentPart>
              </mc:Choice>
              <mc:Fallback xmlns="">
                <p:pic>
                  <p:nvPicPr>
                    <p:cNvPr id="460" name="Ink 459">
                      <a:extLst>
                        <a:ext uri="{FF2B5EF4-FFF2-40B4-BE49-F238E27FC236}">
                          <a16:creationId xmlns:a16="http://schemas.microsoft.com/office/drawing/2014/main" id="{7C6D1FE0-80DD-1DBB-D93B-BF31473500F3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7997117" y="2811941"/>
                      <a:ext cx="82800" cy="44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8">
                  <p14:nvContentPartPr>
                    <p14:cNvPr id="461" name="Ink 460">
                      <a:extLst>
                        <a:ext uri="{FF2B5EF4-FFF2-40B4-BE49-F238E27FC236}">
                          <a16:creationId xmlns:a16="http://schemas.microsoft.com/office/drawing/2014/main" id="{DE0AE9C4-F04F-AF59-4034-33E9B4A3FC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23677" y="3070781"/>
                    <a:ext cx="133200" cy="1800"/>
                  </p14:xfrm>
                </p:contentPart>
              </mc:Choice>
              <mc:Fallback xmlns="">
                <p:pic>
                  <p:nvPicPr>
                    <p:cNvPr id="461" name="Ink 460">
                      <a:extLst>
                        <a:ext uri="{FF2B5EF4-FFF2-40B4-BE49-F238E27FC236}">
                          <a16:creationId xmlns:a16="http://schemas.microsoft.com/office/drawing/2014/main" id="{DE0AE9C4-F04F-AF59-4034-33E9B4A3FCC0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7915037" y="3061781"/>
                      <a:ext cx="150840" cy="1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9">
                  <p14:nvContentPartPr>
                    <p14:cNvPr id="462" name="Ink 461">
                      <a:extLst>
                        <a:ext uri="{FF2B5EF4-FFF2-40B4-BE49-F238E27FC236}">
                          <a16:creationId xmlns:a16="http://schemas.microsoft.com/office/drawing/2014/main" id="{844005B5-7C2C-4EA9-A3C7-AA07535C0B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76677" y="2967461"/>
                    <a:ext cx="86040" cy="145080"/>
                  </p14:xfrm>
                </p:contentPart>
              </mc:Choice>
              <mc:Fallback xmlns="">
                <p:pic>
                  <p:nvPicPr>
                    <p:cNvPr id="462" name="Ink 461">
                      <a:extLst>
                        <a:ext uri="{FF2B5EF4-FFF2-40B4-BE49-F238E27FC236}">
                          <a16:creationId xmlns:a16="http://schemas.microsoft.com/office/drawing/2014/main" id="{844005B5-7C2C-4EA9-A3C7-AA07535C0BE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8068037" y="2958821"/>
                      <a:ext cx="103680" cy="16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0">
                  <p14:nvContentPartPr>
                    <p14:cNvPr id="463" name="Ink 462">
                      <a:extLst>
                        <a:ext uri="{FF2B5EF4-FFF2-40B4-BE49-F238E27FC236}">
                          <a16:creationId xmlns:a16="http://schemas.microsoft.com/office/drawing/2014/main" id="{CD9D9819-FC7C-C277-AF2F-716163DAAE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91157" y="2981141"/>
                    <a:ext cx="103680" cy="112320"/>
                  </p14:xfrm>
                </p:contentPart>
              </mc:Choice>
              <mc:Fallback xmlns="">
                <p:pic>
                  <p:nvPicPr>
                    <p:cNvPr id="463" name="Ink 462">
                      <a:extLst>
                        <a:ext uri="{FF2B5EF4-FFF2-40B4-BE49-F238E27FC236}">
                          <a16:creationId xmlns:a16="http://schemas.microsoft.com/office/drawing/2014/main" id="{CD9D9819-FC7C-C277-AF2F-716163DAAE47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8182517" y="2972141"/>
                      <a:ext cx="121320" cy="129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1">
                  <p14:nvContentPartPr>
                    <p14:cNvPr id="464" name="Ink 463">
                      <a:extLst>
                        <a:ext uri="{FF2B5EF4-FFF2-40B4-BE49-F238E27FC236}">
                          <a16:creationId xmlns:a16="http://schemas.microsoft.com/office/drawing/2014/main" id="{15F65753-AA02-D178-E2C3-EDBC0CD524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64317" y="2926061"/>
                    <a:ext cx="112680" cy="251280"/>
                  </p14:xfrm>
                </p:contentPart>
              </mc:Choice>
              <mc:Fallback xmlns="">
                <p:pic>
                  <p:nvPicPr>
                    <p:cNvPr id="464" name="Ink 463">
                      <a:extLst>
                        <a:ext uri="{FF2B5EF4-FFF2-40B4-BE49-F238E27FC236}">
                          <a16:creationId xmlns:a16="http://schemas.microsoft.com/office/drawing/2014/main" id="{15F65753-AA02-D178-E2C3-EDBC0CD524A3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8355317" y="2917061"/>
                      <a:ext cx="130320" cy="268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4066923E-D9FC-5BC9-4700-40FE47C47C6F}"/>
                  </a:ext>
                </a:extLst>
              </p:cNvPr>
              <p:cNvGrpSpPr/>
              <p:nvPr/>
            </p:nvGrpSpPr>
            <p:grpSpPr>
              <a:xfrm>
                <a:off x="8346824" y="5873675"/>
                <a:ext cx="54000" cy="522000"/>
                <a:chOff x="7009637" y="5439581"/>
                <a:chExt cx="54000" cy="522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2">
                  <p14:nvContentPartPr>
                    <p14:cNvPr id="466" name="Ink 465">
                      <a:extLst>
                        <a:ext uri="{FF2B5EF4-FFF2-40B4-BE49-F238E27FC236}">
                          <a16:creationId xmlns:a16="http://schemas.microsoft.com/office/drawing/2014/main" id="{58B9E660-6155-2D6B-A83B-436F47F39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09637" y="5439581"/>
                    <a:ext cx="10800" cy="95400"/>
                  </p14:xfrm>
                </p:contentPart>
              </mc:Choice>
              <mc:Fallback xmlns="">
                <p:pic>
                  <p:nvPicPr>
                    <p:cNvPr id="466" name="Ink 465">
                      <a:extLst>
                        <a:ext uri="{FF2B5EF4-FFF2-40B4-BE49-F238E27FC236}">
                          <a16:creationId xmlns:a16="http://schemas.microsoft.com/office/drawing/2014/main" id="{58B9E660-6155-2D6B-A83B-436F47F39129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7000997" y="5430941"/>
                      <a:ext cx="28440" cy="113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3">
                  <p14:nvContentPartPr>
                    <p14:cNvPr id="467" name="Ink 466">
                      <a:extLst>
                        <a:ext uri="{FF2B5EF4-FFF2-40B4-BE49-F238E27FC236}">
                          <a16:creationId xmlns:a16="http://schemas.microsoft.com/office/drawing/2014/main" id="{8FE6954E-DE9A-1F42-E42D-9DB86E1EAF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4117" y="5591501"/>
                    <a:ext cx="360" cy="74160"/>
                  </p14:xfrm>
                </p:contentPart>
              </mc:Choice>
              <mc:Fallback xmlns="">
                <p:pic>
                  <p:nvPicPr>
                    <p:cNvPr id="467" name="Ink 466">
                      <a:extLst>
                        <a:ext uri="{FF2B5EF4-FFF2-40B4-BE49-F238E27FC236}">
                          <a16:creationId xmlns:a16="http://schemas.microsoft.com/office/drawing/2014/main" id="{8FE6954E-DE9A-1F42-E42D-9DB86E1EAF77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7025477" y="5582501"/>
                      <a:ext cx="18000" cy="9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4">
                  <p14:nvContentPartPr>
                    <p14:cNvPr id="468" name="Ink 467">
                      <a:extLst>
                        <a:ext uri="{FF2B5EF4-FFF2-40B4-BE49-F238E27FC236}">
                          <a16:creationId xmlns:a16="http://schemas.microsoft.com/office/drawing/2014/main" id="{32D055C1-D523-4E05-8DA7-25A4FBADCF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4837" y="5744861"/>
                    <a:ext cx="9360" cy="67320"/>
                  </p14:xfrm>
                </p:contentPart>
              </mc:Choice>
              <mc:Fallback xmlns="">
                <p:pic>
                  <p:nvPicPr>
                    <p:cNvPr id="468" name="Ink 467">
                      <a:extLst>
                        <a:ext uri="{FF2B5EF4-FFF2-40B4-BE49-F238E27FC236}">
                          <a16:creationId xmlns:a16="http://schemas.microsoft.com/office/drawing/2014/main" id="{32D055C1-D523-4E05-8DA7-25A4FBADCF82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7025837" y="5735861"/>
                      <a:ext cx="27000" cy="8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469" name="Ink 468">
                      <a:extLst>
                        <a:ext uri="{FF2B5EF4-FFF2-40B4-BE49-F238E27FC236}">
                          <a16:creationId xmlns:a16="http://schemas.microsoft.com/office/drawing/2014/main" id="{86D5071E-ACF6-3BCC-2636-83E85C5B88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50677" y="5906861"/>
                    <a:ext cx="12960" cy="54720"/>
                  </p14:xfrm>
                </p:contentPart>
              </mc:Choice>
              <mc:Fallback xmlns="">
                <p:pic>
                  <p:nvPicPr>
                    <p:cNvPr id="469" name="Ink 468">
                      <a:extLst>
                        <a:ext uri="{FF2B5EF4-FFF2-40B4-BE49-F238E27FC236}">
                          <a16:creationId xmlns:a16="http://schemas.microsoft.com/office/drawing/2014/main" id="{86D5071E-ACF6-3BCC-2636-83E85C5B885D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7042037" y="5897861"/>
                      <a:ext cx="3060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471" name="Ink 470">
                    <a:extLst>
                      <a:ext uri="{FF2B5EF4-FFF2-40B4-BE49-F238E27FC236}">
                        <a16:creationId xmlns:a16="http://schemas.microsoft.com/office/drawing/2014/main" id="{10A5FD3E-BBAC-79C0-E4F3-06486A49D33A}"/>
                      </a:ext>
                    </a:extLst>
                  </p14:cNvPr>
                  <p14:cNvContentPartPr/>
                  <p14:nvPr/>
                </p14:nvContentPartPr>
                <p14:xfrm>
                  <a:off x="8403704" y="6530315"/>
                  <a:ext cx="57960" cy="202680"/>
                </p14:xfrm>
              </p:contentPart>
            </mc:Choice>
            <mc:Fallback xmlns="">
              <p:pic>
                <p:nvPicPr>
                  <p:cNvPr id="471" name="Ink 470">
                    <a:extLst>
                      <a:ext uri="{FF2B5EF4-FFF2-40B4-BE49-F238E27FC236}">
                        <a16:creationId xmlns:a16="http://schemas.microsoft.com/office/drawing/2014/main" id="{10A5FD3E-BBAC-79C0-E4F3-06486A49D33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8394704" y="6521675"/>
                    <a:ext cx="75600" cy="22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1BB7DC4E-C0C4-ABF1-8C33-BD18845836ED}"/>
                </a:ext>
              </a:extLst>
            </p:cNvPr>
            <p:cNvGrpSpPr/>
            <p:nvPr/>
          </p:nvGrpSpPr>
          <p:grpSpPr>
            <a:xfrm>
              <a:off x="1089437" y="5175056"/>
              <a:ext cx="680040" cy="291960"/>
              <a:chOff x="576437" y="5141501"/>
              <a:chExt cx="680040" cy="29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D695154C-30CE-433D-CD9E-2E9EBE56BBD1}"/>
                      </a:ext>
                    </a:extLst>
                  </p14:cNvPr>
                  <p14:cNvContentPartPr/>
                  <p14:nvPr/>
                </p14:nvContentPartPr>
                <p14:xfrm>
                  <a:off x="576437" y="5198021"/>
                  <a:ext cx="84240" cy="21168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D695154C-30CE-433D-CD9E-2E9EBE56BBD1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67797" y="5189381"/>
                    <a:ext cx="10188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F7A63A73-2AA4-C080-B61B-5A59EACA54E2}"/>
                      </a:ext>
                    </a:extLst>
                  </p14:cNvPr>
                  <p14:cNvContentPartPr/>
                  <p14:nvPr/>
                </p14:nvContentPartPr>
                <p14:xfrm>
                  <a:off x="823037" y="5223221"/>
                  <a:ext cx="117360" cy="900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F7A63A73-2AA4-C080-B61B-5A59EACA54E2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814397" y="5214581"/>
                    <a:ext cx="1350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923830D3-AB0B-EFC7-7EE4-F6F288AD294A}"/>
                      </a:ext>
                    </a:extLst>
                  </p14:cNvPr>
                  <p14:cNvContentPartPr/>
                  <p14:nvPr/>
                </p14:nvContentPartPr>
                <p14:xfrm>
                  <a:off x="838877" y="5284061"/>
                  <a:ext cx="124560" cy="3096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923830D3-AB0B-EFC7-7EE4-F6F288AD294A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829877" y="5275061"/>
                    <a:ext cx="14220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373" name="Ink 372">
                    <a:extLst>
                      <a:ext uri="{FF2B5EF4-FFF2-40B4-BE49-F238E27FC236}">
                        <a16:creationId xmlns:a16="http://schemas.microsoft.com/office/drawing/2014/main" id="{ECC80A5E-7FE2-399C-9B45-07E6FC569F88}"/>
                      </a:ext>
                    </a:extLst>
                  </p14:cNvPr>
                  <p14:cNvContentPartPr/>
                  <p14:nvPr/>
                </p14:nvContentPartPr>
                <p14:xfrm>
                  <a:off x="1086917" y="5141501"/>
                  <a:ext cx="112320" cy="16920"/>
                </p14:xfrm>
              </p:contentPart>
            </mc:Choice>
            <mc:Fallback xmlns=""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ECC80A5E-7FE2-399C-9B45-07E6FC569F88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078277" y="5132861"/>
                    <a:ext cx="12996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3F925EE6-2ACC-FF9E-63A8-2556E0E6EB08}"/>
                      </a:ext>
                    </a:extLst>
                  </p14:cNvPr>
                  <p14:cNvContentPartPr/>
                  <p14:nvPr/>
                </p14:nvContentPartPr>
                <p14:xfrm>
                  <a:off x="1129037" y="5169221"/>
                  <a:ext cx="127440" cy="26424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3F925EE6-2ACC-FF9E-63A8-2556E0E6EB08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120037" y="5160221"/>
                    <a:ext cx="14508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8D836B27-DC80-3CD0-71FD-CD47D7EBCDFC}"/>
                </a:ext>
              </a:extLst>
            </p:cNvPr>
            <p:cNvGrpSpPr/>
            <p:nvPr/>
          </p:nvGrpSpPr>
          <p:grpSpPr>
            <a:xfrm>
              <a:off x="2485157" y="5001896"/>
              <a:ext cx="2680920" cy="435600"/>
              <a:chOff x="1972157" y="4968341"/>
              <a:chExt cx="2680920" cy="43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10A0F0A9-9B45-FD6E-4E7F-1F70D4457B67}"/>
                      </a:ext>
                    </a:extLst>
                  </p14:cNvPr>
                  <p14:cNvContentPartPr/>
                  <p14:nvPr/>
                </p14:nvContentPartPr>
                <p14:xfrm>
                  <a:off x="1972157" y="5107661"/>
                  <a:ext cx="151560" cy="180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10A0F0A9-9B45-FD6E-4E7F-1F70D4457B67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963517" y="5099021"/>
                    <a:ext cx="1692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64B410B8-981A-7119-B2A1-E33E761E6541}"/>
                      </a:ext>
                    </a:extLst>
                  </p14:cNvPr>
                  <p14:cNvContentPartPr/>
                  <p14:nvPr/>
                </p14:nvContentPartPr>
                <p14:xfrm>
                  <a:off x="2018597" y="5124941"/>
                  <a:ext cx="152280" cy="279000"/>
                </p14:xfrm>
              </p:contentPart>
            </mc:Choice>
            <mc:Fallback xmlns=""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64B410B8-981A-7119-B2A1-E33E761E6541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2009957" y="5116301"/>
                    <a:ext cx="169920" cy="29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378" name="Ink 377">
                    <a:extLst>
                      <a:ext uri="{FF2B5EF4-FFF2-40B4-BE49-F238E27FC236}">
                        <a16:creationId xmlns:a16="http://schemas.microsoft.com/office/drawing/2014/main" id="{EC6CF3E8-B33E-E54A-5F51-B0AD15213811}"/>
                      </a:ext>
                    </a:extLst>
                  </p14:cNvPr>
                  <p14:cNvContentPartPr/>
                  <p14:nvPr/>
                </p14:nvContentPartPr>
                <p14:xfrm>
                  <a:off x="2202917" y="5180021"/>
                  <a:ext cx="136800" cy="189360"/>
                </p14:xfrm>
              </p:contentPart>
            </mc:Choice>
            <mc:Fallback xmlns="">
              <p:pic>
                <p:nvPicPr>
                  <p:cNvPr id="378" name="Ink 377">
                    <a:extLst>
                      <a:ext uri="{FF2B5EF4-FFF2-40B4-BE49-F238E27FC236}">
                        <a16:creationId xmlns:a16="http://schemas.microsoft.com/office/drawing/2014/main" id="{EC6CF3E8-B33E-E54A-5F51-B0AD15213811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194277" y="5171381"/>
                    <a:ext cx="15444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82155C17-E454-D623-0165-15C8FFA42C8F}"/>
                      </a:ext>
                    </a:extLst>
                  </p14:cNvPr>
                  <p14:cNvContentPartPr/>
                  <p14:nvPr/>
                </p14:nvContentPartPr>
                <p14:xfrm>
                  <a:off x="2357717" y="5061221"/>
                  <a:ext cx="101520" cy="129960"/>
                </p14:xfrm>
              </p:contentPart>
            </mc:Choice>
            <mc:Fallback xmlns=""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82155C17-E454-D623-0165-15C8FFA42C8F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349077" y="5052581"/>
                    <a:ext cx="11916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31F16F08-2FF5-1C4D-CA76-F340981F464E}"/>
                      </a:ext>
                    </a:extLst>
                  </p14:cNvPr>
                  <p14:cNvContentPartPr/>
                  <p14:nvPr/>
                </p14:nvContentPartPr>
                <p14:xfrm>
                  <a:off x="2598197" y="5228981"/>
                  <a:ext cx="98280" cy="7920"/>
                </p14:xfrm>
              </p:contentPart>
            </mc:Choice>
            <mc:Fallback xmlns=""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31F16F08-2FF5-1C4D-CA76-F340981F464E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2589197" y="5219981"/>
                    <a:ext cx="1159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8EE48640-DCFB-BF07-6BB2-86830A05E521}"/>
                      </a:ext>
                    </a:extLst>
                  </p14:cNvPr>
                  <p14:cNvContentPartPr/>
                  <p14:nvPr/>
                </p14:nvContentPartPr>
                <p14:xfrm>
                  <a:off x="2617997" y="5293061"/>
                  <a:ext cx="138600" cy="4320"/>
                </p14:xfrm>
              </p:contentPart>
            </mc:Choice>
            <mc:Fallback xmlns="">
              <p:pic>
                <p:nvPicPr>
                  <p:cNvPr id="382" name="Ink 381">
                    <a:extLst>
                      <a:ext uri="{FF2B5EF4-FFF2-40B4-BE49-F238E27FC236}">
                        <a16:creationId xmlns:a16="http://schemas.microsoft.com/office/drawing/2014/main" id="{8EE48640-DCFB-BF07-6BB2-86830A05E521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2609357" y="5284421"/>
                    <a:ext cx="1562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C5522D2C-67CF-2386-CC4E-7B58E2AE57E1}"/>
                      </a:ext>
                    </a:extLst>
                  </p14:cNvPr>
                  <p14:cNvContentPartPr/>
                  <p14:nvPr/>
                </p14:nvContentPartPr>
                <p14:xfrm>
                  <a:off x="2857757" y="5184701"/>
                  <a:ext cx="147960" cy="186120"/>
                </p14:xfrm>
              </p:contentPart>
            </mc:Choice>
            <mc:Fallback xmlns=""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C5522D2C-67CF-2386-CC4E-7B58E2AE57E1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2848757" y="5175701"/>
                    <a:ext cx="16560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FEFE5DFF-5DC7-62AF-3B9A-60211C43F17E}"/>
                      </a:ext>
                    </a:extLst>
                  </p14:cNvPr>
                  <p14:cNvContentPartPr/>
                  <p14:nvPr/>
                </p14:nvContentPartPr>
                <p14:xfrm>
                  <a:off x="3033437" y="5191181"/>
                  <a:ext cx="128160" cy="156600"/>
                </p14:xfrm>
              </p:contentPart>
            </mc:Choice>
            <mc:Fallback xmlns=""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FEFE5DFF-5DC7-62AF-3B9A-60211C43F17E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024437" y="5182181"/>
                    <a:ext cx="14580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26B5ED9E-0C22-C2A0-C9A2-737642457933}"/>
                      </a:ext>
                    </a:extLst>
                  </p14:cNvPr>
                  <p14:cNvContentPartPr/>
                  <p14:nvPr/>
                </p14:nvContentPartPr>
                <p14:xfrm>
                  <a:off x="3215237" y="5075621"/>
                  <a:ext cx="114840" cy="115920"/>
                </p14:xfrm>
              </p:contentPart>
            </mc:Choice>
            <mc:Fallback xmlns=""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26B5ED9E-0C22-C2A0-C9A2-737642457933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206237" y="5066621"/>
                    <a:ext cx="13248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B9CCF346-49F3-A869-281B-81119BEFDD3E}"/>
                      </a:ext>
                    </a:extLst>
                  </p14:cNvPr>
                  <p14:cNvContentPartPr/>
                  <p14:nvPr/>
                </p14:nvContentPartPr>
                <p14:xfrm>
                  <a:off x="3428357" y="5187941"/>
                  <a:ext cx="162000" cy="18360"/>
                </p14:xfrm>
              </p:contentPart>
            </mc:Choice>
            <mc:Fallback xmlns=""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B9CCF346-49F3-A869-281B-81119BEFDD3E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419357" y="5179301"/>
                    <a:ext cx="17964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388" name="Ink 387">
                    <a:extLst>
                      <a:ext uri="{FF2B5EF4-FFF2-40B4-BE49-F238E27FC236}">
                        <a16:creationId xmlns:a16="http://schemas.microsoft.com/office/drawing/2014/main" id="{9F84AE3E-63ED-DC64-1824-C5222935E1B2}"/>
                      </a:ext>
                    </a:extLst>
                  </p14:cNvPr>
                  <p14:cNvContentPartPr/>
                  <p14:nvPr/>
                </p14:nvContentPartPr>
                <p14:xfrm>
                  <a:off x="3541757" y="5128901"/>
                  <a:ext cx="42480" cy="169200"/>
                </p14:xfrm>
              </p:contentPart>
            </mc:Choice>
            <mc:Fallback xmlns=""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9F84AE3E-63ED-DC64-1824-C5222935E1B2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533117" y="5120261"/>
                    <a:ext cx="6012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2A8A3C88-0728-D70E-DE44-083084043E58}"/>
                      </a:ext>
                    </a:extLst>
                  </p14:cNvPr>
                  <p14:cNvContentPartPr/>
                  <p14:nvPr/>
                </p14:nvContentPartPr>
                <p14:xfrm>
                  <a:off x="3749117" y="5089661"/>
                  <a:ext cx="195120" cy="160920"/>
                </p14:xfrm>
              </p:contentPart>
            </mc:Choice>
            <mc:Fallback xmlns=""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2A8A3C88-0728-D70E-DE44-083084043E58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740117" y="5080661"/>
                    <a:ext cx="21276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533BFE19-FD40-4903-492A-8396F77A92F5}"/>
                      </a:ext>
                    </a:extLst>
                  </p14:cNvPr>
                  <p14:cNvContentPartPr/>
                  <p14:nvPr/>
                </p14:nvContentPartPr>
                <p14:xfrm>
                  <a:off x="3988517" y="5012621"/>
                  <a:ext cx="135720" cy="231480"/>
                </p14:xfrm>
              </p:contentPart>
            </mc:Choice>
            <mc:Fallback xmlns=""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533BFE19-FD40-4903-492A-8396F77A92F5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979517" y="5003621"/>
                    <a:ext cx="15336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3A644967-C7C8-4D36-D65B-4DF470CF8C5F}"/>
                      </a:ext>
                    </a:extLst>
                  </p14:cNvPr>
                  <p14:cNvContentPartPr/>
                  <p14:nvPr/>
                </p14:nvContentPartPr>
                <p14:xfrm>
                  <a:off x="4235837" y="5070581"/>
                  <a:ext cx="201960" cy="52920"/>
                </p14:xfrm>
              </p:contentPart>
            </mc:Choice>
            <mc:Fallback xmlns=""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3A644967-C7C8-4D36-D65B-4DF470CF8C5F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4226837" y="5061941"/>
                    <a:ext cx="21960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393" name="Ink 392">
                    <a:extLst>
                      <a:ext uri="{FF2B5EF4-FFF2-40B4-BE49-F238E27FC236}">
                        <a16:creationId xmlns:a16="http://schemas.microsoft.com/office/drawing/2014/main" id="{95538F3F-5727-D729-E647-C48FB7266E12}"/>
                      </a:ext>
                    </a:extLst>
                  </p14:cNvPr>
                  <p14:cNvContentPartPr/>
                  <p14:nvPr/>
                </p14:nvContentPartPr>
                <p14:xfrm>
                  <a:off x="4336277" y="5028101"/>
                  <a:ext cx="38880" cy="192240"/>
                </p14:xfrm>
              </p:contentPart>
            </mc:Choice>
            <mc:Fallback xmlns="">
              <p:pic>
                <p:nvPicPr>
                  <p:cNvPr id="393" name="Ink 392">
                    <a:extLst>
                      <a:ext uri="{FF2B5EF4-FFF2-40B4-BE49-F238E27FC236}">
                        <a16:creationId xmlns:a16="http://schemas.microsoft.com/office/drawing/2014/main" id="{95538F3F-5727-D729-E647-C48FB7266E12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327637" y="5019461"/>
                    <a:ext cx="5652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E90CC516-E013-BCEA-0EDE-66065C3C77D5}"/>
                      </a:ext>
                    </a:extLst>
                  </p14:cNvPr>
                  <p14:cNvContentPartPr/>
                  <p14:nvPr/>
                </p14:nvContentPartPr>
                <p14:xfrm>
                  <a:off x="4601957" y="4968341"/>
                  <a:ext cx="51120" cy="246240"/>
                </p14:xfrm>
              </p:contentPart>
            </mc:Choice>
            <mc:Fallback xmlns=""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E90CC516-E013-BCEA-0EDE-66065C3C77D5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4593317" y="4959701"/>
                    <a:ext cx="68760" cy="26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04E1B1BF-C39F-D40B-BD43-D76793887917}"/>
                </a:ext>
              </a:extLst>
            </p:cNvPr>
            <p:cNvGrpSpPr/>
            <p:nvPr/>
          </p:nvGrpSpPr>
          <p:grpSpPr>
            <a:xfrm>
              <a:off x="5372717" y="5005136"/>
              <a:ext cx="243720" cy="239040"/>
              <a:chOff x="4859717" y="4971581"/>
              <a:chExt cx="243720" cy="23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00424E91-6DFA-8DB5-CE41-A6C67976675D}"/>
                      </a:ext>
                    </a:extLst>
                  </p14:cNvPr>
                  <p14:cNvContentPartPr/>
                  <p14:nvPr/>
                </p14:nvContentPartPr>
                <p14:xfrm>
                  <a:off x="4859717" y="5050421"/>
                  <a:ext cx="189720" cy="32760"/>
                </p14:xfrm>
              </p:contentPart>
            </mc:Choice>
            <mc:Fallback xmlns="">
              <p:pic>
                <p:nvPicPr>
                  <p:cNvPr id="439" name="Ink 438">
                    <a:extLst>
                      <a:ext uri="{FF2B5EF4-FFF2-40B4-BE49-F238E27FC236}">
                        <a16:creationId xmlns:a16="http://schemas.microsoft.com/office/drawing/2014/main" id="{00424E91-6DFA-8DB5-CE41-A6C67976675D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4851077" y="5041421"/>
                    <a:ext cx="20736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440" name="Ink 439">
                    <a:extLst>
                      <a:ext uri="{FF2B5EF4-FFF2-40B4-BE49-F238E27FC236}">
                        <a16:creationId xmlns:a16="http://schemas.microsoft.com/office/drawing/2014/main" id="{1080AD53-2D93-2114-2B21-67F8C04EE272}"/>
                      </a:ext>
                    </a:extLst>
                  </p14:cNvPr>
                  <p14:cNvContentPartPr/>
                  <p14:nvPr/>
                </p14:nvContentPartPr>
                <p14:xfrm>
                  <a:off x="4912997" y="5118821"/>
                  <a:ext cx="128880" cy="24120"/>
                </p14:xfrm>
              </p:contentPart>
            </mc:Choice>
            <mc:Fallback xmlns="">
              <p:pic>
                <p:nvPicPr>
                  <p:cNvPr id="440" name="Ink 439">
                    <a:extLst>
                      <a:ext uri="{FF2B5EF4-FFF2-40B4-BE49-F238E27FC236}">
                        <a16:creationId xmlns:a16="http://schemas.microsoft.com/office/drawing/2014/main" id="{1080AD53-2D93-2114-2B21-67F8C04EE272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4904357" y="5109821"/>
                    <a:ext cx="14652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441" name="Ink 440">
                    <a:extLst>
                      <a:ext uri="{FF2B5EF4-FFF2-40B4-BE49-F238E27FC236}">
                        <a16:creationId xmlns:a16="http://schemas.microsoft.com/office/drawing/2014/main" id="{E5AA7FE4-AF56-4B6D-9D10-8F07AAFBC05C}"/>
                      </a:ext>
                    </a:extLst>
                  </p14:cNvPr>
                  <p14:cNvContentPartPr/>
                  <p14:nvPr/>
                </p14:nvContentPartPr>
                <p14:xfrm>
                  <a:off x="4963037" y="4971581"/>
                  <a:ext cx="140400" cy="239040"/>
                </p14:xfrm>
              </p:contentPart>
            </mc:Choice>
            <mc:Fallback xmlns="">
              <p:pic>
                <p:nvPicPr>
                  <p:cNvPr id="441" name="Ink 440">
                    <a:extLst>
                      <a:ext uri="{FF2B5EF4-FFF2-40B4-BE49-F238E27FC236}">
                        <a16:creationId xmlns:a16="http://schemas.microsoft.com/office/drawing/2014/main" id="{E5AA7FE4-AF56-4B6D-9D10-8F07AAFBC05C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4954037" y="4962941"/>
                    <a:ext cx="158040" cy="25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08DFC51D-2803-6A40-4A35-3780C4A52DAF}"/>
                </a:ext>
              </a:extLst>
            </p:cNvPr>
            <p:cNvGrpSpPr/>
            <p:nvPr/>
          </p:nvGrpSpPr>
          <p:grpSpPr>
            <a:xfrm>
              <a:off x="5804717" y="4970576"/>
              <a:ext cx="590760" cy="257400"/>
              <a:chOff x="5291717" y="4937021"/>
              <a:chExt cx="590760" cy="25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442" name="Ink 441">
                    <a:extLst>
                      <a:ext uri="{FF2B5EF4-FFF2-40B4-BE49-F238E27FC236}">
                        <a16:creationId xmlns:a16="http://schemas.microsoft.com/office/drawing/2014/main" id="{C45208CE-E136-E994-4C4A-D3B168ADCE6A}"/>
                      </a:ext>
                    </a:extLst>
                  </p14:cNvPr>
                  <p14:cNvContentPartPr/>
                  <p14:nvPr/>
                </p14:nvContentPartPr>
                <p14:xfrm>
                  <a:off x="5291717" y="4974821"/>
                  <a:ext cx="155880" cy="196560"/>
                </p14:xfrm>
              </p:contentPart>
            </mc:Choice>
            <mc:Fallback xmlns="">
              <p:pic>
                <p:nvPicPr>
                  <p:cNvPr id="442" name="Ink 441">
                    <a:extLst>
                      <a:ext uri="{FF2B5EF4-FFF2-40B4-BE49-F238E27FC236}">
                        <a16:creationId xmlns:a16="http://schemas.microsoft.com/office/drawing/2014/main" id="{C45208CE-E136-E994-4C4A-D3B168ADCE6A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5282717" y="4965821"/>
                    <a:ext cx="173520" cy="21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443" name="Ink 442">
                    <a:extLst>
                      <a:ext uri="{FF2B5EF4-FFF2-40B4-BE49-F238E27FC236}">
                        <a16:creationId xmlns:a16="http://schemas.microsoft.com/office/drawing/2014/main" id="{ABE4FF69-C483-F9A9-E7E0-5FBF4B64AEE6}"/>
                      </a:ext>
                    </a:extLst>
                  </p14:cNvPr>
                  <p14:cNvContentPartPr/>
                  <p14:nvPr/>
                </p14:nvContentPartPr>
                <p14:xfrm>
                  <a:off x="5548397" y="5019461"/>
                  <a:ext cx="133920" cy="9720"/>
                </p14:xfrm>
              </p:contentPart>
            </mc:Choice>
            <mc:Fallback xmlns="">
              <p:pic>
                <p:nvPicPr>
                  <p:cNvPr id="443" name="Ink 442">
                    <a:extLst>
                      <a:ext uri="{FF2B5EF4-FFF2-40B4-BE49-F238E27FC236}">
                        <a16:creationId xmlns:a16="http://schemas.microsoft.com/office/drawing/2014/main" id="{ABE4FF69-C483-F9A9-E7E0-5FBF4B64AEE6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5539757" y="5010821"/>
                    <a:ext cx="1515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444" name="Ink 443">
                    <a:extLst>
                      <a:ext uri="{FF2B5EF4-FFF2-40B4-BE49-F238E27FC236}">
                        <a16:creationId xmlns:a16="http://schemas.microsoft.com/office/drawing/2014/main" id="{0FF1E1BB-A568-4060-F569-942AE11B5F5E}"/>
                      </a:ext>
                    </a:extLst>
                  </p14:cNvPr>
                  <p14:cNvContentPartPr/>
                  <p14:nvPr/>
                </p14:nvContentPartPr>
                <p14:xfrm>
                  <a:off x="5563517" y="5072381"/>
                  <a:ext cx="149040" cy="30240"/>
                </p14:xfrm>
              </p:contentPart>
            </mc:Choice>
            <mc:Fallback xmlns="">
              <p:pic>
                <p:nvPicPr>
                  <p:cNvPr id="444" name="Ink 443">
                    <a:extLst>
                      <a:ext uri="{FF2B5EF4-FFF2-40B4-BE49-F238E27FC236}">
                        <a16:creationId xmlns:a16="http://schemas.microsoft.com/office/drawing/2014/main" id="{0FF1E1BB-A568-4060-F569-942AE11B5F5E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5554517" y="5063381"/>
                    <a:ext cx="16668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445" name="Ink 444">
                    <a:extLst>
                      <a:ext uri="{FF2B5EF4-FFF2-40B4-BE49-F238E27FC236}">
                        <a16:creationId xmlns:a16="http://schemas.microsoft.com/office/drawing/2014/main" id="{217094DD-EF6F-0EC0-D98A-4AFE954CCCD5}"/>
                      </a:ext>
                    </a:extLst>
                  </p14:cNvPr>
                  <p14:cNvContentPartPr/>
                  <p14:nvPr/>
                </p14:nvContentPartPr>
                <p14:xfrm>
                  <a:off x="5845757" y="4937021"/>
                  <a:ext cx="36720" cy="257400"/>
                </p14:xfrm>
              </p:contentPart>
            </mc:Choice>
            <mc:Fallback xmlns="">
              <p:pic>
                <p:nvPicPr>
                  <p:cNvPr id="445" name="Ink 444">
                    <a:extLst>
                      <a:ext uri="{FF2B5EF4-FFF2-40B4-BE49-F238E27FC236}">
                        <a16:creationId xmlns:a16="http://schemas.microsoft.com/office/drawing/2014/main" id="{217094DD-EF6F-0EC0-D98A-4AFE954CCCD5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5836757" y="4928381"/>
                    <a:ext cx="54360" cy="275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DD7D5309-63AE-CDE3-DFB2-338B2B92646E}"/>
                </a:ext>
              </a:extLst>
            </p:cNvPr>
            <p:cNvGrpSpPr/>
            <p:nvPr/>
          </p:nvGrpSpPr>
          <p:grpSpPr>
            <a:xfrm>
              <a:off x="1388597" y="5900816"/>
              <a:ext cx="248760" cy="292680"/>
              <a:chOff x="875597" y="5867261"/>
              <a:chExt cx="248760" cy="29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472" name="Ink 471">
                    <a:extLst>
                      <a:ext uri="{FF2B5EF4-FFF2-40B4-BE49-F238E27FC236}">
                        <a16:creationId xmlns:a16="http://schemas.microsoft.com/office/drawing/2014/main" id="{817AB915-4705-1D58-5738-B8F96F40177F}"/>
                      </a:ext>
                    </a:extLst>
                  </p14:cNvPr>
                  <p14:cNvContentPartPr/>
                  <p14:nvPr/>
                </p14:nvContentPartPr>
                <p14:xfrm>
                  <a:off x="875597" y="5947901"/>
                  <a:ext cx="116280" cy="7560"/>
                </p14:xfrm>
              </p:contentPart>
            </mc:Choice>
            <mc:Fallback xmlns="">
              <p:pic>
                <p:nvPicPr>
                  <p:cNvPr id="472" name="Ink 471">
                    <a:extLst>
                      <a:ext uri="{FF2B5EF4-FFF2-40B4-BE49-F238E27FC236}">
                        <a16:creationId xmlns:a16="http://schemas.microsoft.com/office/drawing/2014/main" id="{817AB915-4705-1D58-5738-B8F96F40177F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866597" y="5938901"/>
                    <a:ext cx="13392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473" name="Ink 472">
                    <a:extLst>
                      <a:ext uri="{FF2B5EF4-FFF2-40B4-BE49-F238E27FC236}">
                        <a16:creationId xmlns:a16="http://schemas.microsoft.com/office/drawing/2014/main" id="{B32EBF7B-7C1D-732D-2B42-F43C2E24D368}"/>
                      </a:ext>
                    </a:extLst>
                  </p14:cNvPr>
                  <p14:cNvContentPartPr/>
                  <p14:nvPr/>
                </p14:nvContentPartPr>
                <p14:xfrm>
                  <a:off x="884237" y="6027821"/>
                  <a:ext cx="115560" cy="41400"/>
                </p14:xfrm>
              </p:contentPart>
            </mc:Choice>
            <mc:Fallback xmlns="">
              <p:pic>
                <p:nvPicPr>
                  <p:cNvPr id="473" name="Ink 472">
                    <a:extLst>
                      <a:ext uri="{FF2B5EF4-FFF2-40B4-BE49-F238E27FC236}">
                        <a16:creationId xmlns:a16="http://schemas.microsoft.com/office/drawing/2014/main" id="{B32EBF7B-7C1D-732D-2B42-F43C2E24D368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875597" y="6019181"/>
                    <a:ext cx="13320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474" name="Ink 473">
                    <a:extLst>
                      <a:ext uri="{FF2B5EF4-FFF2-40B4-BE49-F238E27FC236}">
                        <a16:creationId xmlns:a16="http://schemas.microsoft.com/office/drawing/2014/main" id="{FEF5158F-4356-4613-3513-3E0397DF1D5A}"/>
                      </a:ext>
                    </a:extLst>
                  </p14:cNvPr>
                  <p14:cNvContentPartPr/>
                  <p14:nvPr/>
                </p14:nvContentPartPr>
                <p14:xfrm>
                  <a:off x="951557" y="5867261"/>
                  <a:ext cx="172800" cy="292680"/>
                </p14:xfrm>
              </p:contentPart>
            </mc:Choice>
            <mc:Fallback xmlns="">
              <p:pic>
                <p:nvPicPr>
                  <p:cNvPr id="474" name="Ink 473">
                    <a:extLst>
                      <a:ext uri="{FF2B5EF4-FFF2-40B4-BE49-F238E27FC236}">
                        <a16:creationId xmlns:a16="http://schemas.microsoft.com/office/drawing/2014/main" id="{FEF5158F-4356-4613-3513-3E0397DF1D5A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942917" y="5858621"/>
                    <a:ext cx="190440" cy="31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D588EEE1-364A-1DE0-F4F4-82CAD39404C4}"/>
                </a:ext>
              </a:extLst>
            </p:cNvPr>
            <p:cNvGrpSpPr/>
            <p:nvPr/>
          </p:nvGrpSpPr>
          <p:grpSpPr>
            <a:xfrm>
              <a:off x="2745797" y="5900096"/>
              <a:ext cx="245160" cy="233280"/>
              <a:chOff x="2232797" y="5866541"/>
              <a:chExt cx="245160" cy="23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480" name="Ink 479">
                    <a:extLst>
                      <a:ext uri="{FF2B5EF4-FFF2-40B4-BE49-F238E27FC236}">
                        <a16:creationId xmlns:a16="http://schemas.microsoft.com/office/drawing/2014/main" id="{67949836-968C-ECA4-935B-6215DA9A8A3E}"/>
                      </a:ext>
                    </a:extLst>
                  </p14:cNvPr>
                  <p14:cNvContentPartPr/>
                  <p14:nvPr/>
                </p14:nvContentPartPr>
                <p14:xfrm>
                  <a:off x="2232797" y="5930621"/>
                  <a:ext cx="162360" cy="29520"/>
                </p14:xfrm>
              </p:contentPart>
            </mc:Choice>
            <mc:Fallback xmlns="">
              <p:pic>
                <p:nvPicPr>
                  <p:cNvPr id="480" name="Ink 479">
                    <a:extLst>
                      <a:ext uri="{FF2B5EF4-FFF2-40B4-BE49-F238E27FC236}">
                        <a16:creationId xmlns:a16="http://schemas.microsoft.com/office/drawing/2014/main" id="{67949836-968C-ECA4-935B-6215DA9A8A3E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2223797" y="5921621"/>
                    <a:ext cx="18000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481" name="Ink 480">
                    <a:extLst>
                      <a:ext uri="{FF2B5EF4-FFF2-40B4-BE49-F238E27FC236}">
                        <a16:creationId xmlns:a16="http://schemas.microsoft.com/office/drawing/2014/main" id="{E5C05C25-21D6-2B16-5412-4BE80C598BD0}"/>
                      </a:ext>
                    </a:extLst>
                  </p14:cNvPr>
                  <p14:cNvContentPartPr/>
                  <p14:nvPr/>
                </p14:nvContentPartPr>
                <p14:xfrm>
                  <a:off x="2257997" y="5983901"/>
                  <a:ext cx="146520" cy="34560"/>
                </p14:xfrm>
              </p:contentPart>
            </mc:Choice>
            <mc:Fallback xmlns="">
              <p:pic>
                <p:nvPicPr>
                  <p:cNvPr id="481" name="Ink 480">
                    <a:extLst>
                      <a:ext uri="{FF2B5EF4-FFF2-40B4-BE49-F238E27FC236}">
                        <a16:creationId xmlns:a16="http://schemas.microsoft.com/office/drawing/2014/main" id="{E5C05C25-21D6-2B16-5412-4BE80C598BD0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2249357" y="5975261"/>
                    <a:ext cx="1641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482" name="Ink 481">
                    <a:extLst>
                      <a:ext uri="{FF2B5EF4-FFF2-40B4-BE49-F238E27FC236}">
                        <a16:creationId xmlns:a16="http://schemas.microsoft.com/office/drawing/2014/main" id="{01BC0B4A-7BBF-70F5-6E49-ED5E646D12F3}"/>
                      </a:ext>
                    </a:extLst>
                  </p14:cNvPr>
                  <p14:cNvContentPartPr/>
                  <p14:nvPr/>
                </p14:nvContentPartPr>
                <p14:xfrm>
                  <a:off x="2352317" y="5866541"/>
                  <a:ext cx="125640" cy="233280"/>
                </p14:xfrm>
              </p:contentPart>
            </mc:Choice>
            <mc:Fallback xmlns="">
              <p:pic>
                <p:nvPicPr>
                  <p:cNvPr id="482" name="Ink 481">
                    <a:extLst>
                      <a:ext uri="{FF2B5EF4-FFF2-40B4-BE49-F238E27FC236}">
                        <a16:creationId xmlns:a16="http://schemas.microsoft.com/office/drawing/2014/main" id="{01BC0B4A-7BBF-70F5-6E49-ED5E646D12F3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2343677" y="5857901"/>
                    <a:ext cx="143280" cy="250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F9F77942-8BAC-8E50-10A4-9D02642B641F}"/>
                </a:ext>
              </a:extLst>
            </p:cNvPr>
            <p:cNvGrpSpPr/>
            <p:nvPr/>
          </p:nvGrpSpPr>
          <p:grpSpPr>
            <a:xfrm>
              <a:off x="1922477" y="5887856"/>
              <a:ext cx="576360" cy="359640"/>
              <a:chOff x="1409477" y="5854301"/>
              <a:chExt cx="576360" cy="35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476" name="Ink 475">
                    <a:extLst>
                      <a:ext uri="{FF2B5EF4-FFF2-40B4-BE49-F238E27FC236}">
                        <a16:creationId xmlns:a16="http://schemas.microsoft.com/office/drawing/2014/main" id="{11DEF7C1-F5AC-D754-CC59-C33472B2CD6C}"/>
                      </a:ext>
                    </a:extLst>
                  </p14:cNvPr>
                  <p14:cNvContentPartPr/>
                  <p14:nvPr/>
                </p14:nvContentPartPr>
                <p14:xfrm>
                  <a:off x="1409477" y="5884181"/>
                  <a:ext cx="154080" cy="203400"/>
                </p14:xfrm>
              </p:contentPart>
            </mc:Choice>
            <mc:Fallback xmlns="">
              <p:pic>
                <p:nvPicPr>
                  <p:cNvPr id="476" name="Ink 475">
                    <a:extLst>
                      <a:ext uri="{FF2B5EF4-FFF2-40B4-BE49-F238E27FC236}">
                        <a16:creationId xmlns:a16="http://schemas.microsoft.com/office/drawing/2014/main" id="{11DEF7C1-F5AC-D754-CC59-C33472B2CD6C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1400837" y="5875181"/>
                    <a:ext cx="17172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477" name="Ink 476">
                    <a:extLst>
                      <a:ext uri="{FF2B5EF4-FFF2-40B4-BE49-F238E27FC236}">
                        <a16:creationId xmlns:a16="http://schemas.microsoft.com/office/drawing/2014/main" id="{8F1189CB-2DFB-FBF5-268A-23FBD4B8D719}"/>
                      </a:ext>
                    </a:extLst>
                  </p14:cNvPr>
                  <p14:cNvContentPartPr/>
                  <p14:nvPr/>
                </p14:nvContentPartPr>
                <p14:xfrm>
                  <a:off x="1686677" y="5923421"/>
                  <a:ext cx="144000" cy="218160"/>
                </p14:xfrm>
              </p:contentPart>
            </mc:Choice>
            <mc:Fallback xmlns="">
              <p:pic>
                <p:nvPicPr>
                  <p:cNvPr id="477" name="Ink 476">
                    <a:extLst>
                      <a:ext uri="{FF2B5EF4-FFF2-40B4-BE49-F238E27FC236}">
                        <a16:creationId xmlns:a16="http://schemas.microsoft.com/office/drawing/2014/main" id="{8F1189CB-2DFB-FBF5-268A-23FBD4B8D719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1677677" y="5914421"/>
                    <a:ext cx="16164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478" name="Ink 477">
                    <a:extLst>
                      <a:ext uri="{FF2B5EF4-FFF2-40B4-BE49-F238E27FC236}">
                        <a16:creationId xmlns:a16="http://schemas.microsoft.com/office/drawing/2014/main" id="{B824B5AA-5750-3B9F-2F9F-07A23316F25B}"/>
                      </a:ext>
                    </a:extLst>
                  </p14:cNvPr>
                  <p14:cNvContentPartPr/>
                  <p14:nvPr/>
                </p14:nvContentPartPr>
                <p14:xfrm>
                  <a:off x="1944437" y="5854301"/>
                  <a:ext cx="41400" cy="237600"/>
                </p14:xfrm>
              </p:contentPart>
            </mc:Choice>
            <mc:Fallback xmlns="">
              <p:pic>
                <p:nvPicPr>
                  <p:cNvPr id="478" name="Ink 477">
                    <a:extLst>
                      <a:ext uri="{FF2B5EF4-FFF2-40B4-BE49-F238E27FC236}">
                        <a16:creationId xmlns:a16="http://schemas.microsoft.com/office/drawing/2014/main" id="{B824B5AA-5750-3B9F-2F9F-07A23316F25B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1935437" y="5845301"/>
                    <a:ext cx="59040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492" name="Ink 491">
                    <a:extLst>
                      <a:ext uri="{FF2B5EF4-FFF2-40B4-BE49-F238E27FC236}">
                        <a16:creationId xmlns:a16="http://schemas.microsoft.com/office/drawing/2014/main" id="{D5A09C7F-4AD5-9214-594C-023861D861E4}"/>
                      </a:ext>
                    </a:extLst>
                  </p14:cNvPr>
                  <p14:cNvContentPartPr/>
                  <p14:nvPr/>
                </p14:nvContentPartPr>
                <p14:xfrm>
                  <a:off x="1766237" y="6072101"/>
                  <a:ext cx="96480" cy="141840"/>
                </p14:xfrm>
              </p:contentPart>
            </mc:Choice>
            <mc:Fallback xmlns="">
              <p:pic>
                <p:nvPicPr>
                  <p:cNvPr id="492" name="Ink 491">
                    <a:extLst>
                      <a:ext uri="{FF2B5EF4-FFF2-40B4-BE49-F238E27FC236}">
                        <a16:creationId xmlns:a16="http://schemas.microsoft.com/office/drawing/2014/main" id="{D5A09C7F-4AD5-9214-594C-023861D861E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1757237" y="6063101"/>
                    <a:ext cx="114120" cy="159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F3B6CE99-AC05-21C5-B69E-512794DC680A}"/>
                </a:ext>
              </a:extLst>
            </p:cNvPr>
            <p:cNvGrpSpPr/>
            <p:nvPr/>
          </p:nvGrpSpPr>
          <p:grpSpPr>
            <a:xfrm>
              <a:off x="3344477" y="5743136"/>
              <a:ext cx="1963440" cy="524880"/>
              <a:chOff x="2831477" y="5709581"/>
              <a:chExt cx="1963440" cy="52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484" name="Ink 483">
                    <a:extLst>
                      <a:ext uri="{FF2B5EF4-FFF2-40B4-BE49-F238E27FC236}">
                        <a16:creationId xmlns:a16="http://schemas.microsoft.com/office/drawing/2014/main" id="{81B7BACE-8D05-55AF-9109-6553714E91C5}"/>
                      </a:ext>
                    </a:extLst>
                  </p14:cNvPr>
                  <p14:cNvContentPartPr/>
                  <p14:nvPr/>
                </p14:nvContentPartPr>
                <p14:xfrm>
                  <a:off x="2831477" y="5812541"/>
                  <a:ext cx="145440" cy="421920"/>
                </p14:xfrm>
              </p:contentPart>
            </mc:Choice>
            <mc:Fallback xmlns="">
              <p:pic>
                <p:nvPicPr>
                  <p:cNvPr id="484" name="Ink 483">
                    <a:extLst>
                      <a:ext uri="{FF2B5EF4-FFF2-40B4-BE49-F238E27FC236}">
                        <a16:creationId xmlns:a16="http://schemas.microsoft.com/office/drawing/2014/main" id="{81B7BACE-8D05-55AF-9109-6553714E91C5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822477" y="5803541"/>
                    <a:ext cx="163080" cy="43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D78DA448-CCD1-0B7B-E2B8-DC5FA13A2426}"/>
                      </a:ext>
                    </a:extLst>
                  </p14:cNvPr>
                  <p14:cNvContentPartPr/>
                  <p14:nvPr/>
                </p14:nvContentPartPr>
                <p14:xfrm>
                  <a:off x="3064037" y="5878421"/>
                  <a:ext cx="55440" cy="171000"/>
                </p14:xfrm>
              </p:contentPart>
            </mc:Choice>
            <mc:Fallback xmlns=""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D78DA448-CCD1-0B7B-E2B8-DC5FA13A242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3055037" y="5869781"/>
                    <a:ext cx="7308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486" name="Ink 485">
                    <a:extLst>
                      <a:ext uri="{FF2B5EF4-FFF2-40B4-BE49-F238E27FC236}">
                        <a16:creationId xmlns:a16="http://schemas.microsoft.com/office/drawing/2014/main" id="{44FD1CB9-6D2F-47CB-CC27-A8190701EFCA}"/>
                      </a:ext>
                    </a:extLst>
                  </p14:cNvPr>
                  <p14:cNvContentPartPr/>
                  <p14:nvPr/>
                </p14:nvContentPartPr>
                <p14:xfrm>
                  <a:off x="3155477" y="5892821"/>
                  <a:ext cx="142920" cy="108000"/>
                </p14:xfrm>
              </p:contentPart>
            </mc:Choice>
            <mc:Fallback xmlns="">
              <p:pic>
                <p:nvPicPr>
                  <p:cNvPr id="486" name="Ink 485">
                    <a:extLst>
                      <a:ext uri="{FF2B5EF4-FFF2-40B4-BE49-F238E27FC236}">
                        <a16:creationId xmlns:a16="http://schemas.microsoft.com/office/drawing/2014/main" id="{44FD1CB9-6D2F-47CB-CC27-A8190701EFCA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3146837" y="5883821"/>
                    <a:ext cx="16056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628737D7-D31C-94B9-CAC8-1DCF03DE6C3F}"/>
                      </a:ext>
                    </a:extLst>
                  </p14:cNvPr>
                  <p14:cNvContentPartPr/>
                  <p14:nvPr/>
                </p14:nvContentPartPr>
                <p14:xfrm>
                  <a:off x="3361757" y="5850341"/>
                  <a:ext cx="69480" cy="230400"/>
                </p14:xfrm>
              </p:contentPart>
            </mc:Choice>
            <mc:Fallback xmlns=""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628737D7-D31C-94B9-CAC8-1DCF03DE6C3F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3353117" y="5841341"/>
                    <a:ext cx="8712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4E81423F-CC7A-24E5-4209-89BCB7D51538}"/>
                      </a:ext>
                    </a:extLst>
                  </p14:cNvPr>
                  <p14:cNvContentPartPr/>
                  <p14:nvPr/>
                </p14:nvContentPartPr>
                <p14:xfrm>
                  <a:off x="3638597" y="5842421"/>
                  <a:ext cx="115200" cy="116640"/>
                </p14:xfrm>
              </p:contentPart>
            </mc:Choice>
            <mc:Fallback xmlns=""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4E81423F-CC7A-24E5-4209-89BCB7D51538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3629597" y="5833421"/>
                    <a:ext cx="13284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4351B152-26EB-8C3B-1E05-99F5259D6A96}"/>
                      </a:ext>
                    </a:extLst>
                  </p14:cNvPr>
                  <p14:cNvContentPartPr/>
                  <p14:nvPr/>
                </p14:nvContentPartPr>
                <p14:xfrm>
                  <a:off x="3583877" y="6027101"/>
                  <a:ext cx="176760" cy="43560"/>
                </p14:xfrm>
              </p:contentPart>
            </mc:Choice>
            <mc:Fallback xmlns=""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4351B152-26EB-8C3B-1E05-99F5259D6A96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3574877" y="6018461"/>
                    <a:ext cx="194400" cy="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494" name="Ink 493">
                    <a:extLst>
                      <a:ext uri="{FF2B5EF4-FFF2-40B4-BE49-F238E27FC236}">
                        <a16:creationId xmlns:a16="http://schemas.microsoft.com/office/drawing/2014/main" id="{E2A25D31-3E32-ECDB-867B-49C316A09743}"/>
                      </a:ext>
                    </a:extLst>
                  </p14:cNvPr>
                  <p14:cNvContentPartPr/>
                  <p14:nvPr/>
                </p14:nvContentPartPr>
                <p14:xfrm>
                  <a:off x="3851357" y="5829821"/>
                  <a:ext cx="138960" cy="3600"/>
                </p14:xfrm>
              </p:contentPart>
            </mc:Choice>
            <mc:Fallback xmlns="">
              <p:pic>
                <p:nvPicPr>
                  <p:cNvPr id="494" name="Ink 493">
                    <a:extLst>
                      <a:ext uri="{FF2B5EF4-FFF2-40B4-BE49-F238E27FC236}">
                        <a16:creationId xmlns:a16="http://schemas.microsoft.com/office/drawing/2014/main" id="{E2A25D31-3E32-ECDB-867B-49C316A09743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842357" y="5820821"/>
                    <a:ext cx="1566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495" name="Ink 494">
                    <a:extLst>
                      <a:ext uri="{FF2B5EF4-FFF2-40B4-BE49-F238E27FC236}">
                        <a16:creationId xmlns:a16="http://schemas.microsoft.com/office/drawing/2014/main" id="{8348CAC1-83B2-6B11-568E-8BE3E0ADEF5C}"/>
                      </a:ext>
                    </a:extLst>
                  </p14:cNvPr>
                  <p14:cNvContentPartPr/>
                  <p14:nvPr/>
                </p14:nvContentPartPr>
                <p14:xfrm>
                  <a:off x="3928037" y="5837741"/>
                  <a:ext cx="138600" cy="224640"/>
                </p14:xfrm>
              </p:contentPart>
            </mc:Choice>
            <mc:Fallback xmlns="">
              <p:pic>
                <p:nvPicPr>
                  <p:cNvPr id="495" name="Ink 494">
                    <a:extLst>
                      <a:ext uri="{FF2B5EF4-FFF2-40B4-BE49-F238E27FC236}">
                        <a16:creationId xmlns:a16="http://schemas.microsoft.com/office/drawing/2014/main" id="{8348CAC1-83B2-6B11-568E-8BE3E0ADEF5C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3919397" y="5828741"/>
                    <a:ext cx="15624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496" name="Ink 495">
                    <a:extLst>
                      <a:ext uri="{FF2B5EF4-FFF2-40B4-BE49-F238E27FC236}">
                        <a16:creationId xmlns:a16="http://schemas.microsoft.com/office/drawing/2014/main" id="{3987C43E-CE91-ED00-A076-79B705003173}"/>
                      </a:ext>
                    </a:extLst>
                  </p14:cNvPr>
                  <p14:cNvContentPartPr/>
                  <p14:nvPr/>
                </p14:nvContentPartPr>
                <p14:xfrm>
                  <a:off x="4164197" y="5925581"/>
                  <a:ext cx="26640" cy="5760"/>
                </p14:xfrm>
              </p:contentPart>
            </mc:Choice>
            <mc:Fallback xmlns="">
              <p:pic>
                <p:nvPicPr>
                  <p:cNvPr id="496" name="Ink 495">
                    <a:extLst>
                      <a:ext uri="{FF2B5EF4-FFF2-40B4-BE49-F238E27FC236}">
                        <a16:creationId xmlns:a16="http://schemas.microsoft.com/office/drawing/2014/main" id="{3987C43E-CE91-ED00-A076-79B705003173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4155197" y="5916941"/>
                    <a:ext cx="44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497" name="Ink 496">
                    <a:extLst>
                      <a:ext uri="{FF2B5EF4-FFF2-40B4-BE49-F238E27FC236}">
                        <a16:creationId xmlns:a16="http://schemas.microsoft.com/office/drawing/2014/main" id="{30B981B5-C05B-7442-FE43-F11F38E635F3}"/>
                      </a:ext>
                    </a:extLst>
                  </p14:cNvPr>
                  <p14:cNvContentPartPr/>
                  <p14:nvPr/>
                </p14:nvContentPartPr>
                <p14:xfrm>
                  <a:off x="4310717" y="5709581"/>
                  <a:ext cx="80280" cy="451080"/>
                </p14:xfrm>
              </p:contentPart>
            </mc:Choice>
            <mc:Fallback xmlns="">
              <p:pic>
                <p:nvPicPr>
                  <p:cNvPr id="497" name="Ink 496">
                    <a:extLst>
                      <a:ext uri="{FF2B5EF4-FFF2-40B4-BE49-F238E27FC236}">
                        <a16:creationId xmlns:a16="http://schemas.microsoft.com/office/drawing/2014/main" id="{30B981B5-C05B-7442-FE43-F11F38E635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4302077" y="5700581"/>
                    <a:ext cx="97920" cy="46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498" name="Ink 497">
                    <a:extLst>
                      <a:ext uri="{FF2B5EF4-FFF2-40B4-BE49-F238E27FC236}">
                        <a16:creationId xmlns:a16="http://schemas.microsoft.com/office/drawing/2014/main" id="{C2865D4E-480B-FAA6-762A-07F184ADC860}"/>
                      </a:ext>
                    </a:extLst>
                  </p14:cNvPr>
                  <p14:cNvContentPartPr/>
                  <p14:nvPr/>
                </p14:nvContentPartPr>
                <p14:xfrm>
                  <a:off x="4282997" y="5946101"/>
                  <a:ext cx="142920" cy="42840"/>
                </p14:xfrm>
              </p:contentPart>
            </mc:Choice>
            <mc:Fallback xmlns="">
              <p:pic>
                <p:nvPicPr>
                  <p:cNvPr id="498" name="Ink 497">
                    <a:extLst>
                      <a:ext uri="{FF2B5EF4-FFF2-40B4-BE49-F238E27FC236}">
                        <a16:creationId xmlns:a16="http://schemas.microsoft.com/office/drawing/2014/main" id="{C2865D4E-480B-FAA6-762A-07F184ADC860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4274357" y="5937461"/>
                    <a:ext cx="16056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499" name="Ink 498">
                    <a:extLst>
                      <a:ext uri="{FF2B5EF4-FFF2-40B4-BE49-F238E27FC236}">
                        <a16:creationId xmlns:a16="http://schemas.microsoft.com/office/drawing/2014/main" id="{1CBF4045-3240-2EBF-7ADD-8C09ACB2ED95}"/>
                      </a:ext>
                    </a:extLst>
                  </p14:cNvPr>
                  <p14:cNvContentPartPr/>
                  <p14:nvPr/>
                </p14:nvContentPartPr>
                <p14:xfrm>
                  <a:off x="4433477" y="5839901"/>
                  <a:ext cx="47520" cy="106560"/>
                </p14:xfrm>
              </p:contentPart>
            </mc:Choice>
            <mc:Fallback xmlns="">
              <p:pic>
                <p:nvPicPr>
                  <p:cNvPr id="499" name="Ink 498">
                    <a:extLst>
                      <a:ext uri="{FF2B5EF4-FFF2-40B4-BE49-F238E27FC236}">
                        <a16:creationId xmlns:a16="http://schemas.microsoft.com/office/drawing/2014/main" id="{1CBF4045-3240-2EBF-7ADD-8C09ACB2ED95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4424477" y="5831261"/>
                    <a:ext cx="6516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500" name="Ink 499">
                    <a:extLst>
                      <a:ext uri="{FF2B5EF4-FFF2-40B4-BE49-F238E27FC236}">
                        <a16:creationId xmlns:a16="http://schemas.microsoft.com/office/drawing/2014/main" id="{7A4AE22B-3903-4487-7880-4ED7E63FF9A3}"/>
                      </a:ext>
                    </a:extLst>
                  </p14:cNvPr>
                  <p14:cNvContentPartPr/>
                  <p14:nvPr/>
                </p14:nvContentPartPr>
                <p14:xfrm>
                  <a:off x="4537517" y="5833781"/>
                  <a:ext cx="123480" cy="126000"/>
                </p14:xfrm>
              </p:contentPart>
            </mc:Choice>
            <mc:Fallback xmlns="">
              <p:pic>
                <p:nvPicPr>
                  <p:cNvPr id="500" name="Ink 499">
                    <a:extLst>
                      <a:ext uri="{FF2B5EF4-FFF2-40B4-BE49-F238E27FC236}">
                        <a16:creationId xmlns:a16="http://schemas.microsoft.com/office/drawing/2014/main" id="{7A4AE22B-3903-4487-7880-4ED7E63FF9A3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4528517" y="5824781"/>
                    <a:ext cx="14112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501" name="Ink 500">
                    <a:extLst>
                      <a:ext uri="{FF2B5EF4-FFF2-40B4-BE49-F238E27FC236}">
                        <a16:creationId xmlns:a16="http://schemas.microsoft.com/office/drawing/2014/main" id="{6924CF09-7B42-3C04-6F90-89B94CDC3261}"/>
                      </a:ext>
                    </a:extLst>
                  </p14:cNvPr>
                  <p14:cNvContentPartPr/>
                  <p14:nvPr/>
                </p14:nvContentPartPr>
                <p14:xfrm>
                  <a:off x="4716437" y="5831981"/>
                  <a:ext cx="78480" cy="282600"/>
                </p14:xfrm>
              </p:contentPart>
            </mc:Choice>
            <mc:Fallback xmlns="">
              <p:pic>
                <p:nvPicPr>
                  <p:cNvPr id="501" name="Ink 500">
                    <a:extLst>
                      <a:ext uri="{FF2B5EF4-FFF2-40B4-BE49-F238E27FC236}">
                        <a16:creationId xmlns:a16="http://schemas.microsoft.com/office/drawing/2014/main" id="{6924CF09-7B42-3C04-6F90-89B94CDC3261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4707797" y="5823341"/>
                    <a:ext cx="96120" cy="300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83B18ACF-A2E8-27BA-7854-92D4EA226DA4}"/>
                  </a:ext>
                </a:extLst>
              </p14:cNvPr>
              <p14:cNvContentPartPr/>
              <p14:nvPr/>
            </p14:nvContentPartPr>
            <p14:xfrm>
              <a:off x="995117" y="3379301"/>
              <a:ext cx="41760" cy="2592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83B18ACF-A2E8-27BA-7854-92D4EA226DA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86477" y="3370301"/>
                <a:ext cx="5940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5" name="Group 534">
            <a:extLst>
              <a:ext uri="{FF2B5EF4-FFF2-40B4-BE49-F238E27FC236}">
                <a16:creationId xmlns:a16="http://schemas.microsoft.com/office/drawing/2014/main" id="{2EA67019-5C1E-8ABD-720E-25183B34D13C}"/>
              </a:ext>
            </a:extLst>
          </p:cNvPr>
          <p:cNvGrpSpPr/>
          <p:nvPr/>
        </p:nvGrpSpPr>
        <p:grpSpPr>
          <a:xfrm>
            <a:off x="1302917" y="3243941"/>
            <a:ext cx="731880" cy="409680"/>
            <a:chOff x="1302917" y="3243941"/>
            <a:chExt cx="73188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7693567F-6BA7-F462-E4F2-A7CAA7053A36}"/>
                    </a:ext>
                  </a:extLst>
                </p14:cNvPr>
                <p14:cNvContentPartPr/>
                <p14:nvPr/>
              </p14:nvContentPartPr>
              <p14:xfrm>
                <a:off x="1399757" y="3243941"/>
                <a:ext cx="57960" cy="40968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7693567F-6BA7-F462-E4F2-A7CAA7053A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391117" y="3235301"/>
                  <a:ext cx="75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3E728D15-9B8A-A1EE-3C7E-18AFF15BA3EB}"/>
                    </a:ext>
                  </a:extLst>
                </p14:cNvPr>
                <p14:cNvContentPartPr/>
                <p14:nvPr/>
              </p14:nvContentPartPr>
              <p14:xfrm>
                <a:off x="1302917" y="3462461"/>
                <a:ext cx="160200" cy="176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3E728D15-9B8A-A1EE-3C7E-18AFF15BA3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93917" y="3453461"/>
                  <a:ext cx="177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763435C-B400-A3AB-6E04-6B62ADBE1543}"/>
                    </a:ext>
                  </a:extLst>
                </p14:cNvPr>
                <p14:cNvContentPartPr/>
                <p14:nvPr/>
              </p14:nvContentPartPr>
              <p14:xfrm>
                <a:off x="1577237" y="3361661"/>
                <a:ext cx="118440" cy="2304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763435C-B400-A3AB-6E04-6B62ADBE15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568597" y="3352661"/>
                  <a:ext cx="136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B2A8724E-3B74-5270-0304-D7C0C7D9000A}"/>
                    </a:ext>
                  </a:extLst>
                </p14:cNvPr>
                <p14:cNvContentPartPr/>
                <p14:nvPr/>
              </p14:nvContentPartPr>
              <p14:xfrm>
                <a:off x="1651757" y="3416021"/>
                <a:ext cx="2880" cy="1090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B2A8724E-3B74-5270-0304-D7C0C7D9000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42757" y="3407021"/>
                  <a:ext cx="20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1FF2C383-F79A-8FC0-75A0-775800AF3A7F}"/>
                    </a:ext>
                  </a:extLst>
                </p14:cNvPr>
                <p14:cNvContentPartPr/>
                <p14:nvPr/>
              </p14:nvContentPartPr>
              <p14:xfrm>
                <a:off x="1747517" y="3331061"/>
                <a:ext cx="107280" cy="20268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1FF2C383-F79A-8FC0-75A0-775800AF3A7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738877" y="3322061"/>
                  <a:ext cx="124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3E52250B-7E4A-C662-DFA7-F5F303D3E60C}"/>
                    </a:ext>
                  </a:extLst>
                </p14:cNvPr>
                <p14:cNvContentPartPr/>
                <p14:nvPr/>
              </p14:nvContentPartPr>
              <p14:xfrm>
                <a:off x="1852637" y="3385061"/>
                <a:ext cx="182160" cy="900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3E52250B-7E4A-C662-DFA7-F5F303D3E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43637" y="3376421"/>
                  <a:ext cx="199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9DB58A8F-CF76-C202-F498-17F48FD1AB4A}"/>
                    </a:ext>
                  </a:extLst>
                </p14:cNvPr>
                <p14:cNvContentPartPr/>
                <p14:nvPr/>
              </p14:nvContentPartPr>
              <p14:xfrm>
                <a:off x="1956677" y="3337181"/>
                <a:ext cx="70200" cy="17964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9DB58A8F-CF76-C202-F498-17F48FD1AB4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47677" y="3328541"/>
                  <a:ext cx="8784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BA07EBA-5091-D1E7-0A6B-59102745CC3E}"/>
              </a:ext>
            </a:extLst>
          </p:cNvPr>
          <p:cNvGrpSpPr/>
          <p:nvPr/>
        </p:nvGrpSpPr>
        <p:grpSpPr>
          <a:xfrm>
            <a:off x="2333237" y="3137381"/>
            <a:ext cx="889200" cy="342000"/>
            <a:chOff x="2333237" y="3137381"/>
            <a:chExt cx="88920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696B75D-70CC-ABD9-ECEA-04638B0AC313}"/>
                    </a:ext>
                  </a:extLst>
                </p14:cNvPr>
                <p14:cNvContentPartPr/>
                <p14:nvPr/>
              </p14:nvContentPartPr>
              <p14:xfrm>
                <a:off x="2333237" y="3344381"/>
                <a:ext cx="62640" cy="1123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696B75D-70CC-ABD9-ECEA-04638B0AC31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324237" y="3335381"/>
                  <a:ext cx="80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974BC18-7723-379E-3F7C-1782DBA1D226}"/>
                    </a:ext>
                  </a:extLst>
                </p14:cNvPr>
                <p14:cNvContentPartPr/>
                <p14:nvPr/>
              </p14:nvContentPartPr>
              <p14:xfrm>
                <a:off x="2524757" y="3137381"/>
                <a:ext cx="155160" cy="3420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974BC18-7723-379E-3F7C-1782DBA1D22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15757" y="3128741"/>
                  <a:ext cx="1728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22D83E7-519D-308F-7C98-8A74519B7669}"/>
                    </a:ext>
                  </a:extLst>
                </p14:cNvPr>
                <p14:cNvContentPartPr/>
                <p14:nvPr/>
              </p14:nvContentPartPr>
              <p14:xfrm>
                <a:off x="2687117" y="3321701"/>
                <a:ext cx="186480" cy="13680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22D83E7-519D-308F-7C98-8A74519B766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678477" y="3313061"/>
                  <a:ext cx="204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2102FC69-225F-4144-4E98-9BE6605E2410}"/>
                    </a:ext>
                  </a:extLst>
                </p14:cNvPr>
                <p14:cNvContentPartPr/>
                <p14:nvPr/>
              </p14:nvContentPartPr>
              <p14:xfrm>
                <a:off x="2900597" y="3342941"/>
                <a:ext cx="83520" cy="1303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2102FC69-225F-4144-4E98-9BE6605E241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891597" y="3333941"/>
                  <a:ext cx="101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72D8C4E0-8B5F-9B29-44DE-2A4E86817512}"/>
                    </a:ext>
                  </a:extLst>
                </p14:cNvPr>
                <p14:cNvContentPartPr/>
                <p14:nvPr/>
              </p14:nvContentPartPr>
              <p14:xfrm>
                <a:off x="3010397" y="3348341"/>
                <a:ext cx="212040" cy="12672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72D8C4E0-8B5F-9B29-44DE-2A4E8681751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01757" y="3339701"/>
                  <a:ext cx="2296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0E966243-4A86-5639-EA0B-E4DFC9A196DE}"/>
              </a:ext>
            </a:extLst>
          </p:cNvPr>
          <p:cNvGrpSpPr/>
          <p:nvPr/>
        </p:nvGrpSpPr>
        <p:grpSpPr>
          <a:xfrm>
            <a:off x="3531317" y="3188861"/>
            <a:ext cx="1287000" cy="303840"/>
            <a:chOff x="3531317" y="3188861"/>
            <a:chExt cx="128700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3009A36B-AEEF-D443-A5CD-CF0A32B4773F}"/>
                    </a:ext>
                  </a:extLst>
                </p14:cNvPr>
                <p14:cNvContentPartPr/>
                <p14:nvPr/>
              </p14:nvContentPartPr>
              <p14:xfrm>
                <a:off x="3531317" y="3188861"/>
                <a:ext cx="152640" cy="3038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3009A36B-AEEF-D443-A5CD-CF0A32B4773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22677" y="3179861"/>
                  <a:ext cx="170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D340724F-89E1-E90F-1D7A-C2544C98D5B9}"/>
                    </a:ext>
                  </a:extLst>
                </p14:cNvPr>
                <p14:cNvContentPartPr/>
                <p14:nvPr/>
              </p14:nvContentPartPr>
              <p14:xfrm>
                <a:off x="3727157" y="3341861"/>
                <a:ext cx="122760" cy="1213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D340724F-89E1-E90F-1D7A-C2544C98D5B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718157" y="3333221"/>
                  <a:ext cx="140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04766B07-2CE8-89E7-462C-1721C9CAEDD1}"/>
                    </a:ext>
                  </a:extLst>
                </p14:cNvPr>
                <p14:cNvContentPartPr/>
                <p14:nvPr/>
              </p14:nvContentPartPr>
              <p14:xfrm>
                <a:off x="3860717" y="3224141"/>
                <a:ext cx="88560" cy="2336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04766B07-2CE8-89E7-462C-1721C9CAEDD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852077" y="3215141"/>
                  <a:ext cx="106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E93F61F5-E01D-80C7-20CD-F0689F12EDF1}"/>
                    </a:ext>
                  </a:extLst>
                </p14:cNvPr>
                <p14:cNvContentPartPr/>
                <p14:nvPr/>
              </p14:nvContentPartPr>
              <p14:xfrm>
                <a:off x="4004717" y="3352301"/>
                <a:ext cx="124920" cy="1148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E93F61F5-E01D-80C7-20CD-F0689F12EDF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96077" y="3343301"/>
                  <a:ext cx="142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ED0682E-4222-195C-E0F3-FD0AD319A2A6}"/>
                    </a:ext>
                  </a:extLst>
                </p14:cNvPr>
                <p14:cNvContentPartPr/>
                <p14:nvPr/>
              </p14:nvContentPartPr>
              <p14:xfrm>
                <a:off x="4158437" y="3354461"/>
                <a:ext cx="122400" cy="874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ED0682E-4222-195C-E0F3-FD0AD319A2A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49437" y="3345821"/>
                  <a:ext cx="140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95BB852-6F34-F0AF-B2C9-9820A803DAB7}"/>
                    </a:ext>
                  </a:extLst>
                </p14:cNvPr>
                <p14:cNvContentPartPr/>
                <p14:nvPr/>
              </p14:nvContentPartPr>
              <p14:xfrm>
                <a:off x="4333037" y="3345821"/>
                <a:ext cx="84960" cy="946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95BB852-6F34-F0AF-B2C9-9820A803DAB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24037" y="3337181"/>
                  <a:ext cx="102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3FF0F2A1-E28A-8E6F-5D01-5EDCAFF6CED1}"/>
                    </a:ext>
                  </a:extLst>
                </p14:cNvPr>
                <p14:cNvContentPartPr/>
                <p14:nvPr/>
              </p14:nvContentPartPr>
              <p14:xfrm>
                <a:off x="4493597" y="3303341"/>
                <a:ext cx="170640" cy="16560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3FF0F2A1-E28A-8E6F-5D01-5EDCAFF6CED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84957" y="3294701"/>
                  <a:ext cx="188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D370E05E-6A94-8BB4-EFC7-5B189CF54E4B}"/>
                    </a:ext>
                  </a:extLst>
                </p14:cNvPr>
                <p14:cNvContentPartPr/>
                <p14:nvPr/>
              </p14:nvContentPartPr>
              <p14:xfrm>
                <a:off x="4571357" y="3359141"/>
                <a:ext cx="246960" cy="1188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D370E05E-6A94-8BB4-EFC7-5B189CF54E4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62717" y="3350141"/>
                  <a:ext cx="26460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D009BD48-8825-CA3A-AD6B-0191A9E37ED3}"/>
              </a:ext>
            </a:extLst>
          </p:cNvPr>
          <p:cNvGrpSpPr/>
          <p:nvPr/>
        </p:nvGrpSpPr>
        <p:grpSpPr>
          <a:xfrm>
            <a:off x="5064197" y="3316661"/>
            <a:ext cx="441000" cy="149400"/>
            <a:chOff x="5064197" y="3316661"/>
            <a:chExt cx="44100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9D08DF96-5632-9771-45DD-FB06C58599F5}"/>
                    </a:ext>
                  </a:extLst>
                </p14:cNvPr>
                <p14:cNvContentPartPr/>
                <p14:nvPr/>
              </p14:nvContentPartPr>
              <p14:xfrm>
                <a:off x="5064197" y="3316661"/>
                <a:ext cx="245880" cy="1494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9D08DF96-5632-9771-45DD-FB06C58599F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55557" y="3308021"/>
                  <a:ext cx="263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2C7D131C-4281-3B3A-EA66-D8FFD0A06A9A}"/>
                    </a:ext>
                  </a:extLst>
                </p14:cNvPr>
                <p14:cNvContentPartPr/>
                <p14:nvPr/>
              </p14:nvContentPartPr>
              <p14:xfrm>
                <a:off x="5400077" y="3333941"/>
                <a:ext cx="105120" cy="11124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2C7D131C-4281-3B3A-EA66-D8FFD0A06A9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391077" y="3325301"/>
                  <a:ext cx="12276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26F31760-6F22-6838-9E82-3D4CAE181BA7}"/>
                  </a:ext>
                </a:extLst>
              </p14:cNvPr>
              <p14:cNvContentPartPr/>
              <p14:nvPr/>
            </p14:nvContentPartPr>
            <p14:xfrm>
              <a:off x="5724437" y="3207941"/>
              <a:ext cx="212400" cy="47484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26F31760-6F22-6838-9E82-3D4CAE181BA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15437" y="3198941"/>
                <a:ext cx="230040" cy="49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8" name="Group 557">
            <a:extLst>
              <a:ext uri="{FF2B5EF4-FFF2-40B4-BE49-F238E27FC236}">
                <a16:creationId xmlns:a16="http://schemas.microsoft.com/office/drawing/2014/main" id="{FDE110F3-49EE-0254-E9AF-0383960164E2}"/>
              </a:ext>
            </a:extLst>
          </p:cNvPr>
          <p:cNvGrpSpPr/>
          <p:nvPr/>
        </p:nvGrpSpPr>
        <p:grpSpPr>
          <a:xfrm>
            <a:off x="1450877" y="1547261"/>
            <a:ext cx="2297520" cy="701640"/>
            <a:chOff x="1450877" y="1547261"/>
            <a:chExt cx="2297520" cy="70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C1820B00-135A-2514-7CA2-C199802979DA}"/>
                    </a:ext>
                  </a:extLst>
                </p14:cNvPr>
                <p14:cNvContentPartPr/>
                <p14:nvPr/>
              </p14:nvContentPartPr>
              <p14:xfrm>
                <a:off x="1746797" y="1940381"/>
                <a:ext cx="288360" cy="3085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C1820B00-135A-2514-7CA2-C199802979D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738157" y="1931741"/>
                  <a:ext cx="306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90CF3AC1-9D86-E8FC-A8B9-763019C34760}"/>
                    </a:ext>
                  </a:extLst>
                </p14:cNvPr>
                <p14:cNvContentPartPr/>
                <p14:nvPr/>
              </p14:nvContentPartPr>
              <p14:xfrm>
                <a:off x="1450877" y="1631141"/>
                <a:ext cx="102600" cy="293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90CF3AC1-9D86-E8FC-A8B9-763019C3476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441877" y="1622501"/>
                  <a:ext cx="120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3BC49665-956A-0C94-3856-1936DE95AA62}"/>
                    </a:ext>
                  </a:extLst>
                </p14:cNvPr>
                <p14:cNvContentPartPr/>
                <p14:nvPr/>
              </p14:nvContentPartPr>
              <p14:xfrm>
                <a:off x="1547357" y="1796381"/>
                <a:ext cx="105840" cy="907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3BC49665-956A-0C94-3856-1936DE95AA6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538357" y="1787741"/>
                  <a:ext cx="123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4BDC220-728A-E90D-BD12-2DA913B10D13}"/>
                    </a:ext>
                  </a:extLst>
                </p14:cNvPr>
                <p14:cNvContentPartPr/>
                <p14:nvPr/>
              </p14:nvContentPartPr>
              <p14:xfrm>
                <a:off x="1698197" y="1786301"/>
                <a:ext cx="176040" cy="694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4BDC220-728A-E90D-BD12-2DA913B10D1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689197" y="1777301"/>
                  <a:ext cx="193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7E51E42F-6097-2557-4745-D1019287DAAC}"/>
                    </a:ext>
                  </a:extLst>
                </p14:cNvPr>
                <p14:cNvContentPartPr/>
                <p14:nvPr/>
              </p14:nvContentPartPr>
              <p14:xfrm>
                <a:off x="1967117" y="1583981"/>
                <a:ext cx="43920" cy="39096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7E51E42F-6097-2557-4745-D1019287DAA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58117" y="1575341"/>
                  <a:ext cx="615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9DCA29A7-C403-67A0-BC83-1ED7CCDEAE42}"/>
                    </a:ext>
                  </a:extLst>
                </p14:cNvPr>
                <p14:cNvContentPartPr/>
                <p14:nvPr/>
              </p14:nvContentPartPr>
              <p14:xfrm>
                <a:off x="1862357" y="1790261"/>
                <a:ext cx="150840" cy="2952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9DCA29A7-C403-67A0-BC83-1ED7CCDEAE4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53717" y="1781261"/>
                  <a:ext cx="168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7A8707D-2851-A401-77E4-24771AC51B84}"/>
                    </a:ext>
                  </a:extLst>
                </p14:cNvPr>
                <p14:cNvContentPartPr/>
                <p14:nvPr/>
              </p14:nvContentPartPr>
              <p14:xfrm>
                <a:off x="2011037" y="1746341"/>
                <a:ext cx="179640" cy="13860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7A8707D-2851-A401-77E4-24771AC51B8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02397" y="1737341"/>
                  <a:ext cx="197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9BF7FB0E-22FA-BD62-DD4B-C2EB48F0D676}"/>
                    </a:ext>
                  </a:extLst>
                </p14:cNvPr>
                <p14:cNvContentPartPr/>
                <p14:nvPr/>
              </p14:nvContentPartPr>
              <p14:xfrm>
                <a:off x="2156117" y="1779101"/>
                <a:ext cx="168840" cy="8388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9BF7FB0E-22FA-BD62-DD4B-C2EB48F0D67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47477" y="1770461"/>
                  <a:ext cx="186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EABACD9B-85EC-93D2-6963-3D81E0835A6E}"/>
                    </a:ext>
                  </a:extLst>
                </p14:cNvPr>
                <p14:cNvContentPartPr/>
                <p14:nvPr/>
              </p14:nvContentPartPr>
              <p14:xfrm>
                <a:off x="2331077" y="1704221"/>
                <a:ext cx="231120" cy="17712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EABACD9B-85EC-93D2-6963-3D81E0835A6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22077" y="1695581"/>
                  <a:ext cx="248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9B1DB29E-B30D-19E3-81A1-6C9B15C55AF0}"/>
                    </a:ext>
                  </a:extLst>
                </p14:cNvPr>
                <p14:cNvContentPartPr/>
                <p14:nvPr/>
              </p14:nvContentPartPr>
              <p14:xfrm>
                <a:off x="2385077" y="1780901"/>
                <a:ext cx="136800" cy="2088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9B1DB29E-B30D-19E3-81A1-6C9B15C55AF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76437" y="1771901"/>
                  <a:ext cx="154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2C52532B-B387-FD66-C2A1-F929513215BC}"/>
                    </a:ext>
                  </a:extLst>
                </p14:cNvPr>
                <p14:cNvContentPartPr/>
                <p14:nvPr/>
              </p14:nvContentPartPr>
              <p14:xfrm>
                <a:off x="2553917" y="1689461"/>
                <a:ext cx="217800" cy="1296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2C52532B-B387-FD66-C2A1-F929513215B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544917" y="1680821"/>
                  <a:ext cx="235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EE749CD6-C01D-146E-708D-4CB15263948F}"/>
                    </a:ext>
                  </a:extLst>
                </p14:cNvPr>
                <p14:cNvContentPartPr/>
                <p14:nvPr/>
              </p14:nvContentPartPr>
              <p14:xfrm>
                <a:off x="2689997" y="1646981"/>
                <a:ext cx="94680" cy="115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EE749CD6-C01D-146E-708D-4CB15263948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681357" y="1638341"/>
                  <a:ext cx="11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B87DFC8C-2ADC-95D7-CEE0-C6CF99AFBD06}"/>
                    </a:ext>
                  </a:extLst>
                </p14:cNvPr>
                <p14:cNvContentPartPr/>
                <p14:nvPr/>
              </p14:nvContentPartPr>
              <p14:xfrm>
                <a:off x="2803757" y="1687301"/>
                <a:ext cx="168120" cy="230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B87DFC8C-2ADC-95D7-CEE0-C6CF99AFBD0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94757" y="1678301"/>
                  <a:ext cx="185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978D962B-1368-5266-BD9F-1220F5946A63}"/>
                    </a:ext>
                  </a:extLst>
                </p14:cNvPr>
                <p14:cNvContentPartPr/>
                <p14:nvPr/>
              </p14:nvContentPartPr>
              <p14:xfrm>
                <a:off x="2879717" y="1678661"/>
                <a:ext cx="133920" cy="13788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978D962B-1368-5266-BD9F-1220F5946A6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71077" y="1669661"/>
                  <a:ext cx="151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B718BB8-F117-07A0-252B-37627F358888}"/>
                    </a:ext>
                  </a:extLst>
                </p14:cNvPr>
                <p14:cNvContentPartPr/>
                <p14:nvPr/>
              </p14:nvContentPartPr>
              <p14:xfrm>
                <a:off x="3146477" y="1547261"/>
                <a:ext cx="205560" cy="3744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B718BB8-F117-07A0-252B-37627F35888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137477" y="1538261"/>
                  <a:ext cx="223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B3B4470A-16CA-459E-21A7-2F4DA17D6FB0}"/>
                    </a:ext>
                  </a:extLst>
                </p14:cNvPr>
                <p14:cNvContentPartPr/>
                <p14:nvPr/>
              </p14:nvContentPartPr>
              <p14:xfrm>
                <a:off x="3256997" y="1588661"/>
                <a:ext cx="15480" cy="2520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B3B4470A-16CA-459E-21A7-2F4DA17D6FB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248357" y="1580021"/>
                  <a:ext cx="33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E16A7EAB-FED7-14C9-0897-5251A466E02D}"/>
                    </a:ext>
                  </a:extLst>
                </p14:cNvPr>
                <p14:cNvContentPartPr/>
                <p14:nvPr/>
              </p14:nvContentPartPr>
              <p14:xfrm>
                <a:off x="3389117" y="1649501"/>
                <a:ext cx="64440" cy="1623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E16A7EAB-FED7-14C9-0897-5251A466E02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380117" y="1640501"/>
                  <a:ext cx="82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167EA2E5-EF56-6502-DDB7-F7BCAB80CCA8}"/>
                    </a:ext>
                  </a:extLst>
                </p14:cNvPr>
                <p14:cNvContentPartPr/>
                <p14:nvPr/>
              </p14:nvContentPartPr>
              <p14:xfrm>
                <a:off x="3494237" y="1705301"/>
                <a:ext cx="118440" cy="1162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167EA2E5-EF56-6502-DDB7-F7BCAB80CCA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485237" y="1696301"/>
                  <a:ext cx="136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16A55C44-E37A-E3A1-1C02-2D696F7A68F0}"/>
                    </a:ext>
                  </a:extLst>
                </p14:cNvPr>
                <p14:cNvContentPartPr/>
                <p14:nvPr/>
              </p14:nvContentPartPr>
              <p14:xfrm>
                <a:off x="3682877" y="1660301"/>
                <a:ext cx="65520" cy="20664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16A55C44-E37A-E3A1-1C02-2D696F7A68F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74237" y="1651661"/>
                  <a:ext cx="8316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51EAA152-656B-513C-C72C-0ABA25E1CE6A}"/>
                  </a:ext>
                </a:extLst>
              </p14:cNvPr>
              <p14:cNvContentPartPr/>
              <p14:nvPr/>
            </p14:nvContentPartPr>
            <p14:xfrm>
              <a:off x="-1189723" y="6667901"/>
              <a:ext cx="14040" cy="792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51EAA152-656B-513C-C72C-0ABA25E1CE6A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-1198363" y="6659261"/>
                <a:ext cx="3168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9" name="Group 578">
            <a:extLst>
              <a:ext uri="{FF2B5EF4-FFF2-40B4-BE49-F238E27FC236}">
                <a16:creationId xmlns:a16="http://schemas.microsoft.com/office/drawing/2014/main" id="{2C22E3D0-5AD4-67CF-2D1F-71AD0590B92C}"/>
              </a:ext>
            </a:extLst>
          </p:cNvPr>
          <p:cNvGrpSpPr/>
          <p:nvPr/>
        </p:nvGrpSpPr>
        <p:grpSpPr>
          <a:xfrm>
            <a:off x="1275917" y="2525021"/>
            <a:ext cx="392760" cy="428400"/>
            <a:chOff x="1275917" y="2525021"/>
            <a:chExt cx="39276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1AAD5828-18C9-94C7-D2EC-9166345FCF55}"/>
                    </a:ext>
                  </a:extLst>
                </p14:cNvPr>
                <p14:cNvContentPartPr/>
                <p14:nvPr/>
              </p14:nvContentPartPr>
              <p14:xfrm>
                <a:off x="1275917" y="2525021"/>
                <a:ext cx="131400" cy="4284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1AAD5828-18C9-94C7-D2EC-9166345FCF5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267277" y="2516381"/>
                  <a:ext cx="149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EB6E1BAE-6323-BF4E-0AFF-63ED3588A5B0}"/>
                    </a:ext>
                  </a:extLst>
                </p14:cNvPr>
                <p14:cNvContentPartPr/>
                <p14:nvPr/>
              </p14:nvContentPartPr>
              <p14:xfrm>
                <a:off x="1525037" y="2612141"/>
                <a:ext cx="100800" cy="2023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EB6E1BAE-6323-BF4E-0AFF-63ED3588A5B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516397" y="2603141"/>
                  <a:ext cx="118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35DDE14C-D70F-9A28-D8F7-8DEB6F9D3643}"/>
                    </a:ext>
                  </a:extLst>
                </p14:cNvPr>
                <p14:cNvContentPartPr/>
                <p14:nvPr/>
              </p14:nvContentPartPr>
              <p14:xfrm>
                <a:off x="1510997" y="2720501"/>
                <a:ext cx="157680" cy="115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5DDE14C-D70F-9A28-D8F7-8DEB6F9D364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502357" y="2711861"/>
                  <a:ext cx="1753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56FBE89F-DE5F-520B-5C21-A09F2FFDE356}"/>
                  </a:ext>
                </a:extLst>
              </p14:cNvPr>
              <p14:cNvContentPartPr/>
              <p14:nvPr/>
            </p14:nvContentPartPr>
            <p14:xfrm>
              <a:off x="976757" y="2664701"/>
              <a:ext cx="112680" cy="36792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56FBE89F-DE5F-520B-5C21-A09F2FFDE356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67757" y="2656061"/>
                <a:ext cx="130320" cy="38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56D0B79-4162-AFED-6E6A-678820007494}"/>
              </a:ext>
            </a:extLst>
          </p:cNvPr>
          <p:cNvGrpSpPr/>
          <p:nvPr/>
        </p:nvGrpSpPr>
        <p:grpSpPr>
          <a:xfrm>
            <a:off x="1843997" y="2522501"/>
            <a:ext cx="618840" cy="339480"/>
            <a:chOff x="1843997" y="2522501"/>
            <a:chExt cx="61884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A77B2335-6E40-5759-CA34-432DA2328B72}"/>
                    </a:ext>
                  </a:extLst>
                </p14:cNvPr>
                <p14:cNvContentPartPr/>
                <p14:nvPr/>
              </p14:nvContentPartPr>
              <p14:xfrm>
                <a:off x="1843997" y="2608181"/>
                <a:ext cx="87840" cy="2142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A77B2335-6E40-5759-CA34-432DA2328B7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835357" y="2599181"/>
                  <a:ext cx="105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51235843-8380-B594-052C-C9AABA812B5D}"/>
                    </a:ext>
                  </a:extLst>
                </p14:cNvPr>
                <p14:cNvContentPartPr/>
                <p14:nvPr/>
              </p14:nvContentPartPr>
              <p14:xfrm>
                <a:off x="2078357" y="2522501"/>
                <a:ext cx="77400" cy="2815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51235843-8380-B594-052C-C9AABA812B5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069357" y="2513501"/>
                  <a:ext cx="95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93BBB123-E8C1-6F58-0546-871B39E04E86}"/>
                    </a:ext>
                  </a:extLst>
                </p14:cNvPr>
                <p14:cNvContentPartPr/>
                <p14:nvPr/>
              </p14:nvContentPartPr>
              <p14:xfrm>
                <a:off x="2239277" y="2525741"/>
                <a:ext cx="21240" cy="336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93BBB123-E8C1-6F58-0546-871B39E04E8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230277" y="2516741"/>
                  <a:ext cx="38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7FA9454F-F3D5-8A05-A3A1-CF5FB1C8FD33}"/>
                    </a:ext>
                  </a:extLst>
                </p14:cNvPr>
                <p14:cNvContentPartPr/>
                <p14:nvPr/>
              </p14:nvContentPartPr>
              <p14:xfrm>
                <a:off x="2129837" y="2710421"/>
                <a:ext cx="136800" cy="16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7FA9454F-F3D5-8A05-A3A1-CF5FB1C8FD3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21197" y="2701421"/>
                  <a:ext cx="154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57C10F11-A3F6-E38B-7841-7A6CCF19C869}"/>
                    </a:ext>
                  </a:extLst>
                </p14:cNvPr>
                <p14:cNvContentPartPr/>
                <p14:nvPr/>
              </p14:nvContentPartPr>
              <p14:xfrm>
                <a:off x="2356277" y="2579021"/>
                <a:ext cx="106560" cy="2804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57C10F11-A3F6-E38B-7841-7A6CCF19C8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47277" y="2570381"/>
                  <a:ext cx="124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E44D1CBD-6B4E-E963-BB7A-8C62E2170103}"/>
                    </a:ext>
                  </a:extLst>
                </p14:cNvPr>
                <p14:cNvContentPartPr/>
                <p14:nvPr/>
              </p14:nvContentPartPr>
              <p14:xfrm>
                <a:off x="2254757" y="2725181"/>
                <a:ext cx="94680" cy="162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E44D1CBD-6B4E-E963-BB7A-8C62E217010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46117" y="2716541"/>
                  <a:ext cx="11232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1D323683-1E02-942C-B347-CE59D3974994}"/>
                  </a:ext>
                </a:extLst>
              </p14:cNvPr>
              <p14:cNvContentPartPr/>
              <p14:nvPr/>
            </p14:nvContentPartPr>
            <p14:xfrm>
              <a:off x="3451914" y="2730992"/>
              <a:ext cx="6120" cy="1944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1D323683-1E02-942C-B347-CE59D397499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442914" y="2721992"/>
                <a:ext cx="2376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5" name="Group 614">
            <a:extLst>
              <a:ext uri="{FF2B5EF4-FFF2-40B4-BE49-F238E27FC236}">
                <a16:creationId xmlns:a16="http://schemas.microsoft.com/office/drawing/2014/main" id="{1F0111C5-F734-95FD-6CB4-F8C27E4D84F2}"/>
              </a:ext>
            </a:extLst>
          </p:cNvPr>
          <p:cNvGrpSpPr/>
          <p:nvPr/>
        </p:nvGrpSpPr>
        <p:grpSpPr>
          <a:xfrm>
            <a:off x="2787557" y="2489432"/>
            <a:ext cx="883957" cy="333720"/>
            <a:chOff x="2787557" y="2489432"/>
            <a:chExt cx="883957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93641E2C-F3A1-79E0-F481-E5779B29EB4B}"/>
                    </a:ext>
                  </a:extLst>
                </p14:cNvPr>
                <p14:cNvContentPartPr/>
                <p14:nvPr/>
              </p14:nvContentPartPr>
              <p14:xfrm>
                <a:off x="2787557" y="2535101"/>
                <a:ext cx="144360" cy="2469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93641E2C-F3A1-79E0-F481-E5779B29EB4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778557" y="2526101"/>
                  <a:ext cx="162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3A84549-DD8F-90B5-0C4A-058F1A87534C}"/>
                    </a:ext>
                  </a:extLst>
                </p14:cNvPr>
                <p14:cNvContentPartPr/>
                <p14:nvPr/>
              </p14:nvContentPartPr>
              <p14:xfrm>
                <a:off x="2832557" y="2660021"/>
                <a:ext cx="179640" cy="82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3A84549-DD8F-90B5-0C4A-058F1A87534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823917" y="2651381"/>
                  <a:ext cx="197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A7F40BD-6F3F-EA3F-6323-E81065A9802E}"/>
                    </a:ext>
                  </a:extLst>
                </p14:cNvPr>
                <p14:cNvContentPartPr/>
                <p14:nvPr/>
              </p14:nvContentPartPr>
              <p14:xfrm>
                <a:off x="2851637" y="2706461"/>
                <a:ext cx="164520" cy="1692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A7F40BD-6F3F-EA3F-6323-E81065A9802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42997" y="2697821"/>
                  <a:ext cx="182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8B449B11-7770-0389-A6D1-45B541AB8E61}"/>
                    </a:ext>
                  </a:extLst>
                </p14:cNvPr>
                <p14:cNvContentPartPr/>
                <p14:nvPr/>
              </p14:nvContentPartPr>
              <p14:xfrm>
                <a:off x="2995277" y="2586941"/>
                <a:ext cx="109800" cy="2347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8B449B11-7770-0389-A6D1-45B541AB8E6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86277" y="2577941"/>
                  <a:ext cx="127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5A08EEFA-3726-3CD2-9282-D2F80B1E7EE0}"/>
                    </a:ext>
                  </a:extLst>
                </p14:cNvPr>
                <p14:cNvContentPartPr/>
                <p14:nvPr/>
              </p14:nvContentPartPr>
              <p14:xfrm>
                <a:off x="3177954" y="2489432"/>
                <a:ext cx="165960" cy="3337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5A08EEFA-3726-3CD2-9282-D2F80B1E7EE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169314" y="2480792"/>
                  <a:ext cx="183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C6E727A-CAC6-D412-D29F-13CA2880B0C0}"/>
                    </a:ext>
                  </a:extLst>
                </p14:cNvPr>
                <p14:cNvContentPartPr/>
                <p14:nvPr/>
              </p14:nvContentPartPr>
              <p14:xfrm>
                <a:off x="3397554" y="2660432"/>
                <a:ext cx="158760" cy="14724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C6E727A-CAC6-D412-D29F-13CA2880B0C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388914" y="2651432"/>
                  <a:ext cx="176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B5026EED-F004-87CF-2FA4-F19D06FBA1EA}"/>
                    </a:ext>
                  </a:extLst>
                </p14:cNvPr>
                <p14:cNvContentPartPr/>
                <p14:nvPr/>
              </p14:nvContentPartPr>
              <p14:xfrm>
                <a:off x="3568554" y="2683472"/>
                <a:ext cx="102960" cy="1087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B5026EED-F004-87CF-2FA4-F19D06FBA1E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559914" y="2674832"/>
                  <a:ext cx="1206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C0FAC709-7F4D-1300-2EB2-4CA1C33B94EC}"/>
              </a:ext>
            </a:extLst>
          </p:cNvPr>
          <p:cNvGrpSpPr/>
          <p:nvPr/>
        </p:nvGrpSpPr>
        <p:grpSpPr>
          <a:xfrm>
            <a:off x="3878874" y="2490872"/>
            <a:ext cx="1548000" cy="386640"/>
            <a:chOff x="3878874" y="2490872"/>
            <a:chExt cx="15480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6A04A20D-3ED9-50BA-9148-A009CA5E1CB3}"/>
                    </a:ext>
                  </a:extLst>
                </p14:cNvPr>
                <p14:cNvContentPartPr/>
                <p14:nvPr/>
              </p14:nvContentPartPr>
              <p14:xfrm>
                <a:off x="3878874" y="2490872"/>
                <a:ext cx="126360" cy="3405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6A04A20D-3ED9-50BA-9148-A009CA5E1CB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870234" y="2482232"/>
                  <a:ext cx="1440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E9E42850-CBA1-DC27-0FC3-F2B14C3C9129}"/>
                    </a:ext>
                  </a:extLst>
                </p14:cNvPr>
                <p14:cNvContentPartPr/>
                <p14:nvPr/>
              </p14:nvContentPartPr>
              <p14:xfrm>
                <a:off x="3925314" y="2643512"/>
                <a:ext cx="124920" cy="2008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E9E42850-CBA1-DC27-0FC3-F2B14C3C912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916314" y="2634872"/>
                  <a:ext cx="142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55F6CC66-F0FC-398D-A1D2-1A86FC74F8D7}"/>
                    </a:ext>
                  </a:extLst>
                </p14:cNvPr>
                <p14:cNvContentPartPr/>
                <p14:nvPr/>
              </p14:nvContentPartPr>
              <p14:xfrm>
                <a:off x="4084794" y="2651432"/>
                <a:ext cx="101520" cy="17820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55F6CC66-F0FC-398D-A1D2-1A86FC74F8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076154" y="2642432"/>
                  <a:ext cx="119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0F8B7939-F766-FC5C-9276-78FE6E1A49AF}"/>
                    </a:ext>
                  </a:extLst>
                </p14:cNvPr>
                <p14:cNvContentPartPr/>
                <p14:nvPr/>
              </p14:nvContentPartPr>
              <p14:xfrm>
                <a:off x="4193154" y="2671952"/>
                <a:ext cx="184320" cy="20556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0F8B7939-F766-FC5C-9276-78FE6E1A49A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184514" y="2662952"/>
                  <a:ext cx="201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7538D89E-F16C-4C25-1F7C-A9D121FEB2F3}"/>
                    </a:ext>
                  </a:extLst>
                </p14:cNvPr>
                <p14:cNvContentPartPr/>
                <p14:nvPr/>
              </p14:nvContentPartPr>
              <p14:xfrm>
                <a:off x="4392954" y="2665472"/>
                <a:ext cx="124560" cy="17712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7538D89E-F16C-4C25-1F7C-A9D121FEB2F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383954" y="2656472"/>
                  <a:ext cx="142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724E0965-F607-3261-F16F-218D52E298F8}"/>
                    </a:ext>
                  </a:extLst>
                </p14:cNvPr>
                <p14:cNvContentPartPr/>
                <p14:nvPr/>
              </p14:nvContentPartPr>
              <p14:xfrm>
                <a:off x="4586634" y="2624432"/>
                <a:ext cx="131400" cy="1803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724E0965-F607-3261-F16F-218D52E298F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577994" y="2615432"/>
                  <a:ext cx="149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491A2F87-4840-552A-252E-0ECD1394D213}"/>
                    </a:ext>
                  </a:extLst>
                </p14:cNvPr>
                <p14:cNvContentPartPr/>
                <p14:nvPr/>
              </p14:nvContentPartPr>
              <p14:xfrm>
                <a:off x="4572594" y="2683472"/>
                <a:ext cx="165600" cy="3240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491A2F87-4840-552A-252E-0ECD1394D21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563594" y="2674472"/>
                  <a:ext cx="183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B02D82B8-B58E-7EFC-B228-BF7830CF7281}"/>
                    </a:ext>
                  </a:extLst>
                </p14:cNvPr>
                <p14:cNvContentPartPr/>
                <p14:nvPr/>
              </p14:nvContentPartPr>
              <p14:xfrm>
                <a:off x="4743594" y="2622992"/>
                <a:ext cx="212760" cy="18252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B02D82B8-B58E-7EFC-B228-BF7830CF728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734954" y="2614352"/>
                  <a:ext cx="230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CC6FC816-95F3-F1D0-06A0-8D8DC5EEC00F}"/>
                    </a:ext>
                  </a:extLst>
                </p14:cNvPr>
                <p14:cNvContentPartPr/>
                <p14:nvPr/>
              </p14:nvContentPartPr>
              <p14:xfrm>
                <a:off x="4993074" y="2647472"/>
                <a:ext cx="181440" cy="18108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CC6FC816-95F3-F1D0-06A0-8D8DC5EEC00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984434" y="2638472"/>
                  <a:ext cx="199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664B09A0-2558-1C31-3BF2-2322A77E653A}"/>
                    </a:ext>
                  </a:extLst>
                </p14:cNvPr>
                <p14:cNvContentPartPr/>
                <p14:nvPr/>
              </p14:nvContentPartPr>
              <p14:xfrm>
                <a:off x="5187474" y="2628032"/>
                <a:ext cx="95760" cy="14472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664B09A0-2558-1C31-3BF2-2322A77E653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178474" y="2619392"/>
                  <a:ext cx="113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09B11F78-0703-759E-47C7-ED635792D1E7}"/>
                    </a:ext>
                  </a:extLst>
                </p14:cNvPr>
                <p14:cNvContentPartPr/>
                <p14:nvPr/>
              </p14:nvContentPartPr>
              <p14:xfrm>
                <a:off x="5295474" y="2529392"/>
                <a:ext cx="88920" cy="26316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09B11F78-0703-759E-47C7-ED635792D1E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286834" y="2520392"/>
                  <a:ext cx="106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4D5DD5C8-3593-4789-227A-14F1C1FA9D94}"/>
                    </a:ext>
                  </a:extLst>
                </p14:cNvPr>
                <p14:cNvContentPartPr/>
                <p14:nvPr/>
              </p14:nvContentPartPr>
              <p14:xfrm>
                <a:off x="5369634" y="2698592"/>
                <a:ext cx="57240" cy="7740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4D5DD5C8-3593-4789-227A-14F1C1FA9D9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360634" y="2689952"/>
                  <a:ext cx="7488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A60EAA5D-F0EC-A76E-098B-9855E612E6E8}"/>
              </a:ext>
            </a:extLst>
          </p:cNvPr>
          <p:cNvGrpSpPr/>
          <p:nvPr/>
        </p:nvGrpSpPr>
        <p:grpSpPr>
          <a:xfrm>
            <a:off x="5651874" y="2340392"/>
            <a:ext cx="1228680" cy="753840"/>
            <a:chOff x="5651874" y="2340392"/>
            <a:chExt cx="1228680" cy="7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1F2148A4-447E-E0C3-5003-6A32C70E9701}"/>
                    </a:ext>
                  </a:extLst>
                </p14:cNvPr>
                <p14:cNvContentPartPr/>
                <p14:nvPr/>
              </p14:nvContentPartPr>
              <p14:xfrm>
                <a:off x="5651874" y="2611472"/>
                <a:ext cx="214560" cy="1710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1F2148A4-447E-E0C3-5003-6A32C70E970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642874" y="2602832"/>
                  <a:ext cx="232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197E25D-4AC4-2EDF-0781-359B2BEAF731}"/>
                    </a:ext>
                  </a:extLst>
                </p14:cNvPr>
                <p14:cNvContentPartPr/>
                <p14:nvPr/>
              </p14:nvContentPartPr>
              <p14:xfrm>
                <a:off x="5914314" y="2615432"/>
                <a:ext cx="172800" cy="1879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197E25D-4AC4-2EDF-0781-359B2BEAF73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905674" y="2606432"/>
                  <a:ext cx="190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F36DFD7-5695-2AD7-AAF6-643054FADAEF}"/>
                    </a:ext>
                  </a:extLst>
                </p14:cNvPr>
                <p14:cNvContentPartPr/>
                <p14:nvPr/>
              </p14:nvContentPartPr>
              <p14:xfrm>
                <a:off x="6310674" y="2340392"/>
                <a:ext cx="172800" cy="3823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4F36DFD7-5695-2AD7-AAF6-643054FADAE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302034" y="2331392"/>
                  <a:ext cx="1904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781ECBF4-502D-F5F5-EAF2-79939D474E03}"/>
                    </a:ext>
                  </a:extLst>
                </p14:cNvPr>
                <p14:cNvContentPartPr/>
                <p14:nvPr/>
              </p14:nvContentPartPr>
              <p14:xfrm>
                <a:off x="6476634" y="2372792"/>
                <a:ext cx="89640" cy="2059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781ECBF4-502D-F5F5-EAF2-79939D474E0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467994" y="2364152"/>
                  <a:ext cx="107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861AC0DE-4562-F921-507E-935A864E7C4B}"/>
                    </a:ext>
                  </a:extLst>
                </p14:cNvPr>
                <p14:cNvContentPartPr/>
                <p14:nvPr/>
              </p14:nvContentPartPr>
              <p14:xfrm>
                <a:off x="6594354" y="2404832"/>
                <a:ext cx="100080" cy="14040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861AC0DE-4562-F921-507E-935A864E7C4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585714" y="2396192"/>
                  <a:ext cx="117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E4FABC1B-5782-27E7-8D4C-134BD1700063}"/>
                    </a:ext>
                  </a:extLst>
                </p14:cNvPr>
                <p14:cNvContentPartPr/>
                <p14:nvPr/>
              </p14:nvContentPartPr>
              <p14:xfrm>
                <a:off x="6709914" y="2407352"/>
                <a:ext cx="123120" cy="28008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E4FABC1B-5782-27E7-8D4C-134BD170006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701274" y="2398712"/>
                  <a:ext cx="140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5D983063-AAD9-9F59-903C-7667FA7AA732}"/>
                    </a:ext>
                  </a:extLst>
                </p14:cNvPr>
                <p14:cNvContentPartPr/>
                <p14:nvPr/>
              </p14:nvContentPartPr>
              <p14:xfrm>
                <a:off x="6226434" y="2683472"/>
                <a:ext cx="654120" cy="349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5D983063-AAD9-9F59-903C-7667FA7AA73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217794" y="2674472"/>
                  <a:ext cx="671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3C091FF9-8FAB-5D50-0B7C-1CAA2EAE09F6}"/>
                    </a:ext>
                  </a:extLst>
                </p14:cNvPr>
                <p14:cNvContentPartPr/>
                <p14:nvPr/>
              </p14:nvContentPartPr>
              <p14:xfrm>
                <a:off x="6417594" y="2764832"/>
                <a:ext cx="47520" cy="32940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3C091FF9-8FAB-5D50-0B7C-1CAA2EAE09F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408954" y="2755832"/>
                  <a:ext cx="651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34971B6B-6217-A6EA-8B6C-195D3FEE9317}"/>
                    </a:ext>
                  </a:extLst>
                </p14:cNvPr>
                <p14:cNvContentPartPr/>
                <p14:nvPr/>
              </p14:nvContentPartPr>
              <p14:xfrm>
                <a:off x="6337674" y="2854112"/>
                <a:ext cx="225720" cy="428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34971B6B-6217-A6EA-8B6C-195D3FEE931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329034" y="2845112"/>
                  <a:ext cx="243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072D4EE2-CF32-7E0D-0308-8C32AC116972}"/>
                    </a:ext>
                  </a:extLst>
                </p14:cNvPr>
                <p14:cNvContentPartPr/>
                <p14:nvPr/>
              </p14:nvContentPartPr>
              <p14:xfrm>
                <a:off x="6557274" y="2782112"/>
                <a:ext cx="63000" cy="14040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072D4EE2-CF32-7E0D-0308-8C32AC11697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548634" y="2773472"/>
                  <a:ext cx="80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07F8CCC-D43A-A06D-E98B-77B3DB02048F}"/>
                    </a:ext>
                  </a:extLst>
                </p14:cNvPr>
                <p14:cNvContentPartPr/>
                <p14:nvPr/>
              </p14:nvContentPartPr>
              <p14:xfrm>
                <a:off x="6574554" y="2782112"/>
                <a:ext cx="211320" cy="15444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07F8CCC-D43A-A06D-E98B-77B3DB02048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565554" y="2773472"/>
                  <a:ext cx="228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5085264-CC98-8372-791A-CA50ED4DD085}"/>
                    </a:ext>
                  </a:extLst>
                </p14:cNvPr>
                <p14:cNvContentPartPr/>
                <p14:nvPr/>
              </p14:nvContentPartPr>
              <p14:xfrm>
                <a:off x="6819714" y="2770592"/>
                <a:ext cx="60840" cy="25092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5085264-CC98-8372-791A-CA50ED4DD08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811074" y="2761952"/>
                  <a:ext cx="784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14707FFC-E402-0400-4C72-D5C6971AE235}"/>
              </a:ext>
            </a:extLst>
          </p:cNvPr>
          <p:cNvGrpSpPr/>
          <p:nvPr/>
        </p:nvGrpSpPr>
        <p:grpSpPr>
          <a:xfrm>
            <a:off x="7110594" y="2545952"/>
            <a:ext cx="1357920" cy="276120"/>
            <a:chOff x="7110594" y="2545952"/>
            <a:chExt cx="13579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7B0C344E-8858-B0FC-30FE-A523BBB8709A}"/>
                    </a:ext>
                  </a:extLst>
                </p14:cNvPr>
                <p14:cNvContentPartPr/>
                <p14:nvPr/>
              </p14:nvContentPartPr>
              <p14:xfrm>
                <a:off x="7110594" y="2601032"/>
                <a:ext cx="126000" cy="20232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7B0C344E-8858-B0FC-30FE-A523BBB8709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101954" y="2592032"/>
                  <a:ext cx="143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A4D304A4-CD71-FE8F-93D2-90E0B6D96C71}"/>
                    </a:ext>
                  </a:extLst>
                </p14:cNvPr>
                <p14:cNvContentPartPr/>
                <p14:nvPr/>
              </p14:nvContentPartPr>
              <p14:xfrm>
                <a:off x="7285914" y="2579432"/>
                <a:ext cx="134280" cy="1800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A4D304A4-CD71-FE8F-93D2-90E0B6D96C7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277274" y="2570432"/>
                  <a:ext cx="151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B4F465B5-79AA-64D1-300E-3D98F116D397}"/>
                    </a:ext>
                  </a:extLst>
                </p14:cNvPr>
                <p14:cNvContentPartPr/>
                <p14:nvPr/>
              </p14:nvContentPartPr>
              <p14:xfrm>
                <a:off x="7239114" y="2640992"/>
                <a:ext cx="129960" cy="1227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B4F465B5-79AA-64D1-300E-3D98F116D39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230114" y="2632352"/>
                  <a:ext cx="147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23E809F4-5711-3853-AE1E-EBF5B65B65C3}"/>
                    </a:ext>
                  </a:extLst>
                </p14:cNvPr>
                <p14:cNvContentPartPr/>
                <p14:nvPr/>
              </p14:nvContentPartPr>
              <p14:xfrm>
                <a:off x="7441434" y="2675552"/>
                <a:ext cx="10440" cy="928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23E809F4-5711-3853-AE1E-EBF5B65B65C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432794" y="2666912"/>
                  <a:ext cx="28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FDCAC4B5-41DD-E318-D416-13B569D9BEEB}"/>
                    </a:ext>
                  </a:extLst>
                </p14:cNvPr>
                <p14:cNvContentPartPr/>
                <p14:nvPr/>
              </p14:nvContentPartPr>
              <p14:xfrm>
                <a:off x="7439994" y="2571872"/>
                <a:ext cx="120240" cy="11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FDCAC4B5-41DD-E318-D416-13B569D9BEE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431354" y="2562872"/>
                  <a:ext cx="137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2794582-A463-8A5A-FF17-0FAD2CD027D4}"/>
                    </a:ext>
                  </a:extLst>
                </p14:cNvPr>
                <p14:cNvContentPartPr/>
                <p14:nvPr/>
              </p14:nvContentPartPr>
              <p14:xfrm>
                <a:off x="7556994" y="2559992"/>
                <a:ext cx="69120" cy="2620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2794582-A463-8A5A-FF17-0FAD2CD027D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547994" y="2551352"/>
                  <a:ext cx="86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0DD2CA4D-B63C-46EF-3930-BE39A425A15F}"/>
                    </a:ext>
                  </a:extLst>
                </p14:cNvPr>
                <p14:cNvContentPartPr/>
                <p14:nvPr/>
              </p14:nvContentPartPr>
              <p14:xfrm>
                <a:off x="7631154" y="2655032"/>
                <a:ext cx="154440" cy="118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0DD2CA4D-B63C-46EF-3930-BE39A425A15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622154" y="2646392"/>
                  <a:ext cx="172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82E98A7B-DEDB-7D65-0DB7-C647A7B10727}"/>
                    </a:ext>
                  </a:extLst>
                </p14:cNvPr>
                <p14:cNvContentPartPr/>
                <p14:nvPr/>
              </p14:nvContentPartPr>
              <p14:xfrm>
                <a:off x="7711074" y="2615432"/>
                <a:ext cx="360" cy="15012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82E98A7B-DEDB-7D65-0DB7-C647A7B1072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702074" y="2606432"/>
                  <a:ext cx="18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78A78692-D8B7-9D57-6E9B-6533CB65D903}"/>
                    </a:ext>
                  </a:extLst>
                </p14:cNvPr>
                <p14:cNvContentPartPr/>
                <p14:nvPr/>
              </p14:nvContentPartPr>
              <p14:xfrm>
                <a:off x="7810794" y="2581952"/>
                <a:ext cx="132840" cy="68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78A78692-D8B7-9D57-6E9B-6533CB65D90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801794" y="2573312"/>
                  <a:ext cx="150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1583B4A5-A27D-66CE-58F3-D9D185AC4562}"/>
                    </a:ext>
                  </a:extLst>
                </p14:cNvPr>
                <p14:cNvContentPartPr/>
                <p14:nvPr/>
              </p14:nvContentPartPr>
              <p14:xfrm>
                <a:off x="7840674" y="2652512"/>
                <a:ext cx="53280" cy="14148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1583B4A5-A27D-66CE-58F3-D9D185AC456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832034" y="2643872"/>
                  <a:ext cx="70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84BD64E2-E1D2-8584-75A8-DC8B4041A7D7}"/>
                    </a:ext>
                  </a:extLst>
                </p14:cNvPr>
                <p14:cNvContentPartPr/>
                <p14:nvPr/>
              </p14:nvContentPartPr>
              <p14:xfrm>
                <a:off x="7927794" y="2639552"/>
                <a:ext cx="278280" cy="1605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84BD64E2-E1D2-8584-75A8-DC8B4041A7D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18794" y="2630912"/>
                  <a:ext cx="295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507B72B6-2075-5C86-DDC9-3F0014D0B3F6}"/>
                    </a:ext>
                  </a:extLst>
                </p14:cNvPr>
                <p14:cNvContentPartPr/>
                <p14:nvPr/>
              </p14:nvContentPartPr>
              <p14:xfrm>
                <a:off x="8245674" y="2616512"/>
                <a:ext cx="178560" cy="540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507B72B6-2075-5C86-DDC9-3F0014D0B3F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236674" y="2607872"/>
                  <a:ext cx="196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D8C8AB56-482F-0898-CB7E-04469659EFE4}"/>
                    </a:ext>
                  </a:extLst>
                </p14:cNvPr>
                <p14:cNvContentPartPr/>
                <p14:nvPr/>
              </p14:nvContentPartPr>
              <p14:xfrm>
                <a:off x="8341074" y="2545952"/>
                <a:ext cx="127440" cy="25344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D8C8AB56-482F-0898-CB7E-04469659EFE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332074" y="2537312"/>
                  <a:ext cx="14508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2CA4AE6B-C43E-496A-AA1E-2AB16B0644FC}"/>
              </a:ext>
            </a:extLst>
          </p:cNvPr>
          <p:cNvGrpSpPr/>
          <p:nvPr/>
        </p:nvGrpSpPr>
        <p:grpSpPr>
          <a:xfrm>
            <a:off x="8712954" y="2328152"/>
            <a:ext cx="3022560" cy="759240"/>
            <a:chOff x="8712954" y="2328152"/>
            <a:chExt cx="3022560" cy="7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FB14C339-A702-1CEE-0F19-1B7C6359B9CF}"/>
                    </a:ext>
                  </a:extLst>
                </p14:cNvPr>
                <p14:cNvContentPartPr/>
                <p14:nvPr/>
              </p14:nvContentPartPr>
              <p14:xfrm>
                <a:off x="8712954" y="2608952"/>
                <a:ext cx="190080" cy="16488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FB14C339-A702-1CEE-0F19-1B7C6359B9C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704314" y="2599952"/>
                  <a:ext cx="207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D4319F2E-2C8C-2ABF-B99E-43C8EDE56F90}"/>
                    </a:ext>
                  </a:extLst>
                </p14:cNvPr>
                <p14:cNvContentPartPr/>
                <p14:nvPr/>
              </p14:nvContentPartPr>
              <p14:xfrm>
                <a:off x="8996994" y="2662952"/>
                <a:ext cx="16200" cy="9900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D4319F2E-2C8C-2ABF-B99E-43C8EDE56F9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988354" y="2653952"/>
                  <a:ext cx="33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D2884A5E-5996-D831-1375-29107671A07F}"/>
                    </a:ext>
                  </a:extLst>
                </p14:cNvPr>
                <p14:cNvContentPartPr/>
                <p14:nvPr/>
              </p14:nvContentPartPr>
              <p14:xfrm>
                <a:off x="8964234" y="2551352"/>
                <a:ext cx="230040" cy="234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D2884A5E-5996-D831-1375-29107671A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955594" y="2542352"/>
                  <a:ext cx="24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5EB39176-EFED-1A5E-9018-E2158F1A473C}"/>
                    </a:ext>
                  </a:extLst>
                </p14:cNvPr>
                <p14:cNvContentPartPr/>
                <p14:nvPr/>
              </p14:nvContentPartPr>
              <p14:xfrm>
                <a:off x="9099954" y="2590952"/>
                <a:ext cx="165600" cy="4896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5EB39176-EFED-1A5E-9018-E2158F1A473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090954" y="2582312"/>
                  <a:ext cx="183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E57BB0F7-B950-FB67-C036-BF6F80909617}"/>
                    </a:ext>
                  </a:extLst>
                </p14:cNvPr>
                <p14:cNvContentPartPr/>
                <p14:nvPr/>
              </p14:nvContentPartPr>
              <p14:xfrm>
                <a:off x="9188154" y="2557472"/>
                <a:ext cx="80280" cy="2314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E57BB0F7-B950-FB67-C036-BF6F8090961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179514" y="2548832"/>
                  <a:ext cx="97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6C45ECF0-4B4C-FA2B-8BF6-563026E65A22}"/>
                    </a:ext>
                  </a:extLst>
                </p14:cNvPr>
                <p14:cNvContentPartPr/>
                <p14:nvPr/>
              </p14:nvContentPartPr>
              <p14:xfrm>
                <a:off x="9448794" y="2426792"/>
                <a:ext cx="26280" cy="34956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6C45ECF0-4B4C-FA2B-8BF6-563026E65A2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440154" y="2417792"/>
                  <a:ext cx="439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5E13F411-A7FA-D90E-82DC-542560CB8EC4}"/>
                    </a:ext>
                  </a:extLst>
                </p14:cNvPr>
                <p14:cNvContentPartPr/>
                <p14:nvPr/>
              </p14:nvContentPartPr>
              <p14:xfrm>
                <a:off x="9471834" y="2594912"/>
                <a:ext cx="129960" cy="79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5E13F411-A7FA-D90E-82DC-542560CB8EC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463194" y="2585912"/>
                  <a:ext cx="147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502330D0-5398-2488-E412-267F9EB103B3}"/>
                    </a:ext>
                  </a:extLst>
                </p14:cNvPr>
                <p14:cNvContentPartPr/>
                <p14:nvPr/>
              </p14:nvContentPartPr>
              <p14:xfrm>
                <a:off x="9523314" y="2656472"/>
                <a:ext cx="24480" cy="11844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502330D0-5398-2488-E412-267F9EB103B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514314" y="2647472"/>
                  <a:ext cx="42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6D6EC3BB-BE14-4DB5-BABF-752EF2B58A36}"/>
                    </a:ext>
                  </a:extLst>
                </p14:cNvPr>
                <p14:cNvContentPartPr/>
                <p14:nvPr/>
              </p14:nvContentPartPr>
              <p14:xfrm>
                <a:off x="9536274" y="2643512"/>
                <a:ext cx="340560" cy="12852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D6EC3BB-BE14-4DB5-BABF-752EF2B58A3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527274" y="2634872"/>
                  <a:ext cx="358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98563A8C-C8CE-FD61-46C5-36751598A482}"/>
                    </a:ext>
                  </a:extLst>
                </p14:cNvPr>
                <p14:cNvContentPartPr/>
                <p14:nvPr/>
              </p14:nvContentPartPr>
              <p14:xfrm>
                <a:off x="9387594" y="2904152"/>
                <a:ext cx="134640" cy="14040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8563A8C-C8CE-FD61-46C5-36751598A48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378954" y="2895152"/>
                  <a:ext cx="152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534F89D8-F966-40DF-66A2-872C025AA843}"/>
                    </a:ext>
                  </a:extLst>
                </p14:cNvPr>
                <p14:cNvContentPartPr/>
                <p14:nvPr/>
              </p14:nvContentPartPr>
              <p14:xfrm>
                <a:off x="9530514" y="2941232"/>
                <a:ext cx="165600" cy="3744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34F89D8-F966-40DF-66A2-872C025AA84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521514" y="2932592"/>
                  <a:ext cx="183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B3ED1475-7498-19F4-8022-C089B49F0C14}"/>
                    </a:ext>
                  </a:extLst>
                </p14:cNvPr>
                <p14:cNvContentPartPr/>
                <p14:nvPr/>
              </p14:nvContentPartPr>
              <p14:xfrm>
                <a:off x="9627354" y="2843672"/>
                <a:ext cx="127080" cy="2120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B3ED1475-7498-19F4-8022-C089B49F0C1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618714" y="2835032"/>
                  <a:ext cx="144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8F0FA785-BA00-6F40-EFA8-2C67A9FAE310}"/>
                    </a:ext>
                  </a:extLst>
                </p14:cNvPr>
                <p14:cNvContentPartPr/>
                <p14:nvPr/>
              </p14:nvContentPartPr>
              <p14:xfrm>
                <a:off x="9750114" y="2893712"/>
                <a:ext cx="287280" cy="19368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8F0FA785-BA00-6F40-EFA8-2C67A9FAE31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741114" y="2885072"/>
                  <a:ext cx="304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DBD607EB-59E8-2913-C746-DCA3B124ACAA}"/>
                    </a:ext>
                  </a:extLst>
                </p14:cNvPr>
                <p14:cNvContentPartPr/>
                <p14:nvPr/>
              </p14:nvContentPartPr>
              <p14:xfrm>
                <a:off x="9901314" y="2328152"/>
                <a:ext cx="226800" cy="29952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DBD607EB-59E8-2913-C746-DCA3B124ACA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92674" y="2319512"/>
                  <a:ext cx="244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23220728-D0FF-7AA4-E738-5F875FDCB190}"/>
                    </a:ext>
                  </a:extLst>
                </p14:cNvPr>
                <p14:cNvContentPartPr/>
                <p14:nvPr/>
              </p14:nvContentPartPr>
              <p14:xfrm>
                <a:off x="10141794" y="2383232"/>
                <a:ext cx="102240" cy="15084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23220728-D0FF-7AA4-E738-5F875FDCB190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132794" y="2374232"/>
                  <a:ext cx="119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BDA08193-A762-73B3-E599-A1D89B944D9F}"/>
                    </a:ext>
                  </a:extLst>
                </p14:cNvPr>
                <p14:cNvContentPartPr/>
                <p14:nvPr/>
              </p14:nvContentPartPr>
              <p14:xfrm>
                <a:off x="10267434" y="2426792"/>
                <a:ext cx="90360" cy="1285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BDA08193-A762-73B3-E599-A1D89B944D9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258794" y="2417792"/>
                  <a:ext cx="10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068260F6-7F2F-9589-B9BB-389A0D7D21D6}"/>
                    </a:ext>
                  </a:extLst>
                </p14:cNvPr>
                <p14:cNvContentPartPr/>
                <p14:nvPr/>
              </p14:nvContentPartPr>
              <p14:xfrm>
                <a:off x="10394514" y="2435792"/>
                <a:ext cx="107280" cy="24048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68260F6-7F2F-9589-B9BB-389A0D7D21D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385514" y="2426792"/>
                  <a:ext cx="124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32906292-CE50-9281-1308-30260955BEDD}"/>
                    </a:ext>
                  </a:extLst>
                </p14:cNvPr>
                <p14:cNvContentPartPr/>
                <p14:nvPr/>
              </p14:nvContentPartPr>
              <p14:xfrm>
                <a:off x="9951714" y="2635232"/>
                <a:ext cx="591480" cy="2052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32906292-CE50-9281-1308-30260955BED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942714" y="2626232"/>
                  <a:ext cx="609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BA02D09D-6626-DD24-1682-D082092CCF32}"/>
                    </a:ext>
                  </a:extLst>
                </p14:cNvPr>
                <p14:cNvContentPartPr/>
                <p14:nvPr/>
              </p14:nvContentPartPr>
              <p14:xfrm>
                <a:off x="10063674" y="2726672"/>
                <a:ext cx="51840" cy="26496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BA02D09D-6626-DD24-1682-D082092CCF3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054674" y="2717672"/>
                  <a:ext cx="69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29F02142-A594-B0D2-68E1-999CA18D371B}"/>
                    </a:ext>
                  </a:extLst>
                </p14:cNvPr>
                <p14:cNvContentPartPr/>
                <p14:nvPr/>
              </p14:nvContentPartPr>
              <p14:xfrm>
                <a:off x="10002474" y="2820632"/>
                <a:ext cx="200160" cy="4644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9F02142-A594-B0D2-68E1-999CA18D371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993474" y="2811992"/>
                  <a:ext cx="217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4AF836C2-4287-269C-CD91-2D3C67E36AFC}"/>
                    </a:ext>
                  </a:extLst>
                </p14:cNvPr>
                <p14:cNvContentPartPr/>
                <p14:nvPr/>
              </p14:nvContentPartPr>
              <p14:xfrm>
                <a:off x="10182114" y="2750072"/>
                <a:ext cx="57240" cy="14904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4AF836C2-4287-269C-CD91-2D3C67E36AFC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173114" y="2741432"/>
                  <a:ext cx="74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6079C474-92C7-6BD9-9DD7-3E449880DE14}"/>
                    </a:ext>
                  </a:extLst>
                </p14:cNvPr>
                <p14:cNvContentPartPr/>
                <p14:nvPr/>
              </p14:nvContentPartPr>
              <p14:xfrm>
                <a:off x="10313154" y="2786072"/>
                <a:ext cx="94320" cy="748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6079C474-92C7-6BD9-9DD7-3E449880DE1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304514" y="2777072"/>
                  <a:ext cx="111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2AC73CE8-8112-3BA6-EC73-9E355FCD5E5D}"/>
                    </a:ext>
                  </a:extLst>
                </p14:cNvPr>
                <p14:cNvContentPartPr/>
                <p14:nvPr/>
              </p14:nvContentPartPr>
              <p14:xfrm>
                <a:off x="10428714" y="2748272"/>
                <a:ext cx="103320" cy="21132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2AC73CE8-8112-3BA6-EC73-9E355FCD5E5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420074" y="2739632"/>
                  <a:ext cx="120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562E6DB6-FA10-3945-162C-03FA989E1D41}"/>
                    </a:ext>
                  </a:extLst>
                </p14:cNvPr>
                <p14:cNvContentPartPr/>
                <p14:nvPr/>
              </p14:nvContentPartPr>
              <p14:xfrm>
                <a:off x="10676754" y="2603912"/>
                <a:ext cx="126000" cy="36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562E6DB6-FA10-3945-162C-03FA989E1D4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668114" y="2594912"/>
                  <a:ext cx="14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C4BA494-67F4-2104-02CC-1912A997453B}"/>
                    </a:ext>
                  </a:extLst>
                </p14:cNvPr>
                <p14:cNvContentPartPr/>
                <p14:nvPr/>
              </p14:nvContentPartPr>
              <p14:xfrm>
                <a:off x="10673874" y="2603912"/>
                <a:ext cx="117360" cy="889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C4BA494-67F4-2104-02CC-1912A997453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665234" y="2594912"/>
                  <a:ext cx="135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DFD71ECB-4B52-98B1-434A-E391C9866DD0}"/>
                    </a:ext>
                  </a:extLst>
                </p14:cNvPr>
                <p14:cNvContentPartPr/>
                <p14:nvPr/>
              </p14:nvContentPartPr>
              <p14:xfrm>
                <a:off x="10904634" y="2511392"/>
                <a:ext cx="141480" cy="2800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DFD71ECB-4B52-98B1-434A-E391C9866DD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895634" y="2502752"/>
                  <a:ext cx="159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592570A5-F2CA-D1A0-25BF-4FC35A438F04}"/>
                    </a:ext>
                  </a:extLst>
                </p14:cNvPr>
                <p14:cNvContentPartPr/>
                <p14:nvPr/>
              </p14:nvContentPartPr>
              <p14:xfrm>
                <a:off x="11137194" y="2621912"/>
                <a:ext cx="217080" cy="14148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92570A5-F2CA-D1A0-25BF-4FC35A438F04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1128554" y="2612912"/>
                  <a:ext cx="23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BE9A3157-AAF6-B32C-8BA6-5429E729DCFD}"/>
                    </a:ext>
                  </a:extLst>
                </p14:cNvPr>
                <p14:cNvContentPartPr/>
                <p14:nvPr/>
              </p14:nvContentPartPr>
              <p14:xfrm>
                <a:off x="11423034" y="2567552"/>
                <a:ext cx="312480" cy="24300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BE9A3157-AAF6-B32C-8BA6-5429E729DCF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414034" y="2558552"/>
                  <a:ext cx="33012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511F4B09-B31F-06F8-2726-41CEE9C41CAE}"/>
                  </a:ext>
                </a:extLst>
              </p14:cNvPr>
              <p14:cNvContentPartPr/>
              <p14:nvPr/>
            </p14:nvContentPartPr>
            <p14:xfrm>
              <a:off x="11823354" y="2447312"/>
              <a:ext cx="160560" cy="44100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511F4B09-B31F-06F8-2726-41CEE9C41CAE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11814354" y="2438312"/>
                <a:ext cx="17820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5" name="Group 694">
            <a:extLst>
              <a:ext uri="{FF2B5EF4-FFF2-40B4-BE49-F238E27FC236}">
                <a16:creationId xmlns:a16="http://schemas.microsoft.com/office/drawing/2014/main" id="{F424A8C0-4A3A-78CF-45C6-5311245996B1}"/>
              </a:ext>
            </a:extLst>
          </p:cNvPr>
          <p:cNvGrpSpPr/>
          <p:nvPr/>
        </p:nvGrpSpPr>
        <p:grpSpPr>
          <a:xfrm>
            <a:off x="399114" y="2761952"/>
            <a:ext cx="188640" cy="117000"/>
            <a:chOff x="399114" y="2761952"/>
            <a:chExt cx="18864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9134A2A9-8778-ED7A-8A49-92E0B90F2DA0}"/>
                    </a:ext>
                  </a:extLst>
                </p14:cNvPr>
                <p14:cNvContentPartPr/>
                <p14:nvPr/>
              </p14:nvContentPartPr>
              <p14:xfrm>
                <a:off x="399114" y="2761952"/>
                <a:ext cx="169560" cy="1944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9134A2A9-8778-ED7A-8A49-92E0B90F2DA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90114" y="2752952"/>
                  <a:ext cx="187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3DAA937F-7CAA-A3C6-2FFA-0A3B850598FE}"/>
                    </a:ext>
                  </a:extLst>
                </p14:cNvPr>
                <p14:cNvContentPartPr/>
                <p14:nvPr/>
              </p14:nvContentPartPr>
              <p14:xfrm>
                <a:off x="449514" y="2853032"/>
                <a:ext cx="138240" cy="2592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3DAA937F-7CAA-A3C6-2FFA-0A3B850598F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40514" y="2844032"/>
                  <a:ext cx="15588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E644AC28-7B12-E2B0-9FC4-4662ABDBD580}"/>
                  </a:ext>
                </a:extLst>
              </p14:cNvPr>
              <p14:cNvContentPartPr/>
              <p14:nvPr/>
            </p14:nvContentPartPr>
            <p14:xfrm>
              <a:off x="421794" y="2981192"/>
              <a:ext cx="181800" cy="22320"/>
            </p14:xfrm>
          </p:contentPart>
        </mc:Choice>
        <mc:Fallback xmlns=""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E644AC28-7B12-E2B0-9FC4-4662ABDBD580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412794" y="2972192"/>
                <a:ext cx="19944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1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2A4A-E473-5D21-59F1-B9A40F12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12" y="112405"/>
            <a:ext cx="10515600" cy="1325563"/>
          </a:xfrm>
        </p:spPr>
        <p:txBody>
          <a:bodyPr/>
          <a:lstStyle/>
          <a:p>
            <a:r>
              <a:rPr lang="en-DE" dirty="0"/>
              <a:t>O-Notation </a:t>
            </a:r>
            <a:r>
              <a:rPr lang="en-DE" dirty="0" err="1"/>
              <a:t>Rechenregeln</a:t>
            </a: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07AD19-E7EE-6E09-73FE-F3FC17730748}"/>
              </a:ext>
            </a:extLst>
          </p:cNvPr>
          <p:cNvGrpSpPr/>
          <p:nvPr/>
        </p:nvGrpSpPr>
        <p:grpSpPr>
          <a:xfrm>
            <a:off x="326312" y="1230772"/>
            <a:ext cx="271440" cy="360720"/>
            <a:chOff x="863691" y="1661368"/>
            <a:chExt cx="27144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E9521C-5D01-C838-0B83-7FB41E5320DA}"/>
                    </a:ext>
                  </a:extLst>
                </p14:cNvPr>
                <p14:cNvContentPartPr/>
                <p14:nvPr/>
              </p14:nvContentPartPr>
              <p14:xfrm>
                <a:off x="939291" y="1661368"/>
                <a:ext cx="68760" cy="32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E9521C-5D01-C838-0B83-7FB41E532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651" y="1652368"/>
                  <a:ext cx="86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CB23D7-5042-E385-A677-98B32AA139A4}"/>
                    </a:ext>
                  </a:extLst>
                </p14:cNvPr>
                <p14:cNvContentPartPr/>
                <p14:nvPr/>
              </p14:nvContentPartPr>
              <p14:xfrm>
                <a:off x="863691" y="2000488"/>
                <a:ext cx="161640" cy="2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CB23D7-5042-E385-A677-98B32AA139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051" y="1991488"/>
                  <a:ext cx="179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55D528-21FD-A54C-49FB-36091A7B5DA2}"/>
                    </a:ext>
                  </a:extLst>
                </p14:cNvPr>
                <p14:cNvContentPartPr/>
                <p14:nvPr/>
              </p14:nvContentPartPr>
              <p14:xfrm>
                <a:off x="1118931" y="1952608"/>
                <a:ext cx="16200" cy="2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55D528-21FD-A54C-49FB-36091A7B5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291" y="1943608"/>
                  <a:ext cx="338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2583EF-A351-E2EB-FA90-5AC713F7D6A1}"/>
              </a:ext>
            </a:extLst>
          </p:cNvPr>
          <p:cNvGrpSpPr/>
          <p:nvPr/>
        </p:nvGrpSpPr>
        <p:grpSpPr>
          <a:xfrm>
            <a:off x="784952" y="1194772"/>
            <a:ext cx="2091600" cy="408600"/>
            <a:chOff x="1322331" y="1625368"/>
            <a:chExt cx="209160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608988-C34D-6C9E-5031-246EF42A27CA}"/>
                    </a:ext>
                  </a:extLst>
                </p14:cNvPr>
                <p14:cNvContentPartPr/>
                <p14:nvPr/>
              </p14:nvContentPartPr>
              <p14:xfrm>
                <a:off x="1322331" y="1625368"/>
                <a:ext cx="141480" cy="35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608988-C34D-6C9E-5031-246EF42A27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3691" y="1616368"/>
                  <a:ext cx="1591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3F14BB-A054-2783-2A05-B3144EC30D3C}"/>
                    </a:ext>
                  </a:extLst>
                </p14:cNvPr>
                <p14:cNvContentPartPr/>
                <p14:nvPr/>
              </p14:nvContentPartPr>
              <p14:xfrm>
                <a:off x="1352931" y="1883128"/>
                <a:ext cx="107280" cy="124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3F14BB-A054-2783-2A05-B3144EC30D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3931" y="1874488"/>
                  <a:ext cx="124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D51049-5A4A-0963-8DAE-D1826A932594}"/>
                    </a:ext>
                  </a:extLst>
                </p14:cNvPr>
                <p14:cNvContentPartPr/>
                <p14:nvPr/>
              </p14:nvContentPartPr>
              <p14:xfrm>
                <a:off x="1520331" y="1870528"/>
                <a:ext cx="107280" cy="13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D51049-5A4A-0963-8DAE-D1826A9325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1691" y="1861888"/>
                  <a:ext cx="124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AD4DF8-E94A-22DA-3F40-3AB0B2F79790}"/>
                    </a:ext>
                  </a:extLst>
                </p14:cNvPr>
                <p14:cNvContentPartPr/>
                <p14:nvPr/>
              </p14:nvContentPartPr>
              <p14:xfrm>
                <a:off x="1679811" y="1811488"/>
                <a:ext cx="172440" cy="210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AD4DF8-E94A-22DA-3F40-3AB0B2F797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1171" y="1802488"/>
                  <a:ext cx="190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D73801-A9E5-0AFE-7082-EEA7460FA444}"/>
                    </a:ext>
                  </a:extLst>
                </p14:cNvPr>
                <p14:cNvContentPartPr/>
                <p14:nvPr/>
              </p14:nvContentPartPr>
              <p14:xfrm>
                <a:off x="1913091" y="1740928"/>
                <a:ext cx="104400" cy="29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D73801-A9E5-0AFE-7082-EEA7460FA4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4451" y="1731928"/>
                  <a:ext cx="122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BC2BE3-BFFB-2470-0685-A5EC00B7465C}"/>
                    </a:ext>
                  </a:extLst>
                </p14:cNvPr>
                <p14:cNvContentPartPr/>
                <p14:nvPr/>
              </p14:nvContentPartPr>
              <p14:xfrm>
                <a:off x="2081571" y="1775488"/>
                <a:ext cx="263160" cy="2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BC2BE3-BFFB-2470-0685-A5EC00B746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72571" y="1766488"/>
                  <a:ext cx="280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5C767C-5580-E34C-8609-8090B968414C}"/>
                    </a:ext>
                  </a:extLst>
                </p14:cNvPr>
                <p14:cNvContentPartPr/>
                <p14:nvPr/>
              </p14:nvContentPartPr>
              <p14:xfrm>
                <a:off x="2172651" y="1729408"/>
                <a:ext cx="13320" cy="24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5C767C-5580-E34C-8609-8090B96841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64011" y="1720408"/>
                  <a:ext cx="30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C5F502-039D-CE43-F0AF-F65968636EAF}"/>
                    </a:ext>
                  </a:extLst>
                </p14:cNvPr>
                <p14:cNvContentPartPr/>
                <p14:nvPr/>
              </p14:nvContentPartPr>
              <p14:xfrm>
                <a:off x="2291091" y="1838848"/>
                <a:ext cx="190080" cy="180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C5F502-039D-CE43-F0AF-F65968636E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2451" y="1829848"/>
                  <a:ext cx="207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CB4437-9542-8381-4323-8ABCAF2962EC}"/>
                    </a:ext>
                  </a:extLst>
                </p14:cNvPr>
                <p14:cNvContentPartPr/>
                <p14:nvPr/>
              </p14:nvContentPartPr>
              <p14:xfrm>
                <a:off x="2538411" y="1838488"/>
                <a:ext cx="158040" cy="12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CB4437-9542-8381-4323-8ABCAF2962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9771" y="1829488"/>
                  <a:ext cx="175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28FE30-7317-1343-CB54-605F66B75377}"/>
                    </a:ext>
                  </a:extLst>
                </p14:cNvPr>
                <p14:cNvContentPartPr/>
                <p14:nvPr/>
              </p14:nvContentPartPr>
              <p14:xfrm>
                <a:off x="2671971" y="1775488"/>
                <a:ext cx="259920" cy="2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28FE30-7317-1343-CB54-605F66B753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2971" y="1766488"/>
                  <a:ext cx="277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DD4BF8-FD6E-F1C8-2FBE-F6522F30932B}"/>
                    </a:ext>
                  </a:extLst>
                </p14:cNvPr>
                <p14:cNvContentPartPr/>
                <p14:nvPr/>
              </p14:nvContentPartPr>
              <p14:xfrm>
                <a:off x="2801931" y="1704928"/>
                <a:ext cx="447840" cy="270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DD4BF8-FD6E-F1C8-2FBE-F6522F3093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2931" y="1695928"/>
                  <a:ext cx="465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798013-7C1B-D683-277A-129EC04FA04F}"/>
                    </a:ext>
                  </a:extLst>
                </p14:cNvPr>
                <p14:cNvContentPartPr/>
                <p14:nvPr/>
              </p14:nvContentPartPr>
              <p14:xfrm>
                <a:off x="3397731" y="1797088"/>
                <a:ext cx="162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798013-7C1B-D683-277A-129EC04FA0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88731" y="1788448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A1093B-8617-A7B9-E907-AB84936B36BA}"/>
                    </a:ext>
                  </a:extLst>
                </p14:cNvPr>
                <p14:cNvContentPartPr/>
                <p14:nvPr/>
              </p14:nvContentPartPr>
              <p14:xfrm>
                <a:off x="3380451" y="1797088"/>
                <a:ext cx="18720" cy="9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A1093B-8617-A7B9-E907-AB84936B3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1811" y="1788448"/>
                  <a:ext cx="363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DA1C9C-4145-8034-32C2-1C818420E5F0}"/>
              </a:ext>
            </a:extLst>
          </p:cNvPr>
          <p:cNvGrpSpPr/>
          <p:nvPr/>
        </p:nvGrpSpPr>
        <p:grpSpPr>
          <a:xfrm>
            <a:off x="3168152" y="1145092"/>
            <a:ext cx="1995120" cy="592920"/>
            <a:chOff x="3705531" y="1575688"/>
            <a:chExt cx="1995120" cy="59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FD90D5-F3DC-307E-6D58-BAEDDF4512AD}"/>
                    </a:ext>
                  </a:extLst>
                </p14:cNvPr>
                <p14:cNvContentPartPr/>
                <p14:nvPr/>
              </p14:nvContentPartPr>
              <p14:xfrm>
                <a:off x="3705531" y="1672888"/>
                <a:ext cx="191520" cy="49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FD90D5-F3DC-307E-6D58-BAEDDF4512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96891" y="1664248"/>
                  <a:ext cx="2091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677462-2BCD-75FD-863D-F398DE16C257}"/>
                    </a:ext>
                  </a:extLst>
                </p14:cNvPr>
                <p14:cNvContentPartPr/>
                <p14:nvPr/>
              </p14:nvContentPartPr>
              <p14:xfrm>
                <a:off x="3962211" y="1707448"/>
                <a:ext cx="74520" cy="29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677462-2BCD-75FD-863D-F398DE16C2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53571" y="1698448"/>
                  <a:ext cx="92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1F5366-5938-219A-7CAC-6B9A528BE3F7}"/>
                    </a:ext>
                  </a:extLst>
                </p14:cNvPr>
                <p14:cNvContentPartPr/>
                <p14:nvPr/>
              </p14:nvContentPartPr>
              <p14:xfrm>
                <a:off x="4052211" y="1803568"/>
                <a:ext cx="9576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1F5366-5938-219A-7CAC-6B9A528BE3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43211" y="1794928"/>
                  <a:ext cx="113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186D48-879C-95E1-EF76-A2273944F148}"/>
                    </a:ext>
                  </a:extLst>
                </p14:cNvPr>
                <p14:cNvContentPartPr/>
                <p14:nvPr/>
              </p14:nvContentPartPr>
              <p14:xfrm>
                <a:off x="4049331" y="1806088"/>
                <a:ext cx="150120" cy="162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186D48-879C-95E1-EF76-A2273944F1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40331" y="1797448"/>
                  <a:ext cx="167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610226-6FAB-6D67-3CE7-CE8D3896B158}"/>
                    </a:ext>
                  </a:extLst>
                </p14:cNvPr>
                <p14:cNvContentPartPr/>
                <p14:nvPr/>
              </p14:nvContentPartPr>
              <p14:xfrm>
                <a:off x="4190451" y="1684408"/>
                <a:ext cx="219240" cy="35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610226-6FAB-6D67-3CE7-CE8D3896B1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1451" y="1675408"/>
                  <a:ext cx="236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907221-B99F-2786-4E05-3AB0B98DB89D}"/>
                    </a:ext>
                  </a:extLst>
                </p14:cNvPr>
                <p14:cNvContentPartPr/>
                <p14:nvPr/>
              </p14:nvContentPartPr>
              <p14:xfrm>
                <a:off x="4516971" y="1783048"/>
                <a:ext cx="174240" cy="1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907221-B99F-2786-4E05-3AB0B98DB8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7971" y="1774408"/>
                  <a:ext cx="191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AC59E8-25B5-C7C3-1F0E-39FD4A303E48}"/>
                    </a:ext>
                  </a:extLst>
                </p14:cNvPr>
                <p14:cNvContentPartPr/>
                <p14:nvPr/>
              </p14:nvContentPartPr>
              <p14:xfrm>
                <a:off x="4494291" y="1891048"/>
                <a:ext cx="212760" cy="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AC59E8-25B5-C7C3-1F0E-39FD4A303E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85291" y="1882048"/>
                  <a:ext cx="230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B0D33F-2FD5-6996-1B6E-5F31BFE9330C}"/>
                    </a:ext>
                  </a:extLst>
                </p14:cNvPr>
                <p14:cNvContentPartPr/>
                <p14:nvPr/>
              </p14:nvContentPartPr>
              <p14:xfrm>
                <a:off x="4742331" y="1776568"/>
                <a:ext cx="211320" cy="18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B0D33F-2FD5-6996-1B6E-5F31BFE933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3331" y="1767928"/>
                  <a:ext cx="228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8ED865-1ED5-F2B7-179F-D68B46144427}"/>
                    </a:ext>
                  </a:extLst>
                </p14:cNvPr>
                <p14:cNvContentPartPr/>
                <p14:nvPr/>
              </p14:nvContentPartPr>
              <p14:xfrm>
                <a:off x="5112771" y="1688008"/>
                <a:ext cx="197280" cy="274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8ED865-1ED5-F2B7-179F-D68B461444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3771" y="1679368"/>
                  <a:ext cx="214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3D5932-3198-C058-50D8-FBE625FAE874}"/>
                    </a:ext>
                  </a:extLst>
                </p14:cNvPr>
                <p14:cNvContentPartPr/>
                <p14:nvPr/>
              </p14:nvContentPartPr>
              <p14:xfrm>
                <a:off x="5094411" y="1846048"/>
                <a:ext cx="2001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3D5932-3198-C058-50D8-FBE625FAE8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85771" y="1837048"/>
                  <a:ext cx="217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88B63B-46B4-1C84-03C8-BE78E7FCC8C4}"/>
                    </a:ext>
                  </a:extLst>
                </p14:cNvPr>
                <p14:cNvContentPartPr/>
                <p14:nvPr/>
              </p14:nvContentPartPr>
              <p14:xfrm>
                <a:off x="5392491" y="1700968"/>
                <a:ext cx="18720" cy="25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88B63B-46B4-1C84-03C8-BE78E7FCC8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83491" y="1692328"/>
                  <a:ext cx="36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796583-B415-E908-922B-7E180156048D}"/>
                    </a:ext>
                  </a:extLst>
                </p14:cNvPr>
                <p14:cNvContentPartPr/>
                <p14:nvPr/>
              </p14:nvContentPartPr>
              <p14:xfrm>
                <a:off x="5401131" y="1700968"/>
                <a:ext cx="83160" cy="26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796583-B415-E908-922B-7E18015604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92131" y="1692328"/>
                  <a:ext cx="100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DB1C8C-882E-192C-9FD6-F6A803E87485}"/>
                    </a:ext>
                  </a:extLst>
                </p14:cNvPr>
                <p14:cNvContentPartPr/>
                <p14:nvPr/>
              </p14:nvContentPartPr>
              <p14:xfrm>
                <a:off x="5393931" y="1575688"/>
                <a:ext cx="306720" cy="37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DB1C8C-882E-192C-9FD6-F6A803E874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84931" y="1567048"/>
                  <a:ext cx="32436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0292E9-6871-0810-940B-F0714AF1F500}"/>
              </a:ext>
            </a:extLst>
          </p:cNvPr>
          <p:cNvGrpSpPr/>
          <p:nvPr/>
        </p:nvGrpSpPr>
        <p:grpSpPr>
          <a:xfrm>
            <a:off x="5600672" y="1271812"/>
            <a:ext cx="339480" cy="303480"/>
            <a:chOff x="6138051" y="1702408"/>
            <a:chExt cx="33948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BB8D9A-3863-7666-3CE7-1CA3EE3E8545}"/>
                    </a:ext>
                  </a:extLst>
                </p14:cNvPr>
                <p14:cNvContentPartPr/>
                <p14:nvPr/>
              </p14:nvContentPartPr>
              <p14:xfrm>
                <a:off x="6198171" y="1748488"/>
                <a:ext cx="18144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BB8D9A-3863-7666-3CE7-1CA3EE3E8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9171" y="1739488"/>
                  <a:ext cx="19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32A282-9166-3D51-0E2C-AFF5CE2C3E9B}"/>
                    </a:ext>
                  </a:extLst>
                </p14:cNvPr>
                <p14:cNvContentPartPr/>
                <p14:nvPr/>
              </p14:nvContentPartPr>
              <p14:xfrm>
                <a:off x="6138051" y="1883128"/>
                <a:ext cx="25128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32A282-9166-3D51-0E2C-AFF5CE2C3E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29411" y="1874488"/>
                  <a:ext cx="268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AE45AB-58A2-2420-A3C0-0EC92192B3FD}"/>
                    </a:ext>
                  </a:extLst>
                </p14:cNvPr>
                <p14:cNvContentPartPr/>
                <p14:nvPr/>
              </p14:nvContentPartPr>
              <p14:xfrm>
                <a:off x="6283491" y="1702408"/>
                <a:ext cx="194040" cy="303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AE45AB-58A2-2420-A3C0-0EC92192B3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74851" y="1693408"/>
                  <a:ext cx="21168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785C6F-5500-6F33-9AF1-5E21D8320D4C}"/>
              </a:ext>
            </a:extLst>
          </p:cNvPr>
          <p:cNvGrpSpPr/>
          <p:nvPr/>
        </p:nvGrpSpPr>
        <p:grpSpPr>
          <a:xfrm>
            <a:off x="6251192" y="1127812"/>
            <a:ext cx="1436040" cy="580320"/>
            <a:chOff x="6788571" y="1558408"/>
            <a:chExt cx="143604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0E79CE-B5BA-1D02-61C4-DC24B015D85F}"/>
                    </a:ext>
                  </a:extLst>
                </p14:cNvPr>
                <p14:cNvContentPartPr/>
                <p14:nvPr/>
              </p14:nvContentPartPr>
              <p14:xfrm>
                <a:off x="6788571" y="1558408"/>
                <a:ext cx="235440" cy="580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0E79CE-B5BA-1D02-61C4-DC24B015D8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79931" y="1549768"/>
                  <a:ext cx="2530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744D28-EA7B-8F78-AC8E-DA2C19565F9D}"/>
                    </a:ext>
                  </a:extLst>
                </p14:cNvPr>
                <p14:cNvContentPartPr/>
                <p14:nvPr/>
              </p14:nvContentPartPr>
              <p14:xfrm>
                <a:off x="7164771" y="1700968"/>
                <a:ext cx="18432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744D28-EA7B-8F78-AC8E-DA2C19565F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55771" y="1692328"/>
                  <a:ext cx="201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EF06FA-CA46-DC99-B24B-D7BE64910A6E}"/>
                    </a:ext>
                  </a:extLst>
                </p14:cNvPr>
                <p14:cNvContentPartPr/>
                <p14:nvPr/>
              </p14:nvContentPartPr>
              <p14:xfrm>
                <a:off x="7159011" y="1805008"/>
                <a:ext cx="168480" cy="14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EF06FA-CA46-DC99-B24B-D7BE64910A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50371" y="1796008"/>
                  <a:ext cx="186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B60BE10-7F78-5095-219F-C52F8BFFD307}"/>
                    </a:ext>
                  </a:extLst>
                </p14:cNvPr>
                <p14:cNvContentPartPr/>
                <p14:nvPr/>
              </p14:nvContentPartPr>
              <p14:xfrm>
                <a:off x="7425411" y="1640488"/>
                <a:ext cx="183600" cy="32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B60BE10-7F78-5095-219F-C52F8BFFD3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16411" y="1631848"/>
                  <a:ext cx="2012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00A38D-1269-5AA5-EC3B-449FCB7DD4EC}"/>
                    </a:ext>
                  </a:extLst>
                </p14:cNvPr>
                <p14:cNvContentPartPr/>
                <p14:nvPr/>
              </p14:nvContentPartPr>
              <p14:xfrm>
                <a:off x="7733571" y="1595848"/>
                <a:ext cx="147240" cy="28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00A38D-1269-5AA5-EC3B-449FCB7DD4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24931" y="1586848"/>
                  <a:ext cx="164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EF00FD-E249-91EE-BB25-FA64A41D3E26}"/>
                    </a:ext>
                  </a:extLst>
                </p14:cNvPr>
                <p14:cNvContentPartPr/>
                <p14:nvPr/>
              </p14:nvContentPartPr>
              <p14:xfrm>
                <a:off x="7947771" y="1653448"/>
                <a:ext cx="13320" cy="145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EF00FD-E249-91EE-BB25-FA64A41D3E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38771" y="1644808"/>
                  <a:ext cx="30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CABEBA-7D1C-88DB-EA5F-880418D925ED}"/>
                    </a:ext>
                  </a:extLst>
                </p14:cNvPr>
                <p14:cNvContentPartPr/>
                <p14:nvPr/>
              </p14:nvContentPartPr>
              <p14:xfrm>
                <a:off x="8007531" y="1589368"/>
                <a:ext cx="217080" cy="456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CABEBA-7D1C-88DB-EA5F-880418D925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98891" y="1580368"/>
                  <a:ext cx="23472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3FF1804-C8C5-0714-63CC-D91A6BB8AA0A}"/>
              </a:ext>
            </a:extLst>
          </p:cNvPr>
          <p:cNvGrpSpPr/>
          <p:nvPr/>
        </p:nvGrpSpPr>
        <p:grpSpPr>
          <a:xfrm>
            <a:off x="317312" y="2154532"/>
            <a:ext cx="291960" cy="311040"/>
            <a:chOff x="854691" y="2585128"/>
            <a:chExt cx="29196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F07CEA-7F1C-1846-55DE-796F869CE44A}"/>
                    </a:ext>
                  </a:extLst>
                </p14:cNvPr>
                <p14:cNvContentPartPr/>
                <p14:nvPr/>
              </p14:nvContentPartPr>
              <p14:xfrm>
                <a:off x="854691" y="2585128"/>
                <a:ext cx="171720" cy="31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F07CEA-7F1C-1846-55DE-796F869CE4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51" y="2576488"/>
                  <a:ext cx="189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8D2CE8-1D0C-0B08-1DAB-8FDBF32CC9A1}"/>
                    </a:ext>
                  </a:extLst>
                </p14:cNvPr>
                <p14:cNvContentPartPr/>
                <p14:nvPr/>
              </p14:nvContentPartPr>
              <p14:xfrm>
                <a:off x="1134771" y="2837848"/>
                <a:ext cx="11880" cy="2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8D2CE8-1D0C-0B08-1DAB-8FDBF32CC9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5771" y="2829208"/>
                  <a:ext cx="295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A2EF93-5B9D-29AD-2833-90D5B3B3E91B}"/>
              </a:ext>
            </a:extLst>
          </p:cNvPr>
          <p:cNvGrpSpPr/>
          <p:nvPr/>
        </p:nvGrpSpPr>
        <p:grpSpPr>
          <a:xfrm>
            <a:off x="831392" y="2092972"/>
            <a:ext cx="1425960" cy="413640"/>
            <a:chOff x="1368771" y="2523568"/>
            <a:chExt cx="14259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35928D-00D2-E461-4C2F-45BF58224095}"/>
                    </a:ext>
                  </a:extLst>
                </p14:cNvPr>
                <p14:cNvContentPartPr/>
                <p14:nvPr/>
              </p14:nvContentPartPr>
              <p14:xfrm>
                <a:off x="1368771" y="2523568"/>
                <a:ext cx="152640" cy="413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35928D-00D2-E461-4C2F-45BF582240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60131" y="2514568"/>
                  <a:ext cx="1702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2616F1-020E-8F92-6A97-C8F3644705A7}"/>
                    </a:ext>
                  </a:extLst>
                </p14:cNvPr>
                <p14:cNvContentPartPr/>
                <p14:nvPr/>
              </p14:nvContentPartPr>
              <p14:xfrm>
                <a:off x="1622211" y="2549128"/>
                <a:ext cx="143280" cy="331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2616F1-020E-8F92-6A97-C8F3644705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13571" y="2540488"/>
                  <a:ext cx="160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A63625-64D0-8A01-AC2D-AD2FE81A4917}"/>
                    </a:ext>
                  </a:extLst>
                </p14:cNvPr>
                <p14:cNvContentPartPr/>
                <p14:nvPr/>
              </p14:nvContentPartPr>
              <p14:xfrm>
                <a:off x="1660731" y="2805808"/>
                <a:ext cx="118800" cy="83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A63625-64D0-8A01-AC2D-AD2FE81A49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52091" y="2797168"/>
                  <a:ext cx="136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23286B-12F6-D8CC-951E-41DD1C2BF24C}"/>
                    </a:ext>
                  </a:extLst>
                </p14:cNvPr>
                <p14:cNvContentPartPr/>
                <p14:nvPr/>
              </p14:nvContentPartPr>
              <p14:xfrm>
                <a:off x="1753611" y="2710768"/>
                <a:ext cx="183600" cy="187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23286B-12F6-D8CC-951E-41DD1C2BF2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44611" y="2702128"/>
                  <a:ext cx="201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53C962-C6DF-A279-D810-66E1A299D30A}"/>
                    </a:ext>
                  </a:extLst>
                </p14:cNvPr>
                <p14:cNvContentPartPr/>
                <p14:nvPr/>
              </p14:nvContentPartPr>
              <p14:xfrm>
                <a:off x="1978971" y="2609608"/>
                <a:ext cx="50400" cy="293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53C962-C6DF-A279-D810-66E1A299D3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69971" y="2600608"/>
                  <a:ext cx="68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E0C1B26-5C99-D155-8A71-7056F9C1DA5E}"/>
                    </a:ext>
                  </a:extLst>
                </p14:cNvPr>
                <p14:cNvContentPartPr/>
                <p14:nvPr/>
              </p14:nvContentPartPr>
              <p14:xfrm>
                <a:off x="2127651" y="2727688"/>
                <a:ext cx="168120" cy="14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E0C1B26-5C99-D155-8A71-7056F9C1DA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19011" y="2718688"/>
                  <a:ext cx="185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3B4BB2-2DBE-AD67-1ADE-F2264286A157}"/>
                    </a:ext>
                  </a:extLst>
                </p14:cNvPr>
                <p14:cNvContentPartPr/>
                <p14:nvPr/>
              </p14:nvContentPartPr>
              <p14:xfrm>
                <a:off x="2369571" y="2735248"/>
                <a:ext cx="138600" cy="150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3B4BB2-2DBE-AD67-1ADE-F2264286A1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0571" y="2726608"/>
                  <a:ext cx="156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683F20-2072-0D45-59B6-E05B2CC1F408}"/>
                    </a:ext>
                  </a:extLst>
                </p14:cNvPr>
                <p14:cNvContentPartPr/>
                <p14:nvPr/>
              </p14:nvContentPartPr>
              <p14:xfrm>
                <a:off x="2534811" y="2676928"/>
                <a:ext cx="259920" cy="20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683F20-2072-0D45-59B6-E05B2CC1F4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26171" y="2667928"/>
                  <a:ext cx="27756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82E2443-4526-B7A8-15E6-41CFA3DEABAE}"/>
              </a:ext>
            </a:extLst>
          </p:cNvPr>
          <p:cNvGrpSpPr/>
          <p:nvPr/>
        </p:nvGrpSpPr>
        <p:grpSpPr>
          <a:xfrm>
            <a:off x="5588072" y="1927012"/>
            <a:ext cx="322560" cy="717840"/>
            <a:chOff x="6125451" y="2357608"/>
            <a:chExt cx="32256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579139-1579-D037-E5D1-E474D09D867F}"/>
                    </a:ext>
                  </a:extLst>
                </p14:cNvPr>
                <p14:cNvContentPartPr/>
                <p14:nvPr/>
              </p14:nvContentPartPr>
              <p14:xfrm>
                <a:off x="6125451" y="2357608"/>
                <a:ext cx="117360" cy="717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579139-1579-D037-E5D1-E474D09D86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16811" y="2348608"/>
                  <a:ext cx="13500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5984DE1-D2D3-2799-ED51-248E15DCE3DB}"/>
                    </a:ext>
                  </a:extLst>
                </p14:cNvPr>
                <p14:cNvContentPartPr/>
                <p14:nvPr/>
              </p14:nvContentPartPr>
              <p14:xfrm>
                <a:off x="6334251" y="2513488"/>
                <a:ext cx="38160" cy="312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5984DE1-D2D3-2799-ED51-248E15DCE3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25611" y="2504488"/>
                  <a:ext cx="558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54D4714-234D-6A94-A614-1E5D3F873272}"/>
                    </a:ext>
                  </a:extLst>
                </p14:cNvPr>
                <p14:cNvContentPartPr/>
                <p14:nvPr/>
              </p14:nvContentPartPr>
              <p14:xfrm>
                <a:off x="6447651" y="2573608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54D4714-234D-6A94-A614-1E5D3F8732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38651" y="25649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123B864-544D-F5B6-CDC1-5FB071DA52F4}"/>
                  </a:ext>
                </a:extLst>
              </p14:cNvPr>
              <p14:cNvContentPartPr/>
              <p14:nvPr/>
            </p14:nvContentPartPr>
            <p14:xfrm>
              <a:off x="5931512" y="2140492"/>
              <a:ext cx="127440" cy="217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123B864-544D-F5B6-CDC1-5FB071DA52F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22872" y="2131492"/>
                <a:ext cx="145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542FE02-05CA-A08A-2779-AA66A7292C95}"/>
                  </a:ext>
                </a:extLst>
              </p14:cNvPr>
              <p14:cNvContentPartPr/>
              <p14:nvPr/>
            </p14:nvContentPartPr>
            <p14:xfrm>
              <a:off x="5941592" y="2159572"/>
              <a:ext cx="127440" cy="241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542FE02-05CA-A08A-2779-AA66A7292C9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32952" y="2150932"/>
                <a:ext cx="1450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9C04BBE-A949-02EB-09EC-02C381B3C05C}"/>
                  </a:ext>
                </a:extLst>
              </p14:cNvPr>
              <p14:cNvContentPartPr/>
              <p14:nvPr/>
            </p14:nvContentPartPr>
            <p14:xfrm>
              <a:off x="6061472" y="2099452"/>
              <a:ext cx="170280" cy="298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9C04BBE-A949-02EB-09EC-02C381B3C05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52472" y="2090452"/>
                <a:ext cx="1879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E73CE6C-A740-BA0D-733B-96B36BE38C75}"/>
                  </a:ext>
                </a:extLst>
              </p14:cNvPr>
              <p14:cNvContentPartPr/>
              <p14:nvPr/>
            </p14:nvContentPartPr>
            <p14:xfrm>
              <a:off x="6391952" y="2083972"/>
              <a:ext cx="155880" cy="281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E73CE6C-A740-BA0D-733B-96B36BE38C7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83312" y="2075332"/>
                <a:ext cx="1735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9A0502A-6A33-5C18-495A-A108A9265920}"/>
                  </a:ext>
                </a:extLst>
              </p14:cNvPr>
              <p14:cNvContentPartPr/>
              <p14:nvPr/>
            </p14:nvContentPartPr>
            <p14:xfrm>
              <a:off x="6379352" y="2233012"/>
              <a:ext cx="154440" cy="5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9A0502A-6A33-5C18-495A-A108A926592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370712" y="2224012"/>
                <a:ext cx="1720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3BEB4E5-0D39-053E-ED62-88908AD7C764}"/>
                  </a:ext>
                </a:extLst>
              </p14:cNvPr>
              <p14:cNvContentPartPr/>
              <p14:nvPr/>
            </p14:nvContentPartPr>
            <p14:xfrm>
              <a:off x="6656912" y="2091532"/>
              <a:ext cx="136800" cy="281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3BEB4E5-0D39-053E-ED62-88908AD7C7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47912" y="2082532"/>
                <a:ext cx="154440" cy="29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5C1BF01-13F3-2286-9DBD-A06400042E0C}"/>
              </a:ext>
            </a:extLst>
          </p:cNvPr>
          <p:cNvGrpSpPr/>
          <p:nvPr/>
        </p:nvGrpSpPr>
        <p:grpSpPr>
          <a:xfrm>
            <a:off x="6949592" y="1945372"/>
            <a:ext cx="457200" cy="543240"/>
            <a:chOff x="7486971" y="2375968"/>
            <a:chExt cx="45720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226001F-73CC-5D56-71CE-67DCF7417454}"/>
                    </a:ext>
                  </a:extLst>
                </p14:cNvPr>
                <p14:cNvContentPartPr/>
                <p14:nvPr/>
              </p14:nvContentPartPr>
              <p14:xfrm>
                <a:off x="7486971" y="2432488"/>
                <a:ext cx="64800" cy="372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226001F-73CC-5D56-71CE-67DCF74174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77971" y="2423488"/>
                  <a:ext cx="82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7FA9B2D-87B3-868C-4985-D914FC3ECE18}"/>
                    </a:ext>
                  </a:extLst>
                </p14:cNvPr>
                <p14:cNvContentPartPr/>
                <p14:nvPr/>
              </p14:nvContentPartPr>
              <p14:xfrm>
                <a:off x="7646811" y="2375968"/>
                <a:ext cx="118800" cy="543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7FA9B2D-87B3-868C-4985-D914FC3ECE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37811" y="2367328"/>
                  <a:ext cx="136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C0F765A-7BB1-527D-ABFC-2A16253EC481}"/>
                    </a:ext>
                  </a:extLst>
                </p14:cNvPr>
                <p14:cNvContentPartPr/>
                <p14:nvPr/>
              </p14:nvContentPartPr>
              <p14:xfrm>
                <a:off x="7568331" y="2636608"/>
                <a:ext cx="254160" cy="28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C0F765A-7BB1-527D-ABFC-2A16253EC4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59691" y="2627608"/>
                  <a:ext cx="271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CB800C-0859-663D-4571-90140F8318B5}"/>
                    </a:ext>
                  </a:extLst>
                </p14:cNvPr>
                <p14:cNvContentPartPr/>
                <p14:nvPr/>
              </p14:nvContentPartPr>
              <p14:xfrm>
                <a:off x="7856331" y="2526088"/>
                <a:ext cx="87840" cy="284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CB800C-0859-663D-4571-90140F8318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47691" y="2517448"/>
                  <a:ext cx="10548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07BB20-AE73-C688-B7B5-1DB83356484D}"/>
              </a:ext>
            </a:extLst>
          </p:cNvPr>
          <p:cNvGrpSpPr/>
          <p:nvPr/>
        </p:nvGrpSpPr>
        <p:grpSpPr>
          <a:xfrm>
            <a:off x="7838072" y="1915852"/>
            <a:ext cx="864720" cy="482400"/>
            <a:chOff x="8375451" y="2346448"/>
            <a:chExt cx="86472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86F112-FA21-6A32-A2DB-5A861AD50BDC}"/>
                    </a:ext>
                  </a:extLst>
                </p14:cNvPr>
                <p14:cNvContentPartPr/>
                <p14:nvPr/>
              </p14:nvContentPartPr>
              <p14:xfrm>
                <a:off x="8375451" y="2559568"/>
                <a:ext cx="165600" cy="249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86F112-FA21-6A32-A2DB-5A861AD50B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66451" y="2550928"/>
                  <a:ext cx="183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239BBF6-103A-04FB-1265-2A2F109FCFF2}"/>
                    </a:ext>
                  </a:extLst>
                </p14:cNvPr>
                <p14:cNvContentPartPr/>
                <p14:nvPr/>
              </p14:nvContentPartPr>
              <p14:xfrm>
                <a:off x="8701611" y="2460568"/>
                <a:ext cx="171720" cy="32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239BBF6-103A-04FB-1265-2A2F109FCF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92971" y="2451928"/>
                  <a:ext cx="1893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3A192BB-EF30-A328-24FC-A4849DAE9591}"/>
                    </a:ext>
                  </a:extLst>
                </p14:cNvPr>
                <p14:cNvContentPartPr/>
                <p14:nvPr/>
              </p14:nvContentPartPr>
              <p14:xfrm>
                <a:off x="8694771" y="2639128"/>
                <a:ext cx="215640" cy="24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3A192BB-EF30-A328-24FC-A4849DAE959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86131" y="2630128"/>
                  <a:ext cx="23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610D1C-F2C8-DA98-289B-DD9057401626}"/>
                    </a:ext>
                  </a:extLst>
                </p14:cNvPr>
                <p14:cNvContentPartPr/>
                <p14:nvPr/>
              </p14:nvContentPartPr>
              <p14:xfrm>
                <a:off x="8971251" y="2491168"/>
                <a:ext cx="39240" cy="337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610D1C-F2C8-DA98-289B-DD90574016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62251" y="2482528"/>
                  <a:ext cx="56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E56F3D-6451-1D15-4DEE-9F293F5E3C0A}"/>
                    </a:ext>
                  </a:extLst>
                </p14:cNvPr>
                <p14:cNvContentPartPr/>
                <p14:nvPr/>
              </p14:nvContentPartPr>
              <p14:xfrm>
                <a:off x="9054051" y="2460568"/>
                <a:ext cx="38880" cy="341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E56F3D-6451-1D15-4DEE-9F293F5E3C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45411" y="2451928"/>
                  <a:ext cx="565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3508844-C35B-8DC0-AD66-CC923D219844}"/>
                    </a:ext>
                  </a:extLst>
                </p14:cNvPr>
                <p14:cNvContentPartPr/>
                <p14:nvPr/>
              </p14:nvContentPartPr>
              <p14:xfrm>
                <a:off x="9019851" y="2346448"/>
                <a:ext cx="220320" cy="439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3508844-C35B-8DC0-AD66-CC923D21984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11211" y="2337448"/>
                  <a:ext cx="23796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DCAF04C-F2BF-2773-BA9B-71688CD77A4A}"/>
              </a:ext>
            </a:extLst>
          </p:cNvPr>
          <p:cNvGrpSpPr/>
          <p:nvPr/>
        </p:nvGrpSpPr>
        <p:grpSpPr>
          <a:xfrm>
            <a:off x="8863352" y="1820812"/>
            <a:ext cx="2446560" cy="852840"/>
            <a:chOff x="9400731" y="2251408"/>
            <a:chExt cx="244656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FEA9EF-1D99-9BD5-566A-CA3FE89B815B}"/>
                    </a:ext>
                  </a:extLst>
                </p14:cNvPr>
                <p14:cNvContentPartPr/>
                <p14:nvPr/>
              </p14:nvContentPartPr>
              <p14:xfrm>
                <a:off x="9416211" y="2549128"/>
                <a:ext cx="167040" cy="14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FEA9EF-1D99-9BD5-566A-CA3FE89B81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07571" y="2540488"/>
                  <a:ext cx="184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FC54FF-6D25-12BE-466E-C52C70F7DAF1}"/>
                    </a:ext>
                  </a:extLst>
                </p14:cNvPr>
                <p14:cNvContentPartPr/>
                <p14:nvPr/>
              </p14:nvContentPartPr>
              <p14:xfrm>
                <a:off x="9400731" y="2621128"/>
                <a:ext cx="147240" cy="22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FC54FF-6D25-12BE-466E-C52C70F7DA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91731" y="2612128"/>
                  <a:ext cx="164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A2DB972-B7C3-D3B7-F1BF-9781FF5D4B0F}"/>
                    </a:ext>
                  </a:extLst>
                </p14:cNvPr>
                <p14:cNvContentPartPr/>
                <p14:nvPr/>
              </p14:nvContentPartPr>
              <p14:xfrm>
                <a:off x="9494331" y="2420968"/>
                <a:ext cx="197280" cy="342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A2DB972-B7C3-D3B7-F1BF-9781FF5D4B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85691" y="2411968"/>
                  <a:ext cx="2149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108E25-B6DB-C12D-3D49-187261D01411}"/>
                    </a:ext>
                  </a:extLst>
                </p14:cNvPr>
                <p14:cNvContentPartPr/>
                <p14:nvPr/>
              </p14:nvContentPartPr>
              <p14:xfrm>
                <a:off x="9843891" y="2471728"/>
                <a:ext cx="165960" cy="250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108E25-B6DB-C12D-3D49-187261D014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34891" y="2462728"/>
                  <a:ext cx="183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A92ABDF-64E6-AE8B-082C-34CDE7BD660B}"/>
                    </a:ext>
                  </a:extLst>
                </p14:cNvPr>
                <p14:cNvContentPartPr/>
                <p14:nvPr/>
              </p14:nvContentPartPr>
              <p14:xfrm>
                <a:off x="10026771" y="2436448"/>
                <a:ext cx="221400" cy="667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A92ABDF-64E6-AE8B-082C-34CDE7BD660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17771" y="2427448"/>
                  <a:ext cx="23904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71B33F4-74D1-8121-9639-63BF26B38B13}"/>
                    </a:ext>
                  </a:extLst>
                </p14:cNvPr>
                <p14:cNvContentPartPr/>
                <p14:nvPr/>
              </p14:nvContentPartPr>
              <p14:xfrm>
                <a:off x="10347891" y="2441488"/>
                <a:ext cx="155520" cy="311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71B33F4-74D1-8121-9639-63BF26B38B1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38891" y="2432488"/>
                  <a:ext cx="173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A74F6D5-43F8-A415-DC9F-3CB2B1B1270F}"/>
                    </a:ext>
                  </a:extLst>
                </p14:cNvPr>
                <p14:cNvContentPartPr/>
                <p14:nvPr/>
              </p14:nvContentPartPr>
              <p14:xfrm>
                <a:off x="10530051" y="2496568"/>
                <a:ext cx="108720" cy="156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A74F6D5-43F8-A415-DC9F-3CB2B1B1270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21051" y="2487928"/>
                  <a:ext cx="126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E88FF7E-0A52-64F1-07C1-0612641960B8}"/>
                    </a:ext>
                  </a:extLst>
                </p14:cNvPr>
                <p14:cNvContentPartPr/>
                <p14:nvPr/>
              </p14:nvContentPartPr>
              <p14:xfrm>
                <a:off x="10535811" y="2498008"/>
                <a:ext cx="134280" cy="19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E88FF7E-0A52-64F1-07C1-0612641960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26811" y="2489008"/>
                  <a:ext cx="151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97D379-FE5C-7F01-68EA-299ACCB1ED6F}"/>
                    </a:ext>
                  </a:extLst>
                </p14:cNvPr>
                <p14:cNvContentPartPr/>
                <p14:nvPr/>
              </p14:nvContentPartPr>
              <p14:xfrm>
                <a:off x="10631211" y="2427808"/>
                <a:ext cx="167400" cy="340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97D379-FE5C-7F01-68EA-299ACCB1ED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22211" y="2419168"/>
                  <a:ext cx="1850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A7F7F4F-F9BB-76EF-F296-73D93242E61C}"/>
                    </a:ext>
                  </a:extLst>
                </p14:cNvPr>
                <p14:cNvContentPartPr/>
                <p14:nvPr/>
              </p14:nvContentPartPr>
              <p14:xfrm>
                <a:off x="10961691" y="2393968"/>
                <a:ext cx="154800" cy="316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A7F7F4F-F9BB-76EF-F296-73D93242E61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52691" y="2384968"/>
                  <a:ext cx="172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9479A7-2D6D-E7C5-C79A-BF35AF391518}"/>
                    </a:ext>
                  </a:extLst>
                </p14:cNvPr>
                <p14:cNvContentPartPr/>
                <p14:nvPr/>
              </p14:nvContentPartPr>
              <p14:xfrm>
                <a:off x="10967811" y="2557048"/>
                <a:ext cx="174240" cy="7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9479A7-2D6D-E7C5-C79A-BF35AF391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58811" y="2548048"/>
                  <a:ext cx="191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9F79DB7-EAE3-51A5-884E-EE391EB11EBC}"/>
                    </a:ext>
                  </a:extLst>
                </p14:cNvPr>
                <p14:cNvContentPartPr/>
                <p14:nvPr/>
              </p14:nvContentPartPr>
              <p14:xfrm>
                <a:off x="11197131" y="2377408"/>
                <a:ext cx="180000" cy="32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9F79DB7-EAE3-51A5-884E-EE391EB11E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88491" y="2368408"/>
                  <a:ext cx="197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A1B0088-11CE-E3C2-27C5-6624DE216EA8}"/>
                    </a:ext>
                  </a:extLst>
                </p14:cNvPr>
                <p14:cNvContentPartPr/>
                <p14:nvPr/>
              </p14:nvContentPartPr>
              <p14:xfrm>
                <a:off x="11412771" y="2251408"/>
                <a:ext cx="154440" cy="462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A1B0088-11CE-E3C2-27C5-6624DE216EA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03771" y="2242768"/>
                  <a:ext cx="1720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863DE2E-AFE6-3F24-5033-D45DF0FAA619}"/>
                    </a:ext>
                  </a:extLst>
                </p14:cNvPr>
                <p14:cNvContentPartPr/>
                <p14:nvPr/>
              </p14:nvContentPartPr>
              <p14:xfrm>
                <a:off x="11518251" y="2291368"/>
                <a:ext cx="219960" cy="568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863DE2E-AFE6-3F24-5033-D45DF0FAA61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09251" y="2282368"/>
                  <a:ext cx="2376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11876D-1BF1-6952-21A7-E0D768E8BA49}"/>
                    </a:ext>
                  </a:extLst>
                </p14:cNvPr>
                <p14:cNvContentPartPr/>
                <p14:nvPr/>
              </p14:nvContentPartPr>
              <p14:xfrm>
                <a:off x="11484051" y="2576128"/>
                <a:ext cx="180000" cy="59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11876D-1BF1-6952-21A7-E0D768E8BA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75051" y="2567488"/>
                  <a:ext cx="197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ED35EDB-3225-2D4F-D32D-58567EB7900E}"/>
                    </a:ext>
                  </a:extLst>
                </p14:cNvPr>
                <p14:cNvContentPartPr/>
                <p14:nvPr/>
              </p14:nvContentPartPr>
              <p14:xfrm>
                <a:off x="11738931" y="2465968"/>
                <a:ext cx="108360" cy="309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ED35EDB-3225-2D4F-D32D-58567EB7900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30291" y="2456968"/>
                  <a:ext cx="12600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9B1BF66-47F6-877F-2116-15088CF4DD1D}"/>
                  </a:ext>
                </a:extLst>
              </p14:cNvPr>
              <p14:cNvContentPartPr/>
              <p14:nvPr/>
            </p14:nvContentPartPr>
            <p14:xfrm>
              <a:off x="11951691" y="458968"/>
              <a:ext cx="360" cy="68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9B1BF66-47F6-877F-2116-15088CF4DD1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942691" y="449968"/>
                <a:ext cx="180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D68FF24-3829-B407-6875-3D45BBC6C3B3}"/>
              </a:ext>
            </a:extLst>
          </p:cNvPr>
          <p:cNvGrpSpPr/>
          <p:nvPr/>
        </p:nvGrpSpPr>
        <p:grpSpPr>
          <a:xfrm>
            <a:off x="874592" y="2874532"/>
            <a:ext cx="765360" cy="414720"/>
            <a:chOff x="1411971" y="3305128"/>
            <a:chExt cx="76536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57A571-5307-36D7-A77A-B4AA39C92793}"/>
                    </a:ext>
                  </a:extLst>
                </p14:cNvPr>
                <p14:cNvContentPartPr/>
                <p14:nvPr/>
              </p14:nvContentPartPr>
              <p14:xfrm>
                <a:off x="1411971" y="3474328"/>
                <a:ext cx="209160" cy="245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57A571-5307-36D7-A77A-B4AA39C927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03331" y="3465688"/>
                  <a:ext cx="226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E154D66-59A0-1583-D00E-4E96514FE11D}"/>
                    </a:ext>
                  </a:extLst>
                </p14:cNvPr>
                <p14:cNvContentPartPr/>
                <p14:nvPr/>
              </p14:nvContentPartPr>
              <p14:xfrm>
                <a:off x="1603851" y="3305128"/>
                <a:ext cx="144360" cy="168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E154D66-59A0-1583-D00E-4E96514FE1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94851" y="3296128"/>
                  <a:ext cx="162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A36A70E-1FE1-E8CD-56A7-A2E128895806}"/>
                    </a:ext>
                  </a:extLst>
                </p14:cNvPr>
                <p14:cNvContentPartPr/>
                <p14:nvPr/>
              </p14:nvContentPartPr>
              <p14:xfrm>
                <a:off x="1789251" y="3397648"/>
                <a:ext cx="171360" cy="22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A36A70E-1FE1-E8CD-56A7-A2E1288958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80251" y="3388648"/>
                  <a:ext cx="189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7571EB9-2BC7-DE91-A663-37835AAD3BDE}"/>
                    </a:ext>
                  </a:extLst>
                </p14:cNvPr>
                <p14:cNvContentPartPr/>
                <p14:nvPr/>
              </p14:nvContentPartPr>
              <p14:xfrm>
                <a:off x="1854771" y="3353728"/>
                <a:ext cx="9000" cy="185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7571EB9-2BC7-DE91-A663-37835AAD3BD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46131" y="3345088"/>
                  <a:ext cx="26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83D7961-8215-E444-E02F-ABAFCC42F800}"/>
                    </a:ext>
                  </a:extLst>
                </p14:cNvPr>
                <p14:cNvContentPartPr/>
                <p14:nvPr/>
              </p14:nvContentPartPr>
              <p14:xfrm>
                <a:off x="2013891" y="3367768"/>
                <a:ext cx="163440" cy="118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83D7961-8215-E444-E02F-ABAFCC42F80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04891" y="3359128"/>
                  <a:ext cx="1810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FF0748C-BB9A-D55A-0CFC-C28EBB94A458}"/>
              </a:ext>
            </a:extLst>
          </p:cNvPr>
          <p:cNvGrpSpPr/>
          <p:nvPr/>
        </p:nvGrpSpPr>
        <p:grpSpPr>
          <a:xfrm>
            <a:off x="1909232" y="3146692"/>
            <a:ext cx="172800" cy="123480"/>
            <a:chOff x="2446611" y="3577288"/>
            <a:chExt cx="1728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40B7637-2A74-DCC6-7503-C62F44763016}"/>
                    </a:ext>
                  </a:extLst>
                </p14:cNvPr>
                <p14:cNvContentPartPr/>
                <p14:nvPr/>
              </p14:nvContentPartPr>
              <p14:xfrm>
                <a:off x="2446611" y="3577288"/>
                <a:ext cx="172800" cy="31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40B7637-2A74-DCC6-7503-C62F447630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37611" y="3568288"/>
                  <a:ext cx="190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DBD1359-48BD-8777-F59B-BD42CC31E31D}"/>
                    </a:ext>
                  </a:extLst>
                </p14:cNvPr>
                <p14:cNvContentPartPr/>
                <p14:nvPr/>
              </p14:nvContentPartPr>
              <p14:xfrm>
                <a:off x="2464971" y="3674848"/>
                <a:ext cx="145440" cy="25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DBD1359-48BD-8777-F59B-BD42CC31E3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56331" y="3665848"/>
                  <a:ext cx="1630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3AEC66C-EBDF-DC66-BBDE-39107DC2E9CF}"/>
              </a:ext>
            </a:extLst>
          </p:cNvPr>
          <p:cNvGrpSpPr/>
          <p:nvPr/>
        </p:nvGrpSpPr>
        <p:grpSpPr>
          <a:xfrm>
            <a:off x="2454632" y="2861572"/>
            <a:ext cx="507240" cy="420120"/>
            <a:chOff x="2992011" y="3292168"/>
            <a:chExt cx="5072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810206-BDFB-10CB-57B0-331B5AE8EB28}"/>
                    </a:ext>
                  </a:extLst>
                </p14:cNvPr>
                <p14:cNvContentPartPr/>
                <p14:nvPr/>
              </p14:nvContentPartPr>
              <p14:xfrm>
                <a:off x="2992011" y="3419248"/>
                <a:ext cx="196560" cy="293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810206-BDFB-10CB-57B0-331B5AE8EB2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83011" y="3410608"/>
                  <a:ext cx="214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B9E0C07-143C-1A15-83C3-D57BEAAD3864}"/>
                    </a:ext>
                  </a:extLst>
                </p14:cNvPr>
                <p14:cNvContentPartPr/>
                <p14:nvPr/>
              </p14:nvContentPartPr>
              <p14:xfrm>
                <a:off x="3189291" y="3292168"/>
                <a:ext cx="127440" cy="187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B9E0C07-143C-1A15-83C3-D57BEAAD386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80651" y="3283528"/>
                  <a:ext cx="145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57BDEF5-5B0F-35DF-3084-D7B58E0CED44}"/>
                    </a:ext>
                  </a:extLst>
                </p14:cNvPr>
                <p14:cNvContentPartPr/>
                <p14:nvPr/>
              </p14:nvContentPartPr>
              <p14:xfrm>
                <a:off x="3484491" y="3589888"/>
                <a:ext cx="14760" cy="14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57BDEF5-5B0F-35DF-3084-D7B58E0CED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75851" y="3581248"/>
                  <a:ext cx="324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F5E5D1F-5E9E-DF36-3B99-925C96E93EB5}"/>
              </a:ext>
            </a:extLst>
          </p:cNvPr>
          <p:cNvGrpSpPr/>
          <p:nvPr/>
        </p:nvGrpSpPr>
        <p:grpSpPr>
          <a:xfrm>
            <a:off x="3194072" y="2898652"/>
            <a:ext cx="390960" cy="345600"/>
            <a:chOff x="3731451" y="3329248"/>
            <a:chExt cx="3909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FC41BD5-EEF0-F269-A6D1-469C63E79925}"/>
                    </a:ext>
                  </a:extLst>
                </p14:cNvPr>
                <p14:cNvContentPartPr/>
                <p14:nvPr/>
              </p14:nvContentPartPr>
              <p14:xfrm>
                <a:off x="3731451" y="3435808"/>
                <a:ext cx="219960" cy="239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FC41BD5-EEF0-F269-A6D1-469C63E799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22451" y="3427168"/>
                  <a:ext cx="237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00EB0F3-9793-3821-74B2-5E4C88262EDC}"/>
                    </a:ext>
                  </a:extLst>
                </p14:cNvPr>
                <p14:cNvContentPartPr/>
                <p14:nvPr/>
              </p14:nvContentPartPr>
              <p14:xfrm>
                <a:off x="3948171" y="3329248"/>
                <a:ext cx="174240" cy="122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00EB0F3-9793-3821-74B2-5E4C88262E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39171" y="3320608"/>
                  <a:ext cx="1918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5673F6-74EF-68CD-AFA4-A8F554F13C71}"/>
              </a:ext>
            </a:extLst>
          </p:cNvPr>
          <p:cNvGrpSpPr/>
          <p:nvPr/>
        </p:nvGrpSpPr>
        <p:grpSpPr>
          <a:xfrm>
            <a:off x="3888152" y="2847532"/>
            <a:ext cx="964440" cy="447120"/>
            <a:chOff x="4425531" y="3278128"/>
            <a:chExt cx="96444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6535709-6599-DB73-87D8-BCE43B3A0EC2}"/>
                    </a:ext>
                  </a:extLst>
                </p14:cNvPr>
                <p14:cNvContentPartPr/>
                <p14:nvPr/>
              </p14:nvContentPartPr>
              <p14:xfrm>
                <a:off x="4458291" y="3381808"/>
                <a:ext cx="303120" cy="310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6535709-6599-DB73-87D8-BCE43B3A0E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49651" y="3372808"/>
                  <a:ext cx="320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F53A3EB-A521-D412-A045-4B6C1CFBDDEA}"/>
                    </a:ext>
                  </a:extLst>
                </p14:cNvPr>
                <p14:cNvContentPartPr/>
                <p14:nvPr/>
              </p14:nvContentPartPr>
              <p14:xfrm>
                <a:off x="4425531" y="3598888"/>
                <a:ext cx="302760" cy="2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F53A3EB-A521-D412-A045-4B6C1CFBDDE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16891" y="3590248"/>
                  <a:ext cx="320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BA07AB3-D631-6039-B44D-BA9B4EC495EC}"/>
                    </a:ext>
                  </a:extLst>
                </p14:cNvPr>
                <p14:cNvContentPartPr/>
                <p14:nvPr/>
              </p14:nvContentPartPr>
              <p14:xfrm>
                <a:off x="4921971" y="3322048"/>
                <a:ext cx="196920" cy="380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BA07AB3-D631-6039-B44D-BA9B4EC495E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13331" y="3313408"/>
                  <a:ext cx="2145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7B8B4CE-CD88-CEC9-8BE1-435B4FFE0014}"/>
                    </a:ext>
                  </a:extLst>
                </p14:cNvPr>
                <p14:cNvContentPartPr/>
                <p14:nvPr/>
              </p14:nvContentPartPr>
              <p14:xfrm>
                <a:off x="5280891" y="3278128"/>
                <a:ext cx="109080" cy="447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7B8B4CE-CD88-CEC9-8BE1-435B4FFE00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71891" y="3269488"/>
                  <a:ext cx="126720" cy="46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42B6A29-7596-7F9B-0064-B667EA1CA78F}"/>
              </a:ext>
            </a:extLst>
          </p:cNvPr>
          <p:cNvGrpSpPr/>
          <p:nvPr/>
        </p:nvGrpSpPr>
        <p:grpSpPr>
          <a:xfrm>
            <a:off x="4868072" y="2896132"/>
            <a:ext cx="373680" cy="394200"/>
            <a:chOff x="5405451" y="3326728"/>
            <a:chExt cx="37368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8CDADF7-C327-9B6B-3ED2-E1FEF2032026}"/>
                    </a:ext>
                  </a:extLst>
                </p14:cNvPr>
                <p14:cNvContentPartPr/>
                <p14:nvPr/>
              </p14:nvContentPartPr>
              <p14:xfrm>
                <a:off x="5405451" y="3476488"/>
                <a:ext cx="219960" cy="244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8CDADF7-C327-9B6B-3ED2-E1FEF203202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96451" y="3467488"/>
                  <a:ext cx="237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D108043-002D-8551-75F4-8A3B489D9FCA}"/>
                    </a:ext>
                  </a:extLst>
                </p14:cNvPr>
                <p14:cNvContentPartPr/>
                <p14:nvPr/>
              </p14:nvContentPartPr>
              <p14:xfrm>
                <a:off x="5664651" y="3326728"/>
                <a:ext cx="114480" cy="165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D108043-002D-8551-75F4-8A3B489D9FC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56011" y="3318088"/>
                  <a:ext cx="13212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271FEB2-81FA-B642-FC2C-60C7D40D13C8}"/>
                  </a:ext>
                </a:extLst>
              </p14:cNvPr>
              <p14:cNvContentPartPr/>
              <p14:nvPr/>
            </p14:nvContentPartPr>
            <p14:xfrm>
              <a:off x="5422472" y="2931052"/>
              <a:ext cx="102960" cy="3880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271FEB2-81FA-B642-FC2C-60C7D40D13C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413832" y="2922052"/>
                <a:ext cx="12060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FD3AF75-28C7-26E0-4C9D-307B07FBFAFD}"/>
              </a:ext>
            </a:extLst>
          </p:cNvPr>
          <p:cNvGrpSpPr/>
          <p:nvPr/>
        </p:nvGrpSpPr>
        <p:grpSpPr>
          <a:xfrm>
            <a:off x="996632" y="3603532"/>
            <a:ext cx="1084320" cy="788760"/>
            <a:chOff x="1534011" y="4034128"/>
            <a:chExt cx="1084320" cy="7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AF52F61-805F-DFDC-91DA-22BFA5AA1F55}"/>
                    </a:ext>
                  </a:extLst>
                </p14:cNvPr>
                <p14:cNvContentPartPr/>
                <p14:nvPr/>
              </p14:nvContentPartPr>
              <p14:xfrm>
                <a:off x="1534011" y="4164808"/>
                <a:ext cx="138600" cy="327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AF52F61-805F-DFDC-91DA-22BFA5AA1F5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25011" y="4156168"/>
                  <a:ext cx="156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E05C238-EBA4-9F34-E8A1-3D369E4EF18D}"/>
                    </a:ext>
                  </a:extLst>
                </p14:cNvPr>
                <p14:cNvContentPartPr/>
                <p14:nvPr/>
              </p14:nvContentPartPr>
              <p14:xfrm>
                <a:off x="1763331" y="4034128"/>
                <a:ext cx="70560" cy="450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E05C238-EBA4-9F34-E8A1-3D369E4EF18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54691" y="4025128"/>
                  <a:ext cx="882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46A0B25-84F3-21C4-5191-E6ED11563662}"/>
                    </a:ext>
                  </a:extLst>
                </p14:cNvPr>
                <p14:cNvContentPartPr/>
                <p14:nvPr/>
              </p14:nvContentPartPr>
              <p14:xfrm>
                <a:off x="1987251" y="4119808"/>
                <a:ext cx="211320" cy="345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46A0B25-84F3-21C4-5191-E6ED1156366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78611" y="4111168"/>
                  <a:ext cx="2289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1687B6E-01D5-AA71-FF75-05D4F401E138}"/>
                    </a:ext>
                  </a:extLst>
                </p14:cNvPr>
                <p14:cNvContentPartPr/>
                <p14:nvPr/>
              </p14:nvContentPartPr>
              <p14:xfrm>
                <a:off x="2245371" y="4259848"/>
                <a:ext cx="177120" cy="563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1687B6E-01D5-AA71-FF75-05D4F401E1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36731" y="4250848"/>
                  <a:ext cx="1947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8C07A98-C236-33E1-3E71-F771FB765538}"/>
                    </a:ext>
                  </a:extLst>
                </p14:cNvPr>
                <p14:cNvContentPartPr/>
                <p14:nvPr/>
              </p14:nvContentPartPr>
              <p14:xfrm>
                <a:off x="2527971" y="4217368"/>
                <a:ext cx="90360" cy="322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8C07A98-C236-33E1-3E71-F771FB76553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18971" y="4208728"/>
                  <a:ext cx="10800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3B870DA-820D-B17C-44D2-55D1E1782095}"/>
              </a:ext>
            </a:extLst>
          </p:cNvPr>
          <p:cNvGrpSpPr/>
          <p:nvPr/>
        </p:nvGrpSpPr>
        <p:grpSpPr>
          <a:xfrm>
            <a:off x="2265632" y="3801172"/>
            <a:ext cx="313200" cy="282600"/>
            <a:chOff x="2803011" y="4231768"/>
            <a:chExt cx="31320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50C9F25-37E0-940A-8E95-E9C008E338DA}"/>
                    </a:ext>
                  </a:extLst>
                </p14:cNvPr>
                <p14:cNvContentPartPr/>
                <p14:nvPr/>
              </p14:nvContentPartPr>
              <p14:xfrm>
                <a:off x="2803011" y="4231768"/>
                <a:ext cx="102960" cy="195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50C9F25-37E0-940A-8E95-E9C008E338D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94371" y="4222768"/>
                  <a:ext cx="120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2331EC0-EB13-D21A-E8B0-148AD6CAA6F1}"/>
                    </a:ext>
                  </a:extLst>
                </p14:cNvPr>
                <p14:cNvContentPartPr/>
                <p14:nvPr/>
              </p14:nvContentPartPr>
              <p14:xfrm>
                <a:off x="2988411" y="4241848"/>
                <a:ext cx="127800" cy="272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2331EC0-EB13-D21A-E8B0-148AD6CAA6F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79411" y="4233208"/>
                  <a:ext cx="14544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39195F1-E42E-7F4E-5D72-54B73B379BA8}"/>
              </a:ext>
            </a:extLst>
          </p:cNvPr>
          <p:cNvGrpSpPr/>
          <p:nvPr/>
        </p:nvGrpSpPr>
        <p:grpSpPr>
          <a:xfrm>
            <a:off x="2803112" y="3806212"/>
            <a:ext cx="165600" cy="123480"/>
            <a:chOff x="3340491" y="4236808"/>
            <a:chExt cx="1656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DBAD49F-F3F6-64FD-9853-A8D8202BA5AD}"/>
                    </a:ext>
                  </a:extLst>
                </p14:cNvPr>
                <p14:cNvContentPartPr/>
                <p14:nvPr/>
              </p14:nvContentPartPr>
              <p14:xfrm>
                <a:off x="3357771" y="4236808"/>
                <a:ext cx="129960" cy="7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DBAD49F-F3F6-64FD-9853-A8D8202BA5A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48771" y="4227808"/>
                  <a:ext cx="147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54D2166-3D14-FFD6-2581-FC11C71CA946}"/>
                    </a:ext>
                  </a:extLst>
                </p14:cNvPr>
                <p14:cNvContentPartPr/>
                <p14:nvPr/>
              </p14:nvContentPartPr>
              <p14:xfrm>
                <a:off x="3340491" y="4352368"/>
                <a:ext cx="165600" cy="7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54D2166-3D14-FFD6-2581-FC11C71CA94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31851" y="4343368"/>
                  <a:ext cx="18324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CD69457-0DFA-C5B9-1F50-CC3820321E2D}"/>
              </a:ext>
            </a:extLst>
          </p:cNvPr>
          <p:cNvGrpSpPr/>
          <p:nvPr/>
        </p:nvGrpSpPr>
        <p:grpSpPr>
          <a:xfrm>
            <a:off x="3312152" y="3490492"/>
            <a:ext cx="1854360" cy="727200"/>
            <a:chOff x="3849531" y="3921088"/>
            <a:chExt cx="1854360" cy="72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78C90C4-3C6A-6133-D107-87FBC3055BC3}"/>
                    </a:ext>
                  </a:extLst>
                </p14:cNvPr>
                <p14:cNvContentPartPr/>
                <p14:nvPr/>
              </p14:nvContentPartPr>
              <p14:xfrm>
                <a:off x="3849531" y="4084168"/>
                <a:ext cx="171720" cy="311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78C90C4-3C6A-6133-D107-87FBC3055BC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840891" y="4075168"/>
                  <a:ext cx="189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016C56E-5D77-4168-4C12-91DDE3B5B410}"/>
                    </a:ext>
                  </a:extLst>
                </p14:cNvPr>
                <p14:cNvContentPartPr/>
                <p14:nvPr/>
              </p14:nvContentPartPr>
              <p14:xfrm>
                <a:off x="4166331" y="3921088"/>
                <a:ext cx="105840" cy="440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016C56E-5D77-4168-4C12-91DDE3B5B41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57331" y="3912088"/>
                  <a:ext cx="1234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4FC9A83-97A9-64BC-DC10-44A917E5E6BD}"/>
                    </a:ext>
                  </a:extLst>
                </p14:cNvPr>
                <p14:cNvContentPartPr/>
                <p14:nvPr/>
              </p14:nvContentPartPr>
              <p14:xfrm>
                <a:off x="4411131" y="3999208"/>
                <a:ext cx="240480" cy="351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4FC9A83-97A9-64BC-DC10-44A917E5E6B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02491" y="3990568"/>
                  <a:ext cx="2581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D983EC1-AB51-1A14-6790-C96AF86AF1CE}"/>
                    </a:ext>
                  </a:extLst>
                </p14:cNvPr>
                <p14:cNvContentPartPr/>
                <p14:nvPr/>
              </p14:nvContentPartPr>
              <p14:xfrm>
                <a:off x="4690491" y="4103248"/>
                <a:ext cx="160560" cy="5450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D983EC1-AB51-1A14-6790-C96AF86AF1C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681851" y="4094608"/>
                  <a:ext cx="1782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05EA419-B95E-1EE2-0AB3-FC4C24444C64}"/>
                    </a:ext>
                  </a:extLst>
                </p14:cNvPr>
                <p14:cNvContentPartPr/>
                <p14:nvPr/>
              </p14:nvContentPartPr>
              <p14:xfrm>
                <a:off x="4956531" y="4255888"/>
                <a:ext cx="147240" cy="125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05EA419-B95E-1EE2-0AB3-FC4C24444C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47531" y="4246888"/>
                  <a:ext cx="164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E49145A-8459-F6EE-F877-8120FF3B5005}"/>
                    </a:ext>
                  </a:extLst>
                </p14:cNvPr>
                <p14:cNvContentPartPr/>
                <p14:nvPr/>
              </p14:nvContentPartPr>
              <p14:xfrm>
                <a:off x="5234091" y="4137808"/>
                <a:ext cx="157320" cy="214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E49145A-8459-F6EE-F877-8120FF3B500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225091" y="4129168"/>
                  <a:ext cx="174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D74BC2F-83D6-9C32-A177-32D83C40E7E5}"/>
                    </a:ext>
                  </a:extLst>
                </p14:cNvPr>
                <p14:cNvContentPartPr/>
                <p14:nvPr/>
              </p14:nvContentPartPr>
              <p14:xfrm>
                <a:off x="5540811" y="4005688"/>
                <a:ext cx="163080" cy="460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D74BC2F-83D6-9C32-A177-32D83C40E7E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31811" y="3997048"/>
                  <a:ext cx="180720" cy="47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AFDB8E6-67A2-D563-6625-F9A84EE0F20A}"/>
              </a:ext>
            </a:extLst>
          </p:cNvPr>
          <p:cNvGrpSpPr/>
          <p:nvPr/>
        </p:nvGrpSpPr>
        <p:grpSpPr>
          <a:xfrm>
            <a:off x="2585672" y="2069932"/>
            <a:ext cx="2507760" cy="561960"/>
            <a:chOff x="3123051" y="2500528"/>
            <a:chExt cx="250776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DA70F9-0507-5305-21E5-A8CF9CFDC412}"/>
                    </a:ext>
                  </a:extLst>
                </p14:cNvPr>
                <p14:cNvContentPartPr/>
                <p14:nvPr/>
              </p14:nvContentPartPr>
              <p14:xfrm>
                <a:off x="3123051" y="2587648"/>
                <a:ext cx="258120" cy="272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DA70F9-0507-5305-21E5-A8CF9CFDC41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14051" y="2579008"/>
                  <a:ext cx="275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F612F0-135F-FED9-59E7-411FA10F6907}"/>
                    </a:ext>
                  </a:extLst>
                </p14:cNvPr>
                <p14:cNvContentPartPr/>
                <p14:nvPr/>
              </p14:nvContentPartPr>
              <p14:xfrm>
                <a:off x="3487371" y="2734888"/>
                <a:ext cx="157320" cy="126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F612F0-135F-FED9-59E7-411FA10F690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78731" y="2726248"/>
                  <a:ext cx="17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BDDF12-B3C8-085D-0D85-32EDE4458FF8}"/>
                    </a:ext>
                  </a:extLst>
                </p14:cNvPr>
                <p14:cNvContentPartPr/>
                <p14:nvPr/>
              </p14:nvContentPartPr>
              <p14:xfrm>
                <a:off x="3706971" y="2630128"/>
                <a:ext cx="11880" cy="226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BDDF12-B3C8-085D-0D85-32EDE4458FF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98331" y="2621128"/>
                  <a:ext cx="29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661782-7185-F228-A0A1-FDB0B8771330}"/>
                    </a:ext>
                  </a:extLst>
                </p14:cNvPr>
                <p14:cNvContentPartPr/>
                <p14:nvPr/>
              </p14:nvContentPartPr>
              <p14:xfrm>
                <a:off x="3738291" y="2696728"/>
                <a:ext cx="254160" cy="2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661782-7185-F228-A0A1-FDB0B877133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29651" y="2688088"/>
                  <a:ext cx="271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2BA30A-CF71-A32D-DDF0-19F3D44AC245}"/>
                    </a:ext>
                  </a:extLst>
                </p14:cNvPr>
                <p14:cNvContentPartPr/>
                <p14:nvPr/>
              </p14:nvContentPartPr>
              <p14:xfrm>
                <a:off x="3865371" y="2608168"/>
                <a:ext cx="30240" cy="223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2BA30A-CF71-A32D-DDF0-19F3D44AC24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856371" y="2599528"/>
                  <a:ext cx="47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3801955-A1EF-E62B-9E2A-6C125ECCAB81}"/>
                    </a:ext>
                  </a:extLst>
                </p14:cNvPr>
                <p14:cNvContentPartPr/>
                <p14:nvPr/>
              </p14:nvContentPartPr>
              <p14:xfrm>
                <a:off x="3956451" y="2605648"/>
                <a:ext cx="131400" cy="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3801955-A1EF-E62B-9E2A-6C125ECCAB8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47811" y="2597008"/>
                  <a:ext cx="149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4B949A4-115E-732F-B1BE-5333FC630B33}"/>
                    </a:ext>
                  </a:extLst>
                </p14:cNvPr>
                <p14:cNvContentPartPr/>
                <p14:nvPr/>
              </p14:nvContentPartPr>
              <p14:xfrm>
                <a:off x="4006491" y="2710768"/>
                <a:ext cx="16200" cy="106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4B949A4-115E-732F-B1BE-5333FC630B3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97491" y="2702128"/>
                  <a:ext cx="33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A72EF6-3EAA-9DAC-160D-C466EA03FF9C}"/>
                    </a:ext>
                  </a:extLst>
                </p14:cNvPr>
                <p14:cNvContentPartPr/>
                <p14:nvPr/>
              </p14:nvContentPartPr>
              <p14:xfrm>
                <a:off x="4111611" y="2686648"/>
                <a:ext cx="34920" cy="375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A72EF6-3EAA-9DAC-160D-C466EA03FF9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102971" y="2677648"/>
                  <a:ext cx="525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2DE4A97-EEEB-3C21-5CFF-CE4857804098}"/>
                    </a:ext>
                  </a:extLst>
                </p14:cNvPr>
                <p14:cNvContentPartPr/>
                <p14:nvPr/>
              </p14:nvContentPartPr>
              <p14:xfrm>
                <a:off x="4110531" y="2689168"/>
                <a:ext cx="148680" cy="212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2DE4A97-EEEB-3C21-5CFF-CE485780409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01891" y="2680168"/>
                  <a:ext cx="166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0AA4307-ECA3-BE54-8D2E-6E63EEB25C18}"/>
                    </a:ext>
                  </a:extLst>
                </p14:cNvPr>
                <p14:cNvContentPartPr/>
                <p14:nvPr/>
              </p14:nvContentPartPr>
              <p14:xfrm>
                <a:off x="4317171" y="2510608"/>
                <a:ext cx="30240" cy="309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0AA4307-ECA3-BE54-8D2E-6E63EEB25C1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308531" y="2501968"/>
                  <a:ext cx="47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FE44358-ABA4-D523-4FE6-FB4620444389}"/>
                    </a:ext>
                  </a:extLst>
                </p14:cNvPr>
                <p14:cNvContentPartPr/>
                <p14:nvPr/>
              </p14:nvContentPartPr>
              <p14:xfrm>
                <a:off x="4357131" y="2604568"/>
                <a:ext cx="131400" cy="36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FE44358-ABA4-D523-4FE6-FB462044438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48491" y="2595568"/>
                  <a:ext cx="14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B0F38F-226A-7613-C6B4-7EC01769D206}"/>
                    </a:ext>
                  </a:extLst>
                </p14:cNvPr>
                <p14:cNvContentPartPr/>
                <p14:nvPr/>
              </p14:nvContentPartPr>
              <p14:xfrm>
                <a:off x="4408611" y="2732728"/>
                <a:ext cx="24480" cy="144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B0F38F-226A-7613-C6B4-7EC01769D20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399611" y="2724088"/>
                  <a:ext cx="42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38CA20-273B-9EA4-3001-93335A70B4A1}"/>
                    </a:ext>
                  </a:extLst>
                </p14:cNvPr>
                <p14:cNvContentPartPr/>
                <p14:nvPr/>
              </p14:nvContentPartPr>
              <p14:xfrm>
                <a:off x="4492851" y="2500528"/>
                <a:ext cx="142560" cy="339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38CA20-273B-9EA4-3001-93335A70B4A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84211" y="2491528"/>
                  <a:ext cx="1602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E899CC2-57B6-D59E-3613-8689B3C73911}"/>
                    </a:ext>
                  </a:extLst>
                </p14:cNvPr>
                <p14:cNvContentPartPr/>
                <p14:nvPr/>
              </p14:nvContentPartPr>
              <p14:xfrm>
                <a:off x="4541091" y="2675128"/>
                <a:ext cx="172800" cy="133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E899CC2-57B6-D59E-3613-8689B3C7391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32451" y="2666128"/>
                  <a:ext cx="190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C0D0993-DC56-5815-7A3A-B732F3BBD111}"/>
                    </a:ext>
                  </a:extLst>
                </p14:cNvPr>
                <p14:cNvContentPartPr/>
                <p14:nvPr/>
              </p14:nvContentPartPr>
              <p14:xfrm>
                <a:off x="4693371" y="2622568"/>
                <a:ext cx="170640" cy="182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C0D0993-DC56-5815-7A3A-B732F3BBD11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84371" y="2613568"/>
                  <a:ext cx="188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B7146B-5F9A-0133-B75D-2762D7395D80}"/>
                    </a:ext>
                  </a:extLst>
                </p14:cNvPr>
                <p14:cNvContentPartPr/>
                <p14:nvPr/>
              </p14:nvContentPartPr>
              <p14:xfrm>
                <a:off x="4765011" y="2622568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B7146B-5F9A-0133-B75D-2762D7395D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56371" y="26135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3AA1357-CE6D-5470-7228-9FAD773DFFBD}"/>
                    </a:ext>
                  </a:extLst>
                </p14:cNvPr>
                <p14:cNvContentPartPr/>
                <p14:nvPr/>
              </p14:nvContentPartPr>
              <p14:xfrm>
                <a:off x="4765011" y="2607088"/>
                <a:ext cx="313920" cy="2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3AA1357-CE6D-5470-7228-9FAD773DFFB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756371" y="2598088"/>
                  <a:ext cx="331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3A5DE6C-22E4-AFB6-A724-24E0069504F4}"/>
                    </a:ext>
                  </a:extLst>
                </p14:cNvPr>
                <p14:cNvContentPartPr/>
                <p14:nvPr/>
              </p14:nvContentPartPr>
              <p14:xfrm>
                <a:off x="4981731" y="2559568"/>
                <a:ext cx="23040" cy="21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3A5DE6C-22E4-AFB6-A724-24E0069504F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973091" y="2550568"/>
                  <a:ext cx="40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5F8276A-D237-F450-D95D-E1656192ECF4}"/>
                    </a:ext>
                  </a:extLst>
                </p14:cNvPr>
                <p14:cNvContentPartPr/>
                <p14:nvPr/>
              </p14:nvContentPartPr>
              <p14:xfrm>
                <a:off x="5015931" y="2518528"/>
                <a:ext cx="161640" cy="15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5F8276A-D237-F450-D95D-E1656192ECF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007291" y="2509528"/>
                  <a:ext cx="179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A3C3C4-A43C-39FC-6D79-694328021445}"/>
                    </a:ext>
                  </a:extLst>
                </p14:cNvPr>
                <p14:cNvContentPartPr/>
                <p14:nvPr/>
              </p14:nvContentPartPr>
              <p14:xfrm>
                <a:off x="5125731" y="2616088"/>
                <a:ext cx="360" cy="150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A3C3C4-A43C-39FC-6D79-69432802144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117091" y="2607088"/>
                  <a:ext cx="18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00D8AA-3ADE-CE94-452F-C34D5BD60F3C}"/>
                    </a:ext>
                  </a:extLst>
                </p14:cNvPr>
                <p14:cNvContentPartPr/>
                <p14:nvPr/>
              </p14:nvContentPartPr>
              <p14:xfrm>
                <a:off x="5182971" y="2645248"/>
                <a:ext cx="108720" cy="11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00D8AA-3ADE-CE94-452F-C34D5BD60F3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173971" y="2636608"/>
                  <a:ext cx="126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60A4033-0E95-696C-9C42-D1D67D714832}"/>
                    </a:ext>
                  </a:extLst>
                </p14:cNvPr>
                <p14:cNvContentPartPr/>
                <p14:nvPr/>
              </p14:nvContentPartPr>
              <p14:xfrm>
                <a:off x="5359371" y="2615728"/>
                <a:ext cx="134640" cy="12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60A4033-0E95-696C-9C42-D1D67D71483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350731" y="2607088"/>
                  <a:ext cx="152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8B489E-98AC-EBE9-B93C-EF98F05BA32F}"/>
                    </a:ext>
                  </a:extLst>
                </p14:cNvPr>
                <p14:cNvContentPartPr/>
                <p14:nvPr/>
              </p14:nvContentPartPr>
              <p14:xfrm>
                <a:off x="5627571" y="2567128"/>
                <a:ext cx="3240" cy="9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8B489E-98AC-EBE9-B93C-EF98F05BA32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18931" y="2558488"/>
                  <a:ext cx="20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383F18-DF4F-009B-2D0A-3B9CD4F1B421}"/>
                    </a:ext>
                  </a:extLst>
                </p14:cNvPr>
                <p14:cNvContentPartPr/>
                <p14:nvPr/>
              </p14:nvContentPartPr>
              <p14:xfrm>
                <a:off x="5606331" y="2653168"/>
                <a:ext cx="4680" cy="1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383F18-DF4F-009B-2D0A-3B9CD4F1B42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597691" y="2644528"/>
                  <a:ext cx="22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F5EEE1B-456F-CCB8-42AB-5F813F034E61}"/>
                    </a:ext>
                  </a:extLst>
                </p14:cNvPr>
                <p14:cNvContentPartPr/>
                <p14:nvPr/>
              </p14:nvContentPartPr>
              <p14:xfrm>
                <a:off x="5261811" y="2742808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F5EEE1B-456F-CCB8-42AB-5F813F034E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52811" y="27341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CB578E-8286-2AAB-5C0D-72DFCEF4A957}"/>
              </a:ext>
            </a:extLst>
          </p:cNvPr>
          <p:cNvGrpSpPr/>
          <p:nvPr/>
        </p:nvGrpSpPr>
        <p:grpSpPr>
          <a:xfrm>
            <a:off x="464552" y="4511812"/>
            <a:ext cx="1917000" cy="402120"/>
            <a:chOff x="1001931" y="4942408"/>
            <a:chExt cx="191700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A0E2DD6-C2F4-C2D5-D7C5-53FA25AFF745}"/>
                    </a:ext>
                  </a:extLst>
                </p14:cNvPr>
                <p14:cNvContentPartPr/>
                <p14:nvPr/>
              </p14:nvContentPartPr>
              <p14:xfrm>
                <a:off x="1001931" y="4975888"/>
                <a:ext cx="164520" cy="368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A0E2DD6-C2F4-C2D5-D7C5-53FA25AFF74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2931" y="4967248"/>
                  <a:ext cx="182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836A98-D9F3-79F0-46F2-A3D6AF52C73D}"/>
                    </a:ext>
                  </a:extLst>
                </p14:cNvPr>
                <p14:cNvContentPartPr/>
                <p14:nvPr/>
              </p14:nvContentPartPr>
              <p14:xfrm>
                <a:off x="1264371" y="5276128"/>
                <a:ext cx="10440" cy="7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836A98-D9F3-79F0-46F2-A3D6AF52C73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255731" y="5267488"/>
                  <a:ext cx="28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F7BD95F-90E5-E41F-024C-A17CB00B6427}"/>
                    </a:ext>
                  </a:extLst>
                </p14:cNvPr>
                <p14:cNvContentPartPr/>
                <p14:nvPr/>
              </p14:nvContentPartPr>
              <p14:xfrm>
                <a:off x="1419891" y="4942408"/>
                <a:ext cx="117360" cy="401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F7BD95F-90E5-E41F-024C-A17CB00B642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10891" y="4933768"/>
                  <a:ext cx="135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243E037-9D3C-B9B1-535C-18C8A9FE26A2}"/>
                    </a:ext>
                  </a:extLst>
                </p14:cNvPr>
                <p14:cNvContentPartPr/>
                <p14:nvPr/>
              </p14:nvContentPartPr>
              <p14:xfrm>
                <a:off x="1505211" y="4942408"/>
                <a:ext cx="71640" cy="361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243E037-9D3C-B9B1-535C-18C8A9FE26A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496571" y="4933768"/>
                  <a:ext cx="89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82C3678-3B30-A70C-4204-9B77E17369F8}"/>
                    </a:ext>
                  </a:extLst>
                </p14:cNvPr>
                <p14:cNvContentPartPr/>
                <p14:nvPr/>
              </p14:nvContentPartPr>
              <p14:xfrm>
                <a:off x="1415571" y="5181088"/>
                <a:ext cx="191520" cy="22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82C3678-3B30-A70C-4204-9B77E17369F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6931" y="5172448"/>
                  <a:ext cx="209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F005A1E-B0DD-DFEE-D7E3-591A54ABD142}"/>
                    </a:ext>
                  </a:extLst>
                </p14:cNvPr>
                <p14:cNvContentPartPr/>
                <p14:nvPr/>
              </p14:nvContentPartPr>
              <p14:xfrm>
                <a:off x="1642371" y="5007928"/>
                <a:ext cx="151560" cy="315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F005A1E-B0DD-DFEE-D7E3-591A54ABD14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33371" y="4999288"/>
                  <a:ext cx="169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0C14398-1B46-0B8F-9951-721CE9405248}"/>
                    </a:ext>
                  </a:extLst>
                </p14:cNvPr>
                <p14:cNvContentPartPr/>
                <p14:nvPr/>
              </p14:nvContentPartPr>
              <p14:xfrm>
                <a:off x="1878891" y="4989928"/>
                <a:ext cx="170280" cy="282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0C14398-1B46-0B8F-9951-721CE940524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870251" y="4981288"/>
                  <a:ext cx="187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6087A45-7EA1-EDD4-06BD-0F98374958C4}"/>
                    </a:ext>
                  </a:extLst>
                </p14:cNvPr>
                <p14:cNvContentPartPr/>
                <p14:nvPr/>
              </p14:nvContentPartPr>
              <p14:xfrm>
                <a:off x="2095611" y="5052928"/>
                <a:ext cx="95760" cy="24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6087A45-7EA1-EDD4-06BD-0F98374958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86971" y="5043928"/>
                  <a:ext cx="113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18CAAA4-9D06-4BA2-02C3-F91E9205C22B}"/>
                    </a:ext>
                  </a:extLst>
                </p14:cNvPr>
                <p14:cNvContentPartPr/>
                <p14:nvPr/>
              </p14:nvContentPartPr>
              <p14:xfrm>
                <a:off x="2141331" y="5164528"/>
                <a:ext cx="360" cy="104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18CAAA4-9D06-4BA2-02C3-F91E9205C22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32691" y="5155888"/>
                  <a:ext cx="18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98C91F8-5BDE-25E4-A6C7-2B006A25891B}"/>
                    </a:ext>
                  </a:extLst>
                </p14:cNvPr>
                <p14:cNvContentPartPr/>
                <p14:nvPr/>
              </p14:nvContentPartPr>
              <p14:xfrm>
                <a:off x="2141331" y="5117008"/>
                <a:ext cx="328320" cy="47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98C91F8-5BDE-25E4-A6C7-2B006A25891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132691" y="5108368"/>
                  <a:ext cx="345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1138CD7-E236-B4D7-ACFC-1A08C8AD0C4B}"/>
                    </a:ext>
                  </a:extLst>
                </p14:cNvPr>
                <p14:cNvContentPartPr/>
                <p14:nvPr/>
              </p14:nvContentPartPr>
              <p14:xfrm>
                <a:off x="2379651" y="5064448"/>
                <a:ext cx="11880" cy="237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1138CD7-E236-B4D7-ACFC-1A08C8AD0C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70651" y="5055808"/>
                  <a:ext cx="29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829E695-267D-F825-29B9-DE196E005939}"/>
                    </a:ext>
                  </a:extLst>
                </p14:cNvPr>
                <p14:cNvContentPartPr/>
                <p14:nvPr/>
              </p14:nvContentPartPr>
              <p14:xfrm>
                <a:off x="2439411" y="5014408"/>
                <a:ext cx="142920" cy="46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829E695-267D-F825-29B9-DE196E00593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430771" y="5005768"/>
                  <a:ext cx="160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64103C3-9EE0-164F-5475-0319A8BE5C3C}"/>
                    </a:ext>
                  </a:extLst>
                </p14:cNvPr>
                <p14:cNvContentPartPr/>
                <p14:nvPr/>
              </p14:nvContentPartPr>
              <p14:xfrm>
                <a:off x="2503491" y="5159488"/>
                <a:ext cx="360" cy="138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64103C3-9EE0-164F-5475-0319A8BE5C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494851" y="5150488"/>
                  <a:ext cx="18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5A5A9A3-067C-7FE5-284F-B49DFBD7F86F}"/>
                    </a:ext>
                  </a:extLst>
                </p14:cNvPr>
                <p14:cNvContentPartPr/>
                <p14:nvPr/>
              </p14:nvContentPartPr>
              <p14:xfrm>
                <a:off x="2554971" y="5196568"/>
                <a:ext cx="94680" cy="66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5A5A9A3-067C-7FE5-284F-B49DFBD7F86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45971" y="5187928"/>
                  <a:ext cx="112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1223D11-6EF7-DA5D-1D61-66CC96E4DBE8}"/>
                    </a:ext>
                  </a:extLst>
                </p14:cNvPr>
                <p14:cNvContentPartPr/>
                <p14:nvPr/>
              </p14:nvContentPartPr>
              <p14:xfrm>
                <a:off x="2767371" y="5142568"/>
                <a:ext cx="151560" cy="117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1223D11-6EF7-DA5D-1D61-66CC96E4DBE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58371" y="5133928"/>
                  <a:ext cx="169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D6D7934-4626-FE0C-862D-E26108534334}"/>
              </a:ext>
            </a:extLst>
          </p:cNvPr>
          <p:cNvGrpSpPr/>
          <p:nvPr/>
        </p:nvGrpSpPr>
        <p:grpSpPr>
          <a:xfrm>
            <a:off x="2583512" y="4669852"/>
            <a:ext cx="11880" cy="97920"/>
            <a:chOff x="3120891" y="5100448"/>
            <a:chExt cx="1188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34B04B5-2CFD-A1DB-F8E9-AE695D6D03AC}"/>
                    </a:ext>
                  </a:extLst>
                </p14:cNvPr>
                <p14:cNvContentPartPr/>
                <p14:nvPr/>
              </p14:nvContentPartPr>
              <p14:xfrm>
                <a:off x="3120891" y="5100448"/>
                <a:ext cx="360" cy="5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34B04B5-2CFD-A1DB-F8E9-AE695D6D03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12251" y="5091448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C8837BB-E68A-9AE5-DDAB-C3E8CB0CF80D}"/>
                    </a:ext>
                  </a:extLst>
                </p14:cNvPr>
                <p14:cNvContentPartPr/>
                <p14:nvPr/>
              </p14:nvContentPartPr>
              <p14:xfrm>
                <a:off x="3132411" y="5198008"/>
                <a:ext cx="360" cy="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C8837BB-E68A-9AE5-DDAB-C3E8CB0CF8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23411" y="51890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D43D14B-7D8E-7BE9-3CB5-5A44D9519093}"/>
              </a:ext>
            </a:extLst>
          </p:cNvPr>
          <p:cNvGrpSpPr/>
          <p:nvPr/>
        </p:nvGrpSpPr>
        <p:grpSpPr>
          <a:xfrm>
            <a:off x="2807432" y="4363132"/>
            <a:ext cx="2126520" cy="596160"/>
            <a:chOff x="3344811" y="4793728"/>
            <a:chExt cx="212652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7545686-C7C9-C11F-DB11-D3F794CF2EAF}"/>
                    </a:ext>
                  </a:extLst>
                </p14:cNvPr>
                <p14:cNvContentPartPr/>
                <p14:nvPr/>
              </p14:nvContentPartPr>
              <p14:xfrm>
                <a:off x="3344811" y="4924408"/>
                <a:ext cx="171720" cy="465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7545686-C7C9-C11F-DB11-D3F794CF2EA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36171" y="4915768"/>
                  <a:ext cx="1893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7C0CB8C-E174-67DA-FFD4-3EB44CB7D1FE}"/>
                    </a:ext>
                  </a:extLst>
                </p14:cNvPr>
                <p14:cNvContentPartPr/>
                <p14:nvPr/>
              </p14:nvContentPartPr>
              <p14:xfrm>
                <a:off x="3620211" y="5096488"/>
                <a:ext cx="16200" cy="174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7C0CB8C-E174-67DA-FFD4-3EB44CB7D1F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11211" y="5087848"/>
                  <a:ext cx="33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794A72-1700-9C7F-305C-FB8B6207A716}"/>
                    </a:ext>
                  </a:extLst>
                </p14:cNvPr>
                <p14:cNvContentPartPr/>
                <p14:nvPr/>
              </p14:nvContentPartPr>
              <p14:xfrm>
                <a:off x="3717771" y="4946008"/>
                <a:ext cx="29520" cy="348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794A72-1700-9C7F-305C-FB8B6207A71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709131" y="4937008"/>
                  <a:ext cx="47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492FD4C-19E7-2470-E3B2-44497E2C7EC5}"/>
                    </a:ext>
                  </a:extLst>
                </p14:cNvPr>
                <p14:cNvContentPartPr/>
                <p14:nvPr/>
              </p14:nvContentPartPr>
              <p14:xfrm>
                <a:off x="3809571" y="5029888"/>
                <a:ext cx="141480" cy="2070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492FD4C-19E7-2470-E3B2-44497E2C7EC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800931" y="5020888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D91DC0D-E757-14D8-E8EB-5F134189E92D}"/>
                    </a:ext>
                  </a:extLst>
                </p14:cNvPr>
                <p14:cNvContentPartPr/>
                <p14:nvPr/>
              </p14:nvContentPartPr>
              <p14:xfrm>
                <a:off x="3808131" y="5068408"/>
                <a:ext cx="129960" cy="21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D91DC0D-E757-14D8-E8EB-5F134189E92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799491" y="5059408"/>
                  <a:ext cx="147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2E41BE9-9FEE-5FF4-7AFF-EEFE315FB4EB}"/>
                    </a:ext>
                  </a:extLst>
                </p14:cNvPr>
                <p14:cNvContentPartPr/>
                <p14:nvPr/>
              </p14:nvContentPartPr>
              <p14:xfrm>
                <a:off x="3953571" y="4960408"/>
                <a:ext cx="190080" cy="343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2E41BE9-9FEE-5FF4-7AFF-EEFE315FB4E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944931" y="4951768"/>
                  <a:ext cx="207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4EBF7AA-261A-021D-9274-92D9D1F3799E}"/>
                    </a:ext>
                  </a:extLst>
                </p14:cNvPr>
                <p14:cNvContentPartPr/>
                <p14:nvPr/>
              </p14:nvContentPartPr>
              <p14:xfrm>
                <a:off x="4311411" y="4920448"/>
                <a:ext cx="175680" cy="288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4EBF7AA-261A-021D-9274-92D9D1F3799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302771" y="4911448"/>
                  <a:ext cx="193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131600A-9333-356E-FE6D-63AF6D9E5F76}"/>
                    </a:ext>
                  </a:extLst>
                </p14:cNvPr>
                <p14:cNvContentPartPr/>
                <p14:nvPr/>
              </p14:nvContentPartPr>
              <p14:xfrm>
                <a:off x="4325811" y="5077408"/>
                <a:ext cx="205560" cy="23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131600A-9333-356E-FE6D-63AF6D9E5F7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317171" y="5068408"/>
                  <a:ext cx="223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0579D27-6647-20C6-8767-D9E6BFE6B4A5}"/>
                    </a:ext>
                  </a:extLst>
                </p14:cNvPr>
                <p14:cNvContentPartPr/>
                <p14:nvPr/>
              </p14:nvContentPartPr>
              <p14:xfrm>
                <a:off x="4603371" y="4970848"/>
                <a:ext cx="148680" cy="291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0579D27-6647-20C6-8767-D9E6BFE6B4A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594371" y="4961848"/>
                  <a:ext cx="166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1272875-3079-9D9F-13D5-03C67A69BA1B}"/>
                    </a:ext>
                  </a:extLst>
                </p14:cNvPr>
                <p14:cNvContentPartPr/>
                <p14:nvPr/>
              </p14:nvContentPartPr>
              <p14:xfrm>
                <a:off x="4871931" y="4925848"/>
                <a:ext cx="115920" cy="3096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1272875-3079-9D9F-13D5-03C67A69BA1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863291" y="4917208"/>
                  <a:ext cx="133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067FFE7-6F03-A57C-895E-DD211A9D3BBC}"/>
                    </a:ext>
                  </a:extLst>
                </p14:cNvPr>
                <p14:cNvContentPartPr/>
                <p14:nvPr/>
              </p14:nvContentPartPr>
              <p14:xfrm>
                <a:off x="5158491" y="4793728"/>
                <a:ext cx="27360" cy="554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067FFE7-6F03-A57C-895E-DD211A9D3BB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149851" y="4784728"/>
                  <a:ext cx="4500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0DDDECF-53EB-D06B-B4A6-5E85C33F2771}"/>
                    </a:ext>
                  </a:extLst>
                </p14:cNvPr>
                <p14:cNvContentPartPr/>
                <p14:nvPr/>
              </p14:nvContentPartPr>
              <p14:xfrm>
                <a:off x="5021691" y="5106928"/>
                <a:ext cx="209880" cy="20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0DDDECF-53EB-D06B-B4A6-5E85C33F277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013051" y="5097928"/>
                  <a:ext cx="227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4B65778-417A-739A-448D-6E617F6DED16}"/>
                    </a:ext>
                  </a:extLst>
                </p14:cNvPr>
                <p14:cNvContentPartPr/>
                <p14:nvPr/>
              </p14:nvContentPartPr>
              <p14:xfrm>
                <a:off x="5332731" y="5055448"/>
                <a:ext cx="3240" cy="126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4B65778-417A-739A-448D-6E617F6DED1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323731" y="5046808"/>
                  <a:ext cx="20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27DBB85-47D7-00E3-A564-48A4AA1ECD60}"/>
                    </a:ext>
                  </a:extLst>
                </p14:cNvPr>
                <p14:cNvContentPartPr/>
                <p14:nvPr/>
              </p14:nvContentPartPr>
              <p14:xfrm>
                <a:off x="5393931" y="4929808"/>
                <a:ext cx="77400" cy="388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27DBB85-47D7-00E3-A564-48A4AA1ECD6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384931" y="4920808"/>
                  <a:ext cx="95040" cy="40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8D5C9C0-5059-5EF5-A718-8E0ED205509F}"/>
                  </a:ext>
                </a:extLst>
              </p14:cNvPr>
              <p14:cNvContentPartPr/>
              <p14:nvPr/>
            </p14:nvContentPartPr>
            <p14:xfrm>
              <a:off x="5152472" y="4523692"/>
              <a:ext cx="156600" cy="2242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8D5C9C0-5059-5EF5-A718-8E0ED205509F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5143472" y="4515052"/>
                <a:ext cx="1742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464CFA3-5820-5D6D-0999-97B023888C1A}"/>
                  </a:ext>
                </a:extLst>
              </p14:cNvPr>
              <p14:cNvContentPartPr/>
              <p14:nvPr/>
            </p14:nvContentPartPr>
            <p14:xfrm>
              <a:off x="5486912" y="4502812"/>
              <a:ext cx="165960" cy="5864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464CFA3-5820-5D6D-0999-97B023888C1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478272" y="4494172"/>
                <a:ext cx="1836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9EC9499-2901-5488-BB55-7CFDBEF58979}"/>
                  </a:ext>
                </a:extLst>
              </p14:cNvPr>
              <p14:cNvContentPartPr/>
              <p14:nvPr/>
            </p14:nvContentPartPr>
            <p14:xfrm>
              <a:off x="5734952" y="4655812"/>
              <a:ext cx="137160" cy="1706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9EC9499-2901-5488-BB55-7CFDBEF58979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725952" y="4646812"/>
                <a:ext cx="1548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417FB41-6931-F8F5-20E8-8999B165155F}"/>
                  </a:ext>
                </a:extLst>
              </p14:cNvPr>
              <p14:cNvContentPartPr/>
              <p14:nvPr/>
            </p14:nvContentPartPr>
            <p14:xfrm>
              <a:off x="5975792" y="4461772"/>
              <a:ext cx="86040" cy="3157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417FB41-6931-F8F5-20E8-8999B165155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5966792" y="4453132"/>
                <a:ext cx="1036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DCA3B6C-C979-8107-F229-A9DF5EB17914}"/>
                  </a:ext>
                </a:extLst>
              </p14:cNvPr>
              <p14:cNvContentPartPr/>
              <p14:nvPr/>
            </p14:nvContentPartPr>
            <p14:xfrm>
              <a:off x="6122672" y="4486252"/>
              <a:ext cx="101520" cy="2350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DCA3B6C-C979-8107-F229-A9DF5EB17914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6114032" y="4477612"/>
                <a:ext cx="1191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1C3C467-2750-A03B-A515-BD53DB413868}"/>
                  </a:ext>
                </a:extLst>
              </p14:cNvPr>
              <p14:cNvContentPartPr/>
              <p14:nvPr/>
            </p14:nvContentPartPr>
            <p14:xfrm>
              <a:off x="6078392" y="4518292"/>
              <a:ext cx="187200" cy="2415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1C3C467-2750-A03B-A515-BD53DB413868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6069752" y="4509652"/>
                <a:ext cx="2048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6B882AB-3FE6-D3F2-889A-4444019B72DC}"/>
                  </a:ext>
                </a:extLst>
              </p14:cNvPr>
              <p14:cNvContentPartPr/>
              <p14:nvPr/>
            </p14:nvContentPartPr>
            <p14:xfrm>
              <a:off x="6249752" y="4468252"/>
              <a:ext cx="137520" cy="3085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6B882AB-3FE6-D3F2-889A-4444019B72DC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6240752" y="4459612"/>
                <a:ext cx="1551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4DF8886-4F75-31E5-0F5E-72670C1FCE75}"/>
                  </a:ext>
                </a:extLst>
              </p14:cNvPr>
              <p14:cNvContentPartPr/>
              <p14:nvPr/>
            </p14:nvContentPartPr>
            <p14:xfrm>
              <a:off x="6548552" y="4501372"/>
              <a:ext cx="160560" cy="244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4DF8886-4F75-31E5-0F5E-72670C1FCE75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539912" y="4492732"/>
                <a:ext cx="1782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3F008A1-6B10-8C26-4516-0413CB9BAF52}"/>
                  </a:ext>
                </a:extLst>
              </p14:cNvPr>
              <p14:cNvContentPartPr/>
              <p14:nvPr/>
            </p14:nvContentPartPr>
            <p14:xfrm>
              <a:off x="6571952" y="4604332"/>
              <a:ext cx="150120" cy="169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3F008A1-6B10-8C26-4516-0413CB9BAF5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562952" y="4595692"/>
                <a:ext cx="167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0C339DD-D966-E1B3-3B14-16E9CC2F0981}"/>
                  </a:ext>
                </a:extLst>
              </p14:cNvPr>
              <p14:cNvContentPartPr/>
              <p14:nvPr/>
            </p14:nvContentPartPr>
            <p14:xfrm>
              <a:off x="6790472" y="4461772"/>
              <a:ext cx="117000" cy="2833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0C339DD-D966-E1B3-3B14-16E9CC2F0981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781832" y="4453132"/>
                <a:ext cx="13464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08E0EDE-F47A-FF35-8A1A-A686D0CBAFCE}"/>
              </a:ext>
            </a:extLst>
          </p:cNvPr>
          <p:cNvGrpSpPr/>
          <p:nvPr/>
        </p:nvGrpSpPr>
        <p:grpSpPr>
          <a:xfrm>
            <a:off x="7049672" y="4286092"/>
            <a:ext cx="667800" cy="673920"/>
            <a:chOff x="7587051" y="4716688"/>
            <a:chExt cx="667800" cy="67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9C57102-096D-A86C-1905-9A238C7BCE35}"/>
                    </a:ext>
                  </a:extLst>
                </p14:cNvPr>
                <p14:cNvContentPartPr/>
                <p14:nvPr/>
              </p14:nvContentPartPr>
              <p14:xfrm>
                <a:off x="7587051" y="4833328"/>
                <a:ext cx="57240" cy="3560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9C57102-096D-A86C-1905-9A238C7BCE3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78051" y="4824688"/>
                  <a:ext cx="748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8E30202-D150-4344-2865-C5102A1990BC}"/>
                    </a:ext>
                  </a:extLst>
                </p14:cNvPr>
                <p14:cNvContentPartPr/>
                <p14:nvPr/>
              </p14:nvContentPartPr>
              <p14:xfrm>
                <a:off x="7825011" y="4716688"/>
                <a:ext cx="120240" cy="673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8E30202-D150-4344-2865-C5102A1990B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16371" y="4708048"/>
                  <a:ext cx="1378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81BCF0A-AA37-BD84-1D0E-95AAEEA809A3}"/>
                    </a:ext>
                  </a:extLst>
                </p14:cNvPr>
                <p14:cNvContentPartPr/>
                <p14:nvPr/>
              </p14:nvContentPartPr>
              <p14:xfrm>
                <a:off x="7713771" y="5138968"/>
                <a:ext cx="202680" cy="9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81BCF0A-AA37-BD84-1D0E-95AAEEA809A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05131" y="5129968"/>
                  <a:ext cx="220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49B884A-2854-1029-8F1C-90B9E1E4B5CA}"/>
                    </a:ext>
                  </a:extLst>
                </p14:cNvPr>
                <p14:cNvContentPartPr/>
                <p14:nvPr/>
              </p14:nvContentPartPr>
              <p14:xfrm>
                <a:off x="7943451" y="5050408"/>
                <a:ext cx="164160" cy="1267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49B884A-2854-1029-8F1C-90B9E1E4B5C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934451" y="5041408"/>
                  <a:ext cx="181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6F3DFAE-C7BF-906B-2EDA-8CD3FEE0091F}"/>
                    </a:ext>
                  </a:extLst>
                </p14:cNvPr>
                <p14:cNvContentPartPr/>
                <p14:nvPr/>
              </p14:nvContentPartPr>
              <p14:xfrm>
                <a:off x="8152971" y="4928368"/>
                <a:ext cx="101880" cy="321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6F3DFAE-C7BF-906B-2EDA-8CD3FEE0091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144331" y="4919728"/>
                  <a:ext cx="11952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6130585-D64D-DF9C-84CB-BEEF46216E82}"/>
              </a:ext>
            </a:extLst>
          </p:cNvPr>
          <p:cNvGrpSpPr/>
          <p:nvPr/>
        </p:nvGrpSpPr>
        <p:grpSpPr>
          <a:xfrm>
            <a:off x="7971992" y="4338652"/>
            <a:ext cx="291600" cy="388080"/>
            <a:chOff x="8509371" y="4769248"/>
            <a:chExt cx="29160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FDC11B0-0AF9-CCE4-59DB-665E461AC3A9}"/>
                    </a:ext>
                  </a:extLst>
                </p14:cNvPr>
                <p14:cNvContentPartPr/>
                <p14:nvPr/>
              </p14:nvContentPartPr>
              <p14:xfrm>
                <a:off x="8519451" y="4945288"/>
                <a:ext cx="194760" cy="11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FDC11B0-0AF9-CCE4-59DB-665E461AC3A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510451" y="4936288"/>
                  <a:ext cx="212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2A4AC60-1F1F-1B6D-06C6-27644A72E976}"/>
                    </a:ext>
                  </a:extLst>
                </p14:cNvPr>
                <p14:cNvContentPartPr/>
                <p14:nvPr/>
              </p14:nvContentPartPr>
              <p14:xfrm>
                <a:off x="8509371" y="5060488"/>
                <a:ext cx="161640" cy="118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2A4AC60-1F1F-1B6D-06C6-27644A72E97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500731" y="5051848"/>
                  <a:ext cx="179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147DCE9-EF9C-DF01-4CA0-BCDF8B216283}"/>
                    </a:ext>
                  </a:extLst>
                </p14:cNvPr>
                <p14:cNvContentPartPr/>
                <p14:nvPr/>
              </p14:nvContentPartPr>
              <p14:xfrm>
                <a:off x="8597931" y="4769248"/>
                <a:ext cx="203040" cy="3880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147DCE9-EF9C-DF01-4CA0-BCDF8B21628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588931" y="4760608"/>
                  <a:ext cx="22068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73349EED-0875-1328-BEDB-D156E21FD455}"/>
              </a:ext>
            </a:extLst>
          </p:cNvPr>
          <p:cNvGrpSpPr/>
          <p:nvPr/>
        </p:nvGrpSpPr>
        <p:grpSpPr>
          <a:xfrm>
            <a:off x="8370872" y="4230652"/>
            <a:ext cx="3262320" cy="813240"/>
            <a:chOff x="8908251" y="4661248"/>
            <a:chExt cx="3262320" cy="81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01A6822-CFF5-860A-9EA3-4D61270C6C9D}"/>
                    </a:ext>
                  </a:extLst>
                </p14:cNvPr>
                <p14:cNvContentPartPr/>
                <p14:nvPr/>
              </p14:nvContentPartPr>
              <p14:xfrm>
                <a:off x="8908251" y="4861768"/>
                <a:ext cx="147600" cy="612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01A6822-CFF5-860A-9EA3-4D61270C6C9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99611" y="4852768"/>
                  <a:ext cx="1652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884CB0E-E6B0-FBE8-5DF8-0534C122F677}"/>
                    </a:ext>
                  </a:extLst>
                </p14:cNvPr>
                <p14:cNvContentPartPr/>
                <p14:nvPr/>
              </p14:nvContentPartPr>
              <p14:xfrm>
                <a:off x="9192291" y="5114488"/>
                <a:ext cx="7560" cy="140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884CB0E-E6B0-FBE8-5DF8-0534C122F67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183651" y="5105848"/>
                  <a:ext cx="25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990691B-0511-1710-7478-DD96D790B12C}"/>
                    </a:ext>
                  </a:extLst>
                </p14:cNvPr>
                <p14:cNvContentPartPr/>
                <p14:nvPr/>
              </p14:nvContentPartPr>
              <p14:xfrm>
                <a:off x="9199491" y="5043928"/>
                <a:ext cx="239760" cy="709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990691B-0511-1710-7478-DD96D790B12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190851" y="5034928"/>
                  <a:ext cx="257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178D570-06BA-32DE-E486-8086CC6AF677}"/>
                    </a:ext>
                  </a:extLst>
                </p14:cNvPr>
                <p14:cNvContentPartPr/>
                <p14:nvPr/>
              </p14:nvContentPartPr>
              <p14:xfrm>
                <a:off x="9356451" y="4995328"/>
                <a:ext cx="1800" cy="1555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178D570-06BA-32DE-E486-8086CC6AF67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347451" y="4986328"/>
                  <a:ext cx="19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F9A8C10-1F3D-BAE4-457F-C48066C8EF9E}"/>
                    </a:ext>
                  </a:extLst>
                </p14:cNvPr>
                <p14:cNvContentPartPr/>
                <p14:nvPr/>
              </p14:nvContentPartPr>
              <p14:xfrm>
                <a:off x="9494691" y="4882288"/>
                <a:ext cx="172800" cy="5738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F9A8C10-1F3D-BAE4-457F-C48066C8EF9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486051" y="4873288"/>
                  <a:ext cx="1904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992FF71-A0F9-E0E3-52EE-BA229F971E40}"/>
                    </a:ext>
                  </a:extLst>
                </p14:cNvPr>
                <p14:cNvContentPartPr/>
                <p14:nvPr/>
              </p14:nvContentPartPr>
              <p14:xfrm>
                <a:off x="9764331" y="5045368"/>
                <a:ext cx="95760" cy="1677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992FF71-A0F9-E0E3-52EE-BA229F971E4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755331" y="5036368"/>
                  <a:ext cx="113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E241865-07D6-CBC4-7893-51A63BAC5A75}"/>
                    </a:ext>
                  </a:extLst>
                </p14:cNvPr>
                <p14:cNvContentPartPr/>
                <p14:nvPr/>
              </p14:nvContentPartPr>
              <p14:xfrm>
                <a:off x="9938211" y="4860328"/>
                <a:ext cx="36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E241865-07D6-CBC4-7893-51A63BAC5A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29571" y="48516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249EE86-2B5F-520E-F823-62E086E6E4A4}"/>
                    </a:ext>
                  </a:extLst>
                </p14:cNvPr>
                <p14:cNvContentPartPr/>
                <p14:nvPr/>
              </p14:nvContentPartPr>
              <p14:xfrm>
                <a:off x="9894651" y="4799128"/>
                <a:ext cx="220680" cy="298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249EE86-2B5F-520E-F823-62E086E6E4A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886011" y="4790488"/>
                  <a:ext cx="238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A83C4F9-763F-AC19-5C37-6467B1A8B785}"/>
                    </a:ext>
                  </a:extLst>
                </p14:cNvPr>
                <p14:cNvContentPartPr/>
                <p14:nvPr/>
              </p14:nvContentPartPr>
              <p14:xfrm>
                <a:off x="9978171" y="4888048"/>
                <a:ext cx="124200" cy="252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A83C4F9-763F-AC19-5C37-6467B1A8B78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969531" y="4879408"/>
                  <a:ext cx="141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656F984-E764-74D9-CF87-A9425B5B1588}"/>
                    </a:ext>
                  </a:extLst>
                </p14:cNvPr>
                <p14:cNvContentPartPr/>
                <p14:nvPr/>
              </p14:nvContentPartPr>
              <p14:xfrm>
                <a:off x="10274451" y="4888408"/>
                <a:ext cx="131400" cy="2365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656F984-E764-74D9-CF87-A9425B5B158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265451" y="4879768"/>
                  <a:ext cx="149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F69E0BB-AFF8-3F80-9A01-57AEADB79C01}"/>
                    </a:ext>
                  </a:extLst>
                </p14:cNvPr>
                <p14:cNvContentPartPr/>
                <p14:nvPr/>
              </p14:nvContentPartPr>
              <p14:xfrm>
                <a:off x="10515651" y="4747648"/>
                <a:ext cx="46080" cy="462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F69E0BB-AFF8-3F80-9A01-57AEADB79C0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507011" y="4738648"/>
                  <a:ext cx="637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021C453-6A5F-A19B-408B-C27ED2521103}"/>
                    </a:ext>
                  </a:extLst>
                </p14:cNvPr>
                <p14:cNvContentPartPr/>
                <p14:nvPr/>
              </p14:nvContentPartPr>
              <p14:xfrm>
                <a:off x="10607091" y="4843768"/>
                <a:ext cx="262800" cy="3430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021C453-6A5F-A19B-408B-C27ED252110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598451" y="4834768"/>
                  <a:ext cx="280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D075113-E0FF-D8C0-5859-7DC723FAECAE}"/>
                    </a:ext>
                  </a:extLst>
                </p14:cNvPr>
                <p14:cNvContentPartPr/>
                <p14:nvPr/>
              </p14:nvContentPartPr>
              <p14:xfrm>
                <a:off x="10924971" y="4970848"/>
                <a:ext cx="121680" cy="1864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D075113-E0FF-D8C0-5859-7DC723FAECA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915971" y="4961848"/>
                  <a:ext cx="139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12134A5-DD30-A485-492B-B85B1C0B4776}"/>
                    </a:ext>
                  </a:extLst>
                </p14:cNvPr>
                <p14:cNvContentPartPr/>
                <p14:nvPr/>
              </p14:nvContentPartPr>
              <p14:xfrm>
                <a:off x="11051691" y="4969408"/>
                <a:ext cx="168480" cy="174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12134A5-DD30-A485-492B-B85B1C0B477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043051" y="4960768"/>
                  <a:ext cx="186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03DD904-7B86-AE81-B88D-ECB9E2F31A35}"/>
                    </a:ext>
                  </a:extLst>
                </p14:cNvPr>
                <p14:cNvContentPartPr/>
                <p14:nvPr/>
              </p14:nvContentPartPr>
              <p14:xfrm>
                <a:off x="11088771" y="5002888"/>
                <a:ext cx="104400" cy="1314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03DD904-7B86-AE81-B88D-ECB9E2F31A3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080131" y="4993888"/>
                  <a:ext cx="122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0C86A3B-42B2-DA15-A6F2-2C7EBD4EBADE}"/>
                    </a:ext>
                  </a:extLst>
                </p14:cNvPr>
                <p14:cNvContentPartPr/>
                <p14:nvPr/>
              </p14:nvContentPartPr>
              <p14:xfrm>
                <a:off x="11269851" y="4727128"/>
                <a:ext cx="53280" cy="480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0C86A3B-42B2-DA15-A6F2-2C7EBD4EBAD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261211" y="4718128"/>
                  <a:ext cx="709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63126D8-3458-B848-D077-EF84E84CA03C}"/>
                    </a:ext>
                  </a:extLst>
                </p14:cNvPr>
                <p14:cNvContentPartPr/>
                <p14:nvPr/>
              </p14:nvContentPartPr>
              <p14:xfrm>
                <a:off x="11342571" y="4764208"/>
                <a:ext cx="155880" cy="654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63126D8-3458-B848-D077-EF84E84CA03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333931" y="4755208"/>
                  <a:ext cx="1735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F644E67-5F1C-1B27-1CD3-8BC558AA4BE9}"/>
                    </a:ext>
                  </a:extLst>
                </p14:cNvPr>
                <p14:cNvContentPartPr/>
                <p14:nvPr/>
              </p14:nvContentPartPr>
              <p14:xfrm>
                <a:off x="11291451" y="5064448"/>
                <a:ext cx="198720" cy="543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F644E67-5F1C-1B27-1CD3-8BC558AA4BE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282451" y="5055808"/>
                  <a:ext cx="21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F32ADBB-9A99-327E-F652-F31C43F09749}"/>
                    </a:ext>
                  </a:extLst>
                </p14:cNvPr>
                <p14:cNvContentPartPr/>
                <p14:nvPr/>
              </p14:nvContentPartPr>
              <p14:xfrm>
                <a:off x="11519691" y="5055448"/>
                <a:ext cx="37440" cy="137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F32ADBB-9A99-327E-F652-F31C43F0974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510691" y="5046808"/>
                  <a:ext cx="55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819976E-4589-1069-FE91-2E29D59DCA6C}"/>
                    </a:ext>
                  </a:extLst>
                </p14:cNvPr>
                <p14:cNvContentPartPr/>
                <p14:nvPr/>
              </p14:nvContentPartPr>
              <p14:xfrm>
                <a:off x="11606451" y="5149048"/>
                <a:ext cx="9000" cy="56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819976E-4589-1069-FE91-2E29D59DCA6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597811" y="5140408"/>
                  <a:ext cx="26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9721A45-2FCB-A423-C4D9-8B5705691DF8}"/>
                    </a:ext>
                  </a:extLst>
                </p14:cNvPr>
                <p14:cNvContentPartPr/>
                <p14:nvPr/>
              </p14:nvContentPartPr>
              <p14:xfrm>
                <a:off x="11707611" y="4803808"/>
                <a:ext cx="87480" cy="5752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9721A45-2FCB-A423-C4D9-8B5705691DF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698971" y="4795168"/>
                  <a:ext cx="10512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AE928BD-5CCC-22A0-175A-AE958405CF2C}"/>
                    </a:ext>
                  </a:extLst>
                </p14:cNvPr>
                <p14:cNvContentPartPr/>
                <p14:nvPr/>
              </p14:nvContentPartPr>
              <p14:xfrm>
                <a:off x="11640651" y="5087488"/>
                <a:ext cx="148680" cy="29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AE928BD-5CCC-22A0-175A-AE958405CF2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632011" y="5078848"/>
                  <a:ext cx="166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B3C7B62-4FF7-95C1-A1E9-48CE1A04FA94}"/>
                    </a:ext>
                  </a:extLst>
                </p14:cNvPr>
                <p14:cNvContentPartPr/>
                <p14:nvPr/>
              </p14:nvContentPartPr>
              <p14:xfrm>
                <a:off x="11846211" y="5047888"/>
                <a:ext cx="128520" cy="138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B3C7B62-4FF7-95C1-A1E9-48CE1A04FA9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837211" y="5038888"/>
                  <a:ext cx="146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E594231-271D-2154-8CE2-B2FF362D194A}"/>
                    </a:ext>
                  </a:extLst>
                </p14:cNvPr>
                <p14:cNvContentPartPr/>
                <p14:nvPr/>
              </p14:nvContentPartPr>
              <p14:xfrm>
                <a:off x="11994531" y="4862848"/>
                <a:ext cx="46080" cy="2977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E594231-271D-2154-8CE2-B2FF362D194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985531" y="4854208"/>
                  <a:ext cx="63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D34F0DD-1B5C-3776-A360-129A349D0546}"/>
                    </a:ext>
                  </a:extLst>
                </p14:cNvPr>
                <p14:cNvContentPartPr/>
                <p14:nvPr/>
              </p14:nvContentPartPr>
              <p14:xfrm>
                <a:off x="12031611" y="4661248"/>
                <a:ext cx="138960" cy="722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D34F0DD-1B5C-3776-A360-129A349D054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2022611" y="4652608"/>
                  <a:ext cx="156600" cy="74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BE2B791-EF2A-72AD-EC3A-487E506896BA}"/>
              </a:ext>
            </a:extLst>
          </p:cNvPr>
          <p:cNvGrpSpPr/>
          <p:nvPr/>
        </p:nvGrpSpPr>
        <p:grpSpPr>
          <a:xfrm>
            <a:off x="417651" y="5496808"/>
            <a:ext cx="207000" cy="348840"/>
            <a:chOff x="417651" y="5496808"/>
            <a:chExt cx="20700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DA70FE8-5248-2C2F-1C60-20301E7558B3}"/>
                    </a:ext>
                  </a:extLst>
                </p14:cNvPr>
                <p14:cNvContentPartPr/>
                <p14:nvPr/>
              </p14:nvContentPartPr>
              <p14:xfrm>
                <a:off x="417651" y="5496808"/>
                <a:ext cx="147240" cy="196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DA70FE8-5248-2C2F-1C60-20301E7558B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08651" y="5487808"/>
                  <a:ext cx="164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AA27D81-40F3-DC59-1362-68C031244ADD}"/>
                    </a:ext>
                  </a:extLst>
                </p14:cNvPr>
                <p14:cNvContentPartPr/>
                <p14:nvPr/>
              </p14:nvContentPartPr>
              <p14:xfrm>
                <a:off x="487131" y="5527768"/>
                <a:ext cx="19080" cy="317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AA27D81-40F3-DC59-1362-68C031244AD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78491" y="5518768"/>
                  <a:ext cx="36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31A5C8D-4972-28A3-859D-E2760AE49723}"/>
                    </a:ext>
                  </a:extLst>
                </p14:cNvPr>
                <p14:cNvContentPartPr/>
                <p14:nvPr/>
              </p14:nvContentPartPr>
              <p14:xfrm>
                <a:off x="615651" y="5798488"/>
                <a:ext cx="9000" cy="169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31A5C8D-4972-28A3-859D-E2760AE4972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07011" y="5789848"/>
                  <a:ext cx="266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C1E9CFD-C264-047E-120D-56523F8A2276}"/>
              </a:ext>
            </a:extLst>
          </p:cNvPr>
          <p:cNvGrpSpPr/>
          <p:nvPr/>
        </p:nvGrpSpPr>
        <p:grpSpPr>
          <a:xfrm>
            <a:off x="880971" y="5407168"/>
            <a:ext cx="2547000" cy="677880"/>
            <a:chOff x="880971" y="5407168"/>
            <a:chExt cx="25470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413D654-8D09-B275-F994-A389168C2708}"/>
                    </a:ext>
                  </a:extLst>
                </p14:cNvPr>
                <p14:cNvContentPartPr/>
                <p14:nvPr/>
              </p14:nvContentPartPr>
              <p14:xfrm>
                <a:off x="880971" y="5514808"/>
                <a:ext cx="201600" cy="3700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413D654-8D09-B275-F994-A389168C270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71971" y="5506168"/>
                  <a:ext cx="2192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E260D63-D062-F4F2-4A41-F15809F0FE08}"/>
                    </a:ext>
                  </a:extLst>
                </p14:cNvPr>
                <p14:cNvContentPartPr/>
                <p14:nvPr/>
              </p14:nvContentPartPr>
              <p14:xfrm>
                <a:off x="1143411" y="5620288"/>
                <a:ext cx="135720" cy="136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E260D63-D062-F4F2-4A41-F15809F0FE0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34411" y="5611288"/>
                  <a:ext cx="153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FFC47EE-46F0-1C4D-60A7-366029A43467}"/>
                    </a:ext>
                  </a:extLst>
                </p14:cNvPr>
                <p14:cNvContentPartPr/>
                <p14:nvPr/>
              </p14:nvContentPartPr>
              <p14:xfrm>
                <a:off x="1302891" y="5502208"/>
                <a:ext cx="65880" cy="409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FFC47EE-46F0-1C4D-60A7-366029A43467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294251" y="5493208"/>
                  <a:ext cx="83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BE2C9FD-F9F1-C7E0-DCA9-3AEF48B7B688}"/>
                    </a:ext>
                  </a:extLst>
                </p14:cNvPr>
                <p14:cNvContentPartPr/>
                <p14:nvPr/>
              </p14:nvContentPartPr>
              <p14:xfrm>
                <a:off x="1375611" y="5608408"/>
                <a:ext cx="217080" cy="284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BE2C9FD-F9F1-C7E0-DCA9-3AEF48B7B68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366971" y="5599768"/>
                  <a:ext cx="234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D352E77-D142-88D0-AABA-58E5863D0D38}"/>
                    </a:ext>
                  </a:extLst>
                </p14:cNvPr>
                <p14:cNvContentPartPr/>
                <p14:nvPr/>
              </p14:nvContentPartPr>
              <p14:xfrm>
                <a:off x="1468491" y="5546848"/>
                <a:ext cx="73080" cy="3070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D352E77-D142-88D0-AABA-58E5863D0D3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459491" y="5538208"/>
                  <a:ext cx="90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4A6C623-A00B-D328-EABF-2309DD861ED5}"/>
                    </a:ext>
                  </a:extLst>
                </p14:cNvPr>
                <p14:cNvContentPartPr/>
                <p14:nvPr/>
              </p14:nvContentPartPr>
              <p14:xfrm>
                <a:off x="1553811" y="5550808"/>
                <a:ext cx="147240" cy="28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4A6C623-A00B-D328-EABF-2309DD861ED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545171" y="5542168"/>
                  <a:ext cx="164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62BCBEA-041E-2B1E-3D96-CE1D309548E6}"/>
                    </a:ext>
                  </a:extLst>
                </p14:cNvPr>
                <p14:cNvContentPartPr/>
                <p14:nvPr/>
              </p14:nvContentPartPr>
              <p14:xfrm>
                <a:off x="1692411" y="5636848"/>
                <a:ext cx="4680" cy="1198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62BCBEA-041E-2B1E-3D96-CE1D309548E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683411" y="5627848"/>
                  <a:ext cx="22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BD30262-862F-4054-C75D-03750BC023E8}"/>
                    </a:ext>
                  </a:extLst>
                </p14:cNvPr>
                <p14:cNvContentPartPr/>
                <p14:nvPr/>
              </p14:nvContentPartPr>
              <p14:xfrm>
                <a:off x="1819131" y="5591848"/>
                <a:ext cx="18720" cy="4932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BD30262-862F-4054-C75D-03750BC023E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810491" y="5583208"/>
                  <a:ext cx="36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30D5A1C-D3D5-AAD3-5EFA-35A123D17311}"/>
                    </a:ext>
                  </a:extLst>
                </p14:cNvPr>
                <p14:cNvContentPartPr/>
                <p14:nvPr/>
              </p14:nvContentPartPr>
              <p14:xfrm>
                <a:off x="1771971" y="5542888"/>
                <a:ext cx="164160" cy="236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30D5A1C-D3D5-AAD3-5EFA-35A123D1731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763331" y="5534248"/>
                  <a:ext cx="181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9E3E88D-4D6B-1914-D4BE-9370987EEDE9}"/>
                    </a:ext>
                  </a:extLst>
                </p14:cNvPr>
                <p14:cNvContentPartPr/>
                <p14:nvPr/>
              </p14:nvContentPartPr>
              <p14:xfrm>
                <a:off x="1960251" y="5407168"/>
                <a:ext cx="57240" cy="284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9E3E88D-4D6B-1914-D4BE-9370987EEDE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951611" y="5398168"/>
                  <a:ext cx="74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8FE4B90-E1E0-0A33-8526-FA7EE7F18F54}"/>
                    </a:ext>
                  </a:extLst>
                </p14:cNvPr>
                <p14:cNvContentPartPr/>
                <p14:nvPr/>
              </p14:nvContentPartPr>
              <p14:xfrm>
                <a:off x="2051691" y="5472688"/>
                <a:ext cx="153000" cy="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8FE4B90-E1E0-0A33-8526-FA7EE7F18F5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042691" y="5463688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DEC31A1-6CA9-2783-E42C-84D8E4869C22}"/>
                    </a:ext>
                  </a:extLst>
                </p14:cNvPr>
                <p14:cNvContentPartPr/>
                <p14:nvPr/>
              </p14:nvContentPartPr>
              <p14:xfrm>
                <a:off x="2122971" y="5604808"/>
                <a:ext cx="31680" cy="159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DEC31A1-6CA9-2783-E42C-84D8E4869C2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113971" y="5595808"/>
                  <a:ext cx="4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6CE5FFA-1D42-34F0-2F47-B7E72D54EF74}"/>
                    </a:ext>
                  </a:extLst>
                </p14:cNvPr>
                <p14:cNvContentPartPr/>
                <p14:nvPr/>
              </p14:nvContentPartPr>
              <p14:xfrm>
                <a:off x="2238531" y="5552248"/>
                <a:ext cx="129960" cy="189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6CE5FFA-1D42-34F0-2F47-B7E72D54EF7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229531" y="5543248"/>
                  <a:ext cx="147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ABCC0FD-76AC-713D-956A-874D4E46612D}"/>
                    </a:ext>
                  </a:extLst>
                </p14:cNvPr>
                <p14:cNvContentPartPr/>
                <p14:nvPr/>
              </p14:nvContentPartPr>
              <p14:xfrm>
                <a:off x="2427891" y="5512288"/>
                <a:ext cx="141480" cy="1857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ABCC0FD-76AC-713D-956A-874D4E46612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419251" y="5503648"/>
                  <a:ext cx="159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9B40306-13FE-96F1-8A11-928929E2FDE6}"/>
                    </a:ext>
                  </a:extLst>
                </p14:cNvPr>
                <p14:cNvContentPartPr/>
                <p14:nvPr/>
              </p14:nvContentPartPr>
              <p14:xfrm>
                <a:off x="2554971" y="5553328"/>
                <a:ext cx="198720" cy="54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9B40306-13FE-96F1-8A11-928929E2FDE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545971" y="5544688"/>
                  <a:ext cx="216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D506AF4-15A0-6A77-BE67-126818127D15}"/>
                    </a:ext>
                  </a:extLst>
                </p14:cNvPr>
                <p14:cNvContentPartPr/>
                <p14:nvPr/>
              </p14:nvContentPartPr>
              <p14:xfrm>
                <a:off x="2687451" y="5500768"/>
                <a:ext cx="20160" cy="2160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D506AF4-15A0-6A77-BE67-126818127D1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678811" y="5492128"/>
                  <a:ext cx="37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08DF420-DC23-2BA5-27FC-501299EE4928}"/>
                    </a:ext>
                  </a:extLst>
                </p14:cNvPr>
                <p14:cNvContentPartPr/>
                <p14:nvPr/>
              </p14:nvContentPartPr>
              <p14:xfrm>
                <a:off x="2740371" y="5459728"/>
                <a:ext cx="135720" cy="324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08DF420-DC23-2BA5-27FC-501299EE492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731371" y="5450728"/>
                  <a:ext cx="153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7E9BD2E-DE80-8C76-01C7-9AE9BCDEF042}"/>
                    </a:ext>
                  </a:extLst>
                </p14:cNvPr>
                <p14:cNvContentPartPr/>
                <p14:nvPr/>
              </p14:nvContentPartPr>
              <p14:xfrm>
                <a:off x="2811651" y="5564848"/>
                <a:ext cx="3240" cy="81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7E9BD2E-DE80-8C76-01C7-9AE9BCDEF0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802651" y="5556208"/>
                  <a:ext cx="20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CA651E0-91CD-661C-89B3-FAF3CB3489C7}"/>
                    </a:ext>
                  </a:extLst>
                </p14:cNvPr>
                <p14:cNvContentPartPr/>
                <p14:nvPr/>
              </p14:nvContentPartPr>
              <p14:xfrm>
                <a:off x="2922891" y="5534608"/>
                <a:ext cx="91800" cy="1472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CA651E0-91CD-661C-89B3-FAF3CB3489C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913891" y="5525968"/>
                  <a:ext cx="109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97AAB58-7517-0005-C0C1-01E4F23D3BA0}"/>
                    </a:ext>
                  </a:extLst>
                </p14:cNvPr>
                <p14:cNvContentPartPr/>
                <p14:nvPr/>
              </p14:nvContentPartPr>
              <p14:xfrm>
                <a:off x="3123771" y="5563768"/>
                <a:ext cx="141480" cy="759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97AAB58-7517-0005-C0C1-01E4F23D3BA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115131" y="5554768"/>
                  <a:ext cx="159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E1D4140-D655-589D-0B06-603ABC701060}"/>
                    </a:ext>
                  </a:extLst>
                </p14:cNvPr>
                <p14:cNvContentPartPr/>
                <p14:nvPr/>
              </p14:nvContentPartPr>
              <p14:xfrm>
                <a:off x="3404571" y="5530288"/>
                <a:ext cx="360" cy="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E1D4140-D655-589D-0B06-603ABC7010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95931" y="55216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37E6F3D-36B1-7787-E060-20BD09C5900F}"/>
                    </a:ext>
                  </a:extLst>
                </p14:cNvPr>
                <p14:cNvContentPartPr/>
                <p14:nvPr/>
              </p14:nvContentPartPr>
              <p14:xfrm>
                <a:off x="3427611" y="5590768"/>
                <a:ext cx="360" cy="45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37E6F3D-36B1-7787-E060-20BD09C5900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418611" y="5581768"/>
                  <a:ext cx="1800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E330493F-1A5C-EE1D-9EC0-24C355E83F0E}"/>
                  </a:ext>
                </a:extLst>
              </p14:cNvPr>
              <p14:cNvContentPartPr/>
              <p14:nvPr/>
            </p14:nvContentPartPr>
            <p14:xfrm>
              <a:off x="3702651" y="5395288"/>
              <a:ext cx="168480" cy="6724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E330493F-1A5C-EE1D-9EC0-24C355E83F0E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694011" y="5386648"/>
                <a:ext cx="18612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F099ED7-9A92-4431-1381-ED278D6A9847}"/>
                  </a:ext>
                </a:extLst>
              </p14:cNvPr>
              <p14:cNvContentPartPr/>
              <p14:nvPr/>
            </p14:nvContentPartPr>
            <p14:xfrm>
              <a:off x="3953571" y="5590768"/>
              <a:ext cx="23040" cy="1285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F099ED7-9A92-4431-1381-ED278D6A9847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3944931" y="5581768"/>
                <a:ext cx="40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E811943E-83A5-95FD-BF12-32F184745936}"/>
                  </a:ext>
                </a:extLst>
              </p14:cNvPr>
              <p14:cNvContentPartPr/>
              <p14:nvPr/>
            </p14:nvContentPartPr>
            <p14:xfrm>
              <a:off x="4026291" y="5409688"/>
              <a:ext cx="44640" cy="2710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E811943E-83A5-95FD-BF12-32F184745936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4017651" y="5400688"/>
                <a:ext cx="62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A0A3DAA-14A0-AAC5-E2BE-E7B452619C95}"/>
                  </a:ext>
                </a:extLst>
              </p14:cNvPr>
              <p14:cNvContentPartPr/>
              <p14:nvPr/>
            </p14:nvContentPartPr>
            <p14:xfrm>
              <a:off x="4067691" y="5469808"/>
              <a:ext cx="164160" cy="2289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A0A3DAA-14A0-AAC5-E2BE-E7B452619C9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4059051" y="5461168"/>
                <a:ext cx="1818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2F2E3737-6CBB-F363-0F88-3FA927948284}"/>
                  </a:ext>
                </a:extLst>
              </p14:cNvPr>
              <p14:cNvContentPartPr/>
              <p14:nvPr/>
            </p14:nvContentPartPr>
            <p14:xfrm>
              <a:off x="4097571" y="5484208"/>
              <a:ext cx="110160" cy="2030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2F2E3737-6CBB-F363-0F88-3FA927948284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4088931" y="5475208"/>
                <a:ext cx="127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C1491E9-ADD4-88A5-020C-C7FB58FEC7B9}"/>
                  </a:ext>
                </a:extLst>
              </p14:cNvPr>
              <p14:cNvContentPartPr/>
              <p14:nvPr/>
            </p14:nvContentPartPr>
            <p14:xfrm>
              <a:off x="4208811" y="5403208"/>
              <a:ext cx="131760" cy="4510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C1491E9-ADD4-88A5-020C-C7FB58FEC7B9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4200171" y="5394568"/>
                <a:ext cx="1494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6E86EC17-C5E1-D4FF-3840-B83F24FC4862}"/>
                  </a:ext>
                </a:extLst>
              </p14:cNvPr>
              <p14:cNvContentPartPr/>
              <p14:nvPr/>
            </p14:nvContentPartPr>
            <p14:xfrm>
              <a:off x="4499691" y="5436688"/>
              <a:ext cx="157680" cy="2894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6E86EC17-C5E1-D4FF-3840-B83F24FC4862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4490691" y="5427688"/>
                <a:ext cx="1753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D6198404-2313-FCA7-AD38-02AAED2F2690}"/>
                  </a:ext>
                </a:extLst>
              </p14:cNvPr>
              <p14:cNvContentPartPr/>
              <p14:nvPr/>
            </p14:nvContentPartPr>
            <p14:xfrm>
              <a:off x="4456851" y="5631808"/>
              <a:ext cx="161640" cy="18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D6198404-2313-FCA7-AD38-02AAED2F2690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4448211" y="5622808"/>
                <a:ext cx="1792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3B0833D-E2ED-BD96-592F-9B46AB6A6A10}"/>
                  </a:ext>
                </a:extLst>
              </p14:cNvPr>
              <p14:cNvContentPartPr/>
              <p14:nvPr/>
            </p14:nvContentPartPr>
            <p14:xfrm>
              <a:off x="4681851" y="5477728"/>
              <a:ext cx="127440" cy="3369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3B0833D-E2ED-BD96-592F-9B46AB6A6A10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4672851" y="5468728"/>
                <a:ext cx="1450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B44365E6-0091-5020-9B9E-1738AAC5E401}"/>
                  </a:ext>
                </a:extLst>
              </p14:cNvPr>
              <p14:cNvContentPartPr/>
              <p14:nvPr/>
            </p14:nvContentPartPr>
            <p14:xfrm>
              <a:off x="4942851" y="5413648"/>
              <a:ext cx="89280" cy="3852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B44365E6-0091-5020-9B9E-1738AAC5E401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4934211" y="5404648"/>
                <a:ext cx="1069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9699CF6-DBB5-61EC-352E-27B9B60586A6}"/>
                  </a:ext>
                </a:extLst>
              </p14:cNvPr>
              <p14:cNvContentPartPr/>
              <p14:nvPr/>
            </p14:nvContentPartPr>
            <p14:xfrm>
              <a:off x="5131491" y="5336608"/>
              <a:ext cx="65880" cy="6490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9699CF6-DBB5-61EC-352E-27B9B60586A6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5122851" y="5327608"/>
                <a:ext cx="835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5440A9BC-8E91-7B26-D4D0-92A97251E2BC}"/>
                  </a:ext>
                </a:extLst>
              </p14:cNvPr>
              <p14:cNvContentPartPr/>
              <p14:nvPr/>
            </p14:nvContentPartPr>
            <p14:xfrm>
              <a:off x="4996131" y="5617408"/>
              <a:ext cx="151560" cy="18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5440A9BC-8E91-7B26-D4D0-92A97251E2BC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4987131" y="5608768"/>
                <a:ext cx="1692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25587A58-C5FB-7E95-3877-30606A7AED35}"/>
                  </a:ext>
                </a:extLst>
              </p14:cNvPr>
              <p14:cNvContentPartPr/>
              <p14:nvPr/>
            </p14:nvContentPartPr>
            <p14:xfrm>
              <a:off x="5234091" y="5593288"/>
              <a:ext cx="10440" cy="1108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25587A58-C5FB-7E95-3877-30606A7AED35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5225451" y="5584288"/>
                <a:ext cx="28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F1AAB88-9D3E-157C-7178-415DBC37250C}"/>
                  </a:ext>
                </a:extLst>
              </p14:cNvPr>
              <p14:cNvContentPartPr/>
              <p14:nvPr/>
            </p14:nvContentPartPr>
            <p14:xfrm>
              <a:off x="5266851" y="5455768"/>
              <a:ext cx="101880" cy="38160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F1AAB88-9D3E-157C-7178-415DBC37250C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5258211" y="5447128"/>
                <a:ext cx="1195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8E95D70E-EAF5-0B8E-DB12-151162FC8467}"/>
                  </a:ext>
                </a:extLst>
              </p14:cNvPr>
              <p14:cNvContentPartPr/>
              <p14:nvPr/>
            </p14:nvContentPartPr>
            <p14:xfrm>
              <a:off x="5608491" y="5558368"/>
              <a:ext cx="130680" cy="2667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8E95D70E-EAF5-0B8E-DB12-151162FC8467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5599851" y="5549728"/>
                <a:ext cx="14832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113C4F4-DA32-C085-671B-73DA6EE8ECB5}"/>
              </a:ext>
            </a:extLst>
          </p:cNvPr>
          <p:cNvGrpSpPr/>
          <p:nvPr/>
        </p:nvGrpSpPr>
        <p:grpSpPr>
          <a:xfrm>
            <a:off x="5883891" y="5355688"/>
            <a:ext cx="1690920" cy="774360"/>
            <a:chOff x="5883891" y="5355688"/>
            <a:chExt cx="169092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CADDD48B-7244-07C8-4E93-951497D06A05}"/>
                    </a:ext>
                  </a:extLst>
                </p14:cNvPr>
                <p14:cNvContentPartPr/>
                <p14:nvPr/>
              </p14:nvContentPartPr>
              <p14:xfrm>
                <a:off x="5883891" y="5400688"/>
                <a:ext cx="112320" cy="729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CADDD48B-7244-07C8-4E93-951497D06A0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874891" y="5391688"/>
                  <a:ext cx="12996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809D2CD-50B8-E20E-73BD-F18170F5C688}"/>
                    </a:ext>
                  </a:extLst>
                </p14:cNvPr>
                <p14:cNvContentPartPr/>
                <p14:nvPr/>
              </p14:nvContentPartPr>
              <p14:xfrm>
                <a:off x="6061371" y="5646928"/>
                <a:ext cx="174240" cy="2012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809D2CD-50B8-E20E-73BD-F18170F5C68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052371" y="5638288"/>
                  <a:ext cx="191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B0336B4-20C0-4B6B-E5D2-72C882257FF5}"/>
                    </a:ext>
                  </a:extLst>
                </p14:cNvPr>
                <p14:cNvContentPartPr/>
                <p14:nvPr/>
              </p14:nvContentPartPr>
              <p14:xfrm>
                <a:off x="6238131" y="5491768"/>
                <a:ext cx="58680" cy="3276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B0336B4-20C0-4B6B-E5D2-72C882257FF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229131" y="5483128"/>
                  <a:ext cx="76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A8108A41-E1D1-D6F8-ED27-05BD2A4513AE}"/>
                    </a:ext>
                  </a:extLst>
                </p14:cNvPr>
                <p14:cNvContentPartPr/>
                <p14:nvPr/>
              </p14:nvContentPartPr>
              <p14:xfrm>
                <a:off x="6295011" y="5598328"/>
                <a:ext cx="120240" cy="1454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A8108A41-E1D1-D6F8-ED27-05BD2A4513A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286371" y="5589328"/>
                  <a:ext cx="137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91739CA-9177-F1E2-749E-92A4CFF7FE0F}"/>
                    </a:ext>
                  </a:extLst>
                </p14:cNvPr>
                <p14:cNvContentPartPr/>
                <p14:nvPr/>
              </p14:nvContentPartPr>
              <p14:xfrm>
                <a:off x="6349371" y="5584288"/>
                <a:ext cx="75960" cy="1620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91739CA-9177-F1E2-749E-92A4CFF7FE0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340371" y="5575288"/>
                  <a:ext cx="93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428809D-931F-A235-8308-1556E685E872}"/>
                    </a:ext>
                  </a:extLst>
                </p14:cNvPr>
                <p14:cNvContentPartPr/>
                <p14:nvPr/>
              </p14:nvContentPartPr>
              <p14:xfrm>
                <a:off x="6412011" y="5462248"/>
                <a:ext cx="127080" cy="3884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428809D-931F-A235-8308-1556E685E872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403011" y="5453608"/>
                  <a:ext cx="1447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5ED5CBD-C447-B8C6-74B6-9B378717A2F1}"/>
                    </a:ext>
                  </a:extLst>
                </p14:cNvPr>
                <p14:cNvContentPartPr/>
                <p14:nvPr/>
              </p14:nvContentPartPr>
              <p14:xfrm>
                <a:off x="6670851" y="5507248"/>
                <a:ext cx="127800" cy="2941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5ED5CBD-C447-B8C6-74B6-9B378717A2F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662211" y="5498248"/>
                  <a:ext cx="145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D7E32F2-0DBD-27DC-A04E-4A5F65A602D0}"/>
                    </a:ext>
                  </a:extLst>
                </p14:cNvPr>
                <p14:cNvContentPartPr/>
                <p14:nvPr/>
              </p14:nvContentPartPr>
              <p14:xfrm>
                <a:off x="6658611" y="5676448"/>
                <a:ext cx="131400" cy="18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D7E32F2-0DBD-27DC-A04E-4A5F65A602D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49971" y="5667808"/>
                  <a:ext cx="149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2D43A7E7-0A7D-EDC6-D7C5-FD33E9E31079}"/>
                    </a:ext>
                  </a:extLst>
                </p14:cNvPr>
                <p14:cNvContentPartPr/>
                <p14:nvPr/>
              </p14:nvContentPartPr>
              <p14:xfrm>
                <a:off x="6846531" y="5517328"/>
                <a:ext cx="141480" cy="2840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2D43A7E7-0A7D-EDC6-D7C5-FD33E9E3107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837891" y="5508328"/>
                  <a:ext cx="159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C15B724C-947B-547C-04EA-9290ADF22200}"/>
                    </a:ext>
                  </a:extLst>
                </p14:cNvPr>
                <p14:cNvContentPartPr/>
                <p14:nvPr/>
              </p14:nvContentPartPr>
              <p14:xfrm>
                <a:off x="7128411" y="5355688"/>
                <a:ext cx="50040" cy="6033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C15B724C-947B-547C-04EA-9290ADF22200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119411" y="5347048"/>
                  <a:ext cx="676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B88F9AD-2681-4E42-A628-C25221A0DEA6}"/>
                    </a:ext>
                  </a:extLst>
                </p14:cNvPr>
                <p14:cNvContentPartPr/>
                <p14:nvPr/>
              </p14:nvContentPartPr>
              <p14:xfrm>
                <a:off x="7244691" y="5450728"/>
                <a:ext cx="51840" cy="538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B88F9AD-2681-4E42-A628-C25221A0DEA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236051" y="5441728"/>
                  <a:ext cx="694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10BE7BEB-9344-FE6E-2EB2-FC093FE4D26C}"/>
                    </a:ext>
                  </a:extLst>
                </p14:cNvPr>
                <p14:cNvContentPartPr/>
                <p14:nvPr/>
              </p14:nvContentPartPr>
              <p14:xfrm>
                <a:off x="7146411" y="5650888"/>
                <a:ext cx="191520" cy="183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10BE7BEB-9344-FE6E-2EB2-FC093FE4D26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137411" y="5642248"/>
                  <a:ext cx="209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8016F5E-6E12-E288-9CE6-A26395E7BC54}"/>
                    </a:ext>
                  </a:extLst>
                </p14:cNvPr>
                <p14:cNvContentPartPr/>
                <p14:nvPr/>
              </p14:nvContentPartPr>
              <p14:xfrm>
                <a:off x="7358811" y="5625328"/>
                <a:ext cx="114480" cy="2084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8016F5E-6E12-E288-9CE6-A26395E7BC5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349811" y="5616328"/>
                  <a:ext cx="132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8129748-F708-872D-57FC-FEFE4FA35E08}"/>
                    </a:ext>
                  </a:extLst>
                </p14:cNvPr>
                <p14:cNvContentPartPr/>
                <p14:nvPr/>
              </p14:nvContentPartPr>
              <p14:xfrm>
                <a:off x="7502811" y="5485288"/>
                <a:ext cx="72000" cy="4111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8129748-F708-872D-57FC-FEFE4FA35E0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493811" y="5476648"/>
                  <a:ext cx="8964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94CE93B3-D870-524D-F087-7A5CB79C5656}"/>
              </a:ext>
            </a:extLst>
          </p:cNvPr>
          <p:cNvGrpSpPr/>
          <p:nvPr/>
        </p:nvGrpSpPr>
        <p:grpSpPr>
          <a:xfrm>
            <a:off x="7769571" y="5463688"/>
            <a:ext cx="241200" cy="411120"/>
            <a:chOff x="7769571" y="5463688"/>
            <a:chExt cx="24120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F789072-56DA-B707-E049-67CFF1F6212C}"/>
                    </a:ext>
                  </a:extLst>
                </p14:cNvPr>
                <p14:cNvContentPartPr/>
                <p14:nvPr/>
              </p14:nvContentPartPr>
              <p14:xfrm>
                <a:off x="7769571" y="5616328"/>
                <a:ext cx="175680" cy="72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F789072-56DA-B707-E049-67CFF1F6212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760571" y="5607328"/>
                  <a:ext cx="193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B93FCA9-EB32-9269-F6EE-7BBDAA9D8FF8}"/>
                    </a:ext>
                  </a:extLst>
                </p14:cNvPr>
                <p14:cNvContentPartPr/>
                <p14:nvPr/>
              </p14:nvContentPartPr>
              <p14:xfrm>
                <a:off x="7792251" y="5670328"/>
                <a:ext cx="161640" cy="273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B93FCA9-EB32-9269-F6EE-7BBDAA9D8FF8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783251" y="5661328"/>
                  <a:ext cx="179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D8DCAE7-FF66-0F52-531C-A6BEDBFBE239}"/>
                    </a:ext>
                  </a:extLst>
                </p14:cNvPr>
                <p14:cNvContentPartPr/>
                <p14:nvPr/>
              </p14:nvContentPartPr>
              <p14:xfrm>
                <a:off x="7842291" y="5463688"/>
                <a:ext cx="168480" cy="4111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D8DCAE7-FF66-0F52-531C-A6BEDBFBE23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833291" y="5454688"/>
                  <a:ext cx="18612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F36480AF-F781-055A-45DD-920A6E627875}"/>
                  </a:ext>
                </a:extLst>
              </p14:cNvPr>
              <p14:cNvContentPartPr/>
              <p14:nvPr/>
            </p14:nvContentPartPr>
            <p14:xfrm>
              <a:off x="8361051" y="5463688"/>
              <a:ext cx="160200" cy="68580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F36480AF-F781-055A-45DD-920A6E627875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8352411" y="5455048"/>
                <a:ext cx="17784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356CE09E-6476-88B2-616C-637F3997800A}"/>
                  </a:ext>
                </a:extLst>
              </p14:cNvPr>
              <p14:cNvContentPartPr/>
              <p14:nvPr/>
            </p14:nvContentPartPr>
            <p14:xfrm>
              <a:off x="8637891" y="5770408"/>
              <a:ext cx="25920" cy="1119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356CE09E-6476-88B2-616C-637F3997800A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8628891" y="5761408"/>
                <a:ext cx="435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61BB819D-ED54-2613-1D6E-3A9C1FDDF775}"/>
                  </a:ext>
                </a:extLst>
              </p14:cNvPr>
              <p14:cNvContentPartPr/>
              <p14:nvPr/>
            </p14:nvContentPartPr>
            <p14:xfrm>
              <a:off x="8808891" y="5703448"/>
              <a:ext cx="1800" cy="68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61BB819D-ED54-2613-1D6E-3A9C1FDDF775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8800251" y="5694808"/>
                <a:ext cx="19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2EEF1796-69E9-1569-E5DD-02D00EAE1197}"/>
                  </a:ext>
                </a:extLst>
              </p14:cNvPr>
              <p14:cNvContentPartPr/>
              <p14:nvPr/>
            </p14:nvContentPartPr>
            <p14:xfrm>
              <a:off x="8968011" y="5488528"/>
              <a:ext cx="196200" cy="63684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2EEF1796-69E9-1569-E5DD-02D00EAE1197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8959371" y="5479528"/>
                <a:ext cx="213840" cy="65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5" name="Group 394">
            <a:extLst>
              <a:ext uri="{FF2B5EF4-FFF2-40B4-BE49-F238E27FC236}">
                <a16:creationId xmlns:a16="http://schemas.microsoft.com/office/drawing/2014/main" id="{A7F653B2-A468-A83A-DB22-56788BCB341F}"/>
              </a:ext>
            </a:extLst>
          </p:cNvPr>
          <p:cNvGrpSpPr/>
          <p:nvPr/>
        </p:nvGrpSpPr>
        <p:grpSpPr>
          <a:xfrm>
            <a:off x="9226851" y="5438848"/>
            <a:ext cx="1915200" cy="674640"/>
            <a:chOff x="9226851" y="5438848"/>
            <a:chExt cx="191520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CA72105-57BA-FE7A-75C3-F1DA038DDCE8}"/>
                    </a:ext>
                  </a:extLst>
                </p14:cNvPr>
                <p14:cNvContentPartPr/>
                <p14:nvPr/>
              </p14:nvContentPartPr>
              <p14:xfrm>
                <a:off x="9226851" y="5766448"/>
                <a:ext cx="161640" cy="1191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CA72105-57BA-FE7A-75C3-F1DA038DDCE8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217851" y="5757448"/>
                  <a:ext cx="179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11130A85-0738-BAA9-A480-44EE5CDA8A50}"/>
                    </a:ext>
                  </a:extLst>
                </p14:cNvPr>
                <p14:cNvContentPartPr/>
                <p14:nvPr/>
              </p14:nvContentPartPr>
              <p14:xfrm>
                <a:off x="9514491" y="5535328"/>
                <a:ext cx="131760" cy="2293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11130A85-0738-BAA9-A480-44EE5CDA8A50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505851" y="5526688"/>
                  <a:ext cx="149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2F69B7F6-E308-1085-680E-9FEE2625AC4E}"/>
                    </a:ext>
                  </a:extLst>
                </p14:cNvPr>
                <p14:cNvContentPartPr/>
                <p14:nvPr/>
              </p14:nvContentPartPr>
              <p14:xfrm>
                <a:off x="9487491" y="5634328"/>
                <a:ext cx="177120" cy="133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2F69B7F6-E308-1085-680E-9FEE2625AC4E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478851" y="5625328"/>
                  <a:ext cx="194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E1FAA33-B014-290E-1878-19620C0F2297}"/>
                    </a:ext>
                  </a:extLst>
                </p14:cNvPr>
                <p14:cNvContentPartPr/>
                <p14:nvPr/>
              </p14:nvContentPartPr>
              <p14:xfrm>
                <a:off x="9752811" y="5491768"/>
                <a:ext cx="164160" cy="4327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E1FAA33-B014-290E-1878-19620C0F229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743811" y="5483128"/>
                  <a:ext cx="1818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13E7294-1E3D-EF02-559A-9D967370C7C5}"/>
                    </a:ext>
                  </a:extLst>
                </p14:cNvPr>
                <p14:cNvContentPartPr/>
                <p14:nvPr/>
              </p14:nvContentPartPr>
              <p14:xfrm>
                <a:off x="9979611" y="5438848"/>
                <a:ext cx="190080" cy="5007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13E7294-1E3D-EF02-559A-9D967370C7C5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970611" y="5430208"/>
                  <a:ext cx="2077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1C35214-5899-90CA-BF19-A111D913BD0E}"/>
                    </a:ext>
                  </a:extLst>
                </p14:cNvPr>
                <p14:cNvContentPartPr/>
                <p14:nvPr/>
              </p14:nvContentPartPr>
              <p14:xfrm>
                <a:off x="10156371" y="5490328"/>
                <a:ext cx="168480" cy="5572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1C35214-5899-90CA-BF19-A111D913BD0E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147731" y="5481688"/>
                  <a:ext cx="1861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62FF08D-BB55-5C44-B725-AC4F810D4E28}"/>
                    </a:ext>
                  </a:extLst>
                </p14:cNvPr>
                <p14:cNvContentPartPr/>
                <p14:nvPr/>
              </p14:nvContentPartPr>
              <p14:xfrm>
                <a:off x="10113531" y="5797048"/>
                <a:ext cx="177120" cy="43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62FF08D-BB55-5C44-B725-AC4F810D4E2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104891" y="5788408"/>
                  <a:ext cx="194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FD33B5F-DEF6-9808-F98B-E6670D79FDF8}"/>
                    </a:ext>
                  </a:extLst>
                </p14:cNvPr>
                <p14:cNvContentPartPr/>
                <p14:nvPr/>
              </p14:nvContentPartPr>
              <p14:xfrm>
                <a:off x="10361571" y="5774008"/>
                <a:ext cx="16200" cy="109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FD33B5F-DEF6-9808-F98B-E6670D79FDF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52931" y="5765368"/>
                  <a:ext cx="3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0C0F255-3C9D-8545-F604-72DB90550961}"/>
                    </a:ext>
                  </a:extLst>
                </p14:cNvPr>
                <p14:cNvContentPartPr/>
                <p14:nvPr/>
              </p14:nvContentPartPr>
              <p14:xfrm>
                <a:off x="10532931" y="5761408"/>
                <a:ext cx="360" cy="18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0C0F255-3C9D-8545-F604-72DB905509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23931" y="5752408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E26D478-F2AE-3B9F-AAA5-CDF7A8EEA7DB}"/>
                    </a:ext>
                  </a:extLst>
                </p14:cNvPr>
                <p14:cNvContentPartPr/>
                <p14:nvPr/>
              </p14:nvContentPartPr>
              <p14:xfrm>
                <a:off x="10622571" y="5526328"/>
                <a:ext cx="129960" cy="5871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E26D478-F2AE-3B9F-AAA5-CDF7A8EEA7D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613931" y="5517328"/>
                  <a:ext cx="1476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D4348A2-D021-03EF-4C53-80E2C1D91FC2}"/>
                    </a:ext>
                  </a:extLst>
                </p14:cNvPr>
                <p14:cNvContentPartPr/>
                <p14:nvPr/>
              </p14:nvContentPartPr>
              <p14:xfrm>
                <a:off x="10537251" y="5727928"/>
                <a:ext cx="234360" cy="51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D4348A2-D021-03EF-4C53-80E2C1D91F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528251" y="5718928"/>
                  <a:ext cx="252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0CFB719-AE5D-E0EE-D0A7-64F53D742A5F}"/>
                    </a:ext>
                  </a:extLst>
                </p14:cNvPr>
                <p14:cNvContentPartPr/>
                <p14:nvPr/>
              </p14:nvContentPartPr>
              <p14:xfrm>
                <a:off x="10775211" y="5717488"/>
                <a:ext cx="215640" cy="1764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0CFB719-AE5D-E0EE-D0A7-64F53D742A5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766571" y="5708848"/>
                  <a:ext cx="233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4412A87-DF17-71E6-1BFC-DC0DFAAF7F88}"/>
                    </a:ext>
                  </a:extLst>
                </p14:cNvPr>
                <p14:cNvContentPartPr/>
                <p14:nvPr/>
              </p14:nvContentPartPr>
              <p14:xfrm>
                <a:off x="10997691" y="5558368"/>
                <a:ext cx="144360" cy="4334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4412A87-DF17-71E6-1BFC-DC0DFAAF7F88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88691" y="5549728"/>
                  <a:ext cx="162000" cy="45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124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FDD91DC-92D5-7965-DC5D-5BD8152BD2A8}"/>
                  </a:ext>
                </a:extLst>
              </p14:cNvPr>
              <p14:cNvContentPartPr/>
              <p14:nvPr/>
            </p14:nvContentPartPr>
            <p14:xfrm>
              <a:off x="7491291" y="704228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FDD91DC-92D5-7965-DC5D-5BD8152BD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2651" y="70336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F8B6BC3-0967-ED89-170D-BC3BD34ED8AE}"/>
                  </a:ext>
                </a:extLst>
              </p14:cNvPr>
              <p14:cNvContentPartPr/>
              <p14:nvPr/>
            </p14:nvContentPartPr>
            <p14:xfrm>
              <a:off x="7282851" y="8405968"/>
              <a:ext cx="360" cy="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F8B6BC3-0967-ED89-170D-BC3BD34ED8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4211" y="83969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3B8756D8-F80E-D6D6-70B0-9EA4B9E1B052}"/>
                  </a:ext>
                </a:extLst>
              </p14:cNvPr>
              <p14:cNvContentPartPr/>
              <p14:nvPr/>
            </p14:nvContentPartPr>
            <p14:xfrm>
              <a:off x="384531" y="-1459472"/>
              <a:ext cx="360" cy="68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3B8756D8-F80E-D6D6-70B0-9EA4B9E1B0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411" y="-1465592"/>
                <a:ext cx="12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9D9FF4DA-91FE-7F95-C3FE-ABF1685CB142}"/>
                  </a:ext>
                </a:extLst>
              </p14:cNvPr>
              <p14:cNvContentPartPr/>
              <p14:nvPr/>
            </p14:nvContentPartPr>
            <p14:xfrm>
              <a:off x="337011" y="-802472"/>
              <a:ext cx="360" cy="3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9D9FF4DA-91FE-7F95-C3FE-ABF1685CB1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91" y="-80859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8" name="Group 547">
            <a:extLst>
              <a:ext uri="{FF2B5EF4-FFF2-40B4-BE49-F238E27FC236}">
                <a16:creationId xmlns:a16="http://schemas.microsoft.com/office/drawing/2014/main" id="{6B1CE519-C2F5-0B2E-9362-D850C81F4A48}"/>
              </a:ext>
            </a:extLst>
          </p:cNvPr>
          <p:cNvGrpSpPr/>
          <p:nvPr/>
        </p:nvGrpSpPr>
        <p:grpSpPr>
          <a:xfrm>
            <a:off x="681521" y="-288758"/>
            <a:ext cx="10828957" cy="6063992"/>
            <a:chOff x="-96789" y="32008"/>
            <a:chExt cx="11924640" cy="66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30351C-AA3E-5835-24CF-0441466DA226}"/>
                    </a:ext>
                  </a:extLst>
                </p14:cNvPr>
                <p14:cNvContentPartPr/>
                <p14:nvPr/>
              </p14:nvContentPartPr>
              <p14:xfrm>
                <a:off x="9881691" y="3200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30351C-AA3E-5835-24CF-0441466DA2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73051" y="230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3D6955-4952-5CC2-0A39-E405626E8875}"/>
                </a:ext>
              </a:extLst>
            </p:cNvPr>
            <p:cNvGrpSpPr/>
            <p:nvPr/>
          </p:nvGrpSpPr>
          <p:grpSpPr>
            <a:xfrm>
              <a:off x="2713011" y="1631848"/>
              <a:ext cx="4770720" cy="4179600"/>
              <a:chOff x="2713011" y="1631848"/>
              <a:chExt cx="4770720" cy="4179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8817BE0E-77FB-8CD2-7FC5-BC330235B27B}"/>
                      </a:ext>
                    </a:extLst>
                  </p14:cNvPr>
                  <p14:cNvContentPartPr/>
                  <p14:nvPr/>
                </p14:nvContentPartPr>
                <p14:xfrm>
                  <a:off x="2918571" y="1810768"/>
                  <a:ext cx="114480" cy="37944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8817BE0E-77FB-8CD2-7FC5-BC330235B27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908668" y="1801299"/>
                    <a:ext cx="133890" cy="38137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FCD13851-DEFC-531D-15A5-D096E1EC41D4}"/>
                      </a:ext>
                    </a:extLst>
                  </p14:cNvPr>
                  <p14:cNvContentPartPr/>
                  <p14:nvPr/>
                </p14:nvContentPartPr>
                <p14:xfrm>
                  <a:off x="2780331" y="1631848"/>
                  <a:ext cx="336960" cy="448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CD13851-DEFC-531D-15A5-D096E1EC41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770420" y="1621985"/>
                    <a:ext cx="356385" cy="467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777CFA06-A0C2-C9B5-5855-25EB3DE025A9}"/>
                      </a:ext>
                    </a:extLst>
                  </p14:cNvPr>
                  <p14:cNvContentPartPr/>
                  <p14:nvPr/>
                </p14:nvContentPartPr>
                <p14:xfrm>
                  <a:off x="2936931" y="5570248"/>
                  <a:ext cx="4505040" cy="165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777CFA06-A0C2-C9B5-5855-25EB3DE025A9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927417" y="5560393"/>
                    <a:ext cx="4524465" cy="1852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A1FAA9C0-1BFD-A122-E315-E54756BF8798}"/>
                      </a:ext>
                    </a:extLst>
                  </p14:cNvPr>
                  <p14:cNvContentPartPr/>
                  <p14:nvPr/>
                </p14:nvContentPartPr>
                <p14:xfrm>
                  <a:off x="7197531" y="5415808"/>
                  <a:ext cx="286200" cy="3956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A1FAA9C0-1BFD-A122-E315-E54756BF879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188017" y="5405947"/>
                    <a:ext cx="305624" cy="4149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69D9D2C5-A855-50C4-8A06-B2BFBF81DE9A}"/>
                      </a:ext>
                    </a:extLst>
                  </p14:cNvPr>
                  <p14:cNvContentPartPr/>
                  <p14:nvPr/>
                </p14:nvContentPartPr>
                <p14:xfrm>
                  <a:off x="2713011" y="1734088"/>
                  <a:ext cx="4109040" cy="39549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69D9D2C5-A855-50C4-8A06-B2BFBF81DE9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703497" y="1724619"/>
                    <a:ext cx="4128465" cy="397429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344ECAA-BC86-B2FD-DDB7-4DBF4BF99BE6}"/>
                </a:ext>
              </a:extLst>
            </p:cNvPr>
            <p:cNvGrpSpPr/>
            <p:nvPr/>
          </p:nvGrpSpPr>
          <p:grpSpPr>
            <a:xfrm>
              <a:off x="2851611" y="4576648"/>
              <a:ext cx="4959720" cy="570960"/>
              <a:chOff x="2851611" y="4576648"/>
              <a:chExt cx="4959720" cy="570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230A9451-A76D-FF11-9BD4-41957CD35EF9}"/>
                      </a:ext>
                    </a:extLst>
                  </p14:cNvPr>
                  <p14:cNvContentPartPr/>
                  <p14:nvPr/>
                </p14:nvContentPartPr>
                <p14:xfrm>
                  <a:off x="2851611" y="4924408"/>
                  <a:ext cx="4473720" cy="22320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230A9451-A76D-FF11-9BD4-41957CD35EF9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841701" y="4914927"/>
                    <a:ext cx="4493143" cy="242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1BDC8B91-D144-5282-0FF5-0C55E56A1DA5}"/>
                      </a:ext>
                    </a:extLst>
                  </p14:cNvPr>
                  <p14:cNvContentPartPr/>
                  <p14:nvPr/>
                </p14:nvContentPartPr>
                <p14:xfrm>
                  <a:off x="7183491" y="4576648"/>
                  <a:ext cx="218880" cy="3340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1BDC8B91-D144-5282-0FF5-0C55E56A1DA5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173596" y="4567182"/>
                    <a:ext cx="238274" cy="3534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B2114783-72D8-AB86-F057-4F8DF8E78A06}"/>
                      </a:ext>
                    </a:extLst>
                  </p14:cNvPr>
                  <p14:cNvContentPartPr/>
                  <p14:nvPr/>
                </p14:nvContentPartPr>
                <p14:xfrm>
                  <a:off x="7457091" y="4583128"/>
                  <a:ext cx="95760" cy="30132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B2114783-72D8-AB86-F057-4F8DF8E78A0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447594" y="4573662"/>
                    <a:ext cx="115149" cy="3206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62D4A200-8F04-F554-4CD8-F5D1E9CA9ED0}"/>
                      </a:ext>
                    </a:extLst>
                  </p14:cNvPr>
                  <p14:cNvContentPartPr/>
                  <p14:nvPr/>
                </p14:nvContentPartPr>
                <p14:xfrm>
                  <a:off x="7564011" y="4647568"/>
                  <a:ext cx="44640" cy="18900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62D4A200-8F04-F554-4CD8-F5D1E9CA9ED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554530" y="4637704"/>
                    <a:ext cx="63997" cy="2083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1EB79AA7-F796-8056-B1A5-817CC6F4020F}"/>
                      </a:ext>
                    </a:extLst>
                  </p14:cNvPr>
                  <p14:cNvContentPartPr/>
                  <p14:nvPr/>
                </p14:nvContentPartPr>
                <p14:xfrm>
                  <a:off x="7651131" y="4607608"/>
                  <a:ext cx="160200" cy="33408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1EB79AA7-F796-8056-B1A5-817CC6F4020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641218" y="4597747"/>
                    <a:ext cx="179630" cy="35340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7936976-716F-181E-6152-F77850F177D5}"/>
                </a:ext>
              </a:extLst>
            </p:cNvPr>
            <p:cNvGrpSpPr/>
            <p:nvPr/>
          </p:nvGrpSpPr>
          <p:grpSpPr>
            <a:xfrm>
              <a:off x="7930131" y="4282888"/>
              <a:ext cx="3478680" cy="421200"/>
              <a:chOff x="7930131" y="4282888"/>
              <a:chExt cx="3478680" cy="42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37F7AE3B-5BA4-5BEF-8AA0-B55F0251C7D8}"/>
                      </a:ext>
                    </a:extLst>
                  </p14:cNvPr>
                  <p14:cNvContentPartPr/>
                  <p14:nvPr/>
                </p14:nvContentPartPr>
                <p14:xfrm>
                  <a:off x="7930131" y="4433008"/>
                  <a:ext cx="163440" cy="27108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37F7AE3B-5BA4-5BEF-8AA0-B55F0251C7D8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920214" y="4423538"/>
                    <a:ext cx="182878" cy="290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F0C4898C-7084-64E9-6750-1E40C93D4427}"/>
                      </a:ext>
                    </a:extLst>
                  </p14:cNvPr>
                  <p14:cNvContentPartPr/>
                  <p14:nvPr/>
                </p14:nvContentPartPr>
                <p14:xfrm>
                  <a:off x="8090331" y="4497088"/>
                  <a:ext cx="156960" cy="19512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F0C4898C-7084-64E9-6750-1E40C93D442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8080422" y="4487608"/>
                    <a:ext cx="176382" cy="2144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7D05817B-0B2F-4E83-3116-FD721FA5B75C}"/>
                      </a:ext>
                    </a:extLst>
                  </p14:cNvPr>
                  <p14:cNvContentPartPr/>
                  <p14:nvPr/>
                </p14:nvContentPartPr>
                <p14:xfrm>
                  <a:off x="8292651" y="4528048"/>
                  <a:ext cx="98640" cy="15084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7D05817B-0B2F-4E83-3116-FD721FA5B75C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8283144" y="4518176"/>
                    <a:ext cx="118051" cy="1701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48650482-0168-48A2-EF7F-D918BDB52684}"/>
                      </a:ext>
                    </a:extLst>
                  </p14:cNvPr>
                  <p14:cNvContentPartPr/>
                  <p14:nvPr/>
                </p14:nvContentPartPr>
                <p14:xfrm>
                  <a:off x="8435211" y="4451008"/>
                  <a:ext cx="126000" cy="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48650482-0168-48A2-EF7F-D918BDB5268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8425702" y="4442368"/>
                    <a:ext cx="145415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B14975CF-13EE-121E-B73C-21BD8A23A9EA}"/>
                      </a:ext>
                    </a:extLst>
                  </p14:cNvPr>
                  <p14:cNvContentPartPr/>
                  <p14:nvPr/>
                </p14:nvContentPartPr>
                <p14:xfrm>
                  <a:off x="8454291" y="4570528"/>
                  <a:ext cx="19800" cy="12672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B14975CF-13EE-121E-B73C-21BD8A23A9EA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8444391" y="4560659"/>
                    <a:ext cx="39204" cy="1460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027239C3-9E21-971E-6F6F-E4F22DEBC62D}"/>
                      </a:ext>
                    </a:extLst>
                  </p14:cNvPr>
                  <p14:cNvContentPartPr/>
                  <p14:nvPr/>
                </p14:nvContentPartPr>
                <p14:xfrm>
                  <a:off x="8582091" y="4564048"/>
                  <a:ext cx="142920" cy="10980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027239C3-9E21-971E-6F6F-E4F22DEBC62D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572589" y="4554209"/>
                    <a:ext cx="162319" cy="1290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A5C31EFB-6A33-9F68-2562-0DCA6A229DD8}"/>
                      </a:ext>
                    </a:extLst>
                  </p14:cNvPr>
                  <p14:cNvContentPartPr/>
                  <p14:nvPr/>
                </p14:nvContentPartPr>
                <p14:xfrm>
                  <a:off x="8804571" y="4362448"/>
                  <a:ext cx="109080" cy="3114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A5C31EFB-6A33-9F68-2562-0DCA6A229DD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795086" y="4352976"/>
                    <a:ext cx="128446" cy="3307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1481F82C-3776-6817-9A07-E6459BA4D5EB}"/>
                      </a:ext>
                    </a:extLst>
                  </p14:cNvPr>
                  <p14:cNvContentPartPr/>
                  <p14:nvPr/>
                </p14:nvContentPartPr>
                <p14:xfrm>
                  <a:off x="8961531" y="4371448"/>
                  <a:ext cx="43200" cy="25560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1481F82C-3776-6817-9A07-E6459BA4D5EB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951623" y="4361981"/>
                    <a:ext cx="62620" cy="2749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3EACBD38-58B5-BFA2-8A44-3FBE9C0FFB50}"/>
                      </a:ext>
                    </a:extLst>
                  </p14:cNvPr>
                  <p14:cNvContentPartPr/>
                  <p14:nvPr/>
                </p14:nvContentPartPr>
                <p14:xfrm>
                  <a:off x="9064131" y="4475848"/>
                  <a:ext cx="175680" cy="16164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3EACBD38-58B5-BFA2-8A44-3FBE9C0FFB5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9054613" y="4466386"/>
                    <a:ext cx="195112" cy="1809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92CAB8D5-E4A9-4C97-D61D-EC3B6C483D2F}"/>
                      </a:ext>
                    </a:extLst>
                  </p14:cNvPr>
                  <p14:cNvContentPartPr/>
                  <p14:nvPr/>
                </p14:nvContentPartPr>
                <p14:xfrm>
                  <a:off x="9250971" y="4537048"/>
                  <a:ext cx="171360" cy="10800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92CAB8D5-E4A9-4C97-D61D-EC3B6C483D2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9241077" y="4527194"/>
                    <a:ext cx="190752" cy="127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DFBE3EBC-3494-BDCB-38B1-E3AE4FD8510A}"/>
                      </a:ext>
                    </a:extLst>
                  </p14:cNvPr>
                  <p14:cNvContentPartPr/>
                  <p14:nvPr/>
                </p14:nvContentPartPr>
                <p14:xfrm>
                  <a:off x="9486051" y="4282888"/>
                  <a:ext cx="224280" cy="33264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DFBE3EBC-3494-BDCB-38B1-E3AE4FD8510A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9476541" y="4273418"/>
                    <a:ext cx="243696" cy="3519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027CF0D5-73DB-EB4C-0313-718E115572FA}"/>
                      </a:ext>
                    </a:extLst>
                  </p14:cNvPr>
                  <p14:cNvContentPartPr/>
                  <p14:nvPr/>
                </p14:nvContentPartPr>
                <p14:xfrm>
                  <a:off x="9725811" y="4424008"/>
                  <a:ext cx="175680" cy="18828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027CF0D5-73DB-EB4C-0313-718E115572FA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715897" y="4414161"/>
                    <a:ext cx="195112" cy="2075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25934722-1D17-4683-ED7F-4CD4B31A38BB}"/>
                      </a:ext>
                    </a:extLst>
                  </p14:cNvPr>
                  <p14:cNvContentPartPr/>
                  <p14:nvPr/>
                </p14:nvContentPartPr>
                <p14:xfrm>
                  <a:off x="9922731" y="4362448"/>
                  <a:ext cx="150840" cy="27324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25934722-1D17-4683-ED7F-4CD4B31A38B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9913204" y="4352985"/>
                    <a:ext cx="170290" cy="29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513FE20A-2144-036B-A7D6-D7670064E1DA}"/>
                      </a:ext>
                    </a:extLst>
                  </p14:cNvPr>
                  <p14:cNvContentPartPr/>
                  <p14:nvPr/>
                </p14:nvContentPartPr>
                <p14:xfrm>
                  <a:off x="10016691" y="4511488"/>
                  <a:ext cx="46080" cy="1119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513FE20A-2144-036B-A7D6-D7670064E1D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0006760" y="4501632"/>
                    <a:ext cx="65545" cy="131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28B4D87C-B6E2-32E0-9CFE-3D41022C72C6}"/>
                      </a:ext>
                    </a:extLst>
                  </p14:cNvPr>
                  <p14:cNvContentPartPr/>
                  <p14:nvPr/>
                </p14:nvContentPartPr>
                <p14:xfrm>
                  <a:off x="10102371" y="4352008"/>
                  <a:ext cx="34560" cy="297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28B4D87C-B6E2-32E0-9CFE-3D41022C72C6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0092440" y="4342149"/>
                    <a:ext cx="54025" cy="3166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417B70C2-A345-5504-8324-FC0E0210CBA0}"/>
                      </a:ext>
                    </a:extLst>
                  </p14:cNvPr>
                  <p14:cNvContentPartPr/>
                  <p14:nvPr/>
                </p14:nvContentPartPr>
                <p14:xfrm>
                  <a:off x="10217571" y="4470088"/>
                  <a:ext cx="214560" cy="17388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417B70C2-A345-5504-8324-FC0E0210CBA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0207656" y="4460231"/>
                    <a:ext cx="233993" cy="19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CF20474-7402-DBCF-F941-634A9020F439}"/>
                      </a:ext>
                    </a:extLst>
                  </p14:cNvPr>
                  <p14:cNvContentPartPr/>
                  <p14:nvPr/>
                </p14:nvContentPartPr>
                <p14:xfrm>
                  <a:off x="10489371" y="4499968"/>
                  <a:ext cx="128160" cy="14184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0CF20474-7402-DBCF-F941-634A9020F43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0479451" y="4490091"/>
                    <a:ext cx="147602" cy="1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74A3CB20-A0EA-CFFA-0E14-BF83975C9011}"/>
                      </a:ext>
                    </a:extLst>
                  </p14:cNvPr>
                  <p14:cNvContentPartPr/>
                  <p14:nvPr/>
                </p14:nvContentPartPr>
                <p14:xfrm>
                  <a:off x="10669731" y="4483048"/>
                  <a:ext cx="172440" cy="13824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74A3CB20-A0EA-CFFA-0E14-BF83975C901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0659821" y="4473596"/>
                    <a:ext cx="191864" cy="1575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3C74833E-0770-779B-CA04-4C57CA6E40DC}"/>
                      </a:ext>
                    </a:extLst>
                  </p14:cNvPr>
                  <p14:cNvContentPartPr/>
                  <p14:nvPr/>
                </p14:nvContentPartPr>
                <p14:xfrm>
                  <a:off x="10762251" y="4453528"/>
                  <a:ext cx="217080" cy="3744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3C74833E-0770-779B-CA04-4C57CA6E40D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0752744" y="4444069"/>
                    <a:ext cx="236490" cy="56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903BC864-3320-8B77-554C-1DF011556143}"/>
                      </a:ext>
                    </a:extLst>
                  </p14:cNvPr>
                  <p14:cNvContentPartPr/>
                  <p14:nvPr/>
                </p14:nvContentPartPr>
                <p14:xfrm>
                  <a:off x="10900851" y="4388008"/>
                  <a:ext cx="40320" cy="2430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903BC864-3320-8B77-554C-1DF011556143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0890969" y="4378540"/>
                    <a:ext cx="59689" cy="2623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3B02FCE8-8492-E71A-F3A4-5F3E4D1F25DC}"/>
                      </a:ext>
                    </a:extLst>
                  </p14:cNvPr>
                  <p14:cNvContentPartPr/>
                  <p14:nvPr/>
                </p14:nvContentPartPr>
                <p14:xfrm>
                  <a:off x="10975011" y="4366408"/>
                  <a:ext cx="147240" cy="2088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3B02FCE8-8492-E71A-F3A4-5F3E4D1F25D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0965089" y="4356559"/>
                    <a:ext cx="166687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E6A76F01-CC9E-10FE-F8CA-13DE5AB83430}"/>
                      </a:ext>
                    </a:extLst>
                  </p14:cNvPr>
                  <p14:cNvContentPartPr/>
                  <p14:nvPr/>
                </p14:nvContentPartPr>
                <p14:xfrm>
                  <a:off x="11043411" y="4448488"/>
                  <a:ext cx="30240" cy="17352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E6A76F01-CC9E-10FE-F8CA-13DE5AB83430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1033593" y="4438629"/>
                    <a:ext cx="49484" cy="1928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A9B7AC26-76E5-D18C-2CC4-B18B90D10CE7}"/>
                      </a:ext>
                    </a:extLst>
                  </p14:cNvPr>
                  <p14:cNvContentPartPr/>
                  <p14:nvPr/>
                </p14:nvContentPartPr>
                <p14:xfrm>
                  <a:off x="11090211" y="4498168"/>
                  <a:ext cx="98280" cy="8820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A9B7AC26-76E5-D18C-2CC4-B18B90D10CE7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1080700" y="4488280"/>
                    <a:ext cx="117698" cy="1075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C56F2F94-0769-B536-E090-625C30579F32}"/>
                      </a:ext>
                    </a:extLst>
                  </p14:cNvPr>
                  <p14:cNvContentPartPr/>
                  <p14:nvPr/>
                </p14:nvContentPartPr>
                <p14:xfrm>
                  <a:off x="11257251" y="4465048"/>
                  <a:ext cx="151560" cy="1245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C56F2F94-0769-B536-E090-625C30579F3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1247332" y="4455588"/>
                    <a:ext cx="171001" cy="1438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310FF02-F4F2-F758-370C-844600BCDC41}"/>
                    </a:ext>
                  </a:extLst>
                </p14:cNvPr>
                <p14:cNvContentPartPr/>
                <p14:nvPr/>
              </p14:nvContentPartPr>
              <p14:xfrm>
                <a:off x="11418171" y="4298368"/>
                <a:ext cx="202680" cy="27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310FF02-F4F2-F758-370C-844600BCDC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08670" y="4288507"/>
                  <a:ext cx="222077" cy="29544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0EF3FF1-D2EF-F0C1-8743-2B44CF8038B1}"/>
                </a:ext>
              </a:extLst>
            </p:cNvPr>
            <p:cNvGrpSpPr/>
            <p:nvPr/>
          </p:nvGrpSpPr>
          <p:grpSpPr>
            <a:xfrm>
              <a:off x="7917891" y="4959328"/>
              <a:ext cx="1574640" cy="499680"/>
              <a:chOff x="7917891" y="4959328"/>
              <a:chExt cx="1574640" cy="49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63131CFF-5EA1-0B23-1642-6CDC9E1C977F}"/>
                      </a:ext>
                    </a:extLst>
                  </p14:cNvPr>
                  <p14:cNvContentPartPr/>
                  <p14:nvPr/>
                </p14:nvContentPartPr>
                <p14:xfrm>
                  <a:off x="7917891" y="5018368"/>
                  <a:ext cx="201240" cy="28980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63131CFF-5EA1-0B23-1642-6CDC9E1C977F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907987" y="5008497"/>
                    <a:ext cx="220651" cy="309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B55229CF-B28B-89B3-87A6-147F4AA3A34A}"/>
                      </a:ext>
                    </a:extLst>
                  </p14:cNvPr>
                  <p14:cNvContentPartPr/>
                  <p14:nvPr/>
                </p14:nvContentPartPr>
                <p14:xfrm>
                  <a:off x="8013291" y="5109448"/>
                  <a:ext cx="338400" cy="19368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B55229CF-B28B-89B3-87A6-147F4AA3A34A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8003373" y="5099586"/>
                    <a:ext cx="357839" cy="2130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DC8998C4-D713-408E-E9B8-EE5EBD3B03E1}"/>
                      </a:ext>
                    </a:extLst>
                  </p14:cNvPr>
                  <p14:cNvContentPartPr/>
                  <p14:nvPr/>
                </p14:nvContentPartPr>
                <p14:xfrm>
                  <a:off x="8388411" y="5124928"/>
                  <a:ext cx="102960" cy="3340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DC8998C4-D713-408E-E9B8-EE5EBD3B03E1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8378511" y="5115067"/>
                    <a:ext cx="122364" cy="3534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F8DC3300-3B09-BFCD-81BD-393183B8B88B}"/>
                      </a:ext>
                    </a:extLst>
                  </p14:cNvPr>
                  <p14:cNvContentPartPr/>
                  <p14:nvPr/>
                </p14:nvContentPartPr>
                <p14:xfrm>
                  <a:off x="8570931" y="5007928"/>
                  <a:ext cx="4680" cy="23472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F8DC3300-3B09-BFCD-81BD-393183B8B88B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8561181" y="4998460"/>
                    <a:ext cx="23790" cy="2540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9B059585-3306-F8FC-34C0-F0AE3969D504}"/>
                      </a:ext>
                    </a:extLst>
                  </p14:cNvPr>
                  <p14:cNvContentPartPr/>
                  <p14:nvPr/>
                </p14:nvContentPartPr>
                <p14:xfrm>
                  <a:off x="8627811" y="5117368"/>
                  <a:ext cx="211320" cy="14436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9B059585-3306-F8FC-34C0-F0AE3969D504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617899" y="5107507"/>
                    <a:ext cx="230747" cy="1636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1F8A62A0-FFE3-E98F-363C-5E72555C09C5}"/>
                      </a:ext>
                    </a:extLst>
                  </p14:cNvPr>
                  <p14:cNvContentPartPr/>
                  <p14:nvPr/>
                </p14:nvContentPartPr>
                <p14:xfrm>
                  <a:off x="8885931" y="5132488"/>
                  <a:ext cx="9000" cy="633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1F8A62A0-FFE3-E98F-363C-5E72555C09C5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876148" y="5122588"/>
                    <a:ext cx="28174" cy="827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43EC89D-50B8-3D25-002D-E6A6E370EE65}"/>
                      </a:ext>
                    </a:extLst>
                  </p14:cNvPr>
                  <p14:cNvContentPartPr/>
                  <p14:nvPr/>
                </p14:nvContentPartPr>
                <p14:xfrm>
                  <a:off x="8854611" y="5050408"/>
                  <a:ext cx="91440" cy="8244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43EC89D-50B8-3D25-002D-E6A6E370EE65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844715" y="5040547"/>
                    <a:ext cx="110836" cy="1017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C763F5B1-065C-A1C7-A785-92FAC1914225}"/>
                      </a:ext>
                    </a:extLst>
                  </p14:cNvPr>
                  <p14:cNvContentPartPr/>
                  <p14:nvPr/>
                </p14:nvContentPartPr>
                <p14:xfrm>
                  <a:off x="8935971" y="5102968"/>
                  <a:ext cx="140040" cy="13140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C763F5B1-065C-A1C7-A785-92FAC1914225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926081" y="5093103"/>
                    <a:ext cx="159424" cy="150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4F44C63F-8294-039C-2967-4C862DAEDA6B}"/>
                      </a:ext>
                    </a:extLst>
                  </p14:cNvPr>
                  <p14:cNvContentPartPr/>
                  <p14:nvPr/>
                </p14:nvContentPartPr>
                <p14:xfrm>
                  <a:off x="9077091" y="4996408"/>
                  <a:ext cx="160200" cy="27108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4F44C63F-8294-039C-2967-4C862DAEDA6B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9067178" y="4986938"/>
                    <a:ext cx="179630" cy="290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84A0DBF9-2133-7F8E-11E5-16B6B6C73D8F}"/>
                      </a:ext>
                    </a:extLst>
                  </p14:cNvPr>
                  <p14:cNvContentPartPr/>
                  <p14:nvPr/>
                </p14:nvContentPartPr>
                <p14:xfrm>
                  <a:off x="9301011" y="4959328"/>
                  <a:ext cx="191520" cy="32940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84A0DBF9-2133-7F8E-11E5-16B6B6C73D8F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9291098" y="4949466"/>
                    <a:ext cx="210950" cy="34873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3F405D7-EE0A-F536-ABCD-8BE647AC78CC}"/>
                </a:ext>
              </a:extLst>
            </p:cNvPr>
            <p:cNvGrpSpPr/>
            <p:nvPr/>
          </p:nvGrpSpPr>
          <p:grpSpPr>
            <a:xfrm>
              <a:off x="9460491" y="5084968"/>
              <a:ext cx="713520" cy="227520"/>
              <a:chOff x="9460491" y="5084968"/>
              <a:chExt cx="713520" cy="22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6AC2A62C-18CC-1AB7-982F-2C53D1E057ED}"/>
                      </a:ext>
                    </a:extLst>
                  </p14:cNvPr>
                  <p14:cNvContentPartPr/>
                  <p14:nvPr/>
                </p14:nvContentPartPr>
                <p14:xfrm>
                  <a:off x="9460491" y="5084968"/>
                  <a:ext cx="131400" cy="22752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6AC2A62C-18CC-1AB7-982F-2C53D1E057ED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9450992" y="5075504"/>
                    <a:ext cx="150793" cy="246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021A668F-6550-6979-F90F-C7B8448D2E63}"/>
                      </a:ext>
                    </a:extLst>
                  </p14:cNvPr>
                  <p14:cNvContentPartPr/>
                  <p14:nvPr/>
                </p14:nvContentPartPr>
                <p14:xfrm>
                  <a:off x="9604491" y="5118808"/>
                  <a:ext cx="195840" cy="15732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021A668F-6550-6979-F90F-C7B8448D2E63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9594977" y="5108951"/>
                    <a:ext cx="215265" cy="17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A965F59E-D8C0-5BD3-AFAC-F460851277F9}"/>
                      </a:ext>
                    </a:extLst>
                  </p14:cNvPr>
                  <p14:cNvContentPartPr/>
                  <p14:nvPr/>
                </p14:nvContentPartPr>
                <p14:xfrm>
                  <a:off x="9817611" y="5102968"/>
                  <a:ext cx="135360" cy="15876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A965F59E-D8C0-5BD3-AFAC-F460851277F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9807716" y="5093095"/>
                    <a:ext cx="154754" cy="1781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9D04D928-DC47-2346-CBA3-B7E8C1FFCC8C}"/>
                      </a:ext>
                    </a:extLst>
                  </p14:cNvPr>
                  <p14:cNvContentPartPr/>
                  <p14:nvPr/>
                </p14:nvContentPartPr>
                <p14:xfrm>
                  <a:off x="9985371" y="5099008"/>
                  <a:ext cx="188640" cy="14544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9D04D928-DC47-2346-CBA3-B7E8C1FFCC8C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9975463" y="5089548"/>
                    <a:ext cx="208059" cy="16475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B0040B5-BAB1-8006-0106-B1B4305E0946}"/>
                </a:ext>
              </a:extLst>
            </p:cNvPr>
            <p:cNvGrpSpPr/>
            <p:nvPr/>
          </p:nvGrpSpPr>
          <p:grpSpPr>
            <a:xfrm>
              <a:off x="10377411" y="4916848"/>
              <a:ext cx="667800" cy="361080"/>
              <a:chOff x="10377411" y="4916848"/>
              <a:chExt cx="667800" cy="361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6A92D204-887D-36FC-C37A-073DC97BACEC}"/>
                      </a:ext>
                    </a:extLst>
                  </p14:cNvPr>
                  <p14:cNvContentPartPr/>
                  <p14:nvPr/>
                </p14:nvContentPartPr>
                <p14:xfrm>
                  <a:off x="10377411" y="4916848"/>
                  <a:ext cx="127440" cy="3610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6A92D204-887D-36FC-C37A-073DC97BACEC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0367486" y="4907377"/>
                    <a:ext cx="146893" cy="3804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5D9F0F39-EEAC-F7FE-F505-D37136449A45}"/>
                      </a:ext>
                    </a:extLst>
                  </p14:cNvPr>
                  <p14:cNvContentPartPr/>
                  <p14:nvPr/>
                </p14:nvContentPartPr>
                <p14:xfrm>
                  <a:off x="10500171" y="5007928"/>
                  <a:ext cx="87480" cy="1188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5D9F0F39-EEAC-F7FE-F505-D37136449A45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0490230" y="4998424"/>
                    <a:ext cx="106964" cy="31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4DDE2CDA-9F76-3DBF-344F-D0C7837EFA16}"/>
                      </a:ext>
                    </a:extLst>
                  </p14:cNvPr>
                  <p14:cNvContentPartPr/>
                  <p14:nvPr/>
                </p14:nvContentPartPr>
                <p14:xfrm>
                  <a:off x="10500171" y="5019448"/>
                  <a:ext cx="18720" cy="20196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4DDE2CDA-9F76-3DBF-344F-D0C7837EFA1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0490421" y="5009981"/>
                    <a:ext cx="37830" cy="2212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48B55A79-532D-F673-E9E2-2A69AC1C1A0D}"/>
                      </a:ext>
                    </a:extLst>
                  </p14:cNvPr>
                  <p14:cNvContentPartPr/>
                  <p14:nvPr/>
                </p14:nvContentPartPr>
                <p14:xfrm>
                  <a:off x="10568211" y="5039968"/>
                  <a:ext cx="74160" cy="21600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48B55A79-532D-F673-E9E2-2A69AC1C1A0D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0558297" y="5030508"/>
                    <a:ext cx="93592" cy="235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15EAADCE-6319-A6F6-4CBD-78F9994ED284}"/>
                      </a:ext>
                    </a:extLst>
                  </p14:cNvPr>
                  <p14:cNvContentPartPr/>
                  <p14:nvPr/>
                </p14:nvContentPartPr>
                <p14:xfrm>
                  <a:off x="10647051" y="5090008"/>
                  <a:ext cx="187200" cy="3744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15EAADCE-6319-A6F6-4CBD-78F9994ED284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10637136" y="5080549"/>
                    <a:ext cx="206634" cy="56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071FCD36-B866-B3FA-A479-F6B4F7DAFE5E}"/>
                      </a:ext>
                    </a:extLst>
                  </p14:cNvPr>
                  <p14:cNvContentPartPr/>
                  <p14:nvPr/>
                </p14:nvContentPartPr>
                <p14:xfrm>
                  <a:off x="10745691" y="5015848"/>
                  <a:ext cx="299520" cy="22356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071FCD36-B866-B3FA-A479-F6B4F7DAFE5E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10735786" y="5005991"/>
                    <a:ext cx="318933" cy="242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2576EC2-0F41-662E-5B55-72D2B6FFFB28}"/>
                </a:ext>
              </a:extLst>
            </p:cNvPr>
            <p:cNvGrpSpPr/>
            <p:nvPr/>
          </p:nvGrpSpPr>
          <p:grpSpPr>
            <a:xfrm>
              <a:off x="8141091" y="5679328"/>
              <a:ext cx="1968120" cy="307080"/>
              <a:chOff x="8141091" y="5679328"/>
              <a:chExt cx="1968120" cy="30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65BAC63C-70E6-C50E-68CD-EF8A26D031DD}"/>
                      </a:ext>
                    </a:extLst>
                  </p14:cNvPr>
                  <p14:cNvContentPartPr/>
                  <p14:nvPr/>
                </p14:nvContentPartPr>
                <p14:xfrm>
                  <a:off x="8141091" y="5725408"/>
                  <a:ext cx="184680" cy="2088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65BAC63C-70E6-C50E-68CD-EF8A26D031DD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8131183" y="5715559"/>
                    <a:ext cx="204099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A108143F-7E51-FF41-5D5F-1796AE83586B}"/>
                      </a:ext>
                    </a:extLst>
                  </p14:cNvPr>
                  <p14:cNvContentPartPr/>
                  <p14:nvPr/>
                </p14:nvContentPartPr>
                <p14:xfrm>
                  <a:off x="8225691" y="5784448"/>
                  <a:ext cx="16200" cy="15300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A108143F-7E51-FF41-5D5F-1796AE83586B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8216208" y="5774590"/>
                    <a:ext cx="35561" cy="172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58226E32-B2FA-F3DC-E0BE-A35D3AD918F3}"/>
                      </a:ext>
                    </a:extLst>
                  </p14:cNvPr>
                  <p14:cNvContentPartPr/>
                  <p14:nvPr/>
                </p14:nvContentPartPr>
                <p14:xfrm>
                  <a:off x="8294091" y="5799928"/>
                  <a:ext cx="180000" cy="12204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58226E32-B2FA-F3DC-E0BE-A35D3AD918F3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8284576" y="5790054"/>
                    <a:ext cx="199427" cy="1413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B326118A-0F6E-42F6-C9EF-6E5BFA9FCD6F}"/>
                      </a:ext>
                    </a:extLst>
                  </p14:cNvPr>
                  <p14:cNvContentPartPr/>
                  <p14:nvPr/>
                </p14:nvContentPartPr>
                <p14:xfrm>
                  <a:off x="8391291" y="5752768"/>
                  <a:ext cx="201240" cy="612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B326118A-0F6E-42F6-C9EF-6E5BFA9FCD6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8381387" y="5743588"/>
                    <a:ext cx="220651" cy="248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A83EDB3C-EC42-1835-CED4-38C9A4B01F99}"/>
                      </a:ext>
                    </a:extLst>
                  </p14:cNvPr>
                  <p14:cNvContentPartPr/>
                  <p14:nvPr/>
                </p14:nvContentPartPr>
                <p14:xfrm>
                  <a:off x="8502171" y="5851048"/>
                  <a:ext cx="9000" cy="13536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A83EDB3C-EC42-1835-CED4-38C9A4B01F99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8492780" y="5841577"/>
                    <a:ext cx="28174" cy="154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0C08BC5E-FBD3-B13D-8AAA-D9699B572E95}"/>
                      </a:ext>
                    </a:extLst>
                  </p14:cNvPr>
                  <p14:cNvContentPartPr/>
                  <p14:nvPr/>
                </p14:nvContentPartPr>
                <p14:xfrm>
                  <a:off x="8566611" y="5781928"/>
                  <a:ext cx="167760" cy="309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0C08BC5E-FBD3-B13D-8AAA-D9699B572E95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8557115" y="5772522"/>
                    <a:ext cx="187147" cy="50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729C5AA2-8EB6-F78B-45C9-59EF3BB6E556}"/>
                      </a:ext>
                    </a:extLst>
                  </p14:cNvPr>
                  <p14:cNvContentPartPr/>
                  <p14:nvPr/>
                </p14:nvContentPartPr>
                <p14:xfrm>
                  <a:off x="8643651" y="5726488"/>
                  <a:ext cx="25920" cy="20952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729C5AA2-8EB6-F78B-45C9-59EF3BB6E55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8633833" y="5717018"/>
                    <a:ext cx="45164" cy="2288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147FBF60-B759-EAFA-A803-F63F2AEFD013}"/>
                      </a:ext>
                    </a:extLst>
                  </p14:cNvPr>
                  <p14:cNvContentPartPr/>
                  <p14:nvPr/>
                </p14:nvContentPartPr>
                <p14:xfrm>
                  <a:off x="8645091" y="5679328"/>
                  <a:ext cx="191520" cy="4788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147FBF60-B759-EAFA-A803-F63F2AEFD013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8635178" y="5669435"/>
                    <a:ext cx="210950" cy="67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678282F7-4718-168A-7794-6E8280C3B504}"/>
                      </a:ext>
                    </a:extLst>
                  </p14:cNvPr>
                  <p14:cNvContentPartPr/>
                  <p14:nvPr/>
                </p14:nvContentPartPr>
                <p14:xfrm>
                  <a:off x="8747691" y="5801008"/>
                  <a:ext cx="9000" cy="16992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678282F7-4718-168A-7794-6E8280C3B504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8737908" y="5791524"/>
                    <a:ext cx="28174" cy="1892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B74EA44A-BD1E-568E-6FAF-57899DA994E5}"/>
                      </a:ext>
                    </a:extLst>
                  </p14:cNvPr>
                  <p14:cNvContentPartPr/>
                  <p14:nvPr/>
                </p14:nvContentPartPr>
                <p14:xfrm>
                  <a:off x="8811771" y="5803528"/>
                  <a:ext cx="147240" cy="17280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B74EA44A-BD1E-568E-6FAF-57899DA994E5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8801849" y="5794060"/>
                    <a:ext cx="166687" cy="1921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B6B2BEE4-A1A8-D6D6-2C97-08CDF77B89F0}"/>
                      </a:ext>
                    </a:extLst>
                  </p14:cNvPr>
                  <p14:cNvContentPartPr/>
                  <p14:nvPr/>
                </p14:nvContentPartPr>
                <p14:xfrm>
                  <a:off x="9024171" y="5703448"/>
                  <a:ext cx="7560" cy="23148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B6B2BEE4-A1A8-D6D6-2C97-08CDF77B89F0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9014622" y="5693968"/>
                    <a:ext cx="27057" cy="2508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61F1874B-A880-04FF-65A7-6423C7FAB176}"/>
                      </a:ext>
                    </a:extLst>
                  </p14:cNvPr>
                  <p14:cNvContentPartPr/>
                  <p14:nvPr/>
                </p14:nvContentPartPr>
                <p14:xfrm>
                  <a:off x="9069891" y="5738008"/>
                  <a:ext cx="102960" cy="2232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61F1874B-A880-04FF-65A7-6423C7FAB176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9059991" y="5728442"/>
                    <a:ext cx="122364" cy="418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5A5D6684-5FD6-5CE7-B900-C623B55D1682}"/>
                      </a:ext>
                    </a:extLst>
                  </p14:cNvPr>
                  <p14:cNvContentPartPr/>
                  <p14:nvPr/>
                </p14:nvContentPartPr>
                <p14:xfrm>
                  <a:off x="9069891" y="5759968"/>
                  <a:ext cx="57240" cy="19404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5A5D6684-5FD6-5CE7-B900-C623B55D1682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9060022" y="5750503"/>
                    <a:ext cx="76583" cy="2133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2A0394C0-1D05-A60C-0BA6-9D1B4CA8364A}"/>
                      </a:ext>
                    </a:extLst>
                  </p14:cNvPr>
                  <p14:cNvContentPartPr/>
                  <p14:nvPr/>
                </p14:nvContentPartPr>
                <p14:xfrm>
                  <a:off x="9243771" y="5748808"/>
                  <a:ext cx="97200" cy="213120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2A0394C0-1D05-A60C-0BA6-9D1B4CA8364A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9234249" y="5739336"/>
                    <a:ext cx="116640" cy="2324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2FAD5755-1898-C609-E736-7DF1E47D99D2}"/>
                      </a:ext>
                    </a:extLst>
                  </p14:cNvPr>
                  <p14:cNvContentPartPr/>
                  <p14:nvPr/>
                </p14:nvContentPartPr>
                <p14:xfrm>
                  <a:off x="9332331" y="5684368"/>
                  <a:ext cx="118800" cy="36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2FAD5755-1898-C609-E736-7DF1E47D99D2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9322431" y="5675368"/>
                    <a:ext cx="138204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E5B0AE90-A300-62A5-347F-79B864BA811A}"/>
                      </a:ext>
                    </a:extLst>
                  </p14:cNvPr>
                  <p14:cNvContentPartPr/>
                  <p14:nvPr/>
                </p14:nvContentPartPr>
                <p14:xfrm>
                  <a:off x="9370851" y="5821528"/>
                  <a:ext cx="18720" cy="14940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E5B0AE90-A300-62A5-347F-79B864BA811A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9361101" y="5812042"/>
                    <a:ext cx="37830" cy="1687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6930BF6D-4340-DBC4-03A6-BB20A4B8E3D9}"/>
                      </a:ext>
                    </a:extLst>
                  </p14:cNvPr>
                  <p14:cNvContentPartPr/>
                  <p14:nvPr/>
                </p14:nvContentPartPr>
                <p14:xfrm>
                  <a:off x="9443211" y="5828728"/>
                  <a:ext cx="175680" cy="12240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6930BF6D-4340-DBC4-03A6-BB20A4B8E3D9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9433715" y="5819252"/>
                    <a:ext cx="195068" cy="1417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A3148896-7CA5-EF84-C73C-F75C7FB9CCA8}"/>
                      </a:ext>
                    </a:extLst>
                  </p14:cNvPr>
                  <p14:cNvContentPartPr/>
                  <p14:nvPr/>
                </p14:nvContentPartPr>
                <p14:xfrm>
                  <a:off x="9665691" y="5772928"/>
                  <a:ext cx="97200" cy="15444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A3148896-7CA5-EF84-C73C-F75C7FB9CCA8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9655813" y="5763079"/>
                    <a:ext cx="116561" cy="1737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A6323DA8-9D4C-74C6-B3C5-1B9799AB1905}"/>
                      </a:ext>
                    </a:extLst>
                  </p14:cNvPr>
                  <p14:cNvContentPartPr/>
                  <p14:nvPr/>
                </p14:nvContentPartPr>
                <p14:xfrm>
                  <a:off x="9735891" y="5840968"/>
                  <a:ext cx="373320" cy="100440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A6323DA8-9D4C-74C6-B3C5-1B9799AB1905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9725973" y="5831478"/>
                    <a:ext cx="392760" cy="11981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9F18C5A-1CA1-D25C-1B71-946D1EBE666F}"/>
                </a:ext>
              </a:extLst>
            </p:cNvPr>
            <p:cNvGrpSpPr/>
            <p:nvPr/>
          </p:nvGrpSpPr>
          <p:grpSpPr>
            <a:xfrm>
              <a:off x="10279131" y="5826568"/>
              <a:ext cx="322200" cy="63360"/>
              <a:chOff x="10279131" y="5826568"/>
              <a:chExt cx="322200" cy="6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8F7781BE-3E33-81F7-3BE4-72EDD4451F51}"/>
                      </a:ext>
                    </a:extLst>
                  </p14:cNvPr>
                  <p14:cNvContentPartPr/>
                  <p14:nvPr/>
                </p14:nvContentPartPr>
                <p14:xfrm>
                  <a:off x="10279131" y="5869048"/>
                  <a:ext cx="27360" cy="20880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8F7781BE-3E33-81F7-3BE4-72EDD4451F51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0269218" y="5859593"/>
                    <a:ext cx="46790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AFECD421-D99E-14CF-FA5D-3300829FD60B}"/>
                      </a:ext>
                    </a:extLst>
                  </p14:cNvPr>
                  <p14:cNvContentPartPr/>
                  <p14:nvPr/>
                </p14:nvContentPartPr>
                <p14:xfrm>
                  <a:off x="10414491" y="5826568"/>
                  <a:ext cx="29160" cy="5328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AFECD421-D99E-14CF-FA5D-3300829FD60B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0404640" y="5817096"/>
                    <a:ext cx="48469" cy="726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43D0C228-B471-5F25-8FDA-8D818316FA0C}"/>
                      </a:ext>
                    </a:extLst>
                  </p14:cNvPr>
                  <p14:cNvContentPartPr/>
                  <p14:nvPr/>
                </p14:nvContentPartPr>
                <p14:xfrm>
                  <a:off x="10581171" y="5848528"/>
                  <a:ext cx="20160" cy="2628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43D0C228-B471-5F25-8FDA-8D818316FA0C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0571684" y="5838573"/>
                    <a:ext cx="39529" cy="4579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7A9AEEE-C2D5-F11D-8828-2895F8F331BC}"/>
                </a:ext>
              </a:extLst>
            </p:cNvPr>
            <p:cNvGrpSpPr/>
            <p:nvPr/>
          </p:nvGrpSpPr>
          <p:grpSpPr>
            <a:xfrm>
              <a:off x="5215731" y="634648"/>
              <a:ext cx="6612120" cy="1063080"/>
              <a:chOff x="5215731" y="634648"/>
              <a:chExt cx="6612120" cy="106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FCC57BE2-BE88-C4DE-C782-AB0927C0F575}"/>
                      </a:ext>
                    </a:extLst>
                  </p14:cNvPr>
                  <p14:cNvContentPartPr/>
                  <p14:nvPr/>
                </p14:nvContentPartPr>
                <p14:xfrm>
                  <a:off x="5656011" y="1329808"/>
                  <a:ext cx="181800" cy="277920"/>
                </p14:xfrm>
              </p:contentPart>
            </mc:Choice>
            <mc:Fallback xmlns=""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FCC57BE2-BE88-C4DE-C782-AB0927C0F57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5646109" y="1319953"/>
                    <a:ext cx="201208" cy="2972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B728FA2B-B341-6555-9D8F-05672562C752}"/>
                      </a:ext>
                    </a:extLst>
                  </p14:cNvPr>
                  <p14:cNvContentPartPr/>
                  <p14:nvPr/>
                </p14:nvContentPartPr>
                <p14:xfrm>
                  <a:off x="5875971" y="1355728"/>
                  <a:ext cx="106920" cy="18000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B728FA2B-B341-6555-9D8F-05672562C752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5866467" y="1346254"/>
                    <a:ext cx="126324" cy="199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DAAEE695-9E10-30E3-35EE-8D299CCA3177}"/>
                      </a:ext>
                    </a:extLst>
                  </p14:cNvPr>
                  <p14:cNvContentPartPr/>
                  <p14:nvPr/>
                </p14:nvContentPartPr>
                <p14:xfrm>
                  <a:off x="5977131" y="1359688"/>
                  <a:ext cx="126360" cy="16452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DAAEE695-9E10-30E3-35EE-8D299CCA3177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5967197" y="1349825"/>
                    <a:ext cx="145831" cy="1838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2A383E30-F360-2E4E-C374-F5643B56117F}"/>
                      </a:ext>
                    </a:extLst>
                  </p14:cNvPr>
                  <p14:cNvContentPartPr/>
                  <p14:nvPr/>
                </p14:nvContentPartPr>
                <p14:xfrm>
                  <a:off x="6159651" y="1327648"/>
                  <a:ext cx="72000" cy="37008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2A383E30-F360-2E4E-C374-F5643B56117F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6149761" y="1317784"/>
                    <a:ext cx="91385" cy="3894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791F28B4-DB25-43FD-F1F8-1216865A3480}"/>
                      </a:ext>
                    </a:extLst>
                  </p14:cNvPr>
                  <p14:cNvContentPartPr/>
                  <p14:nvPr/>
                </p14:nvContentPartPr>
                <p14:xfrm>
                  <a:off x="5215731" y="1004368"/>
                  <a:ext cx="109800" cy="27360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791F28B4-DB25-43FD-F1F8-1216865A3480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5205821" y="994512"/>
                    <a:ext cx="129223" cy="2929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F5A10D5C-A7B1-1776-408E-4F47763BDBC5}"/>
                      </a:ext>
                    </a:extLst>
                  </p14:cNvPr>
                  <p14:cNvContentPartPr/>
                  <p14:nvPr/>
                </p14:nvContentPartPr>
                <p14:xfrm>
                  <a:off x="5337771" y="1087528"/>
                  <a:ext cx="153360" cy="15048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F5A10D5C-A7B1-1776-408E-4F47763BDBC5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5328260" y="1078074"/>
                    <a:ext cx="172778" cy="1697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136F0A68-4300-6251-9BCF-2070F54FD6F0}"/>
                      </a:ext>
                    </a:extLst>
                  </p14:cNvPr>
                  <p14:cNvContentPartPr/>
                  <p14:nvPr/>
                </p14:nvContentPartPr>
                <p14:xfrm>
                  <a:off x="5503731" y="971968"/>
                  <a:ext cx="115560" cy="263520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136F0A68-4300-6251-9BCF-2070F54FD6F0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5493837" y="962500"/>
                    <a:ext cx="134952" cy="2828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CC1B9E0B-6389-61A9-9C0D-A924871C66DC}"/>
                      </a:ext>
                    </a:extLst>
                  </p14:cNvPr>
                  <p14:cNvContentPartPr/>
                  <p14:nvPr/>
                </p14:nvContentPartPr>
                <p14:xfrm>
                  <a:off x="5660691" y="970888"/>
                  <a:ext cx="345240" cy="22212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CC1B9E0B-6389-61A9-9C0D-A924871C66DC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5650782" y="961025"/>
                    <a:ext cx="364662" cy="2414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1AEB2A75-BA9B-C14B-F325-C219A98CF771}"/>
                      </a:ext>
                    </a:extLst>
                  </p14:cNvPr>
                  <p14:cNvContentPartPr/>
                  <p14:nvPr/>
                </p14:nvContentPartPr>
                <p14:xfrm>
                  <a:off x="5991171" y="1127488"/>
                  <a:ext cx="9000" cy="2088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1AEB2A75-BA9B-C14B-F325-C219A98CF771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5981780" y="1117639"/>
                    <a:ext cx="28174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B473F1E0-D000-554A-519C-7362DC75B56B}"/>
                      </a:ext>
                    </a:extLst>
                  </p14:cNvPr>
                  <p14:cNvContentPartPr/>
                  <p14:nvPr/>
                </p14:nvContentPartPr>
                <p14:xfrm>
                  <a:off x="5951571" y="956848"/>
                  <a:ext cx="67320" cy="432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B473F1E0-D000-554A-519C-7362DC75B56B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5941671" y="947030"/>
                    <a:ext cx="86724" cy="235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09ADF6E7-A397-511E-11AB-9292C03E2787}"/>
                      </a:ext>
                    </a:extLst>
                  </p14:cNvPr>
                  <p14:cNvContentPartPr/>
                  <p14:nvPr/>
                </p14:nvContentPartPr>
                <p14:xfrm>
                  <a:off x="6086931" y="793768"/>
                  <a:ext cx="48960" cy="59508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09ADF6E7-A397-511E-11AB-9292C03E278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6076980" y="783903"/>
                    <a:ext cx="68464" cy="614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57663991-CAC6-8EA7-60B2-30AEC3F1AB46}"/>
                      </a:ext>
                    </a:extLst>
                  </p14:cNvPr>
                  <p14:cNvContentPartPr/>
                  <p14:nvPr/>
                </p14:nvContentPartPr>
                <p14:xfrm>
                  <a:off x="5978571" y="1086448"/>
                  <a:ext cx="164160" cy="2844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57663991-CAC6-8EA7-60B2-30AEC3F1AB46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5968682" y="1076708"/>
                    <a:ext cx="183543" cy="475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7B93FD13-F2CA-A461-141F-8854FB22AD39}"/>
                      </a:ext>
                    </a:extLst>
                  </p14:cNvPr>
                  <p14:cNvContentPartPr/>
                  <p14:nvPr/>
                </p14:nvContentPartPr>
                <p14:xfrm>
                  <a:off x="6124011" y="998968"/>
                  <a:ext cx="188640" cy="20736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7B93FD13-F2CA-A461-141F-8854FB22AD39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6114103" y="989507"/>
                    <a:ext cx="208059" cy="2266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254B5D43-97D5-2FD7-7068-81BC40530125}"/>
                      </a:ext>
                    </a:extLst>
                  </p14:cNvPr>
                  <p14:cNvContentPartPr/>
                  <p14:nvPr/>
                </p14:nvContentPartPr>
                <p14:xfrm>
                  <a:off x="6303651" y="1079968"/>
                  <a:ext cx="166680" cy="9792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254B5D43-97D5-2FD7-7068-81BC40530125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6293753" y="1070097"/>
                    <a:ext cx="186080" cy="117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300C973D-D3EA-FF30-0EEB-1D46F5171257}"/>
                      </a:ext>
                    </a:extLst>
                  </p14:cNvPr>
                  <p14:cNvContentPartPr/>
                  <p14:nvPr/>
                </p14:nvContentPartPr>
                <p14:xfrm>
                  <a:off x="6643131" y="857488"/>
                  <a:ext cx="181440" cy="31212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300C973D-D3EA-FF30-0EEB-1D46F5171257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6633227" y="847623"/>
                    <a:ext cx="200852" cy="3314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FA19512D-54EA-8A51-9CD5-85F75C98F664}"/>
                      </a:ext>
                    </a:extLst>
                  </p14:cNvPr>
                  <p14:cNvContentPartPr/>
                  <p14:nvPr/>
                </p14:nvContentPartPr>
                <p14:xfrm>
                  <a:off x="6808371" y="1059448"/>
                  <a:ext cx="360" cy="36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FA19512D-54EA-8A51-9CD5-85F75C98F66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99371" y="1050448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85243A53-6366-3EDD-E3D9-75F31B50445F}"/>
                      </a:ext>
                    </a:extLst>
                  </p14:cNvPr>
                  <p14:cNvContentPartPr/>
                  <p14:nvPr/>
                </p14:nvContentPartPr>
                <p14:xfrm>
                  <a:off x="6808371" y="1017688"/>
                  <a:ext cx="217080" cy="10404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85243A53-6366-3EDD-E3D9-75F31B50445F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6798468" y="1008230"/>
                    <a:ext cx="236490" cy="123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BBE54BFC-C3D7-9E85-3DB2-AA320B0DD997}"/>
                      </a:ext>
                    </a:extLst>
                  </p14:cNvPr>
                  <p14:cNvContentPartPr/>
                  <p14:nvPr/>
                </p14:nvContentPartPr>
                <p14:xfrm>
                  <a:off x="7076571" y="1006888"/>
                  <a:ext cx="81720" cy="13896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BBE54BFC-C3D7-9E85-3DB2-AA320B0DD997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7066654" y="997047"/>
                    <a:ext cx="101158" cy="1582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FD86FC23-CB4C-C8ED-7EC4-3C77D08B8646}"/>
                      </a:ext>
                    </a:extLst>
                  </p14:cNvPr>
                  <p14:cNvContentPartPr/>
                  <p14:nvPr/>
                </p14:nvContentPartPr>
                <p14:xfrm>
                  <a:off x="7191771" y="986368"/>
                  <a:ext cx="124560" cy="145440"/>
                </p14:xfrm>
              </p:contentPart>
            </mc:Choice>
            <mc:Fallback xmlns=""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FD86FC23-CB4C-C8ED-7EC4-3C77D08B8646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7182250" y="976514"/>
                    <a:ext cx="143998" cy="1647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48574859-EF3F-A4AA-3A71-6A90A34B491E}"/>
                      </a:ext>
                    </a:extLst>
                  </p14:cNvPr>
                  <p14:cNvContentPartPr/>
                  <p14:nvPr/>
                </p14:nvContentPartPr>
                <p14:xfrm>
                  <a:off x="7348731" y="836248"/>
                  <a:ext cx="118800" cy="276120"/>
                </p14:xfrm>
              </p:contentPart>
            </mc:Choice>
            <mc:Fallback xmlns=""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48574859-EF3F-A4AA-3A71-6A90A34B491E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7339227" y="826387"/>
                    <a:ext cx="138204" cy="295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D85CE40C-996C-22A2-A66B-376D19257351}"/>
                      </a:ext>
                    </a:extLst>
                  </p14:cNvPr>
                  <p14:cNvContentPartPr/>
                  <p14:nvPr/>
                </p14:nvContentPartPr>
                <p14:xfrm>
                  <a:off x="7589931" y="838768"/>
                  <a:ext cx="216720" cy="294120"/>
                </p14:xfrm>
              </p:contentPart>
            </mc:Choice>
            <mc:Fallback xmlns=""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D85CE40C-996C-22A2-A66B-376D19257351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7580422" y="828911"/>
                    <a:ext cx="236134" cy="3134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2C2F6A82-0302-A8F5-692A-7C0AE5D7E555}"/>
                      </a:ext>
                    </a:extLst>
                  </p14:cNvPr>
                  <p14:cNvContentPartPr/>
                  <p14:nvPr/>
                </p14:nvContentPartPr>
                <p14:xfrm>
                  <a:off x="7849131" y="905368"/>
                  <a:ext cx="83160" cy="14400"/>
                </p14:xfrm>
              </p:contentPart>
            </mc:Choice>
            <mc:Fallback xmlns=""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2C2F6A82-0302-A8F5-692A-7C0AE5D7E555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7839627" y="895638"/>
                    <a:ext cx="102564" cy="334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3814C076-993C-0587-8D6E-270D46A3B385}"/>
                      </a:ext>
                    </a:extLst>
                  </p14:cNvPr>
                  <p14:cNvContentPartPr/>
                  <p14:nvPr/>
                </p14:nvContentPartPr>
                <p14:xfrm>
                  <a:off x="7856331" y="937768"/>
                  <a:ext cx="332640" cy="19584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3814C076-993C-0587-8D6E-270D46A3B385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7846816" y="928292"/>
                    <a:ext cx="352067" cy="2151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7C39A5B8-3E22-B468-0C12-CC28661A7274}"/>
                      </a:ext>
                    </a:extLst>
                  </p14:cNvPr>
                  <p14:cNvContentPartPr/>
                  <p14:nvPr/>
                </p14:nvContentPartPr>
                <p14:xfrm>
                  <a:off x="8385531" y="836248"/>
                  <a:ext cx="167040" cy="1188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7C39A5B8-3E22-B468-0C12-CC28661A727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8375635" y="826348"/>
                    <a:ext cx="186436" cy="31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D223DF2A-C922-0891-4EFA-63C06F768564}"/>
                      </a:ext>
                    </a:extLst>
                  </p14:cNvPr>
                  <p14:cNvContentPartPr/>
                  <p14:nvPr/>
                </p14:nvContentPartPr>
                <p14:xfrm>
                  <a:off x="8366811" y="880888"/>
                  <a:ext cx="117360" cy="242640"/>
                </p14:xfrm>
              </p:contentPart>
            </mc:Choice>
            <mc:Fallback xmlns=""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D223DF2A-C922-0891-4EFA-63C06F76856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8357295" y="871419"/>
                    <a:ext cx="136788" cy="2619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74F3AAA1-AECD-7DED-A223-1D278D9C5043}"/>
                      </a:ext>
                    </a:extLst>
                  </p14:cNvPr>
                  <p14:cNvContentPartPr/>
                  <p14:nvPr/>
                </p14:nvContentPartPr>
                <p14:xfrm>
                  <a:off x="8365371" y="920848"/>
                  <a:ext cx="217080" cy="6588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74F3AAA1-AECD-7DED-A223-1D278D9C5043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8355864" y="910986"/>
                    <a:ext cx="236490" cy="852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09256B6C-40E2-4BC8-7D79-1652BFCEBDBF}"/>
                      </a:ext>
                    </a:extLst>
                  </p14:cNvPr>
                  <p14:cNvContentPartPr/>
                  <p14:nvPr/>
                </p14:nvContentPartPr>
                <p14:xfrm>
                  <a:off x="8539251" y="821848"/>
                  <a:ext cx="55800" cy="28512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09256B6C-40E2-4BC8-7D79-1652BFCEBDBF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8529753" y="812383"/>
                    <a:ext cx="75191" cy="3044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9A6621E7-540F-603D-7E1F-D62EAB4850AB}"/>
                      </a:ext>
                    </a:extLst>
                  </p14:cNvPr>
                  <p14:cNvContentPartPr/>
                  <p14:nvPr/>
                </p14:nvContentPartPr>
                <p14:xfrm>
                  <a:off x="8577771" y="946768"/>
                  <a:ext cx="205560" cy="15120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9A6621E7-540F-603D-7E1F-D62EAB4850AB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8568265" y="937293"/>
                    <a:ext cx="224967" cy="1705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BAA7514A-B3A8-DD3C-1F09-821665392B3C}"/>
                      </a:ext>
                    </a:extLst>
                  </p14:cNvPr>
                  <p14:cNvContentPartPr/>
                  <p14:nvPr/>
                </p14:nvContentPartPr>
                <p14:xfrm>
                  <a:off x="8798811" y="897808"/>
                  <a:ext cx="211680" cy="14652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BAA7514A-B3A8-DD3C-1F09-821665392B3C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8788901" y="887961"/>
                    <a:ext cx="231104" cy="165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BE57AC32-45CF-37DB-4B28-0B7C1690AD4F}"/>
                      </a:ext>
                    </a:extLst>
                  </p14:cNvPr>
                  <p14:cNvContentPartPr/>
                  <p14:nvPr/>
                </p14:nvContentPartPr>
                <p14:xfrm>
                  <a:off x="9091131" y="887008"/>
                  <a:ext cx="209880" cy="19404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BE57AC32-45CF-37DB-4B28-0B7C1690AD4F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9081627" y="877148"/>
                    <a:ext cx="229284" cy="2133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3A4D67AB-E4FC-669C-378A-9D46F4084AFD}"/>
                      </a:ext>
                    </a:extLst>
                  </p14:cNvPr>
                  <p14:cNvContentPartPr/>
                  <p14:nvPr/>
                </p14:nvContentPartPr>
                <p14:xfrm>
                  <a:off x="9290931" y="930928"/>
                  <a:ext cx="147240" cy="11844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3A4D67AB-E4FC-669C-378A-9D46F4084AFD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9281009" y="921453"/>
                    <a:ext cx="166687" cy="1377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2E5BA9A1-45E3-F833-EEA6-186D329004E7}"/>
                      </a:ext>
                    </a:extLst>
                  </p14:cNvPr>
                  <p14:cNvContentPartPr/>
                  <p14:nvPr/>
                </p14:nvContentPartPr>
                <p14:xfrm>
                  <a:off x="9424851" y="901408"/>
                  <a:ext cx="273960" cy="2592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2E5BA9A1-45E3-F833-EEA6-186D329004E7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9415349" y="891983"/>
                    <a:ext cx="293359" cy="451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6400FB07-ABBD-3804-6B47-F5BB95A713C8}"/>
                      </a:ext>
                    </a:extLst>
                  </p14:cNvPr>
                  <p14:cNvContentPartPr/>
                  <p14:nvPr/>
                </p14:nvContentPartPr>
                <p14:xfrm>
                  <a:off x="9510171" y="869728"/>
                  <a:ext cx="374040" cy="19116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6400FB07-ABBD-3804-6B47-F5BB95A713C8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9500662" y="860269"/>
                    <a:ext cx="393455" cy="2104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D7FB5D02-4074-2F59-2C64-381474E6A4A2}"/>
                      </a:ext>
                    </a:extLst>
                  </p14:cNvPr>
                  <p14:cNvContentPartPr/>
                  <p14:nvPr/>
                </p14:nvContentPartPr>
                <p14:xfrm>
                  <a:off x="9918411" y="845968"/>
                  <a:ext cx="353880" cy="18288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D7FB5D02-4074-2F59-2C64-381474E6A4A2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9908504" y="836093"/>
                    <a:ext cx="373298" cy="202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8082E33E-8E89-6905-CFC6-D8A0EDD17B88}"/>
                      </a:ext>
                    </a:extLst>
                  </p14:cNvPr>
                  <p14:cNvContentPartPr/>
                  <p14:nvPr/>
                </p14:nvContentPartPr>
                <p14:xfrm>
                  <a:off x="10260411" y="887368"/>
                  <a:ext cx="33120" cy="11340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8082E33E-8E89-6905-CFC6-D8A0EDD17B88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10250948" y="877885"/>
                    <a:ext cx="52440" cy="132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0F495AFD-E72D-8184-4AC1-91600425A838}"/>
                      </a:ext>
                    </a:extLst>
                  </p14:cNvPr>
                  <p14:cNvContentPartPr/>
                  <p14:nvPr/>
                </p14:nvContentPartPr>
                <p14:xfrm>
                  <a:off x="10242051" y="814288"/>
                  <a:ext cx="84600" cy="7344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0F495AFD-E72D-8184-4AC1-91600425A838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10232121" y="804417"/>
                    <a:ext cx="104062" cy="927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520196C4-3F4B-D5CA-0A94-2EB22CD64F4D}"/>
                      </a:ext>
                    </a:extLst>
                  </p14:cNvPr>
                  <p14:cNvContentPartPr/>
                  <p14:nvPr/>
                </p14:nvContentPartPr>
                <p14:xfrm>
                  <a:off x="10351491" y="790168"/>
                  <a:ext cx="312840" cy="19800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520196C4-3F4B-D5CA-0A94-2EB22CD64F4D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10341578" y="780307"/>
                    <a:ext cx="332269" cy="2173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F038D65F-C06E-40D3-6BC5-103E2DA0845D}"/>
                      </a:ext>
                    </a:extLst>
                  </p14:cNvPr>
                  <p14:cNvContentPartPr/>
                  <p14:nvPr/>
                </p14:nvContentPartPr>
                <p14:xfrm>
                  <a:off x="10701771" y="789808"/>
                  <a:ext cx="108000" cy="24948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F038D65F-C06E-40D3-6BC5-103E2DA0845D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0691881" y="780334"/>
                    <a:ext cx="127385" cy="2688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7362C918-EC7E-9DEA-BC8B-A178EB9F0760}"/>
                      </a:ext>
                    </a:extLst>
                  </p14:cNvPr>
                  <p14:cNvContentPartPr/>
                  <p14:nvPr/>
                </p14:nvContentPartPr>
                <p14:xfrm>
                  <a:off x="10877091" y="634648"/>
                  <a:ext cx="195120" cy="41688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7362C918-EC7E-9DEA-BC8B-A178EB9F0760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10867196" y="624779"/>
                    <a:ext cx="214513" cy="4362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571E9D47-E900-D905-DDDD-775FCEFCDF19}"/>
                      </a:ext>
                    </a:extLst>
                  </p14:cNvPr>
                  <p14:cNvContentPartPr/>
                  <p14:nvPr/>
                </p14:nvContentPartPr>
                <p14:xfrm>
                  <a:off x="11060331" y="634648"/>
                  <a:ext cx="24480" cy="340560"/>
                </p14:xfrm>
              </p:contentPart>
            </mc:Choice>
            <mc:Fallback xmlns=""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571E9D47-E900-D905-DDDD-775FCEFCDF19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1050855" y="624782"/>
                    <a:ext cx="43827" cy="3598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E628487A-B7A0-78AB-B6EE-4D6E91A90ED2}"/>
                      </a:ext>
                    </a:extLst>
                  </p14:cNvPr>
                  <p14:cNvContentPartPr/>
                  <p14:nvPr/>
                </p14:nvContentPartPr>
                <p14:xfrm>
                  <a:off x="10883571" y="924448"/>
                  <a:ext cx="197280" cy="19440"/>
                </p14:xfrm>
              </p:contentPart>
            </mc:Choice>
            <mc:Fallback xmlns=""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E628487A-B7A0-78AB-B6EE-4D6E91A90ED2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0873647" y="915117"/>
                    <a:ext cx="216730" cy="384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5C067314-AB36-1955-D229-B3D1F8A62AE0}"/>
                      </a:ext>
                    </a:extLst>
                  </p14:cNvPr>
                  <p14:cNvContentPartPr/>
                  <p14:nvPr/>
                </p14:nvContentPartPr>
                <p14:xfrm>
                  <a:off x="11135931" y="812848"/>
                  <a:ext cx="120240" cy="187560"/>
                </p14:xfrm>
              </p:contentPart>
            </mc:Choice>
            <mc:Fallback xmlns=""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5C067314-AB36-1955-D229-B3D1F8A62AE0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1126407" y="803371"/>
                    <a:ext cx="139685" cy="2069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EC2B8CB2-A47E-410C-3B7A-8C3A15538A36}"/>
                      </a:ext>
                    </a:extLst>
                  </p14:cNvPr>
                  <p14:cNvContentPartPr/>
                  <p14:nvPr/>
                </p14:nvContentPartPr>
                <p14:xfrm>
                  <a:off x="11284251" y="805288"/>
                  <a:ext cx="100080" cy="18144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EC2B8CB2-A47E-410C-3B7A-8C3A15538A36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1274362" y="795427"/>
                    <a:ext cx="119463" cy="2007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BB15AB51-1696-1739-1189-28D9D28B7FA6}"/>
                      </a:ext>
                    </a:extLst>
                  </p14:cNvPr>
                  <p14:cNvContentPartPr/>
                  <p14:nvPr/>
                </p14:nvContentPartPr>
                <p14:xfrm>
                  <a:off x="11418171" y="812848"/>
                  <a:ext cx="141480" cy="144000"/>
                </p14:xfrm>
              </p:contentPart>
            </mc:Choice>
            <mc:Fallback xmlns=""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BB15AB51-1696-1739-1189-28D9D28B7FA6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1408660" y="803380"/>
                    <a:ext cx="160899" cy="163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DC301D97-B879-8041-FC97-05E00A71E633}"/>
                      </a:ext>
                    </a:extLst>
                  </p14:cNvPr>
                  <p14:cNvContentPartPr/>
                  <p14:nvPr/>
                </p14:nvContentPartPr>
                <p14:xfrm>
                  <a:off x="11606811" y="757408"/>
                  <a:ext cx="221040" cy="57132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DC301D97-B879-8041-FC97-05E00A71E633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1596908" y="747939"/>
                    <a:ext cx="240450" cy="59065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C062017-37BE-F7D8-811D-6D08707EF957}"/>
                    </a:ext>
                  </a:extLst>
                </p14:cNvPr>
                <p14:cNvContentPartPr/>
                <p14:nvPr/>
              </p14:nvContentPartPr>
              <p14:xfrm>
                <a:off x="2877171" y="3475768"/>
                <a:ext cx="4062600" cy="21013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C062017-37BE-F7D8-811D-6D08707EF95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867260" y="3465905"/>
                  <a:ext cx="4082025" cy="2120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C2A70F6-ABA8-7B60-27E1-04F78DBE77B0}"/>
                    </a:ext>
                  </a:extLst>
                </p14:cNvPr>
                <p14:cNvContentPartPr/>
                <p14:nvPr/>
              </p14:nvContentPartPr>
              <p14:xfrm>
                <a:off x="6375291" y="3009568"/>
                <a:ext cx="138240" cy="303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C2A70F6-ABA8-7B60-27E1-04F78DBE77B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365785" y="3000097"/>
                  <a:ext cx="157649" cy="32281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7911A14C-57A4-8634-3451-F8DA8332EB57}"/>
                </a:ext>
              </a:extLst>
            </p:cNvPr>
            <p:cNvGrpSpPr/>
            <p:nvPr/>
          </p:nvGrpSpPr>
          <p:grpSpPr>
            <a:xfrm>
              <a:off x="6622611" y="2968888"/>
              <a:ext cx="1025640" cy="576720"/>
              <a:chOff x="6622611" y="2968888"/>
              <a:chExt cx="1025640" cy="57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A687566D-EE6E-3908-07D6-C2B3F4E4ACED}"/>
                      </a:ext>
                    </a:extLst>
                  </p14:cNvPr>
                  <p14:cNvContentPartPr/>
                  <p14:nvPr/>
                </p14:nvContentPartPr>
                <p14:xfrm>
                  <a:off x="6622611" y="3031888"/>
                  <a:ext cx="100800" cy="25452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A687566D-EE6E-3908-07D6-C2B3F4E4ACED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6612690" y="3022023"/>
                    <a:ext cx="120246" cy="2738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6C2BF0A7-760F-69A2-2E6E-0BEC8290E1DA}"/>
                      </a:ext>
                    </a:extLst>
                  </p14:cNvPr>
                  <p14:cNvContentPartPr/>
                  <p14:nvPr/>
                </p14:nvContentPartPr>
                <p14:xfrm>
                  <a:off x="6802611" y="2968888"/>
                  <a:ext cx="209880" cy="34128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6C2BF0A7-760F-69A2-2E6E-0BEC8290E1DA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6793107" y="2959024"/>
                    <a:ext cx="229284" cy="360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0E1C8A04-6D2A-A23F-E141-0FDA26847C4B}"/>
                      </a:ext>
                    </a:extLst>
                  </p14:cNvPr>
                  <p14:cNvContentPartPr/>
                  <p14:nvPr/>
                </p14:nvContentPartPr>
                <p14:xfrm>
                  <a:off x="7022571" y="3122968"/>
                  <a:ext cx="182520" cy="422640"/>
                </p14:xfrm>
              </p:contentPart>
            </mc:Choice>
            <mc:Fallback xmlns=""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0E1C8A04-6D2A-A23F-E141-0FDA26847C4B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7013069" y="3113102"/>
                    <a:ext cx="201920" cy="441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C5C7457B-B0AE-0704-20A4-E0ADFBCC01F9}"/>
                      </a:ext>
                    </a:extLst>
                  </p14:cNvPr>
                  <p14:cNvContentPartPr/>
                  <p14:nvPr/>
                </p14:nvContentPartPr>
                <p14:xfrm>
                  <a:off x="7288971" y="3171568"/>
                  <a:ext cx="134280" cy="122400"/>
                </p14:xfrm>
              </p:contentPart>
            </mc:Choice>
            <mc:Fallback xmlns=""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C5C7457B-B0AE-0704-20A4-E0ADFBCC01F9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7279068" y="3162092"/>
                    <a:ext cx="153689" cy="1417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54DC8482-800A-9856-5C50-AE0F0C1F6A98}"/>
                      </a:ext>
                    </a:extLst>
                  </p14:cNvPr>
                  <p14:cNvContentPartPr/>
                  <p14:nvPr/>
                </p14:nvContentPartPr>
                <p14:xfrm>
                  <a:off x="7532691" y="3020368"/>
                  <a:ext cx="115560" cy="336960"/>
                </p14:xfrm>
              </p:contentPart>
            </mc:Choice>
            <mc:Fallback xmlns=""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54DC8482-800A-9856-5C50-AE0F0C1F6A98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7523160" y="3010504"/>
                    <a:ext cx="135019" cy="35629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0365B428-C5E3-2C07-28A0-3742AFB65A1D}"/>
                </a:ext>
              </a:extLst>
            </p:cNvPr>
            <p:cNvGrpSpPr/>
            <p:nvPr/>
          </p:nvGrpSpPr>
          <p:grpSpPr>
            <a:xfrm>
              <a:off x="7844451" y="2822008"/>
              <a:ext cx="1087200" cy="464400"/>
              <a:chOff x="7737891" y="2404768"/>
              <a:chExt cx="1087200" cy="464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453C3023-33A5-D8A7-C7F0-AA42532BF295}"/>
                      </a:ext>
                    </a:extLst>
                  </p14:cNvPr>
                  <p14:cNvContentPartPr/>
                  <p14:nvPr/>
                </p14:nvContentPartPr>
                <p14:xfrm>
                  <a:off x="7737891" y="2614648"/>
                  <a:ext cx="42120" cy="29880"/>
                </p14:xfrm>
              </p:contentPart>
            </mc:Choice>
            <mc:Fallback xmlns=""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453C3023-33A5-D8A7-C7F0-AA42532BF295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7727957" y="2605212"/>
                    <a:ext cx="61591" cy="49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565AEF25-164A-7E65-940B-9F734056CA4E}"/>
                      </a:ext>
                    </a:extLst>
                  </p14:cNvPr>
                  <p14:cNvContentPartPr/>
                  <p14:nvPr/>
                </p14:nvContentPartPr>
                <p14:xfrm>
                  <a:off x="7872171" y="2497288"/>
                  <a:ext cx="4680" cy="371880"/>
                </p14:xfrm>
              </p:contentPart>
            </mc:Choice>
            <mc:Fallback xmlns=""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565AEF25-164A-7E65-940B-9F734056CA4E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7862421" y="2487419"/>
                    <a:ext cx="23790" cy="3912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E7770575-0545-CD95-902A-A1C6DCE0F23E}"/>
                      </a:ext>
                    </a:extLst>
                  </p14:cNvPr>
                  <p14:cNvContentPartPr/>
                  <p14:nvPr/>
                </p14:nvContentPartPr>
                <p14:xfrm>
                  <a:off x="7843731" y="2404768"/>
                  <a:ext cx="255600" cy="363240"/>
                </p14:xfrm>
              </p:contentPart>
            </mc:Choice>
            <mc:Fallback xmlns=""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E7770575-0545-CD95-902A-A1C6DCE0F23E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7833809" y="2395302"/>
                    <a:ext cx="275048" cy="382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097E0F55-18FE-908A-B6C7-1B945A6EF144}"/>
                      </a:ext>
                    </a:extLst>
                  </p14:cNvPr>
                  <p14:cNvContentPartPr/>
                  <p14:nvPr/>
                </p14:nvContentPartPr>
                <p14:xfrm>
                  <a:off x="8111571" y="2563528"/>
                  <a:ext cx="84600" cy="360"/>
                </p14:xfrm>
              </p:contentPart>
            </mc:Choice>
            <mc:Fallback xmlns=""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097E0F55-18FE-908A-B6C7-1B945A6EF144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8102039" y="2554528"/>
                    <a:ext cx="104062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1FEC29E5-1309-8AC7-6EE6-93540EF54765}"/>
                      </a:ext>
                    </a:extLst>
                  </p14:cNvPr>
                  <p14:cNvContentPartPr/>
                  <p14:nvPr/>
                </p14:nvContentPartPr>
                <p14:xfrm>
                  <a:off x="8098971" y="2563528"/>
                  <a:ext cx="14760" cy="216000"/>
                </p14:xfrm>
              </p:contentPart>
            </mc:Choice>
            <mc:Fallback xmlns=""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1FEC29E5-1309-8AC7-6EE6-93540EF54765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8088998" y="2553656"/>
                    <a:ext cx="34307" cy="2353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72B5F78E-8A76-86ED-99FF-28F733F37BBD}"/>
                      </a:ext>
                    </a:extLst>
                  </p14:cNvPr>
                  <p14:cNvContentPartPr/>
                  <p14:nvPr/>
                </p14:nvContentPartPr>
                <p14:xfrm>
                  <a:off x="8161611" y="2666128"/>
                  <a:ext cx="124560" cy="131760"/>
                </p14:xfrm>
              </p:contentPart>
            </mc:Choice>
            <mc:Fallback xmlns=""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72B5F78E-8A76-86ED-99FF-28F733F37BBD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8151694" y="2656266"/>
                    <a:ext cx="143998" cy="151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DC5B3D5A-EABD-371C-0A8B-03024DE50CA2}"/>
                      </a:ext>
                    </a:extLst>
                  </p14:cNvPr>
                  <p14:cNvContentPartPr/>
                  <p14:nvPr/>
                </p14:nvContentPartPr>
                <p14:xfrm>
                  <a:off x="8311371" y="2625448"/>
                  <a:ext cx="126000" cy="15732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DC5B3D5A-EABD-371C-0A8B-03024DE50CA2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8301465" y="2615566"/>
                    <a:ext cx="145415" cy="1766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45BAC38F-1052-7329-11B0-BA1DDA872175}"/>
                      </a:ext>
                    </a:extLst>
                  </p14:cNvPr>
                  <p14:cNvContentPartPr/>
                  <p14:nvPr/>
                </p14:nvContentPartPr>
                <p14:xfrm>
                  <a:off x="8342691" y="2447968"/>
                  <a:ext cx="34560" cy="11340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45BAC38F-1052-7329-11B0-BA1DDA872175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8332760" y="2438090"/>
                    <a:ext cx="54025" cy="132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373F41A5-F1A5-9A02-87C3-D8F0F654F891}"/>
                      </a:ext>
                    </a:extLst>
                  </p14:cNvPr>
                  <p14:cNvContentPartPr/>
                  <p14:nvPr/>
                </p14:nvContentPartPr>
                <p14:xfrm>
                  <a:off x="8376891" y="2447968"/>
                  <a:ext cx="67320" cy="16452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373F41A5-F1A5-9A02-87C3-D8F0F654F891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8366991" y="2438105"/>
                    <a:ext cx="86724" cy="1838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922CFA4F-A2A8-8198-3E44-24868F7D9A3F}"/>
                      </a:ext>
                    </a:extLst>
                  </p14:cNvPr>
                  <p14:cNvContentPartPr/>
                  <p14:nvPr/>
                </p14:nvContentPartPr>
                <p14:xfrm>
                  <a:off x="8526651" y="2599168"/>
                  <a:ext cx="113040" cy="19728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922CFA4F-A2A8-8198-3E44-24868F7D9A3F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8516735" y="2589699"/>
                    <a:ext cx="132475" cy="21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6DB57062-5F2E-D29D-6820-5C6474E90226}"/>
                      </a:ext>
                    </a:extLst>
                  </p14:cNvPr>
                  <p14:cNvContentPartPr/>
                  <p14:nvPr/>
                </p14:nvContentPartPr>
                <p14:xfrm>
                  <a:off x="8689011" y="2567128"/>
                  <a:ext cx="136080" cy="20052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6DB57062-5F2E-D29D-6820-5C6474E90226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8679093" y="2557673"/>
                    <a:ext cx="155520" cy="21982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4E2678AB-A4A1-063F-5335-57FD0ED25C96}"/>
                </a:ext>
              </a:extLst>
            </p:cNvPr>
            <p:cNvGrpSpPr/>
            <p:nvPr/>
          </p:nvGrpSpPr>
          <p:grpSpPr>
            <a:xfrm>
              <a:off x="9072411" y="2826328"/>
              <a:ext cx="1618560" cy="366480"/>
              <a:chOff x="8965851" y="2409088"/>
              <a:chExt cx="1618560" cy="36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5A291592-56A7-27F2-7AA0-0A8FB371CA2D}"/>
                      </a:ext>
                    </a:extLst>
                  </p14:cNvPr>
                  <p14:cNvContentPartPr/>
                  <p14:nvPr/>
                </p14:nvContentPartPr>
                <p14:xfrm>
                  <a:off x="8965851" y="2548768"/>
                  <a:ext cx="108360" cy="22680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5A291592-56A7-27F2-7AA0-0A8FB371CA2D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8955928" y="2538907"/>
                    <a:ext cx="127809" cy="2461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F6AFDC5D-2B6A-298C-2962-55D4071A2B8B}"/>
                      </a:ext>
                    </a:extLst>
                  </p14:cNvPr>
                  <p14:cNvContentPartPr/>
                  <p14:nvPr/>
                </p14:nvContentPartPr>
                <p14:xfrm>
                  <a:off x="9122451" y="2573608"/>
                  <a:ext cx="147240" cy="14904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F6AFDC5D-2B6A-298C-2962-55D4071A2B8B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9112952" y="2564145"/>
                    <a:ext cx="166635" cy="16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8DD117EF-F7BE-1BB7-FBA6-9BBFC5F76B3A}"/>
                      </a:ext>
                    </a:extLst>
                  </p14:cNvPr>
                  <p14:cNvContentPartPr/>
                  <p14:nvPr/>
                </p14:nvContentPartPr>
                <p14:xfrm>
                  <a:off x="9323691" y="2600608"/>
                  <a:ext cx="138600" cy="13752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8DD117EF-F7BE-1BB7-FBA6-9BBFC5F76B3A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9313791" y="2590757"/>
                    <a:ext cx="158004" cy="156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5A5209FC-260E-21EA-11D0-872599104B0C}"/>
                      </a:ext>
                    </a:extLst>
                  </p14:cNvPr>
                  <p14:cNvContentPartPr/>
                  <p14:nvPr/>
                </p14:nvContentPartPr>
                <p14:xfrm>
                  <a:off x="9446451" y="2442568"/>
                  <a:ext cx="158760" cy="28908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5A5209FC-260E-21EA-11D0-872599104B0C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9436528" y="2433103"/>
                    <a:ext cx="178208" cy="308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7F720496-8548-CE92-B6B1-52EAB16E1DFC}"/>
                      </a:ext>
                    </a:extLst>
                  </p14:cNvPr>
                  <p14:cNvContentPartPr/>
                  <p14:nvPr/>
                </p14:nvContentPartPr>
                <p14:xfrm>
                  <a:off x="9681531" y="2409088"/>
                  <a:ext cx="131760" cy="320400"/>
                </p14:xfrm>
              </p:contentPart>
            </mc:Choice>
            <mc:Fallback xmlns=""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7F720496-8548-CE92-B6B1-52EAB16E1DFC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9672035" y="2399223"/>
                    <a:ext cx="151148" cy="3397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DFBEBCFC-E27B-B477-96E1-F98FFEAF79A0}"/>
                      </a:ext>
                    </a:extLst>
                  </p14:cNvPr>
                  <p14:cNvContentPartPr/>
                  <p14:nvPr/>
                </p14:nvContentPartPr>
                <p14:xfrm>
                  <a:off x="9872691" y="2546608"/>
                  <a:ext cx="153000" cy="158760"/>
                </p14:xfrm>
              </p:contentPart>
            </mc:Choice>
            <mc:Fallback xmlns=""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DFBEBCFC-E27B-B477-96E1-F98FFEAF79A0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9862782" y="2537153"/>
                    <a:ext cx="172422" cy="1780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270" name="Ink 269">
                    <a:extLst>
                      <a:ext uri="{FF2B5EF4-FFF2-40B4-BE49-F238E27FC236}">
                        <a16:creationId xmlns:a16="http://schemas.microsoft.com/office/drawing/2014/main" id="{D02A152B-A11E-883D-C140-9231BBB2D49E}"/>
                      </a:ext>
                    </a:extLst>
                  </p14:cNvPr>
                  <p14:cNvContentPartPr/>
                  <p14:nvPr/>
                </p14:nvContentPartPr>
                <p14:xfrm>
                  <a:off x="10085451" y="2516008"/>
                  <a:ext cx="120960" cy="183240"/>
                </p14:xfrm>
              </p:contentPart>
            </mc:Choice>
            <mc:Fallback xmlns="">
              <p:pic>
                <p:nvPicPr>
                  <p:cNvPr id="270" name="Ink 269">
                    <a:extLst>
                      <a:ext uri="{FF2B5EF4-FFF2-40B4-BE49-F238E27FC236}">
                        <a16:creationId xmlns:a16="http://schemas.microsoft.com/office/drawing/2014/main" id="{D02A152B-A11E-883D-C140-9231BBB2D49E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10075933" y="2506156"/>
                    <a:ext cx="140393" cy="2025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6A605381-E477-0C10-6E62-48F2E656D372}"/>
                      </a:ext>
                    </a:extLst>
                  </p14:cNvPr>
                  <p14:cNvContentPartPr/>
                  <p14:nvPr/>
                </p14:nvContentPartPr>
                <p14:xfrm>
                  <a:off x="10319091" y="2528608"/>
                  <a:ext cx="265320" cy="146520"/>
                </p14:xfrm>
              </p:contentPart>
            </mc:Choice>
            <mc:Fallback xmlns=""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6A605381-E477-0C10-6E62-48F2E656D372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10309176" y="2519130"/>
                    <a:ext cx="284753" cy="16587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F2A29EC-2FA7-972B-342A-8772B97B2C16}"/>
                    </a:ext>
                  </a:extLst>
                </p14:cNvPr>
                <p14:cNvContentPartPr/>
                <p14:nvPr/>
              </p14:nvContentPartPr>
              <p14:xfrm>
                <a:off x="7836171" y="3634528"/>
                <a:ext cx="70200" cy="24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F2A29EC-2FA7-972B-342A-8772B97B2C1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826256" y="3624643"/>
                  <a:ext cx="89634" cy="4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3A88AC0-BBC1-E8DC-0F31-31E939B68DC2}"/>
                    </a:ext>
                  </a:extLst>
                </p14:cNvPr>
                <p14:cNvContentPartPr/>
                <p14:nvPr/>
              </p14:nvContentPartPr>
              <p14:xfrm>
                <a:off x="10719051" y="2781688"/>
                <a:ext cx="222840" cy="3654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3A88AC0-BBC1-E8DC-0F31-31E939B68DC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709535" y="2771834"/>
                  <a:ext cx="242269" cy="38471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6169A498-51E4-DE87-DFF8-729459B0A39C}"/>
                </a:ext>
              </a:extLst>
            </p:cNvPr>
            <p:cNvGrpSpPr/>
            <p:nvPr/>
          </p:nvGrpSpPr>
          <p:grpSpPr>
            <a:xfrm>
              <a:off x="7957131" y="3428608"/>
              <a:ext cx="968760" cy="335160"/>
              <a:chOff x="7850571" y="3011368"/>
              <a:chExt cx="968760" cy="335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42DE5103-375D-4943-35E1-4990D177E06E}"/>
                      </a:ext>
                    </a:extLst>
                  </p14:cNvPr>
                  <p14:cNvContentPartPr/>
                  <p14:nvPr/>
                </p14:nvContentPartPr>
                <p14:xfrm>
                  <a:off x="7850571" y="3039808"/>
                  <a:ext cx="195840" cy="306720"/>
                </p14:xfrm>
              </p:contentPart>
            </mc:Choice>
            <mc:Fallback xmlns=""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42DE5103-375D-4943-35E1-4990D177E06E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7840660" y="3030334"/>
                    <a:ext cx="215265" cy="3260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64D1277A-9463-B711-465D-FB78A7EEA91A}"/>
                      </a:ext>
                    </a:extLst>
                  </p14:cNvPr>
                  <p14:cNvContentPartPr/>
                  <p14:nvPr/>
                </p14:nvContentPartPr>
                <p14:xfrm>
                  <a:off x="8078811" y="3158968"/>
                  <a:ext cx="110160" cy="13428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64D1277A-9463-B711-465D-FB78A7EEA91A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8069301" y="3149094"/>
                    <a:ext cx="129577" cy="1536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50D521E2-AB27-351F-22AB-BA319FF3EE66}"/>
                      </a:ext>
                    </a:extLst>
                  </p14:cNvPr>
                  <p14:cNvContentPartPr/>
                  <p14:nvPr/>
                </p14:nvContentPartPr>
                <p14:xfrm>
                  <a:off x="8265651" y="3178048"/>
                  <a:ext cx="137160" cy="13752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50D521E2-AB27-351F-22AB-BA319FF3EE66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8255741" y="3168197"/>
                    <a:ext cx="156584" cy="156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211A1F7E-27EE-E131-5882-412E51D37803}"/>
                      </a:ext>
                    </a:extLst>
                  </p14:cNvPr>
                  <p14:cNvContentPartPr/>
                  <p14:nvPr/>
                </p14:nvContentPartPr>
                <p14:xfrm>
                  <a:off x="8440971" y="3011368"/>
                  <a:ext cx="378360" cy="294480"/>
                </p14:xfrm>
              </p:contentPart>
            </mc:Choice>
            <mc:Fallback xmlns=""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211A1F7E-27EE-E131-5882-412E51D37803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8431453" y="3001513"/>
                    <a:ext cx="397794" cy="31379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697DB9A-FC4C-5719-8BF9-F9BC4902D4C3}"/>
                </a:ext>
              </a:extLst>
            </p:cNvPr>
            <p:cNvGrpSpPr/>
            <p:nvPr/>
          </p:nvGrpSpPr>
          <p:grpSpPr>
            <a:xfrm>
              <a:off x="9166371" y="3486208"/>
              <a:ext cx="275400" cy="218520"/>
              <a:chOff x="9059811" y="3068968"/>
              <a:chExt cx="275400" cy="21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B41A080B-C080-596E-8B92-2C4E0DC78FCB}"/>
                      </a:ext>
                    </a:extLst>
                  </p14:cNvPr>
                  <p14:cNvContentPartPr/>
                  <p14:nvPr/>
                </p14:nvContentPartPr>
                <p14:xfrm>
                  <a:off x="9059811" y="3068968"/>
                  <a:ext cx="129960" cy="540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B41A080B-C080-596E-8B92-2C4E0DC78FCB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9050302" y="3059325"/>
                    <a:ext cx="149375" cy="24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A0C13AB1-7620-83B2-18C0-E1189AC7C4B9}"/>
                      </a:ext>
                    </a:extLst>
                  </p14:cNvPr>
                  <p14:cNvContentPartPr/>
                  <p14:nvPr/>
                </p14:nvContentPartPr>
                <p14:xfrm>
                  <a:off x="9059811" y="3074008"/>
                  <a:ext cx="31680" cy="21348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A0C13AB1-7620-83B2-18C0-E1189AC7C4B9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9050307" y="3064538"/>
                    <a:ext cx="51084" cy="2328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966C89AA-52A4-97DF-856A-4545193C0401}"/>
                      </a:ext>
                    </a:extLst>
                  </p14:cNvPr>
                  <p14:cNvContentPartPr/>
                  <p14:nvPr/>
                </p14:nvContentPartPr>
                <p14:xfrm>
                  <a:off x="9165291" y="3151048"/>
                  <a:ext cx="169920" cy="12888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966C89AA-52A4-97DF-856A-4545193C0401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9155785" y="3141589"/>
                    <a:ext cx="189328" cy="14819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731C4D5F-5E47-4761-B872-DA080189A557}"/>
                </a:ext>
              </a:extLst>
            </p:cNvPr>
            <p:cNvGrpSpPr/>
            <p:nvPr/>
          </p:nvGrpSpPr>
          <p:grpSpPr>
            <a:xfrm>
              <a:off x="9617091" y="3393688"/>
              <a:ext cx="1668600" cy="342360"/>
              <a:chOff x="9510531" y="2976448"/>
              <a:chExt cx="1668600" cy="342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FEF5875B-41D2-7D08-804B-EE21AD3BFD9D}"/>
                      </a:ext>
                    </a:extLst>
                  </p14:cNvPr>
                  <p14:cNvContentPartPr/>
                  <p14:nvPr/>
                </p14:nvContentPartPr>
                <p14:xfrm>
                  <a:off x="9536091" y="3026488"/>
                  <a:ext cx="120240" cy="25920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FEF5875B-41D2-7D08-804B-EE21AD3BFD9D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9526170" y="3017020"/>
                    <a:ext cx="139685" cy="2785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E816693F-FC5B-65B8-55B3-89ED91D892E7}"/>
                      </a:ext>
                    </a:extLst>
                  </p14:cNvPr>
                  <p14:cNvContentPartPr/>
                  <p14:nvPr/>
                </p14:nvContentPartPr>
                <p14:xfrm>
                  <a:off x="9510531" y="3185608"/>
                  <a:ext cx="197280" cy="684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E816693F-FC5B-65B8-55B3-89ED91D892E7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9500607" y="3175952"/>
                    <a:ext cx="216730" cy="265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D27AAAB1-2AF2-A6C8-97C4-62DFF6DAEA99}"/>
                      </a:ext>
                    </a:extLst>
                  </p14:cNvPr>
                  <p14:cNvContentPartPr/>
                  <p14:nvPr/>
                </p14:nvContentPartPr>
                <p14:xfrm>
                  <a:off x="9771531" y="3058528"/>
                  <a:ext cx="95760" cy="23760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D27AAAB1-2AF2-A6C8-97C4-62DFF6DAEA99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9761638" y="3049071"/>
                    <a:ext cx="115149" cy="2569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A367EDA5-92E7-BED2-94C0-ADA2B48C7FD2}"/>
                      </a:ext>
                    </a:extLst>
                  </p14:cNvPr>
                  <p14:cNvContentPartPr/>
                  <p14:nvPr/>
                </p14:nvContentPartPr>
                <p14:xfrm>
                  <a:off x="9939651" y="3020368"/>
                  <a:ext cx="111600" cy="29844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A367EDA5-92E7-BED2-94C0-ADA2B48C7FD2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29757" y="3010499"/>
                    <a:ext cx="130991" cy="3177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243B6427-3C3C-BFED-450A-C56C200321EC}"/>
                      </a:ext>
                    </a:extLst>
                  </p14:cNvPr>
                  <p14:cNvContentPartPr/>
                  <p14:nvPr/>
                </p14:nvContentPartPr>
                <p14:xfrm>
                  <a:off x="10076451" y="3202528"/>
                  <a:ext cx="108720" cy="936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243B6427-3C3C-BFED-450A-C56C200321E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10066928" y="3192778"/>
                    <a:ext cx="128163" cy="284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F87F8F80-167A-D6A8-69C4-3756DEAFEEE2}"/>
                      </a:ext>
                    </a:extLst>
                  </p14:cNvPr>
                  <p14:cNvContentPartPr/>
                  <p14:nvPr/>
                </p14:nvContentPartPr>
                <p14:xfrm>
                  <a:off x="10364451" y="2994448"/>
                  <a:ext cx="30240" cy="27108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F87F8F80-167A-D6A8-69C4-3756DEAFEEE2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355026" y="2984978"/>
                    <a:ext cx="49484" cy="290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BC97036A-3B31-ED3D-1443-1AB1A372E11A}"/>
                      </a:ext>
                    </a:extLst>
                  </p14:cNvPr>
                  <p14:cNvContentPartPr/>
                  <p14:nvPr/>
                </p14:nvContentPartPr>
                <p14:xfrm>
                  <a:off x="10348971" y="2976448"/>
                  <a:ext cx="164160" cy="32400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BC97036A-3B31-ED3D-1443-1AB1A372E11A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10339454" y="2966977"/>
                    <a:ext cx="183590" cy="3433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92429CBD-D09E-B199-585F-7D1B081EDC39}"/>
                      </a:ext>
                    </a:extLst>
                  </p14:cNvPr>
                  <p14:cNvContentPartPr/>
                  <p14:nvPr/>
                </p14:nvContentPartPr>
                <p14:xfrm>
                  <a:off x="10565691" y="3155008"/>
                  <a:ext cx="154440" cy="10800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92429CBD-D09E-B199-585F-7D1B081EDC39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10555791" y="3145154"/>
                    <a:ext cx="173844" cy="127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FB154F31-60F1-11C3-B1B1-5B8953B1FB22}"/>
                      </a:ext>
                    </a:extLst>
                  </p14:cNvPr>
                  <p14:cNvContentPartPr/>
                  <p14:nvPr/>
                </p14:nvContentPartPr>
                <p14:xfrm>
                  <a:off x="10773771" y="3106048"/>
                  <a:ext cx="81720" cy="15624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FB154F31-60F1-11C3-B1B1-5B8953B1FB22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10763854" y="3096579"/>
                    <a:ext cx="101158" cy="1755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2A5B7810-F13D-75B4-A162-C470E75E9EBC}"/>
                      </a:ext>
                    </a:extLst>
                  </p14:cNvPr>
                  <p14:cNvContentPartPr/>
                  <p14:nvPr/>
                </p14:nvContentPartPr>
                <p14:xfrm>
                  <a:off x="10944771" y="3142048"/>
                  <a:ext cx="234360" cy="14040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2A5B7810-F13D-75B4-A162-C470E75E9EBC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10934874" y="3132583"/>
                    <a:ext cx="253758" cy="15972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9BEFD57-EA68-AB30-344C-632123BC565B}"/>
                    </a:ext>
                  </a:extLst>
                </p14:cNvPr>
                <p14:cNvContentPartPr/>
                <p14:nvPr/>
              </p14:nvContentPartPr>
              <p14:xfrm>
                <a:off x="3003891" y="1706008"/>
                <a:ext cx="2317320" cy="4080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9BEFD57-EA68-AB30-344C-632123BC565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997152" y="1699301"/>
                  <a:ext cx="2330797" cy="409401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EB327795-046E-18B3-950F-127B69F0E5F6}"/>
                </a:ext>
              </a:extLst>
            </p:cNvPr>
            <p:cNvGrpSpPr/>
            <p:nvPr/>
          </p:nvGrpSpPr>
          <p:grpSpPr>
            <a:xfrm>
              <a:off x="5472051" y="1891048"/>
              <a:ext cx="1293120" cy="504000"/>
              <a:chOff x="5472051" y="1891048"/>
              <a:chExt cx="1293120" cy="504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7D8EF152-2A8F-815B-0255-312C4F5CA0AE}"/>
                      </a:ext>
                    </a:extLst>
                  </p14:cNvPr>
                  <p14:cNvContentPartPr/>
                  <p14:nvPr/>
                </p14:nvContentPartPr>
                <p14:xfrm>
                  <a:off x="5472051" y="1927048"/>
                  <a:ext cx="168480" cy="28116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7D8EF152-2A8F-815B-0255-312C4F5CA0AE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5465312" y="1920344"/>
                    <a:ext cx="181958" cy="2945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3E4C3E4E-3C3D-843D-EEF4-1EBB3BADF876}"/>
                      </a:ext>
                    </a:extLst>
                  </p14:cNvPr>
                  <p14:cNvContentPartPr/>
                  <p14:nvPr/>
                </p14:nvContentPartPr>
                <p14:xfrm>
                  <a:off x="5657091" y="1891048"/>
                  <a:ext cx="153720" cy="30492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3E4C3E4E-3C3D-843D-EEF4-1EBB3BADF876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5650338" y="1884342"/>
                    <a:ext cx="167225" cy="318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FD3833FA-E87B-5B94-5531-55DB3FD5D59C}"/>
                      </a:ext>
                    </a:extLst>
                  </p14:cNvPr>
                  <p14:cNvContentPartPr/>
                  <p14:nvPr/>
                </p14:nvContentPartPr>
                <p14:xfrm>
                  <a:off x="5823051" y="1996168"/>
                  <a:ext cx="115920" cy="171720"/>
                </p14:xfrm>
              </p:contentPart>
            </mc:Choice>
            <mc:Fallback xmlns=""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FD3833FA-E87B-5B94-5531-55DB3FD5D59C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5816302" y="1989472"/>
                    <a:ext cx="129418" cy="1851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42A474A6-8504-C759-DB16-2A3028D3154A}"/>
                      </a:ext>
                    </a:extLst>
                  </p14:cNvPr>
                  <p14:cNvContentPartPr/>
                  <p14:nvPr/>
                </p14:nvContentPartPr>
                <p14:xfrm>
                  <a:off x="6090531" y="1900048"/>
                  <a:ext cx="21240" cy="282960"/>
                </p14:xfrm>
              </p:contentPart>
            </mc:Choice>
            <mc:Fallback xmlns=""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42A474A6-8504-C759-DB16-2A3028D3154A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6083844" y="1893339"/>
                    <a:ext cx="34613" cy="2963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E47D69AC-7E92-3D91-FE4E-DB4AA33FF277}"/>
                      </a:ext>
                    </a:extLst>
                  </p14:cNvPr>
                  <p14:cNvContentPartPr/>
                  <p14:nvPr/>
                </p14:nvContentPartPr>
                <p14:xfrm>
                  <a:off x="6195291" y="2016328"/>
                  <a:ext cx="95760" cy="10260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E47D69AC-7E92-3D91-FE4E-DB4AA33FF277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6188564" y="2009620"/>
                    <a:ext cx="109214" cy="116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5B5E6A47-18F4-A191-2B58-EB97E1701593}"/>
                      </a:ext>
                    </a:extLst>
                  </p14:cNvPr>
                  <p14:cNvContentPartPr/>
                  <p14:nvPr/>
                </p14:nvContentPartPr>
                <p14:xfrm>
                  <a:off x="6270531" y="1938568"/>
                  <a:ext cx="190080" cy="45648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5B5E6A47-18F4-A191-2B58-EB97E1701593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6263785" y="1931861"/>
                    <a:ext cx="203572" cy="4698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ABDA2205-169C-D5A9-ECF6-85D0C0BC1613}"/>
                      </a:ext>
                    </a:extLst>
                  </p14:cNvPr>
                  <p14:cNvContentPartPr/>
                  <p14:nvPr/>
                </p14:nvContentPartPr>
                <p14:xfrm>
                  <a:off x="6517491" y="2006248"/>
                  <a:ext cx="88920" cy="17604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ABDA2205-169C-D5A9-ECF6-85D0C0BC1613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6510743" y="1999553"/>
                    <a:ext cx="102417" cy="1894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CEA59EF2-5F68-33F5-C61E-B605D41AABBE}"/>
                      </a:ext>
                    </a:extLst>
                  </p14:cNvPr>
                  <p14:cNvContentPartPr/>
                  <p14:nvPr/>
                </p14:nvContentPartPr>
                <p14:xfrm>
                  <a:off x="6696771" y="1893568"/>
                  <a:ext cx="68400" cy="313560"/>
                </p14:xfrm>
              </p:contentPart>
            </mc:Choice>
            <mc:Fallback xmlns=""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CEA59EF2-5F68-33F5-C61E-B605D41AABBE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6690050" y="1886863"/>
                    <a:ext cx="81843" cy="32697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365AAE9-4281-AF3F-EF15-E8643A5992E1}"/>
                    </a:ext>
                  </a:extLst>
                </p14:cNvPr>
                <p14:cNvContentPartPr/>
                <p14:nvPr/>
              </p14:nvContentPartPr>
              <p14:xfrm>
                <a:off x="6947331" y="1944688"/>
                <a:ext cx="35640" cy="15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365AAE9-4281-AF3F-EF15-E8643A5992E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940599" y="1937956"/>
                  <a:ext cx="49104" cy="29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EBCA96F-61A7-CFE8-94F4-A6751F0DA59D}"/>
                    </a:ext>
                  </a:extLst>
                </p14:cNvPr>
                <p14:cNvContentPartPr/>
                <p14:nvPr/>
              </p14:nvContentPartPr>
              <p14:xfrm>
                <a:off x="6959571" y="2080768"/>
                <a:ext cx="18720" cy="18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EBCA96F-61A7-CFE8-94F4-A6751F0DA59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952941" y="2073118"/>
                  <a:ext cx="31980" cy="171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742FC54B-FD90-A0D9-7BEF-63D357AD33B3}"/>
                </a:ext>
              </a:extLst>
            </p:cNvPr>
            <p:cNvGrpSpPr/>
            <p:nvPr/>
          </p:nvGrpSpPr>
          <p:grpSpPr>
            <a:xfrm>
              <a:off x="7220571" y="1581808"/>
              <a:ext cx="3372480" cy="649440"/>
              <a:chOff x="7220571" y="1581808"/>
              <a:chExt cx="3372480" cy="64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314" name="Ink 313">
                    <a:extLst>
                      <a:ext uri="{FF2B5EF4-FFF2-40B4-BE49-F238E27FC236}">
                        <a16:creationId xmlns:a16="http://schemas.microsoft.com/office/drawing/2014/main" id="{EAE62191-F5F0-AF2D-C00E-6B313F3F3F96}"/>
                      </a:ext>
                    </a:extLst>
                  </p14:cNvPr>
                  <p14:cNvContentPartPr/>
                  <p14:nvPr/>
                </p14:nvContentPartPr>
                <p14:xfrm>
                  <a:off x="7220571" y="1780528"/>
                  <a:ext cx="238680" cy="352800"/>
                </p14:xfrm>
              </p:contentPart>
            </mc:Choice>
            <mc:Fallback xmlns=""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EAE62191-F5F0-AF2D-C00E-6B313F3F3F96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7213831" y="1773819"/>
                    <a:ext cx="252160" cy="3662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315" name="Ink 314">
                    <a:extLst>
                      <a:ext uri="{FF2B5EF4-FFF2-40B4-BE49-F238E27FC236}">
                        <a16:creationId xmlns:a16="http://schemas.microsoft.com/office/drawing/2014/main" id="{32166D6A-3894-3457-2854-A3A9B171E13E}"/>
                      </a:ext>
                    </a:extLst>
                  </p14:cNvPr>
                  <p14:cNvContentPartPr/>
                  <p14:nvPr/>
                </p14:nvContentPartPr>
                <p14:xfrm>
                  <a:off x="7495611" y="1860448"/>
                  <a:ext cx="160200" cy="183600"/>
                </p14:xfrm>
              </p:contentPart>
            </mc:Choice>
            <mc:Fallback xmlns=""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32166D6A-3894-3457-2854-A3A9B171E13E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7488870" y="1853736"/>
                    <a:ext cx="173682" cy="1970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178C814E-A801-28EB-C8BB-D8E1C96F415B}"/>
                      </a:ext>
                    </a:extLst>
                  </p14:cNvPr>
                  <p14:cNvContentPartPr/>
                  <p14:nvPr/>
                </p14:nvContentPartPr>
                <p14:xfrm>
                  <a:off x="7693971" y="1897168"/>
                  <a:ext cx="101520" cy="126720"/>
                </p14:xfrm>
              </p:contentPart>
            </mc:Choice>
            <mc:Fallback xmlns=""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178C814E-A801-28EB-C8BB-D8E1C96F415B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7687229" y="1890457"/>
                    <a:ext cx="115003" cy="1401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317" name="Ink 316">
                    <a:extLst>
                      <a:ext uri="{FF2B5EF4-FFF2-40B4-BE49-F238E27FC236}">
                        <a16:creationId xmlns:a16="http://schemas.microsoft.com/office/drawing/2014/main" id="{5C2BDA9D-F56F-B87D-046E-6050CCD0D8C6}"/>
                      </a:ext>
                    </a:extLst>
                  </p14:cNvPr>
                  <p14:cNvContentPartPr/>
                  <p14:nvPr/>
                </p14:nvContentPartPr>
                <p14:xfrm>
                  <a:off x="7742211" y="1862608"/>
                  <a:ext cx="144360" cy="368640"/>
                </p14:xfrm>
              </p:contentPart>
            </mc:Choice>
            <mc:Fallback xmlns="">
              <p:pic>
                <p:nvPicPr>
                  <p:cNvPr id="317" name="Ink 316">
                    <a:extLst>
                      <a:ext uri="{FF2B5EF4-FFF2-40B4-BE49-F238E27FC236}">
                        <a16:creationId xmlns:a16="http://schemas.microsoft.com/office/drawing/2014/main" id="{5C2BDA9D-F56F-B87D-046E-6050CCD0D8C6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7735487" y="1855905"/>
                    <a:ext cx="157807" cy="3820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318" name="Ink 317">
                    <a:extLst>
                      <a:ext uri="{FF2B5EF4-FFF2-40B4-BE49-F238E27FC236}">
                        <a16:creationId xmlns:a16="http://schemas.microsoft.com/office/drawing/2014/main" id="{9D476C12-B6A0-5DAB-DCB2-D57B59F1C193}"/>
                      </a:ext>
                    </a:extLst>
                  </p14:cNvPr>
                  <p14:cNvContentPartPr/>
                  <p14:nvPr/>
                </p14:nvContentPartPr>
                <p14:xfrm>
                  <a:off x="7918971" y="1869808"/>
                  <a:ext cx="201240" cy="173520"/>
                </p14:xfrm>
              </p:contentPart>
            </mc:Choice>
            <mc:Fallback xmlns="">
              <p:pic>
                <p:nvPicPr>
                  <p:cNvPr id="318" name="Ink 317">
                    <a:extLst>
                      <a:ext uri="{FF2B5EF4-FFF2-40B4-BE49-F238E27FC236}">
                        <a16:creationId xmlns:a16="http://schemas.microsoft.com/office/drawing/2014/main" id="{9D476C12-B6A0-5DAB-DCB2-D57B59F1C193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7912237" y="1863104"/>
                    <a:ext cx="214709" cy="1869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319" name="Ink 318">
                    <a:extLst>
                      <a:ext uri="{FF2B5EF4-FFF2-40B4-BE49-F238E27FC236}">
                        <a16:creationId xmlns:a16="http://schemas.microsoft.com/office/drawing/2014/main" id="{1E052F8B-3CBB-AEDD-06A0-32414C540793}"/>
                      </a:ext>
                    </a:extLst>
                  </p14:cNvPr>
                  <p14:cNvContentPartPr/>
                  <p14:nvPr/>
                </p14:nvContentPartPr>
                <p14:xfrm>
                  <a:off x="8222811" y="1718968"/>
                  <a:ext cx="138600" cy="358560"/>
                </p14:xfrm>
              </p:contentPart>
            </mc:Choice>
            <mc:Fallback xmlns="">
              <p:pic>
                <p:nvPicPr>
                  <p:cNvPr id="319" name="Ink 318">
                    <a:extLst>
                      <a:ext uri="{FF2B5EF4-FFF2-40B4-BE49-F238E27FC236}">
                        <a16:creationId xmlns:a16="http://schemas.microsoft.com/office/drawing/2014/main" id="{1E052F8B-3CBB-AEDD-06A0-32414C540793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8216079" y="1712255"/>
                    <a:ext cx="152064" cy="3719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0EB26CCD-4423-4384-F71D-D74AF877A400}"/>
                      </a:ext>
                    </a:extLst>
                  </p14:cNvPr>
                  <p14:cNvContentPartPr/>
                  <p14:nvPr/>
                </p14:nvContentPartPr>
                <p14:xfrm>
                  <a:off x="8363571" y="1936048"/>
                  <a:ext cx="114120" cy="101880"/>
                </p14:xfrm>
              </p:contentPart>
            </mc:Choice>
            <mc:Fallback xmlns=""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0EB26CCD-4423-4384-F71D-D74AF877A40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8356835" y="1929361"/>
                    <a:ext cx="127593" cy="1152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3DDDF2CF-3017-0CB5-AFAE-C9489DA0856C}"/>
                      </a:ext>
                    </a:extLst>
                  </p14:cNvPr>
                  <p14:cNvContentPartPr/>
                  <p14:nvPr/>
                </p14:nvContentPartPr>
                <p14:xfrm>
                  <a:off x="8536731" y="1893568"/>
                  <a:ext cx="110160" cy="12636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3DDDF2CF-3017-0CB5-AFAE-C9489DA0856C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8529995" y="1886855"/>
                    <a:ext cx="123633" cy="1397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7822DF60-DBC0-DA11-DC66-DE9112B2D699}"/>
                      </a:ext>
                    </a:extLst>
                  </p14:cNvPr>
                  <p14:cNvContentPartPr/>
                  <p14:nvPr/>
                </p14:nvContentPartPr>
                <p14:xfrm>
                  <a:off x="8691891" y="1861528"/>
                  <a:ext cx="174240" cy="25920"/>
                </p14:xfrm>
              </p:contentPart>
            </mc:Choice>
            <mc:Fallback xmlns="">
              <p:pic>
                <p:nvPicPr>
                  <p:cNvPr id="322" name="Ink 321">
                    <a:extLst>
                      <a:ext uri="{FF2B5EF4-FFF2-40B4-BE49-F238E27FC236}">
                        <a16:creationId xmlns:a16="http://schemas.microsoft.com/office/drawing/2014/main" id="{7822DF60-DBC0-DA11-DC66-DE9112B2D699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8685159" y="1854852"/>
                    <a:ext cx="187704" cy="392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323" name="Ink 322">
                    <a:extLst>
                      <a:ext uri="{FF2B5EF4-FFF2-40B4-BE49-F238E27FC236}">
                        <a16:creationId xmlns:a16="http://schemas.microsoft.com/office/drawing/2014/main" id="{036C38B7-CB7B-70AD-69F5-C5FC29A5E8FB}"/>
                      </a:ext>
                    </a:extLst>
                  </p14:cNvPr>
                  <p14:cNvContentPartPr/>
                  <p14:nvPr/>
                </p14:nvContentPartPr>
                <p14:xfrm>
                  <a:off x="8777571" y="1838488"/>
                  <a:ext cx="88920" cy="228960"/>
                </p14:xfrm>
              </p:contentPart>
            </mc:Choice>
            <mc:Fallback xmlns="">
              <p:pic>
                <p:nvPicPr>
                  <p:cNvPr id="323" name="Ink 322">
                    <a:extLst>
                      <a:ext uri="{FF2B5EF4-FFF2-40B4-BE49-F238E27FC236}">
                        <a16:creationId xmlns:a16="http://schemas.microsoft.com/office/drawing/2014/main" id="{036C38B7-CB7B-70AD-69F5-C5FC29A5E8FB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8770823" y="1831777"/>
                    <a:ext cx="102417" cy="242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324" name="Ink 323">
                    <a:extLst>
                      <a:ext uri="{FF2B5EF4-FFF2-40B4-BE49-F238E27FC236}">
                        <a16:creationId xmlns:a16="http://schemas.microsoft.com/office/drawing/2014/main" id="{1AFBB0F4-7CFB-DD47-32D2-CDD74A309B6F}"/>
                      </a:ext>
                    </a:extLst>
                  </p14:cNvPr>
                  <p14:cNvContentPartPr/>
                  <p14:nvPr/>
                </p14:nvContentPartPr>
                <p14:xfrm>
                  <a:off x="8989971" y="1663888"/>
                  <a:ext cx="113040" cy="324000"/>
                </p14:xfrm>
              </p:contentPart>
            </mc:Choice>
            <mc:Fallback xmlns="">
              <p:pic>
                <p:nvPicPr>
                  <p:cNvPr id="324" name="Ink 323">
                    <a:extLst>
                      <a:ext uri="{FF2B5EF4-FFF2-40B4-BE49-F238E27FC236}">
                        <a16:creationId xmlns:a16="http://schemas.microsoft.com/office/drawing/2014/main" id="{1AFBB0F4-7CFB-DD47-32D2-CDD74A309B6F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8983228" y="1657179"/>
                    <a:ext cx="126525" cy="3374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0F2F2AB5-7760-C27E-4102-606E78EDA179}"/>
                      </a:ext>
                    </a:extLst>
                  </p14:cNvPr>
                  <p14:cNvContentPartPr/>
                  <p14:nvPr/>
                </p14:nvContentPartPr>
                <p14:xfrm>
                  <a:off x="9184011" y="1654888"/>
                  <a:ext cx="181440" cy="311400"/>
                </p14:xfrm>
              </p:contentPart>
            </mc:Choice>
            <mc:Fallback xmlns="">
              <p:pic>
                <p:nvPicPr>
                  <p:cNvPr id="325" name="Ink 324">
                    <a:extLst>
                      <a:ext uri="{FF2B5EF4-FFF2-40B4-BE49-F238E27FC236}">
                        <a16:creationId xmlns:a16="http://schemas.microsoft.com/office/drawing/2014/main" id="{0F2F2AB5-7760-C27E-4102-606E78EDA179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177276" y="1648178"/>
                    <a:ext cx="194909" cy="324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B0196C9A-1AE5-1A95-5F4B-BEEDC43093CC}"/>
                      </a:ext>
                    </a:extLst>
                  </p14:cNvPr>
                  <p14:cNvContentPartPr/>
                  <p14:nvPr/>
                </p14:nvContentPartPr>
                <p14:xfrm>
                  <a:off x="9295251" y="1684408"/>
                  <a:ext cx="86040" cy="280080"/>
                </p14:xfrm>
              </p:contentPart>
            </mc:Choice>
            <mc:Fallback xmlns="">
              <p:pic>
                <p:nvPicPr>
                  <p:cNvPr id="326" name="Ink 325">
                    <a:extLst>
                      <a:ext uri="{FF2B5EF4-FFF2-40B4-BE49-F238E27FC236}">
                        <a16:creationId xmlns:a16="http://schemas.microsoft.com/office/drawing/2014/main" id="{B0196C9A-1AE5-1A95-5F4B-BEEDC43093CC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288511" y="1677702"/>
                    <a:ext cx="99521" cy="293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E39152F0-9534-B169-3C6A-E1D59E3786E9}"/>
                      </a:ext>
                    </a:extLst>
                  </p14:cNvPr>
                  <p14:cNvContentPartPr/>
                  <p14:nvPr/>
                </p14:nvContentPartPr>
                <p14:xfrm>
                  <a:off x="9342051" y="1828768"/>
                  <a:ext cx="154440" cy="148680"/>
                </p14:xfrm>
              </p:contentPart>
            </mc:Choice>
            <mc:Fallback xmlns=""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E39152F0-9534-B169-3C6A-E1D59E3786E9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335302" y="1822064"/>
                    <a:ext cx="167939" cy="1620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48912FEA-1172-E55E-97B6-AE3C26D23AE0}"/>
                      </a:ext>
                    </a:extLst>
                  </p14:cNvPr>
                  <p14:cNvContentPartPr/>
                  <p14:nvPr/>
                </p14:nvContentPartPr>
                <p14:xfrm>
                  <a:off x="9497931" y="1835608"/>
                  <a:ext cx="156960" cy="87480"/>
                </p14:xfrm>
              </p:contentPart>
            </mc:Choice>
            <mc:Fallback xmlns="">
              <p:pic>
                <p:nvPicPr>
                  <p:cNvPr id="328" name="Ink 327">
                    <a:extLst>
                      <a:ext uri="{FF2B5EF4-FFF2-40B4-BE49-F238E27FC236}">
                        <a16:creationId xmlns:a16="http://schemas.microsoft.com/office/drawing/2014/main" id="{48912FEA-1172-E55E-97B6-AE3C26D23AE0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491193" y="1828909"/>
                    <a:ext cx="170436" cy="1008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0F0AC949-DE51-9399-926A-4B9F764E00C2}"/>
                      </a:ext>
                    </a:extLst>
                  </p14:cNvPr>
                  <p14:cNvContentPartPr/>
                  <p14:nvPr/>
                </p14:nvContentPartPr>
                <p14:xfrm>
                  <a:off x="9693051" y="1747048"/>
                  <a:ext cx="105840" cy="370080"/>
                </p14:xfrm>
              </p:contentPart>
            </mc:Choice>
            <mc:Fallback xmlns=""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0F0AC949-DE51-9399-926A-4B9F764E00C2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9686312" y="1740341"/>
                    <a:ext cx="119318" cy="3834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330" name="Ink 329">
                    <a:extLst>
                      <a:ext uri="{FF2B5EF4-FFF2-40B4-BE49-F238E27FC236}">
                        <a16:creationId xmlns:a16="http://schemas.microsoft.com/office/drawing/2014/main" id="{F780C27B-D5C5-8D1E-0463-46CE367BF770}"/>
                      </a:ext>
                    </a:extLst>
                  </p14:cNvPr>
                  <p14:cNvContentPartPr/>
                  <p14:nvPr/>
                </p14:nvContentPartPr>
                <p14:xfrm>
                  <a:off x="9751731" y="1664968"/>
                  <a:ext cx="108360" cy="301680"/>
                </p14:xfrm>
              </p:contentPart>
            </mc:Choice>
            <mc:Fallback xmlns="">
              <p:pic>
                <p:nvPicPr>
                  <p:cNvPr id="330" name="Ink 329">
                    <a:extLst>
                      <a:ext uri="{FF2B5EF4-FFF2-40B4-BE49-F238E27FC236}">
                        <a16:creationId xmlns:a16="http://schemas.microsoft.com/office/drawing/2014/main" id="{F780C27B-D5C5-8D1E-0463-46CE367BF770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9745008" y="1658264"/>
                    <a:ext cx="121806" cy="3150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331" name="Ink 330">
                    <a:extLst>
                      <a:ext uri="{FF2B5EF4-FFF2-40B4-BE49-F238E27FC236}">
                        <a16:creationId xmlns:a16="http://schemas.microsoft.com/office/drawing/2014/main" id="{4923E65E-7C90-56F9-26C3-FD5518B038F0}"/>
                      </a:ext>
                    </a:extLst>
                  </p14:cNvPr>
                  <p14:cNvContentPartPr/>
                  <p14:nvPr/>
                </p14:nvContentPartPr>
                <p14:xfrm>
                  <a:off x="9983571" y="1581808"/>
                  <a:ext cx="208800" cy="422640"/>
                </p14:xfrm>
              </p:contentPart>
            </mc:Choice>
            <mc:Fallback xmlns="">
              <p:pic>
                <p:nvPicPr>
                  <p:cNvPr id="331" name="Ink 330">
                    <a:extLst>
                      <a:ext uri="{FF2B5EF4-FFF2-40B4-BE49-F238E27FC236}">
                        <a16:creationId xmlns:a16="http://schemas.microsoft.com/office/drawing/2014/main" id="{4923E65E-7C90-56F9-26C3-FD5518B038F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9976823" y="1575099"/>
                    <a:ext cx="222297" cy="4360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332" name="Ink 331">
                    <a:extLst>
                      <a:ext uri="{FF2B5EF4-FFF2-40B4-BE49-F238E27FC236}">
                        <a16:creationId xmlns:a16="http://schemas.microsoft.com/office/drawing/2014/main" id="{5CF356E2-BCF4-F3FC-1C63-FB95FDB6220B}"/>
                      </a:ext>
                    </a:extLst>
                  </p14:cNvPr>
                  <p14:cNvContentPartPr/>
                  <p14:nvPr/>
                </p14:nvContentPartPr>
                <p14:xfrm>
                  <a:off x="10123611" y="1869088"/>
                  <a:ext cx="111600" cy="64440"/>
                </p14:xfrm>
              </p:contentPart>
            </mc:Choice>
            <mc:Fallback xmlns="">
              <p:pic>
                <p:nvPicPr>
                  <p:cNvPr id="332" name="Ink 331">
                    <a:extLst>
                      <a:ext uri="{FF2B5EF4-FFF2-40B4-BE49-F238E27FC236}">
                        <a16:creationId xmlns:a16="http://schemas.microsoft.com/office/drawing/2014/main" id="{5CF356E2-BCF4-F3FC-1C63-FB95FDB6220B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10116859" y="1862367"/>
                    <a:ext cx="125103" cy="778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333" name="Ink 332">
                    <a:extLst>
                      <a:ext uri="{FF2B5EF4-FFF2-40B4-BE49-F238E27FC236}">
                        <a16:creationId xmlns:a16="http://schemas.microsoft.com/office/drawing/2014/main" id="{6552257F-E562-1353-A010-480B2136CAE4}"/>
                      </a:ext>
                    </a:extLst>
                  </p14:cNvPr>
                  <p14:cNvContentPartPr/>
                  <p14:nvPr/>
                </p14:nvContentPartPr>
                <p14:xfrm>
                  <a:off x="10290651" y="1816528"/>
                  <a:ext cx="114480" cy="105840"/>
                </p14:xfrm>
              </p:contentPart>
            </mc:Choice>
            <mc:Fallback xmlns="">
              <p:pic>
                <p:nvPicPr>
                  <p:cNvPr id="333" name="Ink 332">
                    <a:extLst>
                      <a:ext uri="{FF2B5EF4-FFF2-40B4-BE49-F238E27FC236}">
                        <a16:creationId xmlns:a16="http://schemas.microsoft.com/office/drawing/2014/main" id="{6552257F-E562-1353-A010-480B2136CAE4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10283893" y="1809814"/>
                    <a:ext cx="127995" cy="119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4596F0F1-9C3D-FDD7-C400-C111CB1CFAEE}"/>
                      </a:ext>
                    </a:extLst>
                  </p14:cNvPr>
                  <p14:cNvContentPartPr/>
                  <p14:nvPr/>
                </p14:nvContentPartPr>
                <p14:xfrm>
                  <a:off x="10437171" y="1830568"/>
                  <a:ext cx="110160" cy="7920"/>
                </p14:xfrm>
              </p:contentPart>
            </mc:Choice>
            <mc:Fallback xmlns="">
              <p:pic>
                <p:nvPicPr>
                  <p:cNvPr id="334" name="Ink 333">
                    <a:extLst>
                      <a:ext uri="{FF2B5EF4-FFF2-40B4-BE49-F238E27FC236}">
                        <a16:creationId xmlns:a16="http://schemas.microsoft.com/office/drawing/2014/main" id="{4596F0F1-9C3D-FDD7-C400-C111CB1CFAEE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10430435" y="1824157"/>
                    <a:ext cx="123633" cy="207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335" name="Ink 334">
                    <a:extLst>
                      <a:ext uri="{FF2B5EF4-FFF2-40B4-BE49-F238E27FC236}">
                        <a16:creationId xmlns:a16="http://schemas.microsoft.com/office/drawing/2014/main" id="{BB7B0D0F-8C2C-FF3F-0C8B-4329DA52436F}"/>
                      </a:ext>
                    </a:extLst>
                  </p14:cNvPr>
                  <p14:cNvContentPartPr/>
                  <p14:nvPr/>
                </p14:nvContentPartPr>
                <p14:xfrm>
                  <a:off x="10448691" y="1769008"/>
                  <a:ext cx="144360" cy="253080"/>
                </p14:xfrm>
              </p:contentPart>
            </mc:Choice>
            <mc:Fallback xmlns="">
              <p:pic>
                <p:nvPicPr>
                  <p:cNvPr id="335" name="Ink 334">
                    <a:extLst>
                      <a:ext uri="{FF2B5EF4-FFF2-40B4-BE49-F238E27FC236}">
                        <a16:creationId xmlns:a16="http://schemas.microsoft.com/office/drawing/2014/main" id="{BB7B0D0F-8C2C-FF3F-0C8B-4329DA52436F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10441949" y="1762307"/>
                    <a:ext cx="157844" cy="26648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B3281B40-7232-47BD-29A8-0384374EABCD}"/>
                </a:ext>
              </a:extLst>
            </p:cNvPr>
            <p:cNvGrpSpPr/>
            <p:nvPr/>
          </p:nvGrpSpPr>
          <p:grpSpPr>
            <a:xfrm>
              <a:off x="3018291" y="1646968"/>
              <a:ext cx="1461960" cy="4080240"/>
              <a:chOff x="3018291" y="1646968"/>
              <a:chExt cx="1461960" cy="408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989BA23E-F57E-46CF-C1E2-5DC2AA74A1C8}"/>
                      </a:ext>
                    </a:extLst>
                  </p14:cNvPr>
                  <p14:cNvContentPartPr/>
                  <p14:nvPr/>
                </p14:nvContentPartPr>
                <p14:xfrm>
                  <a:off x="4337331" y="2033248"/>
                  <a:ext cx="360" cy="360"/>
                </p14:xfrm>
              </p:contentPart>
            </mc:Choice>
            <mc:Fallback xmlns=""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989BA23E-F57E-46CF-C1E2-5DC2AA74A1C8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4331211" y="202712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D5D70FBE-1129-CDEB-CA91-5A6A6F826E24}"/>
                      </a:ext>
                    </a:extLst>
                  </p14:cNvPr>
                  <p14:cNvContentPartPr/>
                  <p14:nvPr/>
                </p14:nvContentPartPr>
                <p14:xfrm>
                  <a:off x="3018291" y="1980688"/>
                  <a:ext cx="1349280" cy="3746520"/>
                </p14:xfrm>
              </p:contentPart>
            </mc:Choice>
            <mc:Fallback xmlns=""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D5D70FBE-1129-CDEB-CA91-5A6A6F826E24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3011553" y="1973981"/>
                    <a:ext cx="1362757" cy="3759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8B54503F-9E87-CB9D-CC48-9FF82BB7A944}"/>
                      </a:ext>
                    </a:extLst>
                  </p14:cNvPr>
                  <p14:cNvContentPartPr/>
                  <p14:nvPr/>
                </p14:nvContentPartPr>
                <p14:xfrm>
                  <a:off x="3701571" y="1729408"/>
                  <a:ext cx="178920" cy="293040"/>
                </p14:xfrm>
              </p:contentPart>
            </mc:Choice>
            <mc:Fallback xmlns=""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8B54503F-9E87-CB9D-CC48-9FF82BB7A944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3694842" y="1722703"/>
                    <a:ext cx="192379" cy="3064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7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15B0B8B9-1A4C-E1CE-C576-8533CCAB3C98}"/>
                      </a:ext>
                    </a:extLst>
                  </p14:cNvPr>
                  <p14:cNvContentPartPr/>
                  <p14:nvPr/>
                </p14:nvContentPartPr>
                <p14:xfrm>
                  <a:off x="3939531" y="1646968"/>
                  <a:ext cx="78480" cy="291240"/>
                </p14:xfrm>
              </p:contentPart>
            </mc:Choice>
            <mc:Fallback xmlns=""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15B0B8B9-1A4C-E1CE-C576-8533CCAB3C98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3932793" y="1640259"/>
                    <a:ext cx="91956" cy="3046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9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76B37CDB-B294-3E94-BAAB-A3A96586AFB5}"/>
                      </a:ext>
                    </a:extLst>
                  </p14:cNvPr>
                  <p14:cNvContentPartPr/>
                  <p14:nvPr/>
                </p14:nvContentPartPr>
                <p14:xfrm>
                  <a:off x="4042131" y="1713928"/>
                  <a:ext cx="94680" cy="227160"/>
                </p14:xfrm>
              </p:contentPart>
            </mc:Choice>
            <mc:Fallback xmlns=""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76B37CDB-B294-3E94-BAAB-A3A96586AFB5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4035368" y="1707224"/>
                    <a:ext cx="108206" cy="2405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1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8AA64D49-2778-96B4-D52F-3CDEDC02D7C4}"/>
                      </a:ext>
                    </a:extLst>
                  </p14:cNvPr>
                  <p14:cNvContentPartPr/>
                  <p14:nvPr/>
                </p14:nvContentPartPr>
                <p14:xfrm>
                  <a:off x="4211691" y="1672888"/>
                  <a:ext cx="91440" cy="145080"/>
                </p14:xfrm>
              </p:contentPart>
            </mc:Choice>
            <mc:Fallback xmlns=""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8AA64D49-2778-96B4-D52F-3CDEDC02D7C4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4204962" y="1666186"/>
                    <a:ext cx="104899" cy="1584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3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3F533110-8542-B523-F32E-D507B91C894B}"/>
                      </a:ext>
                    </a:extLst>
                  </p14:cNvPr>
                  <p14:cNvContentPartPr/>
                  <p14:nvPr/>
                </p14:nvContentPartPr>
                <p14:xfrm>
                  <a:off x="4367211" y="1668928"/>
                  <a:ext cx="113040" cy="439200"/>
                </p14:xfrm>
              </p:contentPart>
            </mc:Choice>
            <mc:Fallback xmlns=""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3F533110-8542-B523-F32E-D507B91C894B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4360492" y="1662226"/>
                    <a:ext cx="126478" cy="45260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E9237F48-F1C5-EE0C-1B3C-7F882D041D98}"/>
                </a:ext>
              </a:extLst>
            </p:cNvPr>
            <p:cNvGrpSpPr/>
            <p:nvPr/>
          </p:nvGrpSpPr>
          <p:grpSpPr>
            <a:xfrm>
              <a:off x="2692851" y="1086088"/>
              <a:ext cx="2121480" cy="379800"/>
              <a:chOff x="2692851" y="1086088"/>
              <a:chExt cx="2121480" cy="379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504D948F-DFC9-9F40-9C9C-8F6790196E39}"/>
                      </a:ext>
                    </a:extLst>
                  </p14:cNvPr>
                  <p14:cNvContentPartPr/>
                  <p14:nvPr/>
                </p14:nvContentPartPr>
                <p14:xfrm>
                  <a:off x="2692851" y="1123528"/>
                  <a:ext cx="263160" cy="342360"/>
                </p14:xfrm>
              </p:contentPart>
            </mc:Choice>
            <mc:Fallback xmlns=""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504D948F-DFC9-9F40-9C9C-8F6790196E39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2686103" y="1116823"/>
                    <a:ext cx="276655" cy="355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C60A1EE5-FBFE-12C5-E561-40289EF29E07}"/>
                      </a:ext>
                    </a:extLst>
                  </p14:cNvPr>
                  <p14:cNvContentPartPr/>
                  <p14:nvPr/>
                </p14:nvContentPartPr>
                <p14:xfrm>
                  <a:off x="3016851" y="1205608"/>
                  <a:ext cx="124560" cy="205560"/>
                </p14:xfrm>
              </p:contentPart>
            </mc:Choice>
            <mc:Fallback xmlns=""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C60A1EE5-FBFE-12C5-E561-40289EF29E07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3010129" y="1198901"/>
                    <a:ext cx="138005" cy="2189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349" name="Ink 348">
                    <a:extLst>
                      <a:ext uri="{FF2B5EF4-FFF2-40B4-BE49-F238E27FC236}">
                        <a16:creationId xmlns:a16="http://schemas.microsoft.com/office/drawing/2014/main" id="{5FBDABE4-19EA-2A55-C91D-0C9EBD9B074F}"/>
                      </a:ext>
                    </a:extLst>
                  </p14:cNvPr>
                  <p14:cNvContentPartPr/>
                  <p14:nvPr/>
                </p14:nvContentPartPr>
                <p14:xfrm>
                  <a:off x="3142491" y="1231168"/>
                  <a:ext cx="161640" cy="15840"/>
                </p14:xfrm>
              </p:contentPart>
            </mc:Choice>
            <mc:Fallback xmlns="">
              <p:pic>
                <p:nvPicPr>
                  <p:cNvPr id="349" name="Ink 348">
                    <a:extLst>
                      <a:ext uri="{FF2B5EF4-FFF2-40B4-BE49-F238E27FC236}">
                        <a16:creationId xmlns:a16="http://schemas.microsoft.com/office/drawing/2014/main" id="{5FBDABE4-19EA-2A55-C91D-0C9EBD9B074F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3135739" y="1224436"/>
                    <a:ext cx="175143" cy="293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85B45E9E-ADA6-6B8E-8F2D-203D53118572}"/>
                      </a:ext>
                    </a:extLst>
                  </p14:cNvPr>
                  <p14:cNvContentPartPr/>
                  <p14:nvPr/>
                </p14:nvContentPartPr>
                <p14:xfrm>
                  <a:off x="3215211" y="1162048"/>
                  <a:ext cx="4680" cy="237600"/>
                </p14:xfrm>
              </p:contentPart>
            </mc:Choice>
            <mc:Fallback xmlns=""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85B45E9E-ADA6-6B8E-8F2D-203D53118572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3208581" y="1155349"/>
                    <a:ext cx="17940" cy="2509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F14DF936-0811-92EF-A5D2-A332541E36DE}"/>
                      </a:ext>
                    </a:extLst>
                  </p14:cNvPr>
                  <p14:cNvContentPartPr/>
                  <p14:nvPr/>
                </p14:nvContentPartPr>
                <p14:xfrm>
                  <a:off x="3308811" y="1192648"/>
                  <a:ext cx="64800" cy="197640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F14DF936-0811-92EF-A5D2-A332541E36DE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3302094" y="1185942"/>
                    <a:ext cx="78234" cy="2110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FBFE3632-39FB-0757-7673-8874837FDC88}"/>
                      </a:ext>
                    </a:extLst>
                  </p14:cNvPr>
                  <p14:cNvContentPartPr/>
                  <p14:nvPr/>
                </p14:nvContentPartPr>
                <p14:xfrm>
                  <a:off x="3390531" y="1144048"/>
                  <a:ext cx="114480" cy="34920"/>
                </p14:xfrm>
              </p:contentPart>
            </mc:Choice>
            <mc:Fallback xmlns=""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FBFE3632-39FB-0757-7673-8874837FDC88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3383797" y="1137378"/>
                    <a:ext cx="127948" cy="48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945FF107-03B8-5D58-153B-C53AB2FAD413}"/>
                      </a:ext>
                    </a:extLst>
                  </p14:cNvPr>
                  <p14:cNvContentPartPr/>
                  <p14:nvPr/>
                </p14:nvContentPartPr>
                <p14:xfrm>
                  <a:off x="3420411" y="1249168"/>
                  <a:ext cx="18720" cy="154440"/>
                </p14:xfrm>
              </p:contentPart>
            </mc:Choice>
            <mc:Fallback xmlns=""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945FF107-03B8-5D58-153B-C53AB2FAD413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3413781" y="1242453"/>
                    <a:ext cx="31980" cy="1678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17DEC86F-EC49-2BEA-89ED-593CFD0BE261}"/>
                      </a:ext>
                    </a:extLst>
                  </p14:cNvPr>
                  <p14:cNvContentPartPr/>
                  <p14:nvPr/>
                </p14:nvContentPartPr>
                <p14:xfrm>
                  <a:off x="3550011" y="1221088"/>
                  <a:ext cx="115920" cy="165960"/>
                </p14:xfrm>
              </p:contentPart>
            </mc:Choice>
            <mc:Fallback xmlns=""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17DEC86F-EC49-2BEA-89ED-593CFD0BE261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3543262" y="1214387"/>
                    <a:ext cx="129418" cy="1793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A6766AF1-4B0E-60AE-F261-3D67A4A26A9C}"/>
                      </a:ext>
                    </a:extLst>
                  </p14:cNvPr>
                  <p14:cNvContentPartPr/>
                  <p14:nvPr/>
                </p14:nvContentPartPr>
                <p14:xfrm>
                  <a:off x="3565851" y="1255648"/>
                  <a:ext cx="77400" cy="122400"/>
                </p14:xfrm>
              </p:contentPart>
            </mc:Choice>
            <mc:Fallback xmlns=""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A6766AF1-4B0E-60AE-F261-3D67A4A26A9C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3559103" y="1248936"/>
                    <a:ext cx="90895" cy="1358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37FB2CB2-31A3-C6D2-273E-74C7E1E27F6C}"/>
                      </a:ext>
                    </a:extLst>
                  </p14:cNvPr>
                  <p14:cNvContentPartPr/>
                  <p14:nvPr/>
                </p14:nvContentPartPr>
                <p14:xfrm>
                  <a:off x="3714171" y="1200928"/>
                  <a:ext cx="154440" cy="168120"/>
                </p14:xfrm>
              </p:contentPart>
            </mc:Choice>
            <mc:Fallback xmlns=""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37FB2CB2-31A3-C6D2-273E-74C7E1E27F6C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3707422" y="1194219"/>
                    <a:ext cx="167939" cy="1815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04577820-3276-AA2C-6CC0-F64B80284BC6}"/>
                      </a:ext>
                    </a:extLst>
                  </p14:cNvPr>
                  <p14:cNvContentPartPr/>
                  <p14:nvPr/>
                </p14:nvContentPartPr>
                <p14:xfrm>
                  <a:off x="3895251" y="1086088"/>
                  <a:ext cx="144360" cy="303840"/>
                </p14:xfrm>
              </p:contentPart>
            </mc:Choice>
            <mc:Fallback xmlns=""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04577820-3276-AA2C-6CC0-F64B80284BC6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3888509" y="1079389"/>
                    <a:ext cx="157844" cy="3172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3C7C2605-BEE4-F98C-E209-B9B2110A4313}"/>
                      </a:ext>
                    </a:extLst>
                  </p14:cNvPr>
                  <p14:cNvContentPartPr/>
                  <p14:nvPr/>
                </p14:nvContentPartPr>
                <p14:xfrm>
                  <a:off x="4063371" y="1091848"/>
                  <a:ext cx="177120" cy="317160"/>
                </p14:xfrm>
              </p:contentPart>
            </mc:Choice>
            <mc:Fallback xmlns=""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3C7C2605-BEE4-F98C-E209-B9B2110A4313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4056635" y="1085142"/>
                    <a:ext cx="190592" cy="3305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6D90E649-A830-94B3-90B4-4B138159F99F}"/>
                      </a:ext>
                    </a:extLst>
                  </p14:cNvPr>
                  <p14:cNvContentPartPr/>
                  <p14:nvPr/>
                </p14:nvContentPartPr>
                <p14:xfrm>
                  <a:off x="4153371" y="1237648"/>
                  <a:ext cx="360" cy="360"/>
                </p14:xfrm>
              </p:contentPart>
            </mc:Choice>
            <mc:Fallback xmlns=""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6D90E649-A830-94B3-90B4-4B138159F99F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4147251" y="123152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0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870817F9-CA36-5A57-9F27-61AC04297C65}"/>
                      </a:ext>
                    </a:extLst>
                  </p14:cNvPr>
                  <p14:cNvContentPartPr/>
                  <p14:nvPr/>
                </p14:nvContentPartPr>
                <p14:xfrm>
                  <a:off x="4153371" y="1171048"/>
                  <a:ext cx="198720" cy="66960"/>
                </p14:xfrm>
              </p:contentPart>
            </mc:Choice>
            <mc:Fallback xmlns=""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870817F9-CA36-5A57-9F27-61AC04297C65}"/>
                      </a:ext>
                    </a:extLst>
                  </p:cNvPr>
                  <p:cNvPicPr/>
                  <p:nvPr/>
                </p:nvPicPr>
                <p:blipFill>
                  <a:blip r:embed="rId451"/>
                  <a:stretch>
                    <a:fillRect/>
                  </a:stretch>
                </p:blipFill>
                <p:spPr>
                  <a:xfrm>
                    <a:off x="4146628" y="1164352"/>
                    <a:ext cx="212206" cy="803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2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50CF3109-2E1E-B170-8CAA-280523227B2F}"/>
                      </a:ext>
                    </a:extLst>
                  </p14:cNvPr>
                  <p14:cNvContentPartPr/>
                  <p14:nvPr/>
                </p14:nvContentPartPr>
                <p14:xfrm>
                  <a:off x="4278651" y="1228648"/>
                  <a:ext cx="17640" cy="140400"/>
                </p14:xfrm>
              </p:contentPart>
            </mc:Choice>
            <mc:Fallback xmlns=""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50CF3109-2E1E-B170-8CAA-280523227B2F}"/>
                      </a:ext>
                    </a:extLst>
                  </p:cNvPr>
                  <p:cNvPicPr/>
                  <p:nvPr/>
                </p:nvPicPr>
                <p:blipFill>
                  <a:blip r:embed="rId453"/>
                  <a:stretch>
                    <a:fillRect/>
                  </a:stretch>
                </p:blipFill>
                <p:spPr>
                  <a:xfrm>
                    <a:off x="4271836" y="1221944"/>
                    <a:ext cx="31271" cy="1538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4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AB694105-59A2-126E-1A2E-FCEA51DE4AD8}"/>
                      </a:ext>
                    </a:extLst>
                  </p14:cNvPr>
                  <p14:cNvContentPartPr/>
                  <p14:nvPr/>
                </p14:nvContentPartPr>
                <p14:xfrm>
                  <a:off x="4295931" y="1223608"/>
                  <a:ext cx="222840" cy="31320"/>
                </p14:xfrm>
              </p:contentPart>
            </mc:Choice>
            <mc:Fallback xmlns=""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AB694105-59A2-126E-1A2E-FCEA51DE4AD8}"/>
                      </a:ext>
                    </a:extLst>
                  </p:cNvPr>
                  <p:cNvPicPr/>
                  <p:nvPr/>
                </p:nvPicPr>
                <p:blipFill>
                  <a:blip r:embed="rId455"/>
                  <a:stretch>
                    <a:fillRect/>
                  </a:stretch>
                </p:blipFill>
                <p:spPr>
                  <a:xfrm>
                    <a:off x="4289190" y="1216868"/>
                    <a:ext cx="236321" cy="447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6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186B7F00-482A-29E0-7013-6C4D55858556}"/>
                      </a:ext>
                    </a:extLst>
                  </p14:cNvPr>
                  <p14:cNvContentPartPr/>
                  <p14:nvPr/>
                </p14:nvContentPartPr>
                <p14:xfrm>
                  <a:off x="4408611" y="1172128"/>
                  <a:ext cx="18720" cy="182520"/>
                </p14:xfrm>
              </p:contentPart>
            </mc:Choice>
            <mc:Fallback xmlns=""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186B7F00-482A-29E0-7013-6C4D55858556}"/>
                      </a:ext>
                    </a:extLst>
                  </p:cNvPr>
                  <p:cNvPicPr/>
                  <p:nvPr/>
                </p:nvPicPr>
                <p:blipFill>
                  <a:blip r:embed="rId457"/>
                  <a:stretch>
                    <a:fillRect/>
                  </a:stretch>
                </p:blipFill>
                <p:spPr>
                  <a:xfrm>
                    <a:off x="4401981" y="1165426"/>
                    <a:ext cx="31980" cy="1959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8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B9A2744C-F6E6-57F5-0913-BBFE4DF486C7}"/>
                      </a:ext>
                    </a:extLst>
                  </p14:cNvPr>
                  <p14:cNvContentPartPr/>
                  <p14:nvPr/>
                </p14:nvContentPartPr>
                <p14:xfrm>
                  <a:off x="4469811" y="1123528"/>
                  <a:ext cx="127440" cy="2088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B9A2744C-F6E6-57F5-0913-BBFE4DF486C7}"/>
                      </a:ext>
                    </a:extLst>
                  </p:cNvPr>
                  <p:cNvPicPr/>
                  <p:nvPr/>
                </p:nvPicPr>
                <p:blipFill>
                  <a:blip r:embed="rId459"/>
                  <a:stretch>
                    <a:fillRect/>
                  </a:stretch>
                </p:blipFill>
                <p:spPr>
                  <a:xfrm>
                    <a:off x="4463062" y="1116831"/>
                    <a:ext cx="140938" cy="342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0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2E2BCA0D-4329-98E7-C86C-4B92319D1273}"/>
                      </a:ext>
                    </a:extLst>
                  </p14:cNvPr>
                  <p14:cNvContentPartPr/>
                  <p14:nvPr/>
                </p14:nvContentPartPr>
                <p14:xfrm>
                  <a:off x="4494291" y="1191568"/>
                  <a:ext cx="18720" cy="17604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2E2BCA0D-4329-98E7-C86C-4B92319D1273}"/>
                      </a:ext>
                    </a:extLst>
                  </p:cNvPr>
                  <p:cNvPicPr/>
                  <p:nvPr/>
                </p:nvPicPr>
                <p:blipFill>
                  <a:blip r:embed="rId461"/>
                  <a:stretch>
                    <a:fillRect/>
                  </a:stretch>
                </p:blipFill>
                <p:spPr>
                  <a:xfrm>
                    <a:off x="4487661" y="1184873"/>
                    <a:ext cx="31980" cy="1894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2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2953DE3D-46F8-EFB0-023D-C80F8B064ACC}"/>
                      </a:ext>
                    </a:extLst>
                  </p14:cNvPr>
                  <p14:cNvContentPartPr/>
                  <p14:nvPr/>
                </p14:nvContentPartPr>
                <p14:xfrm>
                  <a:off x="4535331" y="1275088"/>
                  <a:ext cx="101520" cy="9252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2953DE3D-46F8-EFB0-023D-C80F8B064ACC}"/>
                      </a:ext>
                    </a:extLst>
                  </p:cNvPr>
                  <p:cNvPicPr/>
                  <p:nvPr/>
                </p:nvPicPr>
                <p:blipFill>
                  <a:blip r:embed="rId463"/>
                  <a:stretch>
                    <a:fillRect/>
                  </a:stretch>
                </p:blipFill>
                <p:spPr>
                  <a:xfrm>
                    <a:off x="4528589" y="1268366"/>
                    <a:ext cx="115003" cy="1059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4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A0BF71A0-1FB6-ABE9-8DE1-A89116A8782D}"/>
                      </a:ext>
                    </a:extLst>
                  </p14:cNvPr>
                  <p14:cNvContentPartPr/>
                  <p14:nvPr/>
                </p14:nvContentPartPr>
                <p14:xfrm>
                  <a:off x="4684371" y="1230448"/>
                  <a:ext cx="129960" cy="22104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A0BF71A0-1FB6-ABE9-8DE1-A89116A8782D}"/>
                      </a:ext>
                    </a:extLst>
                  </p:cNvPr>
                  <p:cNvPicPr/>
                  <p:nvPr/>
                </p:nvPicPr>
                <p:blipFill>
                  <a:blip r:embed="rId465"/>
                  <a:stretch>
                    <a:fillRect/>
                  </a:stretch>
                </p:blipFill>
                <p:spPr>
                  <a:xfrm>
                    <a:off x="4677635" y="1223750"/>
                    <a:ext cx="143431" cy="23443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D40DCFF-0516-2F4D-E1F9-8DE061007A92}"/>
                    </a:ext>
                  </a:extLst>
                </p14:cNvPr>
                <p14:cNvContentPartPr/>
                <p14:nvPr/>
              </p14:nvContentPartPr>
              <p14:xfrm>
                <a:off x="2959971" y="2037208"/>
                <a:ext cx="443160" cy="36100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D40DCFF-0516-2F4D-E1F9-8DE061007A9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953232" y="2030501"/>
                  <a:ext cx="456637" cy="362349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9812F516-418E-1A07-D91F-F1CFB7949189}"/>
                </a:ext>
              </a:extLst>
            </p:cNvPr>
            <p:cNvGrpSpPr/>
            <p:nvPr/>
          </p:nvGrpSpPr>
          <p:grpSpPr>
            <a:xfrm>
              <a:off x="778371" y="2127208"/>
              <a:ext cx="2606760" cy="498960"/>
              <a:chOff x="778371" y="2127208"/>
              <a:chExt cx="2606760" cy="498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8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D994FC17-D70D-AFD1-D1ED-76FD510EEC34}"/>
                      </a:ext>
                    </a:extLst>
                  </p14:cNvPr>
                  <p14:cNvContentPartPr/>
                  <p14:nvPr/>
                </p14:nvContentPartPr>
                <p14:xfrm>
                  <a:off x="2586291" y="2239888"/>
                  <a:ext cx="114480" cy="24948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D994FC17-D70D-AFD1-D1ED-76FD510EEC34}"/>
                      </a:ext>
                    </a:extLst>
                  </p:cNvPr>
                  <p:cNvPicPr/>
                  <p:nvPr/>
                </p:nvPicPr>
                <p:blipFill>
                  <a:blip r:embed="rId469"/>
                  <a:stretch>
                    <a:fillRect/>
                  </a:stretch>
                </p:blipFill>
                <p:spPr>
                  <a:xfrm>
                    <a:off x="2579557" y="2233177"/>
                    <a:ext cx="127948" cy="2629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0">
                <p14:nvContentPartPr>
                  <p14:cNvPr id="373" name="Ink 372">
                    <a:extLst>
                      <a:ext uri="{FF2B5EF4-FFF2-40B4-BE49-F238E27FC236}">
                        <a16:creationId xmlns:a16="http://schemas.microsoft.com/office/drawing/2014/main" id="{C93E514C-05A1-AD37-96DF-FAEEAC7E83CC}"/>
                      </a:ext>
                    </a:extLst>
                  </p14:cNvPr>
                  <p14:cNvContentPartPr/>
                  <p14:nvPr/>
                </p14:nvContentPartPr>
                <p14:xfrm>
                  <a:off x="2800131" y="2218288"/>
                  <a:ext cx="100080" cy="266040"/>
                </p14:xfrm>
              </p:contentPart>
            </mc:Choice>
            <mc:Fallback xmlns=""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C93E514C-05A1-AD37-96DF-FAEEAC7E83CC}"/>
                      </a:ext>
                    </a:extLst>
                  </p:cNvPr>
                  <p:cNvPicPr/>
                  <p:nvPr/>
                </p:nvPicPr>
                <p:blipFill>
                  <a:blip r:embed="rId471"/>
                  <a:stretch>
                    <a:fillRect/>
                  </a:stretch>
                </p:blipFill>
                <p:spPr>
                  <a:xfrm>
                    <a:off x="2793406" y="2211578"/>
                    <a:ext cx="113529" cy="2794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2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AD1293ED-364C-93C3-3595-A755DBDBDDC0}"/>
                      </a:ext>
                    </a:extLst>
                  </p14:cNvPr>
                  <p14:cNvContentPartPr/>
                  <p14:nvPr/>
                </p14:nvContentPartPr>
                <p14:xfrm>
                  <a:off x="2954211" y="2221888"/>
                  <a:ext cx="123120" cy="27252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AD1293ED-364C-93C3-3595-A755DBDBDDC0}"/>
                      </a:ext>
                    </a:extLst>
                  </p:cNvPr>
                  <p:cNvPicPr/>
                  <p:nvPr/>
                </p:nvPicPr>
                <p:blipFill>
                  <a:blip r:embed="rId473"/>
                  <a:stretch>
                    <a:fillRect/>
                  </a:stretch>
                </p:blipFill>
                <p:spPr>
                  <a:xfrm>
                    <a:off x="2947459" y="2215183"/>
                    <a:ext cx="136623" cy="2859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4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6DF06A7B-47ED-DEF2-5CF5-1D68B63EF459}"/>
                      </a:ext>
                    </a:extLst>
                  </p14:cNvPr>
                  <p14:cNvContentPartPr/>
                  <p14:nvPr/>
                </p14:nvContentPartPr>
                <p14:xfrm>
                  <a:off x="3173811" y="2218288"/>
                  <a:ext cx="21600" cy="181440"/>
                </p14:xfrm>
              </p:contentPart>
            </mc:Choice>
            <mc:Fallback xmlns=""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6DF06A7B-47ED-DEF2-5CF5-1D68B63EF459}"/>
                      </a:ext>
                    </a:extLst>
                  </p:cNvPr>
                  <p:cNvPicPr/>
                  <p:nvPr/>
                </p:nvPicPr>
                <p:blipFill>
                  <a:blip r:embed="rId475"/>
                  <a:stretch>
                    <a:fillRect/>
                  </a:stretch>
                </p:blipFill>
                <p:spPr>
                  <a:xfrm>
                    <a:off x="3167135" y="2211583"/>
                    <a:ext cx="34953" cy="194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6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32BE4670-FAF1-BEDC-3663-9C5B8AD7886A}"/>
                      </a:ext>
                    </a:extLst>
                  </p14:cNvPr>
                  <p14:cNvContentPartPr/>
                  <p14:nvPr/>
                </p14:nvContentPartPr>
                <p14:xfrm>
                  <a:off x="3209451" y="2483968"/>
                  <a:ext cx="3240" cy="1080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32BE4670-FAF1-BEDC-3663-9C5B8AD7886A}"/>
                      </a:ext>
                    </a:extLst>
                  </p:cNvPr>
                  <p:cNvPicPr/>
                  <p:nvPr/>
                </p:nvPicPr>
                <p:blipFill>
                  <a:blip r:embed="rId477"/>
                  <a:stretch>
                    <a:fillRect/>
                  </a:stretch>
                </p:blipFill>
                <p:spPr>
                  <a:xfrm>
                    <a:off x="3202566" y="2477168"/>
                    <a:ext cx="17010" cy="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8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90419355-B81F-01F4-7A6D-6F5C4D92F2AC}"/>
                      </a:ext>
                    </a:extLst>
                  </p14:cNvPr>
                  <p14:cNvContentPartPr/>
                  <p14:nvPr/>
                </p14:nvContentPartPr>
                <p14:xfrm>
                  <a:off x="3277851" y="2266888"/>
                  <a:ext cx="107280" cy="286560"/>
                </p14:xfrm>
              </p:contentPart>
            </mc:Choice>
            <mc:Fallback xmlns=""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90419355-B81F-01F4-7A6D-6F5C4D92F2AC}"/>
                      </a:ext>
                    </a:extLst>
                  </p:cNvPr>
                  <p:cNvPicPr/>
                  <p:nvPr/>
                </p:nvPicPr>
                <p:blipFill>
                  <a:blip r:embed="rId479"/>
                  <a:stretch>
                    <a:fillRect/>
                  </a:stretch>
                </p:blipFill>
                <p:spPr>
                  <a:xfrm>
                    <a:off x="3271121" y="2260178"/>
                    <a:ext cx="120739" cy="2999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0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046E0783-A0A5-EBA8-FF11-542333D66C24}"/>
                      </a:ext>
                    </a:extLst>
                  </p14:cNvPr>
                  <p14:cNvContentPartPr/>
                  <p14:nvPr/>
                </p14:nvContentPartPr>
                <p14:xfrm>
                  <a:off x="806811" y="2205328"/>
                  <a:ext cx="360" cy="420840"/>
                </p14:xfrm>
              </p:contentPart>
            </mc:Choice>
            <mc:Fallback xmlns=""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046E0783-A0A5-EBA8-FF11-542333D66C24}"/>
                      </a:ext>
                    </a:extLst>
                  </p:cNvPr>
                  <p:cNvPicPr/>
                  <p:nvPr/>
                </p:nvPicPr>
                <p:blipFill>
                  <a:blip r:embed="rId481"/>
                  <a:stretch>
                    <a:fillRect/>
                  </a:stretch>
                </p:blipFill>
                <p:spPr>
                  <a:xfrm>
                    <a:off x="800691" y="2198623"/>
                    <a:ext cx="12600" cy="434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2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6D8D9EFA-8007-4BE9-8025-210E7DB5F345}"/>
                      </a:ext>
                    </a:extLst>
                  </p14:cNvPr>
                  <p14:cNvContentPartPr/>
                  <p14:nvPr/>
                </p14:nvContentPartPr>
                <p14:xfrm>
                  <a:off x="778371" y="2127208"/>
                  <a:ext cx="153720" cy="323640"/>
                </p14:xfrm>
              </p:contentPart>
            </mc:Choice>
            <mc:Fallback xmlns="">
              <p:pic>
                <p:nvPicPr>
                  <p:cNvPr id="380" name="Ink 379">
                    <a:extLst>
                      <a:ext uri="{FF2B5EF4-FFF2-40B4-BE49-F238E27FC236}">
                        <a16:creationId xmlns:a16="http://schemas.microsoft.com/office/drawing/2014/main" id="{6D8D9EFA-8007-4BE9-8025-210E7DB5F345}"/>
                      </a:ext>
                    </a:extLst>
                  </p:cNvPr>
                  <p:cNvPicPr/>
                  <p:nvPr/>
                </p:nvPicPr>
                <p:blipFill>
                  <a:blip r:embed="rId483"/>
                  <a:stretch>
                    <a:fillRect/>
                  </a:stretch>
                </p:blipFill>
                <p:spPr>
                  <a:xfrm>
                    <a:off x="771636" y="2120498"/>
                    <a:ext cx="167190" cy="3370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4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891F7B52-B65F-4BDA-61E6-316D0C57B94A}"/>
                      </a:ext>
                    </a:extLst>
                  </p14:cNvPr>
                  <p14:cNvContentPartPr/>
                  <p14:nvPr/>
                </p14:nvContentPartPr>
                <p14:xfrm>
                  <a:off x="883851" y="2300368"/>
                  <a:ext cx="158760" cy="169920"/>
                </p14:xfrm>
              </p:contentPart>
            </mc:Choice>
            <mc:Fallback xmlns=""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891F7B52-B65F-4BDA-61E6-316D0C57B94A}"/>
                      </a:ext>
                    </a:extLst>
                  </p:cNvPr>
                  <p:cNvPicPr/>
                  <p:nvPr/>
                </p:nvPicPr>
                <p:blipFill>
                  <a:blip r:embed="rId485"/>
                  <a:stretch>
                    <a:fillRect/>
                  </a:stretch>
                </p:blipFill>
                <p:spPr>
                  <a:xfrm>
                    <a:off x="877104" y="2293650"/>
                    <a:ext cx="172255" cy="1833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6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DFEF5CDE-45A4-2DF3-E457-AB1A06510174}"/>
                      </a:ext>
                    </a:extLst>
                  </p14:cNvPr>
                  <p14:cNvContentPartPr/>
                  <p14:nvPr/>
                </p14:nvContentPartPr>
                <p14:xfrm>
                  <a:off x="1051971" y="2295328"/>
                  <a:ext cx="96120" cy="186120"/>
                </p14:xfrm>
              </p:contentPart>
            </mc:Choice>
            <mc:Fallback xmlns="">
              <p:pic>
                <p:nvPicPr>
                  <p:cNvPr id="382" name="Ink 381">
                    <a:extLst>
                      <a:ext uri="{FF2B5EF4-FFF2-40B4-BE49-F238E27FC236}">
                        <a16:creationId xmlns:a16="http://schemas.microsoft.com/office/drawing/2014/main" id="{DFEF5CDE-45A4-2DF3-E457-AB1A06510174}"/>
                      </a:ext>
                    </a:extLst>
                  </p:cNvPr>
                  <p:cNvPicPr/>
                  <p:nvPr/>
                </p:nvPicPr>
                <p:blipFill>
                  <a:blip r:embed="rId487"/>
                  <a:stretch>
                    <a:fillRect/>
                  </a:stretch>
                </p:blipFill>
                <p:spPr>
                  <a:xfrm>
                    <a:off x="1045219" y="2288625"/>
                    <a:ext cx="109624" cy="1995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8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50366E2D-1A43-C9A7-1BD1-C97F64589A6D}"/>
                      </a:ext>
                    </a:extLst>
                  </p14:cNvPr>
                  <p14:cNvContentPartPr/>
                  <p14:nvPr/>
                </p14:nvContentPartPr>
                <p14:xfrm>
                  <a:off x="1176171" y="2309368"/>
                  <a:ext cx="216720" cy="191520"/>
                </p14:xfrm>
              </p:contentPart>
            </mc:Choice>
            <mc:Fallback xmlns=""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50366E2D-1A43-C9A7-1BD1-C97F64589A6D}"/>
                      </a:ext>
                    </a:extLst>
                  </p:cNvPr>
                  <p:cNvPicPr/>
                  <p:nvPr/>
                </p:nvPicPr>
                <p:blipFill>
                  <a:blip r:embed="rId489"/>
                  <a:stretch>
                    <a:fillRect/>
                  </a:stretch>
                </p:blipFill>
                <p:spPr>
                  <a:xfrm>
                    <a:off x="1169436" y="2302669"/>
                    <a:ext cx="230191" cy="2049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0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BDE439B9-CF37-E2D5-79C5-A09B9A059671}"/>
                      </a:ext>
                    </a:extLst>
                  </p14:cNvPr>
                  <p14:cNvContentPartPr/>
                  <p14:nvPr/>
                </p14:nvContentPartPr>
                <p14:xfrm>
                  <a:off x="1419891" y="2372008"/>
                  <a:ext cx="156600" cy="105840"/>
                </p14:xfrm>
              </p:contentPart>
            </mc:Choice>
            <mc:Fallback xmlns=""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BDE439B9-CF37-E2D5-79C5-A09B9A059671}"/>
                      </a:ext>
                    </a:extLst>
                  </p:cNvPr>
                  <p:cNvPicPr/>
                  <p:nvPr/>
                </p:nvPicPr>
                <p:blipFill>
                  <a:blip r:embed="rId491"/>
                  <a:stretch>
                    <a:fillRect/>
                  </a:stretch>
                </p:blipFill>
                <p:spPr>
                  <a:xfrm>
                    <a:off x="1413151" y="2365294"/>
                    <a:ext cx="170079" cy="119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2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986BB0B4-425C-2B58-C19F-CBDFA7ACA458}"/>
                      </a:ext>
                    </a:extLst>
                  </p14:cNvPr>
                  <p14:cNvContentPartPr/>
                  <p14:nvPr/>
                </p14:nvContentPartPr>
                <p14:xfrm>
                  <a:off x="1572531" y="2266888"/>
                  <a:ext cx="255960" cy="46440"/>
                </p14:xfrm>
              </p:contentPart>
            </mc:Choice>
            <mc:Fallback xmlns=""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986BB0B4-425C-2B58-C19F-CBDFA7ACA458}"/>
                      </a:ext>
                    </a:extLst>
                  </p:cNvPr>
                  <p:cNvPicPr/>
                  <p:nvPr/>
                </p:nvPicPr>
                <p:blipFill>
                  <a:blip r:embed="rId493"/>
                  <a:stretch>
                    <a:fillRect/>
                  </a:stretch>
                </p:blipFill>
                <p:spPr>
                  <a:xfrm>
                    <a:off x="1565785" y="2260197"/>
                    <a:ext cx="269452" cy="598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4">
                <p14:nvContentPartPr>
                  <p14:cNvPr id="386" name="Ink 385">
                    <a:extLst>
                      <a:ext uri="{FF2B5EF4-FFF2-40B4-BE49-F238E27FC236}">
                        <a16:creationId xmlns:a16="http://schemas.microsoft.com/office/drawing/2014/main" id="{84B47947-168D-6AAD-6292-B62E6CCC9641}"/>
                      </a:ext>
                    </a:extLst>
                  </p14:cNvPr>
                  <p14:cNvContentPartPr/>
                  <p14:nvPr/>
                </p14:nvContentPartPr>
                <p14:xfrm>
                  <a:off x="1719411" y="2277328"/>
                  <a:ext cx="3240" cy="204480"/>
                </p14:xfrm>
              </p:contentPart>
            </mc:Choice>
            <mc:Fallback xmlns="">
              <p:pic>
                <p:nvPicPr>
                  <p:cNvPr id="386" name="Ink 385">
                    <a:extLst>
                      <a:ext uri="{FF2B5EF4-FFF2-40B4-BE49-F238E27FC236}">
                        <a16:creationId xmlns:a16="http://schemas.microsoft.com/office/drawing/2014/main" id="{84B47947-168D-6AAD-6292-B62E6CCC9641}"/>
                      </a:ext>
                    </a:extLst>
                  </p:cNvPr>
                  <p:cNvPicPr/>
                  <p:nvPr/>
                </p:nvPicPr>
                <p:blipFill>
                  <a:blip r:embed="rId495"/>
                  <a:stretch>
                    <a:fillRect/>
                  </a:stretch>
                </p:blipFill>
                <p:spPr>
                  <a:xfrm>
                    <a:off x="1712526" y="2270617"/>
                    <a:ext cx="17010" cy="2179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6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3138BAAF-743C-12D7-40E2-2D094BE478F2}"/>
                      </a:ext>
                    </a:extLst>
                  </p14:cNvPr>
                  <p14:cNvContentPartPr/>
                  <p14:nvPr/>
                </p14:nvContentPartPr>
                <p14:xfrm>
                  <a:off x="1759011" y="2379928"/>
                  <a:ext cx="107280" cy="104400"/>
                </p14:xfrm>
              </p:contentPart>
            </mc:Choice>
            <mc:Fallback xmlns=""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3138BAAF-743C-12D7-40E2-2D094BE478F2}"/>
                      </a:ext>
                    </a:extLst>
                  </p:cNvPr>
                  <p:cNvPicPr/>
                  <p:nvPr/>
                </p:nvPicPr>
                <p:blipFill>
                  <a:blip r:embed="rId497"/>
                  <a:stretch>
                    <a:fillRect/>
                  </a:stretch>
                </p:blipFill>
                <p:spPr>
                  <a:xfrm>
                    <a:off x="1752281" y="2373205"/>
                    <a:ext cx="120739" cy="1178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8">
                <p14:nvContentPartPr>
                  <p14:cNvPr id="388" name="Ink 387">
                    <a:extLst>
                      <a:ext uri="{FF2B5EF4-FFF2-40B4-BE49-F238E27FC236}">
                        <a16:creationId xmlns:a16="http://schemas.microsoft.com/office/drawing/2014/main" id="{B842F3BB-0EFD-AF93-DFD5-C3F4AE896B44}"/>
                      </a:ext>
                    </a:extLst>
                  </p14:cNvPr>
                  <p14:cNvContentPartPr/>
                  <p14:nvPr/>
                </p14:nvContentPartPr>
                <p14:xfrm>
                  <a:off x="1792131" y="2379928"/>
                  <a:ext cx="360" cy="360"/>
                </p14:xfrm>
              </p:contentPart>
            </mc:Choice>
            <mc:Fallback xmlns=""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B842F3BB-0EFD-AF93-DFD5-C3F4AE896B4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786011" y="237380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9D9B61BA-50D1-C4DC-10CF-01BC81AE6EEE}"/>
                      </a:ext>
                    </a:extLst>
                  </p14:cNvPr>
                  <p14:cNvContentPartPr/>
                  <p14:nvPr/>
                </p14:nvContentPartPr>
                <p14:xfrm>
                  <a:off x="1792131" y="2306848"/>
                  <a:ext cx="245520" cy="73440"/>
                </p14:xfrm>
              </p:contentPart>
            </mc:Choice>
            <mc:Fallback xmlns=""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9D9B61BA-50D1-C4DC-10CF-01BC81AE6EEE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785399" y="2300136"/>
                    <a:ext cx="258984" cy="868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F80A3716-3C64-6519-31A6-14B2535DC4D7}"/>
                      </a:ext>
                    </a:extLst>
                  </p14:cNvPr>
                  <p14:cNvContentPartPr/>
                  <p14:nvPr/>
                </p14:nvContentPartPr>
                <p14:xfrm>
                  <a:off x="1951611" y="2250328"/>
                  <a:ext cx="360" cy="198000"/>
                </p14:xfrm>
              </p:contentPart>
            </mc:Choice>
            <mc:Fallback xmlns=""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F80A3716-3C64-6519-31A6-14B2535DC4D7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945491" y="2243623"/>
                    <a:ext cx="12600" cy="211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391" name="Ink 390">
                    <a:extLst>
                      <a:ext uri="{FF2B5EF4-FFF2-40B4-BE49-F238E27FC236}">
                        <a16:creationId xmlns:a16="http://schemas.microsoft.com/office/drawing/2014/main" id="{58ECAA33-665D-EAA7-8894-76A46649DE31}"/>
                      </a:ext>
                    </a:extLst>
                  </p14:cNvPr>
                  <p14:cNvContentPartPr/>
                  <p14:nvPr/>
                </p14:nvContentPartPr>
                <p14:xfrm>
                  <a:off x="2001651" y="2221888"/>
                  <a:ext cx="107280" cy="29880"/>
                </p14:xfrm>
              </p:contentPart>
            </mc:Choice>
            <mc:Fallback xmlns="">
              <p:pic>
                <p:nvPicPr>
                  <p:cNvPr id="391" name="Ink 390">
                    <a:extLst>
                      <a:ext uri="{FF2B5EF4-FFF2-40B4-BE49-F238E27FC236}">
                        <a16:creationId xmlns:a16="http://schemas.microsoft.com/office/drawing/2014/main" id="{58ECAA33-665D-EAA7-8894-76A46649DE31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994921" y="2215204"/>
                    <a:ext cx="120739" cy="432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2C561085-0474-979D-F605-5A46D0E7CA35}"/>
                      </a:ext>
                    </a:extLst>
                  </p14:cNvPr>
                  <p14:cNvContentPartPr/>
                  <p14:nvPr/>
                </p14:nvContentPartPr>
                <p14:xfrm>
                  <a:off x="2074371" y="2332408"/>
                  <a:ext cx="1800" cy="136440"/>
                </p14:xfrm>
              </p:contentPart>
            </mc:Choice>
            <mc:Fallback xmlns=""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2C561085-0474-979D-F605-5A46D0E7CA35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2068251" y="2325704"/>
                    <a:ext cx="14040" cy="1498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393" name="Ink 392">
                    <a:extLst>
                      <a:ext uri="{FF2B5EF4-FFF2-40B4-BE49-F238E27FC236}">
                        <a16:creationId xmlns:a16="http://schemas.microsoft.com/office/drawing/2014/main" id="{8919D2BA-6311-3E6F-643B-A982C53AA5AD}"/>
                      </a:ext>
                    </a:extLst>
                  </p14:cNvPr>
                  <p14:cNvContentPartPr/>
                  <p14:nvPr/>
                </p14:nvContentPartPr>
                <p14:xfrm>
                  <a:off x="2095611" y="2373448"/>
                  <a:ext cx="110160" cy="90360"/>
                </p14:xfrm>
              </p:contentPart>
            </mc:Choice>
            <mc:Fallback xmlns="">
              <p:pic>
                <p:nvPicPr>
                  <p:cNvPr id="393" name="Ink 392">
                    <a:extLst>
                      <a:ext uri="{FF2B5EF4-FFF2-40B4-BE49-F238E27FC236}">
                        <a16:creationId xmlns:a16="http://schemas.microsoft.com/office/drawing/2014/main" id="{8919D2BA-6311-3E6F-643B-A982C53AA5AD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2088875" y="2366740"/>
                    <a:ext cx="123633" cy="1037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43797221-59E4-1D98-4159-F85704CCCAE3}"/>
                      </a:ext>
                    </a:extLst>
                  </p14:cNvPr>
                  <p14:cNvContentPartPr/>
                  <p14:nvPr/>
                </p14:nvContentPartPr>
                <p14:xfrm>
                  <a:off x="2325291" y="2348968"/>
                  <a:ext cx="103320" cy="144360"/>
                </p14:xfrm>
              </p:contentPart>
            </mc:Choice>
            <mc:Fallback xmlns=""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43797221-59E4-1D98-4159-F85704CCCAE3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2318535" y="2342263"/>
                    <a:ext cx="116831" cy="15777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39E0C5D-09A0-6A16-8B8D-FACA3EBB8B84}"/>
                    </a:ext>
                  </a:extLst>
                </p14:cNvPr>
                <p14:cNvContentPartPr/>
                <p14:nvPr/>
              </p14:nvContentPartPr>
              <p14:xfrm>
                <a:off x="-96789" y="3609328"/>
                <a:ext cx="6840" cy="3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39E0C5D-09A0-6A16-8B8D-FACA3EBB8B8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-103249" y="3603208"/>
                  <a:ext cx="19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D7E1036-2174-0235-3D4E-FECE1EE85AFA}"/>
                    </a:ext>
                  </a:extLst>
                </p14:cNvPr>
                <p14:cNvContentPartPr/>
                <p14:nvPr/>
              </p14:nvContentPartPr>
              <p14:xfrm>
                <a:off x="3810808" y="2141608"/>
                <a:ext cx="8640" cy="190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D7E1036-2174-0235-3D4E-FECE1EE85AF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3804132" y="2134988"/>
                  <a:ext cx="21993" cy="32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20C1694-3091-385E-73E1-B74092A7DBAF}"/>
                    </a:ext>
                  </a:extLst>
                </p14:cNvPr>
                <p14:cNvContentPartPr/>
                <p14:nvPr/>
              </p14:nvContentPartPr>
              <p14:xfrm>
                <a:off x="2928088" y="2075368"/>
                <a:ext cx="1076040" cy="3644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20C1694-3091-385E-73E1-B74092A7DBA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921350" y="2068661"/>
                  <a:ext cx="1089515" cy="3657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A49E99B-10ED-4459-ECEE-5AFC663CBACA}"/>
                    </a:ext>
                  </a:extLst>
                </p14:cNvPr>
                <p14:cNvContentPartPr/>
                <p14:nvPr/>
              </p14:nvContentPartPr>
              <p14:xfrm>
                <a:off x="3568528" y="3116488"/>
                <a:ext cx="68760" cy="93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A49E99B-10ED-4459-ECEE-5AFC663CBAC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3561810" y="3109858"/>
                  <a:ext cx="82196" cy="2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C74B90B-2741-F1D9-2358-B48D6C286FA0}"/>
                    </a:ext>
                  </a:extLst>
                </p14:cNvPr>
                <p14:cNvContentPartPr/>
                <p14:nvPr/>
              </p14:nvContentPartPr>
              <p14:xfrm>
                <a:off x="3901888" y="3122968"/>
                <a:ext cx="36000" cy="7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C74B90B-2741-F1D9-2358-B48D6C286FA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3895163" y="3116557"/>
                  <a:ext cx="49451" cy="20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185C69A2-8034-689C-D792-FD60339EBE22}"/>
                    </a:ext>
                  </a:extLst>
                </p14:cNvPr>
                <p14:cNvContentPartPr/>
                <p14:nvPr/>
              </p14:nvContentPartPr>
              <p14:xfrm>
                <a:off x="3213208" y="3124048"/>
                <a:ext cx="95760" cy="144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185C69A2-8034-689C-D792-FD60339EBE2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3206481" y="3117432"/>
                  <a:ext cx="109214" cy="2763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43A84836-E06B-AAC6-F694-41F4BD45C7AD}"/>
                </a:ext>
              </a:extLst>
            </p:cNvPr>
            <p:cNvGrpSpPr/>
            <p:nvPr/>
          </p:nvGrpSpPr>
          <p:grpSpPr>
            <a:xfrm>
              <a:off x="277048" y="2931088"/>
              <a:ext cx="2744280" cy="1379160"/>
              <a:chOff x="277048" y="2931088"/>
              <a:chExt cx="2744280" cy="137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399" name="Ink 398">
                    <a:extLst>
                      <a:ext uri="{FF2B5EF4-FFF2-40B4-BE49-F238E27FC236}">
                        <a16:creationId xmlns:a16="http://schemas.microsoft.com/office/drawing/2014/main" id="{596E0708-8584-F537-6025-9819F2B4191B}"/>
                      </a:ext>
                    </a:extLst>
                  </p14:cNvPr>
                  <p14:cNvContentPartPr/>
                  <p14:nvPr/>
                </p14:nvContentPartPr>
                <p14:xfrm>
                  <a:off x="2252368" y="3104968"/>
                  <a:ext cx="68760" cy="32400"/>
                </p14:xfrm>
              </p:contentPart>
            </mc:Choice>
            <mc:Fallback xmlns="">
              <p:pic>
                <p:nvPicPr>
                  <p:cNvPr id="399" name="Ink 398">
                    <a:extLst>
                      <a:ext uri="{FF2B5EF4-FFF2-40B4-BE49-F238E27FC236}">
                        <a16:creationId xmlns:a16="http://schemas.microsoft.com/office/drawing/2014/main" id="{596E0708-8584-F537-6025-9819F2B4191B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2245650" y="3098251"/>
                    <a:ext cx="82196" cy="458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00" name="Ink 399">
                    <a:extLst>
                      <a:ext uri="{FF2B5EF4-FFF2-40B4-BE49-F238E27FC236}">
                        <a16:creationId xmlns:a16="http://schemas.microsoft.com/office/drawing/2014/main" id="{37E6F766-15CA-9CD2-DEFD-486F29FD8F9C}"/>
                      </a:ext>
                    </a:extLst>
                  </p14:cNvPr>
                  <p14:cNvContentPartPr/>
                  <p14:nvPr/>
                </p14:nvContentPartPr>
                <p14:xfrm>
                  <a:off x="2480248" y="3135568"/>
                  <a:ext cx="83160" cy="1800"/>
                </p14:xfrm>
              </p:contentPart>
            </mc:Choice>
            <mc:Fallback xmlns="">
              <p:pic>
                <p:nvPicPr>
                  <p:cNvPr id="400" name="Ink 399">
                    <a:extLst>
                      <a:ext uri="{FF2B5EF4-FFF2-40B4-BE49-F238E27FC236}">
                        <a16:creationId xmlns:a16="http://schemas.microsoft.com/office/drawing/2014/main" id="{37E6F766-15CA-9CD2-DEFD-486F29FD8F9C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2473516" y="3127918"/>
                    <a:ext cx="96624" cy="171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01" name="Ink 400">
                    <a:extLst>
                      <a:ext uri="{FF2B5EF4-FFF2-40B4-BE49-F238E27FC236}">
                        <a16:creationId xmlns:a16="http://schemas.microsoft.com/office/drawing/2014/main" id="{55F84FF5-D8EC-D3B0-7366-01EA4A8CDC20}"/>
                      </a:ext>
                    </a:extLst>
                  </p14:cNvPr>
                  <p14:cNvContentPartPr/>
                  <p14:nvPr/>
                </p14:nvContentPartPr>
                <p14:xfrm>
                  <a:off x="2757088" y="3128008"/>
                  <a:ext cx="104400" cy="34920"/>
                </p14:xfrm>
              </p:contentPart>
            </mc:Choice>
            <mc:Fallback xmlns="">
              <p:pic>
                <p:nvPicPr>
                  <p:cNvPr id="401" name="Ink 400">
                    <a:extLst>
                      <a:ext uri="{FF2B5EF4-FFF2-40B4-BE49-F238E27FC236}">
                        <a16:creationId xmlns:a16="http://schemas.microsoft.com/office/drawing/2014/main" id="{55F84FF5-D8EC-D3B0-7366-01EA4A8CDC20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2750365" y="3121338"/>
                    <a:ext cx="117845" cy="48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402" name="Ink 401">
                    <a:extLst>
                      <a:ext uri="{FF2B5EF4-FFF2-40B4-BE49-F238E27FC236}">
                        <a16:creationId xmlns:a16="http://schemas.microsoft.com/office/drawing/2014/main" id="{8F76C8E6-BB18-4015-52AF-0BF2FCB05850}"/>
                      </a:ext>
                    </a:extLst>
                  </p14:cNvPr>
                  <p14:cNvContentPartPr/>
                  <p14:nvPr/>
                </p14:nvContentPartPr>
                <p14:xfrm>
                  <a:off x="2979568" y="3144568"/>
                  <a:ext cx="41760" cy="360"/>
                </p14:xfrm>
              </p:contentPart>
            </mc:Choice>
            <mc:Fallback xmlns="">
              <p:pic>
                <p:nvPicPr>
                  <p:cNvPr id="402" name="Ink 401">
                    <a:extLst>
                      <a:ext uri="{FF2B5EF4-FFF2-40B4-BE49-F238E27FC236}">
                        <a16:creationId xmlns:a16="http://schemas.microsoft.com/office/drawing/2014/main" id="{8F76C8E6-BB18-4015-52AF-0BF2FCB05850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972807" y="3138448"/>
                    <a:ext cx="55282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406" name="Ink 405">
                    <a:extLst>
                      <a:ext uri="{FF2B5EF4-FFF2-40B4-BE49-F238E27FC236}">
                        <a16:creationId xmlns:a16="http://schemas.microsoft.com/office/drawing/2014/main" id="{B236E5E7-5C13-92FD-49E3-377B1C39E7E4}"/>
                      </a:ext>
                    </a:extLst>
                  </p14:cNvPr>
                  <p14:cNvContentPartPr/>
                  <p14:nvPr/>
                </p14:nvContentPartPr>
                <p14:xfrm>
                  <a:off x="2221768" y="2931088"/>
                  <a:ext cx="268920" cy="336600"/>
                </p14:xfrm>
              </p:contentPart>
            </mc:Choice>
            <mc:Fallback xmlns="">
              <p:pic>
                <p:nvPicPr>
                  <p:cNvPr id="406" name="Ink 405">
                    <a:extLst>
                      <a:ext uri="{FF2B5EF4-FFF2-40B4-BE49-F238E27FC236}">
                        <a16:creationId xmlns:a16="http://schemas.microsoft.com/office/drawing/2014/main" id="{B236E5E7-5C13-92FD-49E3-377B1C39E7E4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2215025" y="2924380"/>
                    <a:ext cx="282406" cy="350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3">
                <p14:nvContentPartPr>
                  <p14:cNvPr id="409" name="Ink 408">
                    <a:extLst>
                      <a:ext uri="{FF2B5EF4-FFF2-40B4-BE49-F238E27FC236}">
                        <a16:creationId xmlns:a16="http://schemas.microsoft.com/office/drawing/2014/main" id="{E91C31A5-EBE6-9E13-523D-B356B114411F}"/>
                      </a:ext>
                    </a:extLst>
                  </p14:cNvPr>
                  <p14:cNvContentPartPr/>
                  <p14:nvPr/>
                </p14:nvContentPartPr>
                <p14:xfrm>
                  <a:off x="327448" y="3140968"/>
                  <a:ext cx="149040" cy="349920"/>
                </p14:xfrm>
              </p:contentPart>
            </mc:Choice>
            <mc:Fallback xmlns="">
              <p:pic>
                <p:nvPicPr>
                  <p:cNvPr id="409" name="Ink 408">
                    <a:extLst>
                      <a:ext uri="{FF2B5EF4-FFF2-40B4-BE49-F238E27FC236}">
                        <a16:creationId xmlns:a16="http://schemas.microsoft.com/office/drawing/2014/main" id="{E91C31A5-EBE6-9E13-523D-B356B114411F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320709" y="3134262"/>
                    <a:ext cx="162517" cy="3633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5">
                <p14:nvContentPartPr>
                  <p14:cNvPr id="410" name="Ink 409">
                    <a:extLst>
                      <a:ext uri="{FF2B5EF4-FFF2-40B4-BE49-F238E27FC236}">
                        <a16:creationId xmlns:a16="http://schemas.microsoft.com/office/drawing/2014/main" id="{55CDD4A4-2585-5A4F-E821-3B2CBA39A582}"/>
                      </a:ext>
                    </a:extLst>
                  </p14:cNvPr>
                  <p14:cNvContentPartPr/>
                  <p14:nvPr/>
                </p14:nvContentPartPr>
                <p14:xfrm>
                  <a:off x="552448" y="3112528"/>
                  <a:ext cx="83160" cy="342360"/>
                </p14:xfrm>
              </p:contentPart>
            </mc:Choice>
            <mc:Fallback xmlns="">
              <p:pic>
                <p:nvPicPr>
                  <p:cNvPr id="410" name="Ink 409">
                    <a:extLst>
                      <a:ext uri="{FF2B5EF4-FFF2-40B4-BE49-F238E27FC236}">
                        <a16:creationId xmlns:a16="http://schemas.microsoft.com/office/drawing/2014/main" id="{55CDD4A4-2585-5A4F-E821-3B2CBA39A582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545716" y="3105823"/>
                    <a:ext cx="96624" cy="355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7">
                <p14:nvContentPartPr>
                  <p14:cNvPr id="411" name="Ink 410">
                    <a:extLst>
                      <a:ext uri="{FF2B5EF4-FFF2-40B4-BE49-F238E27FC236}">
                        <a16:creationId xmlns:a16="http://schemas.microsoft.com/office/drawing/2014/main" id="{5EC9EA29-DF1B-BB3B-16E2-7D4905915800}"/>
                      </a:ext>
                    </a:extLst>
                  </p14:cNvPr>
                  <p14:cNvContentPartPr/>
                  <p14:nvPr/>
                </p14:nvContentPartPr>
                <p14:xfrm>
                  <a:off x="676648" y="3194608"/>
                  <a:ext cx="92880" cy="233640"/>
                </p14:xfrm>
              </p:contentPart>
            </mc:Choice>
            <mc:Fallback xmlns="">
              <p:pic>
                <p:nvPicPr>
                  <p:cNvPr id="411" name="Ink 410">
                    <a:extLst>
                      <a:ext uri="{FF2B5EF4-FFF2-40B4-BE49-F238E27FC236}">
                        <a16:creationId xmlns:a16="http://schemas.microsoft.com/office/drawing/2014/main" id="{5EC9EA29-DF1B-BB3B-16E2-7D4905915800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669929" y="3187899"/>
                    <a:ext cx="106318" cy="2470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9">
                <p14:nvContentPartPr>
                  <p14:cNvPr id="412" name="Ink 411">
                    <a:extLst>
                      <a:ext uri="{FF2B5EF4-FFF2-40B4-BE49-F238E27FC236}">
                        <a16:creationId xmlns:a16="http://schemas.microsoft.com/office/drawing/2014/main" id="{A166247E-333A-7D3E-D5A6-694183CD4817}"/>
                      </a:ext>
                    </a:extLst>
                  </p14:cNvPr>
                  <p14:cNvContentPartPr/>
                  <p14:nvPr/>
                </p14:nvContentPartPr>
                <p14:xfrm>
                  <a:off x="790768" y="3135568"/>
                  <a:ext cx="108360" cy="265680"/>
                </p14:xfrm>
              </p:contentPart>
            </mc:Choice>
            <mc:Fallback xmlns="">
              <p:pic>
                <p:nvPicPr>
                  <p:cNvPr id="412" name="Ink 411">
                    <a:extLst>
                      <a:ext uri="{FF2B5EF4-FFF2-40B4-BE49-F238E27FC236}">
                        <a16:creationId xmlns:a16="http://schemas.microsoft.com/office/drawing/2014/main" id="{A166247E-333A-7D3E-D5A6-694183CD4817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784045" y="3128857"/>
                    <a:ext cx="121806" cy="2791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1">
                <p14:nvContentPartPr>
                  <p14:cNvPr id="413" name="Ink 412">
                    <a:extLst>
                      <a:ext uri="{FF2B5EF4-FFF2-40B4-BE49-F238E27FC236}">
                        <a16:creationId xmlns:a16="http://schemas.microsoft.com/office/drawing/2014/main" id="{215E534B-C374-E84F-CD5A-D824D8B0B4F7}"/>
                      </a:ext>
                    </a:extLst>
                  </p14:cNvPr>
                  <p14:cNvContentPartPr/>
                  <p14:nvPr/>
                </p14:nvContentPartPr>
                <p14:xfrm>
                  <a:off x="903448" y="3169048"/>
                  <a:ext cx="147960" cy="321480"/>
                </p14:xfrm>
              </p:contentPart>
            </mc:Choice>
            <mc:Fallback xmlns="">
              <p:pic>
                <p:nvPicPr>
                  <p:cNvPr id="413" name="Ink 412">
                    <a:extLst>
                      <a:ext uri="{FF2B5EF4-FFF2-40B4-BE49-F238E27FC236}">
                        <a16:creationId xmlns:a16="http://schemas.microsoft.com/office/drawing/2014/main" id="{215E534B-C374-E84F-CD5A-D824D8B0B4F7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896705" y="3162342"/>
                    <a:ext cx="161447" cy="334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3">
                <p14:nvContentPartPr>
                  <p14:cNvPr id="414" name="Ink 413">
                    <a:extLst>
                      <a:ext uri="{FF2B5EF4-FFF2-40B4-BE49-F238E27FC236}">
                        <a16:creationId xmlns:a16="http://schemas.microsoft.com/office/drawing/2014/main" id="{DE1DF9F4-016F-56A1-5F45-8662538A1F4D}"/>
                      </a:ext>
                    </a:extLst>
                  </p14:cNvPr>
                  <p14:cNvContentPartPr/>
                  <p14:nvPr/>
                </p14:nvContentPartPr>
                <p14:xfrm>
                  <a:off x="1163008" y="3234568"/>
                  <a:ext cx="30240" cy="23400"/>
                </p14:xfrm>
              </p:contentPart>
            </mc:Choice>
            <mc:Fallback xmlns="">
              <p:pic>
                <p:nvPicPr>
                  <p:cNvPr id="414" name="Ink 413">
                    <a:extLst>
                      <a:ext uri="{FF2B5EF4-FFF2-40B4-BE49-F238E27FC236}">
                        <a16:creationId xmlns:a16="http://schemas.microsoft.com/office/drawing/2014/main" id="{DE1DF9F4-016F-56A1-5F45-8662538A1F4D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1156332" y="3227938"/>
                    <a:ext cx="43593" cy="366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5">
                <p14:nvContentPartPr>
                  <p14:cNvPr id="415" name="Ink 414">
                    <a:extLst>
                      <a:ext uri="{FF2B5EF4-FFF2-40B4-BE49-F238E27FC236}">
                        <a16:creationId xmlns:a16="http://schemas.microsoft.com/office/drawing/2014/main" id="{69FDA66E-92E6-1E27-11E6-8025271C0490}"/>
                      </a:ext>
                    </a:extLst>
                  </p14:cNvPr>
                  <p14:cNvContentPartPr/>
                  <p14:nvPr/>
                </p14:nvContentPartPr>
                <p14:xfrm>
                  <a:off x="1163008" y="3234568"/>
                  <a:ext cx="44640" cy="101880"/>
                </p14:xfrm>
              </p:contentPart>
            </mc:Choice>
            <mc:Fallback xmlns="">
              <p:pic>
                <p:nvPicPr>
                  <p:cNvPr id="415" name="Ink 414">
                    <a:extLst>
                      <a:ext uri="{FF2B5EF4-FFF2-40B4-BE49-F238E27FC236}">
                        <a16:creationId xmlns:a16="http://schemas.microsoft.com/office/drawing/2014/main" id="{69FDA66E-92E6-1E27-11E6-8025271C0490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1156292" y="3227855"/>
                    <a:ext cx="58072" cy="1153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7">
                <p14:nvContentPartPr>
                  <p14:cNvPr id="417" name="Ink 416">
                    <a:extLst>
                      <a:ext uri="{FF2B5EF4-FFF2-40B4-BE49-F238E27FC236}">
                        <a16:creationId xmlns:a16="http://schemas.microsoft.com/office/drawing/2014/main" id="{D7B90EA7-D2EA-D026-460B-2F814114B2DA}"/>
                      </a:ext>
                    </a:extLst>
                  </p14:cNvPr>
                  <p14:cNvContentPartPr/>
                  <p14:nvPr/>
                </p14:nvContentPartPr>
                <p14:xfrm>
                  <a:off x="277048" y="3806968"/>
                  <a:ext cx="204480" cy="308520"/>
                </p14:xfrm>
              </p:contentPart>
            </mc:Choice>
            <mc:Fallback xmlns="">
              <p:pic>
                <p:nvPicPr>
                  <p:cNvPr id="417" name="Ink 416">
                    <a:extLst>
                      <a:ext uri="{FF2B5EF4-FFF2-40B4-BE49-F238E27FC236}">
                        <a16:creationId xmlns:a16="http://schemas.microsoft.com/office/drawing/2014/main" id="{D7B90EA7-D2EA-D026-460B-2F814114B2DA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270311" y="3800261"/>
                    <a:ext cx="217953" cy="321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9">
                <p14:nvContentPartPr>
                  <p14:cNvPr id="418" name="Ink 417">
                    <a:extLst>
                      <a:ext uri="{FF2B5EF4-FFF2-40B4-BE49-F238E27FC236}">
                        <a16:creationId xmlns:a16="http://schemas.microsoft.com/office/drawing/2014/main" id="{B0791300-B481-79B0-58EC-FCE8937C797F}"/>
                      </a:ext>
                    </a:extLst>
                  </p14:cNvPr>
                  <p14:cNvContentPartPr/>
                  <p14:nvPr/>
                </p14:nvContentPartPr>
                <p14:xfrm>
                  <a:off x="545608" y="3881128"/>
                  <a:ext cx="102960" cy="171000"/>
                </p14:xfrm>
              </p:contentPart>
            </mc:Choice>
            <mc:Fallback xmlns="">
              <p:pic>
                <p:nvPicPr>
                  <p:cNvPr id="418" name="Ink 417">
                    <a:extLst>
                      <a:ext uri="{FF2B5EF4-FFF2-40B4-BE49-F238E27FC236}">
                        <a16:creationId xmlns:a16="http://schemas.microsoft.com/office/drawing/2014/main" id="{B0791300-B481-79B0-58EC-FCE8937C797F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538876" y="3874430"/>
                    <a:ext cx="116424" cy="1843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1">
                <p14:nvContentPartPr>
                  <p14:cNvPr id="419" name="Ink 418">
                    <a:extLst>
                      <a:ext uri="{FF2B5EF4-FFF2-40B4-BE49-F238E27FC236}">
                        <a16:creationId xmlns:a16="http://schemas.microsoft.com/office/drawing/2014/main" id="{F997C9F2-82B8-A7AC-3510-D23B869BD993}"/>
                      </a:ext>
                    </a:extLst>
                  </p14:cNvPr>
                  <p14:cNvContentPartPr/>
                  <p14:nvPr/>
                </p14:nvContentPartPr>
                <p14:xfrm>
                  <a:off x="590968" y="3881128"/>
                  <a:ext cx="360" cy="360"/>
                </p14:xfrm>
              </p:contentPart>
            </mc:Choice>
            <mc:Fallback xmlns="">
              <p:pic>
                <p:nvPicPr>
                  <p:cNvPr id="419" name="Ink 418">
                    <a:extLst>
                      <a:ext uri="{FF2B5EF4-FFF2-40B4-BE49-F238E27FC236}">
                        <a16:creationId xmlns:a16="http://schemas.microsoft.com/office/drawing/2014/main" id="{F997C9F2-82B8-A7AC-3510-D23B869BD993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584848" y="387500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3">
                <p14:nvContentPartPr>
                  <p14:cNvPr id="420" name="Ink 419">
                    <a:extLst>
                      <a:ext uri="{FF2B5EF4-FFF2-40B4-BE49-F238E27FC236}">
                        <a16:creationId xmlns:a16="http://schemas.microsoft.com/office/drawing/2014/main" id="{65EB51E4-2025-05E4-A1ED-FAC0E92B6022}"/>
                      </a:ext>
                    </a:extLst>
                  </p14:cNvPr>
                  <p14:cNvContentPartPr/>
                  <p14:nvPr/>
                </p14:nvContentPartPr>
                <p14:xfrm>
                  <a:off x="590968" y="3857008"/>
                  <a:ext cx="184320" cy="24840"/>
                </p14:xfrm>
              </p:contentPart>
            </mc:Choice>
            <mc:Fallback xmlns="">
              <p:pic>
                <p:nvPicPr>
                  <p:cNvPr id="420" name="Ink 419">
                    <a:extLst>
                      <a:ext uri="{FF2B5EF4-FFF2-40B4-BE49-F238E27FC236}">
                        <a16:creationId xmlns:a16="http://schemas.microsoft.com/office/drawing/2014/main" id="{65EB51E4-2025-05E4-A1ED-FAC0E92B6022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584229" y="3850305"/>
                    <a:ext cx="197797" cy="3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5">
                <p14:nvContentPartPr>
                  <p14:cNvPr id="421" name="Ink 420">
                    <a:extLst>
                      <a:ext uri="{FF2B5EF4-FFF2-40B4-BE49-F238E27FC236}">
                        <a16:creationId xmlns:a16="http://schemas.microsoft.com/office/drawing/2014/main" id="{A322A272-4E4F-75F8-EA88-2619EFEB392D}"/>
                      </a:ext>
                    </a:extLst>
                  </p14:cNvPr>
                  <p14:cNvContentPartPr/>
                  <p14:nvPr/>
                </p14:nvContentPartPr>
                <p14:xfrm>
                  <a:off x="663688" y="3785008"/>
                  <a:ext cx="6120" cy="249480"/>
                </p14:xfrm>
              </p:contentPart>
            </mc:Choice>
            <mc:Fallback xmlns="">
              <p:pic>
                <p:nvPicPr>
                  <p:cNvPr id="421" name="Ink 420">
                    <a:extLst>
                      <a:ext uri="{FF2B5EF4-FFF2-40B4-BE49-F238E27FC236}">
                        <a16:creationId xmlns:a16="http://schemas.microsoft.com/office/drawing/2014/main" id="{A322A272-4E4F-75F8-EA88-2619EFEB392D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656752" y="3778297"/>
                    <a:ext cx="19992" cy="2629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7">
                <p14:nvContentPartPr>
                  <p14:cNvPr id="423" name="Ink 422">
                    <a:extLst>
                      <a:ext uri="{FF2B5EF4-FFF2-40B4-BE49-F238E27FC236}">
                        <a16:creationId xmlns:a16="http://schemas.microsoft.com/office/drawing/2014/main" id="{4735BC10-88F2-68FB-DC8F-0BFA9F471C13}"/>
                      </a:ext>
                    </a:extLst>
                  </p14:cNvPr>
                  <p14:cNvContentPartPr/>
                  <p14:nvPr/>
                </p14:nvContentPartPr>
                <p14:xfrm>
                  <a:off x="768808" y="3875008"/>
                  <a:ext cx="60840" cy="174960"/>
                </p14:xfrm>
              </p:contentPart>
            </mc:Choice>
            <mc:Fallback xmlns="">
              <p:pic>
                <p:nvPicPr>
                  <p:cNvPr id="423" name="Ink 422">
                    <a:extLst>
                      <a:ext uri="{FF2B5EF4-FFF2-40B4-BE49-F238E27FC236}">
                        <a16:creationId xmlns:a16="http://schemas.microsoft.com/office/drawing/2014/main" id="{4735BC10-88F2-68FB-DC8F-0BFA9F471C13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762048" y="3868294"/>
                    <a:ext cx="74360" cy="1883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9">
                <p14:nvContentPartPr>
                  <p14:cNvPr id="424" name="Ink 423">
                    <a:extLst>
                      <a:ext uri="{FF2B5EF4-FFF2-40B4-BE49-F238E27FC236}">
                        <a16:creationId xmlns:a16="http://schemas.microsoft.com/office/drawing/2014/main" id="{3A776387-1D86-533B-C6BA-26AA1931FA12}"/>
                      </a:ext>
                    </a:extLst>
                  </p14:cNvPr>
                  <p14:cNvContentPartPr/>
                  <p14:nvPr/>
                </p14:nvContentPartPr>
                <p14:xfrm>
                  <a:off x="847648" y="3818488"/>
                  <a:ext cx="137160" cy="20880"/>
                </p14:xfrm>
              </p:contentPart>
            </mc:Choice>
            <mc:Fallback xmlns="">
              <p:pic>
                <p:nvPicPr>
                  <p:cNvPr id="424" name="Ink 423">
                    <a:extLst>
                      <a:ext uri="{FF2B5EF4-FFF2-40B4-BE49-F238E27FC236}">
                        <a16:creationId xmlns:a16="http://schemas.microsoft.com/office/drawing/2014/main" id="{3A776387-1D86-533B-C6BA-26AA1931FA12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840909" y="3811791"/>
                    <a:ext cx="150638" cy="342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1">
                <p14:nvContentPartPr>
                  <p14:cNvPr id="425" name="Ink 424">
                    <a:extLst>
                      <a:ext uri="{FF2B5EF4-FFF2-40B4-BE49-F238E27FC236}">
                        <a16:creationId xmlns:a16="http://schemas.microsoft.com/office/drawing/2014/main" id="{BF63DF4F-55FD-19E9-BFA6-866DC0C8F36C}"/>
                      </a:ext>
                    </a:extLst>
                  </p14:cNvPr>
                  <p14:cNvContentPartPr/>
                  <p14:nvPr/>
                </p14:nvContentPartPr>
                <p14:xfrm>
                  <a:off x="902008" y="3925048"/>
                  <a:ext cx="30240" cy="133920"/>
                </p14:xfrm>
              </p:contentPart>
            </mc:Choice>
            <mc:Fallback xmlns="">
              <p:pic>
                <p:nvPicPr>
                  <p:cNvPr id="425" name="Ink 424">
                    <a:extLst>
                      <a:ext uri="{FF2B5EF4-FFF2-40B4-BE49-F238E27FC236}">
                        <a16:creationId xmlns:a16="http://schemas.microsoft.com/office/drawing/2014/main" id="{BF63DF4F-55FD-19E9-BFA6-866DC0C8F36C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895332" y="3918332"/>
                    <a:ext cx="43593" cy="1473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3">
                <p14:nvContentPartPr>
                  <p14:cNvPr id="426" name="Ink 425">
                    <a:extLst>
                      <a:ext uri="{FF2B5EF4-FFF2-40B4-BE49-F238E27FC236}">
                        <a16:creationId xmlns:a16="http://schemas.microsoft.com/office/drawing/2014/main" id="{42973E35-7CB9-E54E-42B7-06FB12A2038B}"/>
                      </a:ext>
                    </a:extLst>
                  </p14:cNvPr>
                  <p14:cNvContentPartPr/>
                  <p14:nvPr/>
                </p14:nvContentPartPr>
                <p14:xfrm>
                  <a:off x="987328" y="3909568"/>
                  <a:ext cx="113040" cy="178560"/>
                </p14:xfrm>
              </p:contentPart>
            </mc:Choice>
            <mc:Fallback xmlns="">
              <p:pic>
                <p:nvPicPr>
                  <p:cNvPr id="426" name="Ink 425">
                    <a:extLst>
                      <a:ext uri="{FF2B5EF4-FFF2-40B4-BE49-F238E27FC236}">
                        <a16:creationId xmlns:a16="http://schemas.microsoft.com/office/drawing/2014/main" id="{42973E35-7CB9-E54E-42B7-06FB12A2038B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980585" y="3902867"/>
                    <a:ext cx="126525" cy="1919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5">
                <p14:nvContentPartPr>
                  <p14:cNvPr id="427" name="Ink 426">
                    <a:extLst>
                      <a:ext uri="{FF2B5EF4-FFF2-40B4-BE49-F238E27FC236}">
                        <a16:creationId xmlns:a16="http://schemas.microsoft.com/office/drawing/2014/main" id="{A8B4EEA0-52F7-1088-065D-B491F4B94A94}"/>
                      </a:ext>
                    </a:extLst>
                  </p14:cNvPr>
                  <p14:cNvContentPartPr/>
                  <p14:nvPr/>
                </p14:nvContentPartPr>
                <p14:xfrm>
                  <a:off x="977608" y="3905608"/>
                  <a:ext cx="111600" cy="164520"/>
                </p14:xfrm>
              </p:contentPart>
            </mc:Choice>
            <mc:Fallback xmlns="">
              <p:pic>
                <p:nvPicPr>
                  <p:cNvPr id="427" name="Ink 426">
                    <a:extLst>
                      <a:ext uri="{FF2B5EF4-FFF2-40B4-BE49-F238E27FC236}">
                        <a16:creationId xmlns:a16="http://schemas.microsoft.com/office/drawing/2014/main" id="{A8B4EEA0-52F7-1088-065D-B491F4B94A94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970880" y="3898901"/>
                    <a:ext cx="125055" cy="177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7">
                <p14:nvContentPartPr>
                  <p14:cNvPr id="429" name="Ink 428">
                    <a:extLst>
                      <a:ext uri="{FF2B5EF4-FFF2-40B4-BE49-F238E27FC236}">
                        <a16:creationId xmlns:a16="http://schemas.microsoft.com/office/drawing/2014/main" id="{EDB3BACB-CF73-7178-F79C-DAADF41D6162}"/>
                      </a:ext>
                    </a:extLst>
                  </p14:cNvPr>
                  <p14:cNvContentPartPr/>
                  <p14:nvPr/>
                </p14:nvContentPartPr>
                <p14:xfrm>
                  <a:off x="1127368" y="3860608"/>
                  <a:ext cx="217080" cy="187560"/>
                </p14:xfrm>
              </p:contentPart>
            </mc:Choice>
            <mc:Fallback xmlns="">
              <p:pic>
                <p:nvPicPr>
                  <p:cNvPr id="429" name="Ink 428">
                    <a:extLst>
                      <a:ext uri="{FF2B5EF4-FFF2-40B4-BE49-F238E27FC236}">
                        <a16:creationId xmlns:a16="http://schemas.microsoft.com/office/drawing/2014/main" id="{EDB3BACB-CF73-7178-F79C-DAADF41D6162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1120621" y="3853909"/>
                    <a:ext cx="230573" cy="2009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9">
                <p14:nvContentPartPr>
                  <p14:cNvPr id="430" name="Ink 429">
                    <a:extLst>
                      <a:ext uri="{FF2B5EF4-FFF2-40B4-BE49-F238E27FC236}">
                        <a16:creationId xmlns:a16="http://schemas.microsoft.com/office/drawing/2014/main" id="{A4794DE4-2E3D-C1EF-6BEC-C2D63F57BAAA}"/>
                      </a:ext>
                    </a:extLst>
                  </p14:cNvPr>
                  <p14:cNvContentPartPr/>
                  <p14:nvPr/>
                </p14:nvContentPartPr>
                <p14:xfrm>
                  <a:off x="1361008" y="3896608"/>
                  <a:ext cx="160200" cy="131040"/>
                </p14:xfrm>
              </p:contentPart>
            </mc:Choice>
            <mc:Fallback xmlns="">
              <p:pic>
                <p:nvPicPr>
                  <p:cNvPr id="430" name="Ink 429">
                    <a:extLst>
                      <a:ext uri="{FF2B5EF4-FFF2-40B4-BE49-F238E27FC236}">
                        <a16:creationId xmlns:a16="http://schemas.microsoft.com/office/drawing/2014/main" id="{A4794DE4-2E3D-C1EF-6BEC-C2D63F57BAAA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1354267" y="3889898"/>
                    <a:ext cx="173682" cy="1444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1">
                <p14:nvContentPartPr>
                  <p14:cNvPr id="431" name="Ink 430">
                    <a:extLst>
                      <a:ext uri="{FF2B5EF4-FFF2-40B4-BE49-F238E27FC236}">
                        <a16:creationId xmlns:a16="http://schemas.microsoft.com/office/drawing/2014/main" id="{F36334FC-AA4F-1DD1-5E02-726800CC6F76}"/>
                      </a:ext>
                    </a:extLst>
                  </p14:cNvPr>
                  <p14:cNvContentPartPr/>
                  <p14:nvPr/>
                </p14:nvContentPartPr>
                <p14:xfrm>
                  <a:off x="1509688" y="3787528"/>
                  <a:ext cx="44280" cy="244800"/>
                </p14:xfrm>
              </p:contentPart>
            </mc:Choice>
            <mc:Fallback xmlns="">
              <p:pic>
                <p:nvPicPr>
                  <p:cNvPr id="431" name="Ink 430">
                    <a:extLst>
                      <a:ext uri="{FF2B5EF4-FFF2-40B4-BE49-F238E27FC236}">
                        <a16:creationId xmlns:a16="http://schemas.microsoft.com/office/drawing/2014/main" id="{F36334FC-AA4F-1DD1-5E02-726800CC6F76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1502967" y="3780827"/>
                    <a:ext cx="57722" cy="2582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3">
                <p14:nvContentPartPr>
                  <p14:cNvPr id="432" name="Ink 431">
                    <a:extLst>
                      <a:ext uri="{FF2B5EF4-FFF2-40B4-BE49-F238E27FC236}">
                        <a16:creationId xmlns:a16="http://schemas.microsoft.com/office/drawing/2014/main" id="{C57F54A2-3822-167B-CBB0-9C1600333D95}"/>
                      </a:ext>
                    </a:extLst>
                  </p14:cNvPr>
                  <p14:cNvContentPartPr/>
                  <p14:nvPr/>
                </p14:nvContentPartPr>
                <p14:xfrm>
                  <a:off x="1557928" y="3844048"/>
                  <a:ext cx="178560" cy="43920"/>
                </p14:xfrm>
              </p:contentPart>
            </mc:Choice>
            <mc:Fallback xmlns="">
              <p:pic>
                <p:nvPicPr>
                  <p:cNvPr id="432" name="Ink 431">
                    <a:extLst>
                      <a:ext uri="{FF2B5EF4-FFF2-40B4-BE49-F238E27FC236}">
                        <a16:creationId xmlns:a16="http://schemas.microsoft.com/office/drawing/2014/main" id="{C57F54A2-3822-167B-CBB0-9C1600333D95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1551197" y="3837382"/>
                    <a:ext cx="192021" cy="572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5">
                <p14:nvContentPartPr>
                  <p14:cNvPr id="433" name="Ink 432">
                    <a:extLst>
                      <a:ext uri="{FF2B5EF4-FFF2-40B4-BE49-F238E27FC236}">
                        <a16:creationId xmlns:a16="http://schemas.microsoft.com/office/drawing/2014/main" id="{37C45395-43A3-9850-0618-6AF7A72DE014}"/>
                      </a:ext>
                    </a:extLst>
                  </p14:cNvPr>
                  <p14:cNvContentPartPr/>
                  <p14:nvPr/>
                </p14:nvContentPartPr>
                <p14:xfrm>
                  <a:off x="1632088" y="3808048"/>
                  <a:ext cx="20160" cy="183960"/>
                </p14:xfrm>
              </p:contentPart>
            </mc:Choice>
            <mc:Fallback xmlns="">
              <p:pic>
                <p:nvPicPr>
                  <p:cNvPr id="433" name="Ink 432">
                    <a:extLst>
                      <a:ext uri="{FF2B5EF4-FFF2-40B4-BE49-F238E27FC236}">
                        <a16:creationId xmlns:a16="http://schemas.microsoft.com/office/drawing/2014/main" id="{37C45395-43A3-9850-0618-6AF7A72DE014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1625368" y="3801337"/>
                    <a:ext cx="33600" cy="197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7">
                <p14:nvContentPartPr>
                  <p14:cNvPr id="434" name="Ink 433">
                    <a:extLst>
                      <a:ext uri="{FF2B5EF4-FFF2-40B4-BE49-F238E27FC236}">
                        <a16:creationId xmlns:a16="http://schemas.microsoft.com/office/drawing/2014/main" id="{A97C528A-357F-78F2-A3BD-95C713F7D0AD}"/>
                      </a:ext>
                    </a:extLst>
                  </p14:cNvPr>
                  <p14:cNvContentPartPr/>
                  <p14:nvPr/>
                </p14:nvContentPartPr>
                <p14:xfrm>
                  <a:off x="1649008" y="3774928"/>
                  <a:ext cx="111600" cy="28440"/>
                </p14:xfrm>
              </p:contentPart>
            </mc:Choice>
            <mc:Fallback xmlns="">
              <p:pic>
                <p:nvPicPr>
                  <p:cNvPr id="434" name="Ink 433">
                    <a:extLst>
                      <a:ext uri="{FF2B5EF4-FFF2-40B4-BE49-F238E27FC236}">
                        <a16:creationId xmlns:a16="http://schemas.microsoft.com/office/drawing/2014/main" id="{A97C528A-357F-78F2-A3BD-95C713F7D0AD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1642280" y="3768305"/>
                    <a:ext cx="125055" cy="416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9">
                <p14:nvContentPartPr>
                  <p14:cNvPr id="435" name="Ink 434">
                    <a:extLst>
                      <a:ext uri="{FF2B5EF4-FFF2-40B4-BE49-F238E27FC236}">
                        <a16:creationId xmlns:a16="http://schemas.microsoft.com/office/drawing/2014/main" id="{3471AF49-32C4-80CB-CCB4-DABD2947B7A4}"/>
                      </a:ext>
                    </a:extLst>
                  </p14:cNvPr>
                  <p14:cNvContentPartPr/>
                  <p14:nvPr/>
                </p14:nvContentPartPr>
                <p14:xfrm>
                  <a:off x="1740448" y="3867088"/>
                  <a:ext cx="28800" cy="115920"/>
                </p14:xfrm>
              </p:contentPart>
            </mc:Choice>
            <mc:Fallback xmlns="">
              <p:pic>
                <p:nvPicPr>
                  <p:cNvPr id="435" name="Ink 434">
                    <a:extLst>
                      <a:ext uri="{FF2B5EF4-FFF2-40B4-BE49-F238E27FC236}">
                        <a16:creationId xmlns:a16="http://schemas.microsoft.com/office/drawing/2014/main" id="{3471AF49-32C4-80CB-CCB4-DABD2947B7A4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1733741" y="3860385"/>
                    <a:ext cx="42214" cy="1293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1">
                <p14:nvContentPartPr>
                  <p14:cNvPr id="436" name="Ink 435">
                    <a:extLst>
                      <a:ext uri="{FF2B5EF4-FFF2-40B4-BE49-F238E27FC236}">
                        <a16:creationId xmlns:a16="http://schemas.microsoft.com/office/drawing/2014/main" id="{8CE5A4BC-2B80-A697-DAEB-B0716F31B13D}"/>
                      </a:ext>
                    </a:extLst>
                  </p14:cNvPr>
                  <p14:cNvContentPartPr/>
                  <p14:nvPr/>
                </p14:nvContentPartPr>
                <p14:xfrm>
                  <a:off x="1835848" y="3862048"/>
                  <a:ext cx="6120" cy="448200"/>
                </p14:xfrm>
              </p:contentPart>
            </mc:Choice>
            <mc:Fallback xmlns="">
              <p:pic>
                <p:nvPicPr>
                  <p:cNvPr id="436" name="Ink 435">
                    <a:extLst>
                      <a:ext uri="{FF2B5EF4-FFF2-40B4-BE49-F238E27FC236}">
                        <a16:creationId xmlns:a16="http://schemas.microsoft.com/office/drawing/2014/main" id="{8CE5A4BC-2B80-A697-DAEB-B0716F31B13D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1828912" y="3855341"/>
                    <a:ext cx="19992" cy="4616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3">
                <p14:nvContentPartPr>
                  <p14:cNvPr id="437" name="Ink 436">
                    <a:extLst>
                      <a:ext uri="{FF2B5EF4-FFF2-40B4-BE49-F238E27FC236}">
                        <a16:creationId xmlns:a16="http://schemas.microsoft.com/office/drawing/2014/main" id="{D55416B1-9B21-AA50-437E-3B4F9FF171C5}"/>
                      </a:ext>
                    </a:extLst>
                  </p14:cNvPr>
                  <p14:cNvContentPartPr/>
                  <p14:nvPr/>
                </p14:nvContentPartPr>
                <p14:xfrm>
                  <a:off x="1797328" y="3824968"/>
                  <a:ext cx="83520" cy="195480"/>
                </p14:xfrm>
              </p:contentPart>
            </mc:Choice>
            <mc:Fallback xmlns="">
              <p:pic>
                <p:nvPicPr>
                  <p:cNvPr id="437" name="Ink 436">
                    <a:extLst>
                      <a:ext uri="{FF2B5EF4-FFF2-40B4-BE49-F238E27FC236}">
                        <a16:creationId xmlns:a16="http://schemas.microsoft.com/office/drawing/2014/main" id="{D55416B1-9B21-AA50-437E-3B4F9FF171C5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1790599" y="3818255"/>
                    <a:ext cx="96978" cy="2089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5">
                <p14:nvContentPartPr>
                  <p14:cNvPr id="438" name="Ink 437">
                    <a:extLst>
                      <a:ext uri="{FF2B5EF4-FFF2-40B4-BE49-F238E27FC236}">
                        <a16:creationId xmlns:a16="http://schemas.microsoft.com/office/drawing/2014/main" id="{002DE2A1-F9F8-6E93-46C4-5A53198AEFD4}"/>
                      </a:ext>
                    </a:extLst>
                  </p14:cNvPr>
                  <p14:cNvContentPartPr/>
                  <p14:nvPr/>
                </p14:nvContentPartPr>
                <p14:xfrm>
                  <a:off x="1931608" y="3643888"/>
                  <a:ext cx="21600" cy="287640"/>
                </p14:xfrm>
              </p:contentPart>
            </mc:Choice>
            <mc:Fallback xmlns="">
              <p:pic>
                <p:nvPicPr>
                  <p:cNvPr id="438" name="Ink 437">
                    <a:extLst>
                      <a:ext uri="{FF2B5EF4-FFF2-40B4-BE49-F238E27FC236}">
                        <a16:creationId xmlns:a16="http://schemas.microsoft.com/office/drawing/2014/main" id="{002DE2A1-F9F8-6E93-46C4-5A53198AEFD4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1924932" y="3637190"/>
                    <a:ext cx="34953" cy="3010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7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2E11B362-06AC-159E-C402-9B942A943798}"/>
                      </a:ext>
                    </a:extLst>
                  </p14:cNvPr>
                  <p14:cNvContentPartPr/>
                  <p14:nvPr/>
                </p14:nvContentPartPr>
                <p14:xfrm>
                  <a:off x="1952848" y="3785008"/>
                  <a:ext cx="75960" cy="9360"/>
                </p14:xfrm>
              </p:contentPart>
            </mc:Choice>
            <mc:Fallback xmlns="">
              <p:pic>
                <p:nvPicPr>
                  <p:cNvPr id="439" name="Ink 438">
                    <a:extLst>
                      <a:ext uri="{FF2B5EF4-FFF2-40B4-BE49-F238E27FC236}">
                        <a16:creationId xmlns:a16="http://schemas.microsoft.com/office/drawing/2014/main" id="{2E11B362-06AC-159E-C402-9B942A943798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1946122" y="3778378"/>
                    <a:ext cx="89411" cy="226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9">
                <p14:nvContentPartPr>
                  <p14:cNvPr id="440" name="Ink 439">
                    <a:extLst>
                      <a:ext uri="{FF2B5EF4-FFF2-40B4-BE49-F238E27FC236}">
                        <a16:creationId xmlns:a16="http://schemas.microsoft.com/office/drawing/2014/main" id="{A0C63969-1080-51C1-B52C-851E30FFCF5C}"/>
                      </a:ext>
                    </a:extLst>
                  </p14:cNvPr>
                  <p14:cNvContentPartPr/>
                  <p14:nvPr/>
                </p14:nvContentPartPr>
                <p14:xfrm>
                  <a:off x="1952848" y="3785008"/>
                  <a:ext cx="67320" cy="177480"/>
                </p14:xfrm>
              </p:contentPart>
            </mc:Choice>
            <mc:Fallback xmlns="">
              <p:pic>
                <p:nvPicPr>
                  <p:cNvPr id="440" name="Ink 439">
                    <a:extLst>
                      <a:ext uri="{FF2B5EF4-FFF2-40B4-BE49-F238E27FC236}">
                        <a16:creationId xmlns:a16="http://schemas.microsoft.com/office/drawing/2014/main" id="{A0C63969-1080-51C1-B52C-851E30FFCF5C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1946116" y="3778303"/>
                    <a:ext cx="80784" cy="1908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1">
                <p14:nvContentPartPr>
                  <p14:cNvPr id="441" name="Ink 440">
                    <a:extLst>
                      <a:ext uri="{FF2B5EF4-FFF2-40B4-BE49-F238E27FC236}">
                        <a16:creationId xmlns:a16="http://schemas.microsoft.com/office/drawing/2014/main" id="{19B5F447-6BDC-4FC6-0A13-5D81E94DFEE1}"/>
                      </a:ext>
                    </a:extLst>
                  </p14:cNvPr>
                  <p14:cNvContentPartPr/>
                  <p14:nvPr/>
                </p14:nvContentPartPr>
                <p14:xfrm>
                  <a:off x="2092528" y="3797968"/>
                  <a:ext cx="141480" cy="171000"/>
                </p14:xfrm>
              </p:contentPart>
            </mc:Choice>
            <mc:Fallback xmlns="">
              <p:pic>
                <p:nvPicPr>
                  <p:cNvPr id="441" name="Ink 440">
                    <a:extLst>
                      <a:ext uri="{FF2B5EF4-FFF2-40B4-BE49-F238E27FC236}">
                        <a16:creationId xmlns:a16="http://schemas.microsoft.com/office/drawing/2014/main" id="{19B5F447-6BDC-4FC6-0A13-5D81E94DFEE1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2085791" y="3791270"/>
                    <a:ext cx="154954" cy="1843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3">
                <p14:nvContentPartPr>
                  <p14:cNvPr id="442" name="Ink 441">
                    <a:extLst>
                      <a:ext uri="{FF2B5EF4-FFF2-40B4-BE49-F238E27FC236}">
                        <a16:creationId xmlns:a16="http://schemas.microsoft.com/office/drawing/2014/main" id="{FB5A8021-91F9-2C6F-A45B-0597585AB332}"/>
                      </a:ext>
                    </a:extLst>
                  </p14:cNvPr>
                  <p14:cNvContentPartPr/>
                  <p14:nvPr/>
                </p14:nvContentPartPr>
                <p14:xfrm>
                  <a:off x="2198008" y="3817048"/>
                  <a:ext cx="131400" cy="126720"/>
                </p14:xfrm>
              </p:contentPart>
            </mc:Choice>
            <mc:Fallback xmlns="">
              <p:pic>
                <p:nvPicPr>
                  <p:cNvPr id="442" name="Ink 441">
                    <a:extLst>
                      <a:ext uri="{FF2B5EF4-FFF2-40B4-BE49-F238E27FC236}">
                        <a16:creationId xmlns:a16="http://schemas.microsoft.com/office/drawing/2014/main" id="{FB5A8021-91F9-2C6F-A45B-0597585AB332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2191280" y="3810337"/>
                    <a:ext cx="144857" cy="1401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5">
                <p14:nvContentPartPr>
                  <p14:cNvPr id="443" name="Ink 442">
                    <a:extLst>
                      <a:ext uri="{FF2B5EF4-FFF2-40B4-BE49-F238E27FC236}">
                        <a16:creationId xmlns:a16="http://schemas.microsoft.com/office/drawing/2014/main" id="{B00E09F6-5D09-C458-765A-14D20F099994}"/>
                      </a:ext>
                    </a:extLst>
                  </p14:cNvPr>
                  <p14:cNvContentPartPr/>
                  <p14:nvPr/>
                </p14:nvContentPartPr>
                <p14:xfrm>
                  <a:off x="2267848" y="3817048"/>
                  <a:ext cx="360" cy="360"/>
                </p14:xfrm>
              </p:contentPart>
            </mc:Choice>
            <mc:Fallback xmlns="">
              <p:pic>
                <p:nvPicPr>
                  <p:cNvPr id="443" name="Ink 442">
                    <a:extLst>
                      <a:ext uri="{FF2B5EF4-FFF2-40B4-BE49-F238E27FC236}">
                        <a16:creationId xmlns:a16="http://schemas.microsoft.com/office/drawing/2014/main" id="{B00E09F6-5D09-C458-765A-14D20F099994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2261728" y="381092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6">
                <p14:nvContentPartPr>
                  <p14:cNvPr id="444" name="Ink 443">
                    <a:extLst>
                      <a:ext uri="{FF2B5EF4-FFF2-40B4-BE49-F238E27FC236}">
                        <a16:creationId xmlns:a16="http://schemas.microsoft.com/office/drawing/2014/main" id="{5C88A64D-02AD-D7B8-E8B4-1DAB370993B3}"/>
                      </a:ext>
                    </a:extLst>
                  </p14:cNvPr>
                  <p14:cNvContentPartPr/>
                  <p14:nvPr/>
                </p14:nvContentPartPr>
                <p14:xfrm>
                  <a:off x="2267848" y="3733528"/>
                  <a:ext cx="155880" cy="83880"/>
                </p14:xfrm>
              </p:contentPart>
            </mc:Choice>
            <mc:Fallback xmlns="">
              <p:pic>
                <p:nvPicPr>
                  <p:cNvPr id="444" name="Ink 443">
                    <a:extLst>
                      <a:ext uri="{FF2B5EF4-FFF2-40B4-BE49-F238E27FC236}">
                        <a16:creationId xmlns:a16="http://schemas.microsoft.com/office/drawing/2014/main" id="{5C88A64D-02AD-D7B8-E8B4-1DAB370993B3}"/>
                      </a:ext>
                    </a:extLst>
                  </p:cNvPr>
                  <p:cNvPicPr/>
                  <p:nvPr/>
                </p:nvPicPr>
                <p:blipFill>
                  <a:blip r:embed="rId597"/>
                  <a:stretch>
                    <a:fillRect/>
                  </a:stretch>
                </p:blipFill>
                <p:spPr>
                  <a:xfrm>
                    <a:off x="2261105" y="3726802"/>
                    <a:ext cx="169366" cy="97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8">
                <p14:nvContentPartPr>
                  <p14:cNvPr id="445" name="Ink 444">
                    <a:extLst>
                      <a:ext uri="{FF2B5EF4-FFF2-40B4-BE49-F238E27FC236}">
                        <a16:creationId xmlns:a16="http://schemas.microsoft.com/office/drawing/2014/main" id="{006D96E7-027B-5ECA-2345-F1ED85F2B6CD}"/>
                      </a:ext>
                    </a:extLst>
                  </p14:cNvPr>
                  <p14:cNvContentPartPr/>
                  <p14:nvPr/>
                </p14:nvContentPartPr>
                <p14:xfrm>
                  <a:off x="2379088" y="3674848"/>
                  <a:ext cx="21600" cy="263520"/>
                </p14:xfrm>
              </p:contentPart>
            </mc:Choice>
            <mc:Fallback xmlns="">
              <p:pic>
                <p:nvPicPr>
                  <p:cNvPr id="445" name="Ink 444">
                    <a:extLst>
                      <a:ext uri="{FF2B5EF4-FFF2-40B4-BE49-F238E27FC236}">
                        <a16:creationId xmlns:a16="http://schemas.microsoft.com/office/drawing/2014/main" id="{006D96E7-027B-5ECA-2345-F1ED85F2B6CD}"/>
                      </a:ext>
                    </a:extLst>
                  </p:cNvPr>
                  <p:cNvPicPr/>
                  <p:nvPr/>
                </p:nvPicPr>
                <p:blipFill>
                  <a:blip r:embed="rId599"/>
                  <a:stretch>
                    <a:fillRect/>
                  </a:stretch>
                </p:blipFill>
                <p:spPr>
                  <a:xfrm>
                    <a:off x="2372412" y="3668142"/>
                    <a:ext cx="34953" cy="276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0">
                <p14:nvContentPartPr>
                  <p14:cNvPr id="446" name="Ink 445">
                    <a:extLst>
                      <a:ext uri="{FF2B5EF4-FFF2-40B4-BE49-F238E27FC236}">
                        <a16:creationId xmlns:a16="http://schemas.microsoft.com/office/drawing/2014/main" id="{BE59439B-FADF-6F82-3514-01C68EE74D16}"/>
                      </a:ext>
                    </a:extLst>
                  </p14:cNvPr>
                  <p14:cNvContentPartPr/>
                  <p14:nvPr/>
                </p14:nvContentPartPr>
                <p14:xfrm>
                  <a:off x="2407528" y="3678448"/>
                  <a:ext cx="57240" cy="43920"/>
                </p14:xfrm>
              </p:contentPart>
            </mc:Choice>
            <mc:Fallback xmlns="">
              <p:pic>
                <p:nvPicPr>
                  <p:cNvPr id="446" name="Ink 445">
                    <a:extLst>
                      <a:ext uri="{FF2B5EF4-FFF2-40B4-BE49-F238E27FC236}">
                        <a16:creationId xmlns:a16="http://schemas.microsoft.com/office/drawing/2014/main" id="{BE59439B-FADF-6F82-3514-01C68EE74D16}"/>
                      </a:ext>
                    </a:extLst>
                  </p:cNvPr>
                  <p:cNvPicPr/>
                  <p:nvPr/>
                </p:nvPicPr>
                <p:blipFill>
                  <a:blip r:embed="rId601"/>
                  <a:stretch>
                    <a:fillRect/>
                  </a:stretch>
                </p:blipFill>
                <p:spPr>
                  <a:xfrm>
                    <a:off x="2400817" y="3671782"/>
                    <a:ext cx="70662" cy="572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2">
                <p14:nvContentPartPr>
                  <p14:cNvPr id="447" name="Ink 446">
                    <a:extLst>
                      <a:ext uri="{FF2B5EF4-FFF2-40B4-BE49-F238E27FC236}">
                        <a16:creationId xmlns:a16="http://schemas.microsoft.com/office/drawing/2014/main" id="{CFF10BA4-BA70-DDE6-B691-E3F633E87C3C}"/>
                      </a:ext>
                    </a:extLst>
                  </p14:cNvPr>
                  <p14:cNvContentPartPr/>
                  <p14:nvPr/>
                </p14:nvContentPartPr>
                <p14:xfrm>
                  <a:off x="2429128" y="3828568"/>
                  <a:ext cx="33120" cy="110880"/>
                </p14:xfrm>
              </p:contentPart>
            </mc:Choice>
            <mc:Fallback xmlns="">
              <p:pic>
                <p:nvPicPr>
                  <p:cNvPr id="447" name="Ink 446">
                    <a:extLst>
                      <a:ext uri="{FF2B5EF4-FFF2-40B4-BE49-F238E27FC236}">
                        <a16:creationId xmlns:a16="http://schemas.microsoft.com/office/drawing/2014/main" id="{CFF10BA4-BA70-DDE6-B691-E3F633E87C3C}"/>
                      </a:ext>
                    </a:extLst>
                  </p:cNvPr>
                  <p:cNvPicPr/>
                  <p:nvPr/>
                </p:nvPicPr>
                <p:blipFill>
                  <a:blip r:embed="rId603"/>
                  <a:stretch>
                    <a:fillRect/>
                  </a:stretch>
                </p:blipFill>
                <p:spPr>
                  <a:xfrm>
                    <a:off x="2422425" y="3821860"/>
                    <a:ext cx="46526" cy="1242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4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103E93C5-E487-B90C-1662-71F58CFB219A}"/>
                      </a:ext>
                    </a:extLst>
                  </p14:cNvPr>
                  <p14:cNvContentPartPr/>
                  <p14:nvPr/>
                </p14:nvContentPartPr>
                <p14:xfrm>
                  <a:off x="2464768" y="3844408"/>
                  <a:ext cx="71640" cy="93240"/>
                </p14:xfrm>
              </p:contentPart>
            </mc:Choice>
            <mc:Fallback xmlns="">
              <p:pic>
                <p:nvPicPr>
                  <p:cNvPr id="448" name="Ink 447">
                    <a:extLst>
                      <a:ext uri="{FF2B5EF4-FFF2-40B4-BE49-F238E27FC236}">
                        <a16:creationId xmlns:a16="http://schemas.microsoft.com/office/drawing/2014/main" id="{103E93C5-E487-B90C-1662-71F58CFB219A}"/>
                      </a:ext>
                    </a:extLst>
                  </p:cNvPr>
                  <p:cNvPicPr/>
                  <p:nvPr/>
                </p:nvPicPr>
                <p:blipFill>
                  <a:blip r:embed="rId605"/>
                  <a:stretch>
                    <a:fillRect/>
                  </a:stretch>
                </p:blipFill>
                <p:spPr>
                  <a:xfrm>
                    <a:off x="2458039" y="3837720"/>
                    <a:ext cx="85097" cy="1066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6">
                <p14:nvContentPartPr>
                  <p14:cNvPr id="449" name="Ink 448">
                    <a:extLst>
                      <a:ext uri="{FF2B5EF4-FFF2-40B4-BE49-F238E27FC236}">
                        <a16:creationId xmlns:a16="http://schemas.microsoft.com/office/drawing/2014/main" id="{266EECA0-5429-625B-4A96-368A892A8CA3}"/>
                      </a:ext>
                    </a:extLst>
                  </p14:cNvPr>
                  <p14:cNvContentPartPr/>
                  <p14:nvPr/>
                </p14:nvContentPartPr>
                <p14:xfrm>
                  <a:off x="2594008" y="3810568"/>
                  <a:ext cx="128160" cy="153000"/>
                </p14:xfrm>
              </p:contentPart>
            </mc:Choice>
            <mc:Fallback xmlns="">
              <p:pic>
                <p:nvPicPr>
                  <p:cNvPr id="449" name="Ink 448">
                    <a:extLst>
                      <a:ext uri="{FF2B5EF4-FFF2-40B4-BE49-F238E27FC236}">
                        <a16:creationId xmlns:a16="http://schemas.microsoft.com/office/drawing/2014/main" id="{266EECA0-5429-625B-4A96-368A892A8CA3}"/>
                      </a:ext>
                    </a:extLst>
                  </p:cNvPr>
                  <p:cNvPicPr/>
                  <p:nvPr/>
                </p:nvPicPr>
                <p:blipFill>
                  <a:blip r:embed="rId607"/>
                  <a:stretch>
                    <a:fillRect/>
                  </a:stretch>
                </p:blipFill>
                <p:spPr>
                  <a:xfrm>
                    <a:off x="2587263" y="3803864"/>
                    <a:ext cx="141651" cy="16640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9B5F57B5-ADAD-CE77-44AF-FD55072117D4}"/>
                    </a:ext>
                  </a:extLst>
                </p14:cNvPr>
                <p14:cNvContentPartPr/>
                <p14:nvPr/>
              </p14:nvContentPartPr>
              <p14:xfrm>
                <a:off x="192808" y="1587928"/>
                <a:ext cx="360" cy="3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B5F57B5-ADAD-CE77-44AF-FD55072117D4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86688" y="15818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789EAB7-3533-A358-DDBE-561F05CA28AA}"/>
                    </a:ext>
                  </a:extLst>
                </p14:cNvPr>
                <p14:cNvContentPartPr/>
                <p14:nvPr/>
              </p14:nvContentPartPr>
              <p14:xfrm>
                <a:off x="7170328" y="3388648"/>
                <a:ext cx="46080" cy="1209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789EAB7-3533-A358-DDBE-561F05CA28AA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7163575" y="3381950"/>
                  <a:ext cx="59586" cy="13435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2DC3DA6B-D84A-9951-F6F8-849C7C97D89E}"/>
                </a:ext>
              </a:extLst>
            </p:cNvPr>
            <p:cNvGrpSpPr/>
            <p:nvPr/>
          </p:nvGrpSpPr>
          <p:grpSpPr>
            <a:xfrm>
              <a:off x="162928" y="2100568"/>
              <a:ext cx="3543480" cy="4096800"/>
              <a:chOff x="162928" y="2100568"/>
              <a:chExt cx="3543480" cy="4096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2">
                <p14:nvContentPartPr>
                  <p14:cNvPr id="453" name="Ink 452">
                    <a:extLst>
                      <a:ext uri="{FF2B5EF4-FFF2-40B4-BE49-F238E27FC236}">
                        <a16:creationId xmlns:a16="http://schemas.microsoft.com/office/drawing/2014/main" id="{36DFABFC-E828-780B-4F02-A27348144019}"/>
                      </a:ext>
                    </a:extLst>
                  </p14:cNvPr>
                  <p14:cNvContentPartPr/>
                  <p14:nvPr/>
                </p14:nvContentPartPr>
                <p14:xfrm>
                  <a:off x="3049408" y="2100568"/>
                  <a:ext cx="657000" cy="3549960"/>
                </p14:xfrm>
              </p:contentPart>
            </mc:Choice>
            <mc:Fallback xmlns="">
              <p:pic>
                <p:nvPicPr>
                  <p:cNvPr id="453" name="Ink 452">
                    <a:extLst>
                      <a:ext uri="{FF2B5EF4-FFF2-40B4-BE49-F238E27FC236}">
                        <a16:creationId xmlns:a16="http://schemas.microsoft.com/office/drawing/2014/main" id="{36DFABFC-E828-780B-4F02-A27348144019}"/>
                      </a:ext>
                    </a:extLst>
                  </p:cNvPr>
                  <p:cNvPicPr/>
                  <p:nvPr/>
                </p:nvPicPr>
                <p:blipFill>
                  <a:blip r:embed="rId613"/>
                  <a:stretch>
                    <a:fillRect/>
                  </a:stretch>
                </p:blipFill>
                <p:spPr>
                  <a:xfrm>
                    <a:off x="3042668" y="2093861"/>
                    <a:ext cx="670481" cy="35633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4">
                <p14:nvContentPartPr>
                  <p14:cNvPr id="454" name="Ink 453">
                    <a:extLst>
                      <a:ext uri="{FF2B5EF4-FFF2-40B4-BE49-F238E27FC236}">
                        <a16:creationId xmlns:a16="http://schemas.microsoft.com/office/drawing/2014/main" id="{B4F47E47-E160-87D9-6A10-E6D9D1CE6271}"/>
                      </a:ext>
                    </a:extLst>
                  </p14:cNvPr>
                  <p14:cNvContentPartPr/>
                  <p14:nvPr/>
                </p14:nvContentPartPr>
                <p14:xfrm>
                  <a:off x="1856008" y="4578088"/>
                  <a:ext cx="120240" cy="32040"/>
                </p14:xfrm>
              </p:contentPart>
            </mc:Choice>
            <mc:Fallback xmlns="">
              <p:pic>
                <p:nvPicPr>
                  <p:cNvPr id="454" name="Ink 453">
                    <a:extLst>
                      <a:ext uri="{FF2B5EF4-FFF2-40B4-BE49-F238E27FC236}">
                        <a16:creationId xmlns:a16="http://schemas.microsoft.com/office/drawing/2014/main" id="{B4F47E47-E160-87D9-6A10-E6D9D1CE6271}"/>
                      </a:ext>
                    </a:extLst>
                  </p:cNvPr>
                  <p:cNvPicPr/>
                  <p:nvPr/>
                </p:nvPicPr>
                <p:blipFill>
                  <a:blip r:embed="rId615"/>
                  <a:stretch>
                    <a:fillRect/>
                  </a:stretch>
                </p:blipFill>
                <p:spPr>
                  <a:xfrm>
                    <a:off x="1849262" y="4571364"/>
                    <a:ext cx="133732" cy="454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6">
                <p14:nvContentPartPr>
                  <p14:cNvPr id="455" name="Ink 454">
                    <a:extLst>
                      <a:ext uri="{FF2B5EF4-FFF2-40B4-BE49-F238E27FC236}">
                        <a16:creationId xmlns:a16="http://schemas.microsoft.com/office/drawing/2014/main" id="{3073C885-9586-B434-73C2-1F1C4406A3F8}"/>
                      </a:ext>
                    </a:extLst>
                  </p14:cNvPr>
                  <p14:cNvContentPartPr/>
                  <p14:nvPr/>
                </p14:nvContentPartPr>
                <p14:xfrm>
                  <a:off x="2185408" y="4543528"/>
                  <a:ext cx="150120" cy="25200"/>
                </p14:xfrm>
              </p:contentPart>
            </mc:Choice>
            <mc:Fallback xmlns="">
              <p:pic>
                <p:nvPicPr>
                  <p:cNvPr id="455" name="Ink 454">
                    <a:extLst>
                      <a:ext uri="{FF2B5EF4-FFF2-40B4-BE49-F238E27FC236}">
                        <a16:creationId xmlns:a16="http://schemas.microsoft.com/office/drawing/2014/main" id="{3073C885-9586-B434-73C2-1F1C4406A3F8}"/>
                      </a:ext>
                    </a:extLst>
                  </p:cNvPr>
                  <p:cNvPicPr/>
                  <p:nvPr/>
                </p:nvPicPr>
                <p:blipFill>
                  <a:blip r:embed="rId617"/>
                  <a:stretch>
                    <a:fillRect/>
                  </a:stretch>
                </p:blipFill>
                <p:spPr>
                  <a:xfrm>
                    <a:off x="2178674" y="4536834"/>
                    <a:ext cx="163587" cy="385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8">
                <p14:nvContentPartPr>
                  <p14:cNvPr id="456" name="Ink 455">
                    <a:extLst>
                      <a:ext uri="{FF2B5EF4-FFF2-40B4-BE49-F238E27FC236}">
                        <a16:creationId xmlns:a16="http://schemas.microsoft.com/office/drawing/2014/main" id="{B89D4B70-A447-C3CF-8872-29F1972B7931}"/>
                      </a:ext>
                    </a:extLst>
                  </p14:cNvPr>
                  <p14:cNvContentPartPr/>
                  <p14:nvPr/>
                </p14:nvContentPartPr>
                <p14:xfrm>
                  <a:off x="2494648" y="4483048"/>
                  <a:ext cx="185760" cy="10800"/>
                </p14:xfrm>
              </p:contentPart>
            </mc:Choice>
            <mc:Fallback xmlns="">
              <p:pic>
                <p:nvPicPr>
                  <p:cNvPr id="456" name="Ink 455">
                    <a:extLst>
                      <a:ext uri="{FF2B5EF4-FFF2-40B4-BE49-F238E27FC236}">
                        <a16:creationId xmlns:a16="http://schemas.microsoft.com/office/drawing/2014/main" id="{B89D4B70-A447-C3CF-8872-29F1972B7931}"/>
                      </a:ext>
                    </a:extLst>
                  </p:cNvPr>
                  <p:cNvPicPr/>
                  <p:nvPr/>
                </p:nvPicPr>
                <p:blipFill>
                  <a:blip r:embed="rId619"/>
                  <a:stretch>
                    <a:fillRect/>
                  </a:stretch>
                </p:blipFill>
                <p:spPr>
                  <a:xfrm>
                    <a:off x="2487915" y="4476491"/>
                    <a:ext cx="199227" cy="239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0">
                <p14:nvContentPartPr>
                  <p14:cNvPr id="457" name="Ink 456">
                    <a:extLst>
                      <a:ext uri="{FF2B5EF4-FFF2-40B4-BE49-F238E27FC236}">
                        <a16:creationId xmlns:a16="http://schemas.microsoft.com/office/drawing/2014/main" id="{B26980F2-2AC8-6606-B79B-0A9BCA9D5D4E}"/>
                      </a:ext>
                    </a:extLst>
                  </p14:cNvPr>
                  <p14:cNvContentPartPr/>
                  <p14:nvPr/>
                </p14:nvContentPartPr>
                <p14:xfrm>
                  <a:off x="2864008" y="4456048"/>
                  <a:ext cx="167040" cy="10800"/>
                </p14:xfrm>
              </p:contentPart>
            </mc:Choice>
            <mc:Fallback xmlns="">
              <p:pic>
                <p:nvPicPr>
                  <p:cNvPr id="457" name="Ink 456">
                    <a:extLst>
                      <a:ext uri="{FF2B5EF4-FFF2-40B4-BE49-F238E27FC236}">
                        <a16:creationId xmlns:a16="http://schemas.microsoft.com/office/drawing/2014/main" id="{B26980F2-2AC8-6606-B79B-0A9BCA9D5D4E}"/>
                      </a:ext>
                    </a:extLst>
                  </p:cNvPr>
                  <p:cNvPicPr/>
                  <p:nvPr/>
                </p:nvPicPr>
                <p:blipFill>
                  <a:blip r:embed="rId621"/>
                  <a:stretch>
                    <a:fillRect/>
                  </a:stretch>
                </p:blipFill>
                <p:spPr>
                  <a:xfrm>
                    <a:off x="2857279" y="4449248"/>
                    <a:ext cx="180498" cy="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2">
                <p14:nvContentPartPr>
                  <p14:cNvPr id="458" name="Ink 457">
                    <a:extLst>
                      <a:ext uri="{FF2B5EF4-FFF2-40B4-BE49-F238E27FC236}">
                        <a16:creationId xmlns:a16="http://schemas.microsoft.com/office/drawing/2014/main" id="{14DC7D0F-9E1C-8136-1767-23CBABA85714}"/>
                      </a:ext>
                    </a:extLst>
                  </p14:cNvPr>
                  <p14:cNvContentPartPr/>
                  <p14:nvPr/>
                </p14:nvContentPartPr>
                <p14:xfrm>
                  <a:off x="3202048" y="4363888"/>
                  <a:ext cx="123120" cy="34920"/>
                </p14:xfrm>
              </p:contentPart>
            </mc:Choice>
            <mc:Fallback xmlns="">
              <p:pic>
                <p:nvPicPr>
                  <p:cNvPr id="458" name="Ink 457">
                    <a:extLst>
                      <a:ext uri="{FF2B5EF4-FFF2-40B4-BE49-F238E27FC236}">
                        <a16:creationId xmlns:a16="http://schemas.microsoft.com/office/drawing/2014/main" id="{14DC7D0F-9E1C-8136-1767-23CBABA85714}"/>
                      </a:ext>
                    </a:extLst>
                  </p:cNvPr>
                  <p:cNvPicPr/>
                  <p:nvPr/>
                </p:nvPicPr>
                <p:blipFill>
                  <a:blip r:embed="rId623"/>
                  <a:stretch>
                    <a:fillRect/>
                  </a:stretch>
                </p:blipFill>
                <p:spPr>
                  <a:xfrm>
                    <a:off x="3195318" y="4357142"/>
                    <a:ext cx="136580" cy="484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4">
                <p14:nvContentPartPr>
                  <p14:cNvPr id="460" name="Ink 459">
                    <a:extLst>
                      <a:ext uri="{FF2B5EF4-FFF2-40B4-BE49-F238E27FC236}">
                        <a16:creationId xmlns:a16="http://schemas.microsoft.com/office/drawing/2014/main" id="{28E9EB68-1E29-E092-5674-26C539CE9756}"/>
                      </a:ext>
                    </a:extLst>
                  </p14:cNvPr>
                  <p14:cNvContentPartPr/>
                  <p14:nvPr/>
                </p14:nvContentPartPr>
                <p14:xfrm>
                  <a:off x="1870048" y="4496008"/>
                  <a:ext cx="160200" cy="236160"/>
                </p14:xfrm>
              </p:contentPart>
            </mc:Choice>
            <mc:Fallback xmlns="">
              <p:pic>
                <p:nvPicPr>
                  <p:cNvPr id="460" name="Ink 459">
                    <a:extLst>
                      <a:ext uri="{FF2B5EF4-FFF2-40B4-BE49-F238E27FC236}">
                        <a16:creationId xmlns:a16="http://schemas.microsoft.com/office/drawing/2014/main" id="{28E9EB68-1E29-E092-5674-26C539CE9756}"/>
                      </a:ext>
                    </a:extLst>
                  </p:cNvPr>
                  <p:cNvPicPr/>
                  <p:nvPr/>
                </p:nvPicPr>
                <p:blipFill>
                  <a:blip r:embed="rId625"/>
                  <a:stretch>
                    <a:fillRect/>
                  </a:stretch>
                </p:blipFill>
                <p:spPr>
                  <a:xfrm>
                    <a:off x="1863307" y="4489306"/>
                    <a:ext cx="173682" cy="249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6">
                <p14:nvContentPartPr>
                  <p14:cNvPr id="462" name="Ink 461">
                    <a:extLst>
                      <a:ext uri="{FF2B5EF4-FFF2-40B4-BE49-F238E27FC236}">
                        <a16:creationId xmlns:a16="http://schemas.microsoft.com/office/drawing/2014/main" id="{FB99DE4A-83E1-E1AE-0587-7FDD17891793}"/>
                      </a:ext>
                    </a:extLst>
                  </p14:cNvPr>
                  <p14:cNvContentPartPr/>
                  <p14:nvPr/>
                </p14:nvContentPartPr>
                <p14:xfrm>
                  <a:off x="389728" y="4620208"/>
                  <a:ext cx="165600" cy="393120"/>
                </p14:xfrm>
              </p:contentPart>
            </mc:Choice>
            <mc:Fallback xmlns="">
              <p:pic>
                <p:nvPicPr>
                  <p:cNvPr id="462" name="Ink 461">
                    <a:extLst>
                      <a:ext uri="{FF2B5EF4-FFF2-40B4-BE49-F238E27FC236}">
                        <a16:creationId xmlns:a16="http://schemas.microsoft.com/office/drawing/2014/main" id="{FB99DE4A-83E1-E1AE-0587-7FDD17891793}"/>
                      </a:ext>
                    </a:extLst>
                  </p:cNvPr>
                  <p:cNvPicPr/>
                  <p:nvPr/>
                </p:nvPicPr>
                <p:blipFill>
                  <a:blip r:embed="rId627"/>
                  <a:stretch>
                    <a:fillRect/>
                  </a:stretch>
                </p:blipFill>
                <p:spPr>
                  <a:xfrm>
                    <a:off x="382993" y="4613505"/>
                    <a:ext cx="179070" cy="406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8">
                <p14:nvContentPartPr>
                  <p14:cNvPr id="463" name="Ink 462">
                    <a:extLst>
                      <a:ext uri="{FF2B5EF4-FFF2-40B4-BE49-F238E27FC236}">
                        <a16:creationId xmlns:a16="http://schemas.microsoft.com/office/drawing/2014/main" id="{CE5492B3-CFC7-84F9-5C8D-F5CEDFDC38E5}"/>
                      </a:ext>
                    </a:extLst>
                  </p14:cNvPr>
                  <p14:cNvContentPartPr/>
                  <p14:nvPr/>
                </p14:nvContentPartPr>
                <p14:xfrm>
                  <a:off x="625168" y="4601128"/>
                  <a:ext cx="115920" cy="387000"/>
                </p14:xfrm>
              </p:contentPart>
            </mc:Choice>
            <mc:Fallback xmlns="">
              <p:pic>
                <p:nvPicPr>
                  <p:cNvPr id="463" name="Ink 462">
                    <a:extLst>
                      <a:ext uri="{FF2B5EF4-FFF2-40B4-BE49-F238E27FC236}">
                        <a16:creationId xmlns:a16="http://schemas.microsoft.com/office/drawing/2014/main" id="{CE5492B3-CFC7-84F9-5C8D-F5CEDFDC38E5}"/>
                      </a:ext>
                    </a:extLst>
                  </p:cNvPr>
                  <p:cNvPicPr/>
                  <p:nvPr/>
                </p:nvPicPr>
                <p:blipFill>
                  <a:blip r:embed="rId629"/>
                  <a:stretch>
                    <a:fillRect/>
                  </a:stretch>
                </p:blipFill>
                <p:spPr>
                  <a:xfrm>
                    <a:off x="618442" y="4594422"/>
                    <a:ext cx="129371" cy="4004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0">
                <p14:nvContentPartPr>
                  <p14:cNvPr id="464" name="Ink 463">
                    <a:extLst>
                      <a:ext uri="{FF2B5EF4-FFF2-40B4-BE49-F238E27FC236}">
                        <a16:creationId xmlns:a16="http://schemas.microsoft.com/office/drawing/2014/main" id="{F28A1DE4-69F4-C6F2-F38C-31336271BE1E}"/>
                      </a:ext>
                    </a:extLst>
                  </p14:cNvPr>
                  <p14:cNvContentPartPr/>
                  <p14:nvPr/>
                </p14:nvContentPartPr>
                <p14:xfrm>
                  <a:off x="752248" y="4644688"/>
                  <a:ext cx="121680" cy="273240"/>
                </p14:xfrm>
              </p:contentPart>
            </mc:Choice>
            <mc:Fallback xmlns="">
              <p:pic>
                <p:nvPicPr>
                  <p:cNvPr id="464" name="Ink 463">
                    <a:extLst>
                      <a:ext uri="{FF2B5EF4-FFF2-40B4-BE49-F238E27FC236}">
                        <a16:creationId xmlns:a16="http://schemas.microsoft.com/office/drawing/2014/main" id="{F28A1DE4-69F4-C6F2-F38C-31336271BE1E}"/>
                      </a:ext>
                    </a:extLst>
                  </p:cNvPr>
                  <p:cNvPicPr/>
                  <p:nvPr/>
                </p:nvPicPr>
                <p:blipFill>
                  <a:blip r:embed="rId631"/>
                  <a:stretch>
                    <a:fillRect/>
                  </a:stretch>
                </p:blipFill>
                <p:spPr>
                  <a:xfrm>
                    <a:off x="745510" y="4637975"/>
                    <a:ext cx="135156" cy="2866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2">
                <p14:nvContentPartPr>
                  <p14:cNvPr id="465" name="Ink 464">
                    <a:extLst>
                      <a:ext uri="{FF2B5EF4-FFF2-40B4-BE49-F238E27FC236}">
                        <a16:creationId xmlns:a16="http://schemas.microsoft.com/office/drawing/2014/main" id="{DEA93568-5265-3C31-91F8-D8E0A7F0D994}"/>
                      </a:ext>
                    </a:extLst>
                  </p14:cNvPr>
                  <p14:cNvContentPartPr/>
                  <p14:nvPr/>
                </p14:nvContentPartPr>
                <p14:xfrm>
                  <a:off x="862048" y="4579528"/>
                  <a:ext cx="108360" cy="180000"/>
                </p14:xfrm>
              </p:contentPart>
            </mc:Choice>
            <mc:Fallback xmlns="">
              <p:pic>
                <p:nvPicPr>
                  <p:cNvPr id="465" name="Ink 464">
                    <a:extLst>
                      <a:ext uri="{FF2B5EF4-FFF2-40B4-BE49-F238E27FC236}">
                        <a16:creationId xmlns:a16="http://schemas.microsoft.com/office/drawing/2014/main" id="{DEA93568-5265-3C31-91F8-D8E0A7F0D994}"/>
                      </a:ext>
                    </a:extLst>
                  </p:cNvPr>
                  <p:cNvPicPr/>
                  <p:nvPr/>
                </p:nvPicPr>
                <p:blipFill>
                  <a:blip r:embed="rId633"/>
                  <a:stretch>
                    <a:fillRect/>
                  </a:stretch>
                </p:blipFill>
                <p:spPr>
                  <a:xfrm>
                    <a:off x="855325" y="4572817"/>
                    <a:ext cx="121806" cy="1934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4">
                <p14:nvContentPartPr>
                  <p14:cNvPr id="466" name="Ink 465">
                    <a:extLst>
                      <a:ext uri="{FF2B5EF4-FFF2-40B4-BE49-F238E27FC236}">
                        <a16:creationId xmlns:a16="http://schemas.microsoft.com/office/drawing/2014/main" id="{6C029203-ABCE-4A61-EDAE-B01919AAE930}"/>
                      </a:ext>
                    </a:extLst>
                  </p14:cNvPr>
                  <p14:cNvContentPartPr/>
                  <p14:nvPr/>
                </p14:nvContentPartPr>
                <p14:xfrm>
                  <a:off x="1020448" y="4571608"/>
                  <a:ext cx="165600" cy="390600"/>
                </p14:xfrm>
              </p:contentPart>
            </mc:Choice>
            <mc:Fallback xmlns="">
              <p:pic>
                <p:nvPicPr>
                  <p:cNvPr id="466" name="Ink 465">
                    <a:extLst>
                      <a:ext uri="{FF2B5EF4-FFF2-40B4-BE49-F238E27FC236}">
                        <a16:creationId xmlns:a16="http://schemas.microsoft.com/office/drawing/2014/main" id="{6C029203-ABCE-4A61-EDAE-B01919AAE930}"/>
                      </a:ext>
                    </a:extLst>
                  </p:cNvPr>
                  <p:cNvPicPr/>
                  <p:nvPr/>
                </p:nvPicPr>
                <p:blipFill>
                  <a:blip r:embed="rId635"/>
                  <a:stretch>
                    <a:fillRect/>
                  </a:stretch>
                </p:blipFill>
                <p:spPr>
                  <a:xfrm>
                    <a:off x="1013713" y="4564907"/>
                    <a:ext cx="179070" cy="4040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6">
                <p14:nvContentPartPr>
                  <p14:cNvPr id="468" name="Ink 467">
                    <a:extLst>
                      <a:ext uri="{FF2B5EF4-FFF2-40B4-BE49-F238E27FC236}">
                        <a16:creationId xmlns:a16="http://schemas.microsoft.com/office/drawing/2014/main" id="{38E0035C-ED73-F9A5-2A6B-31C28C03A28C}"/>
                      </a:ext>
                    </a:extLst>
                  </p14:cNvPr>
                  <p14:cNvContentPartPr/>
                  <p14:nvPr/>
                </p14:nvContentPartPr>
                <p14:xfrm>
                  <a:off x="1328248" y="4633168"/>
                  <a:ext cx="38880" cy="4320"/>
                </p14:xfrm>
              </p:contentPart>
            </mc:Choice>
            <mc:Fallback xmlns="">
              <p:pic>
                <p:nvPicPr>
                  <p:cNvPr id="468" name="Ink 467">
                    <a:extLst>
                      <a:ext uri="{FF2B5EF4-FFF2-40B4-BE49-F238E27FC236}">
                        <a16:creationId xmlns:a16="http://schemas.microsoft.com/office/drawing/2014/main" id="{38E0035C-ED73-F9A5-2A6B-31C28C03A28C}"/>
                      </a:ext>
                    </a:extLst>
                  </p:cNvPr>
                  <p:cNvPicPr/>
                  <p:nvPr/>
                </p:nvPicPr>
                <p:blipFill>
                  <a:blip r:embed="rId637"/>
                  <a:stretch>
                    <a:fillRect/>
                  </a:stretch>
                </p:blipFill>
                <p:spPr>
                  <a:xfrm>
                    <a:off x="1321504" y="4626492"/>
                    <a:ext cx="52369" cy="17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8">
                <p14:nvContentPartPr>
                  <p14:cNvPr id="469" name="Ink 468">
                    <a:extLst>
                      <a:ext uri="{FF2B5EF4-FFF2-40B4-BE49-F238E27FC236}">
                        <a16:creationId xmlns:a16="http://schemas.microsoft.com/office/drawing/2014/main" id="{D015C9E9-7C19-2942-FA58-67B663C79EC6}"/>
                      </a:ext>
                    </a:extLst>
                  </p14:cNvPr>
                  <p14:cNvContentPartPr/>
                  <p14:nvPr/>
                </p14:nvContentPartPr>
                <p14:xfrm>
                  <a:off x="1328248" y="4633168"/>
                  <a:ext cx="88920" cy="99000"/>
                </p14:xfrm>
              </p:contentPart>
            </mc:Choice>
            <mc:Fallback xmlns="">
              <p:pic>
                <p:nvPicPr>
                  <p:cNvPr id="469" name="Ink 468">
                    <a:extLst>
                      <a:ext uri="{FF2B5EF4-FFF2-40B4-BE49-F238E27FC236}">
                        <a16:creationId xmlns:a16="http://schemas.microsoft.com/office/drawing/2014/main" id="{D015C9E9-7C19-2942-FA58-67B663C79EC6}"/>
                      </a:ext>
                    </a:extLst>
                  </p:cNvPr>
                  <p:cNvPicPr/>
                  <p:nvPr/>
                </p:nvPicPr>
                <p:blipFill>
                  <a:blip r:embed="rId639"/>
                  <a:stretch>
                    <a:fillRect/>
                  </a:stretch>
                </p:blipFill>
                <p:spPr>
                  <a:xfrm>
                    <a:off x="1321500" y="4626463"/>
                    <a:ext cx="102417" cy="112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0">
                <p14:nvContentPartPr>
                  <p14:cNvPr id="471" name="Ink 470">
                    <a:extLst>
                      <a:ext uri="{FF2B5EF4-FFF2-40B4-BE49-F238E27FC236}">
                        <a16:creationId xmlns:a16="http://schemas.microsoft.com/office/drawing/2014/main" id="{2CFCBF34-005D-8F29-FDEA-2602AB48EDD5}"/>
                      </a:ext>
                    </a:extLst>
                  </p14:cNvPr>
                  <p14:cNvContentPartPr/>
                  <p14:nvPr/>
                </p14:nvContentPartPr>
                <p14:xfrm>
                  <a:off x="162928" y="5347048"/>
                  <a:ext cx="153720" cy="60120"/>
                </p14:xfrm>
              </p:contentPart>
            </mc:Choice>
            <mc:Fallback xmlns="">
              <p:pic>
                <p:nvPicPr>
                  <p:cNvPr id="471" name="Ink 470">
                    <a:extLst>
                      <a:ext uri="{FF2B5EF4-FFF2-40B4-BE49-F238E27FC236}">
                        <a16:creationId xmlns:a16="http://schemas.microsoft.com/office/drawing/2014/main" id="{2CFCBF34-005D-8F29-FDEA-2602AB48EDD5}"/>
                      </a:ext>
                    </a:extLst>
                  </p:cNvPr>
                  <p:cNvPicPr/>
                  <p:nvPr/>
                </p:nvPicPr>
                <p:blipFill>
                  <a:blip r:embed="rId641"/>
                  <a:stretch>
                    <a:fillRect/>
                  </a:stretch>
                </p:blipFill>
                <p:spPr>
                  <a:xfrm>
                    <a:off x="156193" y="5340368"/>
                    <a:ext cx="167190" cy="7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2">
                <p14:nvContentPartPr>
                  <p14:cNvPr id="472" name="Ink 471">
                    <a:extLst>
                      <a:ext uri="{FF2B5EF4-FFF2-40B4-BE49-F238E27FC236}">
                        <a16:creationId xmlns:a16="http://schemas.microsoft.com/office/drawing/2014/main" id="{707DF353-9105-7835-48E0-62177C099162}"/>
                      </a:ext>
                    </a:extLst>
                  </p14:cNvPr>
                  <p14:cNvContentPartPr/>
                  <p14:nvPr/>
                </p14:nvContentPartPr>
                <p14:xfrm>
                  <a:off x="203608" y="5405728"/>
                  <a:ext cx="52560" cy="290520"/>
                </p14:xfrm>
              </p:contentPart>
            </mc:Choice>
            <mc:Fallback xmlns="">
              <p:pic>
                <p:nvPicPr>
                  <p:cNvPr id="472" name="Ink 471">
                    <a:extLst>
                      <a:ext uri="{FF2B5EF4-FFF2-40B4-BE49-F238E27FC236}">
                        <a16:creationId xmlns:a16="http://schemas.microsoft.com/office/drawing/2014/main" id="{707DF353-9105-7835-48E0-62177C099162}"/>
                      </a:ext>
                    </a:extLst>
                  </p:cNvPr>
                  <p:cNvPicPr/>
                  <p:nvPr/>
                </p:nvPicPr>
                <p:blipFill>
                  <a:blip r:embed="rId643"/>
                  <a:stretch>
                    <a:fillRect/>
                  </a:stretch>
                </p:blipFill>
                <p:spPr>
                  <a:xfrm>
                    <a:off x="196890" y="5399018"/>
                    <a:ext cx="65996" cy="3039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4">
                <p14:nvContentPartPr>
                  <p14:cNvPr id="473" name="Ink 472">
                    <a:extLst>
                      <a:ext uri="{FF2B5EF4-FFF2-40B4-BE49-F238E27FC236}">
                        <a16:creationId xmlns:a16="http://schemas.microsoft.com/office/drawing/2014/main" id="{5A905CE1-08B6-A650-01C0-37887FED1C32}"/>
                      </a:ext>
                    </a:extLst>
                  </p14:cNvPr>
                  <p14:cNvContentPartPr/>
                  <p14:nvPr/>
                </p14:nvContentPartPr>
                <p14:xfrm>
                  <a:off x="218368" y="5462248"/>
                  <a:ext cx="127800" cy="16920"/>
                </p14:xfrm>
              </p:contentPart>
            </mc:Choice>
            <mc:Fallback xmlns="">
              <p:pic>
                <p:nvPicPr>
                  <p:cNvPr id="473" name="Ink 472">
                    <a:extLst>
                      <a:ext uri="{FF2B5EF4-FFF2-40B4-BE49-F238E27FC236}">
                        <a16:creationId xmlns:a16="http://schemas.microsoft.com/office/drawing/2014/main" id="{5A905CE1-08B6-A650-01C0-37887FED1C32}"/>
                      </a:ext>
                    </a:extLst>
                  </p:cNvPr>
                  <p:cNvPicPr/>
                  <p:nvPr/>
                </p:nvPicPr>
                <p:blipFill>
                  <a:blip r:embed="rId645"/>
                  <a:stretch>
                    <a:fillRect/>
                  </a:stretch>
                </p:blipFill>
                <p:spPr>
                  <a:xfrm>
                    <a:off x="211621" y="5455559"/>
                    <a:ext cx="141294" cy="302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6">
                <p14:nvContentPartPr>
                  <p14:cNvPr id="474" name="Ink 473">
                    <a:extLst>
                      <a:ext uri="{FF2B5EF4-FFF2-40B4-BE49-F238E27FC236}">
                        <a16:creationId xmlns:a16="http://schemas.microsoft.com/office/drawing/2014/main" id="{93ACC20D-8B7D-B51B-89AA-2DA3A95A9CD6}"/>
                      </a:ext>
                    </a:extLst>
                  </p14:cNvPr>
                  <p14:cNvContentPartPr/>
                  <p14:nvPr/>
                </p14:nvContentPartPr>
                <p14:xfrm>
                  <a:off x="355888" y="5396728"/>
                  <a:ext cx="74520" cy="40320"/>
                </p14:xfrm>
              </p:contentPart>
            </mc:Choice>
            <mc:Fallback xmlns="">
              <p:pic>
                <p:nvPicPr>
                  <p:cNvPr id="474" name="Ink 473">
                    <a:extLst>
                      <a:ext uri="{FF2B5EF4-FFF2-40B4-BE49-F238E27FC236}">
                        <a16:creationId xmlns:a16="http://schemas.microsoft.com/office/drawing/2014/main" id="{93ACC20D-8B7D-B51B-89AA-2DA3A95A9CD6}"/>
                      </a:ext>
                    </a:extLst>
                  </p:cNvPr>
                  <p:cNvPicPr/>
                  <p:nvPr/>
                </p:nvPicPr>
                <p:blipFill>
                  <a:blip r:embed="rId647"/>
                  <a:stretch>
                    <a:fillRect/>
                  </a:stretch>
                </p:blipFill>
                <p:spPr>
                  <a:xfrm>
                    <a:off x="349149" y="5390008"/>
                    <a:ext cx="87997" cy="5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8">
                <p14:nvContentPartPr>
                  <p14:cNvPr id="475" name="Ink 474">
                    <a:extLst>
                      <a:ext uri="{FF2B5EF4-FFF2-40B4-BE49-F238E27FC236}">
                        <a16:creationId xmlns:a16="http://schemas.microsoft.com/office/drawing/2014/main" id="{4C066043-45E0-3C9B-AEFA-7402F045230D}"/>
                      </a:ext>
                    </a:extLst>
                  </p14:cNvPr>
                  <p14:cNvContentPartPr/>
                  <p14:nvPr/>
                </p14:nvContentPartPr>
                <p14:xfrm>
                  <a:off x="407008" y="5509768"/>
                  <a:ext cx="23040" cy="129960"/>
                </p14:xfrm>
              </p:contentPart>
            </mc:Choice>
            <mc:Fallback xmlns="">
              <p:pic>
                <p:nvPicPr>
                  <p:cNvPr id="475" name="Ink 474">
                    <a:extLst>
                      <a:ext uri="{FF2B5EF4-FFF2-40B4-BE49-F238E27FC236}">
                        <a16:creationId xmlns:a16="http://schemas.microsoft.com/office/drawing/2014/main" id="{4C066043-45E0-3C9B-AEFA-7402F045230D}"/>
                      </a:ext>
                    </a:extLst>
                  </p:cNvPr>
                  <p:cNvPicPr/>
                  <p:nvPr/>
                </p:nvPicPr>
                <p:blipFill>
                  <a:blip r:embed="rId649"/>
                  <a:stretch>
                    <a:fillRect/>
                  </a:stretch>
                </p:blipFill>
                <p:spPr>
                  <a:xfrm>
                    <a:off x="400369" y="5503073"/>
                    <a:ext cx="36317" cy="143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0">
                <p14:nvContentPartPr>
                  <p14:cNvPr id="476" name="Ink 475">
                    <a:extLst>
                      <a:ext uri="{FF2B5EF4-FFF2-40B4-BE49-F238E27FC236}">
                        <a16:creationId xmlns:a16="http://schemas.microsoft.com/office/drawing/2014/main" id="{27590FB4-C37F-CAE8-A20F-1B3D105A809B}"/>
                      </a:ext>
                    </a:extLst>
                  </p14:cNvPr>
                  <p14:cNvContentPartPr/>
                  <p14:nvPr/>
                </p14:nvContentPartPr>
                <p14:xfrm>
                  <a:off x="462808" y="5282608"/>
                  <a:ext cx="167040" cy="347040"/>
                </p14:xfrm>
              </p:contentPart>
            </mc:Choice>
            <mc:Fallback xmlns="">
              <p:pic>
                <p:nvPicPr>
                  <p:cNvPr id="476" name="Ink 475">
                    <a:extLst>
                      <a:ext uri="{FF2B5EF4-FFF2-40B4-BE49-F238E27FC236}">
                        <a16:creationId xmlns:a16="http://schemas.microsoft.com/office/drawing/2014/main" id="{27590FB4-C37F-CAE8-A20F-1B3D105A809B}"/>
                      </a:ext>
                    </a:extLst>
                  </p:cNvPr>
                  <p:cNvPicPr/>
                  <p:nvPr/>
                </p:nvPicPr>
                <p:blipFill>
                  <a:blip r:embed="rId651"/>
                  <a:stretch>
                    <a:fillRect/>
                  </a:stretch>
                </p:blipFill>
                <p:spPr>
                  <a:xfrm>
                    <a:off x="456079" y="5275904"/>
                    <a:ext cx="180498" cy="360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2">
                <p14:nvContentPartPr>
                  <p14:cNvPr id="478" name="Ink 477">
                    <a:extLst>
                      <a:ext uri="{FF2B5EF4-FFF2-40B4-BE49-F238E27FC236}">
                        <a16:creationId xmlns:a16="http://schemas.microsoft.com/office/drawing/2014/main" id="{E04F8092-AA50-3CBF-1B84-7E1CAA7F4D5E}"/>
                      </a:ext>
                    </a:extLst>
                  </p14:cNvPr>
                  <p14:cNvContentPartPr/>
                  <p14:nvPr/>
                </p14:nvContentPartPr>
                <p14:xfrm>
                  <a:off x="643888" y="5462608"/>
                  <a:ext cx="72000" cy="159840"/>
                </p14:xfrm>
              </p:contentPart>
            </mc:Choice>
            <mc:Fallback xmlns="">
              <p:pic>
                <p:nvPicPr>
                  <p:cNvPr id="478" name="Ink 477">
                    <a:extLst>
                      <a:ext uri="{FF2B5EF4-FFF2-40B4-BE49-F238E27FC236}">
                        <a16:creationId xmlns:a16="http://schemas.microsoft.com/office/drawing/2014/main" id="{E04F8092-AA50-3CBF-1B84-7E1CAA7F4D5E}"/>
                      </a:ext>
                    </a:extLst>
                  </p:cNvPr>
                  <p:cNvPicPr/>
                  <p:nvPr/>
                </p:nvPicPr>
                <p:blipFill>
                  <a:blip r:embed="rId653"/>
                  <a:stretch>
                    <a:fillRect/>
                  </a:stretch>
                </p:blipFill>
                <p:spPr>
                  <a:xfrm>
                    <a:off x="637126" y="5455899"/>
                    <a:ext cx="85525" cy="1732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4">
                <p14:nvContentPartPr>
                  <p14:cNvPr id="479" name="Ink 478">
                    <a:extLst>
                      <a:ext uri="{FF2B5EF4-FFF2-40B4-BE49-F238E27FC236}">
                        <a16:creationId xmlns:a16="http://schemas.microsoft.com/office/drawing/2014/main" id="{662C2647-3C96-7477-804B-DD52D2313503}"/>
                      </a:ext>
                    </a:extLst>
                  </p14:cNvPr>
                  <p14:cNvContentPartPr/>
                  <p14:nvPr/>
                </p14:nvContentPartPr>
                <p14:xfrm>
                  <a:off x="790768" y="5445688"/>
                  <a:ext cx="145800" cy="123120"/>
                </p14:xfrm>
              </p:contentPart>
            </mc:Choice>
            <mc:Fallback xmlns="">
              <p:pic>
                <p:nvPicPr>
                  <p:cNvPr id="479" name="Ink 478">
                    <a:extLst>
                      <a:ext uri="{FF2B5EF4-FFF2-40B4-BE49-F238E27FC236}">
                        <a16:creationId xmlns:a16="http://schemas.microsoft.com/office/drawing/2014/main" id="{662C2647-3C96-7477-804B-DD52D2313503}"/>
                      </a:ext>
                    </a:extLst>
                  </p:cNvPr>
                  <p:cNvPicPr/>
                  <p:nvPr/>
                </p:nvPicPr>
                <p:blipFill>
                  <a:blip r:embed="rId655"/>
                  <a:stretch>
                    <a:fillRect/>
                  </a:stretch>
                </p:blipFill>
                <p:spPr>
                  <a:xfrm>
                    <a:off x="784033" y="5438980"/>
                    <a:ext cx="159271" cy="1365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6">
                <p14:nvContentPartPr>
                  <p14:cNvPr id="480" name="Ink 479">
                    <a:extLst>
                      <a:ext uri="{FF2B5EF4-FFF2-40B4-BE49-F238E27FC236}">
                        <a16:creationId xmlns:a16="http://schemas.microsoft.com/office/drawing/2014/main" id="{A2D12EF4-E214-9DCA-828B-A10390860D18}"/>
                      </a:ext>
                    </a:extLst>
                  </p14:cNvPr>
                  <p14:cNvContentPartPr/>
                  <p14:nvPr/>
                </p14:nvContentPartPr>
                <p14:xfrm>
                  <a:off x="948088" y="5412208"/>
                  <a:ext cx="135360" cy="113400"/>
                </p14:xfrm>
              </p:contentPart>
            </mc:Choice>
            <mc:Fallback xmlns="">
              <p:pic>
                <p:nvPicPr>
                  <p:cNvPr id="480" name="Ink 479">
                    <a:extLst>
                      <a:ext uri="{FF2B5EF4-FFF2-40B4-BE49-F238E27FC236}">
                        <a16:creationId xmlns:a16="http://schemas.microsoft.com/office/drawing/2014/main" id="{A2D12EF4-E214-9DCA-828B-A10390860D18}"/>
                      </a:ext>
                    </a:extLst>
                  </p:cNvPr>
                  <p:cNvPicPr/>
                  <p:nvPr/>
                </p:nvPicPr>
                <p:blipFill>
                  <a:blip r:embed="rId657"/>
                  <a:stretch>
                    <a:fillRect/>
                  </a:stretch>
                </p:blipFill>
                <p:spPr>
                  <a:xfrm>
                    <a:off x="941360" y="5405514"/>
                    <a:ext cx="148817" cy="1267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8">
                <p14:nvContentPartPr>
                  <p14:cNvPr id="481" name="Ink 480">
                    <a:extLst>
                      <a:ext uri="{FF2B5EF4-FFF2-40B4-BE49-F238E27FC236}">
                        <a16:creationId xmlns:a16="http://schemas.microsoft.com/office/drawing/2014/main" id="{AE0D8672-40EB-3D5F-EFC1-F4A2025E4796}"/>
                      </a:ext>
                    </a:extLst>
                  </p14:cNvPr>
                  <p14:cNvContentPartPr/>
                  <p14:nvPr/>
                </p14:nvContentPartPr>
                <p14:xfrm>
                  <a:off x="1142128" y="5328688"/>
                  <a:ext cx="109440" cy="189000"/>
                </p14:xfrm>
              </p:contentPart>
            </mc:Choice>
            <mc:Fallback xmlns="">
              <p:pic>
                <p:nvPicPr>
                  <p:cNvPr id="481" name="Ink 480">
                    <a:extLst>
                      <a:ext uri="{FF2B5EF4-FFF2-40B4-BE49-F238E27FC236}">
                        <a16:creationId xmlns:a16="http://schemas.microsoft.com/office/drawing/2014/main" id="{AE0D8672-40EB-3D5F-EFC1-F4A2025E4796}"/>
                      </a:ext>
                    </a:extLst>
                  </p:cNvPr>
                  <p:cNvPicPr/>
                  <p:nvPr/>
                </p:nvPicPr>
                <p:blipFill>
                  <a:blip r:embed="rId659"/>
                  <a:stretch>
                    <a:fillRect/>
                  </a:stretch>
                </p:blipFill>
                <p:spPr>
                  <a:xfrm>
                    <a:off x="1135387" y="5321980"/>
                    <a:ext cx="122922" cy="202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0">
                <p14:nvContentPartPr>
                  <p14:cNvPr id="482" name="Ink 481">
                    <a:extLst>
                      <a:ext uri="{FF2B5EF4-FFF2-40B4-BE49-F238E27FC236}">
                        <a16:creationId xmlns:a16="http://schemas.microsoft.com/office/drawing/2014/main" id="{CCE564E7-B726-9C3A-BF4E-770E187F81EC}"/>
                      </a:ext>
                    </a:extLst>
                  </p14:cNvPr>
                  <p14:cNvContentPartPr/>
                  <p14:nvPr/>
                </p14:nvContentPartPr>
                <p14:xfrm>
                  <a:off x="1339768" y="5334088"/>
                  <a:ext cx="121680" cy="132480"/>
                </p14:xfrm>
              </p:contentPart>
            </mc:Choice>
            <mc:Fallback xmlns="">
              <p:pic>
                <p:nvPicPr>
                  <p:cNvPr id="482" name="Ink 481">
                    <a:extLst>
                      <a:ext uri="{FF2B5EF4-FFF2-40B4-BE49-F238E27FC236}">
                        <a16:creationId xmlns:a16="http://schemas.microsoft.com/office/drawing/2014/main" id="{CCE564E7-B726-9C3A-BF4E-770E187F81EC}"/>
                      </a:ext>
                    </a:extLst>
                  </p:cNvPr>
                  <p:cNvPicPr/>
                  <p:nvPr/>
                </p:nvPicPr>
                <p:blipFill>
                  <a:blip r:embed="rId661"/>
                  <a:stretch>
                    <a:fillRect/>
                  </a:stretch>
                </p:blipFill>
                <p:spPr>
                  <a:xfrm>
                    <a:off x="1333030" y="5327385"/>
                    <a:ext cx="135156" cy="1458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2">
                <p14:nvContentPartPr>
                  <p14:cNvPr id="483" name="Ink 482">
                    <a:extLst>
                      <a:ext uri="{FF2B5EF4-FFF2-40B4-BE49-F238E27FC236}">
                        <a16:creationId xmlns:a16="http://schemas.microsoft.com/office/drawing/2014/main" id="{6BA06317-F931-7A2D-B35B-AB5786410F8F}"/>
                      </a:ext>
                    </a:extLst>
                  </p14:cNvPr>
                  <p14:cNvContentPartPr/>
                  <p14:nvPr/>
                </p14:nvContentPartPr>
                <p14:xfrm>
                  <a:off x="1505008" y="5285128"/>
                  <a:ext cx="28800" cy="119880"/>
                </p14:xfrm>
              </p:contentPart>
            </mc:Choice>
            <mc:Fallback xmlns="">
              <p:pic>
                <p:nvPicPr>
                  <p:cNvPr id="483" name="Ink 482">
                    <a:extLst>
                      <a:ext uri="{FF2B5EF4-FFF2-40B4-BE49-F238E27FC236}">
                        <a16:creationId xmlns:a16="http://schemas.microsoft.com/office/drawing/2014/main" id="{6BA06317-F931-7A2D-B35B-AB5786410F8F}"/>
                      </a:ext>
                    </a:extLst>
                  </p:cNvPr>
                  <p:cNvPicPr/>
                  <p:nvPr/>
                </p:nvPicPr>
                <p:blipFill>
                  <a:blip r:embed="rId663"/>
                  <a:stretch>
                    <a:fillRect/>
                  </a:stretch>
                </p:blipFill>
                <p:spPr>
                  <a:xfrm>
                    <a:off x="1498301" y="5278402"/>
                    <a:ext cx="42214" cy="133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4">
                <p14:nvContentPartPr>
                  <p14:cNvPr id="484" name="Ink 483">
                    <a:extLst>
                      <a:ext uri="{FF2B5EF4-FFF2-40B4-BE49-F238E27FC236}">
                        <a16:creationId xmlns:a16="http://schemas.microsoft.com/office/drawing/2014/main" id="{EE8174CB-1E76-50AD-EADA-8829A34EFDB2}"/>
                      </a:ext>
                    </a:extLst>
                  </p14:cNvPr>
                  <p14:cNvContentPartPr/>
                  <p14:nvPr/>
                </p14:nvContentPartPr>
                <p14:xfrm>
                  <a:off x="1406728" y="5219608"/>
                  <a:ext cx="104400" cy="10800"/>
                </p14:xfrm>
              </p:contentPart>
            </mc:Choice>
            <mc:Fallback xmlns="">
              <p:pic>
                <p:nvPicPr>
                  <p:cNvPr id="484" name="Ink 483">
                    <a:extLst>
                      <a:ext uri="{FF2B5EF4-FFF2-40B4-BE49-F238E27FC236}">
                        <a16:creationId xmlns:a16="http://schemas.microsoft.com/office/drawing/2014/main" id="{EE8174CB-1E76-50AD-EADA-8829A34EFDB2}"/>
                      </a:ext>
                    </a:extLst>
                  </p:cNvPr>
                  <p:cNvPicPr/>
                  <p:nvPr/>
                </p:nvPicPr>
                <p:blipFill>
                  <a:blip r:embed="rId665"/>
                  <a:stretch>
                    <a:fillRect/>
                  </a:stretch>
                </p:blipFill>
                <p:spPr>
                  <a:xfrm>
                    <a:off x="1400005" y="5212808"/>
                    <a:ext cx="117845" cy="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6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720B113E-3FCF-87B9-EF63-C21963594C5A}"/>
                      </a:ext>
                    </a:extLst>
                  </p14:cNvPr>
                  <p14:cNvContentPartPr/>
                  <p14:nvPr/>
                </p14:nvContentPartPr>
                <p14:xfrm>
                  <a:off x="1600768" y="5321128"/>
                  <a:ext cx="105840" cy="54360"/>
                </p14:xfrm>
              </p:contentPart>
            </mc:Choice>
            <mc:Fallback xmlns=""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720B113E-3FCF-87B9-EF63-C21963594C5A}"/>
                      </a:ext>
                    </a:extLst>
                  </p:cNvPr>
                  <p:cNvPicPr/>
                  <p:nvPr/>
                </p:nvPicPr>
                <p:blipFill>
                  <a:blip r:embed="rId667"/>
                  <a:stretch>
                    <a:fillRect/>
                  </a:stretch>
                </p:blipFill>
                <p:spPr>
                  <a:xfrm>
                    <a:off x="1594029" y="5314431"/>
                    <a:ext cx="119318" cy="677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8">
                <p14:nvContentPartPr>
                  <p14:cNvPr id="486" name="Ink 485">
                    <a:extLst>
                      <a:ext uri="{FF2B5EF4-FFF2-40B4-BE49-F238E27FC236}">
                        <a16:creationId xmlns:a16="http://schemas.microsoft.com/office/drawing/2014/main" id="{3820BA25-3810-B81C-2544-CC8E08384295}"/>
                      </a:ext>
                    </a:extLst>
                  </p14:cNvPr>
                  <p14:cNvContentPartPr/>
                  <p14:nvPr/>
                </p14:nvContentPartPr>
                <p14:xfrm>
                  <a:off x="1766008" y="5072008"/>
                  <a:ext cx="126000" cy="36360"/>
                </p14:xfrm>
              </p:contentPart>
            </mc:Choice>
            <mc:Fallback xmlns="">
              <p:pic>
                <p:nvPicPr>
                  <p:cNvPr id="486" name="Ink 485">
                    <a:extLst>
                      <a:ext uri="{FF2B5EF4-FFF2-40B4-BE49-F238E27FC236}">
                        <a16:creationId xmlns:a16="http://schemas.microsoft.com/office/drawing/2014/main" id="{3820BA25-3810-B81C-2544-CC8E08384295}"/>
                      </a:ext>
                    </a:extLst>
                  </p:cNvPr>
                  <p:cNvPicPr/>
                  <p:nvPr/>
                </p:nvPicPr>
                <p:blipFill>
                  <a:blip r:embed="rId669"/>
                  <a:stretch>
                    <a:fillRect/>
                  </a:stretch>
                </p:blipFill>
                <p:spPr>
                  <a:xfrm>
                    <a:off x="1759272" y="5065289"/>
                    <a:ext cx="139472" cy="497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0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1A411865-17AC-88D4-3B79-9FDE6B390B15}"/>
                      </a:ext>
                    </a:extLst>
                  </p14:cNvPr>
                  <p14:cNvContentPartPr/>
                  <p14:nvPr/>
                </p14:nvContentPartPr>
                <p14:xfrm>
                  <a:off x="1807408" y="5160568"/>
                  <a:ext cx="7560" cy="244080"/>
                </p14:xfrm>
              </p:contentPart>
            </mc:Choice>
            <mc:Fallback xmlns=""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1A411865-17AC-88D4-3B79-9FDE6B390B15}"/>
                      </a:ext>
                    </a:extLst>
                  </p:cNvPr>
                  <p:cNvPicPr/>
                  <p:nvPr/>
                </p:nvPicPr>
                <p:blipFill>
                  <a:blip r:embed="rId671"/>
                  <a:stretch>
                    <a:fillRect/>
                  </a:stretch>
                </p:blipFill>
                <p:spPr>
                  <a:xfrm>
                    <a:off x="1800644" y="5153865"/>
                    <a:ext cx="21088" cy="2574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2">
                <p14:nvContentPartPr>
                  <p14:cNvPr id="488" name="Ink 487">
                    <a:extLst>
                      <a:ext uri="{FF2B5EF4-FFF2-40B4-BE49-F238E27FC236}">
                        <a16:creationId xmlns:a16="http://schemas.microsoft.com/office/drawing/2014/main" id="{10DA8CCF-E4FA-F51F-9F0B-D2C7CAF10C78}"/>
                      </a:ext>
                    </a:extLst>
                  </p14:cNvPr>
                  <p14:cNvContentPartPr/>
                  <p14:nvPr/>
                </p14:nvContentPartPr>
                <p14:xfrm>
                  <a:off x="1810288" y="5231128"/>
                  <a:ext cx="142920" cy="99000"/>
                </p14:xfrm>
              </p:contentPart>
            </mc:Choice>
            <mc:Fallback xmlns="">
              <p:pic>
                <p:nvPicPr>
                  <p:cNvPr id="488" name="Ink 487">
                    <a:extLst>
                      <a:ext uri="{FF2B5EF4-FFF2-40B4-BE49-F238E27FC236}">
                        <a16:creationId xmlns:a16="http://schemas.microsoft.com/office/drawing/2014/main" id="{10DA8CCF-E4FA-F51F-9F0B-D2C7CAF10C78}"/>
                      </a:ext>
                    </a:extLst>
                  </p:cNvPr>
                  <p:cNvPicPr/>
                  <p:nvPr/>
                </p:nvPicPr>
                <p:blipFill>
                  <a:blip r:embed="rId673"/>
                  <a:stretch>
                    <a:fillRect/>
                  </a:stretch>
                </p:blipFill>
                <p:spPr>
                  <a:xfrm>
                    <a:off x="1803558" y="5224423"/>
                    <a:ext cx="156381" cy="112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4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B400D6DA-CB54-86D0-1532-8DD197C2DDA8}"/>
                      </a:ext>
                    </a:extLst>
                  </p14:cNvPr>
                  <p14:cNvContentPartPr/>
                  <p14:nvPr/>
                </p14:nvContentPartPr>
                <p14:xfrm>
                  <a:off x="2061208" y="5078488"/>
                  <a:ext cx="7560" cy="214560"/>
                </p14:xfrm>
              </p:contentPart>
            </mc:Choice>
            <mc:Fallback xmlns=""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B400D6DA-CB54-86D0-1532-8DD197C2DDA8}"/>
                      </a:ext>
                    </a:extLst>
                  </p:cNvPr>
                  <p:cNvPicPr/>
                  <p:nvPr/>
                </p:nvPicPr>
                <p:blipFill>
                  <a:blip r:embed="rId675"/>
                  <a:stretch>
                    <a:fillRect/>
                  </a:stretch>
                </p:blipFill>
                <p:spPr>
                  <a:xfrm>
                    <a:off x="2054444" y="5071783"/>
                    <a:ext cx="21088" cy="2279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6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BDBC8C57-7316-BD75-DAD1-F37835348D4A}"/>
                      </a:ext>
                    </a:extLst>
                  </p14:cNvPr>
                  <p14:cNvContentPartPr/>
                  <p14:nvPr/>
                </p14:nvContentPartPr>
                <p14:xfrm>
                  <a:off x="2133928" y="5173528"/>
                  <a:ext cx="145800" cy="378360"/>
                </p14:xfrm>
              </p:contentPart>
            </mc:Choice>
            <mc:Fallback xmlns=""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BDBC8C57-7316-BD75-DAD1-F37835348D4A}"/>
                      </a:ext>
                    </a:extLst>
                  </p:cNvPr>
                  <p:cNvPicPr/>
                  <p:nvPr/>
                </p:nvPicPr>
                <p:blipFill>
                  <a:blip r:embed="rId677"/>
                  <a:stretch>
                    <a:fillRect/>
                  </a:stretch>
                </p:blipFill>
                <p:spPr>
                  <a:xfrm>
                    <a:off x="2127193" y="5166821"/>
                    <a:ext cx="159271" cy="3917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8">
                <p14:nvContentPartPr>
                  <p14:cNvPr id="491" name="Ink 490">
                    <a:extLst>
                      <a:ext uri="{FF2B5EF4-FFF2-40B4-BE49-F238E27FC236}">
                        <a16:creationId xmlns:a16="http://schemas.microsoft.com/office/drawing/2014/main" id="{76210BA4-C91B-7F4F-A3B3-775A4949F00B}"/>
                      </a:ext>
                    </a:extLst>
                  </p14:cNvPr>
                  <p14:cNvContentPartPr/>
                  <p14:nvPr/>
                </p14:nvContentPartPr>
                <p14:xfrm>
                  <a:off x="2293768" y="5113048"/>
                  <a:ext cx="118800" cy="151920"/>
                </p14:xfrm>
              </p:contentPart>
            </mc:Choice>
            <mc:Fallback xmlns="">
              <p:pic>
                <p:nvPicPr>
                  <p:cNvPr id="491" name="Ink 490">
                    <a:extLst>
                      <a:ext uri="{FF2B5EF4-FFF2-40B4-BE49-F238E27FC236}">
                        <a16:creationId xmlns:a16="http://schemas.microsoft.com/office/drawing/2014/main" id="{76210BA4-C91B-7F4F-A3B3-775A4949F00B}"/>
                      </a:ext>
                    </a:extLst>
                  </p:cNvPr>
                  <p:cNvPicPr/>
                  <p:nvPr/>
                </p:nvPicPr>
                <p:blipFill>
                  <a:blip r:embed="rId679"/>
                  <a:stretch>
                    <a:fillRect/>
                  </a:stretch>
                </p:blipFill>
                <p:spPr>
                  <a:xfrm>
                    <a:off x="2287036" y="5106340"/>
                    <a:ext cx="132264" cy="1653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0">
                <p14:nvContentPartPr>
                  <p14:cNvPr id="510" name="Ink 509">
                    <a:extLst>
                      <a:ext uri="{FF2B5EF4-FFF2-40B4-BE49-F238E27FC236}">
                        <a16:creationId xmlns:a16="http://schemas.microsoft.com/office/drawing/2014/main" id="{F01DB209-3A9E-8045-1B45-D21865D2D7DA}"/>
                      </a:ext>
                    </a:extLst>
                  </p14:cNvPr>
                  <p14:cNvContentPartPr/>
                  <p14:nvPr/>
                </p14:nvContentPartPr>
                <p14:xfrm>
                  <a:off x="171928" y="5882008"/>
                  <a:ext cx="122760" cy="250560"/>
                </p14:xfrm>
              </p:contentPart>
            </mc:Choice>
            <mc:Fallback xmlns="">
              <p:pic>
                <p:nvPicPr>
                  <p:cNvPr id="510" name="Ink 509">
                    <a:extLst>
                      <a:ext uri="{FF2B5EF4-FFF2-40B4-BE49-F238E27FC236}">
                        <a16:creationId xmlns:a16="http://schemas.microsoft.com/office/drawing/2014/main" id="{F01DB209-3A9E-8045-1B45-D21865D2D7DA}"/>
                      </a:ext>
                    </a:extLst>
                  </p:cNvPr>
                  <p:cNvPicPr/>
                  <p:nvPr/>
                </p:nvPicPr>
                <p:blipFill>
                  <a:blip r:embed="rId681"/>
                  <a:stretch>
                    <a:fillRect/>
                  </a:stretch>
                </p:blipFill>
                <p:spPr>
                  <a:xfrm>
                    <a:off x="165196" y="5875300"/>
                    <a:ext cx="136224" cy="263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2">
                <p14:nvContentPartPr>
                  <p14:cNvPr id="511" name="Ink 510">
                    <a:extLst>
                      <a:ext uri="{FF2B5EF4-FFF2-40B4-BE49-F238E27FC236}">
                        <a16:creationId xmlns:a16="http://schemas.microsoft.com/office/drawing/2014/main" id="{298CFBF6-1BF2-8797-C47B-ED93DFA4F4D4}"/>
                      </a:ext>
                    </a:extLst>
                  </p14:cNvPr>
                  <p14:cNvContentPartPr/>
                  <p14:nvPr/>
                </p14:nvContentPartPr>
                <p14:xfrm>
                  <a:off x="336088" y="5943928"/>
                  <a:ext cx="134280" cy="253440"/>
                </p14:xfrm>
              </p:contentPart>
            </mc:Choice>
            <mc:Fallback xmlns="">
              <p:pic>
                <p:nvPicPr>
                  <p:cNvPr id="511" name="Ink 510">
                    <a:extLst>
                      <a:ext uri="{FF2B5EF4-FFF2-40B4-BE49-F238E27FC236}">
                        <a16:creationId xmlns:a16="http://schemas.microsoft.com/office/drawing/2014/main" id="{298CFBF6-1BF2-8797-C47B-ED93DFA4F4D4}"/>
                      </a:ext>
                    </a:extLst>
                  </p:cNvPr>
                  <p:cNvPicPr/>
                  <p:nvPr/>
                </p:nvPicPr>
                <p:blipFill>
                  <a:blip r:embed="rId683"/>
                  <a:stretch>
                    <a:fillRect/>
                  </a:stretch>
                </p:blipFill>
                <p:spPr>
                  <a:xfrm>
                    <a:off x="329354" y="5937227"/>
                    <a:ext cx="147748" cy="266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4">
                <p14:nvContentPartPr>
                  <p14:cNvPr id="512" name="Ink 511">
                    <a:extLst>
                      <a:ext uri="{FF2B5EF4-FFF2-40B4-BE49-F238E27FC236}">
                        <a16:creationId xmlns:a16="http://schemas.microsoft.com/office/drawing/2014/main" id="{D135948E-E010-CA61-87DB-1E647083286A}"/>
                      </a:ext>
                    </a:extLst>
                  </p14:cNvPr>
                  <p14:cNvContentPartPr/>
                  <p14:nvPr/>
                </p14:nvContentPartPr>
                <p14:xfrm>
                  <a:off x="547048" y="6016648"/>
                  <a:ext cx="95760" cy="115920"/>
                </p14:xfrm>
              </p:contentPart>
            </mc:Choice>
            <mc:Fallback xmlns="">
              <p:pic>
                <p:nvPicPr>
                  <p:cNvPr id="512" name="Ink 511">
                    <a:extLst>
                      <a:ext uri="{FF2B5EF4-FFF2-40B4-BE49-F238E27FC236}">
                        <a16:creationId xmlns:a16="http://schemas.microsoft.com/office/drawing/2014/main" id="{D135948E-E010-CA61-87DB-1E647083286A}"/>
                      </a:ext>
                    </a:extLst>
                  </p:cNvPr>
                  <p:cNvPicPr/>
                  <p:nvPr/>
                </p:nvPicPr>
                <p:blipFill>
                  <a:blip r:embed="rId685"/>
                  <a:stretch>
                    <a:fillRect/>
                  </a:stretch>
                </p:blipFill>
                <p:spPr>
                  <a:xfrm>
                    <a:off x="540321" y="6009945"/>
                    <a:ext cx="109214" cy="1293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6">
                <p14:nvContentPartPr>
                  <p14:cNvPr id="513" name="Ink 512">
                    <a:extLst>
                      <a:ext uri="{FF2B5EF4-FFF2-40B4-BE49-F238E27FC236}">
                        <a16:creationId xmlns:a16="http://schemas.microsoft.com/office/drawing/2014/main" id="{563FD4D8-8C16-406C-76E6-A55AA6094671}"/>
                      </a:ext>
                    </a:extLst>
                  </p14:cNvPr>
                  <p14:cNvContentPartPr/>
                  <p14:nvPr/>
                </p14:nvContentPartPr>
                <p14:xfrm>
                  <a:off x="707968" y="6021688"/>
                  <a:ext cx="10440" cy="77400"/>
                </p14:xfrm>
              </p:contentPart>
            </mc:Choice>
            <mc:Fallback xmlns="">
              <p:pic>
                <p:nvPicPr>
                  <p:cNvPr id="513" name="Ink 512">
                    <a:extLst>
                      <a:ext uri="{FF2B5EF4-FFF2-40B4-BE49-F238E27FC236}">
                        <a16:creationId xmlns:a16="http://schemas.microsoft.com/office/drawing/2014/main" id="{563FD4D8-8C16-406C-76E6-A55AA6094671}"/>
                      </a:ext>
                    </a:extLst>
                  </p:cNvPr>
                  <p:cNvPicPr/>
                  <p:nvPr/>
                </p:nvPicPr>
                <p:blipFill>
                  <a:blip r:embed="rId687"/>
                  <a:stretch>
                    <a:fillRect/>
                  </a:stretch>
                </p:blipFill>
                <p:spPr>
                  <a:xfrm>
                    <a:off x="701142" y="6014975"/>
                    <a:ext cx="24092" cy="908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8">
                <p14:nvContentPartPr>
                  <p14:cNvPr id="514" name="Ink 513">
                    <a:extLst>
                      <a:ext uri="{FF2B5EF4-FFF2-40B4-BE49-F238E27FC236}">
                        <a16:creationId xmlns:a16="http://schemas.microsoft.com/office/drawing/2014/main" id="{A7631FE3-3592-325C-822B-580685A712D3}"/>
                      </a:ext>
                    </a:extLst>
                  </p14:cNvPr>
                  <p14:cNvContentPartPr/>
                  <p14:nvPr/>
                </p14:nvContentPartPr>
                <p14:xfrm>
                  <a:off x="639568" y="5969128"/>
                  <a:ext cx="73080" cy="52920"/>
                </p14:xfrm>
              </p:contentPart>
            </mc:Choice>
            <mc:Fallback xmlns="">
              <p:pic>
                <p:nvPicPr>
                  <p:cNvPr id="514" name="Ink 513">
                    <a:extLst>
                      <a:ext uri="{FF2B5EF4-FFF2-40B4-BE49-F238E27FC236}">
                        <a16:creationId xmlns:a16="http://schemas.microsoft.com/office/drawing/2014/main" id="{A7631FE3-3592-325C-822B-580685A712D3}"/>
                      </a:ext>
                    </a:extLst>
                  </p:cNvPr>
                  <p:cNvPicPr/>
                  <p:nvPr/>
                </p:nvPicPr>
                <p:blipFill>
                  <a:blip r:embed="rId689"/>
                  <a:stretch>
                    <a:fillRect/>
                  </a:stretch>
                </p:blipFill>
                <p:spPr>
                  <a:xfrm>
                    <a:off x="632816" y="5962414"/>
                    <a:ext cx="86584" cy="663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0">
                <p14:nvContentPartPr>
                  <p14:cNvPr id="515" name="Ink 514">
                    <a:extLst>
                      <a:ext uri="{FF2B5EF4-FFF2-40B4-BE49-F238E27FC236}">
                        <a16:creationId xmlns:a16="http://schemas.microsoft.com/office/drawing/2014/main" id="{D409DD99-AF6D-337D-CF9B-7EEF2B6593FE}"/>
                      </a:ext>
                    </a:extLst>
                  </p14:cNvPr>
                  <p14:cNvContentPartPr/>
                  <p14:nvPr/>
                </p14:nvContentPartPr>
                <p14:xfrm>
                  <a:off x="777808" y="5964088"/>
                  <a:ext cx="71280" cy="135000"/>
                </p14:xfrm>
              </p:contentPart>
            </mc:Choice>
            <mc:Fallback xmlns="">
              <p:pic>
                <p:nvPicPr>
                  <p:cNvPr id="515" name="Ink 514">
                    <a:extLst>
                      <a:ext uri="{FF2B5EF4-FFF2-40B4-BE49-F238E27FC236}">
                        <a16:creationId xmlns:a16="http://schemas.microsoft.com/office/drawing/2014/main" id="{D409DD99-AF6D-337D-CF9B-7EEF2B6593FE}"/>
                      </a:ext>
                    </a:extLst>
                  </p:cNvPr>
                  <p:cNvPicPr/>
                  <p:nvPr/>
                </p:nvPicPr>
                <p:blipFill>
                  <a:blip r:embed="rId691"/>
                  <a:stretch>
                    <a:fillRect/>
                  </a:stretch>
                </p:blipFill>
                <p:spPr>
                  <a:xfrm>
                    <a:off x="771076" y="5957377"/>
                    <a:ext cx="84744" cy="1484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2">
                <p14:nvContentPartPr>
                  <p14:cNvPr id="516" name="Ink 515">
                    <a:extLst>
                      <a:ext uri="{FF2B5EF4-FFF2-40B4-BE49-F238E27FC236}">
                        <a16:creationId xmlns:a16="http://schemas.microsoft.com/office/drawing/2014/main" id="{96179936-8567-7D0E-4534-4B865E38FF9A}"/>
                      </a:ext>
                    </a:extLst>
                  </p14:cNvPr>
                  <p14:cNvContentPartPr/>
                  <p14:nvPr/>
                </p14:nvContentPartPr>
                <p14:xfrm>
                  <a:off x="891928" y="5932048"/>
                  <a:ext cx="264240" cy="167400"/>
                </p14:xfrm>
              </p:contentPart>
            </mc:Choice>
            <mc:Fallback xmlns="">
              <p:pic>
                <p:nvPicPr>
                  <p:cNvPr id="516" name="Ink 515">
                    <a:extLst>
                      <a:ext uri="{FF2B5EF4-FFF2-40B4-BE49-F238E27FC236}">
                        <a16:creationId xmlns:a16="http://schemas.microsoft.com/office/drawing/2014/main" id="{96179936-8567-7D0E-4534-4B865E38FF9A}"/>
                      </a:ext>
                    </a:extLst>
                  </p:cNvPr>
                  <p:cNvPicPr/>
                  <p:nvPr/>
                </p:nvPicPr>
                <p:blipFill>
                  <a:blip r:embed="rId693"/>
                  <a:stretch>
                    <a:fillRect/>
                  </a:stretch>
                </p:blipFill>
                <p:spPr>
                  <a:xfrm>
                    <a:off x="885183" y="5925336"/>
                    <a:ext cx="277730" cy="1808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4">
                <p14:nvContentPartPr>
                  <p14:cNvPr id="517" name="Ink 516">
                    <a:extLst>
                      <a:ext uri="{FF2B5EF4-FFF2-40B4-BE49-F238E27FC236}">
                        <a16:creationId xmlns:a16="http://schemas.microsoft.com/office/drawing/2014/main" id="{14316B45-946A-9A6F-638B-FE28ED30303F}"/>
                      </a:ext>
                    </a:extLst>
                  </p14:cNvPr>
                  <p14:cNvContentPartPr/>
                  <p14:nvPr/>
                </p14:nvContentPartPr>
                <p14:xfrm>
                  <a:off x="1254088" y="5947528"/>
                  <a:ext cx="30240" cy="59400"/>
                </p14:xfrm>
              </p:contentPart>
            </mc:Choice>
            <mc:Fallback xmlns="">
              <p:pic>
                <p:nvPicPr>
                  <p:cNvPr id="517" name="Ink 516">
                    <a:extLst>
                      <a:ext uri="{FF2B5EF4-FFF2-40B4-BE49-F238E27FC236}">
                        <a16:creationId xmlns:a16="http://schemas.microsoft.com/office/drawing/2014/main" id="{14316B45-946A-9A6F-638B-FE28ED30303F}"/>
                      </a:ext>
                    </a:extLst>
                  </p:cNvPr>
                  <p:cNvPicPr/>
                  <p:nvPr/>
                </p:nvPicPr>
                <p:blipFill>
                  <a:blip r:embed="rId695"/>
                  <a:stretch>
                    <a:fillRect/>
                  </a:stretch>
                </p:blipFill>
                <p:spPr>
                  <a:xfrm>
                    <a:off x="1247412" y="5940841"/>
                    <a:ext cx="43593" cy="727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6">
                <p14:nvContentPartPr>
                  <p14:cNvPr id="519" name="Ink 518">
                    <a:extLst>
                      <a:ext uri="{FF2B5EF4-FFF2-40B4-BE49-F238E27FC236}">
                        <a16:creationId xmlns:a16="http://schemas.microsoft.com/office/drawing/2014/main" id="{4CDFA1C9-3A89-A288-18FD-0876EA9DFE83}"/>
                      </a:ext>
                    </a:extLst>
                  </p14:cNvPr>
                  <p14:cNvContentPartPr/>
                  <p14:nvPr/>
                </p14:nvContentPartPr>
                <p14:xfrm>
                  <a:off x="1405288" y="5783368"/>
                  <a:ext cx="127080" cy="218160"/>
                </p14:xfrm>
              </p:contentPart>
            </mc:Choice>
            <mc:Fallback xmlns="">
              <p:pic>
                <p:nvPicPr>
                  <p:cNvPr id="519" name="Ink 518">
                    <a:extLst>
                      <a:ext uri="{FF2B5EF4-FFF2-40B4-BE49-F238E27FC236}">
                        <a16:creationId xmlns:a16="http://schemas.microsoft.com/office/drawing/2014/main" id="{4CDFA1C9-3A89-A288-18FD-0876EA9DFE83}"/>
                      </a:ext>
                    </a:extLst>
                  </p:cNvPr>
                  <p:cNvPicPr/>
                  <p:nvPr/>
                </p:nvPicPr>
                <p:blipFill>
                  <a:blip r:embed="rId697"/>
                  <a:stretch>
                    <a:fillRect/>
                  </a:stretch>
                </p:blipFill>
                <p:spPr>
                  <a:xfrm>
                    <a:off x="1398558" y="5776661"/>
                    <a:ext cx="140540" cy="2315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8">
                <p14:nvContentPartPr>
                  <p14:cNvPr id="520" name="Ink 519">
                    <a:extLst>
                      <a:ext uri="{FF2B5EF4-FFF2-40B4-BE49-F238E27FC236}">
                        <a16:creationId xmlns:a16="http://schemas.microsoft.com/office/drawing/2014/main" id="{D455AEAF-F19C-63FA-0175-30662642D619}"/>
                      </a:ext>
                    </a:extLst>
                  </p14:cNvPr>
                  <p14:cNvContentPartPr/>
                  <p14:nvPr/>
                </p14:nvContentPartPr>
                <p14:xfrm>
                  <a:off x="1576288" y="5789848"/>
                  <a:ext cx="138600" cy="180720"/>
                </p14:xfrm>
              </p:contentPart>
            </mc:Choice>
            <mc:Fallback xmlns="">
              <p:pic>
                <p:nvPicPr>
                  <p:cNvPr id="520" name="Ink 519">
                    <a:extLst>
                      <a:ext uri="{FF2B5EF4-FFF2-40B4-BE49-F238E27FC236}">
                        <a16:creationId xmlns:a16="http://schemas.microsoft.com/office/drawing/2014/main" id="{D455AEAF-F19C-63FA-0175-30662642D619}"/>
                      </a:ext>
                    </a:extLst>
                  </p:cNvPr>
                  <p:cNvPicPr/>
                  <p:nvPr/>
                </p:nvPicPr>
                <p:blipFill>
                  <a:blip r:embed="rId699"/>
                  <a:stretch>
                    <a:fillRect/>
                  </a:stretch>
                </p:blipFill>
                <p:spPr>
                  <a:xfrm>
                    <a:off x="1569556" y="5783140"/>
                    <a:ext cx="152064" cy="1941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0">
                <p14:nvContentPartPr>
                  <p14:cNvPr id="521" name="Ink 520">
                    <a:extLst>
                      <a:ext uri="{FF2B5EF4-FFF2-40B4-BE49-F238E27FC236}">
                        <a16:creationId xmlns:a16="http://schemas.microsoft.com/office/drawing/2014/main" id="{0DF04B51-5B5A-8E19-AEA2-2AAD244FF123}"/>
                      </a:ext>
                    </a:extLst>
                  </p14:cNvPr>
                  <p14:cNvContentPartPr/>
                  <p14:nvPr/>
                </p14:nvContentPartPr>
                <p14:xfrm>
                  <a:off x="1730368" y="5690848"/>
                  <a:ext cx="84600" cy="263520"/>
                </p14:xfrm>
              </p:contentPart>
            </mc:Choice>
            <mc:Fallback xmlns="">
              <p:pic>
                <p:nvPicPr>
                  <p:cNvPr id="521" name="Ink 520">
                    <a:extLst>
                      <a:ext uri="{FF2B5EF4-FFF2-40B4-BE49-F238E27FC236}">
                        <a16:creationId xmlns:a16="http://schemas.microsoft.com/office/drawing/2014/main" id="{0DF04B51-5B5A-8E19-AEA2-2AAD244FF123}"/>
                      </a:ext>
                    </a:extLst>
                  </p:cNvPr>
                  <p:cNvPicPr/>
                  <p:nvPr/>
                </p:nvPicPr>
                <p:blipFill>
                  <a:blip r:embed="rId701"/>
                  <a:stretch>
                    <a:fillRect/>
                  </a:stretch>
                </p:blipFill>
                <p:spPr>
                  <a:xfrm>
                    <a:off x="1723616" y="5684142"/>
                    <a:ext cx="98104" cy="276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2">
                <p14:nvContentPartPr>
                  <p14:cNvPr id="522" name="Ink 521">
                    <a:extLst>
                      <a:ext uri="{FF2B5EF4-FFF2-40B4-BE49-F238E27FC236}">
                        <a16:creationId xmlns:a16="http://schemas.microsoft.com/office/drawing/2014/main" id="{AE664834-3FA8-7CB9-08D9-755D0B8F5CA1}"/>
                      </a:ext>
                    </a:extLst>
                  </p14:cNvPr>
                  <p14:cNvContentPartPr/>
                  <p14:nvPr/>
                </p14:nvContentPartPr>
                <p14:xfrm>
                  <a:off x="1788688" y="5888488"/>
                  <a:ext cx="86040" cy="96480"/>
                </p14:xfrm>
              </p:contentPart>
            </mc:Choice>
            <mc:Fallback xmlns="">
              <p:pic>
                <p:nvPicPr>
                  <p:cNvPr id="522" name="Ink 521">
                    <a:extLst>
                      <a:ext uri="{FF2B5EF4-FFF2-40B4-BE49-F238E27FC236}">
                        <a16:creationId xmlns:a16="http://schemas.microsoft.com/office/drawing/2014/main" id="{AE664834-3FA8-7CB9-08D9-755D0B8F5CA1}"/>
                      </a:ext>
                    </a:extLst>
                  </p:cNvPr>
                  <p:cNvPicPr/>
                  <p:nvPr/>
                </p:nvPicPr>
                <p:blipFill>
                  <a:blip r:embed="rId703"/>
                  <a:stretch>
                    <a:fillRect/>
                  </a:stretch>
                </p:blipFill>
                <p:spPr>
                  <a:xfrm>
                    <a:off x="1781948" y="5881793"/>
                    <a:ext cx="99521" cy="1098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4">
                <p14:nvContentPartPr>
                  <p14:cNvPr id="523" name="Ink 522">
                    <a:extLst>
                      <a:ext uri="{FF2B5EF4-FFF2-40B4-BE49-F238E27FC236}">
                        <a16:creationId xmlns:a16="http://schemas.microsoft.com/office/drawing/2014/main" id="{A7E89CEA-2CBC-32C7-ECD2-58CC51024EB7}"/>
                      </a:ext>
                    </a:extLst>
                  </p14:cNvPr>
                  <p14:cNvContentPartPr/>
                  <p14:nvPr/>
                </p14:nvContentPartPr>
                <p14:xfrm>
                  <a:off x="1905688" y="5846008"/>
                  <a:ext cx="140040" cy="74160"/>
                </p14:xfrm>
              </p:contentPart>
            </mc:Choice>
            <mc:Fallback xmlns="">
              <p:pic>
                <p:nvPicPr>
                  <p:cNvPr id="523" name="Ink 522">
                    <a:extLst>
                      <a:ext uri="{FF2B5EF4-FFF2-40B4-BE49-F238E27FC236}">
                        <a16:creationId xmlns:a16="http://schemas.microsoft.com/office/drawing/2014/main" id="{A7E89CEA-2CBC-32C7-ECD2-58CC51024EB7}"/>
                      </a:ext>
                    </a:extLst>
                  </p:cNvPr>
                  <p:cNvPicPr/>
                  <p:nvPr/>
                </p:nvPicPr>
                <p:blipFill>
                  <a:blip r:embed="rId705"/>
                  <a:stretch>
                    <a:fillRect/>
                  </a:stretch>
                </p:blipFill>
                <p:spPr>
                  <a:xfrm>
                    <a:off x="1898944" y="5839302"/>
                    <a:ext cx="153528" cy="875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6">
                <p14:nvContentPartPr>
                  <p14:cNvPr id="524" name="Ink 523">
                    <a:extLst>
                      <a:ext uri="{FF2B5EF4-FFF2-40B4-BE49-F238E27FC236}">
                        <a16:creationId xmlns:a16="http://schemas.microsoft.com/office/drawing/2014/main" id="{609ED97B-87CE-A640-EFDB-043EB254CB9B}"/>
                      </a:ext>
                    </a:extLst>
                  </p14:cNvPr>
                  <p14:cNvContentPartPr/>
                  <p14:nvPr/>
                </p14:nvContentPartPr>
                <p14:xfrm>
                  <a:off x="2078128" y="5730448"/>
                  <a:ext cx="86040" cy="160920"/>
                </p14:xfrm>
              </p:contentPart>
            </mc:Choice>
            <mc:Fallback xmlns="">
              <p:pic>
                <p:nvPicPr>
                  <p:cNvPr id="524" name="Ink 523">
                    <a:extLst>
                      <a:ext uri="{FF2B5EF4-FFF2-40B4-BE49-F238E27FC236}">
                        <a16:creationId xmlns:a16="http://schemas.microsoft.com/office/drawing/2014/main" id="{609ED97B-87CE-A640-EFDB-043EB254CB9B}"/>
                      </a:ext>
                    </a:extLst>
                  </p:cNvPr>
                  <p:cNvPicPr/>
                  <p:nvPr/>
                </p:nvPicPr>
                <p:blipFill>
                  <a:blip r:embed="rId707"/>
                  <a:stretch>
                    <a:fillRect/>
                  </a:stretch>
                </p:blipFill>
                <p:spPr>
                  <a:xfrm>
                    <a:off x="2071388" y="5723743"/>
                    <a:ext cx="99521" cy="1743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8">
                <p14:nvContentPartPr>
                  <p14:cNvPr id="525" name="Ink 524">
                    <a:extLst>
                      <a:ext uri="{FF2B5EF4-FFF2-40B4-BE49-F238E27FC236}">
                        <a16:creationId xmlns:a16="http://schemas.microsoft.com/office/drawing/2014/main" id="{47508BE2-821A-765E-20AF-0AFDF8778DFD}"/>
                      </a:ext>
                    </a:extLst>
                  </p14:cNvPr>
                  <p14:cNvContentPartPr/>
                  <p14:nvPr/>
                </p14:nvContentPartPr>
                <p14:xfrm>
                  <a:off x="2215288" y="5696968"/>
                  <a:ext cx="120600" cy="223920"/>
                </p14:xfrm>
              </p:contentPart>
            </mc:Choice>
            <mc:Fallback xmlns="">
              <p:pic>
                <p:nvPicPr>
                  <p:cNvPr id="525" name="Ink 524">
                    <a:extLst>
                      <a:ext uri="{FF2B5EF4-FFF2-40B4-BE49-F238E27FC236}">
                        <a16:creationId xmlns:a16="http://schemas.microsoft.com/office/drawing/2014/main" id="{47508BE2-821A-765E-20AF-0AFDF8778DFD}"/>
                      </a:ext>
                    </a:extLst>
                  </p:cNvPr>
                  <p:cNvPicPr/>
                  <p:nvPr/>
                </p:nvPicPr>
                <p:blipFill>
                  <a:blip r:embed="rId709"/>
                  <a:stretch>
                    <a:fillRect/>
                  </a:stretch>
                </p:blipFill>
                <p:spPr>
                  <a:xfrm>
                    <a:off x="2208544" y="5690254"/>
                    <a:ext cx="134088" cy="2373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0">
                <p14:nvContentPartPr>
                  <p14:cNvPr id="526" name="Ink 525">
                    <a:extLst>
                      <a:ext uri="{FF2B5EF4-FFF2-40B4-BE49-F238E27FC236}">
                        <a16:creationId xmlns:a16="http://schemas.microsoft.com/office/drawing/2014/main" id="{04506330-47FB-62FB-BC48-0E87B0292A29}"/>
                      </a:ext>
                    </a:extLst>
                  </p14:cNvPr>
                  <p14:cNvContentPartPr/>
                  <p14:nvPr/>
                </p14:nvContentPartPr>
                <p14:xfrm>
                  <a:off x="2260648" y="5696968"/>
                  <a:ext cx="360" cy="360"/>
                </p14:xfrm>
              </p:contentPart>
            </mc:Choice>
            <mc:Fallback xmlns="">
              <p:pic>
                <p:nvPicPr>
                  <p:cNvPr id="526" name="Ink 525">
                    <a:extLst>
                      <a:ext uri="{FF2B5EF4-FFF2-40B4-BE49-F238E27FC236}">
                        <a16:creationId xmlns:a16="http://schemas.microsoft.com/office/drawing/2014/main" id="{04506330-47FB-62FB-BC48-0E87B0292A29}"/>
                      </a:ext>
                    </a:extLst>
                  </p:cNvPr>
                  <p:cNvPicPr/>
                  <p:nvPr/>
                </p:nvPicPr>
                <p:blipFill>
                  <a:blip r:embed="rId609"/>
                  <a:stretch>
                    <a:fillRect/>
                  </a:stretch>
                </p:blipFill>
                <p:spPr>
                  <a:xfrm>
                    <a:off x="2254528" y="569084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1">
                <p14:nvContentPartPr>
                  <p14:cNvPr id="527" name="Ink 526">
                    <a:extLst>
                      <a:ext uri="{FF2B5EF4-FFF2-40B4-BE49-F238E27FC236}">
                        <a16:creationId xmlns:a16="http://schemas.microsoft.com/office/drawing/2014/main" id="{707C0B79-4E2F-C225-7097-4539C705F380}"/>
                      </a:ext>
                    </a:extLst>
                  </p14:cNvPr>
                  <p14:cNvContentPartPr/>
                  <p14:nvPr/>
                </p14:nvContentPartPr>
                <p14:xfrm>
                  <a:off x="2260648" y="5696968"/>
                  <a:ext cx="140040" cy="4320"/>
                </p14:xfrm>
              </p:contentPart>
            </mc:Choice>
            <mc:Fallback xmlns="">
              <p:pic>
                <p:nvPicPr>
                  <p:cNvPr id="527" name="Ink 526">
                    <a:extLst>
                      <a:ext uri="{FF2B5EF4-FFF2-40B4-BE49-F238E27FC236}">
                        <a16:creationId xmlns:a16="http://schemas.microsoft.com/office/drawing/2014/main" id="{707C0B79-4E2F-C225-7097-4539C705F380}"/>
                      </a:ext>
                    </a:extLst>
                  </p:cNvPr>
                  <p:cNvPicPr/>
                  <p:nvPr/>
                </p:nvPicPr>
                <p:blipFill>
                  <a:blip r:embed="rId712"/>
                  <a:stretch>
                    <a:fillRect/>
                  </a:stretch>
                </p:blipFill>
                <p:spPr>
                  <a:xfrm>
                    <a:off x="2253904" y="5690292"/>
                    <a:ext cx="153528" cy="17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3">
                <p14:nvContentPartPr>
                  <p14:cNvPr id="528" name="Ink 527">
                    <a:extLst>
                      <a:ext uri="{FF2B5EF4-FFF2-40B4-BE49-F238E27FC236}">
                        <a16:creationId xmlns:a16="http://schemas.microsoft.com/office/drawing/2014/main" id="{38A8B3C1-2496-AC8B-AAAF-F01B85737EF7}"/>
                      </a:ext>
                    </a:extLst>
                  </p14:cNvPr>
                  <p14:cNvContentPartPr/>
                  <p14:nvPr/>
                </p14:nvContentPartPr>
                <p14:xfrm>
                  <a:off x="2366488" y="5745928"/>
                  <a:ext cx="43200" cy="74880"/>
                </p14:xfrm>
              </p:contentPart>
            </mc:Choice>
            <mc:Fallback xmlns="">
              <p:pic>
                <p:nvPicPr>
                  <p:cNvPr id="528" name="Ink 527">
                    <a:extLst>
                      <a:ext uri="{FF2B5EF4-FFF2-40B4-BE49-F238E27FC236}">
                        <a16:creationId xmlns:a16="http://schemas.microsoft.com/office/drawing/2014/main" id="{38A8B3C1-2496-AC8B-AAAF-F01B85737EF7}"/>
                      </a:ext>
                    </a:extLst>
                  </p:cNvPr>
                  <p:cNvPicPr/>
                  <p:nvPr/>
                </p:nvPicPr>
                <p:blipFill>
                  <a:blip r:embed="rId714"/>
                  <a:stretch>
                    <a:fillRect/>
                  </a:stretch>
                </p:blipFill>
                <p:spPr>
                  <a:xfrm>
                    <a:off x="2359750" y="5739228"/>
                    <a:ext cx="56675" cy="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5">
                <p14:nvContentPartPr>
                  <p14:cNvPr id="529" name="Ink 528">
                    <a:extLst>
                      <a:ext uri="{FF2B5EF4-FFF2-40B4-BE49-F238E27FC236}">
                        <a16:creationId xmlns:a16="http://schemas.microsoft.com/office/drawing/2014/main" id="{145861EB-CC3F-9CF7-3863-A57E70DB298E}"/>
                      </a:ext>
                    </a:extLst>
                  </p14:cNvPr>
                  <p14:cNvContentPartPr/>
                  <p14:nvPr/>
                </p14:nvContentPartPr>
                <p14:xfrm>
                  <a:off x="2366488" y="5619208"/>
                  <a:ext cx="178200" cy="185040"/>
                </p14:xfrm>
              </p:contentPart>
            </mc:Choice>
            <mc:Fallback xmlns="">
              <p:pic>
                <p:nvPicPr>
                  <p:cNvPr id="529" name="Ink 528">
                    <a:extLst>
                      <a:ext uri="{FF2B5EF4-FFF2-40B4-BE49-F238E27FC236}">
                        <a16:creationId xmlns:a16="http://schemas.microsoft.com/office/drawing/2014/main" id="{145861EB-CC3F-9CF7-3863-A57E70DB298E}"/>
                      </a:ext>
                    </a:extLst>
                  </p:cNvPr>
                  <p:cNvPicPr/>
                  <p:nvPr/>
                </p:nvPicPr>
                <p:blipFill>
                  <a:blip r:embed="rId716"/>
                  <a:stretch>
                    <a:fillRect/>
                  </a:stretch>
                </p:blipFill>
                <p:spPr>
                  <a:xfrm>
                    <a:off x="2359741" y="5612501"/>
                    <a:ext cx="191694" cy="1984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7">
                <p14:nvContentPartPr>
                  <p14:cNvPr id="530" name="Ink 529">
                    <a:extLst>
                      <a:ext uri="{FF2B5EF4-FFF2-40B4-BE49-F238E27FC236}">
                        <a16:creationId xmlns:a16="http://schemas.microsoft.com/office/drawing/2014/main" id="{1611C3CD-E6F7-E0DA-6971-9768EBDF3A58}"/>
                      </a:ext>
                    </a:extLst>
                  </p14:cNvPr>
                  <p14:cNvContentPartPr/>
                  <p14:nvPr/>
                </p14:nvContentPartPr>
                <p14:xfrm>
                  <a:off x="2537488" y="5609848"/>
                  <a:ext cx="197280" cy="158040"/>
                </p14:xfrm>
              </p:contentPart>
            </mc:Choice>
            <mc:Fallback xmlns="">
              <p:pic>
                <p:nvPicPr>
                  <p:cNvPr id="530" name="Ink 529">
                    <a:extLst>
                      <a:ext uri="{FF2B5EF4-FFF2-40B4-BE49-F238E27FC236}">
                        <a16:creationId xmlns:a16="http://schemas.microsoft.com/office/drawing/2014/main" id="{1611C3CD-E6F7-E0DA-6971-9768EBDF3A58}"/>
                      </a:ext>
                    </a:extLst>
                  </p:cNvPr>
                  <p:cNvPicPr/>
                  <p:nvPr/>
                </p:nvPicPr>
                <p:blipFill>
                  <a:blip r:embed="rId718"/>
                  <a:stretch>
                    <a:fillRect/>
                  </a:stretch>
                </p:blipFill>
                <p:spPr>
                  <a:xfrm>
                    <a:off x="2530754" y="5603148"/>
                    <a:ext cx="210749" cy="171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6D7F5403-44C2-558F-E1D7-F9E2CADDE735}"/>
                </a:ext>
              </a:extLst>
            </p:cNvPr>
            <p:cNvGrpSpPr/>
            <p:nvPr/>
          </p:nvGrpSpPr>
          <p:grpSpPr>
            <a:xfrm>
              <a:off x="886168" y="6189808"/>
              <a:ext cx="1571400" cy="487800"/>
              <a:chOff x="886168" y="6189808"/>
              <a:chExt cx="1571400" cy="487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9">
                <p14:nvContentPartPr>
                  <p14:cNvPr id="532" name="Ink 531">
                    <a:extLst>
                      <a:ext uri="{FF2B5EF4-FFF2-40B4-BE49-F238E27FC236}">
                        <a16:creationId xmlns:a16="http://schemas.microsoft.com/office/drawing/2014/main" id="{9E6778B4-154F-5DE7-8D31-CF35B6F5A907}"/>
                      </a:ext>
                    </a:extLst>
                  </p14:cNvPr>
                  <p14:cNvContentPartPr/>
                  <p14:nvPr/>
                </p14:nvContentPartPr>
                <p14:xfrm>
                  <a:off x="893728" y="6362968"/>
                  <a:ext cx="124200" cy="252360"/>
                </p14:xfrm>
              </p:contentPart>
            </mc:Choice>
            <mc:Fallback xmlns="">
              <p:pic>
                <p:nvPicPr>
                  <p:cNvPr id="532" name="Ink 531">
                    <a:extLst>
                      <a:ext uri="{FF2B5EF4-FFF2-40B4-BE49-F238E27FC236}">
                        <a16:creationId xmlns:a16="http://schemas.microsoft.com/office/drawing/2014/main" id="{9E6778B4-154F-5DE7-8D31-CF35B6F5A907}"/>
                      </a:ext>
                    </a:extLst>
                  </p:cNvPr>
                  <p:cNvPicPr/>
                  <p:nvPr/>
                </p:nvPicPr>
                <p:blipFill>
                  <a:blip r:embed="rId720"/>
                  <a:stretch>
                    <a:fillRect/>
                  </a:stretch>
                </p:blipFill>
                <p:spPr>
                  <a:xfrm>
                    <a:off x="886982" y="6356265"/>
                    <a:ext cx="137691" cy="2657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1">
                <p14:nvContentPartPr>
                  <p14:cNvPr id="533" name="Ink 532">
                    <a:extLst>
                      <a:ext uri="{FF2B5EF4-FFF2-40B4-BE49-F238E27FC236}">
                        <a16:creationId xmlns:a16="http://schemas.microsoft.com/office/drawing/2014/main" id="{5411B233-389E-41B8-7731-04597E453957}"/>
                      </a:ext>
                    </a:extLst>
                  </p14:cNvPr>
                  <p14:cNvContentPartPr/>
                  <p14:nvPr/>
                </p14:nvContentPartPr>
                <p14:xfrm>
                  <a:off x="886168" y="6479968"/>
                  <a:ext cx="132840" cy="51840"/>
                </p14:xfrm>
              </p:contentPart>
            </mc:Choice>
            <mc:Fallback xmlns="">
              <p:pic>
                <p:nvPicPr>
                  <p:cNvPr id="533" name="Ink 532">
                    <a:extLst>
                      <a:ext uri="{FF2B5EF4-FFF2-40B4-BE49-F238E27FC236}">
                        <a16:creationId xmlns:a16="http://schemas.microsoft.com/office/drawing/2014/main" id="{5411B233-389E-41B8-7731-04597E453957}"/>
                      </a:ext>
                    </a:extLst>
                  </p:cNvPr>
                  <p:cNvPicPr/>
                  <p:nvPr/>
                </p:nvPicPr>
                <p:blipFill>
                  <a:blip r:embed="rId722"/>
                  <a:stretch>
                    <a:fillRect/>
                  </a:stretch>
                </p:blipFill>
                <p:spPr>
                  <a:xfrm>
                    <a:off x="879447" y="6473241"/>
                    <a:ext cx="146282" cy="652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3">
                <p14:nvContentPartPr>
                  <p14:cNvPr id="534" name="Ink 533">
                    <a:extLst>
                      <a:ext uri="{FF2B5EF4-FFF2-40B4-BE49-F238E27FC236}">
                        <a16:creationId xmlns:a16="http://schemas.microsoft.com/office/drawing/2014/main" id="{B685638E-0B4F-B90E-C073-E108C8AC4C1B}"/>
                      </a:ext>
                    </a:extLst>
                  </p14:cNvPr>
                  <p14:cNvContentPartPr/>
                  <p14:nvPr/>
                </p14:nvContentPartPr>
                <p14:xfrm>
                  <a:off x="1017568" y="6342448"/>
                  <a:ext cx="98640" cy="219960"/>
                </p14:xfrm>
              </p:contentPart>
            </mc:Choice>
            <mc:Fallback xmlns="">
              <p:pic>
                <p:nvPicPr>
                  <p:cNvPr id="534" name="Ink 533">
                    <a:extLst>
                      <a:ext uri="{FF2B5EF4-FFF2-40B4-BE49-F238E27FC236}">
                        <a16:creationId xmlns:a16="http://schemas.microsoft.com/office/drawing/2014/main" id="{B685638E-0B4F-B90E-C073-E108C8AC4C1B}"/>
                      </a:ext>
                    </a:extLst>
                  </p:cNvPr>
                  <p:cNvPicPr/>
                  <p:nvPr/>
                </p:nvPicPr>
                <p:blipFill>
                  <a:blip r:embed="rId724"/>
                  <a:stretch>
                    <a:fillRect/>
                  </a:stretch>
                </p:blipFill>
                <p:spPr>
                  <a:xfrm>
                    <a:off x="1010834" y="6335735"/>
                    <a:ext cx="112109" cy="2333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5">
                <p14:nvContentPartPr>
                  <p14:cNvPr id="535" name="Ink 534">
                    <a:extLst>
                      <a:ext uri="{FF2B5EF4-FFF2-40B4-BE49-F238E27FC236}">
                        <a16:creationId xmlns:a16="http://schemas.microsoft.com/office/drawing/2014/main" id="{BFFEFCD9-D52A-624A-C578-EEE6BE32EC36}"/>
                      </a:ext>
                    </a:extLst>
                  </p14:cNvPr>
                  <p14:cNvContentPartPr/>
                  <p14:nvPr/>
                </p14:nvContentPartPr>
                <p14:xfrm>
                  <a:off x="1179928" y="6414088"/>
                  <a:ext cx="179640" cy="263520"/>
                </p14:xfrm>
              </p:contentPart>
            </mc:Choice>
            <mc:Fallback xmlns="">
              <p:pic>
                <p:nvPicPr>
                  <p:cNvPr id="535" name="Ink 534">
                    <a:extLst>
                      <a:ext uri="{FF2B5EF4-FFF2-40B4-BE49-F238E27FC236}">
                        <a16:creationId xmlns:a16="http://schemas.microsoft.com/office/drawing/2014/main" id="{BFFEFCD9-D52A-624A-C578-EEE6BE32EC36}"/>
                      </a:ext>
                    </a:extLst>
                  </p:cNvPr>
                  <p:cNvPicPr/>
                  <p:nvPr/>
                </p:nvPicPr>
                <p:blipFill>
                  <a:blip r:embed="rId726"/>
                  <a:stretch>
                    <a:fillRect/>
                  </a:stretch>
                </p:blipFill>
                <p:spPr>
                  <a:xfrm>
                    <a:off x="1173187" y="6407382"/>
                    <a:ext cx="193123" cy="276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7">
                <p14:nvContentPartPr>
                  <p14:cNvPr id="536" name="Ink 535">
                    <a:extLst>
                      <a:ext uri="{FF2B5EF4-FFF2-40B4-BE49-F238E27FC236}">
                        <a16:creationId xmlns:a16="http://schemas.microsoft.com/office/drawing/2014/main" id="{73314359-9A86-E853-F352-D1AB0D491E30}"/>
                      </a:ext>
                    </a:extLst>
                  </p14:cNvPr>
                  <p14:cNvContentPartPr/>
                  <p14:nvPr/>
                </p14:nvContentPartPr>
                <p14:xfrm>
                  <a:off x="1366768" y="6397888"/>
                  <a:ext cx="88920" cy="94320"/>
                </p14:xfrm>
              </p:contentPart>
            </mc:Choice>
            <mc:Fallback xmlns="">
              <p:pic>
                <p:nvPicPr>
                  <p:cNvPr id="536" name="Ink 535">
                    <a:extLst>
                      <a:ext uri="{FF2B5EF4-FFF2-40B4-BE49-F238E27FC236}">
                        <a16:creationId xmlns:a16="http://schemas.microsoft.com/office/drawing/2014/main" id="{73314359-9A86-E853-F352-D1AB0D491E30}"/>
                      </a:ext>
                    </a:extLst>
                  </p:cNvPr>
                  <p:cNvPicPr/>
                  <p:nvPr/>
                </p:nvPicPr>
                <p:blipFill>
                  <a:blip r:embed="rId728"/>
                  <a:stretch>
                    <a:fillRect/>
                  </a:stretch>
                </p:blipFill>
                <p:spPr>
                  <a:xfrm>
                    <a:off x="1360020" y="6391179"/>
                    <a:ext cx="102417" cy="1077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9">
                <p14:nvContentPartPr>
                  <p14:cNvPr id="538" name="Ink 537">
                    <a:extLst>
                      <a:ext uri="{FF2B5EF4-FFF2-40B4-BE49-F238E27FC236}">
                        <a16:creationId xmlns:a16="http://schemas.microsoft.com/office/drawing/2014/main" id="{13B96634-92BC-60AC-6936-CACDA4F5D14A}"/>
                      </a:ext>
                    </a:extLst>
                  </p14:cNvPr>
                  <p14:cNvContentPartPr/>
                  <p14:nvPr/>
                </p14:nvContentPartPr>
                <p14:xfrm>
                  <a:off x="1489528" y="6338848"/>
                  <a:ext cx="113040" cy="171000"/>
                </p14:xfrm>
              </p:contentPart>
            </mc:Choice>
            <mc:Fallback xmlns="">
              <p:pic>
                <p:nvPicPr>
                  <p:cNvPr id="538" name="Ink 537">
                    <a:extLst>
                      <a:ext uri="{FF2B5EF4-FFF2-40B4-BE49-F238E27FC236}">
                        <a16:creationId xmlns:a16="http://schemas.microsoft.com/office/drawing/2014/main" id="{13B96634-92BC-60AC-6936-CACDA4F5D14A}"/>
                      </a:ext>
                    </a:extLst>
                  </p:cNvPr>
                  <p:cNvPicPr/>
                  <p:nvPr/>
                </p:nvPicPr>
                <p:blipFill>
                  <a:blip r:embed="rId730"/>
                  <a:stretch>
                    <a:fillRect/>
                  </a:stretch>
                </p:blipFill>
                <p:spPr>
                  <a:xfrm>
                    <a:off x="1482785" y="6332134"/>
                    <a:ext cx="126525" cy="1844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1">
                <p14:nvContentPartPr>
                  <p14:cNvPr id="539" name="Ink 538">
                    <a:extLst>
                      <a:ext uri="{FF2B5EF4-FFF2-40B4-BE49-F238E27FC236}">
                        <a16:creationId xmlns:a16="http://schemas.microsoft.com/office/drawing/2014/main" id="{769C5E8E-6102-0C99-181E-CFFA52020AB6}"/>
                      </a:ext>
                    </a:extLst>
                  </p14:cNvPr>
                  <p14:cNvContentPartPr/>
                  <p14:nvPr/>
                </p14:nvContentPartPr>
                <p14:xfrm>
                  <a:off x="1576288" y="6271888"/>
                  <a:ext cx="111600" cy="48960"/>
                </p14:xfrm>
              </p:contentPart>
            </mc:Choice>
            <mc:Fallback xmlns="">
              <p:pic>
                <p:nvPicPr>
                  <p:cNvPr id="539" name="Ink 538">
                    <a:extLst>
                      <a:ext uri="{FF2B5EF4-FFF2-40B4-BE49-F238E27FC236}">
                        <a16:creationId xmlns:a16="http://schemas.microsoft.com/office/drawing/2014/main" id="{769C5E8E-6102-0C99-181E-CFFA52020AB6}"/>
                      </a:ext>
                    </a:extLst>
                  </p:cNvPr>
                  <p:cNvPicPr/>
                  <p:nvPr/>
                </p:nvPicPr>
                <p:blipFill>
                  <a:blip r:embed="rId732"/>
                  <a:stretch>
                    <a:fillRect/>
                  </a:stretch>
                </p:blipFill>
                <p:spPr>
                  <a:xfrm>
                    <a:off x="1569560" y="6265229"/>
                    <a:ext cx="125055" cy="62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3">
                <p14:nvContentPartPr>
                  <p14:cNvPr id="540" name="Ink 539">
                    <a:extLst>
                      <a:ext uri="{FF2B5EF4-FFF2-40B4-BE49-F238E27FC236}">
                        <a16:creationId xmlns:a16="http://schemas.microsoft.com/office/drawing/2014/main" id="{FBC063EC-051D-E8E3-A87D-1610B7F394C7}"/>
                      </a:ext>
                    </a:extLst>
                  </p14:cNvPr>
                  <p14:cNvContentPartPr/>
                  <p14:nvPr/>
                </p14:nvContentPartPr>
                <p14:xfrm>
                  <a:off x="1654768" y="6373408"/>
                  <a:ext cx="44640" cy="91440"/>
                </p14:xfrm>
              </p:contentPart>
            </mc:Choice>
            <mc:Fallback xmlns="">
              <p:pic>
                <p:nvPicPr>
                  <p:cNvPr id="540" name="Ink 539">
                    <a:extLst>
                      <a:ext uri="{FF2B5EF4-FFF2-40B4-BE49-F238E27FC236}">
                        <a16:creationId xmlns:a16="http://schemas.microsoft.com/office/drawing/2014/main" id="{FBC063EC-051D-E8E3-A87D-1610B7F394C7}"/>
                      </a:ext>
                    </a:extLst>
                  </p:cNvPr>
                  <p:cNvPicPr/>
                  <p:nvPr/>
                </p:nvPicPr>
                <p:blipFill>
                  <a:blip r:embed="rId734"/>
                  <a:stretch>
                    <a:fillRect/>
                  </a:stretch>
                </p:blipFill>
                <p:spPr>
                  <a:xfrm>
                    <a:off x="1648052" y="6366708"/>
                    <a:ext cx="58072" cy="104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5">
                <p14:nvContentPartPr>
                  <p14:cNvPr id="542" name="Ink 541">
                    <a:extLst>
                      <a:ext uri="{FF2B5EF4-FFF2-40B4-BE49-F238E27FC236}">
                        <a16:creationId xmlns:a16="http://schemas.microsoft.com/office/drawing/2014/main" id="{D4DB0F66-AFB3-4325-BC3E-35FC9CDD75AB}"/>
                      </a:ext>
                    </a:extLst>
                  </p14:cNvPr>
                  <p14:cNvContentPartPr/>
                  <p14:nvPr/>
                </p14:nvContentPartPr>
                <p14:xfrm>
                  <a:off x="1709128" y="6257848"/>
                  <a:ext cx="155880" cy="101880"/>
                </p14:xfrm>
              </p:contentPart>
            </mc:Choice>
            <mc:Fallback xmlns="">
              <p:pic>
                <p:nvPicPr>
                  <p:cNvPr id="542" name="Ink 541">
                    <a:extLst>
                      <a:ext uri="{FF2B5EF4-FFF2-40B4-BE49-F238E27FC236}">
                        <a16:creationId xmlns:a16="http://schemas.microsoft.com/office/drawing/2014/main" id="{D4DB0F66-AFB3-4325-BC3E-35FC9CDD75AB}"/>
                      </a:ext>
                    </a:extLst>
                  </p:cNvPr>
                  <p:cNvPicPr/>
                  <p:nvPr/>
                </p:nvPicPr>
                <p:blipFill>
                  <a:blip r:embed="rId736"/>
                  <a:stretch>
                    <a:fillRect/>
                  </a:stretch>
                </p:blipFill>
                <p:spPr>
                  <a:xfrm>
                    <a:off x="1702385" y="6251135"/>
                    <a:ext cx="169366" cy="1153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7">
                <p14:nvContentPartPr>
                  <p14:cNvPr id="543" name="Ink 542">
                    <a:extLst>
                      <a:ext uri="{FF2B5EF4-FFF2-40B4-BE49-F238E27FC236}">
                        <a16:creationId xmlns:a16="http://schemas.microsoft.com/office/drawing/2014/main" id="{BAFC9DFA-2D91-BDB8-A014-C3D131B5CAA6}"/>
                      </a:ext>
                    </a:extLst>
                  </p14:cNvPr>
                  <p14:cNvContentPartPr/>
                  <p14:nvPr/>
                </p14:nvContentPartPr>
                <p14:xfrm>
                  <a:off x="1743328" y="6241288"/>
                  <a:ext cx="65880" cy="231480"/>
                </p14:xfrm>
              </p:contentPart>
            </mc:Choice>
            <mc:Fallback xmlns="">
              <p:pic>
                <p:nvPicPr>
                  <p:cNvPr id="543" name="Ink 542">
                    <a:extLst>
                      <a:ext uri="{FF2B5EF4-FFF2-40B4-BE49-F238E27FC236}">
                        <a16:creationId xmlns:a16="http://schemas.microsoft.com/office/drawing/2014/main" id="{BAFC9DFA-2D91-BDB8-A014-C3D131B5CAA6}"/>
                      </a:ext>
                    </a:extLst>
                  </p:cNvPr>
                  <p:cNvPicPr/>
                  <p:nvPr/>
                </p:nvPicPr>
                <p:blipFill>
                  <a:blip r:embed="rId738"/>
                  <a:stretch>
                    <a:fillRect/>
                  </a:stretch>
                </p:blipFill>
                <p:spPr>
                  <a:xfrm>
                    <a:off x="1736581" y="6234573"/>
                    <a:ext cx="79373" cy="244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9">
                <p14:nvContentPartPr>
                  <p14:cNvPr id="544" name="Ink 543">
                    <a:extLst>
                      <a:ext uri="{FF2B5EF4-FFF2-40B4-BE49-F238E27FC236}">
                        <a16:creationId xmlns:a16="http://schemas.microsoft.com/office/drawing/2014/main" id="{010BF382-13BB-3A9F-12C3-F4971D9793D4}"/>
                      </a:ext>
                    </a:extLst>
                  </p14:cNvPr>
                  <p14:cNvContentPartPr/>
                  <p14:nvPr/>
                </p14:nvContentPartPr>
                <p14:xfrm>
                  <a:off x="1832968" y="6232288"/>
                  <a:ext cx="155880" cy="178200"/>
                </p14:xfrm>
              </p:contentPart>
            </mc:Choice>
            <mc:Fallback xmlns="">
              <p:pic>
                <p:nvPicPr>
                  <p:cNvPr id="544" name="Ink 543">
                    <a:extLst>
                      <a:ext uri="{FF2B5EF4-FFF2-40B4-BE49-F238E27FC236}">
                        <a16:creationId xmlns:a16="http://schemas.microsoft.com/office/drawing/2014/main" id="{010BF382-13BB-3A9F-12C3-F4971D9793D4}"/>
                      </a:ext>
                    </a:extLst>
                  </p:cNvPr>
                  <p:cNvPicPr/>
                  <p:nvPr/>
                </p:nvPicPr>
                <p:blipFill>
                  <a:blip r:embed="rId740"/>
                  <a:stretch>
                    <a:fillRect/>
                  </a:stretch>
                </p:blipFill>
                <p:spPr>
                  <a:xfrm>
                    <a:off x="1826225" y="6225586"/>
                    <a:ext cx="169366" cy="1916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1">
                <p14:nvContentPartPr>
                  <p14:cNvPr id="545" name="Ink 544">
                    <a:extLst>
                      <a:ext uri="{FF2B5EF4-FFF2-40B4-BE49-F238E27FC236}">
                        <a16:creationId xmlns:a16="http://schemas.microsoft.com/office/drawing/2014/main" id="{FC84958E-5F64-56D6-8D3F-43C29463464A}"/>
                      </a:ext>
                    </a:extLst>
                  </p14:cNvPr>
                  <p14:cNvContentPartPr/>
                  <p14:nvPr/>
                </p14:nvContentPartPr>
                <p14:xfrm>
                  <a:off x="2035648" y="6273328"/>
                  <a:ext cx="245520" cy="95040"/>
                </p14:xfrm>
              </p:contentPart>
            </mc:Choice>
            <mc:Fallback xmlns="">
              <p:pic>
                <p:nvPicPr>
                  <p:cNvPr id="545" name="Ink 544">
                    <a:extLst>
                      <a:ext uri="{FF2B5EF4-FFF2-40B4-BE49-F238E27FC236}">
                        <a16:creationId xmlns:a16="http://schemas.microsoft.com/office/drawing/2014/main" id="{FC84958E-5F64-56D6-8D3F-43C29463464A}"/>
                      </a:ext>
                    </a:extLst>
                  </p:cNvPr>
                  <p:cNvPicPr/>
                  <p:nvPr/>
                </p:nvPicPr>
                <p:blipFill>
                  <a:blip r:embed="rId742"/>
                  <a:stretch>
                    <a:fillRect/>
                  </a:stretch>
                </p:blipFill>
                <p:spPr>
                  <a:xfrm>
                    <a:off x="2028916" y="6266624"/>
                    <a:ext cx="258984" cy="108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3">
                <p14:nvContentPartPr>
                  <p14:cNvPr id="546" name="Ink 545">
                    <a:extLst>
                      <a:ext uri="{FF2B5EF4-FFF2-40B4-BE49-F238E27FC236}">
                        <a16:creationId xmlns:a16="http://schemas.microsoft.com/office/drawing/2014/main" id="{DB722BCE-D417-EA38-2511-78EE4684A6BA}"/>
                      </a:ext>
                    </a:extLst>
                  </p14:cNvPr>
                  <p14:cNvContentPartPr/>
                  <p14:nvPr/>
                </p14:nvContentPartPr>
                <p14:xfrm>
                  <a:off x="2315008" y="6189808"/>
                  <a:ext cx="142560" cy="349560"/>
                </p14:xfrm>
              </p:contentPart>
            </mc:Choice>
            <mc:Fallback xmlns="">
              <p:pic>
                <p:nvPicPr>
                  <p:cNvPr id="546" name="Ink 545">
                    <a:extLst>
                      <a:ext uri="{FF2B5EF4-FFF2-40B4-BE49-F238E27FC236}">
                        <a16:creationId xmlns:a16="http://schemas.microsoft.com/office/drawing/2014/main" id="{DB722BCE-D417-EA38-2511-78EE4684A6BA}"/>
                      </a:ext>
                    </a:extLst>
                  </p:cNvPr>
                  <p:cNvPicPr/>
                  <p:nvPr/>
                </p:nvPicPr>
                <p:blipFill>
                  <a:blip r:embed="rId744"/>
                  <a:stretch>
                    <a:fillRect/>
                  </a:stretch>
                </p:blipFill>
                <p:spPr>
                  <a:xfrm>
                    <a:off x="2308257" y="6183101"/>
                    <a:ext cx="156062" cy="36297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45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6578554A-16F7-0DE0-AF82-97C0D6E8DB01}"/>
                  </a:ext>
                </a:extLst>
              </p14:cNvPr>
              <p14:cNvContentPartPr/>
              <p14:nvPr/>
            </p14:nvContentPartPr>
            <p14:xfrm>
              <a:off x="6528651" y="7363048"/>
              <a:ext cx="6840" cy="1008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6578554A-16F7-0DE0-AF82-97C0D6E8DB01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6522531" y="7356928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C7791C8A-EC12-6778-A6F9-BDBD6539B01A}"/>
                  </a:ext>
                </a:extLst>
              </p14:cNvPr>
              <p14:cNvContentPartPr/>
              <p14:nvPr/>
            </p14:nvContentPartPr>
            <p14:xfrm>
              <a:off x="619971" y="6288448"/>
              <a:ext cx="134640" cy="24192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C7791C8A-EC12-6778-A6F9-BDBD6539B01A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613851" y="6282328"/>
                <a:ext cx="146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9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CB97FB11-A770-B718-F389-5D083326D81D}"/>
                  </a:ext>
                </a:extLst>
              </p14:cNvPr>
              <p14:cNvContentPartPr/>
              <p14:nvPr/>
            </p14:nvContentPartPr>
            <p14:xfrm>
              <a:off x="852171" y="6239848"/>
              <a:ext cx="78840" cy="23256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CB97FB11-A770-B718-F389-5D083326D81D}"/>
                  </a:ext>
                </a:extLst>
              </p:cNvPr>
              <p:cNvPicPr/>
              <p:nvPr/>
            </p:nvPicPr>
            <p:blipFill>
              <a:blip r:embed="rId750"/>
              <a:stretch>
                <a:fillRect/>
              </a:stretch>
            </p:blipFill>
            <p:spPr>
              <a:xfrm>
                <a:off x="846051" y="6233728"/>
                <a:ext cx="910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1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A0D71AC8-4BF5-CB13-AC4B-DA5EC845F33D}"/>
                  </a:ext>
                </a:extLst>
              </p14:cNvPr>
              <p14:cNvContentPartPr/>
              <p14:nvPr/>
            </p14:nvContentPartPr>
            <p14:xfrm>
              <a:off x="1017771" y="6279808"/>
              <a:ext cx="10440" cy="17244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A0D71AC8-4BF5-CB13-AC4B-DA5EC845F33D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1011651" y="6273688"/>
                <a:ext cx="22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3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231B7F23-999F-3D6C-CFFF-43162E1F8BB5}"/>
                  </a:ext>
                </a:extLst>
              </p14:cNvPr>
              <p14:cNvContentPartPr/>
              <p14:nvPr/>
            </p14:nvContentPartPr>
            <p14:xfrm>
              <a:off x="1106331" y="6236248"/>
              <a:ext cx="121320" cy="31860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231B7F23-999F-3D6C-CFFF-43162E1F8BB5}"/>
                  </a:ext>
                </a:extLst>
              </p:cNvPr>
              <p:cNvPicPr/>
              <p:nvPr/>
            </p:nvPicPr>
            <p:blipFill>
              <a:blip r:embed="rId754"/>
              <a:stretch>
                <a:fillRect/>
              </a:stretch>
            </p:blipFill>
            <p:spPr>
              <a:xfrm>
                <a:off x="1100211" y="6230128"/>
                <a:ext cx="1335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5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F99F37BD-962D-7308-FBEF-618FF75069B5}"/>
                  </a:ext>
                </a:extLst>
              </p14:cNvPr>
              <p14:cNvContentPartPr/>
              <p14:nvPr/>
            </p14:nvContentPartPr>
            <p14:xfrm>
              <a:off x="1449771" y="6231928"/>
              <a:ext cx="180000" cy="20736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F99F37BD-962D-7308-FBEF-618FF75069B5}"/>
                  </a:ext>
                </a:extLst>
              </p:cNvPr>
              <p:cNvPicPr/>
              <p:nvPr/>
            </p:nvPicPr>
            <p:blipFill>
              <a:blip r:embed="rId756"/>
              <a:stretch>
                <a:fillRect/>
              </a:stretch>
            </p:blipFill>
            <p:spPr>
              <a:xfrm>
                <a:off x="1443651" y="6225808"/>
                <a:ext cx="1922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7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DD594714-5321-7CFC-BD42-A86C62D09C43}"/>
                  </a:ext>
                </a:extLst>
              </p14:cNvPr>
              <p14:cNvContentPartPr/>
              <p14:nvPr/>
            </p14:nvContentPartPr>
            <p14:xfrm>
              <a:off x="1375611" y="6537568"/>
              <a:ext cx="184320" cy="2556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DD594714-5321-7CFC-BD42-A86C62D09C43}"/>
                  </a:ext>
                </a:extLst>
              </p:cNvPr>
              <p:cNvPicPr/>
              <p:nvPr/>
            </p:nvPicPr>
            <p:blipFill>
              <a:blip r:embed="rId758"/>
              <a:stretch>
                <a:fillRect/>
              </a:stretch>
            </p:blipFill>
            <p:spPr>
              <a:xfrm>
                <a:off x="1369491" y="6531448"/>
                <a:ext cx="196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CD88B6DA-100C-72C8-44AB-E007FCBF2D8F}"/>
                  </a:ext>
                </a:extLst>
              </p14:cNvPr>
              <p14:cNvContentPartPr/>
              <p14:nvPr/>
            </p14:nvContentPartPr>
            <p14:xfrm>
              <a:off x="1765851" y="6307888"/>
              <a:ext cx="116280" cy="24948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CD88B6DA-100C-72C8-44AB-E007FCBF2D8F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1759731" y="6301768"/>
                <a:ext cx="128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1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F2C85056-E3DC-7356-51ED-FE9197A94B71}"/>
                  </a:ext>
                </a:extLst>
              </p14:cNvPr>
              <p14:cNvContentPartPr/>
              <p14:nvPr/>
            </p14:nvContentPartPr>
            <p14:xfrm>
              <a:off x="1981491" y="6220768"/>
              <a:ext cx="90360" cy="38052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F2C85056-E3DC-7356-51ED-FE9197A94B71}"/>
                  </a:ext>
                </a:extLst>
              </p:cNvPr>
              <p:cNvPicPr/>
              <p:nvPr/>
            </p:nvPicPr>
            <p:blipFill>
              <a:blip r:embed="rId762"/>
              <a:stretch>
                <a:fillRect/>
              </a:stretch>
            </p:blipFill>
            <p:spPr>
              <a:xfrm>
                <a:off x="1975371" y="6214648"/>
                <a:ext cx="102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3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F2992C2D-4D06-65A7-6801-83E4E663F277}"/>
                  </a:ext>
                </a:extLst>
              </p14:cNvPr>
              <p14:cNvContentPartPr/>
              <p14:nvPr/>
            </p14:nvContentPartPr>
            <p14:xfrm>
              <a:off x="2157171" y="6270808"/>
              <a:ext cx="213840" cy="31464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F2992C2D-4D06-65A7-6801-83E4E663F277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2151051" y="6264688"/>
                <a:ext cx="2260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4573C769-F6D5-6155-663F-99BA88B6179C}"/>
                  </a:ext>
                </a:extLst>
              </p14:cNvPr>
              <p14:cNvContentPartPr/>
              <p14:nvPr/>
            </p14:nvContentPartPr>
            <p14:xfrm>
              <a:off x="2463531" y="6310408"/>
              <a:ext cx="124200" cy="45360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4573C769-F6D5-6155-663F-99BA88B6179C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2457411" y="6304288"/>
                <a:ext cx="136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6EBD1869-23E1-C8FE-E6E1-6554CC1F408A}"/>
                  </a:ext>
                </a:extLst>
              </p14:cNvPr>
              <p14:cNvContentPartPr/>
              <p14:nvPr/>
            </p14:nvContentPartPr>
            <p14:xfrm>
              <a:off x="2651811" y="6389968"/>
              <a:ext cx="124560" cy="14328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6EBD1869-23E1-C8FE-E6E1-6554CC1F408A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2645691" y="6383848"/>
                <a:ext cx="1368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0A7AAA98-63EC-6627-40B9-8A1208037049}"/>
                  </a:ext>
                </a:extLst>
              </p14:cNvPr>
              <p14:cNvContentPartPr/>
              <p14:nvPr/>
            </p14:nvContentPartPr>
            <p14:xfrm>
              <a:off x="2776011" y="6255328"/>
              <a:ext cx="141120" cy="30564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0A7AAA98-63EC-6627-40B9-8A1208037049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2769891" y="6249208"/>
                <a:ext cx="1533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CC90C341-6827-A91D-0CAE-B8BE98A292C9}"/>
                  </a:ext>
                </a:extLst>
              </p14:cNvPr>
              <p14:cNvContentPartPr/>
              <p14:nvPr/>
            </p14:nvContentPartPr>
            <p14:xfrm>
              <a:off x="3058251" y="6273328"/>
              <a:ext cx="196920" cy="19548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CC90C341-6827-A91D-0CAE-B8BE98A292C9}"/>
                  </a:ext>
                </a:extLst>
              </p:cNvPr>
              <p:cNvPicPr/>
              <p:nvPr/>
            </p:nvPicPr>
            <p:blipFill>
              <a:blip r:embed="rId772"/>
              <a:stretch>
                <a:fillRect/>
              </a:stretch>
            </p:blipFill>
            <p:spPr>
              <a:xfrm>
                <a:off x="3052131" y="6267208"/>
                <a:ext cx="2091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57702138-05AA-7431-77F1-53DFC08B7FBE}"/>
                  </a:ext>
                </a:extLst>
              </p14:cNvPr>
              <p14:cNvContentPartPr/>
              <p14:nvPr/>
            </p14:nvContentPartPr>
            <p14:xfrm>
              <a:off x="3037011" y="6535048"/>
              <a:ext cx="225720" cy="2088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57702138-05AA-7431-77F1-53DFC08B7FBE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3030891" y="6528928"/>
                <a:ext cx="2379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328EBD1C-0FF5-59E9-F62B-AC1B1EA1A381}"/>
                  </a:ext>
                </a:extLst>
              </p14:cNvPr>
              <p14:cNvContentPartPr/>
              <p14:nvPr/>
            </p14:nvContentPartPr>
            <p14:xfrm>
              <a:off x="3381891" y="6299968"/>
              <a:ext cx="143280" cy="27936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328EBD1C-0FF5-59E9-F62B-AC1B1EA1A381}"/>
                  </a:ext>
                </a:extLst>
              </p:cNvPr>
              <p:cNvPicPr/>
              <p:nvPr/>
            </p:nvPicPr>
            <p:blipFill>
              <a:blip r:embed="rId776"/>
              <a:stretch>
                <a:fillRect/>
              </a:stretch>
            </p:blipFill>
            <p:spPr>
              <a:xfrm>
                <a:off x="3375771" y="6293848"/>
                <a:ext cx="155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B773B0C1-54B2-D247-C752-7B9DB5A4F3D9}"/>
                  </a:ext>
                </a:extLst>
              </p14:cNvPr>
              <p14:cNvContentPartPr/>
              <p14:nvPr/>
            </p14:nvContentPartPr>
            <p14:xfrm>
              <a:off x="3667011" y="6299608"/>
              <a:ext cx="142920" cy="30528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B773B0C1-54B2-D247-C752-7B9DB5A4F3D9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3660891" y="6293488"/>
                <a:ext cx="1551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772FAB74-8C33-ABB3-00B0-3FCC701061D5}"/>
                  </a:ext>
                </a:extLst>
              </p14:cNvPr>
              <p14:cNvContentPartPr/>
              <p14:nvPr/>
            </p14:nvContentPartPr>
            <p14:xfrm>
              <a:off x="3802731" y="6379888"/>
              <a:ext cx="142920" cy="15048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772FAB74-8C33-ABB3-00B0-3FCC701061D5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3796611" y="6373768"/>
                <a:ext cx="155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F0BC6B69-126C-EF82-E4FC-7A45AEBBB183}"/>
                  </a:ext>
                </a:extLst>
              </p14:cNvPr>
              <p14:cNvContentPartPr/>
              <p14:nvPr/>
            </p14:nvContentPartPr>
            <p14:xfrm>
              <a:off x="3970851" y="6284848"/>
              <a:ext cx="107280" cy="35964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F0BC6B69-126C-EF82-E4FC-7A45AEBBB183}"/>
                  </a:ext>
                </a:extLst>
              </p:cNvPr>
              <p:cNvPicPr/>
              <p:nvPr/>
            </p:nvPicPr>
            <p:blipFill>
              <a:blip r:embed="rId782"/>
              <a:stretch>
                <a:fillRect/>
              </a:stretch>
            </p:blipFill>
            <p:spPr>
              <a:xfrm>
                <a:off x="3964731" y="6278728"/>
                <a:ext cx="1195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871A697C-2082-209B-F0D8-F9088C3E21EF}"/>
                  </a:ext>
                </a:extLst>
              </p14:cNvPr>
              <p14:cNvContentPartPr/>
              <p14:nvPr/>
            </p14:nvContentPartPr>
            <p14:xfrm>
              <a:off x="4240131" y="6263608"/>
              <a:ext cx="151560" cy="20304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871A697C-2082-209B-F0D8-F9088C3E21EF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4234011" y="6257488"/>
                <a:ext cx="1638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1767C81A-41AD-7E76-151A-6F3331AC69CB}"/>
                  </a:ext>
                </a:extLst>
              </p14:cNvPr>
              <p14:cNvContentPartPr/>
              <p14:nvPr/>
            </p14:nvContentPartPr>
            <p14:xfrm>
              <a:off x="4204851" y="6567088"/>
              <a:ext cx="209880" cy="2088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1767C81A-41AD-7E76-151A-6F3331AC69CB}"/>
                  </a:ext>
                </a:extLst>
              </p:cNvPr>
              <p:cNvPicPr/>
              <p:nvPr/>
            </p:nvPicPr>
            <p:blipFill>
              <a:blip r:embed="rId786"/>
              <a:stretch>
                <a:fillRect/>
              </a:stretch>
            </p:blipFill>
            <p:spPr>
              <a:xfrm>
                <a:off x="4198731" y="6560968"/>
                <a:ext cx="2221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4" name="Group 613">
            <a:extLst>
              <a:ext uri="{FF2B5EF4-FFF2-40B4-BE49-F238E27FC236}">
                <a16:creationId xmlns:a16="http://schemas.microsoft.com/office/drawing/2014/main" id="{62C6162E-C800-2EF4-E68F-E9BB4A86A6A3}"/>
              </a:ext>
            </a:extLst>
          </p:cNvPr>
          <p:cNvGrpSpPr/>
          <p:nvPr/>
        </p:nvGrpSpPr>
        <p:grpSpPr>
          <a:xfrm>
            <a:off x="4562691" y="6143728"/>
            <a:ext cx="5644080" cy="612720"/>
            <a:chOff x="4562691" y="6143728"/>
            <a:chExt cx="564408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CA82F4F5-EA02-EFD3-9C29-596682CAA384}"/>
                    </a:ext>
                  </a:extLst>
                </p14:cNvPr>
                <p14:cNvContentPartPr/>
                <p14:nvPr/>
              </p14:nvContentPartPr>
              <p14:xfrm>
                <a:off x="4562691" y="6325888"/>
                <a:ext cx="155880" cy="29664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CA82F4F5-EA02-EFD3-9C29-596682CAA384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556571" y="6319768"/>
                  <a:ext cx="168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4083076B-68CF-C578-FBD5-DD38B2A86E4E}"/>
                    </a:ext>
                  </a:extLst>
                </p14:cNvPr>
                <p14:cNvContentPartPr/>
                <p14:nvPr/>
              </p14:nvContentPartPr>
              <p14:xfrm>
                <a:off x="4785531" y="6209248"/>
                <a:ext cx="92520" cy="37260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4083076B-68CF-C578-FBD5-DD38B2A86E4E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4779411" y="6203128"/>
                  <a:ext cx="1047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9F24FDB6-EF6A-B387-500D-58BEB9902F5C}"/>
                    </a:ext>
                  </a:extLst>
                </p14:cNvPr>
                <p14:cNvContentPartPr/>
                <p14:nvPr/>
              </p14:nvContentPartPr>
              <p14:xfrm>
                <a:off x="4896411" y="6337408"/>
                <a:ext cx="113040" cy="2430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9F24FDB6-EF6A-B387-500D-58BEB9902F5C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4890291" y="6331288"/>
                  <a:ext cx="125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A9DD51C6-EE78-1695-56FB-E87B20C7F1AC}"/>
                    </a:ext>
                  </a:extLst>
                </p14:cNvPr>
                <p14:cNvContentPartPr/>
                <p14:nvPr/>
              </p14:nvContentPartPr>
              <p14:xfrm>
                <a:off x="5089731" y="6240208"/>
                <a:ext cx="114840" cy="3837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A9DD51C6-EE78-1695-56FB-E87B20C7F1AC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083611" y="6234088"/>
                  <a:ext cx="1270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636B8544-683E-2BB3-89DA-836924C61BFA}"/>
                    </a:ext>
                  </a:extLst>
                </p14:cNvPr>
                <p14:cNvContentPartPr/>
                <p14:nvPr/>
              </p14:nvContentPartPr>
              <p14:xfrm>
                <a:off x="5189811" y="6364408"/>
                <a:ext cx="87840" cy="1710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636B8544-683E-2BB3-89DA-836924C61BFA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183691" y="6358288"/>
                  <a:ext cx="100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DE1A194-C5E2-5209-FDA5-2A87753364C3}"/>
                    </a:ext>
                  </a:extLst>
                </p14:cNvPr>
                <p14:cNvContentPartPr/>
                <p14:nvPr/>
              </p14:nvContentPartPr>
              <p14:xfrm>
                <a:off x="5348211" y="6319408"/>
                <a:ext cx="121320" cy="43704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DE1A194-C5E2-5209-FDA5-2A87753364C3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342091" y="6313288"/>
                  <a:ext cx="133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696799A5-E185-9F21-4657-75B4EAE49650}"/>
                    </a:ext>
                  </a:extLst>
                </p14:cNvPr>
                <p14:cNvContentPartPr/>
                <p14:nvPr/>
              </p14:nvContentPartPr>
              <p14:xfrm>
                <a:off x="5589051" y="6354328"/>
                <a:ext cx="186840" cy="18180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696799A5-E185-9F21-4657-75B4EAE49650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582931" y="6348208"/>
                  <a:ext cx="199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624BFB23-ADCA-36F7-00A6-3DBB0E71D7BE}"/>
                    </a:ext>
                  </a:extLst>
                </p14:cNvPr>
                <p14:cNvContentPartPr/>
                <p14:nvPr/>
              </p14:nvContentPartPr>
              <p14:xfrm>
                <a:off x="5836011" y="6224368"/>
                <a:ext cx="134280" cy="4046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624BFB23-ADCA-36F7-00A6-3DBB0E71D7B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29891" y="6218248"/>
                  <a:ext cx="1465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74B89BEB-2162-9EF2-59C5-97E5C8A01BB9}"/>
                    </a:ext>
                  </a:extLst>
                </p14:cNvPr>
                <p14:cNvContentPartPr/>
                <p14:nvPr/>
              </p14:nvContentPartPr>
              <p14:xfrm>
                <a:off x="6135171" y="6268288"/>
                <a:ext cx="192960" cy="18576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74B89BEB-2162-9EF2-59C5-97E5C8A01BB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6129051" y="6262168"/>
                  <a:ext cx="205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75185E4A-6D70-5697-1A20-563D60B71D34}"/>
                    </a:ext>
                  </a:extLst>
                </p14:cNvPr>
                <p14:cNvContentPartPr/>
                <p14:nvPr/>
              </p14:nvContentPartPr>
              <p14:xfrm>
                <a:off x="6098091" y="6526048"/>
                <a:ext cx="265680" cy="288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75185E4A-6D70-5697-1A20-563D60B71D34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091971" y="6519928"/>
                  <a:ext cx="277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8CC9825F-DB9B-C679-49BF-7C35ACCBA6E2}"/>
                    </a:ext>
                  </a:extLst>
                </p14:cNvPr>
                <p14:cNvContentPartPr/>
                <p14:nvPr/>
              </p14:nvContentPartPr>
              <p14:xfrm>
                <a:off x="6496971" y="6229408"/>
                <a:ext cx="155160" cy="3628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8CC9825F-DB9B-C679-49BF-7C35ACCBA6E2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490851" y="6223288"/>
                  <a:ext cx="1674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55A7B60B-C429-84F3-181B-AE198E8BB3E1}"/>
                    </a:ext>
                  </a:extLst>
                </p14:cNvPr>
                <p14:cNvContentPartPr/>
                <p14:nvPr/>
              </p14:nvContentPartPr>
              <p14:xfrm>
                <a:off x="6756531" y="6192328"/>
                <a:ext cx="124920" cy="33660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55A7B60B-C429-84F3-181B-AE198E8BB3E1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750411" y="6186208"/>
                  <a:ext cx="137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830D9511-7E48-0E6A-5D89-14F543E03C87}"/>
                    </a:ext>
                  </a:extLst>
                </p14:cNvPr>
                <p14:cNvContentPartPr/>
                <p14:nvPr/>
              </p14:nvContentPartPr>
              <p14:xfrm>
                <a:off x="6929691" y="6260368"/>
                <a:ext cx="113400" cy="29952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830D9511-7E48-0E6A-5D89-14F543E03C87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6923571" y="6254248"/>
                  <a:ext cx="125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F4E088B9-2470-5E6A-E974-58E93F77DEB9}"/>
                    </a:ext>
                  </a:extLst>
                </p14:cNvPr>
                <p14:cNvContentPartPr/>
                <p14:nvPr/>
              </p14:nvContentPartPr>
              <p14:xfrm>
                <a:off x="7054971" y="6210328"/>
                <a:ext cx="144360" cy="218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F4E088B9-2470-5E6A-E974-58E93F77DEB9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7048851" y="6204208"/>
                  <a:ext cx="156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D3CA83D0-4919-417B-583D-D4C80CFF9EFD}"/>
                    </a:ext>
                  </a:extLst>
                </p14:cNvPr>
                <p14:cNvContentPartPr/>
                <p14:nvPr/>
              </p14:nvContentPartPr>
              <p14:xfrm>
                <a:off x="7258731" y="6277288"/>
                <a:ext cx="166320" cy="3481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D3CA83D0-4919-417B-583D-D4C80CFF9EFD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7252611" y="6271168"/>
                  <a:ext cx="178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43A9315-B4AA-DD19-11BF-DE22F37171DF}"/>
                    </a:ext>
                  </a:extLst>
                </p14:cNvPr>
                <p14:cNvContentPartPr/>
                <p14:nvPr/>
              </p14:nvContentPartPr>
              <p14:xfrm>
                <a:off x="7571211" y="6260008"/>
                <a:ext cx="218520" cy="19188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43A9315-B4AA-DD19-11BF-DE22F37171DF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7565091" y="6253888"/>
                  <a:ext cx="230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49F9C8FB-CE98-F292-CAF8-7AD566A5B808}"/>
                    </a:ext>
                  </a:extLst>
                </p14:cNvPr>
                <p14:cNvContentPartPr/>
                <p14:nvPr/>
              </p14:nvContentPartPr>
              <p14:xfrm>
                <a:off x="7554291" y="6540088"/>
                <a:ext cx="248400" cy="3672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49F9C8FB-CE98-F292-CAF8-7AD566A5B808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7547811" y="6533968"/>
                  <a:ext cx="26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8EA3A630-7446-AB4B-3A40-BE365390024E}"/>
                    </a:ext>
                  </a:extLst>
                </p14:cNvPr>
                <p14:cNvContentPartPr/>
                <p14:nvPr/>
              </p14:nvContentPartPr>
              <p14:xfrm>
                <a:off x="7874691" y="6329848"/>
                <a:ext cx="88200" cy="2944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8EA3A630-7446-AB4B-3A40-BE365390024E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7868571" y="6323728"/>
                  <a:ext cx="100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450D2B39-E799-3A54-3460-4F8136E14BA4}"/>
                    </a:ext>
                  </a:extLst>
                </p14:cNvPr>
                <p14:cNvContentPartPr/>
                <p14:nvPr/>
              </p14:nvContentPartPr>
              <p14:xfrm>
                <a:off x="8103651" y="6220768"/>
                <a:ext cx="130680" cy="33228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450D2B39-E799-3A54-3460-4F8136E14BA4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8097531" y="6214648"/>
                  <a:ext cx="142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FE9AE3DF-7E1D-486F-F89E-F9F0EFE9FEC1}"/>
                    </a:ext>
                  </a:extLst>
                </p14:cNvPr>
                <p14:cNvContentPartPr/>
                <p14:nvPr/>
              </p14:nvContentPartPr>
              <p14:xfrm>
                <a:off x="8230011" y="6292408"/>
                <a:ext cx="107280" cy="22572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FE9AE3DF-7E1D-486F-F89E-F9F0EFE9FEC1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8223891" y="6286288"/>
                  <a:ext cx="119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0A6FDD7D-DDC8-3B2E-F5CD-5D163F367E18}"/>
                    </a:ext>
                  </a:extLst>
                </p14:cNvPr>
                <p14:cNvContentPartPr/>
                <p14:nvPr/>
              </p14:nvContentPartPr>
              <p14:xfrm>
                <a:off x="8365371" y="6201328"/>
                <a:ext cx="126000" cy="2610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0A6FDD7D-DDC8-3B2E-F5CD-5D163F367E18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8359251" y="6195208"/>
                  <a:ext cx="138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6F01378E-17BD-61F9-925E-BADBB4E15E8D}"/>
                    </a:ext>
                  </a:extLst>
                </p14:cNvPr>
                <p14:cNvContentPartPr/>
                <p14:nvPr/>
              </p14:nvContentPartPr>
              <p14:xfrm>
                <a:off x="8568051" y="6214288"/>
                <a:ext cx="104040" cy="4096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6F01378E-17BD-61F9-925E-BADBB4E15E8D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8561931" y="6208168"/>
                  <a:ext cx="1162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8D75373B-D131-4AF6-1B11-949106B1D746}"/>
                    </a:ext>
                  </a:extLst>
                </p14:cNvPr>
                <p14:cNvContentPartPr/>
                <p14:nvPr/>
              </p14:nvContentPartPr>
              <p14:xfrm>
                <a:off x="8853171" y="6253888"/>
                <a:ext cx="129600" cy="21672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8D75373B-D131-4AF6-1B11-949106B1D746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8847051" y="6247768"/>
                  <a:ext cx="141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6FF2B72E-BC81-E3F0-AAA0-B4A4AEE46587}"/>
                    </a:ext>
                  </a:extLst>
                </p14:cNvPr>
                <p14:cNvContentPartPr/>
                <p14:nvPr/>
              </p14:nvContentPartPr>
              <p14:xfrm>
                <a:off x="8736171" y="6587608"/>
                <a:ext cx="275400" cy="241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6FF2B72E-BC81-E3F0-AAA0-B4A4AEE46587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8730051" y="6581488"/>
                  <a:ext cx="287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24567899-0DD2-201C-E5A8-DA8E4307D150}"/>
                    </a:ext>
                  </a:extLst>
                </p14:cNvPr>
                <p14:cNvContentPartPr/>
                <p14:nvPr/>
              </p14:nvContentPartPr>
              <p14:xfrm>
                <a:off x="9114171" y="6273328"/>
                <a:ext cx="117360" cy="26244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24567899-0DD2-201C-E5A8-DA8E4307D150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9108051" y="6267208"/>
                  <a:ext cx="129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C214121F-F7BB-6551-74A9-C24B4A3319F6}"/>
                    </a:ext>
                  </a:extLst>
                </p14:cNvPr>
                <p14:cNvContentPartPr/>
                <p14:nvPr/>
              </p14:nvContentPartPr>
              <p14:xfrm>
                <a:off x="9323691" y="6143728"/>
                <a:ext cx="81720" cy="40644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C214121F-F7BB-6551-74A9-C24B4A3319F6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9317571" y="6137608"/>
                  <a:ext cx="939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44DD11C2-4B7E-97F7-44E6-23FDB62F63B8}"/>
                    </a:ext>
                  </a:extLst>
                </p14:cNvPr>
                <p14:cNvContentPartPr/>
                <p14:nvPr/>
              </p14:nvContentPartPr>
              <p14:xfrm>
                <a:off x="9439251" y="6232288"/>
                <a:ext cx="172800" cy="32040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44DD11C2-4B7E-97F7-44E6-23FDB62F63B8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9433131" y="6226168"/>
                  <a:ext cx="1850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9862183-F434-C5E7-6C4E-8F87B96E32CC}"/>
                    </a:ext>
                  </a:extLst>
                </p14:cNvPr>
                <p14:cNvContentPartPr/>
                <p14:nvPr/>
              </p14:nvContentPartPr>
              <p14:xfrm>
                <a:off x="9592971" y="6147688"/>
                <a:ext cx="124560" cy="18576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9862183-F434-C5E7-6C4E-8F87B96E32CC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9586851" y="6141568"/>
                  <a:ext cx="136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B8BB128F-4557-59DF-838A-54FEA4C100DC}"/>
                    </a:ext>
                  </a:extLst>
                </p14:cNvPr>
                <p14:cNvContentPartPr/>
                <p14:nvPr/>
              </p14:nvContentPartPr>
              <p14:xfrm>
                <a:off x="9785571" y="6186208"/>
                <a:ext cx="64080" cy="40140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B8BB128F-4557-59DF-838A-54FEA4C100DC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779451" y="6180088"/>
                  <a:ext cx="763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1143E172-ABC3-6D0B-4A88-C846A7ACC6E5}"/>
                    </a:ext>
                  </a:extLst>
                </p14:cNvPr>
                <p14:cNvContentPartPr/>
                <p14:nvPr/>
              </p14:nvContentPartPr>
              <p14:xfrm>
                <a:off x="10018131" y="6186928"/>
                <a:ext cx="169920" cy="27432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1143E172-ABC3-6D0B-4A88-C846A7ACC6E5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10012011" y="6180808"/>
                  <a:ext cx="182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19D5F6AE-B2AD-F4B2-4D62-1F8D016341B4}"/>
                    </a:ext>
                  </a:extLst>
                </p14:cNvPr>
                <p14:cNvContentPartPr/>
                <p14:nvPr/>
              </p14:nvContentPartPr>
              <p14:xfrm>
                <a:off x="9989691" y="6549088"/>
                <a:ext cx="217080" cy="5040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19D5F6AE-B2AD-F4B2-4D62-1F8D016341B4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9983571" y="6542968"/>
                  <a:ext cx="22932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9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766EB26A-B0E2-D554-40C0-8AFAB988B28B}"/>
                  </a:ext>
                </a:extLst>
              </p14:cNvPr>
              <p14:cNvContentPartPr/>
              <p14:nvPr/>
            </p14:nvContentPartPr>
            <p14:xfrm>
              <a:off x="10372011" y="6231928"/>
              <a:ext cx="194040" cy="35496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766EB26A-B0E2-D554-40C0-8AFAB988B28B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10365891" y="6225808"/>
                <a:ext cx="206280" cy="36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1" name="Group 620">
            <a:extLst>
              <a:ext uri="{FF2B5EF4-FFF2-40B4-BE49-F238E27FC236}">
                <a16:creationId xmlns:a16="http://schemas.microsoft.com/office/drawing/2014/main" id="{29F41A1D-9808-6C78-A3FA-F57F9F4A8C40}"/>
              </a:ext>
            </a:extLst>
          </p:cNvPr>
          <p:cNvGrpSpPr/>
          <p:nvPr/>
        </p:nvGrpSpPr>
        <p:grpSpPr>
          <a:xfrm>
            <a:off x="10746051" y="6205288"/>
            <a:ext cx="703800" cy="448200"/>
            <a:chOff x="10746051" y="6205288"/>
            <a:chExt cx="70380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11C920E5-E7FB-2CB1-CB1F-B3E90F88D0CB}"/>
                    </a:ext>
                  </a:extLst>
                </p14:cNvPr>
                <p14:cNvContentPartPr/>
                <p14:nvPr/>
              </p14:nvContentPartPr>
              <p14:xfrm>
                <a:off x="10746051" y="6205288"/>
                <a:ext cx="135000" cy="3009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11C920E5-E7FB-2CB1-CB1F-B3E90F88D0CB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10739931" y="6199168"/>
                  <a:ext cx="147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47E6CEC0-A51B-0117-B6C4-343929F31096}"/>
                    </a:ext>
                  </a:extLst>
                </p14:cNvPr>
                <p14:cNvContentPartPr/>
                <p14:nvPr/>
              </p14:nvContentPartPr>
              <p14:xfrm>
                <a:off x="10870611" y="6241288"/>
                <a:ext cx="110160" cy="2404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47E6CEC0-A51B-0117-B6C4-343929F31096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864491" y="6235168"/>
                  <a:ext cx="122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E7E9BCFB-34E9-2D0D-90EE-3472E0BABAA8}"/>
                    </a:ext>
                  </a:extLst>
                </p14:cNvPr>
                <p14:cNvContentPartPr/>
                <p14:nvPr/>
              </p14:nvContentPartPr>
              <p14:xfrm>
                <a:off x="11130171" y="6224368"/>
                <a:ext cx="7560" cy="2199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E7E9BCFB-34E9-2D0D-90EE-3472E0BABAA8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11124051" y="6218248"/>
                  <a:ext cx="19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A5870F87-D9D9-51FA-AA3E-6320269544DF}"/>
                    </a:ext>
                  </a:extLst>
                </p14:cNvPr>
                <p14:cNvContentPartPr/>
                <p14:nvPr/>
              </p14:nvContentPartPr>
              <p14:xfrm>
                <a:off x="11151771" y="6539008"/>
                <a:ext cx="13320" cy="93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A5870F87-D9D9-51FA-AA3E-6320269544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45651" y="6532888"/>
                  <a:ext cx="25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8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F88ADEFF-EA6C-70D3-C355-5C44DC6A59AA}"/>
                    </a:ext>
                  </a:extLst>
                </p14:cNvPr>
                <p14:cNvContentPartPr/>
                <p14:nvPr/>
              </p14:nvContentPartPr>
              <p14:xfrm>
                <a:off x="11321331" y="6220768"/>
                <a:ext cx="128520" cy="43272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F88ADEFF-EA6C-70D3-C355-5C44DC6A59AA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11315211" y="6214648"/>
                  <a:ext cx="140760" cy="44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945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DD4CE-41E7-2C71-A92D-87B5FE1B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2" y="710349"/>
            <a:ext cx="11549367" cy="51477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27ECAF-9A24-3921-BB5A-91BB44F229F3}"/>
                  </a:ext>
                </a:extLst>
              </p14:cNvPr>
              <p14:cNvContentPartPr/>
              <p14:nvPr/>
            </p14:nvContentPartPr>
            <p14:xfrm>
              <a:off x="6865971" y="-7063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27ECAF-9A24-3921-BB5A-91BB44F229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7331" y="-7149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0ACF58B-AAF8-AD33-850E-6DDF6F46459C}"/>
              </a:ext>
            </a:extLst>
          </p:cNvPr>
          <p:cNvGrpSpPr/>
          <p:nvPr/>
        </p:nvGrpSpPr>
        <p:grpSpPr>
          <a:xfrm>
            <a:off x="4465491" y="2578288"/>
            <a:ext cx="2631600" cy="468000"/>
            <a:chOff x="4465491" y="2578288"/>
            <a:chExt cx="263160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8FB53C-44E0-50A7-03A4-BB3389FEBD76}"/>
                    </a:ext>
                  </a:extLst>
                </p14:cNvPr>
                <p14:cNvContentPartPr/>
                <p14:nvPr/>
              </p14:nvContentPartPr>
              <p14:xfrm>
                <a:off x="4465491" y="3005968"/>
                <a:ext cx="1819800" cy="4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8FB53C-44E0-50A7-03A4-BB3389FEBD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56491" y="2997328"/>
                  <a:ext cx="1837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7560F7-D9BC-BB8B-8CE6-5D7E63EE575B}"/>
                    </a:ext>
                  </a:extLst>
                </p14:cNvPr>
                <p14:cNvContentPartPr/>
                <p14:nvPr/>
              </p14:nvContentPartPr>
              <p14:xfrm>
                <a:off x="6437571" y="2578288"/>
                <a:ext cx="185400" cy="30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7560F7-D9BC-BB8B-8CE6-5D7E63EE57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28931" y="2569648"/>
                  <a:ext cx="203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5AFC59-2858-ADD8-F7E6-5636A30997FF}"/>
                    </a:ext>
                  </a:extLst>
                </p14:cNvPr>
                <p14:cNvContentPartPr/>
                <p14:nvPr/>
              </p14:nvContentPartPr>
              <p14:xfrm>
                <a:off x="6658611" y="2636608"/>
                <a:ext cx="84600" cy="23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5AFC59-2858-ADD8-F7E6-5636A30997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9611" y="2627608"/>
                  <a:ext cx="102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4945E4-2D14-D5CA-04B2-FB38571C2335}"/>
                    </a:ext>
                  </a:extLst>
                </p14:cNvPr>
                <p14:cNvContentPartPr/>
                <p14:nvPr/>
              </p14:nvContentPartPr>
              <p14:xfrm>
                <a:off x="6792531" y="2696728"/>
                <a:ext cx="50400" cy="16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4945E4-2D14-D5CA-04B2-FB38571C23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83891" y="2688088"/>
                  <a:ext cx="68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78D0B3-75B6-CFF3-BDF2-488A08100131}"/>
                    </a:ext>
                  </a:extLst>
                </p14:cNvPr>
                <p14:cNvContentPartPr/>
                <p14:nvPr/>
              </p14:nvContentPartPr>
              <p14:xfrm>
                <a:off x="6928251" y="2671168"/>
                <a:ext cx="168840" cy="278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78D0B3-75B6-CFF3-BDF2-488A08100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19251" y="2662168"/>
                  <a:ext cx="186480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37A779-7E3B-BCAD-6158-1A8AFD3AD4B5}"/>
                  </a:ext>
                </a:extLst>
              </p14:cNvPr>
              <p14:cNvContentPartPr/>
              <p14:nvPr/>
            </p14:nvContentPartPr>
            <p14:xfrm>
              <a:off x="6163611" y="3385048"/>
              <a:ext cx="384840" cy="39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37A779-7E3B-BCAD-6158-1A8AFD3AD4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54611" y="3376048"/>
                <a:ext cx="4024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CAA88A-BCA1-0085-3FA7-C191B0750E18}"/>
                  </a:ext>
                </a:extLst>
              </p14:cNvPr>
              <p14:cNvContentPartPr/>
              <p14:nvPr/>
            </p14:nvContentPartPr>
            <p14:xfrm>
              <a:off x="4432731" y="3778731"/>
              <a:ext cx="1901520" cy="83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CAA88A-BCA1-0085-3FA7-C191B0750E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24091" y="3769731"/>
                <a:ext cx="19191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3A18B3B-D8A9-E91E-0197-A94BBCDB0F7B}"/>
                  </a:ext>
                </a:extLst>
              </p14:cNvPr>
              <p14:cNvContentPartPr/>
              <p14:nvPr/>
            </p14:nvContentPartPr>
            <p14:xfrm>
              <a:off x="5932851" y="4874571"/>
              <a:ext cx="1456200" cy="158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3A18B3B-D8A9-E91E-0197-A94BBCDB0F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24211" y="4865571"/>
                <a:ext cx="14738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C00F675-60B1-E635-8450-BA1E3B29948D}"/>
                  </a:ext>
                </a:extLst>
              </p14:cNvPr>
              <p14:cNvContentPartPr/>
              <p14:nvPr/>
            </p14:nvContentPartPr>
            <p14:xfrm>
              <a:off x="6465651" y="5758731"/>
              <a:ext cx="1434960" cy="20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C00F675-60B1-E635-8450-BA1E3B2994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57011" y="5749731"/>
                <a:ext cx="145260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42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DA5A80-2EE6-BB03-ADF7-90EB7C34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41" y="784045"/>
            <a:ext cx="8277658" cy="4648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668E15-13E7-D4E9-9716-D16A6E31E934}"/>
                  </a:ext>
                </a:extLst>
              </p14:cNvPr>
              <p14:cNvContentPartPr/>
              <p14:nvPr/>
            </p14:nvContentPartPr>
            <p14:xfrm>
              <a:off x="6512811" y="-13154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668E15-13E7-D4E9-9716-D16A6E31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4171" y="-13244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3DD882F-F3F1-D858-A102-533D9A9F2224}"/>
              </a:ext>
            </a:extLst>
          </p:cNvPr>
          <p:cNvGrpSpPr/>
          <p:nvPr/>
        </p:nvGrpSpPr>
        <p:grpSpPr>
          <a:xfrm>
            <a:off x="8924179" y="1353697"/>
            <a:ext cx="988200" cy="571680"/>
            <a:chOff x="7945611" y="1674540"/>
            <a:chExt cx="988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39A3BE-870F-248F-498F-A2C7E2B54381}"/>
                    </a:ext>
                  </a:extLst>
                </p14:cNvPr>
                <p14:cNvContentPartPr/>
                <p14:nvPr/>
              </p14:nvContentPartPr>
              <p14:xfrm>
                <a:off x="7945611" y="1674540"/>
                <a:ext cx="228240" cy="571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39A3BE-870F-248F-498F-A2C7E2B543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36971" y="1665540"/>
                  <a:ext cx="245880" cy="589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92CF6CB-E828-D1D7-FB7B-381DC26E536F}"/>
                </a:ext>
              </a:extLst>
            </p:cNvPr>
            <p:cNvGrpSpPr/>
            <p:nvPr/>
          </p:nvGrpSpPr>
          <p:grpSpPr>
            <a:xfrm>
              <a:off x="8360331" y="1722568"/>
              <a:ext cx="573480" cy="390240"/>
              <a:chOff x="8360331" y="1722568"/>
              <a:chExt cx="573480" cy="39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EF22D898-5969-1F6E-8144-52F9ADBE2B83}"/>
                      </a:ext>
                    </a:extLst>
                  </p14:cNvPr>
                  <p14:cNvContentPartPr/>
                  <p14:nvPr/>
                </p14:nvContentPartPr>
                <p14:xfrm>
                  <a:off x="8360331" y="1749208"/>
                  <a:ext cx="147960" cy="2624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EF22D898-5969-1F6E-8144-52F9ADBE2B8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351691" y="1740568"/>
                    <a:ext cx="16560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6659CC7-598B-88F5-D08B-024468062419}"/>
                      </a:ext>
                    </a:extLst>
                  </p14:cNvPr>
                  <p14:cNvContentPartPr/>
                  <p14:nvPr/>
                </p14:nvContentPartPr>
                <p14:xfrm>
                  <a:off x="8607651" y="1735528"/>
                  <a:ext cx="77760" cy="2430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6659CC7-598B-88F5-D08B-02446806241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598651" y="1726888"/>
                    <a:ext cx="9540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5327ABB-8C6D-AA8D-D99A-7BCED7ACCDBA}"/>
                      </a:ext>
                    </a:extLst>
                  </p14:cNvPr>
                  <p14:cNvContentPartPr/>
                  <p14:nvPr/>
                </p14:nvContentPartPr>
                <p14:xfrm>
                  <a:off x="8724651" y="1789528"/>
                  <a:ext cx="40320" cy="119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5327ABB-8C6D-AA8D-D99A-7BCED7ACCDB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716011" y="1780888"/>
                    <a:ext cx="5796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AEAB7ED-93E9-349F-C722-D7B54B3598C8}"/>
                      </a:ext>
                    </a:extLst>
                  </p14:cNvPr>
                  <p14:cNvContentPartPr/>
                  <p14:nvPr/>
                </p14:nvContentPartPr>
                <p14:xfrm>
                  <a:off x="8727531" y="1722568"/>
                  <a:ext cx="206280" cy="39024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AEAB7ED-93E9-349F-C722-D7B54B3598C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718891" y="1713928"/>
                    <a:ext cx="223920" cy="407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7DBDCA-CACD-7779-B641-70EA000715EB}"/>
              </a:ext>
            </a:extLst>
          </p:cNvPr>
          <p:cNvGrpSpPr/>
          <p:nvPr/>
        </p:nvGrpSpPr>
        <p:grpSpPr>
          <a:xfrm>
            <a:off x="4139059" y="1973045"/>
            <a:ext cx="4217040" cy="632160"/>
            <a:chOff x="3160491" y="2293888"/>
            <a:chExt cx="421704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9E50B1-3747-E313-1F90-A6CDD5D508A8}"/>
                    </a:ext>
                  </a:extLst>
                </p14:cNvPr>
                <p14:cNvContentPartPr/>
                <p14:nvPr/>
              </p14:nvContentPartPr>
              <p14:xfrm>
                <a:off x="6198171" y="2293888"/>
                <a:ext cx="215640" cy="63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9E50B1-3747-E313-1F90-A6CDD5D508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89171" y="2284888"/>
                  <a:ext cx="233280" cy="649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654BFD-CC85-99C6-8931-7ABD75CC1C9E}"/>
                </a:ext>
              </a:extLst>
            </p:cNvPr>
            <p:cNvGrpSpPr/>
            <p:nvPr/>
          </p:nvGrpSpPr>
          <p:grpSpPr>
            <a:xfrm>
              <a:off x="6678771" y="2476048"/>
              <a:ext cx="698760" cy="412560"/>
              <a:chOff x="6678771" y="2476048"/>
              <a:chExt cx="69876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C14EFB6F-FF2E-88CB-C06C-0910BC7BD4A9}"/>
                      </a:ext>
                    </a:extLst>
                  </p14:cNvPr>
                  <p14:cNvContentPartPr/>
                  <p14:nvPr/>
                </p14:nvContentPartPr>
                <p14:xfrm>
                  <a:off x="6678771" y="2527528"/>
                  <a:ext cx="142920" cy="27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C14EFB6F-FF2E-88CB-C06C-0910BC7BD4A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669771" y="2518528"/>
                    <a:ext cx="160560" cy="29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A67FEEA-70E4-367E-90D2-24B8514E2160}"/>
                      </a:ext>
                    </a:extLst>
                  </p14:cNvPr>
                  <p14:cNvContentPartPr/>
                  <p14:nvPr/>
                </p14:nvContentPartPr>
                <p14:xfrm>
                  <a:off x="6908451" y="2476048"/>
                  <a:ext cx="117000" cy="258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A67FEEA-70E4-367E-90D2-24B8514E216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899451" y="2467408"/>
                    <a:ext cx="134640" cy="2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36AEDAB-61B7-02CA-2981-4CC8FAA58152}"/>
                      </a:ext>
                    </a:extLst>
                  </p14:cNvPr>
                  <p14:cNvContentPartPr/>
                  <p14:nvPr/>
                </p14:nvContentPartPr>
                <p14:xfrm>
                  <a:off x="7093491" y="2530048"/>
                  <a:ext cx="113040" cy="1882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36AEDAB-61B7-02CA-2981-4CC8FAA58152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084851" y="2521048"/>
                    <a:ext cx="13068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DAB4188-B295-AAB3-2DD3-DCA3E04FAF23}"/>
                      </a:ext>
                    </a:extLst>
                  </p14:cNvPr>
                  <p14:cNvContentPartPr/>
                  <p14:nvPr/>
                </p14:nvContentPartPr>
                <p14:xfrm>
                  <a:off x="7236051" y="2536528"/>
                  <a:ext cx="141480" cy="3520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DAB4188-B295-AAB3-2DD3-DCA3E04FAF2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227411" y="2527528"/>
                    <a:ext cx="159120" cy="369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225FAC-C29E-10A7-F27F-C72DFFFE90E4}"/>
                    </a:ext>
                  </a:extLst>
                </p14:cNvPr>
                <p14:cNvContentPartPr/>
                <p14:nvPr/>
              </p14:nvContentPartPr>
              <p14:xfrm>
                <a:off x="3160491" y="2446528"/>
                <a:ext cx="25437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225FAC-C29E-10A7-F27F-C72DFFFE90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51491" y="2437888"/>
                  <a:ext cx="25614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E306829-77E6-5A97-BF6B-2A9B7F6A1FE0}"/>
              </a:ext>
            </a:extLst>
          </p:cNvPr>
          <p:cNvGrpSpPr/>
          <p:nvPr/>
        </p:nvGrpSpPr>
        <p:grpSpPr>
          <a:xfrm>
            <a:off x="4139419" y="2836685"/>
            <a:ext cx="4287960" cy="662400"/>
            <a:chOff x="3160851" y="3157528"/>
            <a:chExt cx="428796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DA09C9-09B8-3E5D-768F-33C172E3A5C2}"/>
                    </a:ext>
                  </a:extLst>
                </p14:cNvPr>
                <p14:cNvContentPartPr/>
                <p14:nvPr/>
              </p14:nvContentPartPr>
              <p14:xfrm>
                <a:off x="6317331" y="3157528"/>
                <a:ext cx="231840" cy="66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DA09C9-09B8-3E5D-768F-33C172E3A5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08691" y="3148528"/>
                  <a:ext cx="249480" cy="680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D8F7A6-A8E9-BBD1-458A-57D705A67C9F}"/>
                </a:ext>
              </a:extLst>
            </p:cNvPr>
            <p:cNvGrpSpPr/>
            <p:nvPr/>
          </p:nvGrpSpPr>
          <p:grpSpPr>
            <a:xfrm>
              <a:off x="6745371" y="3244648"/>
              <a:ext cx="703440" cy="325440"/>
              <a:chOff x="6745371" y="3244648"/>
              <a:chExt cx="703440" cy="325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97C43658-88F7-AF31-FB10-1F6B29FCDB11}"/>
                      </a:ext>
                    </a:extLst>
                  </p14:cNvPr>
                  <p14:cNvContentPartPr/>
                  <p14:nvPr/>
                </p14:nvContentPartPr>
                <p14:xfrm>
                  <a:off x="6745371" y="3325288"/>
                  <a:ext cx="72000" cy="1854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7C43658-88F7-AF31-FB10-1F6B29FCDB11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736371" y="3316288"/>
                    <a:ext cx="8964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A0580A1-66CE-470D-F590-28DD022F38E3}"/>
                      </a:ext>
                    </a:extLst>
                  </p14:cNvPr>
                  <p14:cNvContentPartPr/>
                  <p14:nvPr/>
                </p14:nvContentPartPr>
                <p14:xfrm>
                  <a:off x="6935451" y="3244648"/>
                  <a:ext cx="118800" cy="2700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A0580A1-66CE-470D-F590-28DD022F38E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926451" y="3236008"/>
                    <a:ext cx="13644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6525FCA0-9902-9759-B43D-9388710FDF28}"/>
                      </a:ext>
                    </a:extLst>
                  </p14:cNvPr>
                  <p14:cNvContentPartPr/>
                  <p14:nvPr/>
                </p14:nvContentPartPr>
                <p14:xfrm>
                  <a:off x="7106451" y="3297568"/>
                  <a:ext cx="129960" cy="1544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525FCA0-9902-9759-B43D-9388710FDF28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097451" y="3288568"/>
                    <a:ext cx="14760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20E58C0B-7D51-DA3A-AF87-289A7A45D31C}"/>
                      </a:ext>
                    </a:extLst>
                  </p14:cNvPr>
                  <p14:cNvContentPartPr/>
                  <p14:nvPr/>
                </p14:nvContentPartPr>
                <p14:xfrm>
                  <a:off x="7291851" y="3270568"/>
                  <a:ext cx="156960" cy="299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20E58C0B-7D51-DA3A-AF87-289A7A45D31C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282851" y="3261568"/>
                    <a:ext cx="174600" cy="317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A75ACA-81FA-DD52-1FDA-4AC3BAD7A759}"/>
                    </a:ext>
                  </a:extLst>
                </p14:cNvPr>
                <p14:cNvContentPartPr/>
                <p14:nvPr/>
              </p14:nvContentPartPr>
              <p14:xfrm>
                <a:off x="3160851" y="3171568"/>
                <a:ext cx="2679840" cy="15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A75ACA-81FA-DD52-1FDA-4AC3BAD7A7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52211" y="3162928"/>
                  <a:ext cx="269748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B95D10-C3B4-BF3B-049E-0765CF98F06D}"/>
              </a:ext>
            </a:extLst>
          </p:cNvPr>
          <p:cNvGrpSpPr/>
          <p:nvPr/>
        </p:nvGrpSpPr>
        <p:grpSpPr>
          <a:xfrm>
            <a:off x="5165059" y="3698885"/>
            <a:ext cx="5150880" cy="883800"/>
            <a:chOff x="4186491" y="4019728"/>
            <a:chExt cx="5150880" cy="8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170C304-740E-B27E-4DFF-2831AE61C590}"/>
                    </a:ext>
                  </a:extLst>
                </p14:cNvPr>
                <p14:cNvContentPartPr/>
                <p14:nvPr/>
              </p14:nvContentPartPr>
              <p14:xfrm>
                <a:off x="4186491" y="4019728"/>
                <a:ext cx="2903400" cy="229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170C304-740E-B27E-4DFF-2831AE61C59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77491" y="4011088"/>
                  <a:ext cx="2921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89DA9E-A13C-255F-FE40-B9A919CB21EF}"/>
                    </a:ext>
                  </a:extLst>
                </p14:cNvPr>
                <p14:cNvContentPartPr/>
                <p14:nvPr/>
              </p14:nvContentPartPr>
              <p14:xfrm>
                <a:off x="8167371" y="4100728"/>
                <a:ext cx="332640" cy="802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89DA9E-A13C-255F-FE40-B9A919CB21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58371" y="4091728"/>
                  <a:ext cx="350280" cy="820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A3D78B4-840B-0ACC-C765-4654402553FA}"/>
                </a:ext>
              </a:extLst>
            </p:cNvPr>
            <p:cNvGrpSpPr/>
            <p:nvPr/>
          </p:nvGrpSpPr>
          <p:grpSpPr>
            <a:xfrm>
              <a:off x="8671731" y="4189288"/>
              <a:ext cx="665640" cy="398160"/>
              <a:chOff x="8671731" y="4189288"/>
              <a:chExt cx="665640" cy="39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572BC473-3744-641D-A68E-F0F5FD6221BF}"/>
                      </a:ext>
                    </a:extLst>
                  </p14:cNvPr>
                  <p14:cNvContentPartPr/>
                  <p14:nvPr/>
                </p14:nvContentPartPr>
                <p14:xfrm>
                  <a:off x="8671731" y="4220608"/>
                  <a:ext cx="143280" cy="281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572BC473-3744-641D-A68E-F0F5FD6221B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8662731" y="4211968"/>
                    <a:ext cx="16092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72CDC77-9070-92B5-8EA7-9E9E57FA317F}"/>
                      </a:ext>
                    </a:extLst>
                  </p14:cNvPr>
                  <p14:cNvContentPartPr/>
                  <p14:nvPr/>
                </p14:nvContentPartPr>
                <p14:xfrm>
                  <a:off x="8936691" y="4196848"/>
                  <a:ext cx="89280" cy="2559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72CDC77-9070-92B5-8EA7-9E9E57FA317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8928051" y="4188208"/>
                    <a:ext cx="106920" cy="27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6C7642A-91BB-1DDF-1393-1A1663D30CA7}"/>
                      </a:ext>
                    </a:extLst>
                  </p14:cNvPr>
                  <p14:cNvContentPartPr/>
                  <p14:nvPr/>
                </p14:nvContentPartPr>
                <p14:xfrm>
                  <a:off x="9078531" y="4250848"/>
                  <a:ext cx="360" cy="177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6C7642A-91BB-1DDF-1393-1A1663D30CA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069531" y="4242208"/>
                    <a:ext cx="18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5CBF92E-CED4-4B38-D71C-9BFC3DB19B55}"/>
                      </a:ext>
                    </a:extLst>
                  </p14:cNvPr>
                  <p14:cNvContentPartPr/>
                  <p14:nvPr/>
                </p14:nvContentPartPr>
                <p14:xfrm>
                  <a:off x="9195171" y="4189288"/>
                  <a:ext cx="142200" cy="3981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5CBF92E-CED4-4B38-D71C-9BFC3DB19B55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186531" y="4180288"/>
                    <a:ext cx="159840" cy="415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77135BD-08A8-EADA-CDA5-27D985C289EA}"/>
              </a:ext>
            </a:extLst>
          </p:cNvPr>
          <p:cNvGrpSpPr/>
          <p:nvPr/>
        </p:nvGrpSpPr>
        <p:grpSpPr>
          <a:xfrm>
            <a:off x="4286299" y="4689605"/>
            <a:ext cx="1022040" cy="540720"/>
            <a:chOff x="3307731" y="5010448"/>
            <a:chExt cx="10220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CF2E2A-AE40-9780-91E3-464BE0136C5A}"/>
                    </a:ext>
                  </a:extLst>
                </p14:cNvPr>
                <p14:cNvContentPartPr/>
                <p14:nvPr/>
              </p14:nvContentPartPr>
              <p14:xfrm>
                <a:off x="3307731" y="5010448"/>
                <a:ext cx="221400" cy="540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CF2E2A-AE40-9780-91E3-464BE0136C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99091" y="5001808"/>
                  <a:ext cx="2390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1FE939-67B2-BAE5-3699-7654CF9E393A}"/>
                    </a:ext>
                  </a:extLst>
                </p14:cNvPr>
                <p14:cNvContentPartPr/>
                <p14:nvPr/>
              </p14:nvContentPartPr>
              <p14:xfrm>
                <a:off x="3706971" y="5146168"/>
                <a:ext cx="113400" cy="22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1FE939-67B2-BAE5-3699-7654CF9E39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971" y="5137528"/>
                  <a:ext cx="131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5B8D09-C3C6-7D36-D9D9-74D666471A41}"/>
                    </a:ext>
                  </a:extLst>
                </p14:cNvPr>
                <p14:cNvContentPartPr/>
                <p14:nvPr/>
              </p14:nvContentPartPr>
              <p14:xfrm>
                <a:off x="3888051" y="5084968"/>
                <a:ext cx="141480" cy="30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5B8D09-C3C6-7D36-D9D9-74D666471A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79411" y="5076328"/>
                  <a:ext cx="159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699EB9-CEBF-581C-F926-EC17CCE30CD0}"/>
                    </a:ext>
                  </a:extLst>
                </p14:cNvPr>
                <p14:cNvContentPartPr/>
                <p14:nvPr/>
              </p14:nvContentPartPr>
              <p14:xfrm>
                <a:off x="4084971" y="5114488"/>
                <a:ext cx="4680" cy="198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699EB9-CEBF-581C-F926-EC17CCE30CD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75971" y="5105848"/>
                  <a:ext cx="22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2292C9-87F0-FFA7-91D0-4DE1BFA4E552}"/>
                    </a:ext>
                  </a:extLst>
                </p14:cNvPr>
                <p14:cNvContentPartPr/>
                <p14:nvPr/>
              </p14:nvContentPartPr>
              <p14:xfrm>
                <a:off x="4189011" y="5036368"/>
                <a:ext cx="140760" cy="458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2292C9-87F0-FFA7-91D0-4DE1BFA4E5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80011" y="5027368"/>
                  <a:ext cx="15840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FCAB40-E5A0-84E7-3D74-D33FE2193B5F}"/>
              </a:ext>
            </a:extLst>
          </p:cNvPr>
          <p:cNvGrpSpPr/>
          <p:nvPr/>
        </p:nvGrpSpPr>
        <p:grpSpPr>
          <a:xfrm>
            <a:off x="1993011" y="5954931"/>
            <a:ext cx="3161520" cy="471240"/>
            <a:chOff x="1993011" y="5954931"/>
            <a:chExt cx="3161520" cy="47124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6462D79-9D97-14D3-300F-9B7B6CAB2DBA}"/>
                </a:ext>
              </a:extLst>
            </p:cNvPr>
            <p:cNvGrpSpPr/>
            <p:nvPr/>
          </p:nvGrpSpPr>
          <p:grpSpPr>
            <a:xfrm>
              <a:off x="1993011" y="5954931"/>
              <a:ext cx="548280" cy="381600"/>
              <a:chOff x="1993011" y="5954931"/>
              <a:chExt cx="548280" cy="38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3FD2650E-8FF4-8318-5634-4608A9EBCD14}"/>
                      </a:ext>
                    </a:extLst>
                  </p14:cNvPr>
                  <p14:cNvContentPartPr/>
                  <p14:nvPr/>
                </p14:nvContentPartPr>
                <p14:xfrm>
                  <a:off x="1993011" y="5977611"/>
                  <a:ext cx="138600" cy="3232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3FD2650E-8FF4-8318-5634-4608A9EBCD14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984011" y="5968611"/>
                    <a:ext cx="156240" cy="34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C8608FBC-54BC-097E-B861-953BA9530216}"/>
                      </a:ext>
                    </a:extLst>
                  </p14:cNvPr>
                  <p14:cNvContentPartPr/>
                  <p14:nvPr/>
                </p14:nvContentPartPr>
                <p14:xfrm>
                  <a:off x="2213691" y="5954931"/>
                  <a:ext cx="120600" cy="2847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C8608FBC-54BC-097E-B861-953BA953021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204691" y="5946291"/>
                    <a:ext cx="138240" cy="30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222B094-3B74-9474-DB35-4A581E802A61}"/>
                      </a:ext>
                    </a:extLst>
                  </p14:cNvPr>
                  <p14:cNvContentPartPr/>
                  <p14:nvPr/>
                </p14:nvContentPartPr>
                <p14:xfrm>
                  <a:off x="2375331" y="6022971"/>
                  <a:ext cx="360" cy="1710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222B094-3B74-9474-DB35-4A581E802A6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366331" y="6014331"/>
                    <a:ext cx="1800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66491240-1822-E4DE-1894-FFA9EDF0346B}"/>
                      </a:ext>
                    </a:extLst>
                  </p14:cNvPr>
                  <p14:cNvContentPartPr/>
                  <p14:nvPr/>
                </p14:nvContentPartPr>
                <p14:xfrm>
                  <a:off x="2453811" y="6002451"/>
                  <a:ext cx="87480" cy="3340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66491240-1822-E4DE-1894-FFA9EDF0346B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444811" y="5993811"/>
                    <a:ext cx="105120" cy="351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9ED0F9F-4DCE-7E08-FC66-EE9415743B8C}"/>
                </a:ext>
              </a:extLst>
            </p:cNvPr>
            <p:cNvGrpSpPr/>
            <p:nvPr/>
          </p:nvGrpSpPr>
          <p:grpSpPr>
            <a:xfrm>
              <a:off x="2731731" y="6094971"/>
              <a:ext cx="195480" cy="163440"/>
              <a:chOff x="2731731" y="6094971"/>
              <a:chExt cx="195480" cy="163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C9DCE16-BBAF-0E24-18A3-BDFFCE3D084A}"/>
                      </a:ext>
                    </a:extLst>
                  </p14:cNvPr>
                  <p14:cNvContentPartPr/>
                  <p14:nvPr/>
                </p14:nvContentPartPr>
                <p14:xfrm>
                  <a:off x="2731731" y="6118011"/>
                  <a:ext cx="195480" cy="194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C9DCE16-BBAF-0E24-18A3-BDFFCE3D084A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722731" y="6109371"/>
                    <a:ext cx="2131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CE16DD7-E63E-08A5-7329-B15CA2BD1B41}"/>
                      </a:ext>
                    </a:extLst>
                  </p14:cNvPr>
                  <p14:cNvContentPartPr/>
                  <p14:nvPr/>
                </p14:nvContentPartPr>
                <p14:xfrm>
                  <a:off x="2803731" y="6094971"/>
                  <a:ext cx="16920" cy="1634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CE16DD7-E63E-08A5-7329-B15CA2BD1B41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794731" y="6085971"/>
                    <a:ext cx="34560" cy="181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2F0DC2-B150-CB1A-1C00-947A30C518EA}"/>
                    </a:ext>
                  </a:extLst>
                </p14:cNvPr>
                <p14:cNvContentPartPr/>
                <p14:nvPr/>
              </p14:nvContentPartPr>
              <p14:xfrm>
                <a:off x="3147531" y="6002811"/>
                <a:ext cx="139320" cy="259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2F0DC2-B150-CB1A-1C00-947A30C518E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38891" y="5993811"/>
                  <a:ext cx="156960" cy="276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883915B-6F1D-D1DF-5A3C-448C8705BCEC}"/>
                </a:ext>
              </a:extLst>
            </p:cNvPr>
            <p:cNvGrpSpPr/>
            <p:nvPr/>
          </p:nvGrpSpPr>
          <p:grpSpPr>
            <a:xfrm>
              <a:off x="3322131" y="5960331"/>
              <a:ext cx="1832400" cy="465840"/>
              <a:chOff x="3322131" y="5960331"/>
              <a:chExt cx="1832400" cy="465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3A492E60-3061-9D2C-3937-D20BE121C0A2}"/>
                      </a:ext>
                    </a:extLst>
                  </p14:cNvPr>
                  <p14:cNvContentPartPr/>
                  <p14:nvPr/>
                </p14:nvContentPartPr>
                <p14:xfrm>
                  <a:off x="3322131" y="5960331"/>
                  <a:ext cx="155520" cy="3466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3A492E60-3061-9D2C-3937-D20BE121C0A2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313131" y="5951331"/>
                    <a:ext cx="173160" cy="36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E4AEF8CC-DFC0-2F41-CAFE-FC771CB95253}"/>
                      </a:ext>
                    </a:extLst>
                  </p14:cNvPr>
                  <p14:cNvContentPartPr/>
                  <p14:nvPr/>
                </p14:nvContentPartPr>
                <p14:xfrm>
                  <a:off x="3622731" y="5983371"/>
                  <a:ext cx="94680" cy="2930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E4AEF8CC-DFC0-2F41-CAFE-FC771CB95253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614091" y="5974371"/>
                    <a:ext cx="112320" cy="31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825A8CC5-C84D-B26D-5F68-61CF6295054C}"/>
                      </a:ext>
                    </a:extLst>
                  </p14:cNvPr>
                  <p14:cNvContentPartPr/>
                  <p14:nvPr/>
                </p14:nvContentPartPr>
                <p14:xfrm>
                  <a:off x="3735411" y="6049971"/>
                  <a:ext cx="83520" cy="17100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825A8CC5-C84D-B26D-5F68-61CF6295054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726771" y="6041331"/>
                    <a:ext cx="10116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900A772F-FF63-5F70-580B-6BC2A0CE1D90}"/>
                      </a:ext>
                    </a:extLst>
                  </p14:cNvPr>
                  <p14:cNvContentPartPr/>
                  <p14:nvPr/>
                </p14:nvContentPartPr>
                <p14:xfrm>
                  <a:off x="3846651" y="6016491"/>
                  <a:ext cx="79200" cy="2800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900A772F-FF63-5F70-580B-6BC2A0CE1D90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838011" y="6007851"/>
                    <a:ext cx="96840" cy="29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8C74B2CC-4456-7721-D085-D0E1DE8B9801}"/>
                      </a:ext>
                    </a:extLst>
                  </p14:cNvPr>
                  <p14:cNvContentPartPr/>
                  <p14:nvPr/>
                </p14:nvContentPartPr>
                <p14:xfrm>
                  <a:off x="4133931" y="6027291"/>
                  <a:ext cx="140760" cy="205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8C74B2CC-4456-7721-D085-D0E1DE8B980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125291" y="6018291"/>
                    <a:ext cx="15840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1CF26D5C-650F-387A-13BA-31FE5ED2AE51}"/>
                      </a:ext>
                    </a:extLst>
                  </p14:cNvPr>
                  <p14:cNvContentPartPr/>
                  <p14:nvPr/>
                </p14:nvContentPartPr>
                <p14:xfrm>
                  <a:off x="4149051" y="6132051"/>
                  <a:ext cx="128520" cy="144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1CF26D5C-650F-387A-13BA-31FE5ED2AE51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140411" y="6123411"/>
                    <a:ext cx="14616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6F4B1B18-2502-799D-C1A0-63C8F972CB40}"/>
                      </a:ext>
                    </a:extLst>
                  </p14:cNvPr>
                  <p14:cNvContentPartPr/>
                  <p14:nvPr/>
                </p14:nvContentPartPr>
                <p14:xfrm>
                  <a:off x="4387011" y="5963571"/>
                  <a:ext cx="209520" cy="3387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6F4B1B18-2502-799D-C1A0-63C8F972CB4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378371" y="5954931"/>
                    <a:ext cx="227160" cy="35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446A830-1946-D1C0-5A22-AE2C05A51AE7}"/>
                      </a:ext>
                    </a:extLst>
                  </p14:cNvPr>
                  <p14:cNvContentPartPr/>
                  <p14:nvPr/>
                </p14:nvContentPartPr>
                <p14:xfrm>
                  <a:off x="4689411" y="5989851"/>
                  <a:ext cx="81720" cy="2919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446A830-1946-D1C0-5A22-AE2C05A51AE7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680771" y="5980851"/>
                    <a:ext cx="9936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33E25DC-1647-DB38-D936-F1313EEBB920}"/>
                      </a:ext>
                    </a:extLst>
                  </p14:cNvPr>
                  <p14:cNvContentPartPr/>
                  <p14:nvPr/>
                </p14:nvContentPartPr>
                <p14:xfrm>
                  <a:off x="4836291" y="6093531"/>
                  <a:ext cx="110160" cy="19800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33E25DC-1647-DB38-D936-F1313EEBB920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827651" y="6084891"/>
                    <a:ext cx="12780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DB15A1A5-2D82-F90E-E842-D14C642D9F53}"/>
                      </a:ext>
                    </a:extLst>
                  </p14:cNvPr>
                  <p14:cNvContentPartPr/>
                  <p14:nvPr/>
                </p14:nvContentPartPr>
                <p14:xfrm>
                  <a:off x="5050131" y="6022971"/>
                  <a:ext cx="104400" cy="40320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DB15A1A5-2D82-F90E-E842-D14C642D9F53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041491" y="6014331"/>
                    <a:ext cx="122040" cy="420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F58B135-C735-25C5-E307-1757C7B10B60}"/>
                  </a:ext>
                </a:extLst>
              </p14:cNvPr>
              <p14:cNvContentPartPr/>
              <p14:nvPr/>
            </p14:nvContentPartPr>
            <p14:xfrm>
              <a:off x="4603731" y="-1540112"/>
              <a:ext cx="78120" cy="43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F58B135-C735-25C5-E307-1757C7B10B6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95091" y="-1548752"/>
                <a:ext cx="957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8AE3FB-3CD1-BC07-84D1-24CC799C64AC}"/>
              </a:ext>
            </a:extLst>
          </p:cNvPr>
          <p:cNvGrpSpPr/>
          <p:nvPr/>
        </p:nvGrpSpPr>
        <p:grpSpPr>
          <a:xfrm>
            <a:off x="504771" y="199408"/>
            <a:ext cx="2249640" cy="651240"/>
            <a:chOff x="504771" y="199408"/>
            <a:chExt cx="2249640" cy="6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C51702E-9FAB-E0A0-881F-EF0BC2BDA7B9}"/>
                    </a:ext>
                  </a:extLst>
                </p14:cNvPr>
                <p14:cNvContentPartPr/>
                <p14:nvPr/>
              </p14:nvContentPartPr>
              <p14:xfrm>
                <a:off x="529611" y="577768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C51702E-9FAB-E0A0-881F-EF0BC2BDA7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0611" y="5687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246A26-D8A2-C507-616D-CE2B3BAC55F4}"/>
                    </a:ext>
                  </a:extLst>
                </p14:cNvPr>
                <p14:cNvContentPartPr/>
                <p14:nvPr/>
              </p14:nvContentPartPr>
              <p14:xfrm>
                <a:off x="527451" y="467608"/>
                <a:ext cx="28800" cy="341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246A26-D8A2-C507-616D-CE2B3BAC55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8811" y="458968"/>
                  <a:ext cx="464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152AD1C-26BC-A9B8-68D7-BFE0066652E1}"/>
                    </a:ext>
                  </a:extLst>
                </p14:cNvPr>
                <p14:cNvContentPartPr/>
                <p14:nvPr/>
              </p14:nvContentPartPr>
              <p14:xfrm>
                <a:off x="581811" y="479488"/>
                <a:ext cx="120240" cy="309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152AD1C-26BC-A9B8-68D7-BFE0066652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2811" y="470488"/>
                  <a:ext cx="137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C7A1E6-2AE8-449C-88B2-A287B1CE19B9}"/>
                    </a:ext>
                  </a:extLst>
                </p14:cNvPr>
                <p14:cNvContentPartPr/>
                <p14:nvPr/>
              </p14:nvContentPartPr>
              <p14:xfrm>
                <a:off x="504771" y="643648"/>
                <a:ext cx="171360" cy="86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C7A1E6-2AE8-449C-88B2-A287B1CE19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6131" y="634648"/>
                  <a:ext cx="189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BDC3F03-FBC4-8214-B1A8-2B5E3D3C63FA}"/>
                    </a:ext>
                  </a:extLst>
                </p14:cNvPr>
                <p14:cNvContentPartPr/>
                <p14:nvPr/>
              </p14:nvContentPartPr>
              <p14:xfrm>
                <a:off x="717171" y="579928"/>
                <a:ext cx="190440" cy="140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BDC3F03-FBC4-8214-B1A8-2B5E3D3C63F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8171" y="571288"/>
                  <a:ext cx="208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BA20B7-C4D2-2CA7-2A23-AD586894F583}"/>
                    </a:ext>
                  </a:extLst>
                </p14:cNvPr>
                <p14:cNvContentPartPr/>
                <p14:nvPr/>
              </p14:nvContentPartPr>
              <p14:xfrm>
                <a:off x="968451" y="549688"/>
                <a:ext cx="168480" cy="118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BA20B7-C4D2-2CA7-2A23-AD586894F58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9451" y="541048"/>
                  <a:ext cx="186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9981736-AB9C-EA9C-3FBA-60445E267E8A}"/>
                    </a:ext>
                  </a:extLst>
                </p14:cNvPr>
                <p14:cNvContentPartPr/>
                <p14:nvPr/>
              </p14:nvContentPartPr>
              <p14:xfrm>
                <a:off x="1177971" y="442048"/>
                <a:ext cx="207000" cy="408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9981736-AB9C-EA9C-3FBA-60445E267E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68971" y="433408"/>
                  <a:ext cx="2246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DC2E649-2DBD-4000-0B62-FE6AC7601F9B}"/>
                    </a:ext>
                  </a:extLst>
                </p14:cNvPr>
                <p14:cNvContentPartPr/>
                <p14:nvPr/>
              </p14:nvContentPartPr>
              <p14:xfrm>
                <a:off x="1406211" y="367528"/>
                <a:ext cx="114480" cy="196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DC2E649-2DBD-4000-0B62-FE6AC7601F9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97211" y="358888"/>
                  <a:ext cx="132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0699C07-6832-F04B-C7AC-0301926263B8}"/>
                    </a:ext>
                  </a:extLst>
                </p14:cNvPr>
                <p14:cNvContentPartPr/>
                <p14:nvPr/>
              </p14:nvContentPartPr>
              <p14:xfrm>
                <a:off x="1552011" y="393448"/>
                <a:ext cx="122400" cy="146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0699C07-6832-F04B-C7AC-0301926263B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43011" y="384448"/>
                  <a:ext cx="140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10F046B-2806-C690-66B6-66E8213896BE}"/>
                    </a:ext>
                  </a:extLst>
                </p14:cNvPr>
                <p14:cNvContentPartPr/>
                <p14:nvPr/>
              </p14:nvContentPartPr>
              <p14:xfrm>
                <a:off x="1615731" y="393448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10F046B-2806-C690-66B6-66E8213896B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06731" y="3844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322C9B6-B28E-C7BD-CA62-1FB801CB77F5}"/>
                    </a:ext>
                  </a:extLst>
                </p14:cNvPr>
                <p14:cNvContentPartPr/>
                <p14:nvPr/>
              </p14:nvContentPartPr>
              <p14:xfrm>
                <a:off x="1615731" y="393448"/>
                <a:ext cx="329760" cy="52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322C9B6-B28E-C7BD-CA62-1FB801CB77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06731" y="384448"/>
                  <a:ext cx="347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FFD941E-7B56-59E2-B567-7DCA15482C45}"/>
                    </a:ext>
                  </a:extLst>
                </p14:cNvPr>
                <p14:cNvContentPartPr/>
                <p14:nvPr/>
              </p14:nvContentPartPr>
              <p14:xfrm>
                <a:off x="1912371" y="277888"/>
                <a:ext cx="195840" cy="84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FFD941E-7B56-59E2-B567-7DCA15482C4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03371" y="268888"/>
                  <a:ext cx="213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18CAE29-7A65-ABE0-7768-AD5B71C815A9}"/>
                    </a:ext>
                  </a:extLst>
                </p14:cNvPr>
                <p14:cNvContentPartPr/>
                <p14:nvPr/>
              </p14:nvContentPartPr>
              <p14:xfrm>
                <a:off x="2029011" y="262768"/>
                <a:ext cx="3211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18CAE29-7A65-ABE0-7768-AD5B71C815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0371" y="254128"/>
                  <a:ext cx="338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E0CB012-2CCB-E096-D71A-091E298545ED}"/>
                    </a:ext>
                  </a:extLst>
                </p14:cNvPr>
                <p14:cNvContentPartPr/>
                <p14:nvPr/>
              </p14:nvContentPartPr>
              <p14:xfrm>
                <a:off x="2367771" y="249448"/>
                <a:ext cx="87480" cy="180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E0CB012-2CCB-E096-D71A-091E298545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59131" y="240808"/>
                  <a:ext cx="105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C3B1ED1-EC8C-A107-CB21-0505AB7AC1B3}"/>
                    </a:ext>
                  </a:extLst>
                </p14:cNvPr>
                <p14:cNvContentPartPr/>
                <p14:nvPr/>
              </p14:nvContentPartPr>
              <p14:xfrm>
                <a:off x="2429691" y="199408"/>
                <a:ext cx="238320" cy="97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C3B1ED1-EC8C-A107-CB21-0505AB7AC1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21051" y="190768"/>
                  <a:ext cx="255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837B0B-699F-7AFA-43F9-04EA76FC61BA}"/>
                    </a:ext>
                  </a:extLst>
                </p14:cNvPr>
                <p14:cNvContentPartPr/>
                <p14:nvPr/>
              </p14:nvContentPartPr>
              <p14:xfrm>
                <a:off x="2572611" y="208408"/>
                <a:ext cx="181800" cy="146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837B0B-699F-7AFA-43F9-04EA76FC61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63611" y="199768"/>
                  <a:ext cx="19944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88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36526-4DAB-BB6A-41D0-A6268566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3" y="2081281"/>
            <a:ext cx="10095416" cy="271247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DA910A55-971A-B8C5-06C2-525BD69EF65A}"/>
              </a:ext>
            </a:extLst>
          </p:cNvPr>
          <p:cNvGrpSpPr/>
          <p:nvPr/>
        </p:nvGrpSpPr>
        <p:grpSpPr>
          <a:xfrm>
            <a:off x="5449011" y="2640231"/>
            <a:ext cx="986040" cy="390780"/>
            <a:chOff x="5449011" y="2640231"/>
            <a:chExt cx="986040" cy="3907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BADB1C-0442-B849-1AE8-4532AF863DAF}"/>
                    </a:ext>
                  </a:extLst>
                </p14:cNvPr>
                <p14:cNvContentPartPr/>
                <p14:nvPr/>
              </p14:nvContentPartPr>
              <p14:xfrm>
                <a:off x="5449011" y="2739771"/>
                <a:ext cx="75240" cy="291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BADB1C-0442-B849-1AE8-4532AF863D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0371" y="2730771"/>
                  <a:ext cx="92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6BD73B-6C89-82B8-D582-865A92297E23}"/>
                    </a:ext>
                  </a:extLst>
                </p14:cNvPr>
                <p14:cNvContentPartPr/>
                <p14:nvPr/>
              </p14:nvContentPartPr>
              <p14:xfrm>
                <a:off x="5710371" y="2687571"/>
                <a:ext cx="161640" cy="23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6BD73B-6C89-82B8-D582-865A92297E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01731" y="2678931"/>
                  <a:ext cx="179280" cy="25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E43975-9FD0-E575-B371-4A8FDD955487}"/>
                </a:ext>
              </a:extLst>
            </p:cNvPr>
            <p:cNvGrpSpPr/>
            <p:nvPr/>
          </p:nvGrpSpPr>
          <p:grpSpPr>
            <a:xfrm>
              <a:off x="6058131" y="2640231"/>
              <a:ext cx="376920" cy="329040"/>
              <a:chOff x="6005571" y="2686491"/>
              <a:chExt cx="376920" cy="32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6554C470-E583-84AE-9A4C-6D916C7E4F3E}"/>
                      </a:ext>
                    </a:extLst>
                  </p14:cNvPr>
                  <p14:cNvContentPartPr/>
                  <p14:nvPr/>
                </p14:nvContentPartPr>
                <p14:xfrm>
                  <a:off x="6005571" y="2692971"/>
                  <a:ext cx="107280" cy="2062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6554C470-E583-84AE-9A4C-6D916C7E4F3E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996571" y="2683971"/>
                    <a:ext cx="124920" cy="22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136106D-6A7E-7893-EEAB-46D4A4E7481B}"/>
                      </a:ext>
                    </a:extLst>
                  </p14:cNvPr>
                  <p14:cNvContentPartPr/>
                  <p14:nvPr/>
                </p14:nvContentPartPr>
                <p14:xfrm>
                  <a:off x="6188091" y="2701971"/>
                  <a:ext cx="3240" cy="1375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136106D-6A7E-7893-EEAB-46D4A4E7481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179451" y="2692971"/>
                    <a:ext cx="2088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C40B79CC-3FD0-61E2-45FF-10F92B74CF36}"/>
                      </a:ext>
                    </a:extLst>
                  </p14:cNvPr>
                  <p14:cNvContentPartPr/>
                  <p14:nvPr/>
                </p14:nvContentPartPr>
                <p14:xfrm>
                  <a:off x="6270891" y="2686491"/>
                  <a:ext cx="111600" cy="329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C40B79CC-3FD0-61E2-45FF-10F92B74CF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261891" y="2677851"/>
                    <a:ext cx="129240" cy="346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B912C2-FC2B-A5A0-6D2D-0D0F36072ECA}"/>
              </a:ext>
            </a:extLst>
          </p:cNvPr>
          <p:cNvGrpSpPr/>
          <p:nvPr/>
        </p:nvGrpSpPr>
        <p:grpSpPr>
          <a:xfrm>
            <a:off x="7814931" y="3248091"/>
            <a:ext cx="1141200" cy="769680"/>
            <a:chOff x="7814931" y="3248091"/>
            <a:chExt cx="1141200" cy="76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66F125-898E-6024-2BA6-4AAB7D8FDEE9}"/>
                    </a:ext>
                  </a:extLst>
                </p14:cNvPr>
                <p14:cNvContentPartPr/>
                <p14:nvPr/>
              </p14:nvContentPartPr>
              <p14:xfrm>
                <a:off x="7814931" y="3248091"/>
                <a:ext cx="251280" cy="76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66F125-898E-6024-2BA6-4AAB7D8FDE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06291" y="3239451"/>
                  <a:ext cx="268920" cy="787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F9143B-6BD8-7BB0-71AE-46C1D14A27B4}"/>
                </a:ext>
              </a:extLst>
            </p:cNvPr>
            <p:cNvGrpSpPr/>
            <p:nvPr/>
          </p:nvGrpSpPr>
          <p:grpSpPr>
            <a:xfrm>
              <a:off x="8237211" y="3382011"/>
              <a:ext cx="718920" cy="373680"/>
              <a:chOff x="8237211" y="3382011"/>
              <a:chExt cx="718920" cy="37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DE7DFDCA-D86B-A486-2B0D-B9643450DC23}"/>
                      </a:ext>
                    </a:extLst>
                  </p14:cNvPr>
                  <p14:cNvContentPartPr/>
                  <p14:nvPr/>
                </p14:nvContentPartPr>
                <p14:xfrm>
                  <a:off x="8237211" y="3409011"/>
                  <a:ext cx="169920" cy="2818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DE7DFDCA-D86B-A486-2B0D-B9643450DC2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228211" y="3400371"/>
                    <a:ext cx="187560" cy="29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EA274D8-D30C-41C5-81FB-CF3B7671647C}"/>
                      </a:ext>
                    </a:extLst>
                  </p14:cNvPr>
                  <p14:cNvContentPartPr/>
                  <p14:nvPr/>
                </p14:nvContentPartPr>
                <p14:xfrm>
                  <a:off x="8502171" y="3383451"/>
                  <a:ext cx="127440" cy="2170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EA274D8-D30C-41C5-81FB-CF3B7671647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493531" y="3374451"/>
                    <a:ext cx="14508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66033A1-7A2F-06E4-1B9D-5BBC3D359222}"/>
                      </a:ext>
                    </a:extLst>
                  </p14:cNvPr>
                  <p14:cNvContentPartPr/>
                  <p14:nvPr/>
                </p14:nvContentPartPr>
                <p14:xfrm>
                  <a:off x="8657691" y="3385971"/>
                  <a:ext cx="135360" cy="1681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66033A1-7A2F-06E4-1B9D-5BBC3D35922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649051" y="3376971"/>
                    <a:ext cx="15300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E777AB5-354B-ACE9-E62A-508B005D658E}"/>
                      </a:ext>
                    </a:extLst>
                  </p14:cNvPr>
                  <p14:cNvContentPartPr/>
                  <p14:nvPr/>
                </p14:nvContentPartPr>
                <p14:xfrm>
                  <a:off x="8878731" y="3382011"/>
                  <a:ext cx="77400" cy="3736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E777AB5-354B-ACE9-E62A-508B005D658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870091" y="3373371"/>
                    <a:ext cx="95040" cy="391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9DC92F-0D2D-5D48-6A44-3B6FE7AAB081}"/>
              </a:ext>
            </a:extLst>
          </p:cNvPr>
          <p:cNvGrpSpPr/>
          <p:nvPr/>
        </p:nvGrpSpPr>
        <p:grpSpPr>
          <a:xfrm>
            <a:off x="4111971" y="3947751"/>
            <a:ext cx="942480" cy="410400"/>
            <a:chOff x="4111971" y="3947751"/>
            <a:chExt cx="94248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431238-7224-78C2-A5F9-5366D29D8080}"/>
                    </a:ext>
                  </a:extLst>
                </p14:cNvPr>
                <p14:cNvContentPartPr/>
                <p14:nvPr/>
              </p14:nvContentPartPr>
              <p14:xfrm>
                <a:off x="4111971" y="4027491"/>
                <a:ext cx="90720" cy="250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431238-7224-78C2-A5F9-5366D29D80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02971" y="4018491"/>
                  <a:ext cx="108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3A8003-155E-DC2C-494B-702664AE604D}"/>
                    </a:ext>
                  </a:extLst>
                </p14:cNvPr>
                <p14:cNvContentPartPr/>
                <p14:nvPr/>
              </p14:nvContentPartPr>
              <p14:xfrm>
                <a:off x="4339491" y="4018491"/>
                <a:ext cx="146160" cy="27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3A8003-155E-DC2C-494B-702664AE60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30491" y="4009851"/>
                  <a:ext cx="163800" cy="287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96D96AB-0075-29A2-49BC-A2D1A25EC446}"/>
                </a:ext>
              </a:extLst>
            </p:cNvPr>
            <p:cNvGrpSpPr/>
            <p:nvPr/>
          </p:nvGrpSpPr>
          <p:grpSpPr>
            <a:xfrm>
              <a:off x="4676811" y="3947751"/>
              <a:ext cx="377640" cy="410400"/>
              <a:chOff x="4717491" y="3996891"/>
              <a:chExt cx="377640" cy="410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79895F1-C185-3932-9506-8527EB4F3BE7}"/>
                      </a:ext>
                    </a:extLst>
                  </p14:cNvPr>
                  <p14:cNvContentPartPr/>
                  <p14:nvPr/>
                </p14:nvContentPartPr>
                <p14:xfrm>
                  <a:off x="4717491" y="3996891"/>
                  <a:ext cx="99000" cy="2574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79895F1-C185-3932-9506-8527EB4F3B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08851" y="3987891"/>
                    <a:ext cx="116640" cy="27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99BA1CCF-5674-B71F-865A-246589014550}"/>
                      </a:ext>
                    </a:extLst>
                  </p14:cNvPr>
                  <p14:cNvContentPartPr/>
                  <p14:nvPr/>
                </p14:nvContentPartPr>
                <p14:xfrm>
                  <a:off x="4896411" y="4049451"/>
                  <a:ext cx="360" cy="1249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99BA1CCF-5674-B71F-865A-24658901455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887411" y="4040451"/>
                    <a:ext cx="180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7712F6B8-AC32-E64A-5880-13BF371D9CC9}"/>
                      </a:ext>
                    </a:extLst>
                  </p14:cNvPr>
                  <p14:cNvContentPartPr/>
                  <p14:nvPr/>
                </p14:nvContentPartPr>
                <p14:xfrm>
                  <a:off x="4988931" y="4017411"/>
                  <a:ext cx="106200" cy="389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7712F6B8-AC32-E64A-5880-13BF371D9CC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979931" y="4008411"/>
                    <a:ext cx="123840" cy="407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93C9DE-A9E8-4AD7-1B9E-4E87C3E79B00}"/>
              </a:ext>
            </a:extLst>
          </p:cNvPr>
          <p:cNvGrpSpPr/>
          <p:nvPr/>
        </p:nvGrpSpPr>
        <p:grpSpPr>
          <a:xfrm>
            <a:off x="1476771" y="5389011"/>
            <a:ext cx="3454920" cy="489600"/>
            <a:chOff x="1476771" y="5389011"/>
            <a:chExt cx="345492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9019B1-B072-80AF-9855-831139CC1585}"/>
                    </a:ext>
                  </a:extLst>
                </p14:cNvPr>
                <p14:cNvContentPartPr/>
                <p14:nvPr/>
              </p14:nvContentPartPr>
              <p14:xfrm>
                <a:off x="1476771" y="5515371"/>
                <a:ext cx="131760" cy="305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9019B1-B072-80AF-9855-831139CC15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68131" y="5506731"/>
                  <a:ext cx="1494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817FF8-D9C1-867C-AC5A-C3CC7048525F}"/>
                    </a:ext>
                  </a:extLst>
                </p14:cNvPr>
                <p14:cNvContentPartPr/>
                <p14:nvPr/>
              </p14:nvContentPartPr>
              <p14:xfrm>
                <a:off x="1763691" y="5560011"/>
                <a:ext cx="83160" cy="2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817FF8-D9C1-867C-AC5A-C3CC7048525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54691" y="5551011"/>
                  <a:ext cx="100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F49A9A-8420-28E8-05C7-193EE95C0DFB}"/>
                    </a:ext>
                  </a:extLst>
                </p14:cNvPr>
                <p14:cNvContentPartPr/>
                <p14:nvPr/>
              </p14:nvContentPartPr>
              <p14:xfrm>
                <a:off x="1954491" y="5624091"/>
                <a:ext cx="6120" cy="169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F49A9A-8420-28E8-05C7-193EE95C0DF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45851" y="5615091"/>
                  <a:ext cx="2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BDC168-E99E-C32D-462E-96544D45BD55}"/>
                    </a:ext>
                  </a:extLst>
                </p14:cNvPr>
                <p14:cNvContentPartPr/>
                <p14:nvPr/>
              </p14:nvContentPartPr>
              <p14:xfrm>
                <a:off x="1973211" y="5525091"/>
                <a:ext cx="133200" cy="29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BDC168-E99E-C32D-462E-96544D45BD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64211" y="5516451"/>
                  <a:ext cx="150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D6CF2E-14A8-3248-AD14-672C67B569C0}"/>
                    </a:ext>
                  </a:extLst>
                </p14:cNvPr>
                <p14:cNvContentPartPr/>
                <p14:nvPr/>
              </p14:nvContentPartPr>
              <p14:xfrm>
                <a:off x="2345451" y="5622651"/>
                <a:ext cx="13860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D6CF2E-14A8-3248-AD14-672C67B569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36451" y="5614011"/>
                  <a:ext cx="15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1AEF9E-CECD-B384-66FA-228F4B93B1B9}"/>
                    </a:ext>
                  </a:extLst>
                </p14:cNvPr>
                <p14:cNvContentPartPr/>
                <p14:nvPr/>
              </p14:nvContentPartPr>
              <p14:xfrm>
                <a:off x="2415291" y="5571531"/>
                <a:ext cx="360" cy="19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1AEF9E-CECD-B384-66FA-228F4B93B1B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06291" y="5562531"/>
                  <a:ext cx="18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ADD53A-1B39-78CC-DA75-EFCC107FC49E}"/>
                    </a:ext>
                  </a:extLst>
                </p14:cNvPr>
                <p14:cNvContentPartPr/>
                <p14:nvPr/>
              </p14:nvContentPartPr>
              <p14:xfrm>
                <a:off x="2734611" y="5486571"/>
                <a:ext cx="121680" cy="277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ADD53A-1B39-78CC-DA75-EFCC107FC4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25611" y="5477931"/>
                  <a:ext cx="139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FA5086-7C97-7455-B6E5-7812BB86A559}"/>
                    </a:ext>
                  </a:extLst>
                </p14:cNvPr>
                <p14:cNvContentPartPr/>
                <p14:nvPr/>
              </p14:nvContentPartPr>
              <p14:xfrm>
                <a:off x="2974011" y="5458491"/>
                <a:ext cx="117360" cy="420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FA5086-7C97-7455-B6E5-7812BB86A55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65371" y="5449491"/>
                  <a:ext cx="1350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28D606-D482-6EB5-6673-0A12DA0EAE92}"/>
                    </a:ext>
                  </a:extLst>
                </p14:cNvPr>
                <p14:cNvContentPartPr/>
                <p14:nvPr/>
              </p14:nvContentPartPr>
              <p14:xfrm>
                <a:off x="3109731" y="5548131"/>
                <a:ext cx="132840" cy="181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28D606-D482-6EB5-6673-0A12DA0EAE9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00731" y="5539491"/>
                  <a:ext cx="150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FB2A558-F108-E209-3DB0-76BD316CF0F2}"/>
                    </a:ext>
                  </a:extLst>
                </p14:cNvPr>
                <p14:cNvContentPartPr/>
                <p14:nvPr/>
              </p14:nvContentPartPr>
              <p14:xfrm>
                <a:off x="3329331" y="5480091"/>
                <a:ext cx="74160" cy="39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FB2A558-F108-E209-3DB0-76BD316CF0F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20331" y="5471451"/>
                  <a:ext cx="918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1571F7-696C-2C57-0CF3-5A0D1A22C8F9}"/>
                    </a:ext>
                  </a:extLst>
                </p14:cNvPr>
                <p14:cNvContentPartPr/>
                <p14:nvPr/>
              </p14:nvContentPartPr>
              <p14:xfrm>
                <a:off x="3738291" y="5512491"/>
                <a:ext cx="180000" cy="25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1571F7-696C-2C57-0CF3-5A0D1A22C8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29651" y="5503491"/>
                  <a:ext cx="197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EEF777-C2E6-0AA7-314E-8E9C11E617B3}"/>
                    </a:ext>
                  </a:extLst>
                </p14:cNvPr>
                <p14:cNvContentPartPr/>
                <p14:nvPr/>
              </p14:nvContentPartPr>
              <p14:xfrm>
                <a:off x="3738291" y="5631651"/>
                <a:ext cx="155880" cy="1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EEF777-C2E6-0AA7-314E-8E9C11E617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29651" y="5623011"/>
                  <a:ext cx="173520" cy="32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E2D5DC-60D1-CA07-B22C-8E4A72412049}"/>
                </a:ext>
              </a:extLst>
            </p:cNvPr>
            <p:cNvGrpSpPr/>
            <p:nvPr/>
          </p:nvGrpSpPr>
          <p:grpSpPr>
            <a:xfrm>
              <a:off x="4157331" y="5389011"/>
              <a:ext cx="774360" cy="408600"/>
              <a:chOff x="4157331" y="5389011"/>
              <a:chExt cx="774360" cy="40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53AA97C-1965-1F73-F2C2-A2B23DC64BFA}"/>
                      </a:ext>
                    </a:extLst>
                  </p14:cNvPr>
                  <p14:cNvContentPartPr/>
                  <p14:nvPr/>
                </p14:nvContentPartPr>
                <p14:xfrm>
                  <a:off x="4157331" y="5501331"/>
                  <a:ext cx="116280" cy="2962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53AA97C-1965-1F73-F2C2-A2B23DC64BFA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148691" y="5492691"/>
                    <a:ext cx="13392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601FE4C-FCA4-6B30-04F9-79F427F760FF}"/>
                      </a:ext>
                    </a:extLst>
                  </p14:cNvPr>
                  <p14:cNvContentPartPr/>
                  <p14:nvPr/>
                </p14:nvContentPartPr>
                <p14:xfrm>
                  <a:off x="4358571" y="5396931"/>
                  <a:ext cx="131400" cy="373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601FE4C-FCA4-6B30-04F9-79F427F760FF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349931" y="5387931"/>
                    <a:ext cx="149040" cy="39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304F049-012F-E621-854E-2C249C50184F}"/>
                      </a:ext>
                    </a:extLst>
                  </p14:cNvPr>
                  <p14:cNvContentPartPr/>
                  <p14:nvPr/>
                </p14:nvContentPartPr>
                <p14:xfrm>
                  <a:off x="4517331" y="5494851"/>
                  <a:ext cx="200880" cy="1807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304F049-012F-E621-854E-2C249C50184F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508691" y="5485851"/>
                    <a:ext cx="21852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B69ED77-87F0-B6E1-5883-8F468EA24B54}"/>
                      </a:ext>
                    </a:extLst>
                  </p14:cNvPr>
                  <p14:cNvContentPartPr/>
                  <p14:nvPr/>
                </p14:nvContentPartPr>
                <p14:xfrm>
                  <a:off x="4803531" y="5389011"/>
                  <a:ext cx="128160" cy="3902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B69ED77-87F0-B6E1-5883-8F468EA24B54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4794891" y="5380371"/>
                    <a:ext cx="145800" cy="407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EE8A46-BE87-FC6B-6520-E9F853201DC9}"/>
                  </a:ext>
                </a:extLst>
              </p14:cNvPr>
              <p14:cNvContentPartPr/>
              <p14:nvPr/>
            </p14:nvContentPartPr>
            <p14:xfrm>
              <a:off x="961251" y="1020928"/>
              <a:ext cx="10080" cy="255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EE8A46-BE87-FC6B-6520-E9F853201DC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52611" y="1011928"/>
                <a:ext cx="27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BF5E7FC-3396-30BE-6FC5-75914AE2370A}"/>
                  </a:ext>
                </a:extLst>
              </p14:cNvPr>
              <p14:cNvContentPartPr/>
              <p14:nvPr/>
            </p14:nvContentPartPr>
            <p14:xfrm>
              <a:off x="965571" y="943528"/>
              <a:ext cx="146520" cy="243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BF5E7FC-3396-30BE-6FC5-75914AE2370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6571" y="934528"/>
                <a:ext cx="1641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76DE34-81C4-27E5-FDE2-B0DAA416F686}"/>
                  </a:ext>
                </a:extLst>
              </p14:cNvPr>
              <p14:cNvContentPartPr/>
              <p14:nvPr/>
            </p14:nvContentPartPr>
            <p14:xfrm>
              <a:off x="918411" y="1180048"/>
              <a:ext cx="135720" cy="48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76DE34-81C4-27E5-FDE2-B0DAA416F68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09411" y="1171048"/>
                <a:ext cx="1533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A15C2A0-FAA1-FD6C-A090-4214052F300A}"/>
                  </a:ext>
                </a:extLst>
              </p14:cNvPr>
              <p14:cNvContentPartPr/>
              <p14:nvPr/>
            </p14:nvContentPartPr>
            <p14:xfrm>
              <a:off x="1125051" y="1074928"/>
              <a:ext cx="117360" cy="189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A15C2A0-FAA1-FD6C-A090-4214052F300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16411" y="1065928"/>
                <a:ext cx="1350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2807BF0-7F3E-D9D1-2A99-91A5D08FC562}"/>
                  </a:ext>
                </a:extLst>
              </p14:cNvPr>
              <p14:cNvContentPartPr/>
              <p14:nvPr/>
            </p14:nvContentPartPr>
            <p14:xfrm>
              <a:off x="1125051" y="107492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2807BF0-7F3E-D9D1-2A99-91A5D08FC56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16411" y="10659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A3B938D-BB54-7786-47BF-515B91FC00E6}"/>
                  </a:ext>
                </a:extLst>
              </p14:cNvPr>
              <p14:cNvContentPartPr/>
              <p14:nvPr/>
            </p14:nvContentPartPr>
            <p14:xfrm>
              <a:off x="1115691" y="1016968"/>
              <a:ext cx="123840" cy="166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A3B938D-BB54-7786-47BF-515B91FC00E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07051" y="1008328"/>
                <a:ext cx="1414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AF76AB4-4DC6-1586-D335-0C924C10FFDF}"/>
                  </a:ext>
                </a:extLst>
              </p14:cNvPr>
              <p14:cNvContentPartPr/>
              <p14:nvPr/>
            </p14:nvContentPartPr>
            <p14:xfrm>
              <a:off x="1276251" y="1001488"/>
              <a:ext cx="114480" cy="293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AF76AB4-4DC6-1586-D335-0C924C10FFD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67611" y="992848"/>
                <a:ext cx="1321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FBBD46B-FA54-6DFD-2BA4-0B956D424457}"/>
                  </a:ext>
                </a:extLst>
              </p14:cNvPr>
              <p14:cNvContentPartPr/>
              <p14:nvPr/>
            </p14:nvContentPartPr>
            <p14:xfrm>
              <a:off x="1273371" y="980248"/>
              <a:ext cx="133920" cy="128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FBBD46B-FA54-6DFD-2BA4-0B956D42445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264731" y="971608"/>
                <a:ext cx="151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34C176F-A464-7CE7-A623-518F8D99D3A1}"/>
                  </a:ext>
                </a:extLst>
              </p14:cNvPr>
              <p14:cNvContentPartPr/>
              <p14:nvPr/>
            </p14:nvContentPartPr>
            <p14:xfrm>
              <a:off x="1418811" y="911848"/>
              <a:ext cx="231840" cy="161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34C176F-A464-7CE7-A623-518F8D99D3A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410171" y="902848"/>
                <a:ext cx="2494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B993357-B49B-30A1-C1AD-912BB03C9C70}"/>
                  </a:ext>
                </a:extLst>
              </p14:cNvPr>
              <p14:cNvContentPartPr/>
              <p14:nvPr/>
            </p14:nvContentPartPr>
            <p14:xfrm>
              <a:off x="1759731" y="825808"/>
              <a:ext cx="71640" cy="209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B993357-B49B-30A1-C1AD-912BB03C9C7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750731" y="816808"/>
                <a:ext cx="892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BB4E947-CB6A-23A6-5FA8-E03112530662}"/>
                  </a:ext>
                </a:extLst>
              </p14:cNvPr>
              <p14:cNvContentPartPr/>
              <p14:nvPr/>
            </p14:nvContentPartPr>
            <p14:xfrm>
              <a:off x="1751091" y="924448"/>
              <a:ext cx="138600" cy="46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BB4E947-CB6A-23A6-5FA8-E0311253066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742451" y="915808"/>
                <a:ext cx="156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E841921-08C2-3863-7BDA-48CE648B3E2B}"/>
                  </a:ext>
                </a:extLst>
              </p14:cNvPr>
              <p14:cNvContentPartPr/>
              <p14:nvPr/>
            </p14:nvContentPartPr>
            <p14:xfrm>
              <a:off x="1912371" y="869368"/>
              <a:ext cx="44640" cy="57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E841921-08C2-3863-7BDA-48CE648B3E2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903371" y="860728"/>
                <a:ext cx="62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F05E5-197A-07B8-0AA5-F965E4135EA4}"/>
                  </a:ext>
                </a:extLst>
              </p14:cNvPr>
              <p14:cNvContentPartPr/>
              <p14:nvPr/>
            </p14:nvContentPartPr>
            <p14:xfrm>
              <a:off x="1842531" y="798808"/>
              <a:ext cx="102960" cy="70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F05E5-197A-07B8-0AA5-F965E4135EA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833531" y="790168"/>
                <a:ext cx="120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D46EFA7-8406-C590-EE52-805B24C1E15B}"/>
                  </a:ext>
                </a:extLst>
              </p14:cNvPr>
              <p14:cNvContentPartPr/>
              <p14:nvPr/>
            </p14:nvContentPartPr>
            <p14:xfrm>
              <a:off x="2007771" y="768208"/>
              <a:ext cx="268560" cy="144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D46EFA7-8406-C590-EE52-805B24C1E15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999131" y="759208"/>
                <a:ext cx="2862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6D31F32-BEC3-7FB5-3CBE-0FBE1B127E55}"/>
                  </a:ext>
                </a:extLst>
              </p14:cNvPr>
              <p14:cNvContentPartPr/>
              <p14:nvPr/>
            </p14:nvContentPartPr>
            <p14:xfrm>
              <a:off x="2284251" y="729688"/>
              <a:ext cx="164520" cy="96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6D31F32-BEC3-7FB5-3CBE-0FBE1B127E5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75251" y="720688"/>
                <a:ext cx="182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B3B0ADB-2E58-7925-1851-FB182539A01D}"/>
                  </a:ext>
                </a:extLst>
              </p14:cNvPr>
              <p14:cNvContentPartPr/>
              <p14:nvPr/>
            </p14:nvContentPartPr>
            <p14:xfrm>
              <a:off x="2369931" y="729688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B3B0ADB-2E58-7925-1851-FB182539A01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61291" y="7206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D34FF38-B8D1-B6E9-761E-D623506E6EA4}"/>
                  </a:ext>
                </a:extLst>
              </p14:cNvPr>
              <p14:cNvContentPartPr/>
              <p14:nvPr/>
            </p14:nvContentPartPr>
            <p14:xfrm>
              <a:off x="2367051" y="591088"/>
              <a:ext cx="265680" cy="138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D34FF38-B8D1-B6E9-761E-D623506E6EA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58411" y="582088"/>
                <a:ext cx="2833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CFA0958-1673-6D70-7FE5-17DA38730B3C}"/>
                  </a:ext>
                </a:extLst>
              </p14:cNvPr>
              <p14:cNvContentPartPr/>
              <p14:nvPr/>
            </p14:nvContentPartPr>
            <p14:xfrm>
              <a:off x="2494131" y="576688"/>
              <a:ext cx="84600" cy="162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CFA0958-1673-6D70-7FE5-17DA38730B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85131" y="568048"/>
                <a:ext cx="1022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8DEE2B7-A2AC-D241-08D6-AE43562AB2B7}"/>
                  </a:ext>
                </a:extLst>
              </p14:cNvPr>
              <p14:cNvContentPartPr/>
              <p14:nvPr/>
            </p14:nvContentPartPr>
            <p14:xfrm>
              <a:off x="2548131" y="553648"/>
              <a:ext cx="135720" cy="15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8DEE2B7-A2AC-D241-08D6-AE43562AB2B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39491" y="545008"/>
                <a:ext cx="1533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3F47664-433D-A245-87AF-E8F0B11BCF60}"/>
                  </a:ext>
                </a:extLst>
              </p14:cNvPr>
              <p14:cNvContentPartPr/>
              <p14:nvPr/>
            </p14:nvContentPartPr>
            <p14:xfrm>
              <a:off x="2609331" y="650128"/>
              <a:ext cx="67320" cy="57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3F47664-433D-A245-87AF-E8F0B11BCF6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00691" y="641128"/>
                <a:ext cx="849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BE4FAB3-FCE9-9F80-BF07-D3E676A787FA}"/>
                  </a:ext>
                </a:extLst>
              </p14:cNvPr>
              <p14:cNvContentPartPr/>
              <p14:nvPr/>
            </p14:nvContentPartPr>
            <p14:xfrm>
              <a:off x="2757651" y="621328"/>
              <a:ext cx="59040" cy="103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BE4FAB3-FCE9-9F80-BF07-D3E676A787F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49011" y="612328"/>
                <a:ext cx="76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EE6D96-1945-EBB5-85F5-4510C12D2870}"/>
                  </a:ext>
                </a:extLst>
              </p14:cNvPr>
              <p14:cNvContentPartPr/>
              <p14:nvPr/>
            </p14:nvContentPartPr>
            <p14:xfrm>
              <a:off x="2848731" y="566608"/>
              <a:ext cx="187560" cy="122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EE6D96-1945-EBB5-85F5-4510C12D28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40091" y="557968"/>
                <a:ext cx="205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6E5CB3E-ECA2-AA54-C83A-0F6F0602DB56}"/>
                  </a:ext>
                </a:extLst>
              </p14:cNvPr>
              <p14:cNvContentPartPr/>
              <p14:nvPr/>
            </p14:nvContentPartPr>
            <p14:xfrm>
              <a:off x="2029011" y="1357168"/>
              <a:ext cx="259200" cy="162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6E5CB3E-ECA2-AA54-C83A-0F6F0602DB5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20371" y="1348168"/>
                <a:ext cx="2768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DB75E3B-DC93-EB6D-60A2-CF1C10C129B6}"/>
                  </a:ext>
                </a:extLst>
              </p14:cNvPr>
              <p14:cNvContentPartPr/>
              <p14:nvPr/>
            </p14:nvContentPartPr>
            <p14:xfrm>
              <a:off x="2314491" y="1254568"/>
              <a:ext cx="286920" cy="99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DB75E3B-DC93-EB6D-60A2-CF1C10C129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05491" y="1245928"/>
                <a:ext cx="304560" cy="1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66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09BD50-3096-E6CF-A50E-690D8EBB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24" y="1648001"/>
            <a:ext cx="7107461" cy="404770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D89729E-15AA-D2D3-1CAB-FB02A7B1A3B7}"/>
              </a:ext>
            </a:extLst>
          </p:cNvPr>
          <p:cNvGrpSpPr/>
          <p:nvPr/>
        </p:nvGrpSpPr>
        <p:grpSpPr>
          <a:xfrm>
            <a:off x="777823" y="517611"/>
            <a:ext cx="1928520" cy="919440"/>
            <a:chOff x="777823" y="517611"/>
            <a:chExt cx="1928520" cy="9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2095D4-7B66-D7CD-005E-6F57080C76BB}"/>
                    </a:ext>
                  </a:extLst>
                </p14:cNvPr>
                <p14:cNvContentPartPr/>
                <p14:nvPr/>
              </p14:nvContentPartPr>
              <p14:xfrm>
                <a:off x="777823" y="1134291"/>
                <a:ext cx="211680" cy="302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2095D4-7B66-D7CD-005E-6F57080C76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9183" y="1125651"/>
                  <a:ext cx="229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A4E79B-6D88-BCB4-5C0B-0007D8E0EEA7}"/>
                    </a:ext>
                  </a:extLst>
                </p14:cNvPr>
                <p14:cNvContentPartPr/>
                <p14:nvPr/>
              </p14:nvContentPartPr>
              <p14:xfrm>
                <a:off x="1104703" y="1208811"/>
                <a:ext cx="115920" cy="12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A4E79B-6D88-BCB4-5C0B-0007D8E0EE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5703" y="1199811"/>
                  <a:ext cx="133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C9AE80-9093-B3B1-CE36-D9D698D990D6}"/>
                    </a:ext>
                  </a:extLst>
                </p14:cNvPr>
                <p14:cNvContentPartPr/>
                <p14:nvPr/>
              </p14:nvContentPartPr>
              <p14:xfrm>
                <a:off x="1015783" y="1097211"/>
                <a:ext cx="56520" cy="73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C9AE80-9093-B3B1-CE36-D9D698D990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7143" y="1088571"/>
                  <a:ext cx="74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634FA1-ACE1-F54F-8C0D-310ADE834387}"/>
                    </a:ext>
                  </a:extLst>
                </p14:cNvPr>
                <p14:cNvContentPartPr/>
                <p14:nvPr/>
              </p14:nvContentPartPr>
              <p14:xfrm>
                <a:off x="1090303" y="1077051"/>
                <a:ext cx="78840" cy="101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634FA1-ACE1-F54F-8C0D-310ADE8343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1663" y="1068411"/>
                  <a:ext cx="96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5DD3C8-CF32-8F57-11A8-92393AA482DC}"/>
                    </a:ext>
                  </a:extLst>
                </p14:cNvPr>
                <p14:cNvContentPartPr/>
                <p14:nvPr/>
              </p14:nvContentPartPr>
              <p14:xfrm>
                <a:off x="1192903" y="1011891"/>
                <a:ext cx="223200" cy="18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5DD3C8-CF32-8F57-11A8-92393AA482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4263" y="1003251"/>
                  <a:ext cx="240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2FA97E-9C57-B5E5-3CAA-47A6AA024EE8}"/>
                    </a:ext>
                  </a:extLst>
                </p14:cNvPr>
                <p14:cNvContentPartPr/>
                <p14:nvPr/>
              </p14:nvContentPartPr>
              <p14:xfrm>
                <a:off x="1395223" y="1075251"/>
                <a:ext cx="84600" cy="110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2FA97E-9C57-B5E5-3CAA-47A6AA024EE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86223" y="1066611"/>
                  <a:ext cx="102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3D4F3C-9BCB-745A-18BA-495674139E0A}"/>
                    </a:ext>
                  </a:extLst>
                </p14:cNvPr>
                <p14:cNvContentPartPr/>
                <p14:nvPr/>
              </p14:nvContentPartPr>
              <p14:xfrm>
                <a:off x="1514023" y="1040691"/>
                <a:ext cx="155880" cy="9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3D4F3C-9BCB-745A-18BA-495674139E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05383" y="1031691"/>
                  <a:ext cx="173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62A691-8724-2477-00A7-DDDD98902956}"/>
                    </a:ext>
                  </a:extLst>
                </p14:cNvPr>
                <p14:cNvContentPartPr/>
                <p14:nvPr/>
              </p14:nvContentPartPr>
              <p14:xfrm>
                <a:off x="1649743" y="842331"/>
                <a:ext cx="417240" cy="488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62A691-8724-2477-00A7-DDDD989029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40743" y="833331"/>
                  <a:ext cx="4348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80123B-4F8C-D2ED-1127-C2BB06928032}"/>
                    </a:ext>
                  </a:extLst>
                </p14:cNvPr>
                <p14:cNvContentPartPr/>
                <p14:nvPr/>
              </p14:nvContentPartPr>
              <p14:xfrm>
                <a:off x="2059783" y="763131"/>
                <a:ext cx="205560" cy="14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80123B-4F8C-D2ED-1127-C2BB069280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51143" y="754491"/>
                  <a:ext cx="223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86BE20-96DF-3A1B-9573-E80C01D4339F}"/>
                    </a:ext>
                  </a:extLst>
                </p14:cNvPr>
                <p14:cNvContentPartPr/>
                <p14:nvPr/>
              </p14:nvContentPartPr>
              <p14:xfrm>
                <a:off x="2250583" y="696171"/>
                <a:ext cx="187200" cy="11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86BE20-96DF-3A1B-9573-E80C01D4339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41583" y="687171"/>
                  <a:ext cx="204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296783-3E0B-FC64-061D-F0E7292AF360}"/>
                    </a:ext>
                  </a:extLst>
                </p14:cNvPr>
                <p14:cNvContentPartPr/>
                <p14:nvPr/>
              </p14:nvContentPartPr>
              <p14:xfrm>
                <a:off x="2489623" y="546771"/>
                <a:ext cx="133920" cy="27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296783-3E0B-FC64-061D-F0E7292AF3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80623" y="538131"/>
                  <a:ext cx="151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A59C4C-E349-E340-6463-5D51082435ED}"/>
                    </a:ext>
                  </a:extLst>
                </p14:cNvPr>
                <p14:cNvContentPartPr/>
                <p14:nvPr/>
              </p14:nvContentPartPr>
              <p14:xfrm>
                <a:off x="2452903" y="517611"/>
                <a:ext cx="121680" cy="20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A59C4C-E349-E340-6463-5D51082435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3903" y="508971"/>
                  <a:ext cx="139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5C3DDA-5DBC-9E2F-E997-B12EA8E830CD}"/>
                    </a:ext>
                  </a:extLst>
                </p14:cNvPr>
                <p14:cNvContentPartPr/>
                <p14:nvPr/>
              </p14:nvContentPartPr>
              <p14:xfrm>
                <a:off x="2660623" y="647931"/>
                <a:ext cx="45720" cy="77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5C3DDA-5DBC-9E2F-E997-B12EA8E830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51983" y="638931"/>
                  <a:ext cx="63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39EEE6-FDE8-3A94-6F60-4ED64932EEE9}"/>
                    </a:ext>
                  </a:extLst>
                </p14:cNvPr>
                <p14:cNvContentPartPr/>
                <p14:nvPr/>
              </p14:nvContentPartPr>
              <p14:xfrm>
                <a:off x="2598703" y="557211"/>
                <a:ext cx="62280" cy="2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39EEE6-FDE8-3A94-6F60-4ED64932EE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0063" y="548571"/>
                  <a:ext cx="7992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CEE54E-B95E-01EF-7B8E-1CDB4D3CE448}"/>
                  </a:ext>
                </a:extLst>
              </p14:cNvPr>
              <p14:cNvContentPartPr/>
              <p14:nvPr/>
            </p14:nvContentPartPr>
            <p14:xfrm>
              <a:off x="9575143" y="1241211"/>
              <a:ext cx="468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CEE54E-B95E-01EF-7B8E-1CDB4D3CE44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66503" y="1232211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9B1A86-4FDC-037E-9816-09081AF4AA66}"/>
                  </a:ext>
                </a:extLst>
              </p14:cNvPr>
              <p14:cNvContentPartPr/>
              <p14:nvPr/>
            </p14:nvContentPartPr>
            <p14:xfrm>
              <a:off x="3494023" y="2699571"/>
              <a:ext cx="29880" cy="24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9B1A86-4FDC-037E-9816-09081AF4AA6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85023" y="2690571"/>
                <a:ext cx="4752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49289A51-5AE8-D1B2-C12D-45FD22121774}"/>
              </a:ext>
            </a:extLst>
          </p:cNvPr>
          <p:cNvGrpSpPr/>
          <p:nvPr/>
        </p:nvGrpSpPr>
        <p:grpSpPr>
          <a:xfrm>
            <a:off x="6373303" y="2325171"/>
            <a:ext cx="808560" cy="321480"/>
            <a:chOff x="6373303" y="2325171"/>
            <a:chExt cx="80856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131B5F-3E6B-FC9F-DC96-D564A2A75040}"/>
                    </a:ext>
                  </a:extLst>
                </p14:cNvPr>
                <p14:cNvContentPartPr/>
                <p14:nvPr/>
              </p14:nvContentPartPr>
              <p14:xfrm>
                <a:off x="6373303" y="2325171"/>
                <a:ext cx="129960" cy="31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131B5F-3E6B-FC9F-DC96-D564A2A750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64663" y="2316531"/>
                  <a:ext cx="147600" cy="336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93344F-E336-F134-FE0E-DDA758A9F071}"/>
                </a:ext>
              </a:extLst>
            </p:cNvPr>
            <p:cNvGrpSpPr/>
            <p:nvPr/>
          </p:nvGrpSpPr>
          <p:grpSpPr>
            <a:xfrm>
              <a:off x="6658783" y="2379891"/>
              <a:ext cx="523080" cy="266760"/>
              <a:chOff x="6658783" y="2379891"/>
              <a:chExt cx="523080" cy="266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FEE0B4E-22C1-946C-3CDF-756BBBBD7388}"/>
                      </a:ext>
                    </a:extLst>
                  </p14:cNvPr>
                  <p14:cNvContentPartPr/>
                  <p14:nvPr/>
                </p14:nvContentPartPr>
                <p14:xfrm>
                  <a:off x="6658783" y="2379891"/>
                  <a:ext cx="140760" cy="2667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FEE0B4E-22C1-946C-3CDF-756BBBBD7388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649783" y="2370891"/>
                    <a:ext cx="15840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8196BB7C-718B-BCDF-0DAA-3C082D7B4365}"/>
                      </a:ext>
                    </a:extLst>
                  </p14:cNvPr>
                  <p14:cNvContentPartPr/>
                  <p14:nvPr/>
                </p14:nvContentPartPr>
                <p14:xfrm>
                  <a:off x="6869023" y="2386731"/>
                  <a:ext cx="104040" cy="2304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8196BB7C-718B-BCDF-0DAA-3C082D7B436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860023" y="2378091"/>
                    <a:ext cx="12168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B6D1FFC4-91EC-3074-BF3B-D83EC6F65F34}"/>
                      </a:ext>
                    </a:extLst>
                  </p14:cNvPr>
                  <p14:cNvContentPartPr/>
                  <p14:nvPr/>
                </p14:nvContentPartPr>
                <p14:xfrm>
                  <a:off x="6982063" y="2436411"/>
                  <a:ext cx="47520" cy="1375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B6D1FFC4-91EC-3074-BF3B-D83EC6F65F34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973063" y="2427771"/>
                    <a:ext cx="6516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8773E3B-EADA-F34B-93E5-D15D25C5B3A0}"/>
                      </a:ext>
                    </a:extLst>
                  </p14:cNvPr>
                  <p14:cNvContentPartPr/>
                  <p14:nvPr/>
                </p14:nvContentPartPr>
                <p14:xfrm>
                  <a:off x="7044703" y="2385291"/>
                  <a:ext cx="137160" cy="2455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8773E3B-EADA-F34B-93E5-D15D25C5B3A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036063" y="2376291"/>
                    <a:ext cx="154800" cy="263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0AA616-995B-9BAA-4EE2-CC1D39FFAB09}"/>
              </a:ext>
            </a:extLst>
          </p:cNvPr>
          <p:cNvGrpSpPr/>
          <p:nvPr/>
        </p:nvGrpSpPr>
        <p:grpSpPr>
          <a:xfrm>
            <a:off x="6464383" y="4758051"/>
            <a:ext cx="778320" cy="368280"/>
            <a:chOff x="6464383" y="4758051"/>
            <a:chExt cx="77832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ECF1B9-3EB9-B4A6-3C18-F372015C9F40}"/>
                    </a:ext>
                  </a:extLst>
                </p14:cNvPr>
                <p14:cNvContentPartPr/>
                <p14:nvPr/>
              </p14:nvContentPartPr>
              <p14:xfrm>
                <a:off x="6464383" y="4799811"/>
                <a:ext cx="109080" cy="326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ECF1B9-3EB9-B4A6-3C18-F372015C9F4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55383" y="4791171"/>
                  <a:ext cx="126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83BC3D-C7A6-D314-12CF-3B0028F543B1}"/>
                    </a:ext>
                  </a:extLst>
                </p14:cNvPr>
                <p14:cNvContentPartPr/>
                <p14:nvPr/>
              </p14:nvContentPartPr>
              <p14:xfrm>
                <a:off x="6705943" y="4821051"/>
                <a:ext cx="123480" cy="26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83BC3D-C7A6-D314-12CF-3B0028F543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96943" y="4812411"/>
                  <a:ext cx="141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BAB7A8-056D-0F7E-FA71-CEAFDF3D2A18}"/>
                    </a:ext>
                  </a:extLst>
                </p14:cNvPr>
                <p14:cNvContentPartPr/>
                <p14:nvPr/>
              </p14:nvContentPartPr>
              <p14:xfrm>
                <a:off x="6913663" y="4783251"/>
                <a:ext cx="96840" cy="22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BAB7A8-056D-0F7E-FA71-CEAFDF3D2A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04663" y="4774611"/>
                  <a:ext cx="114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B11435-E8C5-117F-BACD-A8CEBC0D97E1}"/>
                    </a:ext>
                  </a:extLst>
                </p14:cNvPr>
                <p14:cNvContentPartPr/>
                <p14:nvPr/>
              </p14:nvContentPartPr>
              <p14:xfrm>
                <a:off x="7019863" y="4805931"/>
                <a:ext cx="70200" cy="150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B11435-E8C5-117F-BACD-A8CEBC0D97E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10863" y="4797291"/>
                  <a:ext cx="87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E66B84-9918-C49B-9B10-BBED21E2AC5A}"/>
                    </a:ext>
                  </a:extLst>
                </p14:cNvPr>
                <p14:cNvContentPartPr/>
                <p14:nvPr/>
              </p14:nvContentPartPr>
              <p14:xfrm>
                <a:off x="7093303" y="4758051"/>
                <a:ext cx="149400" cy="260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E66B84-9918-C49B-9B10-BBED21E2AC5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84303" y="4749051"/>
                  <a:ext cx="16704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28ED2AC-5645-7BCF-866A-FF7AD52BE9EA}"/>
              </a:ext>
            </a:extLst>
          </p:cNvPr>
          <p:cNvGrpSpPr/>
          <p:nvPr/>
        </p:nvGrpSpPr>
        <p:grpSpPr>
          <a:xfrm>
            <a:off x="8794303" y="2796051"/>
            <a:ext cx="1203120" cy="1527480"/>
            <a:chOff x="8794303" y="2796051"/>
            <a:chExt cx="1203120" cy="15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8EE7B1-E013-69BD-8C9F-D26ECCD6A11A}"/>
                    </a:ext>
                  </a:extLst>
                </p14:cNvPr>
                <p14:cNvContentPartPr/>
                <p14:nvPr/>
              </p14:nvContentPartPr>
              <p14:xfrm>
                <a:off x="8794303" y="2796051"/>
                <a:ext cx="473760" cy="1527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8EE7B1-E013-69BD-8C9F-D26ECCD6A11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85303" y="2787411"/>
                  <a:ext cx="491400" cy="1545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C92DBA0-086D-5A22-985A-05CF79790EE5}"/>
                </a:ext>
              </a:extLst>
            </p:cNvPr>
            <p:cNvGrpSpPr/>
            <p:nvPr/>
          </p:nvGrpSpPr>
          <p:grpSpPr>
            <a:xfrm>
              <a:off x="9480463" y="2924931"/>
              <a:ext cx="516960" cy="353520"/>
              <a:chOff x="9480463" y="2924931"/>
              <a:chExt cx="516960" cy="353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7B09F0E-EB36-F791-8948-7278C185ECB9}"/>
                      </a:ext>
                    </a:extLst>
                  </p14:cNvPr>
                  <p14:cNvContentPartPr/>
                  <p14:nvPr/>
                </p14:nvContentPartPr>
                <p14:xfrm>
                  <a:off x="9480463" y="3011331"/>
                  <a:ext cx="87480" cy="23688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7B09F0E-EB36-F791-8948-7278C185ECB9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9471463" y="3002331"/>
                    <a:ext cx="1051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0D17FAF-1F91-DCB6-6A7E-E08D5C7BA4B7}"/>
                      </a:ext>
                    </a:extLst>
                  </p14:cNvPr>
                  <p14:cNvContentPartPr/>
                  <p14:nvPr/>
                </p14:nvContentPartPr>
                <p14:xfrm>
                  <a:off x="9588463" y="2924931"/>
                  <a:ext cx="106920" cy="2599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0D17FAF-1F91-DCB6-6A7E-E08D5C7BA4B7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9579823" y="2916291"/>
                    <a:ext cx="12456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7998984A-8781-1B91-F002-EF883EB3625C}"/>
                      </a:ext>
                    </a:extLst>
                  </p14:cNvPr>
                  <p14:cNvContentPartPr/>
                  <p14:nvPr/>
                </p14:nvContentPartPr>
                <p14:xfrm>
                  <a:off x="9727063" y="2942571"/>
                  <a:ext cx="146160" cy="1872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998984A-8781-1B91-F002-EF883EB3625C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718063" y="2933571"/>
                    <a:ext cx="16380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1252156-2144-8DAA-84CD-F49A0F7E9D67}"/>
                      </a:ext>
                    </a:extLst>
                  </p14:cNvPr>
                  <p14:cNvContentPartPr/>
                  <p14:nvPr/>
                </p14:nvContentPartPr>
                <p14:xfrm>
                  <a:off x="9863503" y="2927811"/>
                  <a:ext cx="133920" cy="3506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1252156-2144-8DAA-84CD-F49A0F7E9D67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854503" y="2918811"/>
                    <a:ext cx="151560" cy="368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B9BBA81-AE7F-080E-423A-2A8A4D582083}"/>
              </a:ext>
            </a:extLst>
          </p:cNvPr>
          <p:cNvGrpSpPr/>
          <p:nvPr/>
        </p:nvGrpSpPr>
        <p:grpSpPr>
          <a:xfrm>
            <a:off x="3186943" y="5760291"/>
            <a:ext cx="3008520" cy="392400"/>
            <a:chOff x="3186943" y="5760291"/>
            <a:chExt cx="3008520" cy="3924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FE68C6-8B3F-7DE4-C691-3DFEAC964369}"/>
                </a:ext>
              </a:extLst>
            </p:cNvPr>
            <p:cNvGrpSpPr/>
            <p:nvPr/>
          </p:nvGrpSpPr>
          <p:grpSpPr>
            <a:xfrm>
              <a:off x="3186943" y="5856051"/>
              <a:ext cx="610920" cy="296640"/>
              <a:chOff x="3186943" y="5856051"/>
              <a:chExt cx="610920" cy="296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443A1E2-0B2C-9203-6B03-9E0727585BE7}"/>
                      </a:ext>
                    </a:extLst>
                  </p14:cNvPr>
                  <p14:cNvContentPartPr/>
                  <p14:nvPr/>
                </p14:nvContentPartPr>
                <p14:xfrm>
                  <a:off x="3186943" y="5876211"/>
                  <a:ext cx="183240" cy="27648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443A1E2-0B2C-9203-6B03-9E0727585BE7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177943" y="5867211"/>
                    <a:ext cx="200880" cy="29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72549661-2980-8C28-B36D-D1665EE9DDDC}"/>
                      </a:ext>
                    </a:extLst>
                  </p14:cNvPr>
                  <p14:cNvContentPartPr/>
                  <p14:nvPr/>
                </p14:nvContentPartPr>
                <p14:xfrm>
                  <a:off x="3467743" y="5890251"/>
                  <a:ext cx="105840" cy="2214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72549661-2980-8C28-B36D-D1665EE9DDDC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458743" y="5881251"/>
                    <a:ext cx="123480" cy="23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400538E-0597-F049-AC43-EC64C1D2338C}"/>
                      </a:ext>
                    </a:extLst>
                  </p14:cNvPr>
                  <p14:cNvContentPartPr/>
                  <p14:nvPr/>
                </p14:nvContentPartPr>
                <p14:xfrm>
                  <a:off x="3578983" y="5928411"/>
                  <a:ext cx="38160" cy="1170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400538E-0597-F049-AC43-EC64C1D2338C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570343" y="5919411"/>
                    <a:ext cx="5580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6CD5DFF-072C-9714-C8B0-096FB7FBD21D}"/>
                      </a:ext>
                    </a:extLst>
                  </p14:cNvPr>
                  <p14:cNvContentPartPr/>
                  <p14:nvPr/>
                </p14:nvContentPartPr>
                <p14:xfrm>
                  <a:off x="3634063" y="5856051"/>
                  <a:ext cx="163800" cy="291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6CD5DFF-072C-9714-C8B0-096FB7FBD21D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625423" y="5847411"/>
                    <a:ext cx="181440" cy="30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8089E9-4DCA-6B5A-CBAE-E9C1415AD4DD}"/>
                </a:ext>
              </a:extLst>
            </p:cNvPr>
            <p:cNvGrpSpPr/>
            <p:nvPr/>
          </p:nvGrpSpPr>
          <p:grpSpPr>
            <a:xfrm>
              <a:off x="3931063" y="5951091"/>
              <a:ext cx="145440" cy="166680"/>
              <a:chOff x="3931063" y="5951091"/>
              <a:chExt cx="145440" cy="166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6FB12B1-56E3-CC27-7221-961F701E0737}"/>
                      </a:ext>
                    </a:extLst>
                  </p14:cNvPr>
                  <p14:cNvContentPartPr/>
                  <p14:nvPr/>
                </p14:nvContentPartPr>
                <p14:xfrm>
                  <a:off x="3931063" y="5968371"/>
                  <a:ext cx="145440" cy="237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6FB12B1-56E3-CC27-7221-961F701E073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922423" y="5959731"/>
                    <a:ext cx="16308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DC2BE27-8BEC-C9FC-A71E-68A505BF57E3}"/>
                      </a:ext>
                    </a:extLst>
                  </p14:cNvPr>
                  <p14:cNvContentPartPr/>
                  <p14:nvPr/>
                </p14:nvContentPartPr>
                <p14:xfrm>
                  <a:off x="3976783" y="5951091"/>
                  <a:ext cx="57600" cy="166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1DC2BE27-8BEC-C9FC-A71E-68A505BF57E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967783" y="5942091"/>
                    <a:ext cx="75240" cy="184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C4EA275-391E-2285-D92C-264DB75BFB5E}"/>
                </a:ext>
              </a:extLst>
            </p:cNvPr>
            <p:cNvGrpSpPr/>
            <p:nvPr/>
          </p:nvGrpSpPr>
          <p:grpSpPr>
            <a:xfrm>
              <a:off x="4334623" y="5789091"/>
              <a:ext cx="986400" cy="343440"/>
              <a:chOff x="4334623" y="5789091"/>
              <a:chExt cx="986400" cy="343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D8ACCC07-06D8-D4C8-D8AE-6D58C6C84B87}"/>
                      </a:ext>
                    </a:extLst>
                  </p14:cNvPr>
                  <p14:cNvContentPartPr/>
                  <p14:nvPr/>
                </p14:nvContentPartPr>
                <p14:xfrm>
                  <a:off x="4334623" y="5853531"/>
                  <a:ext cx="157680" cy="2502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D8ACCC07-06D8-D4C8-D8AE-6D58C6C84B87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325983" y="5844891"/>
                    <a:ext cx="1753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034B2AA-0F0E-DF1F-FEF1-AD5B0FCE263C}"/>
                      </a:ext>
                    </a:extLst>
                  </p14:cNvPr>
                  <p14:cNvContentPartPr/>
                  <p14:nvPr/>
                </p14:nvContentPartPr>
                <p14:xfrm>
                  <a:off x="4594903" y="5829051"/>
                  <a:ext cx="121320" cy="2228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034B2AA-0F0E-DF1F-FEF1-AD5B0FCE263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586263" y="5820411"/>
                    <a:ext cx="13896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D23AD09-A88F-7489-E93B-60DBC66AD19D}"/>
                      </a:ext>
                    </a:extLst>
                  </p14:cNvPr>
                  <p14:cNvContentPartPr/>
                  <p14:nvPr/>
                </p14:nvContentPartPr>
                <p14:xfrm>
                  <a:off x="4714783" y="5862171"/>
                  <a:ext cx="195840" cy="162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D23AD09-A88F-7489-E93B-60DBC66AD19D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706143" y="5853531"/>
                    <a:ext cx="21348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9A71D4D-C04F-DDB7-627B-A442354CC764}"/>
                      </a:ext>
                    </a:extLst>
                  </p14:cNvPr>
                  <p14:cNvContentPartPr/>
                  <p14:nvPr/>
                </p14:nvContentPartPr>
                <p14:xfrm>
                  <a:off x="4884343" y="5789091"/>
                  <a:ext cx="166680" cy="34344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D9A71D4D-C04F-DDB7-627B-A442354CC764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875343" y="5780091"/>
                    <a:ext cx="184320" cy="36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F75715C-50F0-00B7-794F-6B4FFC2223A1}"/>
                      </a:ext>
                    </a:extLst>
                  </p14:cNvPr>
                  <p14:cNvContentPartPr/>
                  <p14:nvPr/>
                </p14:nvContentPartPr>
                <p14:xfrm>
                  <a:off x="5118343" y="5897091"/>
                  <a:ext cx="157320" cy="2844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8F75715C-50F0-00B7-794F-6B4FFC2223A1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5109703" y="5888091"/>
                    <a:ext cx="17496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25E585E8-D689-37DE-9BCE-D1E5B4AA98C0}"/>
                      </a:ext>
                    </a:extLst>
                  </p14:cNvPr>
                  <p14:cNvContentPartPr/>
                  <p14:nvPr/>
                </p14:nvContentPartPr>
                <p14:xfrm>
                  <a:off x="5183143" y="5961531"/>
                  <a:ext cx="137880" cy="5364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25E585E8-D689-37DE-9BCE-D1E5B4AA98C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174503" y="5952531"/>
                    <a:ext cx="155520" cy="71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71129D5-06A8-D724-A40A-FC4034E8CA31}"/>
                </a:ext>
              </a:extLst>
            </p:cNvPr>
            <p:cNvGrpSpPr/>
            <p:nvPr/>
          </p:nvGrpSpPr>
          <p:grpSpPr>
            <a:xfrm>
              <a:off x="5505703" y="5760291"/>
              <a:ext cx="689760" cy="282960"/>
              <a:chOff x="5505703" y="5760291"/>
              <a:chExt cx="689760" cy="28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5A065244-E702-7FCD-6665-D8306117911C}"/>
                      </a:ext>
                    </a:extLst>
                  </p14:cNvPr>
                  <p14:cNvContentPartPr/>
                  <p14:nvPr/>
                </p14:nvContentPartPr>
                <p14:xfrm>
                  <a:off x="5505703" y="5786571"/>
                  <a:ext cx="138960" cy="25632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5A065244-E702-7FCD-6665-D8306117911C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5497063" y="5777571"/>
                    <a:ext cx="15660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5552EAA-0B3A-7A90-E663-CA98904938A5}"/>
                      </a:ext>
                    </a:extLst>
                  </p14:cNvPr>
                  <p14:cNvContentPartPr/>
                  <p14:nvPr/>
                </p14:nvContentPartPr>
                <p14:xfrm>
                  <a:off x="5750143" y="5801331"/>
                  <a:ext cx="129240" cy="2419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15552EAA-0B3A-7A90-E663-CA98904938A5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5741503" y="5792331"/>
                    <a:ext cx="146880" cy="25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85DC712-BFBC-45C8-16E8-37CB2D8C18D0}"/>
                      </a:ext>
                    </a:extLst>
                  </p14:cNvPr>
                  <p14:cNvContentPartPr/>
                  <p14:nvPr/>
                </p14:nvContentPartPr>
                <p14:xfrm>
                  <a:off x="5879023" y="5819691"/>
                  <a:ext cx="190800" cy="1659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85DC712-BFBC-45C8-16E8-37CB2D8C18D0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870023" y="5810691"/>
                    <a:ext cx="2084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56D528C-F909-98D8-424C-8F4E659A58EC}"/>
                      </a:ext>
                    </a:extLst>
                  </p14:cNvPr>
                  <p14:cNvContentPartPr/>
                  <p14:nvPr/>
                </p14:nvContentPartPr>
                <p14:xfrm>
                  <a:off x="6038503" y="5760291"/>
                  <a:ext cx="156960" cy="28152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D56D528C-F909-98D8-424C-8F4E659A58E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29863" y="5751651"/>
                    <a:ext cx="174600" cy="299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807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NimbusRomNo9L-Medi</vt:lpstr>
      <vt:lpstr>Aptos</vt:lpstr>
      <vt:lpstr>Aptos Display</vt:lpstr>
      <vt:lpstr>Arial</vt:lpstr>
      <vt:lpstr>Consolas</vt:lpstr>
      <vt:lpstr>Courier New</vt:lpstr>
      <vt:lpstr>Office Theme</vt:lpstr>
      <vt:lpstr>Algorithmen und Datenstrukturen Übungsblatt 3: Laufzeitanalysen</vt:lpstr>
      <vt:lpstr>Motivation von O-Notation </vt:lpstr>
      <vt:lpstr>Formale Definition der O-Notation </vt:lpstr>
      <vt:lpstr>O-Notation Rechenregeln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Erya</dc:creator>
  <cp:lastModifiedBy>Wang, Erya</cp:lastModifiedBy>
  <cp:revision>10</cp:revision>
  <dcterms:created xsi:type="dcterms:W3CDTF">2025-05-20T15:10:22Z</dcterms:created>
  <dcterms:modified xsi:type="dcterms:W3CDTF">2025-05-22T15:22:23Z</dcterms:modified>
</cp:coreProperties>
</file>